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0BFB-B055-4717-85F5-AB5EB50E639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ADE6171-E64B-48D8-AB44-EF013F10A99C}">
      <dgm:prSet/>
      <dgm:spPr/>
      <dgm:t>
        <a:bodyPr/>
        <a:lstStyle/>
        <a:p>
          <a:r>
            <a:rPr lang="it-IT" dirty="0"/>
            <a:t>Conoscere il concetto di variabile</a:t>
          </a:r>
        </a:p>
      </dgm:t>
    </dgm:pt>
    <dgm:pt modelId="{130B7313-E4D9-42AA-A8D7-73170883E618}" type="parTrans" cxnId="{A7AE3C84-AA1D-423D-A4AF-8A8819CFB673}">
      <dgm:prSet/>
      <dgm:spPr/>
      <dgm:t>
        <a:bodyPr/>
        <a:lstStyle/>
        <a:p>
          <a:endParaRPr lang="it-IT"/>
        </a:p>
      </dgm:t>
    </dgm:pt>
    <dgm:pt modelId="{29A31A1F-3580-4543-9AAA-768B4F32F869}" type="sibTrans" cxnId="{A7AE3C84-AA1D-423D-A4AF-8A8819CFB673}">
      <dgm:prSet/>
      <dgm:spPr/>
      <dgm:t>
        <a:bodyPr/>
        <a:lstStyle/>
        <a:p>
          <a:endParaRPr lang="it-IT"/>
        </a:p>
      </dgm:t>
    </dgm:pt>
    <dgm:pt modelId="{136507A9-36CD-4BDA-A482-DA543A1DEFF4}">
      <dgm:prSet/>
      <dgm:spPr/>
      <dgm:t>
        <a:bodyPr/>
        <a:lstStyle/>
        <a:p>
          <a:r>
            <a:rPr lang="it-IT"/>
            <a:t>Conoscere il concetto di istruzione</a:t>
          </a:r>
        </a:p>
      </dgm:t>
    </dgm:pt>
    <dgm:pt modelId="{044A9664-4ABA-4F37-91C8-78296EC4B20F}" type="parTrans" cxnId="{F1D0EFEC-594F-4C75-A4F7-708CB495285C}">
      <dgm:prSet/>
      <dgm:spPr/>
      <dgm:t>
        <a:bodyPr/>
        <a:lstStyle/>
        <a:p>
          <a:endParaRPr lang="it-IT"/>
        </a:p>
      </dgm:t>
    </dgm:pt>
    <dgm:pt modelId="{BB0F3220-5291-4838-9D45-8015C88AFAF7}" type="sibTrans" cxnId="{F1D0EFEC-594F-4C75-A4F7-708CB495285C}">
      <dgm:prSet/>
      <dgm:spPr/>
      <dgm:t>
        <a:bodyPr/>
        <a:lstStyle/>
        <a:p>
          <a:endParaRPr lang="it-IT"/>
        </a:p>
      </dgm:t>
    </dgm:pt>
    <dgm:pt modelId="{7C65AAA9-CEA3-47A2-A135-D8E6A28401B1}">
      <dgm:prSet/>
      <dgm:spPr/>
      <dgm:t>
        <a:bodyPr/>
        <a:lstStyle/>
        <a:p>
          <a:r>
            <a:rPr lang="it-IT"/>
            <a:t>Conoscere il concetto di decisione</a:t>
          </a:r>
        </a:p>
      </dgm:t>
    </dgm:pt>
    <dgm:pt modelId="{E80B26D6-3BD1-4887-B0CE-9703209AFAD8}" type="parTrans" cxnId="{E31A9C89-98FE-4AE8-AD58-C48A7BB4E934}">
      <dgm:prSet/>
      <dgm:spPr/>
      <dgm:t>
        <a:bodyPr/>
        <a:lstStyle/>
        <a:p>
          <a:endParaRPr lang="it-IT"/>
        </a:p>
      </dgm:t>
    </dgm:pt>
    <dgm:pt modelId="{F368F20D-97A8-47E5-AB6D-EE1FE3D43B4A}" type="sibTrans" cxnId="{E31A9C89-98FE-4AE8-AD58-C48A7BB4E934}">
      <dgm:prSet/>
      <dgm:spPr/>
      <dgm:t>
        <a:bodyPr/>
        <a:lstStyle/>
        <a:p>
          <a:endParaRPr lang="it-IT"/>
        </a:p>
      </dgm:t>
    </dgm:pt>
    <dgm:pt modelId="{27D9932D-8F6F-4FCD-9876-2513ACEA75B5}">
      <dgm:prSet/>
      <dgm:spPr/>
      <dgm:t>
        <a:bodyPr/>
        <a:lstStyle/>
        <a:p>
          <a:r>
            <a:rPr lang="it-IT"/>
            <a:t>Algobuild</a:t>
          </a:r>
        </a:p>
      </dgm:t>
    </dgm:pt>
    <dgm:pt modelId="{4E98EBE8-50AC-40A9-843B-DB6390024672}" type="parTrans" cxnId="{4FCF3B12-1801-47BA-BF2C-D3A5318BC4D7}">
      <dgm:prSet/>
      <dgm:spPr/>
      <dgm:t>
        <a:bodyPr/>
        <a:lstStyle/>
        <a:p>
          <a:endParaRPr lang="it-IT"/>
        </a:p>
      </dgm:t>
    </dgm:pt>
    <dgm:pt modelId="{5FC114A6-6D33-4449-AB28-3858E13EC1D5}" type="sibTrans" cxnId="{4FCF3B12-1801-47BA-BF2C-D3A5318BC4D7}">
      <dgm:prSet/>
      <dgm:spPr/>
      <dgm:t>
        <a:bodyPr/>
        <a:lstStyle/>
        <a:p>
          <a:endParaRPr lang="it-IT"/>
        </a:p>
      </dgm:t>
    </dgm:pt>
    <dgm:pt modelId="{013088AC-00A6-48EE-B8FE-267B7FA17BFC}" type="pres">
      <dgm:prSet presAssocID="{0DD80BFB-B055-4717-85F5-AB5EB50E639C}" presName="diagram" presStyleCnt="0">
        <dgm:presLayoutVars>
          <dgm:dir/>
          <dgm:resizeHandles val="exact"/>
        </dgm:presLayoutVars>
      </dgm:prSet>
      <dgm:spPr/>
    </dgm:pt>
    <dgm:pt modelId="{ADE380EF-CE61-46E1-B847-ECADE376CC3C}" type="pres">
      <dgm:prSet presAssocID="{1ADE6171-E64B-48D8-AB44-EF013F10A99C}" presName="node" presStyleLbl="node1" presStyleIdx="0" presStyleCnt="4">
        <dgm:presLayoutVars>
          <dgm:bulletEnabled val="1"/>
        </dgm:presLayoutVars>
      </dgm:prSet>
      <dgm:spPr/>
    </dgm:pt>
    <dgm:pt modelId="{6A1BC368-8459-4F96-923A-A3B780308B96}" type="pres">
      <dgm:prSet presAssocID="{29A31A1F-3580-4543-9AAA-768B4F32F869}" presName="sibTrans" presStyleCnt="0"/>
      <dgm:spPr/>
    </dgm:pt>
    <dgm:pt modelId="{BFE3E718-396C-49AF-9353-5B9BF2FEBB54}" type="pres">
      <dgm:prSet presAssocID="{136507A9-36CD-4BDA-A482-DA543A1DEFF4}" presName="node" presStyleLbl="node1" presStyleIdx="1" presStyleCnt="4">
        <dgm:presLayoutVars>
          <dgm:bulletEnabled val="1"/>
        </dgm:presLayoutVars>
      </dgm:prSet>
      <dgm:spPr/>
    </dgm:pt>
    <dgm:pt modelId="{CBE10F89-E80E-47A2-8C4F-9DF3901BD034}" type="pres">
      <dgm:prSet presAssocID="{BB0F3220-5291-4838-9D45-8015C88AFAF7}" presName="sibTrans" presStyleCnt="0"/>
      <dgm:spPr/>
    </dgm:pt>
    <dgm:pt modelId="{C640D8AC-1B4B-4AA4-96E1-838A668AA6EF}" type="pres">
      <dgm:prSet presAssocID="{7C65AAA9-CEA3-47A2-A135-D8E6A28401B1}" presName="node" presStyleLbl="node1" presStyleIdx="2" presStyleCnt="4">
        <dgm:presLayoutVars>
          <dgm:bulletEnabled val="1"/>
        </dgm:presLayoutVars>
      </dgm:prSet>
      <dgm:spPr/>
    </dgm:pt>
    <dgm:pt modelId="{DB8BA1E7-A1AA-4117-9A52-2E6AD154FA9A}" type="pres">
      <dgm:prSet presAssocID="{F368F20D-97A8-47E5-AB6D-EE1FE3D43B4A}" presName="sibTrans" presStyleCnt="0"/>
      <dgm:spPr/>
    </dgm:pt>
    <dgm:pt modelId="{FF64BDD0-CF69-4E0D-90A2-73D6C222CEBC}" type="pres">
      <dgm:prSet presAssocID="{27D9932D-8F6F-4FCD-9876-2513ACEA75B5}" presName="node" presStyleLbl="node1" presStyleIdx="3" presStyleCnt="4">
        <dgm:presLayoutVars>
          <dgm:bulletEnabled val="1"/>
        </dgm:presLayoutVars>
      </dgm:prSet>
      <dgm:spPr/>
    </dgm:pt>
  </dgm:ptLst>
  <dgm:cxnLst>
    <dgm:cxn modelId="{4FCF3B12-1801-47BA-BF2C-D3A5318BC4D7}" srcId="{0DD80BFB-B055-4717-85F5-AB5EB50E639C}" destId="{27D9932D-8F6F-4FCD-9876-2513ACEA75B5}" srcOrd="3" destOrd="0" parTransId="{4E98EBE8-50AC-40A9-843B-DB6390024672}" sibTransId="{5FC114A6-6D33-4449-AB28-3858E13EC1D5}"/>
    <dgm:cxn modelId="{1496C869-2C0C-4FFA-991E-376BE4D01B60}" type="presOf" srcId="{7C65AAA9-CEA3-47A2-A135-D8E6A28401B1}" destId="{C640D8AC-1B4B-4AA4-96E1-838A668AA6EF}" srcOrd="0" destOrd="0" presId="urn:microsoft.com/office/officeart/2005/8/layout/default"/>
    <dgm:cxn modelId="{A7AE3C84-AA1D-423D-A4AF-8A8819CFB673}" srcId="{0DD80BFB-B055-4717-85F5-AB5EB50E639C}" destId="{1ADE6171-E64B-48D8-AB44-EF013F10A99C}" srcOrd="0" destOrd="0" parTransId="{130B7313-E4D9-42AA-A8D7-73170883E618}" sibTransId="{29A31A1F-3580-4543-9AAA-768B4F32F869}"/>
    <dgm:cxn modelId="{E31A9C89-98FE-4AE8-AD58-C48A7BB4E934}" srcId="{0DD80BFB-B055-4717-85F5-AB5EB50E639C}" destId="{7C65AAA9-CEA3-47A2-A135-D8E6A28401B1}" srcOrd="2" destOrd="0" parTransId="{E80B26D6-3BD1-4887-B0CE-9703209AFAD8}" sibTransId="{F368F20D-97A8-47E5-AB6D-EE1FE3D43B4A}"/>
    <dgm:cxn modelId="{E83310A5-ACD9-4E9B-95BF-763BD21E4B95}" type="presOf" srcId="{27D9932D-8F6F-4FCD-9876-2513ACEA75B5}" destId="{FF64BDD0-CF69-4E0D-90A2-73D6C222CEBC}" srcOrd="0" destOrd="0" presId="urn:microsoft.com/office/officeart/2005/8/layout/default"/>
    <dgm:cxn modelId="{573663BA-79EE-45ED-B87F-44F40EFB86B8}" type="presOf" srcId="{1ADE6171-E64B-48D8-AB44-EF013F10A99C}" destId="{ADE380EF-CE61-46E1-B847-ECADE376CC3C}" srcOrd="0" destOrd="0" presId="urn:microsoft.com/office/officeart/2005/8/layout/default"/>
    <dgm:cxn modelId="{FFF08FD3-B1A0-4DCC-8E73-3B0F2E1C22E2}" type="presOf" srcId="{0DD80BFB-B055-4717-85F5-AB5EB50E639C}" destId="{013088AC-00A6-48EE-B8FE-267B7FA17BFC}" srcOrd="0" destOrd="0" presId="urn:microsoft.com/office/officeart/2005/8/layout/default"/>
    <dgm:cxn modelId="{F1D0EFEC-594F-4C75-A4F7-708CB495285C}" srcId="{0DD80BFB-B055-4717-85F5-AB5EB50E639C}" destId="{136507A9-36CD-4BDA-A482-DA543A1DEFF4}" srcOrd="1" destOrd="0" parTransId="{044A9664-4ABA-4F37-91C8-78296EC4B20F}" sibTransId="{BB0F3220-5291-4838-9D45-8015C88AFAF7}"/>
    <dgm:cxn modelId="{5A4936F2-7DB2-42A1-A366-6F2A72834D30}" type="presOf" srcId="{136507A9-36CD-4BDA-A482-DA543A1DEFF4}" destId="{BFE3E718-396C-49AF-9353-5B9BF2FEBB54}" srcOrd="0" destOrd="0" presId="urn:microsoft.com/office/officeart/2005/8/layout/default"/>
    <dgm:cxn modelId="{43EEBBC7-4D40-44BE-8FB4-3F0960434A28}" type="presParOf" srcId="{013088AC-00A6-48EE-B8FE-267B7FA17BFC}" destId="{ADE380EF-CE61-46E1-B847-ECADE376CC3C}" srcOrd="0" destOrd="0" presId="urn:microsoft.com/office/officeart/2005/8/layout/default"/>
    <dgm:cxn modelId="{AAE1FF48-8270-4ECC-A38D-F75D10A2B4FB}" type="presParOf" srcId="{013088AC-00A6-48EE-B8FE-267B7FA17BFC}" destId="{6A1BC368-8459-4F96-923A-A3B780308B96}" srcOrd="1" destOrd="0" presId="urn:microsoft.com/office/officeart/2005/8/layout/default"/>
    <dgm:cxn modelId="{C732FBEA-49C1-4F8D-91EC-D36A93C747A2}" type="presParOf" srcId="{013088AC-00A6-48EE-B8FE-267B7FA17BFC}" destId="{BFE3E718-396C-49AF-9353-5B9BF2FEBB54}" srcOrd="2" destOrd="0" presId="urn:microsoft.com/office/officeart/2005/8/layout/default"/>
    <dgm:cxn modelId="{CDDE5017-8501-47C9-A7CF-BDBF4C3B9C49}" type="presParOf" srcId="{013088AC-00A6-48EE-B8FE-267B7FA17BFC}" destId="{CBE10F89-E80E-47A2-8C4F-9DF3901BD034}" srcOrd="3" destOrd="0" presId="urn:microsoft.com/office/officeart/2005/8/layout/default"/>
    <dgm:cxn modelId="{A0FE52D6-900B-498C-A302-7FEA22991ABD}" type="presParOf" srcId="{013088AC-00A6-48EE-B8FE-267B7FA17BFC}" destId="{C640D8AC-1B4B-4AA4-96E1-838A668AA6EF}" srcOrd="4" destOrd="0" presId="urn:microsoft.com/office/officeart/2005/8/layout/default"/>
    <dgm:cxn modelId="{49F0FCBC-1ABE-41B8-8300-205064445328}" type="presParOf" srcId="{013088AC-00A6-48EE-B8FE-267B7FA17BFC}" destId="{DB8BA1E7-A1AA-4117-9A52-2E6AD154FA9A}" srcOrd="5" destOrd="0" presId="urn:microsoft.com/office/officeart/2005/8/layout/default"/>
    <dgm:cxn modelId="{56D82DF3-D0D0-4F1D-AED6-3CFB09218307}" type="presParOf" srcId="{013088AC-00A6-48EE-B8FE-267B7FA17BFC}" destId="{FF64BDD0-CF69-4E0D-90A2-73D6C222CEB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A386CE-6CF7-47BA-B536-97A234DD0D6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378D273-9BCB-410C-8A5F-ECEB1E498FEB}">
      <dgm:prSet/>
      <dgm:spPr/>
      <dgm:t>
        <a:bodyPr/>
        <a:lstStyle/>
        <a:p>
          <a:r>
            <a:rPr lang="it-IT"/>
            <a:t>Premere new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for</a:t>
          </a:r>
        </a:p>
      </dgm:t>
    </dgm:pt>
    <dgm:pt modelId="{C67AC3E2-EC43-4094-9E1E-C645791BFD83}" type="parTrans" cxnId="{B1AE102B-861A-4CC0-99FB-7864554A2B9A}">
      <dgm:prSet/>
      <dgm:spPr/>
      <dgm:t>
        <a:bodyPr/>
        <a:lstStyle/>
        <a:p>
          <a:endParaRPr lang="it-IT"/>
        </a:p>
      </dgm:t>
    </dgm:pt>
    <dgm:pt modelId="{2C3A8C75-40B8-49D1-A49A-A3BCEA5AA3C0}" type="sibTrans" cxnId="{B1AE102B-861A-4CC0-99FB-7864554A2B9A}">
      <dgm:prSet/>
      <dgm:spPr/>
      <dgm:t>
        <a:bodyPr/>
        <a:lstStyle/>
        <a:p>
          <a:endParaRPr lang="it-IT"/>
        </a:p>
      </dgm:t>
    </dgm:pt>
    <dgm:pt modelId="{58C38BD9-ED51-4E2A-9D20-1025E3F76E5B}">
      <dgm:prSet/>
      <dgm:spPr/>
      <dgm:t>
        <a:bodyPr/>
        <a:lstStyle/>
        <a:p>
          <a:r>
            <a:rPr lang="it-IT"/>
            <a:t>Inizializzazione del contatore</a:t>
          </a:r>
        </a:p>
      </dgm:t>
    </dgm:pt>
    <dgm:pt modelId="{439F5473-9DE0-42D5-845A-9E172EE2918C}" type="parTrans" cxnId="{E65F38D5-96BE-4EFE-8211-3EBF281870A1}">
      <dgm:prSet/>
      <dgm:spPr/>
      <dgm:t>
        <a:bodyPr/>
        <a:lstStyle/>
        <a:p>
          <a:endParaRPr lang="it-IT"/>
        </a:p>
      </dgm:t>
    </dgm:pt>
    <dgm:pt modelId="{448E8A68-FBEB-4276-9DBD-651966C68C68}" type="sibTrans" cxnId="{E65F38D5-96BE-4EFE-8211-3EBF281870A1}">
      <dgm:prSet/>
      <dgm:spPr/>
      <dgm:t>
        <a:bodyPr/>
        <a:lstStyle/>
        <a:p>
          <a:endParaRPr lang="it-IT"/>
        </a:p>
      </dgm:t>
    </dgm:pt>
    <dgm:pt modelId="{97813829-45DC-4FAE-BA95-5ADDC6B7D348}">
      <dgm:prSet/>
      <dgm:spPr/>
      <dgm:t>
        <a:bodyPr/>
        <a:lstStyle/>
        <a:p>
          <a:r>
            <a:rPr lang="it-IT"/>
            <a:t>Condizione di verità</a:t>
          </a:r>
        </a:p>
      </dgm:t>
    </dgm:pt>
    <dgm:pt modelId="{F0AC3681-AB60-4C7A-BA39-8017EBCB45DA}" type="parTrans" cxnId="{62DA48F3-1A0C-4DC7-8312-A612635E7AEE}">
      <dgm:prSet/>
      <dgm:spPr/>
      <dgm:t>
        <a:bodyPr/>
        <a:lstStyle/>
        <a:p>
          <a:endParaRPr lang="it-IT"/>
        </a:p>
      </dgm:t>
    </dgm:pt>
    <dgm:pt modelId="{F8A630F9-8D7C-4802-BED7-C7FC88D883FD}" type="sibTrans" cxnId="{62DA48F3-1A0C-4DC7-8312-A612635E7AEE}">
      <dgm:prSet/>
      <dgm:spPr/>
      <dgm:t>
        <a:bodyPr/>
        <a:lstStyle/>
        <a:p>
          <a:endParaRPr lang="it-IT"/>
        </a:p>
      </dgm:t>
    </dgm:pt>
    <dgm:pt modelId="{6F9BDADE-BC32-47DA-8524-7FECC9582CD2}">
      <dgm:prSet/>
      <dgm:spPr/>
      <dgm:t>
        <a:bodyPr/>
        <a:lstStyle/>
        <a:p>
          <a:r>
            <a:rPr lang="it-IT" dirty="0"/>
            <a:t>Aggiornamento del contatore</a:t>
          </a:r>
        </a:p>
      </dgm:t>
    </dgm:pt>
    <dgm:pt modelId="{01AA2A4A-C6E9-4788-9E3F-4851EE4AE7C5}" type="parTrans" cxnId="{8DA255AA-E61C-403E-8B7E-54EB6C995A7F}">
      <dgm:prSet/>
      <dgm:spPr/>
      <dgm:t>
        <a:bodyPr/>
        <a:lstStyle/>
        <a:p>
          <a:endParaRPr lang="it-IT"/>
        </a:p>
      </dgm:t>
    </dgm:pt>
    <dgm:pt modelId="{ECE71FB7-37DB-4577-88FF-303D536BB433}" type="sibTrans" cxnId="{8DA255AA-E61C-403E-8B7E-54EB6C995A7F}">
      <dgm:prSet/>
      <dgm:spPr/>
      <dgm:t>
        <a:bodyPr/>
        <a:lstStyle/>
        <a:p>
          <a:endParaRPr lang="it-IT"/>
        </a:p>
      </dgm:t>
    </dgm:pt>
    <dgm:pt modelId="{5DB6FAEF-94E2-42A3-8771-DC141A3A9F9D}">
      <dgm:prSet/>
      <dgm:spPr/>
      <dgm:t>
        <a:bodyPr/>
        <a:lstStyle/>
        <a:p>
          <a:r>
            <a:rPr lang="it-IT" dirty="0"/>
            <a:t>Scrivere le istruzioni</a:t>
          </a:r>
        </a:p>
      </dgm:t>
    </dgm:pt>
    <dgm:pt modelId="{EDAD7533-DB76-449D-9314-147EC330FAFD}" type="parTrans" cxnId="{157BC0E4-3B95-413A-8CDC-F9970D0E15D0}">
      <dgm:prSet/>
      <dgm:spPr/>
    </dgm:pt>
    <dgm:pt modelId="{7C55C54C-28CB-46EB-B8BA-EE757BFF5D01}" type="sibTrans" cxnId="{157BC0E4-3B95-413A-8CDC-F9970D0E15D0}">
      <dgm:prSet/>
      <dgm:spPr/>
    </dgm:pt>
    <dgm:pt modelId="{9869CA28-6E8B-4512-A570-D20121E51181}" type="pres">
      <dgm:prSet presAssocID="{74A386CE-6CF7-47BA-B536-97A234DD0D6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215AC12-25FB-4FF6-AAB1-7C8EF822D5C0}" type="pres">
      <dgm:prSet presAssocID="{5378D273-9BCB-410C-8A5F-ECEB1E498FEB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6A9AB755-8798-438B-BC11-2E523BF57CAB}" type="pres">
      <dgm:prSet presAssocID="{58C38BD9-ED51-4E2A-9D20-1025E3F76E5B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D5C03B0B-F7AC-45AF-80E1-8F89D83125AC}" type="pres">
      <dgm:prSet presAssocID="{97813829-45DC-4FAE-BA95-5ADDC6B7D348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4417EEE9-72D9-452D-8D19-DC6D278E546D}" type="pres">
      <dgm:prSet presAssocID="{6F9BDADE-BC32-47DA-8524-7FECC9582CD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98698C55-5FE1-4FCF-A9D7-6715FB9BFE8D}" type="pres">
      <dgm:prSet presAssocID="{5DB6FAEF-94E2-42A3-8771-DC141A3A9F9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B1AE102B-861A-4CC0-99FB-7864554A2B9A}" srcId="{74A386CE-6CF7-47BA-B536-97A234DD0D67}" destId="{5378D273-9BCB-410C-8A5F-ECEB1E498FEB}" srcOrd="0" destOrd="0" parTransId="{C67AC3E2-EC43-4094-9E1E-C645791BFD83}" sibTransId="{2C3A8C75-40B8-49D1-A49A-A3BCEA5AA3C0}"/>
    <dgm:cxn modelId="{A9529E49-A57A-4C7F-96F5-300A49369BAF}" type="presOf" srcId="{6F9BDADE-BC32-47DA-8524-7FECC9582CD2}" destId="{4417EEE9-72D9-452D-8D19-DC6D278E546D}" srcOrd="0" destOrd="0" presId="urn:microsoft.com/office/officeart/2009/3/layout/IncreasingArrowsProcess"/>
    <dgm:cxn modelId="{9E5A4D97-D309-400D-B810-9F76F7078554}" type="presOf" srcId="{5378D273-9BCB-410C-8A5F-ECEB1E498FEB}" destId="{1215AC12-25FB-4FF6-AAB1-7C8EF822D5C0}" srcOrd="0" destOrd="0" presId="urn:microsoft.com/office/officeart/2009/3/layout/IncreasingArrowsProcess"/>
    <dgm:cxn modelId="{8DA255AA-E61C-403E-8B7E-54EB6C995A7F}" srcId="{74A386CE-6CF7-47BA-B536-97A234DD0D67}" destId="{6F9BDADE-BC32-47DA-8524-7FECC9582CD2}" srcOrd="3" destOrd="0" parTransId="{01AA2A4A-C6E9-4788-9E3F-4851EE4AE7C5}" sibTransId="{ECE71FB7-37DB-4577-88FF-303D536BB433}"/>
    <dgm:cxn modelId="{C375B2AA-079E-4E04-B66F-65B4E3639861}" type="presOf" srcId="{97813829-45DC-4FAE-BA95-5ADDC6B7D348}" destId="{D5C03B0B-F7AC-45AF-80E1-8F89D83125AC}" srcOrd="0" destOrd="0" presId="urn:microsoft.com/office/officeart/2009/3/layout/IncreasingArrowsProcess"/>
    <dgm:cxn modelId="{E65F38D5-96BE-4EFE-8211-3EBF281870A1}" srcId="{74A386CE-6CF7-47BA-B536-97A234DD0D67}" destId="{58C38BD9-ED51-4E2A-9D20-1025E3F76E5B}" srcOrd="1" destOrd="0" parTransId="{439F5473-9DE0-42D5-845A-9E172EE2918C}" sibTransId="{448E8A68-FBEB-4276-9DBD-651966C68C68}"/>
    <dgm:cxn modelId="{F7574FE2-29C7-423A-93B5-5E6F75B390D7}" type="presOf" srcId="{58C38BD9-ED51-4E2A-9D20-1025E3F76E5B}" destId="{6A9AB755-8798-438B-BC11-2E523BF57CAB}" srcOrd="0" destOrd="0" presId="urn:microsoft.com/office/officeart/2009/3/layout/IncreasingArrowsProcess"/>
    <dgm:cxn modelId="{157BC0E4-3B95-413A-8CDC-F9970D0E15D0}" srcId="{74A386CE-6CF7-47BA-B536-97A234DD0D67}" destId="{5DB6FAEF-94E2-42A3-8771-DC141A3A9F9D}" srcOrd="4" destOrd="0" parTransId="{EDAD7533-DB76-449D-9314-147EC330FAFD}" sibTransId="{7C55C54C-28CB-46EB-B8BA-EE757BFF5D01}"/>
    <dgm:cxn modelId="{6640F7E4-BC77-400A-B56A-F125C6491FB1}" type="presOf" srcId="{5DB6FAEF-94E2-42A3-8771-DC141A3A9F9D}" destId="{98698C55-5FE1-4FCF-A9D7-6715FB9BFE8D}" srcOrd="0" destOrd="0" presId="urn:microsoft.com/office/officeart/2009/3/layout/IncreasingArrowsProcess"/>
    <dgm:cxn modelId="{34E2C2E8-A307-492E-908A-E585C6703D72}" type="presOf" srcId="{74A386CE-6CF7-47BA-B536-97A234DD0D67}" destId="{9869CA28-6E8B-4512-A570-D20121E51181}" srcOrd="0" destOrd="0" presId="urn:microsoft.com/office/officeart/2009/3/layout/IncreasingArrowsProcess"/>
    <dgm:cxn modelId="{62DA48F3-1A0C-4DC7-8312-A612635E7AEE}" srcId="{74A386CE-6CF7-47BA-B536-97A234DD0D67}" destId="{97813829-45DC-4FAE-BA95-5ADDC6B7D348}" srcOrd="2" destOrd="0" parTransId="{F0AC3681-AB60-4C7A-BA39-8017EBCB45DA}" sibTransId="{F8A630F9-8D7C-4802-BED7-C7FC88D883FD}"/>
    <dgm:cxn modelId="{913F3342-9A39-405A-BF50-55B367C4F5E5}" type="presParOf" srcId="{9869CA28-6E8B-4512-A570-D20121E51181}" destId="{1215AC12-25FB-4FF6-AAB1-7C8EF822D5C0}" srcOrd="0" destOrd="0" presId="urn:microsoft.com/office/officeart/2009/3/layout/IncreasingArrowsProcess"/>
    <dgm:cxn modelId="{5181A823-256D-4A17-A455-179D9927C6E2}" type="presParOf" srcId="{9869CA28-6E8B-4512-A570-D20121E51181}" destId="{6A9AB755-8798-438B-BC11-2E523BF57CAB}" srcOrd="1" destOrd="0" presId="urn:microsoft.com/office/officeart/2009/3/layout/IncreasingArrowsProcess"/>
    <dgm:cxn modelId="{2F890A05-25E1-433E-BBF6-137A7703D0AE}" type="presParOf" srcId="{9869CA28-6E8B-4512-A570-D20121E51181}" destId="{D5C03B0B-F7AC-45AF-80E1-8F89D83125AC}" srcOrd="2" destOrd="0" presId="urn:microsoft.com/office/officeart/2009/3/layout/IncreasingArrowsProcess"/>
    <dgm:cxn modelId="{9AEADF72-E683-49FC-BF51-078967B43313}" type="presParOf" srcId="{9869CA28-6E8B-4512-A570-D20121E51181}" destId="{4417EEE9-72D9-452D-8D19-DC6D278E546D}" srcOrd="3" destOrd="0" presId="urn:microsoft.com/office/officeart/2009/3/layout/IncreasingArrowsProcess"/>
    <dgm:cxn modelId="{1041E786-6D55-4349-859E-9A443637AA5C}" type="presParOf" srcId="{9869CA28-6E8B-4512-A570-D20121E51181}" destId="{98698C55-5FE1-4FCF-A9D7-6715FB9BFE8D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353997-CAD4-4222-A3C8-BFBE48537BC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58F01EE-1BF7-427F-976F-2BCD78246DF7}">
      <dgm:prSet/>
      <dgm:spPr/>
      <dgm:t>
        <a:bodyPr/>
        <a:lstStyle/>
        <a:p>
          <a:r>
            <a:rPr lang="it-IT"/>
            <a:t>Inizializzazione: i = 0</a:t>
          </a:r>
        </a:p>
      </dgm:t>
    </dgm:pt>
    <dgm:pt modelId="{FA081865-445F-49E9-BD81-5C182E1009B8}" type="parTrans" cxnId="{7F18EBB5-5C4C-41B1-AC24-1A392FAE776C}">
      <dgm:prSet/>
      <dgm:spPr/>
      <dgm:t>
        <a:bodyPr/>
        <a:lstStyle/>
        <a:p>
          <a:endParaRPr lang="it-IT"/>
        </a:p>
      </dgm:t>
    </dgm:pt>
    <dgm:pt modelId="{5DC5891E-EF7E-4404-BA09-E19D92E0BC62}" type="sibTrans" cxnId="{7F18EBB5-5C4C-41B1-AC24-1A392FAE776C}">
      <dgm:prSet/>
      <dgm:spPr/>
      <dgm:t>
        <a:bodyPr/>
        <a:lstStyle/>
        <a:p>
          <a:endParaRPr lang="it-IT"/>
        </a:p>
      </dgm:t>
    </dgm:pt>
    <dgm:pt modelId="{99DEA607-AF2E-46D1-A0E4-06B3E5A1F3F9}">
      <dgm:prSet/>
      <dgm:spPr/>
      <dgm:t>
        <a:bodyPr/>
        <a:lstStyle/>
        <a:p>
          <a:r>
            <a:rPr lang="it-IT"/>
            <a:t>Condizione: i &lt; 10</a:t>
          </a:r>
        </a:p>
      </dgm:t>
    </dgm:pt>
    <dgm:pt modelId="{E852A649-90E9-48B0-B969-39B18AB35E17}" type="parTrans" cxnId="{9E73CE75-3E88-4567-9FCA-E02DAD2408F6}">
      <dgm:prSet/>
      <dgm:spPr/>
      <dgm:t>
        <a:bodyPr/>
        <a:lstStyle/>
        <a:p>
          <a:endParaRPr lang="it-IT"/>
        </a:p>
      </dgm:t>
    </dgm:pt>
    <dgm:pt modelId="{B41C65FB-657F-476C-B16A-C632520B869F}" type="sibTrans" cxnId="{9E73CE75-3E88-4567-9FCA-E02DAD2408F6}">
      <dgm:prSet/>
      <dgm:spPr/>
      <dgm:t>
        <a:bodyPr/>
        <a:lstStyle/>
        <a:p>
          <a:endParaRPr lang="it-IT"/>
        </a:p>
      </dgm:t>
    </dgm:pt>
    <dgm:pt modelId="{24F30A7E-570B-46E3-AB7D-CAB291FA2656}">
      <dgm:prSet/>
      <dgm:spPr/>
      <dgm:t>
        <a:bodyPr/>
        <a:lstStyle/>
        <a:p>
          <a:r>
            <a:rPr lang="it-IT" dirty="0"/>
            <a:t>Aggiornamento: i=i+1</a:t>
          </a:r>
        </a:p>
      </dgm:t>
    </dgm:pt>
    <dgm:pt modelId="{3BD301D8-317D-46AF-B84D-65B098121B20}" type="parTrans" cxnId="{C4A776EA-4E6F-4A52-96B9-DC1CDCA8B93A}">
      <dgm:prSet/>
      <dgm:spPr/>
      <dgm:t>
        <a:bodyPr/>
        <a:lstStyle/>
        <a:p>
          <a:endParaRPr lang="it-IT"/>
        </a:p>
      </dgm:t>
    </dgm:pt>
    <dgm:pt modelId="{1F336C92-8F27-411D-AAD7-55363CB98DE1}" type="sibTrans" cxnId="{C4A776EA-4E6F-4A52-96B9-DC1CDCA8B93A}">
      <dgm:prSet/>
      <dgm:spPr/>
      <dgm:t>
        <a:bodyPr/>
        <a:lstStyle/>
        <a:p>
          <a:endParaRPr lang="it-IT"/>
        </a:p>
      </dgm:t>
    </dgm:pt>
    <dgm:pt modelId="{A44F79A8-49B5-40E9-96EB-3B9FB56E13FC}" type="pres">
      <dgm:prSet presAssocID="{3D353997-CAD4-4222-A3C8-BFBE48537BC1}" presName="linear" presStyleCnt="0">
        <dgm:presLayoutVars>
          <dgm:animLvl val="lvl"/>
          <dgm:resizeHandles val="exact"/>
        </dgm:presLayoutVars>
      </dgm:prSet>
      <dgm:spPr/>
    </dgm:pt>
    <dgm:pt modelId="{052DCA83-44EC-4A03-AC45-F55EF7026269}" type="pres">
      <dgm:prSet presAssocID="{758F01EE-1BF7-427F-976F-2BCD78246D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796BA5-D50E-4221-B02D-90E3EFE60100}" type="pres">
      <dgm:prSet presAssocID="{5DC5891E-EF7E-4404-BA09-E19D92E0BC62}" presName="spacer" presStyleCnt="0"/>
      <dgm:spPr/>
    </dgm:pt>
    <dgm:pt modelId="{1DF081CC-223C-4900-B1C1-E9A1415948C5}" type="pres">
      <dgm:prSet presAssocID="{99DEA607-AF2E-46D1-A0E4-06B3E5A1F3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D02A8E-B568-49E1-A649-4ED54C3DB08C}" type="pres">
      <dgm:prSet presAssocID="{B41C65FB-657F-476C-B16A-C632520B869F}" presName="spacer" presStyleCnt="0"/>
      <dgm:spPr/>
    </dgm:pt>
    <dgm:pt modelId="{0A196655-2E5C-4185-ACAD-02D879955A1F}" type="pres">
      <dgm:prSet presAssocID="{24F30A7E-570B-46E3-AB7D-CAB291FA26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A7D629-40F7-45EA-B724-8C1493D70EF5}" type="presOf" srcId="{24F30A7E-570B-46E3-AB7D-CAB291FA2656}" destId="{0A196655-2E5C-4185-ACAD-02D879955A1F}" srcOrd="0" destOrd="0" presId="urn:microsoft.com/office/officeart/2005/8/layout/vList2"/>
    <dgm:cxn modelId="{480CC25F-998C-4C5D-B64A-6BDBB7B9B7B6}" type="presOf" srcId="{99DEA607-AF2E-46D1-A0E4-06B3E5A1F3F9}" destId="{1DF081CC-223C-4900-B1C1-E9A1415948C5}" srcOrd="0" destOrd="0" presId="urn:microsoft.com/office/officeart/2005/8/layout/vList2"/>
    <dgm:cxn modelId="{9E73CE75-3E88-4567-9FCA-E02DAD2408F6}" srcId="{3D353997-CAD4-4222-A3C8-BFBE48537BC1}" destId="{99DEA607-AF2E-46D1-A0E4-06B3E5A1F3F9}" srcOrd="1" destOrd="0" parTransId="{E852A649-90E9-48B0-B969-39B18AB35E17}" sibTransId="{B41C65FB-657F-476C-B16A-C632520B869F}"/>
    <dgm:cxn modelId="{82453F89-1D37-4ACE-954F-8D97E3A0B809}" type="presOf" srcId="{3D353997-CAD4-4222-A3C8-BFBE48537BC1}" destId="{A44F79A8-49B5-40E9-96EB-3B9FB56E13FC}" srcOrd="0" destOrd="0" presId="urn:microsoft.com/office/officeart/2005/8/layout/vList2"/>
    <dgm:cxn modelId="{7F18EBB5-5C4C-41B1-AC24-1A392FAE776C}" srcId="{3D353997-CAD4-4222-A3C8-BFBE48537BC1}" destId="{758F01EE-1BF7-427F-976F-2BCD78246DF7}" srcOrd="0" destOrd="0" parTransId="{FA081865-445F-49E9-BD81-5C182E1009B8}" sibTransId="{5DC5891E-EF7E-4404-BA09-E19D92E0BC62}"/>
    <dgm:cxn modelId="{11784FE6-9FED-4A2F-AE8A-2F77AC51F9DC}" type="presOf" srcId="{758F01EE-1BF7-427F-976F-2BCD78246DF7}" destId="{052DCA83-44EC-4A03-AC45-F55EF7026269}" srcOrd="0" destOrd="0" presId="urn:microsoft.com/office/officeart/2005/8/layout/vList2"/>
    <dgm:cxn modelId="{C4A776EA-4E6F-4A52-96B9-DC1CDCA8B93A}" srcId="{3D353997-CAD4-4222-A3C8-BFBE48537BC1}" destId="{24F30A7E-570B-46E3-AB7D-CAB291FA2656}" srcOrd="2" destOrd="0" parTransId="{3BD301D8-317D-46AF-B84D-65B098121B20}" sibTransId="{1F336C92-8F27-411D-AAD7-55363CB98DE1}"/>
    <dgm:cxn modelId="{6643AD68-00A3-46DA-B087-ADB094382522}" type="presParOf" srcId="{A44F79A8-49B5-40E9-96EB-3B9FB56E13FC}" destId="{052DCA83-44EC-4A03-AC45-F55EF7026269}" srcOrd="0" destOrd="0" presId="urn:microsoft.com/office/officeart/2005/8/layout/vList2"/>
    <dgm:cxn modelId="{3DD06C2B-E4F1-4B7B-B27A-614AC9A1C32D}" type="presParOf" srcId="{A44F79A8-49B5-40E9-96EB-3B9FB56E13FC}" destId="{2D796BA5-D50E-4221-B02D-90E3EFE60100}" srcOrd="1" destOrd="0" presId="urn:microsoft.com/office/officeart/2005/8/layout/vList2"/>
    <dgm:cxn modelId="{186A7C5D-F221-47B7-AEC9-C3DD47869D19}" type="presParOf" srcId="{A44F79A8-49B5-40E9-96EB-3B9FB56E13FC}" destId="{1DF081CC-223C-4900-B1C1-E9A1415948C5}" srcOrd="2" destOrd="0" presId="urn:microsoft.com/office/officeart/2005/8/layout/vList2"/>
    <dgm:cxn modelId="{6B80D941-8EFE-4981-8524-9D5A713ED40A}" type="presParOf" srcId="{A44F79A8-49B5-40E9-96EB-3B9FB56E13FC}" destId="{FAD02A8E-B568-49E1-A649-4ED54C3DB08C}" srcOrd="3" destOrd="0" presId="urn:microsoft.com/office/officeart/2005/8/layout/vList2"/>
    <dgm:cxn modelId="{8E4E3CE0-3AB3-4849-A692-6B44B82F6994}" type="presParOf" srcId="{A44F79A8-49B5-40E9-96EB-3B9FB56E13FC}" destId="{0A196655-2E5C-4185-ACAD-02D879955A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A8498B-4094-41BB-A6CA-2A913AEF4C02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7AE8C62-EE79-4F18-B2A8-2F8778BEE97B}">
      <dgm:prSet/>
      <dgm:spPr/>
      <dgm:t>
        <a:bodyPr/>
        <a:lstStyle/>
        <a:p>
          <a:r>
            <a:rPr lang="en-US"/>
            <a:t>Inizio il programma</a:t>
          </a:r>
          <a:endParaRPr lang="it-IT"/>
        </a:p>
      </dgm:t>
    </dgm:pt>
    <dgm:pt modelId="{D5A82440-06DA-4F06-9351-F23BCE1E6C3C}" type="parTrans" cxnId="{324CB29A-B566-404B-89C5-0F27F5A7A552}">
      <dgm:prSet/>
      <dgm:spPr/>
      <dgm:t>
        <a:bodyPr/>
        <a:lstStyle/>
        <a:p>
          <a:endParaRPr lang="it-IT"/>
        </a:p>
      </dgm:t>
    </dgm:pt>
    <dgm:pt modelId="{B1D8106F-D6D0-4E98-AC6E-812E4F2007B2}" type="sibTrans" cxnId="{324CB29A-B566-404B-89C5-0F27F5A7A552}">
      <dgm:prSet/>
      <dgm:spPr/>
      <dgm:t>
        <a:bodyPr/>
        <a:lstStyle/>
        <a:p>
          <a:endParaRPr lang="it-IT"/>
        </a:p>
      </dgm:t>
    </dgm:pt>
    <dgm:pt modelId="{E746930C-A138-4824-8882-4149EA3A236A}">
      <dgm:prSet/>
      <dgm:spPr/>
      <dgm:t>
        <a:bodyPr/>
        <a:lstStyle/>
        <a:p>
          <a:r>
            <a:rPr lang="en-US"/>
            <a:t>Mi faccio dare un numero</a:t>
          </a:r>
          <a:endParaRPr lang="it-IT"/>
        </a:p>
      </dgm:t>
    </dgm:pt>
    <dgm:pt modelId="{E9E22E98-E398-4287-A29C-EEBEE56A86F9}" type="parTrans" cxnId="{A399AF84-DD74-46FA-8632-29E9A4E2D0B3}">
      <dgm:prSet/>
      <dgm:spPr/>
      <dgm:t>
        <a:bodyPr/>
        <a:lstStyle/>
        <a:p>
          <a:endParaRPr lang="it-IT"/>
        </a:p>
      </dgm:t>
    </dgm:pt>
    <dgm:pt modelId="{7E890C25-9F6A-4599-AC25-C0B7E701B2DD}" type="sibTrans" cxnId="{A399AF84-DD74-46FA-8632-29E9A4E2D0B3}">
      <dgm:prSet/>
      <dgm:spPr/>
      <dgm:t>
        <a:bodyPr/>
        <a:lstStyle/>
        <a:p>
          <a:endParaRPr lang="it-IT"/>
        </a:p>
      </dgm:t>
    </dgm:pt>
    <dgm:pt modelId="{7A808DE2-7E6B-4C98-A243-8B2B172D662B}">
      <dgm:prSet/>
      <dgm:spPr/>
      <dgm:t>
        <a:bodyPr/>
        <a:lstStyle/>
        <a:p>
          <a:r>
            <a:rPr lang="en-US"/>
            <a:t>Per dieci volte aumento il numero</a:t>
          </a:r>
          <a:endParaRPr lang="it-IT"/>
        </a:p>
      </dgm:t>
    </dgm:pt>
    <dgm:pt modelId="{135A029B-BFEC-4BCB-A3E5-B269A2D99CF3}" type="parTrans" cxnId="{70305C42-8DD9-42D7-B528-14998EE9E4AC}">
      <dgm:prSet/>
      <dgm:spPr/>
      <dgm:t>
        <a:bodyPr/>
        <a:lstStyle/>
        <a:p>
          <a:endParaRPr lang="it-IT"/>
        </a:p>
      </dgm:t>
    </dgm:pt>
    <dgm:pt modelId="{4047A55D-488E-4D71-BFE8-8206D0E15EA8}" type="sibTrans" cxnId="{70305C42-8DD9-42D7-B528-14998EE9E4AC}">
      <dgm:prSet/>
      <dgm:spPr/>
      <dgm:t>
        <a:bodyPr/>
        <a:lstStyle/>
        <a:p>
          <a:endParaRPr lang="it-IT"/>
        </a:p>
      </dgm:t>
    </dgm:pt>
    <dgm:pt modelId="{CDBDA980-0492-4658-A6FE-0765CD524DA9}">
      <dgm:prSet/>
      <dgm:spPr/>
      <dgm:t>
        <a:bodyPr/>
        <a:lstStyle/>
        <a:p>
          <a:r>
            <a:rPr lang="en-US"/>
            <a:t>Stampo il numero</a:t>
          </a:r>
          <a:endParaRPr lang="it-IT"/>
        </a:p>
      </dgm:t>
    </dgm:pt>
    <dgm:pt modelId="{8CA09AC8-B6EF-455A-939F-A8E377F18A7B}" type="parTrans" cxnId="{28F1D00F-6F7E-4251-93E9-2FE612F0D322}">
      <dgm:prSet/>
      <dgm:spPr/>
      <dgm:t>
        <a:bodyPr/>
        <a:lstStyle/>
        <a:p>
          <a:endParaRPr lang="it-IT"/>
        </a:p>
      </dgm:t>
    </dgm:pt>
    <dgm:pt modelId="{D0842ABC-B5FA-4168-8B52-09D2834F1786}" type="sibTrans" cxnId="{28F1D00F-6F7E-4251-93E9-2FE612F0D322}">
      <dgm:prSet/>
      <dgm:spPr/>
      <dgm:t>
        <a:bodyPr/>
        <a:lstStyle/>
        <a:p>
          <a:endParaRPr lang="it-IT"/>
        </a:p>
      </dgm:t>
    </dgm:pt>
    <dgm:pt modelId="{AC436E0D-A113-4FBC-822B-1A5896D262F9}">
      <dgm:prSet/>
      <dgm:spPr/>
      <dgm:t>
        <a:bodyPr/>
        <a:lstStyle/>
        <a:p>
          <a:r>
            <a:rPr lang="en-US"/>
            <a:t>Fine del programma</a:t>
          </a:r>
          <a:endParaRPr lang="it-IT"/>
        </a:p>
      </dgm:t>
    </dgm:pt>
    <dgm:pt modelId="{1071399E-4EAB-4DA6-92BE-7BDC2A28AFFE}" type="parTrans" cxnId="{3231CDB4-4A83-46AD-88DB-3C522093B46E}">
      <dgm:prSet/>
      <dgm:spPr/>
      <dgm:t>
        <a:bodyPr/>
        <a:lstStyle/>
        <a:p>
          <a:endParaRPr lang="it-IT"/>
        </a:p>
      </dgm:t>
    </dgm:pt>
    <dgm:pt modelId="{0B2B1498-BEBC-4F85-A00F-5089AF161300}" type="sibTrans" cxnId="{3231CDB4-4A83-46AD-88DB-3C522093B46E}">
      <dgm:prSet/>
      <dgm:spPr/>
      <dgm:t>
        <a:bodyPr/>
        <a:lstStyle/>
        <a:p>
          <a:endParaRPr lang="it-IT"/>
        </a:p>
      </dgm:t>
    </dgm:pt>
    <dgm:pt modelId="{993EF1AE-8CE5-42D6-96E7-089687B4AF47}" type="pres">
      <dgm:prSet presAssocID="{17A8498B-4094-41BB-A6CA-2A913AEF4C02}" presName="outerComposite" presStyleCnt="0">
        <dgm:presLayoutVars>
          <dgm:chMax val="5"/>
          <dgm:dir/>
          <dgm:resizeHandles val="exact"/>
        </dgm:presLayoutVars>
      </dgm:prSet>
      <dgm:spPr/>
    </dgm:pt>
    <dgm:pt modelId="{1E43AC3F-6432-4965-A8E5-1767D8EFF831}" type="pres">
      <dgm:prSet presAssocID="{17A8498B-4094-41BB-A6CA-2A913AEF4C02}" presName="dummyMaxCanvas" presStyleCnt="0">
        <dgm:presLayoutVars/>
      </dgm:prSet>
      <dgm:spPr/>
    </dgm:pt>
    <dgm:pt modelId="{4BA90174-5837-46B7-83D5-F5F6074BED09}" type="pres">
      <dgm:prSet presAssocID="{17A8498B-4094-41BB-A6CA-2A913AEF4C02}" presName="FiveNodes_1" presStyleLbl="node1" presStyleIdx="0" presStyleCnt="5">
        <dgm:presLayoutVars>
          <dgm:bulletEnabled val="1"/>
        </dgm:presLayoutVars>
      </dgm:prSet>
      <dgm:spPr/>
    </dgm:pt>
    <dgm:pt modelId="{C7021E89-0DD4-4376-A2ED-F4356A79E53F}" type="pres">
      <dgm:prSet presAssocID="{17A8498B-4094-41BB-A6CA-2A913AEF4C02}" presName="FiveNodes_2" presStyleLbl="node1" presStyleIdx="1" presStyleCnt="5">
        <dgm:presLayoutVars>
          <dgm:bulletEnabled val="1"/>
        </dgm:presLayoutVars>
      </dgm:prSet>
      <dgm:spPr/>
    </dgm:pt>
    <dgm:pt modelId="{ED68C934-9344-4CB4-A5B8-E9CDEB7C3944}" type="pres">
      <dgm:prSet presAssocID="{17A8498B-4094-41BB-A6CA-2A913AEF4C02}" presName="FiveNodes_3" presStyleLbl="node1" presStyleIdx="2" presStyleCnt="5">
        <dgm:presLayoutVars>
          <dgm:bulletEnabled val="1"/>
        </dgm:presLayoutVars>
      </dgm:prSet>
      <dgm:spPr/>
    </dgm:pt>
    <dgm:pt modelId="{4040BE44-BDBD-4958-8231-2B18FB95733F}" type="pres">
      <dgm:prSet presAssocID="{17A8498B-4094-41BB-A6CA-2A913AEF4C02}" presName="FiveNodes_4" presStyleLbl="node1" presStyleIdx="3" presStyleCnt="5">
        <dgm:presLayoutVars>
          <dgm:bulletEnabled val="1"/>
        </dgm:presLayoutVars>
      </dgm:prSet>
      <dgm:spPr/>
    </dgm:pt>
    <dgm:pt modelId="{52EB38F5-114E-4049-A21F-658F093F1A7D}" type="pres">
      <dgm:prSet presAssocID="{17A8498B-4094-41BB-A6CA-2A913AEF4C02}" presName="FiveNodes_5" presStyleLbl="node1" presStyleIdx="4" presStyleCnt="5">
        <dgm:presLayoutVars>
          <dgm:bulletEnabled val="1"/>
        </dgm:presLayoutVars>
      </dgm:prSet>
      <dgm:spPr/>
    </dgm:pt>
    <dgm:pt modelId="{E3750516-F5C1-404B-938B-392A3BB2D0C5}" type="pres">
      <dgm:prSet presAssocID="{17A8498B-4094-41BB-A6CA-2A913AEF4C02}" presName="FiveConn_1-2" presStyleLbl="fgAccFollowNode1" presStyleIdx="0" presStyleCnt="4">
        <dgm:presLayoutVars>
          <dgm:bulletEnabled val="1"/>
        </dgm:presLayoutVars>
      </dgm:prSet>
      <dgm:spPr/>
    </dgm:pt>
    <dgm:pt modelId="{3BAD8FD1-B8E4-4C9B-901E-A31240D478E4}" type="pres">
      <dgm:prSet presAssocID="{17A8498B-4094-41BB-A6CA-2A913AEF4C02}" presName="FiveConn_2-3" presStyleLbl="fgAccFollowNode1" presStyleIdx="1" presStyleCnt="4">
        <dgm:presLayoutVars>
          <dgm:bulletEnabled val="1"/>
        </dgm:presLayoutVars>
      </dgm:prSet>
      <dgm:spPr/>
    </dgm:pt>
    <dgm:pt modelId="{98403B2E-29EB-4092-9F5B-8BE4C8261A67}" type="pres">
      <dgm:prSet presAssocID="{17A8498B-4094-41BB-A6CA-2A913AEF4C02}" presName="FiveConn_3-4" presStyleLbl="fgAccFollowNode1" presStyleIdx="2" presStyleCnt="4">
        <dgm:presLayoutVars>
          <dgm:bulletEnabled val="1"/>
        </dgm:presLayoutVars>
      </dgm:prSet>
      <dgm:spPr/>
    </dgm:pt>
    <dgm:pt modelId="{FD979F87-3F92-4754-80EF-57B08303AFAF}" type="pres">
      <dgm:prSet presAssocID="{17A8498B-4094-41BB-A6CA-2A913AEF4C02}" presName="FiveConn_4-5" presStyleLbl="fgAccFollowNode1" presStyleIdx="3" presStyleCnt="4">
        <dgm:presLayoutVars>
          <dgm:bulletEnabled val="1"/>
        </dgm:presLayoutVars>
      </dgm:prSet>
      <dgm:spPr/>
    </dgm:pt>
    <dgm:pt modelId="{047AAA17-9796-4F2D-83EB-818FF9B4CAB2}" type="pres">
      <dgm:prSet presAssocID="{17A8498B-4094-41BB-A6CA-2A913AEF4C02}" presName="FiveNodes_1_text" presStyleLbl="node1" presStyleIdx="4" presStyleCnt="5">
        <dgm:presLayoutVars>
          <dgm:bulletEnabled val="1"/>
        </dgm:presLayoutVars>
      </dgm:prSet>
      <dgm:spPr/>
    </dgm:pt>
    <dgm:pt modelId="{0FD84B12-92DF-4CBA-8CF1-02261448C078}" type="pres">
      <dgm:prSet presAssocID="{17A8498B-4094-41BB-A6CA-2A913AEF4C02}" presName="FiveNodes_2_text" presStyleLbl="node1" presStyleIdx="4" presStyleCnt="5">
        <dgm:presLayoutVars>
          <dgm:bulletEnabled val="1"/>
        </dgm:presLayoutVars>
      </dgm:prSet>
      <dgm:spPr/>
    </dgm:pt>
    <dgm:pt modelId="{989A5494-533B-44F4-AA42-E4147099938F}" type="pres">
      <dgm:prSet presAssocID="{17A8498B-4094-41BB-A6CA-2A913AEF4C02}" presName="FiveNodes_3_text" presStyleLbl="node1" presStyleIdx="4" presStyleCnt="5">
        <dgm:presLayoutVars>
          <dgm:bulletEnabled val="1"/>
        </dgm:presLayoutVars>
      </dgm:prSet>
      <dgm:spPr/>
    </dgm:pt>
    <dgm:pt modelId="{A2DC2518-8857-464C-9DE7-13A2C000C4D2}" type="pres">
      <dgm:prSet presAssocID="{17A8498B-4094-41BB-A6CA-2A913AEF4C02}" presName="FiveNodes_4_text" presStyleLbl="node1" presStyleIdx="4" presStyleCnt="5">
        <dgm:presLayoutVars>
          <dgm:bulletEnabled val="1"/>
        </dgm:presLayoutVars>
      </dgm:prSet>
      <dgm:spPr/>
    </dgm:pt>
    <dgm:pt modelId="{75561A85-0A90-46A2-AB23-9603E35E5C04}" type="pres">
      <dgm:prSet presAssocID="{17A8498B-4094-41BB-A6CA-2A913AEF4C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797F10B-7A55-409E-98B4-B2504DEDB832}" type="presOf" srcId="{CDBDA980-0492-4658-A6FE-0765CD524DA9}" destId="{4040BE44-BDBD-4958-8231-2B18FB95733F}" srcOrd="0" destOrd="0" presId="urn:microsoft.com/office/officeart/2005/8/layout/vProcess5"/>
    <dgm:cxn modelId="{28F1D00F-6F7E-4251-93E9-2FE612F0D322}" srcId="{17A8498B-4094-41BB-A6CA-2A913AEF4C02}" destId="{CDBDA980-0492-4658-A6FE-0765CD524DA9}" srcOrd="3" destOrd="0" parTransId="{8CA09AC8-B6EF-455A-939F-A8E377F18A7B}" sibTransId="{D0842ABC-B5FA-4168-8B52-09D2834F1786}"/>
    <dgm:cxn modelId="{A0F0DA16-F6CE-4FFE-A6AA-D63A4F0F74BD}" type="presOf" srcId="{B1D8106F-D6D0-4E98-AC6E-812E4F2007B2}" destId="{E3750516-F5C1-404B-938B-392A3BB2D0C5}" srcOrd="0" destOrd="0" presId="urn:microsoft.com/office/officeart/2005/8/layout/vProcess5"/>
    <dgm:cxn modelId="{D660361A-3EFE-4392-9C83-E7DAAC3FC84F}" type="presOf" srcId="{17AE8C62-EE79-4F18-B2A8-2F8778BEE97B}" destId="{047AAA17-9796-4F2D-83EB-818FF9B4CAB2}" srcOrd="1" destOrd="0" presId="urn:microsoft.com/office/officeart/2005/8/layout/vProcess5"/>
    <dgm:cxn modelId="{FFC13C5D-528D-4745-95E9-252D7824AB78}" type="presOf" srcId="{E746930C-A138-4824-8882-4149EA3A236A}" destId="{0FD84B12-92DF-4CBA-8CF1-02261448C078}" srcOrd="1" destOrd="0" presId="urn:microsoft.com/office/officeart/2005/8/layout/vProcess5"/>
    <dgm:cxn modelId="{9C5E6A60-E0AB-490C-BD3E-449925022716}" type="presOf" srcId="{17AE8C62-EE79-4F18-B2A8-2F8778BEE97B}" destId="{4BA90174-5837-46B7-83D5-F5F6074BED09}" srcOrd="0" destOrd="0" presId="urn:microsoft.com/office/officeart/2005/8/layout/vProcess5"/>
    <dgm:cxn modelId="{70305C42-8DD9-42D7-B528-14998EE9E4AC}" srcId="{17A8498B-4094-41BB-A6CA-2A913AEF4C02}" destId="{7A808DE2-7E6B-4C98-A243-8B2B172D662B}" srcOrd="2" destOrd="0" parTransId="{135A029B-BFEC-4BCB-A3E5-B269A2D99CF3}" sibTransId="{4047A55D-488E-4D71-BFE8-8206D0E15EA8}"/>
    <dgm:cxn modelId="{06383D56-599C-402D-BD58-1AC94182AAB9}" type="presOf" srcId="{7A808DE2-7E6B-4C98-A243-8B2B172D662B}" destId="{989A5494-533B-44F4-AA42-E4147099938F}" srcOrd="1" destOrd="0" presId="urn:microsoft.com/office/officeart/2005/8/layout/vProcess5"/>
    <dgm:cxn modelId="{26E4FF83-BA12-421A-9A9A-45867457B007}" type="presOf" srcId="{E746930C-A138-4824-8882-4149EA3A236A}" destId="{C7021E89-0DD4-4376-A2ED-F4356A79E53F}" srcOrd="0" destOrd="0" presId="urn:microsoft.com/office/officeart/2005/8/layout/vProcess5"/>
    <dgm:cxn modelId="{A399AF84-DD74-46FA-8632-29E9A4E2D0B3}" srcId="{17A8498B-4094-41BB-A6CA-2A913AEF4C02}" destId="{E746930C-A138-4824-8882-4149EA3A236A}" srcOrd="1" destOrd="0" parTransId="{E9E22E98-E398-4287-A29C-EEBEE56A86F9}" sibTransId="{7E890C25-9F6A-4599-AC25-C0B7E701B2DD}"/>
    <dgm:cxn modelId="{813E6085-F53C-4887-B4D1-1029EC6EC3F4}" type="presOf" srcId="{17A8498B-4094-41BB-A6CA-2A913AEF4C02}" destId="{993EF1AE-8CE5-42D6-96E7-089687B4AF47}" srcOrd="0" destOrd="0" presId="urn:microsoft.com/office/officeart/2005/8/layout/vProcess5"/>
    <dgm:cxn modelId="{7027678F-D9A0-4C8F-BAAB-F19204302BAD}" type="presOf" srcId="{D0842ABC-B5FA-4168-8B52-09D2834F1786}" destId="{FD979F87-3F92-4754-80EF-57B08303AFAF}" srcOrd="0" destOrd="0" presId="urn:microsoft.com/office/officeart/2005/8/layout/vProcess5"/>
    <dgm:cxn modelId="{324CB29A-B566-404B-89C5-0F27F5A7A552}" srcId="{17A8498B-4094-41BB-A6CA-2A913AEF4C02}" destId="{17AE8C62-EE79-4F18-B2A8-2F8778BEE97B}" srcOrd="0" destOrd="0" parTransId="{D5A82440-06DA-4F06-9351-F23BCE1E6C3C}" sibTransId="{B1D8106F-D6D0-4E98-AC6E-812E4F2007B2}"/>
    <dgm:cxn modelId="{7087B6AB-8AC6-47E2-96F4-ED5FE815A271}" type="presOf" srcId="{7A808DE2-7E6B-4C98-A243-8B2B172D662B}" destId="{ED68C934-9344-4CB4-A5B8-E9CDEB7C3944}" srcOrd="0" destOrd="0" presId="urn:microsoft.com/office/officeart/2005/8/layout/vProcess5"/>
    <dgm:cxn modelId="{3231CDB4-4A83-46AD-88DB-3C522093B46E}" srcId="{17A8498B-4094-41BB-A6CA-2A913AEF4C02}" destId="{AC436E0D-A113-4FBC-822B-1A5896D262F9}" srcOrd="4" destOrd="0" parTransId="{1071399E-4EAB-4DA6-92BE-7BDC2A28AFFE}" sibTransId="{0B2B1498-BEBC-4F85-A00F-5089AF161300}"/>
    <dgm:cxn modelId="{E8FD51BA-9357-4FA8-9BC4-F618E11DD9C4}" type="presOf" srcId="{7E890C25-9F6A-4599-AC25-C0B7E701B2DD}" destId="{3BAD8FD1-B8E4-4C9B-901E-A31240D478E4}" srcOrd="0" destOrd="0" presId="urn:microsoft.com/office/officeart/2005/8/layout/vProcess5"/>
    <dgm:cxn modelId="{8643C5BD-D72D-4272-814E-51472A8ACF2A}" type="presOf" srcId="{CDBDA980-0492-4658-A6FE-0765CD524DA9}" destId="{A2DC2518-8857-464C-9DE7-13A2C000C4D2}" srcOrd="1" destOrd="0" presId="urn:microsoft.com/office/officeart/2005/8/layout/vProcess5"/>
    <dgm:cxn modelId="{DD20AAD8-6B88-47AB-93DB-B1AFDAAA836A}" type="presOf" srcId="{AC436E0D-A113-4FBC-822B-1A5896D262F9}" destId="{75561A85-0A90-46A2-AB23-9603E35E5C04}" srcOrd="1" destOrd="0" presId="urn:microsoft.com/office/officeart/2005/8/layout/vProcess5"/>
    <dgm:cxn modelId="{DBDA18E5-4CAA-4DF8-857F-CD518EC290F0}" type="presOf" srcId="{4047A55D-488E-4D71-BFE8-8206D0E15EA8}" destId="{98403B2E-29EB-4092-9F5B-8BE4C8261A67}" srcOrd="0" destOrd="0" presId="urn:microsoft.com/office/officeart/2005/8/layout/vProcess5"/>
    <dgm:cxn modelId="{189EE2FB-1ABC-4AEE-AD92-C917FE7547E9}" type="presOf" srcId="{AC436E0D-A113-4FBC-822B-1A5896D262F9}" destId="{52EB38F5-114E-4049-A21F-658F093F1A7D}" srcOrd="0" destOrd="0" presId="urn:microsoft.com/office/officeart/2005/8/layout/vProcess5"/>
    <dgm:cxn modelId="{52F9B58A-6969-4CB3-BD25-23881226C747}" type="presParOf" srcId="{993EF1AE-8CE5-42D6-96E7-089687B4AF47}" destId="{1E43AC3F-6432-4965-A8E5-1767D8EFF831}" srcOrd="0" destOrd="0" presId="urn:microsoft.com/office/officeart/2005/8/layout/vProcess5"/>
    <dgm:cxn modelId="{09BEC112-D7D2-42A7-80EC-CE2F51D59E7E}" type="presParOf" srcId="{993EF1AE-8CE5-42D6-96E7-089687B4AF47}" destId="{4BA90174-5837-46B7-83D5-F5F6074BED09}" srcOrd="1" destOrd="0" presId="urn:microsoft.com/office/officeart/2005/8/layout/vProcess5"/>
    <dgm:cxn modelId="{1E39B929-DA96-42CB-BD8E-7E617A6A8314}" type="presParOf" srcId="{993EF1AE-8CE5-42D6-96E7-089687B4AF47}" destId="{C7021E89-0DD4-4376-A2ED-F4356A79E53F}" srcOrd="2" destOrd="0" presId="urn:microsoft.com/office/officeart/2005/8/layout/vProcess5"/>
    <dgm:cxn modelId="{1F71EE4D-9B93-4614-8662-CF12F766A894}" type="presParOf" srcId="{993EF1AE-8CE5-42D6-96E7-089687B4AF47}" destId="{ED68C934-9344-4CB4-A5B8-E9CDEB7C3944}" srcOrd="3" destOrd="0" presId="urn:microsoft.com/office/officeart/2005/8/layout/vProcess5"/>
    <dgm:cxn modelId="{B6319C7A-6D82-4369-A6FF-B6E735132F6C}" type="presParOf" srcId="{993EF1AE-8CE5-42D6-96E7-089687B4AF47}" destId="{4040BE44-BDBD-4958-8231-2B18FB95733F}" srcOrd="4" destOrd="0" presId="urn:microsoft.com/office/officeart/2005/8/layout/vProcess5"/>
    <dgm:cxn modelId="{9A2AEB1A-457D-4017-A4AB-CF19D41559CE}" type="presParOf" srcId="{993EF1AE-8CE5-42D6-96E7-089687B4AF47}" destId="{52EB38F5-114E-4049-A21F-658F093F1A7D}" srcOrd="5" destOrd="0" presId="urn:microsoft.com/office/officeart/2005/8/layout/vProcess5"/>
    <dgm:cxn modelId="{E136AFEF-B553-422F-BA6D-B6160E608BA1}" type="presParOf" srcId="{993EF1AE-8CE5-42D6-96E7-089687B4AF47}" destId="{E3750516-F5C1-404B-938B-392A3BB2D0C5}" srcOrd="6" destOrd="0" presId="urn:microsoft.com/office/officeart/2005/8/layout/vProcess5"/>
    <dgm:cxn modelId="{AC1EBA52-032C-4D20-A02F-8864288DDEB0}" type="presParOf" srcId="{993EF1AE-8CE5-42D6-96E7-089687B4AF47}" destId="{3BAD8FD1-B8E4-4C9B-901E-A31240D478E4}" srcOrd="7" destOrd="0" presId="urn:microsoft.com/office/officeart/2005/8/layout/vProcess5"/>
    <dgm:cxn modelId="{53C3BAD1-6151-463C-BDB7-422BF3ED604F}" type="presParOf" srcId="{993EF1AE-8CE5-42D6-96E7-089687B4AF47}" destId="{98403B2E-29EB-4092-9F5B-8BE4C8261A67}" srcOrd="8" destOrd="0" presId="urn:microsoft.com/office/officeart/2005/8/layout/vProcess5"/>
    <dgm:cxn modelId="{DA846515-3640-4F83-9AF4-57702987E2B9}" type="presParOf" srcId="{993EF1AE-8CE5-42D6-96E7-089687B4AF47}" destId="{FD979F87-3F92-4754-80EF-57B08303AFAF}" srcOrd="9" destOrd="0" presId="urn:microsoft.com/office/officeart/2005/8/layout/vProcess5"/>
    <dgm:cxn modelId="{36B070BA-560C-4373-A2C2-F341C3779557}" type="presParOf" srcId="{993EF1AE-8CE5-42D6-96E7-089687B4AF47}" destId="{047AAA17-9796-4F2D-83EB-818FF9B4CAB2}" srcOrd="10" destOrd="0" presId="urn:microsoft.com/office/officeart/2005/8/layout/vProcess5"/>
    <dgm:cxn modelId="{4AE257A2-D719-485E-827C-F0F5AC6659E7}" type="presParOf" srcId="{993EF1AE-8CE5-42D6-96E7-089687B4AF47}" destId="{0FD84B12-92DF-4CBA-8CF1-02261448C078}" srcOrd="11" destOrd="0" presId="urn:microsoft.com/office/officeart/2005/8/layout/vProcess5"/>
    <dgm:cxn modelId="{DE0B45A0-31C4-46C2-88AC-2B487AEDE8F4}" type="presParOf" srcId="{993EF1AE-8CE5-42D6-96E7-089687B4AF47}" destId="{989A5494-533B-44F4-AA42-E4147099938F}" srcOrd="12" destOrd="0" presId="urn:microsoft.com/office/officeart/2005/8/layout/vProcess5"/>
    <dgm:cxn modelId="{58CABAFE-EB10-4931-B8A9-FD02F46A3825}" type="presParOf" srcId="{993EF1AE-8CE5-42D6-96E7-089687B4AF47}" destId="{A2DC2518-8857-464C-9DE7-13A2C000C4D2}" srcOrd="13" destOrd="0" presId="urn:microsoft.com/office/officeart/2005/8/layout/vProcess5"/>
    <dgm:cxn modelId="{8EF2A20E-9406-483D-AA97-5C4A2FCFEAB8}" type="presParOf" srcId="{993EF1AE-8CE5-42D6-96E7-089687B4AF47}" destId="{75561A85-0A90-46A2-AB23-9603E35E5C0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4A386CE-6CF7-47BA-B536-97A234DD0D6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378D273-9BCB-410C-8A5F-ECEB1E498FEB}">
      <dgm:prSet/>
      <dgm:spPr/>
      <dgm:t>
        <a:bodyPr/>
        <a:lstStyle/>
        <a:p>
          <a:r>
            <a:rPr lang="it-IT" dirty="0"/>
            <a:t>Premere new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</a:t>
          </a:r>
          <a:r>
            <a:rPr lang="it-IT" dirty="0" err="1"/>
            <a:t>while</a:t>
          </a:r>
          <a:endParaRPr lang="it-IT" dirty="0"/>
        </a:p>
      </dgm:t>
    </dgm:pt>
    <dgm:pt modelId="{C67AC3E2-EC43-4094-9E1E-C645791BFD83}" type="parTrans" cxnId="{B1AE102B-861A-4CC0-99FB-7864554A2B9A}">
      <dgm:prSet/>
      <dgm:spPr/>
      <dgm:t>
        <a:bodyPr/>
        <a:lstStyle/>
        <a:p>
          <a:endParaRPr lang="it-IT"/>
        </a:p>
      </dgm:t>
    </dgm:pt>
    <dgm:pt modelId="{2C3A8C75-40B8-49D1-A49A-A3BCEA5AA3C0}" type="sibTrans" cxnId="{B1AE102B-861A-4CC0-99FB-7864554A2B9A}">
      <dgm:prSet/>
      <dgm:spPr/>
      <dgm:t>
        <a:bodyPr/>
        <a:lstStyle/>
        <a:p>
          <a:endParaRPr lang="it-IT"/>
        </a:p>
      </dgm:t>
    </dgm:pt>
    <dgm:pt modelId="{95893318-4FCB-476F-B54B-9E84C58C90DA}">
      <dgm:prSet/>
      <dgm:spPr/>
      <dgm:t>
        <a:bodyPr/>
        <a:lstStyle/>
        <a:p>
          <a:r>
            <a:rPr lang="it-IT" dirty="0"/>
            <a:t>Scrivere la condizione di verità</a:t>
          </a:r>
        </a:p>
      </dgm:t>
    </dgm:pt>
    <dgm:pt modelId="{902B610F-531F-4BA9-A7DC-4E3BFACC1E70}" type="parTrans" cxnId="{C7AA3229-CE05-4A68-88DB-2A5EF5D329DE}">
      <dgm:prSet/>
      <dgm:spPr/>
      <dgm:t>
        <a:bodyPr/>
        <a:lstStyle/>
        <a:p>
          <a:endParaRPr lang="it-IT"/>
        </a:p>
      </dgm:t>
    </dgm:pt>
    <dgm:pt modelId="{12AB02B7-8D6D-4B34-A81B-A843DEB0C467}" type="sibTrans" cxnId="{C7AA3229-CE05-4A68-88DB-2A5EF5D329DE}">
      <dgm:prSet/>
      <dgm:spPr/>
      <dgm:t>
        <a:bodyPr/>
        <a:lstStyle/>
        <a:p>
          <a:endParaRPr lang="it-IT"/>
        </a:p>
      </dgm:t>
    </dgm:pt>
    <dgm:pt modelId="{D63D8FBD-2C77-4E31-99A9-0F2AA66ADE3D}">
      <dgm:prSet/>
      <dgm:spPr/>
      <dgm:t>
        <a:bodyPr/>
        <a:lstStyle/>
        <a:p>
          <a:r>
            <a:rPr lang="it-IT" dirty="0"/>
            <a:t>Scrivere le istruzioni</a:t>
          </a:r>
        </a:p>
      </dgm:t>
    </dgm:pt>
    <dgm:pt modelId="{98FF9CAF-AAB9-4941-AA43-6583DC24E2C6}" type="parTrans" cxnId="{680A6CB0-B8C9-4420-85D6-CDFC44CB4096}">
      <dgm:prSet/>
      <dgm:spPr/>
      <dgm:t>
        <a:bodyPr/>
        <a:lstStyle/>
        <a:p>
          <a:endParaRPr lang="it-IT"/>
        </a:p>
      </dgm:t>
    </dgm:pt>
    <dgm:pt modelId="{9240BBAA-FCA8-485E-9DB4-AB2C179335D3}" type="sibTrans" cxnId="{680A6CB0-B8C9-4420-85D6-CDFC44CB4096}">
      <dgm:prSet/>
      <dgm:spPr/>
      <dgm:t>
        <a:bodyPr/>
        <a:lstStyle/>
        <a:p>
          <a:endParaRPr lang="it-IT"/>
        </a:p>
      </dgm:t>
    </dgm:pt>
    <dgm:pt modelId="{9869CA28-6E8B-4512-A570-D20121E51181}" type="pres">
      <dgm:prSet presAssocID="{74A386CE-6CF7-47BA-B536-97A234DD0D6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9A869BA-6D6C-4F9A-8553-EB137A6CAD74}" type="pres">
      <dgm:prSet presAssocID="{5378D273-9BCB-410C-8A5F-ECEB1E498FE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235452E-61E5-4BF6-A928-108176716372}" type="pres">
      <dgm:prSet presAssocID="{95893318-4FCB-476F-B54B-9E84C58C90D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CD4B8DE-E251-4844-998B-E55F97115453}" type="pres">
      <dgm:prSet presAssocID="{D63D8FBD-2C77-4E31-99A9-0F2AA66ADE3D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1D473513-1E03-4D9F-926F-DB415756D4EF}" type="presOf" srcId="{95893318-4FCB-476F-B54B-9E84C58C90DA}" destId="{9235452E-61E5-4BF6-A928-108176716372}" srcOrd="0" destOrd="0" presId="urn:microsoft.com/office/officeart/2009/3/layout/IncreasingArrowsProcess"/>
    <dgm:cxn modelId="{C7AA3229-CE05-4A68-88DB-2A5EF5D329DE}" srcId="{74A386CE-6CF7-47BA-B536-97A234DD0D67}" destId="{95893318-4FCB-476F-B54B-9E84C58C90DA}" srcOrd="1" destOrd="0" parTransId="{902B610F-531F-4BA9-A7DC-4E3BFACC1E70}" sibTransId="{12AB02B7-8D6D-4B34-A81B-A843DEB0C467}"/>
    <dgm:cxn modelId="{B1AE102B-861A-4CC0-99FB-7864554A2B9A}" srcId="{74A386CE-6CF7-47BA-B536-97A234DD0D67}" destId="{5378D273-9BCB-410C-8A5F-ECEB1E498FEB}" srcOrd="0" destOrd="0" parTransId="{C67AC3E2-EC43-4094-9E1E-C645791BFD83}" sibTransId="{2C3A8C75-40B8-49D1-A49A-A3BCEA5AA3C0}"/>
    <dgm:cxn modelId="{9A86AD64-25B5-4A74-BED4-05F57B308AE9}" type="presOf" srcId="{5378D273-9BCB-410C-8A5F-ECEB1E498FEB}" destId="{69A869BA-6D6C-4F9A-8553-EB137A6CAD74}" srcOrd="0" destOrd="0" presId="urn:microsoft.com/office/officeart/2009/3/layout/IncreasingArrowsProcess"/>
    <dgm:cxn modelId="{680A6CB0-B8C9-4420-85D6-CDFC44CB4096}" srcId="{74A386CE-6CF7-47BA-B536-97A234DD0D67}" destId="{D63D8FBD-2C77-4E31-99A9-0F2AA66ADE3D}" srcOrd="2" destOrd="0" parTransId="{98FF9CAF-AAB9-4941-AA43-6583DC24E2C6}" sibTransId="{9240BBAA-FCA8-485E-9DB4-AB2C179335D3}"/>
    <dgm:cxn modelId="{068A33D4-3FA2-4048-87CC-B4B70425A7AB}" type="presOf" srcId="{D63D8FBD-2C77-4E31-99A9-0F2AA66ADE3D}" destId="{DCD4B8DE-E251-4844-998B-E55F97115453}" srcOrd="0" destOrd="0" presId="urn:microsoft.com/office/officeart/2009/3/layout/IncreasingArrowsProcess"/>
    <dgm:cxn modelId="{34E2C2E8-A307-492E-908A-E585C6703D72}" type="presOf" srcId="{74A386CE-6CF7-47BA-B536-97A234DD0D67}" destId="{9869CA28-6E8B-4512-A570-D20121E51181}" srcOrd="0" destOrd="0" presId="urn:microsoft.com/office/officeart/2009/3/layout/IncreasingArrowsProcess"/>
    <dgm:cxn modelId="{102BEB7C-DB2E-441A-B58B-FB07A728DAF4}" type="presParOf" srcId="{9869CA28-6E8B-4512-A570-D20121E51181}" destId="{69A869BA-6D6C-4F9A-8553-EB137A6CAD74}" srcOrd="0" destOrd="0" presId="urn:microsoft.com/office/officeart/2009/3/layout/IncreasingArrowsProcess"/>
    <dgm:cxn modelId="{CC347C8B-9407-4ECB-9D10-E09A079AD5D4}" type="presParOf" srcId="{9869CA28-6E8B-4512-A570-D20121E51181}" destId="{9235452E-61E5-4BF6-A928-108176716372}" srcOrd="1" destOrd="0" presId="urn:microsoft.com/office/officeart/2009/3/layout/IncreasingArrowsProcess"/>
    <dgm:cxn modelId="{71B1C0A9-156A-48BD-9786-66182E590AA1}" type="presParOf" srcId="{9869CA28-6E8B-4512-A570-D20121E51181}" destId="{DCD4B8DE-E251-4844-998B-E55F97115453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B9AA9C-3701-46E7-BA99-A9898BEC72F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BEA625D-A0FE-45A2-81F2-98E9712983F8}">
      <dgm:prSet/>
      <dgm:spPr/>
      <dgm:t>
        <a:bodyPr/>
        <a:lstStyle/>
        <a:p>
          <a:r>
            <a:rPr lang="it-IT" dirty="0"/>
            <a:t>Condizione: </a:t>
          </a:r>
          <a:r>
            <a:rPr lang="it-IT" dirty="0" err="1"/>
            <a:t>num</a:t>
          </a:r>
          <a:r>
            <a:rPr lang="it-IT" dirty="0"/>
            <a:t>&lt;20</a:t>
          </a:r>
        </a:p>
      </dgm:t>
    </dgm:pt>
    <dgm:pt modelId="{F984EDC8-12BB-479D-95FF-62C435CE7400}" type="parTrans" cxnId="{EBC1FB97-1B5F-4D66-9737-94CAD82F3C4A}">
      <dgm:prSet/>
      <dgm:spPr/>
      <dgm:t>
        <a:bodyPr/>
        <a:lstStyle/>
        <a:p>
          <a:endParaRPr lang="it-IT"/>
        </a:p>
      </dgm:t>
    </dgm:pt>
    <dgm:pt modelId="{77DEF5EF-E8E5-4913-A30D-929B48C90695}" type="sibTrans" cxnId="{EBC1FB97-1B5F-4D66-9737-94CAD82F3C4A}">
      <dgm:prSet/>
      <dgm:spPr/>
      <dgm:t>
        <a:bodyPr/>
        <a:lstStyle/>
        <a:p>
          <a:endParaRPr lang="it-IT"/>
        </a:p>
      </dgm:t>
    </dgm:pt>
    <dgm:pt modelId="{7023FF29-E9DD-41B4-9F0A-BEC522EDB624}" type="pres">
      <dgm:prSet presAssocID="{2BB9AA9C-3701-46E7-BA99-A9898BEC72F2}" presName="linear" presStyleCnt="0">
        <dgm:presLayoutVars>
          <dgm:animLvl val="lvl"/>
          <dgm:resizeHandles val="exact"/>
        </dgm:presLayoutVars>
      </dgm:prSet>
      <dgm:spPr/>
    </dgm:pt>
    <dgm:pt modelId="{73D9FC3A-652C-4526-B50B-050DBF18E5CE}" type="pres">
      <dgm:prSet presAssocID="{1BEA625D-A0FE-45A2-81F2-98E9712983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74082E-F5A6-4DFB-8C3F-F446388B7237}" type="presOf" srcId="{1BEA625D-A0FE-45A2-81F2-98E9712983F8}" destId="{73D9FC3A-652C-4526-B50B-050DBF18E5CE}" srcOrd="0" destOrd="0" presId="urn:microsoft.com/office/officeart/2005/8/layout/vList2"/>
    <dgm:cxn modelId="{EBC1FB97-1B5F-4D66-9737-94CAD82F3C4A}" srcId="{2BB9AA9C-3701-46E7-BA99-A9898BEC72F2}" destId="{1BEA625D-A0FE-45A2-81F2-98E9712983F8}" srcOrd="0" destOrd="0" parTransId="{F984EDC8-12BB-479D-95FF-62C435CE7400}" sibTransId="{77DEF5EF-E8E5-4913-A30D-929B48C90695}"/>
    <dgm:cxn modelId="{6C9880D4-6ABF-4D2F-BEC3-98ECD8BA6B70}" type="presOf" srcId="{2BB9AA9C-3701-46E7-BA99-A9898BEC72F2}" destId="{7023FF29-E9DD-41B4-9F0A-BEC522EDB624}" srcOrd="0" destOrd="0" presId="urn:microsoft.com/office/officeart/2005/8/layout/vList2"/>
    <dgm:cxn modelId="{7A3ED477-D545-401C-B9E0-88751E16042B}" type="presParOf" srcId="{7023FF29-E9DD-41B4-9F0A-BEC522EDB624}" destId="{73D9FC3A-652C-4526-B50B-050DBF18E5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82D5E3-A62B-45C2-ACCC-A0D88A7915F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991DB2A7-F31D-4062-B1EA-3ACE909AD3E2}">
      <dgm:prSet/>
      <dgm:spPr/>
      <dgm:t>
        <a:bodyPr/>
        <a:lstStyle/>
        <a:p>
          <a:r>
            <a:rPr lang="en-US"/>
            <a:t>Inizio del programma</a:t>
          </a:r>
          <a:endParaRPr lang="it-IT"/>
        </a:p>
      </dgm:t>
    </dgm:pt>
    <dgm:pt modelId="{22C4FF25-422A-439E-99AD-9509FCC86CB5}" type="parTrans" cxnId="{F4B348CB-F2DB-4CD9-BEB8-BEFE2EBE4023}">
      <dgm:prSet/>
      <dgm:spPr/>
      <dgm:t>
        <a:bodyPr/>
        <a:lstStyle/>
        <a:p>
          <a:endParaRPr lang="it-IT"/>
        </a:p>
      </dgm:t>
    </dgm:pt>
    <dgm:pt modelId="{7A45F630-82B1-4698-AE21-7147450EB9C1}" type="sibTrans" cxnId="{F4B348CB-F2DB-4CD9-BEB8-BEFE2EBE4023}">
      <dgm:prSet/>
      <dgm:spPr/>
      <dgm:t>
        <a:bodyPr/>
        <a:lstStyle/>
        <a:p>
          <a:endParaRPr lang="it-IT"/>
        </a:p>
      </dgm:t>
    </dgm:pt>
    <dgm:pt modelId="{4CD35F97-0C01-4370-9A37-F01E010EF2AC}">
      <dgm:prSet/>
      <dgm:spPr/>
      <dgm:t>
        <a:bodyPr/>
        <a:lstStyle/>
        <a:p>
          <a:r>
            <a:rPr lang="en-US"/>
            <a:t>Mi faccio dare un numero</a:t>
          </a:r>
          <a:endParaRPr lang="it-IT"/>
        </a:p>
      </dgm:t>
    </dgm:pt>
    <dgm:pt modelId="{61B68356-5A03-4359-BF0D-22F57576F58C}" type="parTrans" cxnId="{BCD944B3-164D-4F66-A9EF-6D42C558C1D7}">
      <dgm:prSet/>
      <dgm:spPr/>
      <dgm:t>
        <a:bodyPr/>
        <a:lstStyle/>
        <a:p>
          <a:endParaRPr lang="it-IT"/>
        </a:p>
      </dgm:t>
    </dgm:pt>
    <dgm:pt modelId="{D20A824E-1578-48A4-993A-7891CFF56D6E}" type="sibTrans" cxnId="{BCD944B3-164D-4F66-A9EF-6D42C558C1D7}">
      <dgm:prSet/>
      <dgm:spPr/>
      <dgm:t>
        <a:bodyPr/>
        <a:lstStyle/>
        <a:p>
          <a:endParaRPr lang="it-IT"/>
        </a:p>
      </dgm:t>
    </dgm:pt>
    <dgm:pt modelId="{6E7C1198-16F3-4DF5-A57D-B6D6AE84999A}">
      <dgm:prSet/>
      <dgm:spPr/>
      <dgm:t>
        <a:bodyPr/>
        <a:lstStyle/>
        <a:p>
          <a:r>
            <a:rPr lang="en-US"/>
            <a:t>Finché il numero è minore di 20, aumento il numero di 1</a:t>
          </a:r>
          <a:endParaRPr lang="it-IT"/>
        </a:p>
      </dgm:t>
    </dgm:pt>
    <dgm:pt modelId="{32CA4598-BB5F-4DA0-A1F1-C0F2141B1F4A}" type="parTrans" cxnId="{1C205D0F-3727-4003-9515-BCA977279FFC}">
      <dgm:prSet/>
      <dgm:spPr/>
      <dgm:t>
        <a:bodyPr/>
        <a:lstStyle/>
        <a:p>
          <a:endParaRPr lang="it-IT"/>
        </a:p>
      </dgm:t>
    </dgm:pt>
    <dgm:pt modelId="{DF82FCA8-643D-42C6-ADD4-6FF41762D515}" type="sibTrans" cxnId="{1C205D0F-3727-4003-9515-BCA977279FFC}">
      <dgm:prSet/>
      <dgm:spPr/>
      <dgm:t>
        <a:bodyPr/>
        <a:lstStyle/>
        <a:p>
          <a:endParaRPr lang="it-IT"/>
        </a:p>
      </dgm:t>
    </dgm:pt>
    <dgm:pt modelId="{C9195626-5CA7-4F8B-ACEE-299B70892150}">
      <dgm:prSet/>
      <dgm:spPr/>
      <dgm:t>
        <a:bodyPr/>
        <a:lstStyle/>
        <a:p>
          <a:r>
            <a:rPr lang="en-US" dirty="0" err="1"/>
            <a:t>Appena</a:t>
          </a:r>
          <a:r>
            <a:rPr lang="en-US" dirty="0"/>
            <a:t> è </a:t>
          </a:r>
          <a:r>
            <a:rPr lang="en-US" dirty="0" err="1"/>
            <a:t>uguale</a:t>
          </a:r>
          <a:r>
            <a:rPr lang="en-US" dirty="0"/>
            <a:t> o </a:t>
          </a:r>
          <a:r>
            <a:rPr lang="en-US" dirty="0" err="1"/>
            <a:t>superiore</a:t>
          </a:r>
          <a:r>
            <a:rPr lang="en-US" dirty="0"/>
            <a:t> a 20, </a:t>
          </a:r>
          <a:r>
            <a:rPr lang="en-US" dirty="0" err="1"/>
            <a:t>stampo</a:t>
          </a:r>
          <a:r>
            <a:rPr lang="en-US" dirty="0"/>
            <a:t> </a:t>
          </a:r>
          <a:r>
            <a:rPr lang="en-US" dirty="0" err="1"/>
            <a:t>il</a:t>
          </a:r>
          <a:r>
            <a:rPr lang="en-US" dirty="0"/>
            <a:t> </a:t>
          </a:r>
          <a:r>
            <a:rPr lang="en-US" dirty="0" err="1"/>
            <a:t>numero</a:t>
          </a:r>
          <a:endParaRPr lang="it-IT" dirty="0"/>
        </a:p>
      </dgm:t>
    </dgm:pt>
    <dgm:pt modelId="{85BB2FE7-AD2B-4645-8B26-4FCB98D44BE6}" type="parTrans" cxnId="{D8FB199F-EE14-403B-8272-78B437D6ED74}">
      <dgm:prSet/>
      <dgm:spPr/>
      <dgm:t>
        <a:bodyPr/>
        <a:lstStyle/>
        <a:p>
          <a:endParaRPr lang="it-IT"/>
        </a:p>
      </dgm:t>
    </dgm:pt>
    <dgm:pt modelId="{AF5C4D3A-D92C-4EBE-B257-59C971878857}" type="sibTrans" cxnId="{D8FB199F-EE14-403B-8272-78B437D6ED74}">
      <dgm:prSet/>
      <dgm:spPr/>
      <dgm:t>
        <a:bodyPr/>
        <a:lstStyle/>
        <a:p>
          <a:endParaRPr lang="it-IT"/>
        </a:p>
      </dgm:t>
    </dgm:pt>
    <dgm:pt modelId="{DCB5F20A-CA18-424E-A895-6A066A25B245}">
      <dgm:prSet/>
      <dgm:spPr/>
      <dgm:t>
        <a:bodyPr/>
        <a:lstStyle/>
        <a:p>
          <a:r>
            <a:rPr lang="en-US"/>
            <a:t>Fine del programma</a:t>
          </a:r>
          <a:endParaRPr lang="it-IT"/>
        </a:p>
      </dgm:t>
    </dgm:pt>
    <dgm:pt modelId="{44EFCC01-F88E-4BFC-AA5F-E63DE4E26D5E}" type="parTrans" cxnId="{BE3AE716-F209-468B-BC35-92D1E0103E4F}">
      <dgm:prSet/>
      <dgm:spPr/>
      <dgm:t>
        <a:bodyPr/>
        <a:lstStyle/>
        <a:p>
          <a:endParaRPr lang="it-IT"/>
        </a:p>
      </dgm:t>
    </dgm:pt>
    <dgm:pt modelId="{7E31EBDD-4260-45FC-8C14-4E6C5B8000EB}" type="sibTrans" cxnId="{BE3AE716-F209-468B-BC35-92D1E0103E4F}">
      <dgm:prSet/>
      <dgm:spPr/>
      <dgm:t>
        <a:bodyPr/>
        <a:lstStyle/>
        <a:p>
          <a:endParaRPr lang="it-IT"/>
        </a:p>
      </dgm:t>
    </dgm:pt>
    <dgm:pt modelId="{6374D978-B400-46C4-9198-5F7B106A9B30}" type="pres">
      <dgm:prSet presAssocID="{F082D5E3-A62B-45C2-ACCC-A0D88A7915FD}" presName="outerComposite" presStyleCnt="0">
        <dgm:presLayoutVars>
          <dgm:chMax val="5"/>
          <dgm:dir/>
          <dgm:resizeHandles val="exact"/>
        </dgm:presLayoutVars>
      </dgm:prSet>
      <dgm:spPr/>
    </dgm:pt>
    <dgm:pt modelId="{EC626632-9A08-493C-A380-1E9E254EB948}" type="pres">
      <dgm:prSet presAssocID="{F082D5E3-A62B-45C2-ACCC-A0D88A7915FD}" presName="dummyMaxCanvas" presStyleCnt="0">
        <dgm:presLayoutVars/>
      </dgm:prSet>
      <dgm:spPr/>
    </dgm:pt>
    <dgm:pt modelId="{7F14266C-CEC8-4FDE-A09E-59EBF7465ABA}" type="pres">
      <dgm:prSet presAssocID="{F082D5E3-A62B-45C2-ACCC-A0D88A7915FD}" presName="FiveNodes_1" presStyleLbl="node1" presStyleIdx="0" presStyleCnt="5">
        <dgm:presLayoutVars>
          <dgm:bulletEnabled val="1"/>
        </dgm:presLayoutVars>
      </dgm:prSet>
      <dgm:spPr/>
    </dgm:pt>
    <dgm:pt modelId="{674A56D3-6FEE-464B-A6B3-9BBF5B1C0C45}" type="pres">
      <dgm:prSet presAssocID="{F082D5E3-A62B-45C2-ACCC-A0D88A7915FD}" presName="FiveNodes_2" presStyleLbl="node1" presStyleIdx="1" presStyleCnt="5">
        <dgm:presLayoutVars>
          <dgm:bulletEnabled val="1"/>
        </dgm:presLayoutVars>
      </dgm:prSet>
      <dgm:spPr/>
    </dgm:pt>
    <dgm:pt modelId="{6CE49E76-31C2-437C-A71A-CE04D696E5A6}" type="pres">
      <dgm:prSet presAssocID="{F082D5E3-A62B-45C2-ACCC-A0D88A7915FD}" presName="FiveNodes_3" presStyleLbl="node1" presStyleIdx="2" presStyleCnt="5">
        <dgm:presLayoutVars>
          <dgm:bulletEnabled val="1"/>
        </dgm:presLayoutVars>
      </dgm:prSet>
      <dgm:spPr/>
    </dgm:pt>
    <dgm:pt modelId="{F9243095-4DD8-447F-8EB4-DC18C14BE388}" type="pres">
      <dgm:prSet presAssocID="{F082D5E3-A62B-45C2-ACCC-A0D88A7915FD}" presName="FiveNodes_4" presStyleLbl="node1" presStyleIdx="3" presStyleCnt="5">
        <dgm:presLayoutVars>
          <dgm:bulletEnabled val="1"/>
        </dgm:presLayoutVars>
      </dgm:prSet>
      <dgm:spPr/>
    </dgm:pt>
    <dgm:pt modelId="{DA7F51EA-BF1C-49F4-9CF2-17E6A1C33F93}" type="pres">
      <dgm:prSet presAssocID="{F082D5E3-A62B-45C2-ACCC-A0D88A7915FD}" presName="FiveNodes_5" presStyleLbl="node1" presStyleIdx="4" presStyleCnt="5">
        <dgm:presLayoutVars>
          <dgm:bulletEnabled val="1"/>
        </dgm:presLayoutVars>
      </dgm:prSet>
      <dgm:spPr/>
    </dgm:pt>
    <dgm:pt modelId="{4682C42C-EF1D-4CB7-ADDA-B97BC5604A91}" type="pres">
      <dgm:prSet presAssocID="{F082D5E3-A62B-45C2-ACCC-A0D88A7915FD}" presName="FiveConn_1-2" presStyleLbl="fgAccFollowNode1" presStyleIdx="0" presStyleCnt="4">
        <dgm:presLayoutVars>
          <dgm:bulletEnabled val="1"/>
        </dgm:presLayoutVars>
      </dgm:prSet>
      <dgm:spPr/>
    </dgm:pt>
    <dgm:pt modelId="{11E7DCBC-4DB8-45C9-94B4-76E0718D7EF7}" type="pres">
      <dgm:prSet presAssocID="{F082D5E3-A62B-45C2-ACCC-A0D88A7915FD}" presName="FiveConn_2-3" presStyleLbl="fgAccFollowNode1" presStyleIdx="1" presStyleCnt="4">
        <dgm:presLayoutVars>
          <dgm:bulletEnabled val="1"/>
        </dgm:presLayoutVars>
      </dgm:prSet>
      <dgm:spPr/>
    </dgm:pt>
    <dgm:pt modelId="{B7FC46C1-797C-4EB4-87C1-9D0BAB54CF4C}" type="pres">
      <dgm:prSet presAssocID="{F082D5E3-A62B-45C2-ACCC-A0D88A7915FD}" presName="FiveConn_3-4" presStyleLbl="fgAccFollowNode1" presStyleIdx="2" presStyleCnt="4">
        <dgm:presLayoutVars>
          <dgm:bulletEnabled val="1"/>
        </dgm:presLayoutVars>
      </dgm:prSet>
      <dgm:spPr/>
    </dgm:pt>
    <dgm:pt modelId="{A17B504E-A8EF-4192-9B43-B6987BD8EF98}" type="pres">
      <dgm:prSet presAssocID="{F082D5E3-A62B-45C2-ACCC-A0D88A7915FD}" presName="FiveConn_4-5" presStyleLbl="fgAccFollowNode1" presStyleIdx="3" presStyleCnt="4">
        <dgm:presLayoutVars>
          <dgm:bulletEnabled val="1"/>
        </dgm:presLayoutVars>
      </dgm:prSet>
      <dgm:spPr/>
    </dgm:pt>
    <dgm:pt modelId="{B0838C56-C07D-496B-962D-741CEC996BD6}" type="pres">
      <dgm:prSet presAssocID="{F082D5E3-A62B-45C2-ACCC-A0D88A7915FD}" presName="FiveNodes_1_text" presStyleLbl="node1" presStyleIdx="4" presStyleCnt="5">
        <dgm:presLayoutVars>
          <dgm:bulletEnabled val="1"/>
        </dgm:presLayoutVars>
      </dgm:prSet>
      <dgm:spPr/>
    </dgm:pt>
    <dgm:pt modelId="{922275CD-F261-4FF7-9227-AC1AB7EC2CAC}" type="pres">
      <dgm:prSet presAssocID="{F082D5E3-A62B-45C2-ACCC-A0D88A7915FD}" presName="FiveNodes_2_text" presStyleLbl="node1" presStyleIdx="4" presStyleCnt="5">
        <dgm:presLayoutVars>
          <dgm:bulletEnabled val="1"/>
        </dgm:presLayoutVars>
      </dgm:prSet>
      <dgm:spPr/>
    </dgm:pt>
    <dgm:pt modelId="{E2BD70B2-7727-4E60-AC35-6AB13EF15328}" type="pres">
      <dgm:prSet presAssocID="{F082D5E3-A62B-45C2-ACCC-A0D88A7915FD}" presName="FiveNodes_3_text" presStyleLbl="node1" presStyleIdx="4" presStyleCnt="5">
        <dgm:presLayoutVars>
          <dgm:bulletEnabled val="1"/>
        </dgm:presLayoutVars>
      </dgm:prSet>
      <dgm:spPr/>
    </dgm:pt>
    <dgm:pt modelId="{9DED9D87-D701-4CAF-9D53-FCC6E128E72F}" type="pres">
      <dgm:prSet presAssocID="{F082D5E3-A62B-45C2-ACCC-A0D88A7915FD}" presName="FiveNodes_4_text" presStyleLbl="node1" presStyleIdx="4" presStyleCnt="5">
        <dgm:presLayoutVars>
          <dgm:bulletEnabled val="1"/>
        </dgm:presLayoutVars>
      </dgm:prSet>
      <dgm:spPr/>
    </dgm:pt>
    <dgm:pt modelId="{5C23B24D-B99E-48F7-9203-9DFB056F73ED}" type="pres">
      <dgm:prSet presAssocID="{F082D5E3-A62B-45C2-ACCC-A0D88A7915F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4A0C805-AA39-4AFD-A725-B145C2E84251}" type="presOf" srcId="{DCB5F20A-CA18-424E-A895-6A066A25B245}" destId="{DA7F51EA-BF1C-49F4-9CF2-17E6A1C33F93}" srcOrd="0" destOrd="0" presId="urn:microsoft.com/office/officeart/2005/8/layout/vProcess5"/>
    <dgm:cxn modelId="{1C205D0F-3727-4003-9515-BCA977279FFC}" srcId="{F082D5E3-A62B-45C2-ACCC-A0D88A7915FD}" destId="{6E7C1198-16F3-4DF5-A57D-B6D6AE84999A}" srcOrd="2" destOrd="0" parTransId="{32CA4598-BB5F-4DA0-A1F1-C0F2141B1F4A}" sibTransId="{DF82FCA8-643D-42C6-ADD4-6FF41762D515}"/>
    <dgm:cxn modelId="{BE3AE716-F209-468B-BC35-92D1E0103E4F}" srcId="{F082D5E3-A62B-45C2-ACCC-A0D88A7915FD}" destId="{DCB5F20A-CA18-424E-A895-6A066A25B245}" srcOrd="4" destOrd="0" parTransId="{44EFCC01-F88E-4BFC-AA5F-E63DE4E26D5E}" sibTransId="{7E31EBDD-4260-45FC-8C14-4E6C5B8000EB}"/>
    <dgm:cxn modelId="{859F3B1F-5A23-489D-BAE6-9EC0C3D67DBA}" type="presOf" srcId="{DCB5F20A-CA18-424E-A895-6A066A25B245}" destId="{5C23B24D-B99E-48F7-9203-9DFB056F73ED}" srcOrd="1" destOrd="0" presId="urn:microsoft.com/office/officeart/2005/8/layout/vProcess5"/>
    <dgm:cxn modelId="{98D2CC37-8735-4F46-A775-9A1B0DDACB32}" type="presOf" srcId="{991DB2A7-F31D-4062-B1EA-3ACE909AD3E2}" destId="{7F14266C-CEC8-4FDE-A09E-59EBF7465ABA}" srcOrd="0" destOrd="0" presId="urn:microsoft.com/office/officeart/2005/8/layout/vProcess5"/>
    <dgm:cxn modelId="{B1CAED67-FD01-43FA-8047-747E54BF9F65}" type="presOf" srcId="{991DB2A7-F31D-4062-B1EA-3ACE909AD3E2}" destId="{B0838C56-C07D-496B-962D-741CEC996BD6}" srcOrd="1" destOrd="0" presId="urn:microsoft.com/office/officeart/2005/8/layout/vProcess5"/>
    <dgm:cxn modelId="{70E01D6B-D04D-4208-813C-3C399369162B}" type="presOf" srcId="{7A45F630-82B1-4698-AE21-7147450EB9C1}" destId="{4682C42C-EF1D-4CB7-ADDA-B97BC5604A91}" srcOrd="0" destOrd="0" presId="urn:microsoft.com/office/officeart/2005/8/layout/vProcess5"/>
    <dgm:cxn modelId="{CB3D4E6D-8FFB-4A29-97A7-4509B3C7BFE3}" type="presOf" srcId="{AF5C4D3A-D92C-4EBE-B257-59C971878857}" destId="{A17B504E-A8EF-4192-9B43-B6987BD8EF98}" srcOrd="0" destOrd="0" presId="urn:microsoft.com/office/officeart/2005/8/layout/vProcess5"/>
    <dgm:cxn modelId="{FD010674-E249-47A4-B7DA-A306A19202C1}" type="presOf" srcId="{C9195626-5CA7-4F8B-ACEE-299B70892150}" destId="{9DED9D87-D701-4CAF-9D53-FCC6E128E72F}" srcOrd="1" destOrd="0" presId="urn:microsoft.com/office/officeart/2005/8/layout/vProcess5"/>
    <dgm:cxn modelId="{96138D77-3693-4664-9682-32CC9ECF49F6}" type="presOf" srcId="{F082D5E3-A62B-45C2-ACCC-A0D88A7915FD}" destId="{6374D978-B400-46C4-9198-5F7B106A9B30}" srcOrd="0" destOrd="0" presId="urn:microsoft.com/office/officeart/2005/8/layout/vProcess5"/>
    <dgm:cxn modelId="{4312638C-0460-4F32-B78D-3C8E4246627F}" type="presOf" srcId="{D20A824E-1578-48A4-993A-7891CFF56D6E}" destId="{11E7DCBC-4DB8-45C9-94B4-76E0718D7EF7}" srcOrd="0" destOrd="0" presId="urn:microsoft.com/office/officeart/2005/8/layout/vProcess5"/>
    <dgm:cxn modelId="{D8FB199F-EE14-403B-8272-78B437D6ED74}" srcId="{F082D5E3-A62B-45C2-ACCC-A0D88A7915FD}" destId="{C9195626-5CA7-4F8B-ACEE-299B70892150}" srcOrd="3" destOrd="0" parTransId="{85BB2FE7-AD2B-4645-8B26-4FCB98D44BE6}" sibTransId="{AF5C4D3A-D92C-4EBE-B257-59C971878857}"/>
    <dgm:cxn modelId="{12E014A3-18C0-4634-A2BE-B4AB39E773FE}" type="presOf" srcId="{6E7C1198-16F3-4DF5-A57D-B6D6AE84999A}" destId="{E2BD70B2-7727-4E60-AC35-6AB13EF15328}" srcOrd="1" destOrd="0" presId="urn:microsoft.com/office/officeart/2005/8/layout/vProcess5"/>
    <dgm:cxn modelId="{8FF17BAC-BEBD-48A1-99D5-D569824DBA60}" type="presOf" srcId="{4CD35F97-0C01-4370-9A37-F01E010EF2AC}" destId="{922275CD-F261-4FF7-9227-AC1AB7EC2CAC}" srcOrd="1" destOrd="0" presId="urn:microsoft.com/office/officeart/2005/8/layout/vProcess5"/>
    <dgm:cxn modelId="{0C01C4AD-694D-40A0-BD85-5A7345269938}" type="presOf" srcId="{4CD35F97-0C01-4370-9A37-F01E010EF2AC}" destId="{674A56D3-6FEE-464B-A6B3-9BBF5B1C0C45}" srcOrd="0" destOrd="0" presId="urn:microsoft.com/office/officeart/2005/8/layout/vProcess5"/>
    <dgm:cxn modelId="{BCD944B3-164D-4F66-A9EF-6D42C558C1D7}" srcId="{F082D5E3-A62B-45C2-ACCC-A0D88A7915FD}" destId="{4CD35F97-0C01-4370-9A37-F01E010EF2AC}" srcOrd="1" destOrd="0" parTransId="{61B68356-5A03-4359-BF0D-22F57576F58C}" sibTransId="{D20A824E-1578-48A4-993A-7891CFF56D6E}"/>
    <dgm:cxn modelId="{F4B348CB-F2DB-4CD9-BEB8-BEFE2EBE4023}" srcId="{F082D5E3-A62B-45C2-ACCC-A0D88A7915FD}" destId="{991DB2A7-F31D-4062-B1EA-3ACE909AD3E2}" srcOrd="0" destOrd="0" parTransId="{22C4FF25-422A-439E-99AD-9509FCC86CB5}" sibTransId="{7A45F630-82B1-4698-AE21-7147450EB9C1}"/>
    <dgm:cxn modelId="{D553A3E5-FADF-4C5B-A82A-D6C1239B351D}" type="presOf" srcId="{DF82FCA8-643D-42C6-ADD4-6FF41762D515}" destId="{B7FC46C1-797C-4EB4-87C1-9D0BAB54CF4C}" srcOrd="0" destOrd="0" presId="urn:microsoft.com/office/officeart/2005/8/layout/vProcess5"/>
    <dgm:cxn modelId="{D72D1EF4-69B1-45C1-9AAA-8AD5DD5B510D}" type="presOf" srcId="{C9195626-5CA7-4F8B-ACEE-299B70892150}" destId="{F9243095-4DD8-447F-8EB4-DC18C14BE388}" srcOrd="0" destOrd="0" presId="urn:microsoft.com/office/officeart/2005/8/layout/vProcess5"/>
    <dgm:cxn modelId="{2F7D26F8-35CF-4252-AC79-2DF098383E3E}" type="presOf" srcId="{6E7C1198-16F3-4DF5-A57D-B6D6AE84999A}" destId="{6CE49E76-31C2-437C-A71A-CE04D696E5A6}" srcOrd="0" destOrd="0" presId="urn:microsoft.com/office/officeart/2005/8/layout/vProcess5"/>
    <dgm:cxn modelId="{18238E84-A98D-4049-8B40-38D10B4B735A}" type="presParOf" srcId="{6374D978-B400-46C4-9198-5F7B106A9B30}" destId="{EC626632-9A08-493C-A380-1E9E254EB948}" srcOrd="0" destOrd="0" presId="urn:microsoft.com/office/officeart/2005/8/layout/vProcess5"/>
    <dgm:cxn modelId="{7691EC94-034B-429F-AA30-5B02DDCADF39}" type="presParOf" srcId="{6374D978-B400-46C4-9198-5F7B106A9B30}" destId="{7F14266C-CEC8-4FDE-A09E-59EBF7465ABA}" srcOrd="1" destOrd="0" presId="urn:microsoft.com/office/officeart/2005/8/layout/vProcess5"/>
    <dgm:cxn modelId="{5FA00591-B745-4E01-8B75-BEF1A347A305}" type="presParOf" srcId="{6374D978-B400-46C4-9198-5F7B106A9B30}" destId="{674A56D3-6FEE-464B-A6B3-9BBF5B1C0C45}" srcOrd="2" destOrd="0" presId="urn:microsoft.com/office/officeart/2005/8/layout/vProcess5"/>
    <dgm:cxn modelId="{2DF8D163-5AC6-4133-9D9E-B45E02514EF9}" type="presParOf" srcId="{6374D978-B400-46C4-9198-5F7B106A9B30}" destId="{6CE49E76-31C2-437C-A71A-CE04D696E5A6}" srcOrd="3" destOrd="0" presId="urn:microsoft.com/office/officeart/2005/8/layout/vProcess5"/>
    <dgm:cxn modelId="{7DBC1134-1761-4CF3-AD47-631FC9B8167F}" type="presParOf" srcId="{6374D978-B400-46C4-9198-5F7B106A9B30}" destId="{F9243095-4DD8-447F-8EB4-DC18C14BE388}" srcOrd="4" destOrd="0" presId="urn:microsoft.com/office/officeart/2005/8/layout/vProcess5"/>
    <dgm:cxn modelId="{3A036FCD-BDDD-4A43-B82F-1562787E799D}" type="presParOf" srcId="{6374D978-B400-46C4-9198-5F7B106A9B30}" destId="{DA7F51EA-BF1C-49F4-9CF2-17E6A1C33F93}" srcOrd="5" destOrd="0" presId="urn:microsoft.com/office/officeart/2005/8/layout/vProcess5"/>
    <dgm:cxn modelId="{A6BF6C65-17A6-4775-A1F6-4083EFA572F1}" type="presParOf" srcId="{6374D978-B400-46C4-9198-5F7B106A9B30}" destId="{4682C42C-EF1D-4CB7-ADDA-B97BC5604A91}" srcOrd="6" destOrd="0" presId="urn:microsoft.com/office/officeart/2005/8/layout/vProcess5"/>
    <dgm:cxn modelId="{3CA34054-F776-47DD-915B-C8541DB2E877}" type="presParOf" srcId="{6374D978-B400-46C4-9198-5F7B106A9B30}" destId="{11E7DCBC-4DB8-45C9-94B4-76E0718D7EF7}" srcOrd="7" destOrd="0" presId="urn:microsoft.com/office/officeart/2005/8/layout/vProcess5"/>
    <dgm:cxn modelId="{062675C4-C579-4936-A972-A46805B6BE21}" type="presParOf" srcId="{6374D978-B400-46C4-9198-5F7B106A9B30}" destId="{B7FC46C1-797C-4EB4-87C1-9D0BAB54CF4C}" srcOrd="8" destOrd="0" presId="urn:microsoft.com/office/officeart/2005/8/layout/vProcess5"/>
    <dgm:cxn modelId="{14B22160-F357-490F-8A63-6CC188CB096D}" type="presParOf" srcId="{6374D978-B400-46C4-9198-5F7B106A9B30}" destId="{A17B504E-A8EF-4192-9B43-B6987BD8EF98}" srcOrd="9" destOrd="0" presId="urn:microsoft.com/office/officeart/2005/8/layout/vProcess5"/>
    <dgm:cxn modelId="{2EC847D8-CE3D-4272-A284-6C56F33C209C}" type="presParOf" srcId="{6374D978-B400-46C4-9198-5F7B106A9B30}" destId="{B0838C56-C07D-496B-962D-741CEC996BD6}" srcOrd="10" destOrd="0" presId="urn:microsoft.com/office/officeart/2005/8/layout/vProcess5"/>
    <dgm:cxn modelId="{1EA0BCA1-185B-4F5A-BA87-A0F0782951F7}" type="presParOf" srcId="{6374D978-B400-46C4-9198-5F7B106A9B30}" destId="{922275CD-F261-4FF7-9227-AC1AB7EC2CAC}" srcOrd="11" destOrd="0" presId="urn:microsoft.com/office/officeart/2005/8/layout/vProcess5"/>
    <dgm:cxn modelId="{A23DD4FB-3766-4FC6-80B7-6264965F5965}" type="presParOf" srcId="{6374D978-B400-46C4-9198-5F7B106A9B30}" destId="{E2BD70B2-7727-4E60-AC35-6AB13EF15328}" srcOrd="12" destOrd="0" presId="urn:microsoft.com/office/officeart/2005/8/layout/vProcess5"/>
    <dgm:cxn modelId="{C035A7C3-E864-461C-8768-435732A565B0}" type="presParOf" srcId="{6374D978-B400-46C4-9198-5F7B106A9B30}" destId="{9DED9D87-D701-4CAF-9D53-FCC6E128E72F}" srcOrd="13" destOrd="0" presId="urn:microsoft.com/office/officeart/2005/8/layout/vProcess5"/>
    <dgm:cxn modelId="{40B453E6-638F-484C-8AE7-9573C5456F08}" type="presParOf" srcId="{6374D978-B400-46C4-9198-5F7B106A9B30}" destId="{5C23B24D-B99E-48F7-9203-9DFB056F73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4A386CE-6CF7-47BA-B536-97A234DD0D6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378D273-9BCB-410C-8A5F-ECEB1E498FEB}">
      <dgm:prSet/>
      <dgm:spPr/>
      <dgm:t>
        <a:bodyPr/>
        <a:lstStyle/>
        <a:p>
          <a:r>
            <a:rPr lang="it-IT" dirty="0"/>
            <a:t>Premere new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do..</a:t>
          </a:r>
          <a:r>
            <a:rPr lang="it-IT" dirty="0" err="1"/>
            <a:t>while</a:t>
          </a:r>
          <a:endParaRPr lang="it-IT" dirty="0"/>
        </a:p>
      </dgm:t>
    </dgm:pt>
    <dgm:pt modelId="{C67AC3E2-EC43-4094-9E1E-C645791BFD83}" type="parTrans" cxnId="{B1AE102B-861A-4CC0-99FB-7864554A2B9A}">
      <dgm:prSet/>
      <dgm:spPr/>
      <dgm:t>
        <a:bodyPr/>
        <a:lstStyle/>
        <a:p>
          <a:endParaRPr lang="it-IT"/>
        </a:p>
      </dgm:t>
    </dgm:pt>
    <dgm:pt modelId="{2C3A8C75-40B8-49D1-A49A-A3BCEA5AA3C0}" type="sibTrans" cxnId="{B1AE102B-861A-4CC0-99FB-7864554A2B9A}">
      <dgm:prSet/>
      <dgm:spPr/>
      <dgm:t>
        <a:bodyPr/>
        <a:lstStyle/>
        <a:p>
          <a:endParaRPr lang="it-IT"/>
        </a:p>
      </dgm:t>
    </dgm:pt>
    <dgm:pt modelId="{95893318-4FCB-476F-B54B-9E84C58C90DA}">
      <dgm:prSet/>
      <dgm:spPr/>
      <dgm:t>
        <a:bodyPr/>
        <a:lstStyle/>
        <a:p>
          <a:r>
            <a:rPr lang="it-IT" dirty="0"/>
            <a:t>Scrivere la condizione di verità</a:t>
          </a:r>
        </a:p>
      </dgm:t>
    </dgm:pt>
    <dgm:pt modelId="{902B610F-531F-4BA9-A7DC-4E3BFACC1E70}" type="parTrans" cxnId="{C7AA3229-CE05-4A68-88DB-2A5EF5D329DE}">
      <dgm:prSet/>
      <dgm:spPr/>
      <dgm:t>
        <a:bodyPr/>
        <a:lstStyle/>
        <a:p>
          <a:endParaRPr lang="it-IT"/>
        </a:p>
      </dgm:t>
    </dgm:pt>
    <dgm:pt modelId="{12AB02B7-8D6D-4B34-A81B-A843DEB0C467}" type="sibTrans" cxnId="{C7AA3229-CE05-4A68-88DB-2A5EF5D329DE}">
      <dgm:prSet/>
      <dgm:spPr/>
      <dgm:t>
        <a:bodyPr/>
        <a:lstStyle/>
        <a:p>
          <a:endParaRPr lang="it-IT"/>
        </a:p>
      </dgm:t>
    </dgm:pt>
    <dgm:pt modelId="{D63D8FBD-2C77-4E31-99A9-0F2AA66ADE3D}">
      <dgm:prSet/>
      <dgm:spPr/>
      <dgm:t>
        <a:bodyPr/>
        <a:lstStyle/>
        <a:p>
          <a:r>
            <a:rPr lang="it-IT" dirty="0"/>
            <a:t>Scrivere le istruzioni prima della condizione</a:t>
          </a:r>
        </a:p>
      </dgm:t>
    </dgm:pt>
    <dgm:pt modelId="{98FF9CAF-AAB9-4941-AA43-6583DC24E2C6}" type="parTrans" cxnId="{680A6CB0-B8C9-4420-85D6-CDFC44CB4096}">
      <dgm:prSet/>
      <dgm:spPr/>
      <dgm:t>
        <a:bodyPr/>
        <a:lstStyle/>
        <a:p>
          <a:endParaRPr lang="it-IT"/>
        </a:p>
      </dgm:t>
    </dgm:pt>
    <dgm:pt modelId="{9240BBAA-FCA8-485E-9DB4-AB2C179335D3}" type="sibTrans" cxnId="{680A6CB0-B8C9-4420-85D6-CDFC44CB4096}">
      <dgm:prSet/>
      <dgm:spPr/>
      <dgm:t>
        <a:bodyPr/>
        <a:lstStyle/>
        <a:p>
          <a:endParaRPr lang="it-IT"/>
        </a:p>
      </dgm:t>
    </dgm:pt>
    <dgm:pt modelId="{9869CA28-6E8B-4512-A570-D20121E51181}" type="pres">
      <dgm:prSet presAssocID="{74A386CE-6CF7-47BA-B536-97A234DD0D6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9A869BA-6D6C-4F9A-8553-EB137A6CAD74}" type="pres">
      <dgm:prSet presAssocID="{5378D273-9BCB-410C-8A5F-ECEB1E498FE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235452E-61E5-4BF6-A928-108176716372}" type="pres">
      <dgm:prSet presAssocID="{95893318-4FCB-476F-B54B-9E84C58C90D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CD4B8DE-E251-4844-998B-E55F97115453}" type="pres">
      <dgm:prSet presAssocID="{D63D8FBD-2C77-4E31-99A9-0F2AA66ADE3D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1D473513-1E03-4D9F-926F-DB415756D4EF}" type="presOf" srcId="{95893318-4FCB-476F-B54B-9E84C58C90DA}" destId="{9235452E-61E5-4BF6-A928-108176716372}" srcOrd="0" destOrd="0" presId="urn:microsoft.com/office/officeart/2009/3/layout/IncreasingArrowsProcess"/>
    <dgm:cxn modelId="{C7AA3229-CE05-4A68-88DB-2A5EF5D329DE}" srcId="{74A386CE-6CF7-47BA-B536-97A234DD0D67}" destId="{95893318-4FCB-476F-B54B-9E84C58C90DA}" srcOrd="1" destOrd="0" parTransId="{902B610F-531F-4BA9-A7DC-4E3BFACC1E70}" sibTransId="{12AB02B7-8D6D-4B34-A81B-A843DEB0C467}"/>
    <dgm:cxn modelId="{B1AE102B-861A-4CC0-99FB-7864554A2B9A}" srcId="{74A386CE-6CF7-47BA-B536-97A234DD0D67}" destId="{5378D273-9BCB-410C-8A5F-ECEB1E498FEB}" srcOrd="0" destOrd="0" parTransId="{C67AC3E2-EC43-4094-9E1E-C645791BFD83}" sibTransId="{2C3A8C75-40B8-49D1-A49A-A3BCEA5AA3C0}"/>
    <dgm:cxn modelId="{9A86AD64-25B5-4A74-BED4-05F57B308AE9}" type="presOf" srcId="{5378D273-9BCB-410C-8A5F-ECEB1E498FEB}" destId="{69A869BA-6D6C-4F9A-8553-EB137A6CAD74}" srcOrd="0" destOrd="0" presId="urn:microsoft.com/office/officeart/2009/3/layout/IncreasingArrowsProcess"/>
    <dgm:cxn modelId="{680A6CB0-B8C9-4420-85D6-CDFC44CB4096}" srcId="{74A386CE-6CF7-47BA-B536-97A234DD0D67}" destId="{D63D8FBD-2C77-4E31-99A9-0F2AA66ADE3D}" srcOrd="2" destOrd="0" parTransId="{98FF9CAF-AAB9-4941-AA43-6583DC24E2C6}" sibTransId="{9240BBAA-FCA8-485E-9DB4-AB2C179335D3}"/>
    <dgm:cxn modelId="{068A33D4-3FA2-4048-87CC-B4B70425A7AB}" type="presOf" srcId="{D63D8FBD-2C77-4E31-99A9-0F2AA66ADE3D}" destId="{DCD4B8DE-E251-4844-998B-E55F97115453}" srcOrd="0" destOrd="0" presId="urn:microsoft.com/office/officeart/2009/3/layout/IncreasingArrowsProcess"/>
    <dgm:cxn modelId="{34E2C2E8-A307-492E-908A-E585C6703D72}" type="presOf" srcId="{74A386CE-6CF7-47BA-B536-97A234DD0D67}" destId="{9869CA28-6E8B-4512-A570-D20121E51181}" srcOrd="0" destOrd="0" presId="urn:microsoft.com/office/officeart/2009/3/layout/IncreasingArrowsProcess"/>
    <dgm:cxn modelId="{102BEB7C-DB2E-441A-B58B-FB07A728DAF4}" type="presParOf" srcId="{9869CA28-6E8B-4512-A570-D20121E51181}" destId="{69A869BA-6D6C-4F9A-8553-EB137A6CAD74}" srcOrd="0" destOrd="0" presId="urn:microsoft.com/office/officeart/2009/3/layout/IncreasingArrowsProcess"/>
    <dgm:cxn modelId="{CC347C8B-9407-4ECB-9D10-E09A079AD5D4}" type="presParOf" srcId="{9869CA28-6E8B-4512-A570-D20121E51181}" destId="{9235452E-61E5-4BF6-A928-108176716372}" srcOrd="1" destOrd="0" presId="urn:microsoft.com/office/officeart/2009/3/layout/IncreasingArrowsProcess"/>
    <dgm:cxn modelId="{71B1C0A9-156A-48BD-9786-66182E590AA1}" type="presParOf" srcId="{9869CA28-6E8B-4512-A570-D20121E51181}" destId="{DCD4B8DE-E251-4844-998B-E55F97115453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D6439C-FC28-48FD-BF38-0F0E30F2C03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BBD871B-370E-40AB-B30D-56E163FCFE94}">
      <dgm:prSet/>
      <dgm:spPr/>
      <dgm:t>
        <a:bodyPr/>
        <a:lstStyle/>
        <a:p>
          <a:r>
            <a:rPr lang="it-IT"/>
            <a:t>Condizione: num&lt;20</a:t>
          </a:r>
        </a:p>
      </dgm:t>
    </dgm:pt>
    <dgm:pt modelId="{EBBABF52-078D-45D4-B409-D1AE4BD68E35}" type="parTrans" cxnId="{D4FD02A5-84A8-4CD1-8A7B-F6444D8B5788}">
      <dgm:prSet/>
      <dgm:spPr/>
      <dgm:t>
        <a:bodyPr/>
        <a:lstStyle/>
        <a:p>
          <a:endParaRPr lang="it-IT"/>
        </a:p>
      </dgm:t>
    </dgm:pt>
    <dgm:pt modelId="{0AB95B5A-CC06-4F7B-B3C9-5B36B03B64BC}" type="sibTrans" cxnId="{D4FD02A5-84A8-4CD1-8A7B-F6444D8B5788}">
      <dgm:prSet/>
      <dgm:spPr/>
      <dgm:t>
        <a:bodyPr/>
        <a:lstStyle/>
        <a:p>
          <a:endParaRPr lang="it-IT"/>
        </a:p>
      </dgm:t>
    </dgm:pt>
    <dgm:pt modelId="{68FAC316-8B45-40E7-84E9-F152E040ABCA}" type="pres">
      <dgm:prSet presAssocID="{42D6439C-FC28-48FD-BF38-0F0E30F2C036}" presName="linear" presStyleCnt="0">
        <dgm:presLayoutVars>
          <dgm:animLvl val="lvl"/>
          <dgm:resizeHandles val="exact"/>
        </dgm:presLayoutVars>
      </dgm:prSet>
      <dgm:spPr/>
    </dgm:pt>
    <dgm:pt modelId="{D48AA3A6-4160-4063-B41E-388C2F5709F5}" type="pres">
      <dgm:prSet presAssocID="{0BBD871B-370E-40AB-B30D-56E163FCFE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06C1437-E640-47C4-B922-A43DC374041D}" type="presOf" srcId="{0BBD871B-370E-40AB-B30D-56E163FCFE94}" destId="{D48AA3A6-4160-4063-B41E-388C2F5709F5}" srcOrd="0" destOrd="0" presId="urn:microsoft.com/office/officeart/2005/8/layout/vList2"/>
    <dgm:cxn modelId="{8E9CAC70-19A9-4013-A301-936808F5121A}" type="presOf" srcId="{42D6439C-FC28-48FD-BF38-0F0E30F2C036}" destId="{68FAC316-8B45-40E7-84E9-F152E040ABCA}" srcOrd="0" destOrd="0" presId="urn:microsoft.com/office/officeart/2005/8/layout/vList2"/>
    <dgm:cxn modelId="{D4FD02A5-84A8-4CD1-8A7B-F6444D8B5788}" srcId="{42D6439C-FC28-48FD-BF38-0F0E30F2C036}" destId="{0BBD871B-370E-40AB-B30D-56E163FCFE94}" srcOrd="0" destOrd="0" parTransId="{EBBABF52-078D-45D4-B409-D1AE4BD68E35}" sibTransId="{0AB95B5A-CC06-4F7B-B3C9-5B36B03B64BC}"/>
    <dgm:cxn modelId="{6F370C67-0A34-4D27-BE5A-F6E61E0B6E27}" type="presParOf" srcId="{68FAC316-8B45-40E7-84E9-F152E040ABCA}" destId="{D48AA3A6-4160-4063-B41E-388C2F5709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88C2CB-B8E8-4288-BF0E-B3EF0BBA64AE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FCFCFA3-7B0A-40EC-A3F1-EBFCA24FB1DD}">
      <dgm:prSet/>
      <dgm:spPr/>
      <dgm:t>
        <a:bodyPr/>
        <a:lstStyle/>
        <a:p>
          <a:r>
            <a:rPr lang="en-US"/>
            <a:t>Inizio del programma</a:t>
          </a:r>
          <a:endParaRPr lang="it-IT"/>
        </a:p>
      </dgm:t>
    </dgm:pt>
    <dgm:pt modelId="{8193A342-3E67-4CD7-92D5-E1F68E1DF512}" type="parTrans" cxnId="{9539E3D9-D3E2-45EA-9BE2-DA5113871FDA}">
      <dgm:prSet/>
      <dgm:spPr/>
      <dgm:t>
        <a:bodyPr/>
        <a:lstStyle/>
        <a:p>
          <a:endParaRPr lang="it-IT"/>
        </a:p>
      </dgm:t>
    </dgm:pt>
    <dgm:pt modelId="{D17DA504-096A-4482-8C68-7540EC375602}" type="sibTrans" cxnId="{9539E3D9-D3E2-45EA-9BE2-DA5113871FDA}">
      <dgm:prSet/>
      <dgm:spPr/>
      <dgm:t>
        <a:bodyPr/>
        <a:lstStyle/>
        <a:p>
          <a:endParaRPr lang="it-IT"/>
        </a:p>
      </dgm:t>
    </dgm:pt>
    <dgm:pt modelId="{A82CB2AA-D498-40CB-A57C-68C819657E16}">
      <dgm:prSet/>
      <dgm:spPr/>
      <dgm:t>
        <a:bodyPr/>
        <a:lstStyle/>
        <a:p>
          <a:r>
            <a:rPr lang="en-US"/>
            <a:t>Mi faccio dare un numero</a:t>
          </a:r>
          <a:endParaRPr lang="it-IT"/>
        </a:p>
      </dgm:t>
    </dgm:pt>
    <dgm:pt modelId="{70955C1F-630A-4362-9163-FCEDCB2E4162}" type="parTrans" cxnId="{2ACDBA47-00B9-403F-B963-3AB782424C63}">
      <dgm:prSet/>
      <dgm:spPr/>
      <dgm:t>
        <a:bodyPr/>
        <a:lstStyle/>
        <a:p>
          <a:endParaRPr lang="it-IT"/>
        </a:p>
      </dgm:t>
    </dgm:pt>
    <dgm:pt modelId="{EE074B5E-AB7C-4913-9AFB-74F2AB1506B2}" type="sibTrans" cxnId="{2ACDBA47-00B9-403F-B963-3AB782424C63}">
      <dgm:prSet/>
      <dgm:spPr/>
      <dgm:t>
        <a:bodyPr/>
        <a:lstStyle/>
        <a:p>
          <a:endParaRPr lang="it-IT"/>
        </a:p>
      </dgm:t>
    </dgm:pt>
    <dgm:pt modelId="{3D10D0BC-7FA1-439A-80D2-AF393270FD9F}">
      <dgm:prSet/>
      <dgm:spPr/>
      <dgm:t>
        <a:bodyPr/>
        <a:lstStyle/>
        <a:p>
          <a:r>
            <a:rPr lang="en-US"/>
            <a:t>Aumenta di 1 il numero finché è minore di 20</a:t>
          </a:r>
          <a:endParaRPr lang="it-IT"/>
        </a:p>
      </dgm:t>
    </dgm:pt>
    <dgm:pt modelId="{1F4270A0-444E-4E79-9E21-11AF447A8870}" type="parTrans" cxnId="{B9FA780A-E688-4B8B-A8CF-D645C9B83DFB}">
      <dgm:prSet/>
      <dgm:spPr/>
      <dgm:t>
        <a:bodyPr/>
        <a:lstStyle/>
        <a:p>
          <a:endParaRPr lang="it-IT"/>
        </a:p>
      </dgm:t>
    </dgm:pt>
    <dgm:pt modelId="{82523DF5-C907-47FA-B431-DB1C88384346}" type="sibTrans" cxnId="{B9FA780A-E688-4B8B-A8CF-D645C9B83DFB}">
      <dgm:prSet/>
      <dgm:spPr/>
      <dgm:t>
        <a:bodyPr/>
        <a:lstStyle/>
        <a:p>
          <a:endParaRPr lang="it-IT"/>
        </a:p>
      </dgm:t>
    </dgm:pt>
    <dgm:pt modelId="{335143A4-91A2-431D-89E2-78A39D63266C}">
      <dgm:prSet/>
      <dgm:spPr/>
      <dgm:t>
        <a:bodyPr/>
        <a:lstStyle/>
        <a:p>
          <a:r>
            <a:rPr lang="en-US" dirty="0" err="1"/>
            <a:t>Stampo</a:t>
          </a:r>
          <a:r>
            <a:rPr lang="en-US" dirty="0"/>
            <a:t> </a:t>
          </a:r>
          <a:r>
            <a:rPr lang="en-US" dirty="0" err="1"/>
            <a:t>il</a:t>
          </a:r>
          <a:r>
            <a:rPr lang="en-US" dirty="0"/>
            <a:t> </a:t>
          </a:r>
          <a:r>
            <a:rPr lang="en-US" dirty="0" err="1"/>
            <a:t>numero</a:t>
          </a:r>
          <a:endParaRPr lang="it-IT" dirty="0"/>
        </a:p>
      </dgm:t>
    </dgm:pt>
    <dgm:pt modelId="{7B819901-6B8F-46F3-865B-0CFE81A75F3D}" type="parTrans" cxnId="{74CDBA50-7A86-406F-9BEB-CA22674E3A8A}">
      <dgm:prSet/>
      <dgm:spPr/>
      <dgm:t>
        <a:bodyPr/>
        <a:lstStyle/>
        <a:p>
          <a:endParaRPr lang="it-IT"/>
        </a:p>
      </dgm:t>
    </dgm:pt>
    <dgm:pt modelId="{F4EA8642-1223-408E-9C5C-447F7FD10C2A}" type="sibTrans" cxnId="{74CDBA50-7A86-406F-9BEB-CA22674E3A8A}">
      <dgm:prSet/>
      <dgm:spPr/>
      <dgm:t>
        <a:bodyPr/>
        <a:lstStyle/>
        <a:p>
          <a:endParaRPr lang="it-IT"/>
        </a:p>
      </dgm:t>
    </dgm:pt>
    <dgm:pt modelId="{5E080600-537B-4094-B334-A1FBA6348FC5}">
      <dgm:prSet/>
      <dgm:spPr/>
      <dgm:t>
        <a:bodyPr/>
        <a:lstStyle/>
        <a:p>
          <a:r>
            <a:rPr lang="it-IT" dirty="0"/>
            <a:t>Fine del programma</a:t>
          </a:r>
        </a:p>
      </dgm:t>
    </dgm:pt>
    <dgm:pt modelId="{73C6499B-5C32-427D-8C20-16FD1F1CC2FA}" type="parTrans" cxnId="{AEF2AE55-4134-4FA9-8AA5-DCAA478D3FAF}">
      <dgm:prSet/>
      <dgm:spPr/>
      <dgm:t>
        <a:bodyPr/>
        <a:lstStyle/>
        <a:p>
          <a:endParaRPr lang="it-IT"/>
        </a:p>
      </dgm:t>
    </dgm:pt>
    <dgm:pt modelId="{BDEF8259-1E51-45F5-8785-22FF537BDCF1}" type="sibTrans" cxnId="{AEF2AE55-4134-4FA9-8AA5-DCAA478D3FAF}">
      <dgm:prSet/>
      <dgm:spPr/>
      <dgm:t>
        <a:bodyPr/>
        <a:lstStyle/>
        <a:p>
          <a:endParaRPr lang="it-IT"/>
        </a:p>
      </dgm:t>
    </dgm:pt>
    <dgm:pt modelId="{C1AFF320-30FF-43D1-B473-067CFD7D4775}" type="pres">
      <dgm:prSet presAssocID="{2888C2CB-B8E8-4288-BF0E-B3EF0BBA64AE}" presName="outerComposite" presStyleCnt="0">
        <dgm:presLayoutVars>
          <dgm:chMax val="5"/>
          <dgm:dir/>
          <dgm:resizeHandles val="exact"/>
        </dgm:presLayoutVars>
      </dgm:prSet>
      <dgm:spPr/>
    </dgm:pt>
    <dgm:pt modelId="{971D7CFF-D75C-4CB3-B90E-CC858F14225E}" type="pres">
      <dgm:prSet presAssocID="{2888C2CB-B8E8-4288-BF0E-B3EF0BBA64AE}" presName="dummyMaxCanvas" presStyleCnt="0">
        <dgm:presLayoutVars/>
      </dgm:prSet>
      <dgm:spPr/>
    </dgm:pt>
    <dgm:pt modelId="{CF450331-25DB-4C97-92F7-E7C4587D916F}" type="pres">
      <dgm:prSet presAssocID="{2888C2CB-B8E8-4288-BF0E-B3EF0BBA64AE}" presName="FiveNodes_1" presStyleLbl="node1" presStyleIdx="0" presStyleCnt="5">
        <dgm:presLayoutVars>
          <dgm:bulletEnabled val="1"/>
        </dgm:presLayoutVars>
      </dgm:prSet>
      <dgm:spPr/>
    </dgm:pt>
    <dgm:pt modelId="{FE695A14-1EFC-46D3-B1D4-417943906D71}" type="pres">
      <dgm:prSet presAssocID="{2888C2CB-B8E8-4288-BF0E-B3EF0BBA64AE}" presName="FiveNodes_2" presStyleLbl="node1" presStyleIdx="1" presStyleCnt="5">
        <dgm:presLayoutVars>
          <dgm:bulletEnabled val="1"/>
        </dgm:presLayoutVars>
      </dgm:prSet>
      <dgm:spPr/>
    </dgm:pt>
    <dgm:pt modelId="{E9505864-A187-4DD5-BB35-4B24C48E18F7}" type="pres">
      <dgm:prSet presAssocID="{2888C2CB-B8E8-4288-BF0E-B3EF0BBA64AE}" presName="FiveNodes_3" presStyleLbl="node1" presStyleIdx="2" presStyleCnt="5">
        <dgm:presLayoutVars>
          <dgm:bulletEnabled val="1"/>
        </dgm:presLayoutVars>
      </dgm:prSet>
      <dgm:spPr/>
    </dgm:pt>
    <dgm:pt modelId="{3648CF69-360E-45A3-81FF-DE7C811BDF85}" type="pres">
      <dgm:prSet presAssocID="{2888C2CB-B8E8-4288-BF0E-B3EF0BBA64AE}" presName="FiveNodes_4" presStyleLbl="node1" presStyleIdx="3" presStyleCnt="5">
        <dgm:presLayoutVars>
          <dgm:bulletEnabled val="1"/>
        </dgm:presLayoutVars>
      </dgm:prSet>
      <dgm:spPr/>
    </dgm:pt>
    <dgm:pt modelId="{AC845B56-E808-4B88-9135-3E8D40F9F2CD}" type="pres">
      <dgm:prSet presAssocID="{2888C2CB-B8E8-4288-BF0E-B3EF0BBA64AE}" presName="FiveNodes_5" presStyleLbl="node1" presStyleIdx="4" presStyleCnt="5">
        <dgm:presLayoutVars>
          <dgm:bulletEnabled val="1"/>
        </dgm:presLayoutVars>
      </dgm:prSet>
      <dgm:spPr/>
    </dgm:pt>
    <dgm:pt modelId="{982C15DC-2132-4AE5-A04A-CBB1CFC2B62C}" type="pres">
      <dgm:prSet presAssocID="{2888C2CB-B8E8-4288-BF0E-B3EF0BBA64AE}" presName="FiveConn_1-2" presStyleLbl="fgAccFollowNode1" presStyleIdx="0" presStyleCnt="4">
        <dgm:presLayoutVars>
          <dgm:bulletEnabled val="1"/>
        </dgm:presLayoutVars>
      </dgm:prSet>
      <dgm:spPr/>
    </dgm:pt>
    <dgm:pt modelId="{88220B37-E9E0-4D83-B574-89D9D71D20CB}" type="pres">
      <dgm:prSet presAssocID="{2888C2CB-B8E8-4288-BF0E-B3EF0BBA64AE}" presName="FiveConn_2-3" presStyleLbl="fgAccFollowNode1" presStyleIdx="1" presStyleCnt="4">
        <dgm:presLayoutVars>
          <dgm:bulletEnabled val="1"/>
        </dgm:presLayoutVars>
      </dgm:prSet>
      <dgm:spPr/>
    </dgm:pt>
    <dgm:pt modelId="{6C3811D5-A604-43C4-95A0-6A3E0FBC85B7}" type="pres">
      <dgm:prSet presAssocID="{2888C2CB-B8E8-4288-BF0E-B3EF0BBA64AE}" presName="FiveConn_3-4" presStyleLbl="fgAccFollowNode1" presStyleIdx="2" presStyleCnt="4">
        <dgm:presLayoutVars>
          <dgm:bulletEnabled val="1"/>
        </dgm:presLayoutVars>
      </dgm:prSet>
      <dgm:spPr/>
    </dgm:pt>
    <dgm:pt modelId="{1B98BC7C-AB78-4A2D-A038-92C71CCEF681}" type="pres">
      <dgm:prSet presAssocID="{2888C2CB-B8E8-4288-BF0E-B3EF0BBA64AE}" presName="FiveConn_4-5" presStyleLbl="fgAccFollowNode1" presStyleIdx="3" presStyleCnt="4">
        <dgm:presLayoutVars>
          <dgm:bulletEnabled val="1"/>
        </dgm:presLayoutVars>
      </dgm:prSet>
      <dgm:spPr/>
    </dgm:pt>
    <dgm:pt modelId="{89406713-73D8-49FC-B189-5DA98C27E99F}" type="pres">
      <dgm:prSet presAssocID="{2888C2CB-B8E8-4288-BF0E-B3EF0BBA64AE}" presName="FiveNodes_1_text" presStyleLbl="node1" presStyleIdx="4" presStyleCnt="5">
        <dgm:presLayoutVars>
          <dgm:bulletEnabled val="1"/>
        </dgm:presLayoutVars>
      </dgm:prSet>
      <dgm:spPr/>
    </dgm:pt>
    <dgm:pt modelId="{80970243-D8F1-432A-B3DB-82FF805ABE9D}" type="pres">
      <dgm:prSet presAssocID="{2888C2CB-B8E8-4288-BF0E-B3EF0BBA64AE}" presName="FiveNodes_2_text" presStyleLbl="node1" presStyleIdx="4" presStyleCnt="5">
        <dgm:presLayoutVars>
          <dgm:bulletEnabled val="1"/>
        </dgm:presLayoutVars>
      </dgm:prSet>
      <dgm:spPr/>
    </dgm:pt>
    <dgm:pt modelId="{FCB6651A-8EA5-4F2F-95B6-D171C2DF3B91}" type="pres">
      <dgm:prSet presAssocID="{2888C2CB-B8E8-4288-BF0E-B3EF0BBA64AE}" presName="FiveNodes_3_text" presStyleLbl="node1" presStyleIdx="4" presStyleCnt="5">
        <dgm:presLayoutVars>
          <dgm:bulletEnabled val="1"/>
        </dgm:presLayoutVars>
      </dgm:prSet>
      <dgm:spPr/>
    </dgm:pt>
    <dgm:pt modelId="{DBCA866E-0721-48A8-A624-A783FDAB80F1}" type="pres">
      <dgm:prSet presAssocID="{2888C2CB-B8E8-4288-BF0E-B3EF0BBA64AE}" presName="FiveNodes_4_text" presStyleLbl="node1" presStyleIdx="4" presStyleCnt="5">
        <dgm:presLayoutVars>
          <dgm:bulletEnabled val="1"/>
        </dgm:presLayoutVars>
      </dgm:prSet>
      <dgm:spPr/>
    </dgm:pt>
    <dgm:pt modelId="{817A5C33-B274-426C-93C5-DB9B354DB51A}" type="pres">
      <dgm:prSet presAssocID="{2888C2CB-B8E8-4288-BF0E-B3EF0BBA64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FA780A-E688-4B8B-A8CF-D645C9B83DFB}" srcId="{2888C2CB-B8E8-4288-BF0E-B3EF0BBA64AE}" destId="{3D10D0BC-7FA1-439A-80D2-AF393270FD9F}" srcOrd="2" destOrd="0" parTransId="{1F4270A0-444E-4E79-9E21-11AF447A8870}" sibTransId="{82523DF5-C907-47FA-B431-DB1C88384346}"/>
    <dgm:cxn modelId="{BFB5421F-7D5E-439F-A22B-A5B31B7D1C07}" type="presOf" srcId="{3D10D0BC-7FA1-439A-80D2-AF393270FD9F}" destId="{FCB6651A-8EA5-4F2F-95B6-D171C2DF3B91}" srcOrd="1" destOrd="0" presId="urn:microsoft.com/office/officeart/2005/8/layout/vProcess5"/>
    <dgm:cxn modelId="{D4B72E21-C190-4407-9848-52695F5FA0F9}" type="presOf" srcId="{335143A4-91A2-431D-89E2-78A39D63266C}" destId="{3648CF69-360E-45A3-81FF-DE7C811BDF85}" srcOrd="0" destOrd="0" presId="urn:microsoft.com/office/officeart/2005/8/layout/vProcess5"/>
    <dgm:cxn modelId="{74789464-2C1C-4C4B-A498-A1F0CC14A6A9}" type="presOf" srcId="{EE074B5E-AB7C-4913-9AFB-74F2AB1506B2}" destId="{88220B37-E9E0-4D83-B574-89D9D71D20CB}" srcOrd="0" destOrd="0" presId="urn:microsoft.com/office/officeart/2005/8/layout/vProcess5"/>
    <dgm:cxn modelId="{2ACDBA47-00B9-403F-B963-3AB782424C63}" srcId="{2888C2CB-B8E8-4288-BF0E-B3EF0BBA64AE}" destId="{A82CB2AA-D498-40CB-A57C-68C819657E16}" srcOrd="1" destOrd="0" parTransId="{70955C1F-630A-4362-9163-FCEDCB2E4162}" sibTransId="{EE074B5E-AB7C-4913-9AFB-74F2AB1506B2}"/>
    <dgm:cxn modelId="{74CDBA50-7A86-406F-9BEB-CA22674E3A8A}" srcId="{2888C2CB-B8E8-4288-BF0E-B3EF0BBA64AE}" destId="{335143A4-91A2-431D-89E2-78A39D63266C}" srcOrd="3" destOrd="0" parTransId="{7B819901-6B8F-46F3-865B-0CFE81A75F3D}" sibTransId="{F4EA8642-1223-408E-9C5C-447F7FD10C2A}"/>
    <dgm:cxn modelId="{B4A5BE50-0D6E-4E71-9859-457F6711E0E9}" type="presOf" srcId="{2888C2CB-B8E8-4288-BF0E-B3EF0BBA64AE}" destId="{C1AFF320-30FF-43D1-B473-067CFD7D4775}" srcOrd="0" destOrd="0" presId="urn:microsoft.com/office/officeart/2005/8/layout/vProcess5"/>
    <dgm:cxn modelId="{AEF2AE55-4134-4FA9-8AA5-DCAA478D3FAF}" srcId="{2888C2CB-B8E8-4288-BF0E-B3EF0BBA64AE}" destId="{5E080600-537B-4094-B334-A1FBA6348FC5}" srcOrd="4" destOrd="0" parTransId="{73C6499B-5C32-427D-8C20-16FD1F1CC2FA}" sibTransId="{BDEF8259-1E51-45F5-8785-22FF537BDCF1}"/>
    <dgm:cxn modelId="{5C2CD885-A351-4343-94D0-7E759F1F04B6}" type="presOf" srcId="{335143A4-91A2-431D-89E2-78A39D63266C}" destId="{DBCA866E-0721-48A8-A624-A783FDAB80F1}" srcOrd="1" destOrd="0" presId="urn:microsoft.com/office/officeart/2005/8/layout/vProcess5"/>
    <dgm:cxn modelId="{2917FC91-4268-4512-BD0F-3B3F24D221BC}" type="presOf" srcId="{A82CB2AA-D498-40CB-A57C-68C819657E16}" destId="{FE695A14-1EFC-46D3-B1D4-417943906D71}" srcOrd="0" destOrd="0" presId="urn:microsoft.com/office/officeart/2005/8/layout/vProcess5"/>
    <dgm:cxn modelId="{CA1B58A5-731D-4D86-81C6-33A47A74595A}" type="presOf" srcId="{D17DA504-096A-4482-8C68-7540EC375602}" destId="{982C15DC-2132-4AE5-A04A-CBB1CFC2B62C}" srcOrd="0" destOrd="0" presId="urn:microsoft.com/office/officeart/2005/8/layout/vProcess5"/>
    <dgm:cxn modelId="{97F4AEA7-B479-4081-9A21-4C5004AB5AE7}" type="presOf" srcId="{F4EA8642-1223-408E-9C5C-447F7FD10C2A}" destId="{1B98BC7C-AB78-4A2D-A038-92C71CCEF681}" srcOrd="0" destOrd="0" presId="urn:microsoft.com/office/officeart/2005/8/layout/vProcess5"/>
    <dgm:cxn modelId="{897FC5A9-2DC8-4E2D-82BF-5BE9897E90A6}" type="presOf" srcId="{3D10D0BC-7FA1-439A-80D2-AF393270FD9F}" destId="{E9505864-A187-4DD5-BB35-4B24C48E18F7}" srcOrd="0" destOrd="0" presId="urn:microsoft.com/office/officeart/2005/8/layout/vProcess5"/>
    <dgm:cxn modelId="{E96348B3-EA83-4025-B6C7-10BD56D34BC2}" type="presOf" srcId="{2FCFCFA3-7B0A-40EC-A3F1-EBFCA24FB1DD}" destId="{CF450331-25DB-4C97-92F7-E7C4587D916F}" srcOrd="0" destOrd="0" presId="urn:microsoft.com/office/officeart/2005/8/layout/vProcess5"/>
    <dgm:cxn modelId="{BBD8E1B5-0A98-4792-8299-A67A933C92B4}" type="presOf" srcId="{5E080600-537B-4094-B334-A1FBA6348FC5}" destId="{AC845B56-E808-4B88-9135-3E8D40F9F2CD}" srcOrd="0" destOrd="0" presId="urn:microsoft.com/office/officeart/2005/8/layout/vProcess5"/>
    <dgm:cxn modelId="{EA41A3B9-186B-4B51-8A94-9BF47E648CB9}" type="presOf" srcId="{82523DF5-C907-47FA-B431-DB1C88384346}" destId="{6C3811D5-A604-43C4-95A0-6A3E0FBC85B7}" srcOrd="0" destOrd="0" presId="urn:microsoft.com/office/officeart/2005/8/layout/vProcess5"/>
    <dgm:cxn modelId="{9539E3D9-D3E2-45EA-9BE2-DA5113871FDA}" srcId="{2888C2CB-B8E8-4288-BF0E-B3EF0BBA64AE}" destId="{2FCFCFA3-7B0A-40EC-A3F1-EBFCA24FB1DD}" srcOrd="0" destOrd="0" parTransId="{8193A342-3E67-4CD7-92D5-E1F68E1DF512}" sibTransId="{D17DA504-096A-4482-8C68-7540EC375602}"/>
    <dgm:cxn modelId="{6051C4EE-AD68-4A9B-8ADB-8F3319BF16B8}" type="presOf" srcId="{2FCFCFA3-7B0A-40EC-A3F1-EBFCA24FB1DD}" destId="{89406713-73D8-49FC-B189-5DA98C27E99F}" srcOrd="1" destOrd="0" presId="urn:microsoft.com/office/officeart/2005/8/layout/vProcess5"/>
    <dgm:cxn modelId="{E7C44CF3-A569-408D-AB52-DC969FA2240D}" type="presOf" srcId="{5E080600-537B-4094-B334-A1FBA6348FC5}" destId="{817A5C33-B274-426C-93C5-DB9B354DB51A}" srcOrd="1" destOrd="0" presId="urn:microsoft.com/office/officeart/2005/8/layout/vProcess5"/>
    <dgm:cxn modelId="{AA112BFF-B855-4F1F-97FB-7ADA78D3DF53}" type="presOf" srcId="{A82CB2AA-D498-40CB-A57C-68C819657E16}" destId="{80970243-D8F1-432A-B3DB-82FF805ABE9D}" srcOrd="1" destOrd="0" presId="urn:microsoft.com/office/officeart/2005/8/layout/vProcess5"/>
    <dgm:cxn modelId="{BA3F7660-BDE8-48E0-851A-8DB9FAEA50B1}" type="presParOf" srcId="{C1AFF320-30FF-43D1-B473-067CFD7D4775}" destId="{971D7CFF-D75C-4CB3-B90E-CC858F14225E}" srcOrd="0" destOrd="0" presId="urn:microsoft.com/office/officeart/2005/8/layout/vProcess5"/>
    <dgm:cxn modelId="{326A8720-3E49-4D28-B85D-6F48557674B2}" type="presParOf" srcId="{C1AFF320-30FF-43D1-B473-067CFD7D4775}" destId="{CF450331-25DB-4C97-92F7-E7C4587D916F}" srcOrd="1" destOrd="0" presId="urn:microsoft.com/office/officeart/2005/8/layout/vProcess5"/>
    <dgm:cxn modelId="{F0E0AD79-A81C-425C-9176-7DBC16AE7085}" type="presParOf" srcId="{C1AFF320-30FF-43D1-B473-067CFD7D4775}" destId="{FE695A14-1EFC-46D3-B1D4-417943906D71}" srcOrd="2" destOrd="0" presId="urn:microsoft.com/office/officeart/2005/8/layout/vProcess5"/>
    <dgm:cxn modelId="{65696E03-9AF8-4650-9BE1-53D417844586}" type="presParOf" srcId="{C1AFF320-30FF-43D1-B473-067CFD7D4775}" destId="{E9505864-A187-4DD5-BB35-4B24C48E18F7}" srcOrd="3" destOrd="0" presId="urn:microsoft.com/office/officeart/2005/8/layout/vProcess5"/>
    <dgm:cxn modelId="{3FBB259C-A228-4B78-88CE-CB6B2BF03D0F}" type="presParOf" srcId="{C1AFF320-30FF-43D1-B473-067CFD7D4775}" destId="{3648CF69-360E-45A3-81FF-DE7C811BDF85}" srcOrd="4" destOrd="0" presId="urn:microsoft.com/office/officeart/2005/8/layout/vProcess5"/>
    <dgm:cxn modelId="{84226E13-EAD0-438E-9FC5-50308B610AF4}" type="presParOf" srcId="{C1AFF320-30FF-43D1-B473-067CFD7D4775}" destId="{AC845B56-E808-4B88-9135-3E8D40F9F2CD}" srcOrd="5" destOrd="0" presId="urn:microsoft.com/office/officeart/2005/8/layout/vProcess5"/>
    <dgm:cxn modelId="{3BDDFCBC-EB6B-406F-94CB-F0F9E30C3C92}" type="presParOf" srcId="{C1AFF320-30FF-43D1-B473-067CFD7D4775}" destId="{982C15DC-2132-4AE5-A04A-CBB1CFC2B62C}" srcOrd="6" destOrd="0" presId="urn:microsoft.com/office/officeart/2005/8/layout/vProcess5"/>
    <dgm:cxn modelId="{3DA5D794-0B60-445C-9DC8-BD7A0ECF47DA}" type="presParOf" srcId="{C1AFF320-30FF-43D1-B473-067CFD7D4775}" destId="{88220B37-E9E0-4D83-B574-89D9D71D20CB}" srcOrd="7" destOrd="0" presId="urn:microsoft.com/office/officeart/2005/8/layout/vProcess5"/>
    <dgm:cxn modelId="{BD5289F9-5532-4815-A1E0-CA4A6E4EBBB7}" type="presParOf" srcId="{C1AFF320-30FF-43D1-B473-067CFD7D4775}" destId="{6C3811D5-A604-43C4-95A0-6A3E0FBC85B7}" srcOrd="8" destOrd="0" presId="urn:microsoft.com/office/officeart/2005/8/layout/vProcess5"/>
    <dgm:cxn modelId="{D23D42E4-D231-45A7-8801-C046695B4EC8}" type="presParOf" srcId="{C1AFF320-30FF-43D1-B473-067CFD7D4775}" destId="{1B98BC7C-AB78-4A2D-A038-92C71CCEF681}" srcOrd="9" destOrd="0" presId="urn:microsoft.com/office/officeart/2005/8/layout/vProcess5"/>
    <dgm:cxn modelId="{B4B46D40-1473-4D9E-9CCC-C2D1FBCC8773}" type="presParOf" srcId="{C1AFF320-30FF-43D1-B473-067CFD7D4775}" destId="{89406713-73D8-49FC-B189-5DA98C27E99F}" srcOrd="10" destOrd="0" presId="urn:microsoft.com/office/officeart/2005/8/layout/vProcess5"/>
    <dgm:cxn modelId="{E5737578-C7E8-4012-B38F-98DEE6E0F229}" type="presParOf" srcId="{C1AFF320-30FF-43D1-B473-067CFD7D4775}" destId="{80970243-D8F1-432A-B3DB-82FF805ABE9D}" srcOrd="11" destOrd="0" presId="urn:microsoft.com/office/officeart/2005/8/layout/vProcess5"/>
    <dgm:cxn modelId="{944F5B18-1BC0-4E4F-AE0D-4454D1278E79}" type="presParOf" srcId="{C1AFF320-30FF-43D1-B473-067CFD7D4775}" destId="{FCB6651A-8EA5-4F2F-95B6-D171C2DF3B91}" srcOrd="12" destOrd="0" presId="urn:microsoft.com/office/officeart/2005/8/layout/vProcess5"/>
    <dgm:cxn modelId="{1FAD0F9B-B880-4221-99C1-032EED32B3D4}" type="presParOf" srcId="{C1AFF320-30FF-43D1-B473-067CFD7D4775}" destId="{DBCA866E-0721-48A8-A624-A783FDAB80F1}" srcOrd="13" destOrd="0" presId="urn:microsoft.com/office/officeart/2005/8/layout/vProcess5"/>
    <dgm:cxn modelId="{32CDBEEC-96D6-4F84-9982-D578B025E9CF}" type="presParOf" srcId="{C1AFF320-30FF-43D1-B473-067CFD7D4775}" destId="{817A5C33-B274-426C-93C5-DB9B354DB51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617E8C0-E8C3-45DF-8F65-780481F669A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B0E0C5B-CCA1-4031-93D1-8D9160D5A0BF}">
      <dgm:prSet/>
      <dgm:spPr/>
      <dgm:t>
        <a:bodyPr/>
        <a:lstStyle/>
        <a:p>
          <a:r>
            <a:rPr lang="it-IT" dirty="0"/>
            <a:t>Dato un numero N, generare e visualizzare in ordine crescente i numeri minori di N</a:t>
          </a:r>
        </a:p>
      </dgm:t>
    </dgm:pt>
    <dgm:pt modelId="{175A87D4-E00D-40DC-AD0B-A24FBEF96772}" type="parTrans" cxnId="{05BD1D33-6E52-4136-98D4-AC5788430B9B}">
      <dgm:prSet/>
      <dgm:spPr/>
      <dgm:t>
        <a:bodyPr/>
        <a:lstStyle/>
        <a:p>
          <a:endParaRPr lang="it-IT"/>
        </a:p>
      </dgm:t>
    </dgm:pt>
    <dgm:pt modelId="{5D23B524-C914-4E2A-AD2C-76C7F694ADF8}" type="sibTrans" cxnId="{05BD1D33-6E52-4136-98D4-AC5788430B9B}">
      <dgm:prSet/>
      <dgm:spPr/>
      <dgm:t>
        <a:bodyPr/>
        <a:lstStyle/>
        <a:p>
          <a:endParaRPr lang="it-IT"/>
        </a:p>
      </dgm:t>
    </dgm:pt>
    <dgm:pt modelId="{ECB21670-3EB4-45C8-9AFF-98496B3ECF23}" type="pres">
      <dgm:prSet presAssocID="{0617E8C0-E8C3-45DF-8F65-780481F669AF}" presName="Name0" presStyleCnt="0">
        <dgm:presLayoutVars>
          <dgm:dir/>
          <dgm:resizeHandles val="exact"/>
        </dgm:presLayoutVars>
      </dgm:prSet>
      <dgm:spPr/>
    </dgm:pt>
    <dgm:pt modelId="{83B29AEE-8721-41AB-BAFE-91C8D7C73945}" type="pres">
      <dgm:prSet presAssocID="{1B0E0C5B-CCA1-4031-93D1-8D9160D5A0BF}" presName="node" presStyleLbl="node1" presStyleIdx="0" presStyleCnt="1">
        <dgm:presLayoutVars>
          <dgm:bulletEnabled val="1"/>
        </dgm:presLayoutVars>
      </dgm:prSet>
      <dgm:spPr/>
    </dgm:pt>
  </dgm:ptLst>
  <dgm:cxnLst>
    <dgm:cxn modelId="{05BD1D33-6E52-4136-98D4-AC5788430B9B}" srcId="{0617E8C0-E8C3-45DF-8F65-780481F669AF}" destId="{1B0E0C5B-CCA1-4031-93D1-8D9160D5A0BF}" srcOrd="0" destOrd="0" parTransId="{175A87D4-E00D-40DC-AD0B-A24FBEF96772}" sibTransId="{5D23B524-C914-4E2A-AD2C-76C7F694ADF8}"/>
    <dgm:cxn modelId="{3FCF2282-56F6-4EB3-9C73-A8440A4A1DD9}" type="presOf" srcId="{0617E8C0-E8C3-45DF-8F65-780481F669AF}" destId="{ECB21670-3EB4-45C8-9AFF-98496B3ECF23}" srcOrd="0" destOrd="0" presId="urn:microsoft.com/office/officeart/2005/8/layout/process1"/>
    <dgm:cxn modelId="{278822CA-00E6-480E-8293-595207DF1575}" type="presOf" srcId="{1B0E0C5B-CCA1-4031-93D1-8D9160D5A0BF}" destId="{83B29AEE-8721-41AB-BAFE-91C8D7C73945}" srcOrd="0" destOrd="0" presId="urn:microsoft.com/office/officeart/2005/8/layout/process1"/>
    <dgm:cxn modelId="{E573BAA1-2294-48E0-9E89-E0CEBDC785EF}" type="presParOf" srcId="{ECB21670-3EB4-45C8-9AFF-98496B3ECF23}" destId="{83B29AEE-8721-41AB-BAFE-91C8D7C7394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BC8FC-A90D-4773-A233-2ED598BDE8B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A4E6722-DB5D-420B-890D-838F92535471}">
      <dgm:prSet/>
      <dgm:spPr/>
      <dgm:t>
        <a:bodyPr/>
        <a:lstStyle/>
        <a:p>
          <a:r>
            <a:rPr lang="it-IT"/>
            <a:t>Voglio fare più volte la stessa operazione, ma ogni volta cambiando almeno un dato</a:t>
          </a:r>
        </a:p>
      </dgm:t>
    </dgm:pt>
    <dgm:pt modelId="{6D67DC51-F614-4A5B-953C-143358AF9ECB}" type="parTrans" cxnId="{427947B0-53C7-4F51-812E-246AAC25CFD0}">
      <dgm:prSet/>
      <dgm:spPr/>
      <dgm:t>
        <a:bodyPr/>
        <a:lstStyle/>
        <a:p>
          <a:endParaRPr lang="it-IT"/>
        </a:p>
      </dgm:t>
    </dgm:pt>
    <dgm:pt modelId="{39EBAAB8-B209-4DEC-B7FE-26CCDD68C2F3}" type="sibTrans" cxnId="{427947B0-53C7-4F51-812E-246AAC25CFD0}">
      <dgm:prSet/>
      <dgm:spPr/>
      <dgm:t>
        <a:bodyPr/>
        <a:lstStyle/>
        <a:p>
          <a:endParaRPr lang="it-IT"/>
        </a:p>
      </dgm:t>
    </dgm:pt>
    <dgm:pt modelId="{258FDD0E-F3E5-4E46-89B4-E30F1EDB3A0D}" type="pres">
      <dgm:prSet presAssocID="{304BC8FC-A90D-4773-A233-2ED598BDE8B2}" presName="Name0" presStyleCnt="0">
        <dgm:presLayoutVars>
          <dgm:dir/>
          <dgm:resizeHandles val="exact"/>
        </dgm:presLayoutVars>
      </dgm:prSet>
      <dgm:spPr/>
    </dgm:pt>
    <dgm:pt modelId="{217DC074-9B9B-4707-846B-2FCD7222250D}" type="pres">
      <dgm:prSet presAssocID="{9A4E6722-DB5D-420B-890D-838F92535471}" presName="node" presStyleLbl="node1" presStyleIdx="0" presStyleCnt="1">
        <dgm:presLayoutVars>
          <dgm:bulletEnabled val="1"/>
        </dgm:presLayoutVars>
      </dgm:prSet>
      <dgm:spPr/>
    </dgm:pt>
  </dgm:ptLst>
  <dgm:cxnLst>
    <dgm:cxn modelId="{60003800-65B7-4955-9368-CAB5E8A7CD1F}" type="presOf" srcId="{304BC8FC-A90D-4773-A233-2ED598BDE8B2}" destId="{258FDD0E-F3E5-4E46-89B4-E30F1EDB3A0D}" srcOrd="0" destOrd="0" presId="urn:microsoft.com/office/officeart/2005/8/layout/process1"/>
    <dgm:cxn modelId="{427947B0-53C7-4F51-812E-246AAC25CFD0}" srcId="{304BC8FC-A90D-4773-A233-2ED598BDE8B2}" destId="{9A4E6722-DB5D-420B-890D-838F92535471}" srcOrd="0" destOrd="0" parTransId="{6D67DC51-F614-4A5B-953C-143358AF9ECB}" sibTransId="{39EBAAB8-B209-4DEC-B7FE-26CCDD68C2F3}"/>
    <dgm:cxn modelId="{FB9DF2C8-3E62-4E7F-A1AA-185DB1C5E5FB}" type="presOf" srcId="{9A4E6722-DB5D-420B-890D-838F92535471}" destId="{217DC074-9B9B-4707-846B-2FCD7222250D}" srcOrd="0" destOrd="0" presId="urn:microsoft.com/office/officeart/2005/8/layout/process1"/>
    <dgm:cxn modelId="{1CF11B95-E72F-4DB6-A7F9-C5184E588CF0}" type="presParOf" srcId="{258FDD0E-F3E5-4E46-89B4-E30F1EDB3A0D}" destId="{217DC074-9B9B-4707-846B-2FCD722225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78783A-3AD8-470D-8EF0-32C88A0B2459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7039A1C-00E3-452E-976C-3891B5529900}">
      <dgm:prSet/>
      <dgm:spPr/>
      <dgm:t>
        <a:bodyPr/>
        <a:lstStyle/>
        <a:p>
          <a:r>
            <a:rPr lang="it-IT"/>
            <a:t>Inizio del programma</a:t>
          </a:r>
        </a:p>
      </dgm:t>
    </dgm:pt>
    <dgm:pt modelId="{51EF1072-F1B3-46E4-B4E8-E5CFC01AD2B6}" type="parTrans" cxnId="{66958746-683B-47ED-9403-449119BE27D7}">
      <dgm:prSet/>
      <dgm:spPr/>
      <dgm:t>
        <a:bodyPr/>
        <a:lstStyle/>
        <a:p>
          <a:endParaRPr lang="it-IT"/>
        </a:p>
      </dgm:t>
    </dgm:pt>
    <dgm:pt modelId="{F4C13F32-B1D8-43E8-A5AC-6C2C8A088958}" type="sibTrans" cxnId="{66958746-683B-47ED-9403-449119BE27D7}">
      <dgm:prSet/>
      <dgm:spPr/>
      <dgm:t>
        <a:bodyPr/>
        <a:lstStyle/>
        <a:p>
          <a:endParaRPr lang="it-IT"/>
        </a:p>
      </dgm:t>
    </dgm:pt>
    <dgm:pt modelId="{71D44712-C17D-4FA3-9A1A-427B2F98434E}">
      <dgm:prSet/>
      <dgm:spPr/>
      <dgm:t>
        <a:bodyPr/>
        <a:lstStyle/>
        <a:p>
          <a:r>
            <a:rPr lang="it-IT"/>
            <a:t>Mi faccio dare il numero</a:t>
          </a:r>
        </a:p>
      </dgm:t>
    </dgm:pt>
    <dgm:pt modelId="{89932420-775A-4729-9F81-F168A2B1ADDD}" type="parTrans" cxnId="{C98CC574-0B44-42A5-8DDA-0F1BEB3798C8}">
      <dgm:prSet/>
      <dgm:spPr/>
      <dgm:t>
        <a:bodyPr/>
        <a:lstStyle/>
        <a:p>
          <a:endParaRPr lang="it-IT"/>
        </a:p>
      </dgm:t>
    </dgm:pt>
    <dgm:pt modelId="{A5678C61-28C8-4BBD-8E35-72EB94228DC2}" type="sibTrans" cxnId="{C98CC574-0B44-42A5-8DDA-0F1BEB3798C8}">
      <dgm:prSet/>
      <dgm:spPr/>
      <dgm:t>
        <a:bodyPr/>
        <a:lstStyle/>
        <a:p>
          <a:endParaRPr lang="it-IT"/>
        </a:p>
      </dgm:t>
    </dgm:pt>
    <dgm:pt modelId="{0F141EDC-C684-483E-AF64-18E094BF6BFF}">
      <dgm:prSet/>
      <dgm:spPr/>
      <dgm:t>
        <a:bodyPr/>
        <a:lstStyle/>
        <a:p>
          <a:r>
            <a:rPr lang="it-IT"/>
            <a:t>Partendo da 0, stampo tutti i numeri fino ad arrivare al numero</a:t>
          </a:r>
        </a:p>
      </dgm:t>
    </dgm:pt>
    <dgm:pt modelId="{FF17B673-8BAF-41A5-B0CB-0B760B08D5FD}" type="parTrans" cxnId="{473AF2B6-758D-4A4F-9ADD-AE841E048DEF}">
      <dgm:prSet/>
      <dgm:spPr/>
      <dgm:t>
        <a:bodyPr/>
        <a:lstStyle/>
        <a:p>
          <a:endParaRPr lang="it-IT"/>
        </a:p>
      </dgm:t>
    </dgm:pt>
    <dgm:pt modelId="{CC6C7ECA-C3C2-4CF0-8025-300A250E638B}" type="sibTrans" cxnId="{473AF2B6-758D-4A4F-9ADD-AE841E048DEF}">
      <dgm:prSet/>
      <dgm:spPr/>
      <dgm:t>
        <a:bodyPr/>
        <a:lstStyle/>
        <a:p>
          <a:endParaRPr lang="it-IT"/>
        </a:p>
      </dgm:t>
    </dgm:pt>
    <dgm:pt modelId="{2CBF8B40-923A-412B-84DA-E0F1C88AA73B}">
      <dgm:prSet/>
      <dgm:spPr/>
      <dgm:t>
        <a:bodyPr/>
        <a:lstStyle/>
        <a:p>
          <a:r>
            <a:rPr lang="it-IT"/>
            <a:t>Fine del programma</a:t>
          </a:r>
        </a:p>
      </dgm:t>
    </dgm:pt>
    <dgm:pt modelId="{3B3F39AF-241F-4631-9D67-525E8D9EEBC6}" type="parTrans" cxnId="{4CA014BF-5898-44A7-B9D5-32B1D313A58E}">
      <dgm:prSet/>
      <dgm:spPr/>
      <dgm:t>
        <a:bodyPr/>
        <a:lstStyle/>
        <a:p>
          <a:endParaRPr lang="it-IT"/>
        </a:p>
      </dgm:t>
    </dgm:pt>
    <dgm:pt modelId="{1DF1D8BB-2491-413F-82E8-5447C4E63A66}" type="sibTrans" cxnId="{4CA014BF-5898-44A7-B9D5-32B1D313A58E}">
      <dgm:prSet/>
      <dgm:spPr/>
      <dgm:t>
        <a:bodyPr/>
        <a:lstStyle/>
        <a:p>
          <a:endParaRPr lang="it-IT"/>
        </a:p>
      </dgm:t>
    </dgm:pt>
    <dgm:pt modelId="{E97CBE11-2D12-4DDB-BED0-0620F43ACBB8}" type="pres">
      <dgm:prSet presAssocID="{9478783A-3AD8-470D-8EF0-32C88A0B2459}" presName="outerComposite" presStyleCnt="0">
        <dgm:presLayoutVars>
          <dgm:chMax val="5"/>
          <dgm:dir/>
          <dgm:resizeHandles val="exact"/>
        </dgm:presLayoutVars>
      </dgm:prSet>
      <dgm:spPr/>
    </dgm:pt>
    <dgm:pt modelId="{D8623FB1-D92F-44AD-8C8E-FE74F975DBBC}" type="pres">
      <dgm:prSet presAssocID="{9478783A-3AD8-470D-8EF0-32C88A0B2459}" presName="dummyMaxCanvas" presStyleCnt="0">
        <dgm:presLayoutVars/>
      </dgm:prSet>
      <dgm:spPr/>
    </dgm:pt>
    <dgm:pt modelId="{EC440BE8-DE81-4499-A5C7-045ED1BB63D0}" type="pres">
      <dgm:prSet presAssocID="{9478783A-3AD8-470D-8EF0-32C88A0B2459}" presName="FourNodes_1" presStyleLbl="node1" presStyleIdx="0" presStyleCnt="4">
        <dgm:presLayoutVars>
          <dgm:bulletEnabled val="1"/>
        </dgm:presLayoutVars>
      </dgm:prSet>
      <dgm:spPr/>
    </dgm:pt>
    <dgm:pt modelId="{5ABA7F0F-3ED2-4967-B174-E3F17F0990DA}" type="pres">
      <dgm:prSet presAssocID="{9478783A-3AD8-470D-8EF0-32C88A0B2459}" presName="FourNodes_2" presStyleLbl="node1" presStyleIdx="1" presStyleCnt="4">
        <dgm:presLayoutVars>
          <dgm:bulletEnabled val="1"/>
        </dgm:presLayoutVars>
      </dgm:prSet>
      <dgm:spPr/>
    </dgm:pt>
    <dgm:pt modelId="{82664A74-99CB-4C68-9D01-8C5CB3BC328B}" type="pres">
      <dgm:prSet presAssocID="{9478783A-3AD8-470D-8EF0-32C88A0B2459}" presName="FourNodes_3" presStyleLbl="node1" presStyleIdx="2" presStyleCnt="4">
        <dgm:presLayoutVars>
          <dgm:bulletEnabled val="1"/>
        </dgm:presLayoutVars>
      </dgm:prSet>
      <dgm:spPr/>
    </dgm:pt>
    <dgm:pt modelId="{E986F16A-9A67-468B-88DC-20A777360AD1}" type="pres">
      <dgm:prSet presAssocID="{9478783A-3AD8-470D-8EF0-32C88A0B2459}" presName="FourNodes_4" presStyleLbl="node1" presStyleIdx="3" presStyleCnt="4">
        <dgm:presLayoutVars>
          <dgm:bulletEnabled val="1"/>
        </dgm:presLayoutVars>
      </dgm:prSet>
      <dgm:spPr/>
    </dgm:pt>
    <dgm:pt modelId="{846FABAD-9E17-4A64-BEC7-873B3B9DA9CB}" type="pres">
      <dgm:prSet presAssocID="{9478783A-3AD8-470D-8EF0-32C88A0B2459}" presName="FourConn_1-2" presStyleLbl="fgAccFollowNode1" presStyleIdx="0" presStyleCnt="3">
        <dgm:presLayoutVars>
          <dgm:bulletEnabled val="1"/>
        </dgm:presLayoutVars>
      </dgm:prSet>
      <dgm:spPr/>
    </dgm:pt>
    <dgm:pt modelId="{6571C797-203D-409B-B6AF-4C038E26E148}" type="pres">
      <dgm:prSet presAssocID="{9478783A-3AD8-470D-8EF0-32C88A0B2459}" presName="FourConn_2-3" presStyleLbl="fgAccFollowNode1" presStyleIdx="1" presStyleCnt="3">
        <dgm:presLayoutVars>
          <dgm:bulletEnabled val="1"/>
        </dgm:presLayoutVars>
      </dgm:prSet>
      <dgm:spPr/>
    </dgm:pt>
    <dgm:pt modelId="{4B086CA5-0DD9-44C2-A6A6-BAFAB34A9CBD}" type="pres">
      <dgm:prSet presAssocID="{9478783A-3AD8-470D-8EF0-32C88A0B2459}" presName="FourConn_3-4" presStyleLbl="fgAccFollowNode1" presStyleIdx="2" presStyleCnt="3">
        <dgm:presLayoutVars>
          <dgm:bulletEnabled val="1"/>
        </dgm:presLayoutVars>
      </dgm:prSet>
      <dgm:spPr/>
    </dgm:pt>
    <dgm:pt modelId="{34DCA896-E512-4009-BED6-88C28D51F25F}" type="pres">
      <dgm:prSet presAssocID="{9478783A-3AD8-470D-8EF0-32C88A0B2459}" presName="FourNodes_1_text" presStyleLbl="node1" presStyleIdx="3" presStyleCnt="4">
        <dgm:presLayoutVars>
          <dgm:bulletEnabled val="1"/>
        </dgm:presLayoutVars>
      </dgm:prSet>
      <dgm:spPr/>
    </dgm:pt>
    <dgm:pt modelId="{09647ECB-4605-4699-8E90-580F6100F929}" type="pres">
      <dgm:prSet presAssocID="{9478783A-3AD8-470D-8EF0-32C88A0B2459}" presName="FourNodes_2_text" presStyleLbl="node1" presStyleIdx="3" presStyleCnt="4">
        <dgm:presLayoutVars>
          <dgm:bulletEnabled val="1"/>
        </dgm:presLayoutVars>
      </dgm:prSet>
      <dgm:spPr/>
    </dgm:pt>
    <dgm:pt modelId="{A30275C8-C0C0-4980-BC26-244FB93B80EA}" type="pres">
      <dgm:prSet presAssocID="{9478783A-3AD8-470D-8EF0-32C88A0B2459}" presName="FourNodes_3_text" presStyleLbl="node1" presStyleIdx="3" presStyleCnt="4">
        <dgm:presLayoutVars>
          <dgm:bulletEnabled val="1"/>
        </dgm:presLayoutVars>
      </dgm:prSet>
      <dgm:spPr/>
    </dgm:pt>
    <dgm:pt modelId="{EA684DB7-1587-4290-B47C-6AA56B3548BE}" type="pres">
      <dgm:prSet presAssocID="{9478783A-3AD8-470D-8EF0-32C88A0B245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DA53406-4356-44D0-A385-427EF9325420}" type="presOf" srcId="{0F141EDC-C684-483E-AF64-18E094BF6BFF}" destId="{82664A74-99CB-4C68-9D01-8C5CB3BC328B}" srcOrd="0" destOrd="0" presId="urn:microsoft.com/office/officeart/2005/8/layout/vProcess5"/>
    <dgm:cxn modelId="{E463762A-8DC8-4E19-9120-3B61D6CE7427}" type="presOf" srcId="{71D44712-C17D-4FA3-9A1A-427B2F98434E}" destId="{5ABA7F0F-3ED2-4967-B174-E3F17F0990DA}" srcOrd="0" destOrd="0" presId="urn:microsoft.com/office/officeart/2005/8/layout/vProcess5"/>
    <dgm:cxn modelId="{53903D2F-A7B1-4465-A71B-82ACB3B0ABB8}" type="presOf" srcId="{57039A1C-00E3-452E-976C-3891B5529900}" destId="{34DCA896-E512-4009-BED6-88C28D51F25F}" srcOrd="1" destOrd="0" presId="urn:microsoft.com/office/officeart/2005/8/layout/vProcess5"/>
    <dgm:cxn modelId="{52C77562-1650-4E91-91CD-9C1782CEDEB7}" type="presOf" srcId="{57039A1C-00E3-452E-976C-3891B5529900}" destId="{EC440BE8-DE81-4499-A5C7-045ED1BB63D0}" srcOrd="0" destOrd="0" presId="urn:microsoft.com/office/officeart/2005/8/layout/vProcess5"/>
    <dgm:cxn modelId="{12CADD43-C33B-4B12-99F5-C1F7A87FFA2F}" type="presOf" srcId="{CC6C7ECA-C3C2-4CF0-8025-300A250E638B}" destId="{4B086CA5-0DD9-44C2-A6A6-BAFAB34A9CBD}" srcOrd="0" destOrd="0" presId="urn:microsoft.com/office/officeart/2005/8/layout/vProcess5"/>
    <dgm:cxn modelId="{66958746-683B-47ED-9403-449119BE27D7}" srcId="{9478783A-3AD8-470D-8EF0-32C88A0B2459}" destId="{57039A1C-00E3-452E-976C-3891B5529900}" srcOrd="0" destOrd="0" parTransId="{51EF1072-F1B3-46E4-B4E8-E5CFC01AD2B6}" sibTransId="{F4C13F32-B1D8-43E8-A5AC-6C2C8A088958}"/>
    <dgm:cxn modelId="{71BF9249-59D9-4A77-A243-EC7C2DC0965E}" type="presOf" srcId="{F4C13F32-B1D8-43E8-A5AC-6C2C8A088958}" destId="{846FABAD-9E17-4A64-BEC7-873B3B9DA9CB}" srcOrd="0" destOrd="0" presId="urn:microsoft.com/office/officeart/2005/8/layout/vProcess5"/>
    <dgm:cxn modelId="{BFCD7E6D-574E-4594-B71D-6C92CD84803E}" type="presOf" srcId="{0F141EDC-C684-483E-AF64-18E094BF6BFF}" destId="{A30275C8-C0C0-4980-BC26-244FB93B80EA}" srcOrd="1" destOrd="0" presId="urn:microsoft.com/office/officeart/2005/8/layout/vProcess5"/>
    <dgm:cxn modelId="{712BB84F-B8D7-43FB-A4F0-D4CDCBF5F4B0}" type="presOf" srcId="{9478783A-3AD8-470D-8EF0-32C88A0B2459}" destId="{E97CBE11-2D12-4DDB-BED0-0620F43ACBB8}" srcOrd="0" destOrd="0" presId="urn:microsoft.com/office/officeart/2005/8/layout/vProcess5"/>
    <dgm:cxn modelId="{C98CC574-0B44-42A5-8DDA-0F1BEB3798C8}" srcId="{9478783A-3AD8-470D-8EF0-32C88A0B2459}" destId="{71D44712-C17D-4FA3-9A1A-427B2F98434E}" srcOrd="1" destOrd="0" parTransId="{89932420-775A-4729-9F81-F168A2B1ADDD}" sibTransId="{A5678C61-28C8-4BBD-8E35-72EB94228DC2}"/>
    <dgm:cxn modelId="{2E92C483-49B3-44BE-A746-42DB60DE4374}" type="presOf" srcId="{A5678C61-28C8-4BBD-8E35-72EB94228DC2}" destId="{6571C797-203D-409B-B6AF-4C038E26E148}" srcOrd="0" destOrd="0" presId="urn:microsoft.com/office/officeart/2005/8/layout/vProcess5"/>
    <dgm:cxn modelId="{81CB378A-3C69-4D3A-922A-DB23634652E7}" type="presOf" srcId="{2CBF8B40-923A-412B-84DA-E0F1C88AA73B}" destId="{E986F16A-9A67-468B-88DC-20A777360AD1}" srcOrd="0" destOrd="0" presId="urn:microsoft.com/office/officeart/2005/8/layout/vProcess5"/>
    <dgm:cxn modelId="{62AAFC90-759E-4251-BA28-B5E164B309C9}" type="presOf" srcId="{2CBF8B40-923A-412B-84DA-E0F1C88AA73B}" destId="{EA684DB7-1587-4290-B47C-6AA56B3548BE}" srcOrd="1" destOrd="0" presId="urn:microsoft.com/office/officeart/2005/8/layout/vProcess5"/>
    <dgm:cxn modelId="{382404B2-FB2F-407F-A22F-0758F0A2EF18}" type="presOf" srcId="{71D44712-C17D-4FA3-9A1A-427B2F98434E}" destId="{09647ECB-4605-4699-8E90-580F6100F929}" srcOrd="1" destOrd="0" presId="urn:microsoft.com/office/officeart/2005/8/layout/vProcess5"/>
    <dgm:cxn modelId="{473AF2B6-758D-4A4F-9ADD-AE841E048DEF}" srcId="{9478783A-3AD8-470D-8EF0-32C88A0B2459}" destId="{0F141EDC-C684-483E-AF64-18E094BF6BFF}" srcOrd="2" destOrd="0" parTransId="{FF17B673-8BAF-41A5-B0CB-0B760B08D5FD}" sibTransId="{CC6C7ECA-C3C2-4CF0-8025-300A250E638B}"/>
    <dgm:cxn modelId="{4CA014BF-5898-44A7-B9D5-32B1D313A58E}" srcId="{9478783A-3AD8-470D-8EF0-32C88A0B2459}" destId="{2CBF8B40-923A-412B-84DA-E0F1C88AA73B}" srcOrd="3" destOrd="0" parTransId="{3B3F39AF-241F-4631-9D67-525E8D9EEBC6}" sibTransId="{1DF1D8BB-2491-413F-82E8-5447C4E63A66}"/>
    <dgm:cxn modelId="{9229FD04-4090-4890-B6B5-B892EA676A9B}" type="presParOf" srcId="{E97CBE11-2D12-4DDB-BED0-0620F43ACBB8}" destId="{D8623FB1-D92F-44AD-8C8E-FE74F975DBBC}" srcOrd="0" destOrd="0" presId="urn:microsoft.com/office/officeart/2005/8/layout/vProcess5"/>
    <dgm:cxn modelId="{F5AE7F7D-9397-40ED-847A-BA8FC038B0FA}" type="presParOf" srcId="{E97CBE11-2D12-4DDB-BED0-0620F43ACBB8}" destId="{EC440BE8-DE81-4499-A5C7-045ED1BB63D0}" srcOrd="1" destOrd="0" presId="urn:microsoft.com/office/officeart/2005/8/layout/vProcess5"/>
    <dgm:cxn modelId="{28F2B7A2-4E5C-44D8-B7B8-4C23DEC8D718}" type="presParOf" srcId="{E97CBE11-2D12-4DDB-BED0-0620F43ACBB8}" destId="{5ABA7F0F-3ED2-4967-B174-E3F17F0990DA}" srcOrd="2" destOrd="0" presId="urn:microsoft.com/office/officeart/2005/8/layout/vProcess5"/>
    <dgm:cxn modelId="{34C4E249-5D48-4E99-99F2-1620333CFC2D}" type="presParOf" srcId="{E97CBE11-2D12-4DDB-BED0-0620F43ACBB8}" destId="{82664A74-99CB-4C68-9D01-8C5CB3BC328B}" srcOrd="3" destOrd="0" presId="urn:microsoft.com/office/officeart/2005/8/layout/vProcess5"/>
    <dgm:cxn modelId="{37BAA144-A44F-473B-806B-CBC2A4CC9E91}" type="presParOf" srcId="{E97CBE11-2D12-4DDB-BED0-0620F43ACBB8}" destId="{E986F16A-9A67-468B-88DC-20A777360AD1}" srcOrd="4" destOrd="0" presId="urn:microsoft.com/office/officeart/2005/8/layout/vProcess5"/>
    <dgm:cxn modelId="{B4DF4C8C-F628-46CD-A16F-E0ED528B956A}" type="presParOf" srcId="{E97CBE11-2D12-4DDB-BED0-0620F43ACBB8}" destId="{846FABAD-9E17-4A64-BEC7-873B3B9DA9CB}" srcOrd="5" destOrd="0" presId="urn:microsoft.com/office/officeart/2005/8/layout/vProcess5"/>
    <dgm:cxn modelId="{0DFAA51E-542F-410E-8C1B-9A3E095F6406}" type="presParOf" srcId="{E97CBE11-2D12-4DDB-BED0-0620F43ACBB8}" destId="{6571C797-203D-409B-B6AF-4C038E26E148}" srcOrd="6" destOrd="0" presId="urn:microsoft.com/office/officeart/2005/8/layout/vProcess5"/>
    <dgm:cxn modelId="{AFEB1DFD-6D73-4807-BD16-D078E3B7A312}" type="presParOf" srcId="{E97CBE11-2D12-4DDB-BED0-0620F43ACBB8}" destId="{4B086CA5-0DD9-44C2-A6A6-BAFAB34A9CBD}" srcOrd="7" destOrd="0" presId="urn:microsoft.com/office/officeart/2005/8/layout/vProcess5"/>
    <dgm:cxn modelId="{3B4CB9EE-8DAE-4A43-B82C-D43467CE326A}" type="presParOf" srcId="{E97CBE11-2D12-4DDB-BED0-0620F43ACBB8}" destId="{34DCA896-E512-4009-BED6-88C28D51F25F}" srcOrd="8" destOrd="0" presId="urn:microsoft.com/office/officeart/2005/8/layout/vProcess5"/>
    <dgm:cxn modelId="{03290693-BEFE-485A-B796-A470848F0E13}" type="presParOf" srcId="{E97CBE11-2D12-4DDB-BED0-0620F43ACBB8}" destId="{09647ECB-4605-4699-8E90-580F6100F929}" srcOrd="9" destOrd="0" presId="urn:microsoft.com/office/officeart/2005/8/layout/vProcess5"/>
    <dgm:cxn modelId="{69E45EA9-70D3-41EB-AF3E-8368FC3F8D25}" type="presParOf" srcId="{E97CBE11-2D12-4DDB-BED0-0620F43ACBB8}" destId="{A30275C8-C0C0-4980-BC26-244FB93B80EA}" srcOrd="10" destOrd="0" presId="urn:microsoft.com/office/officeart/2005/8/layout/vProcess5"/>
    <dgm:cxn modelId="{2385FFBD-477D-4C02-8E0D-E25E8CCB7CE6}" type="presParOf" srcId="{E97CBE11-2D12-4DDB-BED0-0620F43ACBB8}" destId="{EA684DB7-1587-4290-B47C-6AA56B3548B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616CEE7-CB98-4F77-AAEE-ABD3A2E5460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FA86EB7-C8EB-4047-8B3A-CF37CFD3E936}">
      <dgm:prSet/>
      <dgm:spPr/>
      <dgm:t>
        <a:bodyPr/>
        <a:lstStyle/>
        <a:p>
          <a:r>
            <a:rPr lang="it-IT"/>
            <a:t>Dato un numero N, calcolare e visualizzare la somma dei numeri minori di N</a:t>
          </a:r>
        </a:p>
      </dgm:t>
    </dgm:pt>
    <dgm:pt modelId="{18CB8E37-937E-4245-B558-0EAB1DF845E5}" type="parTrans" cxnId="{4EE72AB4-5AB6-4328-80CA-05293EA108AD}">
      <dgm:prSet/>
      <dgm:spPr/>
      <dgm:t>
        <a:bodyPr/>
        <a:lstStyle/>
        <a:p>
          <a:endParaRPr lang="it-IT"/>
        </a:p>
      </dgm:t>
    </dgm:pt>
    <dgm:pt modelId="{B88EA3B2-3809-4A0C-8D7E-B988973FFC2C}" type="sibTrans" cxnId="{4EE72AB4-5AB6-4328-80CA-05293EA108AD}">
      <dgm:prSet/>
      <dgm:spPr/>
      <dgm:t>
        <a:bodyPr/>
        <a:lstStyle/>
        <a:p>
          <a:endParaRPr lang="it-IT"/>
        </a:p>
      </dgm:t>
    </dgm:pt>
    <dgm:pt modelId="{22890E2E-7DA6-444C-9F12-345B4BE3CF5A}" type="pres">
      <dgm:prSet presAssocID="{8616CEE7-CB98-4F77-AAEE-ABD3A2E54603}" presName="Name0" presStyleCnt="0">
        <dgm:presLayoutVars>
          <dgm:dir/>
          <dgm:resizeHandles val="exact"/>
        </dgm:presLayoutVars>
      </dgm:prSet>
      <dgm:spPr/>
    </dgm:pt>
    <dgm:pt modelId="{BBB2B10D-4DD0-4803-BEE7-4C387F32AFC0}" type="pres">
      <dgm:prSet presAssocID="{7FA86EB7-C8EB-4047-8B3A-CF37CFD3E936}" presName="node" presStyleLbl="node1" presStyleIdx="0" presStyleCnt="1">
        <dgm:presLayoutVars>
          <dgm:bulletEnabled val="1"/>
        </dgm:presLayoutVars>
      </dgm:prSet>
      <dgm:spPr/>
    </dgm:pt>
  </dgm:ptLst>
  <dgm:cxnLst>
    <dgm:cxn modelId="{8C1BDB5F-8BDE-4AE8-8047-59C08AE2BE8E}" type="presOf" srcId="{8616CEE7-CB98-4F77-AAEE-ABD3A2E54603}" destId="{22890E2E-7DA6-444C-9F12-345B4BE3CF5A}" srcOrd="0" destOrd="0" presId="urn:microsoft.com/office/officeart/2005/8/layout/process1"/>
    <dgm:cxn modelId="{F5FA5A8D-BC0E-46DD-92D1-05F2CD24F9F9}" type="presOf" srcId="{7FA86EB7-C8EB-4047-8B3A-CF37CFD3E936}" destId="{BBB2B10D-4DD0-4803-BEE7-4C387F32AFC0}" srcOrd="0" destOrd="0" presId="urn:microsoft.com/office/officeart/2005/8/layout/process1"/>
    <dgm:cxn modelId="{4EE72AB4-5AB6-4328-80CA-05293EA108AD}" srcId="{8616CEE7-CB98-4F77-AAEE-ABD3A2E54603}" destId="{7FA86EB7-C8EB-4047-8B3A-CF37CFD3E936}" srcOrd="0" destOrd="0" parTransId="{18CB8E37-937E-4245-B558-0EAB1DF845E5}" sibTransId="{B88EA3B2-3809-4A0C-8D7E-B988973FFC2C}"/>
    <dgm:cxn modelId="{57EFFB11-9946-45D4-A31C-9BF1A649DABE}" type="presParOf" srcId="{22890E2E-7DA6-444C-9F12-345B4BE3CF5A}" destId="{BBB2B10D-4DD0-4803-BEE7-4C387F32AF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2942B0-7C2E-473C-82A2-44525205351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E566B5A-D204-4A2B-BD0E-9DE01A7226B9}">
      <dgm:prSet/>
      <dgm:spPr/>
      <dgm:t>
        <a:bodyPr/>
        <a:lstStyle/>
        <a:p>
          <a:r>
            <a:rPr lang="it-IT"/>
            <a:t>Inizio del programma</a:t>
          </a:r>
        </a:p>
      </dgm:t>
    </dgm:pt>
    <dgm:pt modelId="{B26C17EE-77D5-48BD-8662-E204325FF606}" type="parTrans" cxnId="{7E30CB8D-F18F-459E-92E9-D46C1D4184DB}">
      <dgm:prSet/>
      <dgm:spPr/>
      <dgm:t>
        <a:bodyPr/>
        <a:lstStyle/>
        <a:p>
          <a:endParaRPr lang="it-IT"/>
        </a:p>
      </dgm:t>
    </dgm:pt>
    <dgm:pt modelId="{B7144ACC-B8E2-40EE-B3F9-542B33BEDE3E}" type="sibTrans" cxnId="{7E30CB8D-F18F-459E-92E9-D46C1D4184DB}">
      <dgm:prSet/>
      <dgm:spPr/>
      <dgm:t>
        <a:bodyPr/>
        <a:lstStyle/>
        <a:p>
          <a:endParaRPr lang="it-IT"/>
        </a:p>
      </dgm:t>
    </dgm:pt>
    <dgm:pt modelId="{ABFDC9BC-5139-46A6-AC13-972885CE9A34}">
      <dgm:prSet/>
      <dgm:spPr/>
      <dgm:t>
        <a:bodyPr/>
        <a:lstStyle/>
        <a:p>
          <a:r>
            <a:rPr lang="it-IT"/>
            <a:t>Mi faccio dare un numero</a:t>
          </a:r>
        </a:p>
      </dgm:t>
    </dgm:pt>
    <dgm:pt modelId="{58D553FE-AEBB-482D-B68E-F3403DEC98C4}" type="parTrans" cxnId="{4B1ED440-E845-497A-8C48-0119E2A37D34}">
      <dgm:prSet/>
      <dgm:spPr/>
      <dgm:t>
        <a:bodyPr/>
        <a:lstStyle/>
        <a:p>
          <a:endParaRPr lang="it-IT"/>
        </a:p>
      </dgm:t>
    </dgm:pt>
    <dgm:pt modelId="{A39D722D-C5DD-46A3-9239-26A3C2067623}" type="sibTrans" cxnId="{4B1ED440-E845-497A-8C48-0119E2A37D34}">
      <dgm:prSet/>
      <dgm:spPr/>
      <dgm:t>
        <a:bodyPr/>
        <a:lstStyle/>
        <a:p>
          <a:endParaRPr lang="it-IT"/>
        </a:p>
      </dgm:t>
    </dgm:pt>
    <dgm:pt modelId="{B1EB1A07-92AA-440E-A4DE-EC4C1EC3B161}">
      <dgm:prSet/>
      <dgm:spPr/>
      <dgm:t>
        <a:bodyPr/>
        <a:lstStyle/>
        <a:p>
          <a:r>
            <a:rPr lang="it-IT"/>
            <a:t>Creo la variabile somma</a:t>
          </a:r>
        </a:p>
      </dgm:t>
    </dgm:pt>
    <dgm:pt modelId="{412A0F49-63CF-4270-B127-E8DC22B7C0CB}" type="parTrans" cxnId="{2D06E512-22BA-4308-8DF3-9FBC25A29ED5}">
      <dgm:prSet/>
      <dgm:spPr/>
      <dgm:t>
        <a:bodyPr/>
        <a:lstStyle/>
        <a:p>
          <a:endParaRPr lang="it-IT"/>
        </a:p>
      </dgm:t>
    </dgm:pt>
    <dgm:pt modelId="{106A9A97-5D85-4053-B00D-2E32F2EBC0A3}" type="sibTrans" cxnId="{2D06E512-22BA-4308-8DF3-9FBC25A29ED5}">
      <dgm:prSet/>
      <dgm:spPr/>
      <dgm:t>
        <a:bodyPr/>
        <a:lstStyle/>
        <a:p>
          <a:endParaRPr lang="it-IT"/>
        </a:p>
      </dgm:t>
    </dgm:pt>
    <dgm:pt modelId="{18BCC151-B8FA-4E5C-867E-83AAF1C7E762}">
      <dgm:prSet/>
      <dgm:spPr/>
      <dgm:t>
        <a:bodyPr/>
        <a:lstStyle/>
        <a:p>
          <a:r>
            <a:rPr lang="it-IT"/>
            <a:t>Aggiorno la somma con i numeri minori del numero dato</a:t>
          </a:r>
        </a:p>
      </dgm:t>
    </dgm:pt>
    <dgm:pt modelId="{30843FDF-F035-4041-BE10-8AA10EC3E1D6}" type="parTrans" cxnId="{F0DBA016-EAAE-49E4-BCBA-A71B6C8D4B90}">
      <dgm:prSet/>
      <dgm:spPr/>
      <dgm:t>
        <a:bodyPr/>
        <a:lstStyle/>
        <a:p>
          <a:endParaRPr lang="it-IT"/>
        </a:p>
      </dgm:t>
    </dgm:pt>
    <dgm:pt modelId="{F7AC453A-9B26-4D43-BFBA-F00584E46053}" type="sibTrans" cxnId="{F0DBA016-EAAE-49E4-BCBA-A71B6C8D4B90}">
      <dgm:prSet/>
      <dgm:spPr/>
      <dgm:t>
        <a:bodyPr/>
        <a:lstStyle/>
        <a:p>
          <a:endParaRPr lang="it-IT"/>
        </a:p>
      </dgm:t>
    </dgm:pt>
    <dgm:pt modelId="{AA82DF60-78F7-4D5A-BD91-97F96B0CB2A6}">
      <dgm:prSet/>
      <dgm:spPr/>
      <dgm:t>
        <a:bodyPr/>
        <a:lstStyle/>
        <a:p>
          <a:r>
            <a:rPr lang="it-IT"/>
            <a:t>Stampo la somma</a:t>
          </a:r>
        </a:p>
      </dgm:t>
    </dgm:pt>
    <dgm:pt modelId="{B74D3592-0C53-46B2-AA0B-E1A1CEECDF77}" type="parTrans" cxnId="{39D9CEDE-71F9-4B5D-99E8-3559A79F65C2}">
      <dgm:prSet/>
      <dgm:spPr/>
      <dgm:t>
        <a:bodyPr/>
        <a:lstStyle/>
        <a:p>
          <a:endParaRPr lang="it-IT"/>
        </a:p>
      </dgm:t>
    </dgm:pt>
    <dgm:pt modelId="{AF29415D-DC66-4677-9CE0-E9F9DD2198E8}" type="sibTrans" cxnId="{39D9CEDE-71F9-4B5D-99E8-3559A79F65C2}">
      <dgm:prSet/>
      <dgm:spPr/>
      <dgm:t>
        <a:bodyPr/>
        <a:lstStyle/>
        <a:p>
          <a:endParaRPr lang="it-IT"/>
        </a:p>
      </dgm:t>
    </dgm:pt>
    <dgm:pt modelId="{9B6DDE1C-34ED-4777-8030-35CD57BD09DD}">
      <dgm:prSet/>
      <dgm:spPr/>
      <dgm:t>
        <a:bodyPr/>
        <a:lstStyle/>
        <a:p>
          <a:r>
            <a:rPr lang="it-IT"/>
            <a:t>Fine del programma</a:t>
          </a:r>
        </a:p>
      </dgm:t>
    </dgm:pt>
    <dgm:pt modelId="{C700AD7B-4793-44FA-9B62-316F65A04DEF}" type="parTrans" cxnId="{42F34D82-1342-473B-9B50-42D8BDA2CD31}">
      <dgm:prSet/>
      <dgm:spPr/>
      <dgm:t>
        <a:bodyPr/>
        <a:lstStyle/>
        <a:p>
          <a:endParaRPr lang="it-IT"/>
        </a:p>
      </dgm:t>
    </dgm:pt>
    <dgm:pt modelId="{7C6227D8-B679-42B0-A050-5E9D79C08C61}" type="sibTrans" cxnId="{42F34D82-1342-473B-9B50-42D8BDA2CD31}">
      <dgm:prSet/>
      <dgm:spPr/>
      <dgm:t>
        <a:bodyPr/>
        <a:lstStyle/>
        <a:p>
          <a:endParaRPr lang="it-IT"/>
        </a:p>
      </dgm:t>
    </dgm:pt>
    <dgm:pt modelId="{72F1B7A1-9B9D-4ABE-BEDA-043176C715ED}" type="pres">
      <dgm:prSet presAssocID="{962942B0-7C2E-473C-82A2-445252053516}" presName="Name0" presStyleCnt="0">
        <dgm:presLayoutVars>
          <dgm:dir/>
          <dgm:resizeHandles val="exact"/>
        </dgm:presLayoutVars>
      </dgm:prSet>
      <dgm:spPr/>
    </dgm:pt>
    <dgm:pt modelId="{FA64A6AD-233B-4349-91DE-98AD7C128880}" type="pres">
      <dgm:prSet presAssocID="{962942B0-7C2E-473C-82A2-445252053516}" presName="arrow" presStyleLbl="bgShp" presStyleIdx="0" presStyleCnt="1"/>
      <dgm:spPr/>
    </dgm:pt>
    <dgm:pt modelId="{CCDEE52D-D27D-4A16-A828-68C51276AE48}" type="pres">
      <dgm:prSet presAssocID="{962942B0-7C2E-473C-82A2-445252053516}" presName="points" presStyleCnt="0"/>
      <dgm:spPr/>
    </dgm:pt>
    <dgm:pt modelId="{05369478-8890-47C9-BCD8-1E212FB7323D}" type="pres">
      <dgm:prSet presAssocID="{0E566B5A-D204-4A2B-BD0E-9DE01A7226B9}" presName="compositeA" presStyleCnt="0"/>
      <dgm:spPr/>
    </dgm:pt>
    <dgm:pt modelId="{1743C5F1-1A79-4922-9DA5-5BEAE6442C2E}" type="pres">
      <dgm:prSet presAssocID="{0E566B5A-D204-4A2B-BD0E-9DE01A7226B9}" presName="textA" presStyleLbl="revTx" presStyleIdx="0" presStyleCnt="6">
        <dgm:presLayoutVars>
          <dgm:bulletEnabled val="1"/>
        </dgm:presLayoutVars>
      </dgm:prSet>
      <dgm:spPr/>
    </dgm:pt>
    <dgm:pt modelId="{A1C0B88C-0B16-4B45-8B00-AE943D86F861}" type="pres">
      <dgm:prSet presAssocID="{0E566B5A-D204-4A2B-BD0E-9DE01A7226B9}" presName="circleA" presStyleLbl="node1" presStyleIdx="0" presStyleCnt="6"/>
      <dgm:spPr/>
    </dgm:pt>
    <dgm:pt modelId="{60039D5F-294A-43C3-A708-B47B259D693B}" type="pres">
      <dgm:prSet presAssocID="{0E566B5A-D204-4A2B-BD0E-9DE01A7226B9}" presName="spaceA" presStyleCnt="0"/>
      <dgm:spPr/>
    </dgm:pt>
    <dgm:pt modelId="{490DE5D8-9052-4DA8-B7E4-9FAD252477C8}" type="pres">
      <dgm:prSet presAssocID="{B7144ACC-B8E2-40EE-B3F9-542B33BEDE3E}" presName="space" presStyleCnt="0"/>
      <dgm:spPr/>
    </dgm:pt>
    <dgm:pt modelId="{46DABE4E-2923-4D4C-A210-E4BF078C6F3E}" type="pres">
      <dgm:prSet presAssocID="{ABFDC9BC-5139-46A6-AC13-972885CE9A34}" presName="compositeB" presStyleCnt="0"/>
      <dgm:spPr/>
    </dgm:pt>
    <dgm:pt modelId="{383D3FA0-271E-4024-ADFE-121DA3937188}" type="pres">
      <dgm:prSet presAssocID="{ABFDC9BC-5139-46A6-AC13-972885CE9A34}" presName="textB" presStyleLbl="revTx" presStyleIdx="1" presStyleCnt="6">
        <dgm:presLayoutVars>
          <dgm:bulletEnabled val="1"/>
        </dgm:presLayoutVars>
      </dgm:prSet>
      <dgm:spPr/>
    </dgm:pt>
    <dgm:pt modelId="{0DD9BDD9-E441-4830-919A-813C31688186}" type="pres">
      <dgm:prSet presAssocID="{ABFDC9BC-5139-46A6-AC13-972885CE9A34}" presName="circleB" presStyleLbl="node1" presStyleIdx="1" presStyleCnt="6"/>
      <dgm:spPr/>
    </dgm:pt>
    <dgm:pt modelId="{8385E302-A0C1-40A5-AC1B-6D5A0A32048F}" type="pres">
      <dgm:prSet presAssocID="{ABFDC9BC-5139-46A6-AC13-972885CE9A34}" presName="spaceB" presStyleCnt="0"/>
      <dgm:spPr/>
    </dgm:pt>
    <dgm:pt modelId="{ADFD6A46-EDDF-44CE-95E8-35332A88355C}" type="pres">
      <dgm:prSet presAssocID="{A39D722D-C5DD-46A3-9239-26A3C2067623}" presName="space" presStyleCnt="0"/>
      <dgm:spPr/>
    </dgm:pt>
    <dgm:pt modelId="{503B934D-74BE-4F0F-84C1-E301FDE79B13}" type="pres">
      <dgm:prSet presAssocID="{B1EB1A07-92AA-440E-A4DE-EC4C1EC3B161}" presName="compositeA" presStyleCnt="0"/>
      <dgm:spPr/>
    </dgm:pt>
    <dgm:pt modelId="{DCA02B83-B282-4E22-9C62-110F110400E8}" type="pres">
      <dgm:prSet presAssocID="{B1EB1A07-92AA-440E-A4DE-EC4C1EC3B161}" presName="textA" presStyleLbl="revTx" presStyleIdx="2" presStyleCnt="6">
        <dgm:presLayoutVars>
          <dgm:bulletEnabled val="1"/>
        </dgm:presLayoutVars>
      </dgm:prSet>
      <dgm:spPr/>
    </dgm:pt>
    <dgm:pt modelId="{2ACC9C6C-DAD8-407B-BFA7-F97AD47C3252}" type="pres">
      <dgm:prSet presAssocID="{B1EB1A07-92AA-440E-A4DE-EC4C1EC3B161}" presName="circleA" presStyleLbl="node1" presStyleIdx="2" presStyleCnt="6"/>
      <dgm:spPr/>
    </dgm:pt>
    <dgm:pt modelId="{C3D4CCD6-AAF8-41E9-846B-ADA4270AC94B}" type="pres">
      <dgm:prSet presAssocID="{B1EB1A07-92AA-440E-A4DE-EC4C1EC3B161}" presName="spaceA" presStyleCnt="0"/>
      <dgm:spPr/>
    </dgm:pt>
    <dgm:pt modelId="{2F682168-C98D-449E-90D2-07FC7980F015}" type="pres">
      <dgm:prSet presAssocID="{106A9A97-5D85-4053-B00D-2E32F2EBC0A3}" presName="space" presStyleCnt="0"/>
      <dgm:spPr/>
    </dgm:pt>
    <dgm:pt modelId="{B68A011C-C986-413E-A84F-459D2EDAC2F6}" type="pres">
      <dgm:prSet presAssocID="{18BCC151-B8FA-4E5C-867E-83AAF1C7E762}" presName="compositeB" presStyleCnt="0"/>
      <dgm:spPr/>
    </dgm:pt>
    <dgm:pt modelId="{62B0C00B-B4A4-44E0-97D9-CB294CC6F8FE}" type="pres">
      <dgm:prSet presAssocID="{18BCC151-B8FA-4E5C-867E-83AAF1C7E762}" presName="textB" presStyleLbl="revTx" presStyleIdx="3" presStyleCnt="6">
        <dgm:presLayoutVars>
          <dgm:bulletEnabled val="1"/>
        </dgm:presLayoutVars>
      </dgm:prSet>
      <dgm:spPr/>
    </dgm:pt>
    <dgm:pt modelId="{391AC69E-6597-44EC-A938-83B96F41B6E9}" type="pres">
      <dgm:prSet presAssocID="{18BCC151-B8FA-4E5C-867E-83AAF1C7E762}" presName="circleB" presStyleLbl="node1" presStyleIdx="3" presStyleCnt="6"/>
      <dgm:spPr/>
    </dgm:pt>
    <dgm:pt modelId="{175A15B0-206C-43BC-810F-E069309DD9D9}" type="pres">
      <dgm:prSet presAssocID="{18BCC151-B8FA-4E5C-867E-83AAF1C7E762}" presName="spaceB" presStyleCnt="0"/>
      <dgm:spPr/>
    </dgm:pt>
    <dgm:pt modelId="{B3DE2B31-CA33-487C-AA56-53381AE421C6}" type="pres">
      <dgm:prSet presAssocID="{F7AC453A-9B26-4D43-BFBA-F00584E46053}" presName="space" presStyleCnt="0"/>
      <dgm:spPr/>
    </dgm:pt>
    <dgm:pt modelId="{D1472E78-B371-42B6-B940-A31E45FC0DD9}" type="pres">
      <dgm:prSet presAssocID="{AA82DF60-78F7-4D5A-BD91-97F96B0CB2A6}" presName="compositeA" presStyleCnt="0"/>
      <dgm:spPr/>
    </dgm:pt>
    <dgm:pt modelId="{2670CC08-C419-4441-B73B-319696972671}" type="pres">
      <dgm:prSet presAssocID="{AA82DF60-78F7-4D5A-BD91-97F96B0CB2A6}" presName="textA" presStyleLbl="revTx" presStyleIdx="4" presStyleCnt="6">
        <dgm:presLayoutVars>
          <dgm:bulletEnabled val="1"/>
        </dgm:presLayoutVars>
      </dgm:prSet>
      <dgm:spPr/>
    </dgm:pt>
    <dgm:pt modelId="{89FB5C80-FD7A-4FAD-8DC5-9BC107104654}" type="pres">
      <dgm:prSet presAssocID="{AA82DF60-78F7-4D5A-BD91-97F96B0CB2A6}" presName="circleA" presStyleLbl="node1" presStyleIdx="4" presStyleCnt="6"/>
      <dgm:spPr/>
    </dgm:pt>
    <dgm:pt modelId="{B95459F0-7C39-4CD3-B5B4-81AD4E8C816F}" type="pres">
      <dgm:prSet presAssocID="{AA82DF60-78F7-4D5A-BD91-97F96B0CB2A6}" presName="spaceA" presStyleCnt="0"/>
      <dgm:spPr/>
    </dgm:pt>
    <dgm:pt modelId="{E879E558-2990-47F9-A085-48103E473CF1}" type="pres">
      <dgm:prSet presAssocID="{AF29415D-DC66-4677-9CE0-E9F9DD2198E8}" presName="space" presStyleCnt="0"/>
      <dgm:spPr/>
    </dgm:pt>
    <dgm:pt modelId="{B750F50E-1AF8-4994-BB7E-DE0E2E218B3E}" type="pres">
      <dgm:prSet presAssocID="{9B6DDE1C-34ED-4777-8030-35CD57BD09DD}" presName="compositeB" presStyleCnt="0"/>
      <dgm:spPr/>
    </dgm:pt>
    <dgm:pt modelId="{41B4B1FC-55C2-4621-8C10-42B84322DBE0}" type="pres">
      <dgm:prSet presAssocID="{9B6DDE1C-34ED-4777-8030-35CD57BD09DD}" presName="textB" presStyleLbl="revTx" presStyleIdx="5" presStyleCnt="6">
        <dgm:presLayoutVars>
          <dgm:bulletEnabled val="1"/>
        </dgm:presLayoutVars>
      </dgm:prSet>
      <dgm:spPr/>
    </dgm:pt>
    <dgm:pt modelId="{62F71C38-4973-48B8-B76C-36BA82C9A2DA}" type="pres">
      <dgm:prSet presAssocID="{9B6DDE1C-34ED-4777-8030-35CD57BD09DD}" presName="circleB" presStyleLbl="node1" presStyleIdx="5" presStyleCnt="6"/>
      <dgm:spPr/>
    </dgm:pt>
    <dgm:pt modelId="{CDB27DCD-9DB2-4AEB-948C-05841914A158}" type="pres">
      <dgm:prSet presAssocID="{9B6DDE1C-34ED-4777-8030-35CD57BD09DD}" presName="spaceB" presStyleCnt="0"/>
      <dgm:spPr/>
    </dgm:pt>
  </dgm:ptLst>
  <dgm:cxnLst>
    <dgm:cxn modelId="{2D06E512-22BA-4308-8DF3-9FBC25A29ED5}" srcId="{962942B0-7C2E-473C-82A2-445252053516}" destId="{B1EB1A07-92AA-440E-A4DE-EC4C1EC3B161}" srcOrd="2" destOrd="0" parTransId="{412A0F49-63CF-4270-B127-E8DC22B7C0CB}" sibTransId="{106A9A97-5D85-4053-B00D-2E32F2EBC0A3}"/>
    <dgm:cxn modelId="{F0DBA016-EAAE-49E4-BCBA-A71B6C8D4B90}" srcId="{962942B0-7C2E-473C-82A2-445252053516}" destId="{18BCC151-B8FA-4E5C-867E-83AAF1C7E762}" srcOrd="3" destOrd="0" parTransId="{30843FDF-F035-4041-BE10-8AA10EC3E1D6}" sibTransId="{F7AC453A-9B26-4D43-BFBA-F00584E46053}"/>
    <dgm:cxn modelId="{48FA191A-F374-4D2F-AC64-F21DF1F923F5}" type="presOf" srcId="{0E566B5A-D204-4A2B-BD0E-9DE01A7226B9}" destId="{1743C5F1-1A79-4922-9DA5-5BEAE6442C2E}" srcOrd="0" destOrd="0" presId="urn:microsoft.com/office/officeart/2005/8/layout/hProcess11"/>
    <dgm:cxn modelId="{4643DA1C-AC2E-40A5-9011-71F7D27F5CCC}" type="presOf" srcId="{962942B0-7C2E-473C-82A2-445252053516}" destId="{72F1B7A1-9B9D-4ABE-BEDA-043176C715ED}" srcOrd="0" destOrd="0" presId="urn:microsoft.com/office/officeart/2005/8/layout/hProcess11"/>
    <dgm:cxn modelId="{1C066327-1C74-4FED-90A5-0437F71ACBB0}" type="presOf" srcId="{B1EB1A07-92AA-440E-A4DE-EC4C1EC3B161}" destId="{DCA02B83-B282-4E22-9C62-110F110400E8}" srcOrd="0" destOrd="0" presId="urn:microsoft.com/office/officeart/2005/8/layout/hProcess11"/>
    <dgm:cxn modelId="{4B1ED440-E845-497A-8C48-0119E2A37D34}" srcId="{962942B0-7C2E-473C-82A2-445252053516}" destId="{ABFDC9BC-5139-46A6-AC13-972885CE9A34}" srcOrd="1" destOrd="0" parTransId="{58D553FE-AEBB-482D-B68E-F3403DEC98C4}" sibTransId="{A39D722D-C5DD-46A3-9239-26A3C2067623}"/>
    <dgm:cxn modelId="{78DA8556-1DB1-49BA-A87E-54E8D30D0C49}" type="presOf" srcId="{ABFDC9BC-5139-46A6-AC13-972885CE9A34}" destId="{383D3FA0-271E-4024-ADFE-121DA3937188}" srcOrd="0" destOrd="0" presId="urn:microsoft.com/office/officeart/2005/8/layout/hProcess11"/>
    <dgm:cxn modelId="{42F34D82-1342-473B-9B50-42D8BDA2CD31}" srcId="{962942B0-7C2E-473C-82A2-445252053516}" destId="{9B6DDE1C-34ED-4777-8030-35CD57BD09DD}" srcOrd="5" destOrd="0" parTransId="{C700AD7B-4793-44FA-9B62-316F65A04DEF}" sibTransId="{7C6227D8-B679-42B0-A050-5E9D79C08C61}"/>
    <dgm:cxn modelId="{16CB238A-4252-4AAF-A680-BE9C326AC227}" type="presOf" srcId="{18BCC151-B8FA-4E5C-867E-83AAF1C7E762}" destId="{62B0C00B-B4A4-44E0-97D9-CB294CC6F8FE}" srcOrd="0" destOrd="0" presId="urn:microsoft.com/office/officeart/2005/8/layout/hProcess11"/>
    <dgm:cxn modelId="{7E30CB8D-F18F-459E-92E9-D46C1D4184DB}" srcId="{962942B0-7C2E-473C-82A2-445252053516}" destId="{0E566B5A-D204-4A2B-BD0E-9DE01A7226B9}" srcOrd="0" destOrd="0" parTransId="{B26C17EE-77D5-48BD-8662-E204325FF606}" sibTransId="{B7144ACC-B8E2-40EE-B3F9-542B33BEDE3E}"/>
    <dgm:cxn modelId="{9FC7E0B0-68C8-4A16-9CDF-2BB98CAE4544}" type="presOf" srcId="{9B6DDE1C-34ED-4777-8030-35CD57BD09DD}" destId="{41B4B1FC-55C2-4621-8C10-42B84322DBE0}" srcOrd="0" destOrd="0" presId="urn:microsoft.com/office/officeart/2005/8/layout/hProcess11"/>
    <dgm:cxn modelId="{C816A0BA-D445-416A-BB87-C3295C722F84}" type="presOf" srcId="{AA82DF60-78F7-4D5A-BD91-97F96B0CB2A6}" destId="{2670CC08-C419-4441-B73B-319696972671}" srcOrd="0" destOrd="0" presId="urn:microsoft.com/office/officeart/2005/8/layout/hProcess11"/>
    <dgm:cxn modelId="{39D9CEDE-71F9-4B5D-99E8-3559A79F65C2}" srcId="{962942B0-7C2E-473C-82A2-445252053516}" destId="{AA82DF60-78F7-4D5A-BD91-97F96B0CB2A6}" srcOrd="4" destOrd="0" parTransId="{B74D3592-0C53-46B2-AA0B-E1A1CEECDF77}" sibTransId="{AF29415D-DC66-4677-9CE0-E9F9DD2198E8}"/>
    <dgm:cxn modelId="{8962297F-A6A2-4CB6-8E4E-2845997F34C8}" type="presParOf" srcId="{72F1B7A1-9B9D-4ABE-BEDA-043176C715ED}" destId="{FA64A6AD-233B-4349-91DE-98AD7C128880}" srcOrd="0" destOrd="0" presId="urn:microsoft.com/office/officeart/2005/8/layout/hProcess11"/>
    <dgm:cxn modelId="{0F4C11D3-51FF-4D27-B348-3A50E530E7F7}" type="presParOf" srcId="{72F1B7A1-9B9D-4ABE-BEDA-043176C715ED}" destId="{CCDEE52D-D27D-4A16-A828-68C51276AE48}" srcOrd="1" destOrd="0" presId="urn:microsoft.com/office/officeart/2005/8/layout/hProcess11"/>
    <dgm:cxn modelId="{84106160-BE57-408B-84E3-B54764A61B0F}" type="presParOf" srcId="{CCDEE52D-D27D-4A16-A828-68C51276AE48}" destId="{05369478-8890-47C9-BCD8-1E212FB7323D}" srcOrd="0" destOrd="0" presId="urn:microsoft.com/office/officeart/2005/8/layout/hProcess11"/>
    <dgm:cxn modelId="{222002E4-4196-41D0-8436-1274B0827824}" type="presParOf" srcId="{05369478-8890-47C9-BCD8-1E212FB7323D}" destId="{1743C5F1-1A79-4922-9DA5-5BEAE6442C2E}" srcOrd="0" destOrd="0" presId="urn:microsoft.com/office/officeart/2005/8/layout/hProcess11"/>
    <dgm:cxn modelId="{DEDE99B7-E194-4020-94AD-F7664C722DAC}" type="presParOf" srcId="{05369478-8890-47C9-BCD8-1E212FB7323D}" destId="{A1C0B88C-0B16-4B45-8B00-AE943D86F861}" srcOrd="1" destOrd="0" presId="urn:microsoft.com/office/officeart/2005/8/layout/hProcess11"/>
    <dgm:cxn modelId="{3D317AD9-7448-4732-966A-98FAB81A1BAE}" type="presParOf" srcId="{05369478-8890-47C9-BCD8-1E212FB7323D}" destId="{60039D5F-294A-43C3-A708-B47B259D693B}" srcOrd="2" destOrd="0" presId="urn:microsoft.com/office/officeart/2005/8/layout/hProcess11"/>
    <dgm:cxn modelId="{86255315-2047-47B6-B68D-224EA1E3B7B4}" type="presParOf" srcId="{CCDEE52D-D27D-4A16-A828-68C51276AE48}" destId="{490DE5D8-9052-4DA8-B7E4-9FAD252477C8}" srcOrd="1" destOrd="0" presId="urn:microsoft.com/office/officeart/2005/8/layout/hProcess11"/>
    <dgm:cxn modelId="{B956A8F4-76DD-49E9-B307-8E642A53FF5D}" type="presParOf" srcId="{CCDEE52D-D27D-4A16-A828-68C51276AE48}" destId="{46DABE4E-2923-4D4C-A210-E4BF078C6F3E}" srcOrd="2" destOrd="0" presId="urn:microsoft.com/office/officeart/2005/8/layout/hProcess11"/>
    <dgm:cxn modelId="{441464FC-99CA-420D-AE4C-B12F3AAA015C}" type="presParOf" srcId="{46DABE4E-2923-4D4C-A210-E4BF078C6F3E}" destId="{383D3FA0-271E-4024-ADFE-121DA3937188}" srcOrd="0" destOrd="0" presId="urn:microsoft.com/office/officeart/2005/8/layout/hProcess11"/>
    <dgm:cxn modelId="{17CD6EC7-A732-4A0C-AB53-8C80C4551996}" type="presParOf" srcId="{46DABE4E-2923-4D4C-A210-E4BF078C6F3E}" destId="{0DD9BDD9-E441-4830-919A-813C31688186}" srcOrd="1" destOrd="0" presId="urn:microsoft.com/office/officeart/2005/8/layout/hProcess11"/>
    <dgm:cxn modelId="{8FBEEDAA-54D2-4B19-8BCA-2E4ED9B04E87}" type="presParOf" srcId="{46DABE4E-2923-4D4C-A210-E4BF078C6F3E}" destId="{8385E302-A0C1-40A5-AC1B-6D5A0A32048F}" srcOrd="2" destOrd="0" presId="urn:microsoft.com/office/officeart/2005/8/layout/hProcess11"/>
    <dgm:cxn modelId="{E58B410E-3E7C-4682-9A5E-69DAAF1A2E91}" type="presParOf" srcId="{CCDEE52D-D27D-4A16-A828-68C51276AE48}" destId="{ADFD6A46-EDDF-44CE-95E8-35332A88355C}" srcOrd="3" destOrd="0" presId="urn:microsoft.com/office/officeart/2005/8/layout/hProcess11"/>
    <dgm:cxn modelId="{35244F94-6408-4ABF-982F-E136CDA469B0}" type="presParOf" srcId="{CCDEE52D-D27D-4A16-A828-68C51276AE48}" destId="{503B934D-74BE-4F0F-84C1-E301FDE79B13}" srcOrd="4" destOrd="0" presId="urn:microsoft.com/office/officeart/2005/8/layout/hProcess11"/>
    <dgm:cxn modelId="{10FAC5CE-8A78-4A49-9A63-6DEFA6F97B2E}" type="presParOf" srcId="{503B934D-74BE-4F0F-84C1-E301FDE79B13}" destId="{DCA02B83-B282-4E22-9C62-110F110400E8}" srcOrd="0" destOrd="0" presId="urn:microsoft.com/office/officeart/2005/8/layout/hProcess11"/>
    <dgm:cxn modelId="{3C0BF3EA-883B-43A3-892A-0DFFCBAF8EA7}" type="presParOf" srcId="{503B934D-74BE-4F0F-84C1-E301FDE79B13}" destId="{2ACC9C6C-DAD8-407B-BFA7-F97AD47C3252}" srcOrd="1" destOrd="0" presId="urn:microsoft.com/office/officeart/2005/8/layout/hProcess11"/>
    <dgm:cxn modelId="{C50FDE34-274B-4A79-95CA-0E743BE8637C}" type="presParOf" srcId="{503B934D-74BE-4F0F-84C1-E301FDE79B13}" destId="{C3D4CCD6-AAF8-41E9-846B-ADA4270AC94B}" srcOrd="2" destOrd="0" presId="urn:microsoft.com/office/officeart/2005/8/layout/hProcess11"/>
    <dgm:cxn modelId="{CD28A379-6E6E-4F18-B9FC-92F0EF2CD7BE}" type="presParOf" srcId="{CCDEE52D-D27D-4A16-A828-68C51276AE48}" destId="{2F682168-C98D-449E-90D2-07FC7980F015}" srcOrd="5" destOrd="0" presId="urn:microsoft.com/office/officeart/2005/8/layout/hProcess11"/>
    <dgm:cxn modelId="{A87D3821-8B6B-42B6-8D81-FFE99EEE5A5C}" type="presParOf" srcId="{CCDEE52D-D27D-4A16-A828-68C51276AE48}" destId="{B68A011C-C986-413E-A84F-459D2EDAC2F6}" srcOrd="6" destOrd="0" presId="urn:microsoft.com/office/officeart/2005/8/layout/hProcess11"/>
    <dgm:cxn modelId="{2C8B7CB2-E654-4DE9-872A-041E4F8D39EC}" type="presParOf" srcId="{B68A011C-C986-413E-A84F-459D2EDAC2F6}" destId="{62B0C00B-B4A4-44E0-97D9-CB294CC6F8FE}" srcOrd="0" destOrd="0" presId="urn:microsoft.com/office/officeart/2005/8/layout/hProcess11"/>
    <dgm:cxn modelId="{C1BA6BF2-D679-4184-837D-508D91CC5648}" type="presParOf" srcId="{B68A011C-C986-413E-A84F-459D2EDAC2F6}" destId="{391AC69E-6597-44EC-A938-83B96F41B6E9}" srcOrd="1" destOrd="0" presId="urn:microsoft.com/office/officeart/2005/8/layout/hProcess11"/>
    <dgm:cxn modelId="{F4246939-4FA3-4DB1-A6F5-31A70A9034B8}" type="presParOf" srcId="{B68A011C-C986-413E-A84F-459D2EDAC2F6}" destId="{175A15B0-206C-43BC-810F-E069309DD9D9}" srcOrd="2" destOrd="0" presId="urn:microsoft.com/office/officeart/2005/8/layout/hProcess11"/>
    <dgm:cxn modelId="{198DF083-904D-4E67-87F6-78A3000C0DDB}" type="presParOf" srcId="{CCDEE52D-D27D-4A16-A828-68C51276AE48}" destId="{B3DE2B31-CA33-487C-AA56-53381AE421C6}" srcOrd="7" destOrd="0" presId="urn:microsoft.com/office/officeart/2005/8/layout/hProcess11"/>
    <dgm:cxn modelId="{A0B85601-0E0B-40E6-8D41-A0635D733A6A}" type="presParOf" srcId="{CCDEE52D-D27D-4A16-A828-68C51276AE48}" destId="{D1472E78-B371-42B6-B940-A31E45FC0DD9}" srcOrd="8" destOrd="0" presId="urn:microsoft.com/office/officeart/2005/8/layout/hProcess11"/>
    <dgm:cxn modelId="{3B2B0BF7-FB7A-4F16-B0F7-F11509243CF5}" type="presParOf" srcId="{D1472E78-B371-42B6-B940-A31E45FC0DD9}" destId="{2670CC08-C419-4441-B73B-319696972671}" srcOrd="0" destOrd="0" presId="urn:microsoft.com/office/officeart/2005/8/layout/hProcess11"/>
    <dgm:cxn modelId="{651D950F-9E32-4BE6-B080-AB9A7175B95D}" type="presParOf" srcId="{D1472E78-B371-42B6-B940-A31E45FC0DD9}" destId="{89FB5C80-FD7A-4FAD-8DC5-9BC107104654}" srcOrd="1" destOrd="0" presId="urn:microsoft.com/office/officeart/2005/8/layout/hProcess11"/>
    <dgm:cxn modelId="{42B7812C-3611-4097-809E-2E3416D4E2B0}" type="presParOf" srcId="{D1472E78-B371-42B6-B940-A31E45FC0DD9}" destId="{B95459F0-7C39-4CD3-B5B4-81AD4E8C816F}" srcOrd="2" destOrd="0" presId="urn:microsoft.com/office/officeart/2005/8/layout/hProcess11"/>
    <dgm:cxn modelId="{87B6F790-E950-4719-8DE6-1E5EC9C3C052}" type="presParOf" srcId="{CCDEE52D-D27D-4A16-A828-68C51276AE48}" destId="{E879E558-2990-47F9-A085-48103E473CF1}" srcOrd="9" destOrd="0" presId="urn:microsoft.com/office/officeart/2005/8/layout/hProcess11"/>
    <dgm:cxn modelId="{4DD0D548-B336-4F8D-9C6D-8DC26B5FB8AB}" type="presParOf" srcId="{CCDEE52D-D27D-4A16-A828-68C51276AE48}" destId="{B750F50E-1AF8-4994-BB7E-DE0E2E218B3E}" srcOrd="10" destOrd="0" presId="urn:microsoft.com/office/officeart/2005/8/layout/hProcess11"/>
    <dgm:cxn modelId="{2B3C0333-2E5F-44C8-ADA8-A1975D378314}" type="presParOf" srcId="{B750F50E-1AF8-4994-BB7E-DE0E2E218B3E}" destId="{41B4B1FC-55C2-4621-8C10-42B84322DBE0}" srcOrd="0" destOrd="0" presId="urn:microsoft.com/office/officeart/2005/8/layout/hProcess11"/>
    <dgm:cxn modelId="{6D358350-2524-4BCB-BD5E-37713DEADB5C}" type="presParOf" srcId="{B750F50E-1AF8-4994-BB7E-DE0E2E218B3E}" destId="{62F71C38-4973-48B8-B76C-36BA82C9A2DA}" srcOrd="1" destOrd="0" presId="urn:microsoft.com/office/officeart/2005/8/layout/hProcess11"/>
    <dgm:cxn modelId="{4800D3B1-5685-4D06-877C-9D289EC9F634}" type="presParOf" srcId="{B750F50E-1AF8-4994-BB7E-DE0E2E218B3E}" destId="{CDB27DCD-9DB2-4AEB-948C-05841914A15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CBB5A-2BE2-48EB-926D-C18A25D96AB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2AE6EB2-B75D-428B-8BFC-76F00BD9B89B}">
      <dgm:prSet/>
      <dgm:spPr/>
      <dgm:t>
        <a:bodyPr/>
        <a:lstStyle/>
        <a:p>
          <a:r>
            <a:rPr lang="it-IT" dirty="0"/>
            <a:t>Contatore di quante volte sto facendo l'operazione</a:t>
          </a:r>
        </a:p>
      </dgm:t>
    </dgm:pt>
    <dgm:pt modelId="{D5AB84C2-277A-41C1-924E-C662ED3B4C13}" type="parTrans" cxnId="{504BB67E-B526-4F85-8E76-865C551B7A81}">
      <dgm:prSet/>
      <dgm:spPr/>
      <dgm:t>
        <a:bodyPr/>
        <a:lstStyle/>
        <a:p>
          <a:endParaRPr lang="it-IT"/>
        </a:p>
      </dgm:t>
    </dgm:pt>
    <dgm:pt modelId="{51DE717E-91E5-4D25-B91B-9D5674EDD893}" type="sibTrans" cxnId="{504BB67E-B526-4F85-8E76-865C551B7A81}">
      <dgm:prSet/>
      <dgm:spPr/>
      <dgm:t>
        <a:bodyPr/>
        <a:lstStyle/>
        <a:p>
          <a:endParaRPr lang="it-IT"/>
        </a:p>
      </dgm:t>
    </dgm:pt>
    <dgm:pt modelId="{1033B8C4-25D3-4B32-B8BA-EB631E21A951}">
      <dgm:prSet/>
      <dgm:spPr/>
      <dgm:t>
        <a:bodyPr/>
        <a:lstStyle/>
        <a:p>
          <a:r>
            <a:rPr lang="it-IT"/>
            <a:t>Condizione di fine della ripetizione</a:t>
          </a:r>
        </a:p>
      </dgm:t>
    </dgm:pt>
    <dgm:pt modelId="{3A19034D-E3CF-4045-8235-5D39A929512A}" type="parTrans" cxnId="{C2E80797-B4C3-4E46-8797-DA8586359BC4}">
      <dgm:prSet/>
      <dgm:spPr/>
      <dgm:t>
        <a:bodyPr/>
        <a:lstStyle/>
        <a:p>
          <a:endParaRPr lang="it-IT"/>
        </a:p>
      </dgm:t>
    </dgm:pt>
    <dgm:pt modelId="{5744251A-1B7B-456F-858E-F488811216F0}" type="sibTrans" cxnId="{C2E80797-B4C3-4E46-8797-DA8586359BC4}">
      <dgm:prSet/>
      <dgm:spPr/>
      <dgm:t>
        <a:bodyPr/>
        <a:lstStyle/>
        <a:p>
          <a:endParaRPr lang="it-IT"/>
        </a:p>
      </dgm:t>
    </dgm:pt>
    <dgm:pt modelId="{A50CE5F3-4E2B-4630-B8B9-746EF0B0E055}">
      <dgm:prSet/>
      <dgm:spPr/>
      <dgm:t>
        <a:bodyPr/>
        <a:lstStyle/>
        <a:p>
          <a:r>
            <a:rPr lang="it-IT"/>
            <a:t>Variabili per tenere salvati dei dati</a:t>
          </a:r>
        </a:p>
      </dgm:t>
    </dgm:pt>
    <dgm:pt modelId="{A20D7B13-C56B-4967-A217-D3D08CBD0853}" type="parTrans" cxnId="{D183942D-27C9-460D-A921-F041CC2BF879}">
      <dgm:prSet/>
      <dgm:spPr/>
      <dgm:t>
        <a:bodyPr/>
        <a:lstStyle/>
        <a:p>
          <a:endParaRPr lang="it-IT"/>
        </a:p>
      </dgm:t>
    </dgm:pt>
    <dgm:pt modelId="{6A4F928A-7232-4B4C-B6B3-3F68217FBA6F}" type="sibTrans" cxnId="{D183942D-27C9-460D-A921-F041CC2BF879}">
      <dgm:prSet/>
      <dgm:spPr/>
      <dgm:t>
        <a:bodyPr/>
        <a:lstStyle/>
        <a:p>
          <a:endParaRPr lang="it-IT"/>
        </a:p>
      </dgm:t>
    </dgm:pt>
    <dgm:pt modelId="{A2545850-4EA2-4F38-AAC7-0CB9634B2E95}" type="pres">
      <dgm:prSet presAssocID="{1F4CBB5A-2BE2-48EB-926D-C18A25D96ABE}" presName="diagram" presStyleCnt="0">
        <dgm:presLayoutVars>
          <dgm:dir/>
          <dgm:resizeHandles val="exact"/>
        </dgm:presLayoutVars>
      </dgm:prSet>
      <dgm:spPr/>
    </dgm:pt>
    <dgm:pt modelId="{A0C64239-BF88-4696-A187-55CC8983694C}" type="pres">
      <dgm:prSet presAssocID="{32AE6EB2-B75D-428B-8BFC-76F00BD9B89B}" presName="node" presStyleLbl="node1" presStyleIdx="0" presStyleCnt="3">
        <dgm:presLayoutVars>
          <dgm:bulletEnabled val="1"/>
        </dgm:presLayoutVars>
      </dgm:prSet>
      <dgm:spPr/>
    </dgm:pt>
    <dgm:pt modelId="{B1D7DF39-0CBD-45D7-B663-B21CFA0DE015}" type="pres">
      <dgm:prSet presAssocID="{51DE717E-91E5-4D25-B91B-9D5674EDD893}" presName="sibTrans" presStyleCnt="0"/>
      <dgm:spPr/>
    </dgm:pt>
    <dgm:pt modelId="{1B6749A8-8357-40F3-B584-22FF83509613}" type="pres">
      <dgm:prSet presAssocID="{1033B8C4-25D3-4B32-B8BA-EB631E21A951}" presName="node" presStyleLbl="node1" presStyleIdx="1" presStyleCnt="3">
        <dgm:presLayoutVars>
          <dgm:bulletEnabled val="1"/>
        </dgm:presLayoutVars>
      </dgm:prSet>
      <dgm:spPr/>
    </dgm:pt>
    <dgm:pt modelId="{4F2E44DE-E361-445E-A37F-B96746A2EFA7}" type="pres">
      <dgm:prSet presAssocID="{5744251A-1B7B-456F-858E-F488811216F0}" presName="sibTrans" presStyleCnt="0"/>
      <dgm:spPr/>
    </dgm:pt>
    <dgm:pt modelId="{8F82C82C-9B3E-42C4-938A-D85C9C4EAB36}" type="pres">
      <dgm:prSet presAssocID="{A50CE5F3-4E2B-4630-B8B9-746EF0B0E055}" presName="node" presStyleLbl="node1" presStyleIdx="2" presStyleCnt="3">
        <dgm:presLayoutVars>
          <dgm:bulletEnabled val="1"/>
        </dgm:presLayoutVars>
      </dgm:prSet>
      <dgm:spPr/>
    </dgm:pt>
  </dgm:ptLst>
  <dgm:cxnLst>
    <dgm:cxn modelId="{4B84C627-D692-4B92-BF2F-C994BDEA11E2}" type="presOf" srcId="{1F4CBB5A-2BE2-48EB-926D-C18A25D96ABE}" destId="{A2545850-4EA2-4F38-AAC7-0CB9634B2E95}" srcOrd="0" destOrd="0" presId="urn:microsoft.com/office/officeart/2005/8/layout/default"/>
    <dgm:cxn modelId="{D183942D-27C9-460D-A921-F041CC2BF879}" srcId="{1F4CBB5A-2BE2-48EB-926D-C18A25D96ABE}" destId="{A50CE5F3-4E2B-4630-B8B9-746EF0B0E055}" srcOrd="2" destOrd="0" parTransId="{A20D7B13-C56B-4967-A217-D3D08CBD0853}" sibTransId="{6A4F928A-7232-4B4C-B6B3-3F68217FBA6F}"/>
    <dgm:cxn modelId="{3623273A-D5F9-4CDD-A7D7-B6590DB78276}" type="presOf" srcId="{A50CE5F3-4E2B-4630-B8B9-746EF0B0E055}" destId="{8F82C82C-9B3E-42C4-938A-D85C9C4EAB36}" srcOrd="0" destOrd="0" presId="urn:microsoft.com/office/officeart/2005/8/layout/default"/>
    <dgm:cxn modelId="{504BB67E-B526-4F85-8E76-865C551B7A81}" srcId="{1F4CBB5A-2BE2-48EB-926D-C18A25D96ABE}" destId="{32AE6EB2-B75D-428B-8BFC-76F00BD9B89B}" srcOrd="0" destOrd="0" parTransId="{D5AB84C2-277A-41C1-924E-C662ED3B4C13}" sibTransId="{51DE717E-91E5-4D25-B91B-9D5674EDD893}"/>
    <dgm:cxn modelId="{C2E80797-B4C3-4E46-8797-DA8586359BC4}" srcId="{1F4CBB5A-2BE2-48EB-926D-C18A25D96ABE}" destId="{1033B8C4-25D3-4B32-B8BA-EB631E21A951}" srcOrd="1" destOrd="0" parTransId="{3A19034D-E3CF-4045-8235-5D39A929512A}" sibTransId="{5744251A-1B7B-456F-858E-F488811216F0}"/>
    <dgm:cxn modelId="{AC0EE9BE-A588-415A-B8A4-B317DD95CA6A}" type="presOf" srcId="{32AE6EB2-B75D-428B-8BFC-76F00BD9B89B}" destId="{A0C64239-BF88-4696-A187-55CC8983694C}" srcOrd="0" destOrd="0" presId="urn:microsoft.com/office/officeart/2005/8/layout/default"/>
    <dgm:cxn modelId="{EACCA0F6-5086-4E63-B148-B87D0A316EB1}" type="presOf" srcId="{1033B8C4-25D3-4B32-B8BA-EB631E21A951}" destId="{1B6749A8-8357-40F3-B584-22FF83509613}" srcOrd="0" destOrd="0" presId="urn:microsoft.com/office/officeart/2005/8/layout/default"/>
    <dgm:cxn modelId="{36772FA7-EB10-4407-8342-63546118C44C}" type="presParOf" srcId="{A2545850-4EA2-4F38-AAC7-0CB9634B2E95}" destId="{A0C64239-BF88-4696-A187-55CC8983694C}" srcOrd="0" destOrd="0" presId="urn:microsoft.com/office/officeart/2005/8/layout/default"/>
    <dgm:cxn modelId="{0A1EBFDC-440B-48CB-9A7B-ED29A3F86441}" type="presParOf" srcId="{A2545850-4EA2-4F38-AAC7-0CB9634B2E95}" destId="{B1D7DF39-0CBD-45D7-B663-B21CFA0DE015}" srcOrd="1" destOrd="0" presId="urn:microsoft.com/office/officeart/2005/8/layout/default"/>
    <dgm:cxn modelId="{A5FD2E51-B5DB-4719-9109-4F064FE88E29}" type="presParOf" srcId="{A2545850-4EA2-4F38-AAC7-0CB9634B2E95}" destId="{1B6749A8-8357-40F3-B584-22FF83509613}" srcOrd="2" destOrd="0" presId="urn:microsoft.com/office/officeart/2005/8/layout/default"/>
    <dgm:cxn modelId="{98D91BB6-993D-425D-A668-AA5DC4B2FC59}" type="presParOf" srcId="{A2545850-4EA2-4F38-AAC7-0CB9634B2E95}" destId="{4F2E44DE-E361-445E-A37F-B96746A2EFA7}" srcOrd="3" destOrd="0" presId="urn:microsoft.com/office/officeart/2005/8/layout/default"/>
    <dgm:cxn modelId="{4EA3C4A6-F63B-4D02-93A7-22EE621B3EED}" type="presParOf" srcId="{A2545850-4EA2-4F38-AAC7-0CB9634B2E95}" destId="{8F82C82C-9B3E-42C4-938A-D85C9C4EAB3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AA42BE-115B-4EC1-8281-DBD3B146266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63FCD29-F2A1-4DC5-9F8F-513C6B0FCCF4}">
      <dgm:prSet/>
      <dgm:spPr/>
      <dgm:t>
        <a:bodyPr/>
        <a:lstStyle/>
        <a:p>
          <a:r>
            <a:rPr lang="it-IT" dirty="0"/>
            <a:t>Lista di persone o numeri da controllare</a:t>
          </a:r>
        </a:p>
      </dgm:t>
    </dgm:pt>
    <dgm:pt modelId="{38B926C4-FE52-4E62-BF5C-61F794F7F06D}" type="parTrans" cxnId="{6F872415-703C-4425-93D6-031F0BA9F55E}">
      <dgm:prSet/>
      <dgm:spPr/>
      <dgm:t>
        <a:bodyPr/>
        <a:lstStyle/>
        <a:p>
          <a:endParaRPr lang="it-IT"/>
        </a:p>
      </dgm:t>
    </dgm:pt>
    <dgm:pt modelId="{763C1460-99A8-4B9B-A081-1962FD02D756}" type="sibTrans" cxnId="{6F872415-703C-4425-93D6-031F0BA9F55E}">
      <dgm:prSet/>
      <dgm:spPr/>
      <dgm:t>
        <a:bodyPr/>
        <a:lstStyle/>
        <a:p>
          <a:endParaRPr lang="it-IT"/>
        </a:p>
      </dgm:t>
    </dgm:pt>
    <dgm:pt modelId="{A48CC51E-B4AB-4A55-9FD8-080CFCDE48EA}">
      <dgm:prSet/>
      <dgm:spPr/>
      <dgm:t>
        <a:bodyPr/>
        <a:lstStyle/>
        <a:p>
          <a:r>
            <a:rPr lang="it-IT"/>
            <a:t>Operazioni matematiche ripetute</a:t>
          </a:r>
        </a:p>
      </dgm:t>
    </dgm:pt>
    <dgm:pt modelId="{48AA9B9E-93E7-4759-B955-509B765CEDD4}" type="parTrans" cxnId="{032BB39E-FCF5-4FB0-8C1C-778950C6A37C}">
      <dgm:prSet/>
      <dgm:spPr/>
      <dgm:t>
        <a:bodyPr/>
        <a:lstStyle/>
        <a:p>
          <a:endParaRPr lang="it-IT"/>
        </a:p>
      </dgm:t>
    </dgm:pt>
    <dgm:pt modelId="{CA3F3A74-C759-4E8F-BB44-8EB741C771B2}" type="sibTrans" cxnId="{032BB39E-FCF5-4FB0-8C1C-778950C6A37C}">
      <dgm:prSet/>
      <dgm:spPr/>
      <dgm:t>
        <a:bodyPr/>
        <a:lstStyle/>
        <a:p>
          <a:endParaRPr lang="it-IT"/>
        </a:p>
      </dgm:t>
    </dgm:pt>
    <dgm:pt modelId="{79815386-C724-4FA6-BB73-7A7A85FB8EB2}">
      <dgm:prSet/>
      <dgm:spPr/>
      <dgm:t>
        <a:bodyPr/>
        <a:lstStyle/>
        <a:p>
          <a:r>
            <a:rPr lang="it-IT"/>
            <a:t>Costruzione di tabelle</a:t>
          </a:r>
        </a:p>
      </dgm:t>
    </dgm:pt>
    <dgm:pt modelId="{566693FB-2A29-46E3-A1D5-1655D68929A4}" type="parTrans" cxnId="{200E6DF2-9E61-4F9D-A25F-2DE88BDC4EFC}">
      <dgm:prSet/>
      <dgm:spPr/>
      <dgm:t>
        <a:bodyPr/>
        <a:lstStyle/>
        <a:p>
          <a:endParaRPr lang="it-IT"/>
        </a:p>
      </dgm:t>
    </dgm:pt>
    <dgm:pt modelId="{BB93B8DB-F5EE-467F-A1FF-91A18B71A3E8}" type="sibTrans" cxnId="{200E6DF2-9E61-4F9D-A25F-2DE88BDC4EFC}">
      <dgm:prSet/>
      <dgm:spPr/>
      <dgm:t>
        <a:bodyPr/>
        <a:lstStyle/>
        <a:p>
          <a:endParaRPr lang="it-IT"/>
        </a:p>
      </dgm:t>
    </dgm:pt>
    <dgm:pt modelId="{4B881763-CDFE-4DE7-A926-7398E79FE8F5}">
      <dgm:prSet/>
      <dgm:spPr/>
      <dgm:t>
        <a:bodyPr/>
        <a:lstStyle/>
        <a:p>
          <a:r>
            <a:rPr lang="it-IT"/>
            <a:t>Ordinare dei numeri</a:t>
          </a:r>
        </a:p>
      </dgm:t>
    </dgm:pt>
    <dgm:pt modelId="{9AFEE870-786D-43BC-AA5B-16A02067A452}" type="parTrans" cxnId="{3E326C9F-4C33-4CB1-8B33-E289D38C5044}">
      <dgm:prSet/>
      <dgm:spPr/>
      <dgm:t>
        <a:bodyPr/>
        <a:lstStyle/>
        <a:p>
          <a:endParaRPr lang="it-IT"/>
        </a:p>
      </dgm:t>
    </dgm:pt>
    <dgm:pt modelId="{C70861FC-7560-4B7B-87F4-3451265E5E91}" type="sibTrans" cxnId="{3E326C9F-4C33-4CB1-8B33-E289D38C5044}">
      <dgm:prSet/>
      <dgm:spPr/>
      <dgm:t>
        <a:bodyPr/>
        <a:lstStyle/>
        <a:p>
          <a:endParaRPr lang="it-IT"/>
        </a:p>
      </dgm:t>
    </dgm:pt>
    <dgm:pt modelId="{33120293-CCB3-4A40-BC94-C89CA8623818}" type="pres">
      <dgm:prSet presAssocID="{66AA42BE-115B-4EC1-8281-DBD3B1462668}" presName="diagram" presStyleCnt="0">
        <dgm:presLayoutVars>
          <dgm:dir/>
          <dgm:resizeHandles val="exact"/>
        </dgm:presLayoutVars>
      </dgm:prSet>
      <dgm:spPr/>
    </dgm:pt>
    <dgm:pt modelId="{789AF25D-848F-4CCC-B067-B414DF528665}" type="pres">
      <dgm:prSet presAssocID="{E63FCD29-F2A1-4DC5-9F8F-513C6B0FCCF4}" presName="node" presStyleLbl="node1" presStyleIdx="0" presStyleCnt="4">
        <dgm:presLayoutVars>
          <dgm:bulletEnabled val="1"/>
        </dgm:presLayoutVars>
      </dgm:prSet>
      <dgm:spPr/>
    </dgm:pt>
    <dgm:pt modelId="{A43580E0-AC61-456E-BFDD-0B3382105D56}" type="pres">
      <dgm:prSet presAssocID="{763C1460-99A8-4B9B-A081-1962FD02D756}" presName="sibTrans" presStyleCnt="0"/>
      <dgm:spPr/>
    </dgm:pt>
    <dgm:pt modelId="{ADA59805-1542-458B-9162-4FE51C3E55AF}" type="pres">
      <dgm:prSet presAssocID="{A48CC51E-B4AB-4A55-9FD8-080CFCDE48EA}" presName="node" presStyleLbl="node1" presStyleIdx="1" presStyleCnt="4">
        <dgm:presLayoutVars>
          <dgm:bulletEnabled val="1"/>
        </dgm:presLayoutVars>
      </dgm:prSet>
      <dgm:spPr/>
    </dgm:pt>
    <dgm:pt modelId="{69250FCC-AE5B-4C81-9EC0-F9CFED78D686}" type="pres">
      <dgm:prSet presAssocID="{CA3F3A74-C759-4E8F-BB44-8EB741C771B2}" presName="sibTrans" presStyleCnt="0"/>
      <dgm:spPr/>
    </dgm:pt>
    <dgm:pt modelId="{1948DD4B-54FE-47C9-98BB-4D944C4E027C}" type="pres">
      <dgm:prSet presAssocID="{79815386-C724-4FA6-BB73-7A7A85FB8EB2}" presName="node" presStyleLbl="node1" presStyleIdx="2" presStyleCnt="4">
        <dgm:presLayoutVars>
          <dgm:bulletEnabled val="1"/>
        </dgm:presLayoutVars>
      </dgm:prSet>
      <dgm:spPr/>
    </dgm:pt>
    <dgm:pt modelId="{C9DE4275-1D8B-4442-9F28-0691823B3FFC}" type="pres">
      <dgm:prSet presAssocID="{BB93B8DB-F5EE-467F-A1FF-91A18B71A3E8}" presName="sibTrans" presStyleCnt="0"/>
      <dgm:spPr/>
    </dgm:pt>
    <dgm:pt modelId="{88DF2D95-3391-4EB2-A273-3C7CE96E770A}" type="pres">
      <dgm:prSet presAssocID="{4B881763-CDFE-4DE7-A926-7398E79FE8F5}" presName="node" presStyleLbl="node1" presStyleIdx="3" presStyleCnt="4">
        <dgm:presLayoutVars>
          <dgm:bulletEnabled val="1"/>
        </dgm:presLayoutVars>
      </dgm:prSet>
      <dgm:spPr/>
    </dgm:pt>
  </dgm:ptLst>
  <dgm:cxnLst>
    <dgm:cxn modelId="{6F872415-703C-4425-93D6-031F0BA9F55E}" srcId="{66AA42BE-115B-4EC1-8281-DBD3B1462668}" destId="{E63FCD29-F2A1-4DC5-9F8F-513C6B0FCCF4}" srcOrd="0" destOrd="0" parTransId="{38B926C4-FE52-4E62-BF5C-61F794F7F06D}" sibTransId="{763C1460-99A8-4B9B-A081-1962FD02D756}"/>
    <dgm:cxn modelId="{8E52E750-033A-4AED-95A4-C93AE1B0F490}" type="presOf" srcId="{66AA42BE-115B-4EC1-8281-DBD3B1462668}" destId="{33120293-CCB3-4A40-BC94-C89CA8623818}" srcOrd="0" destOrd="0" presId="urn:microsoft.com/office/officeart/2005/8/layout/default"/>
    <dgm:cxn modelId="{93F90856-CB14-4F10-89BE-208B9A033DA4}" type="presOf" srcId="{4B881763-CDFE-4DE7-A926-7398E79FE8F5}" destId="{88DF2D95-3391-4EB2-A273-3C7CE96E770A}" srcOrd="0" destOrd="0" presId="urn:microsoft.com/office/officeart/2005/8/layout/default"/>
    <dgm:cxn modelId="{032BB39E-FCF5-4FB0-8C1C-778950C6A37C}" srcId="{66AA42BE-115B-4EC1-8281-DBD3B1462668}" destId="{A48CC51E-B4AB-4A55-9FD8-080CFCDE48EA}" srcOrd="1" destOrd="0" parTransId="{48AA9B9E-93E7-4759-B955-509B765CEDD4}" sibTransId="{CA3F3A74-C759-4E8F-BB44-8EB741C771B2}"/>
    <dgm:cxn modelId="{3E326C9F-4C33-4CB1-8B33-E289D38C5044}" srcId="{66AA42BE-115B-4EC1-8281-DBD3B1462668}" destId="{4B881763-CDFE-4DE7-A926-7398E79FE8F5}" srcOrd="3" destOrd="0" parTransId="{9AFEE870-786D-43BC-AA5B-16A02067A452}" sibTransId="{C70861FC-7560-4B7B-87F4-3451265E5E91}"/>
    <dgm:cxn modelId="{91008AAB-51D8-463E-B555-9BE24F1434B4}" type="presOf" srcId="{A48CC51E-B4AB-4A55-9FD8-080CFCDE48EA}" destId="{ADA59805-1542-458B-9162-4FE51C3E55AF}" srcOrd="0" destOrd="0" presId="urn:microsoft.com/office/officeart/2005/8/layout/default"/>
    <dgm:cxn modelId="{095CFBBD-B582-4E5F-8E4E-4DA63E86FC16}" type="presOf" srcId="{79815386-C724-4FA6-BB73-7A7A85FB8EB2}" destId="{1948DD4B-54FE-47C9-98BB-4D944C4E027C}" srcOrd="0" destOrd="0" presId="urn:microsoft.com/office/officeart/2005/8/layout/default"/>
    <dgm:cxn modelId="{EBFC2FEA-12F0-4287-B091-49795AD28C92}" type="presOf" srcId="{E63FCD29-F2A1-4DC5-9F8F-513C6B0FCCF4}" destId="{789AF25D-848F-4CCC-B067-B414DF528665}" srcOrd="0" destOrd="0" presId="urn:microsoft.com/office/officeart/2005/8/layout/default"/>
    <dgm:cxn modelId="{200E6DF2-9E61-4F9D-A25F-2DE88BDC4EFC}" srcId="{66AA42BE-115B-4EC1-8281-DBD3B1462668}" destId="{79815386-C724-4FA6-BB73-7A7A85FB8EB2}" srcOrd="2" destOrd="0" parTransId="{566693FB-2A29-46E3-A1D5-1655D68929A4}" sibTransId="{BB93B8DB-F5EE-467F-A1FF-91A18B71A3E8}"/>
    <dgm:cxn modelId="{6517F957-802E-4367-B8F5-4B4E0AFC1529}" type="presParOf" srcId="{33120293-CCB3-4A40-BC94-C89CA8623818}" destId="{789AF25D-848F-4CCC-B067-B414DF528665}" srcOrd="0" destOrd="0" presId="urn:microsoft.com/office/officeart/2005/8/layout/default"/>
    <dgm:cxn modelId="{946BB753-CE41-4230-B68E-581FA244CA7C}" type="presParOf" srcId="{33120293-CCB3-4A40-BC94-C89CA8623818}" destId="{A43580E0-AC61-456E-BFDD-0B3382105D56}" srcOrd="1" destOrd="0" presId="urn:microsoft.com/office/officeart/2005/8/layout/default"/>
    <dgm:cxn modelId="{487C4154-6B51-4EB8-A3C6-C535CDB1F767}" type="presParOf" srcId="{33120293-CCB3-4A40-BC94-C89CA8623818}" destId="{ADA59805-1542-458B-9162-4FE51C3E55AF}" srcOrd="2" destOrd="0" presId="urn:microsoft.com/office/officeart/2005/8/layout/default"/>
    <dgm:cxn modelId="{50EA3102-C136-4457-9B8C-A668B9BF7EA9}" type="presParOf" srcId="{33120293-CCB3-4A40-BC94-C89CA8623818}" destId="{69250FCC-AE5B-4C81-9EC0-F9CFED78D686}" srcOrd="3" destOrd="0" presId="urn:microsoft.com/office/officeart/2005/8/layout/default"/>
    <dgm:cxn modelId="{A3DA9263-F0DF-4A2F-B948-BBC9111A772D}" type="presParOf" srcId="{33120293-CCB3-4A40-BC94-C89CA8623818}" destId="{1948DD4B-54FE-47C9-98BB-4D944C4E027C}" srcOrd="4" destOrd="0" presId="urn:microsoft.com/office/officeart/2005/8/layout/default"/>
    <dgm:cxn modelId="{A5E58F1F-C958-4CAA-B69F-7D0E6E169025}" type="presParOf" srcId="{33120293-CCB3-4A40-BC94-C89CA8623818}" destId="{C9DE4275-1D8B-4442-9F28-0691823B3FFC}" srcOrd="5" destOrd="0" presId="urn:microsoft.com/office/officeart/2005/8/layout/default"/>
    <dgm:cxn modelId="{1ED2E9A9-C3F0-4DA9-8C4F-D2BAA1054C10}" type="presParOf" srcId="{33120293-CCB3-4A40-BC94-C89CA8623818}" destId="{88DF2D95-3391-4EB2-A273-3C7CE96E770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044F57-BE28-41E9-88DD-65B9C276552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A695862-D00B-4E8F-9BED-DAE4DD90F71D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ripetizione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basa</a:t>
          </a:r>
          <a:r>
            <a:rPr lang="en-US" dirty="0"/>
            <a:t> </a:t>
          </a:r>
          <a:r>
            <a:rPr lang="en-US" dirty="0" err="1"/>
            <a:t>sulla</a:t>
          </a:r>
          <a:r>
            <a:rPr lang="en-US" dirty="0"/>
            <a:t> </a:t>
          </a:r>
          <a:r>
            <a:rPr lang="en-US" dirty="0" err="1"/>
            <a:t>verifica</a:t>
          </a:r>
          <a:r>
            <a:rPr lang="en-US" dirty="0"/>
            <a:t> continua di </a:t>
          </a:r>
          <a:r>
            <a:rPr lang="en-US" dirty="0" err="1"/>
            <a:t>un'operazione</a:t>
          </a:r>
          <a:r>
            <a:rPr lang="en-US" dirty="0"/>
            <a:t>, </a:t>
          </a:r>
          <a:r>
            <a:rPr lang="en-US" dirty="0" err="1"/>
            <a:t>finché</a:t>
          </a:r>
          <a:r>
            <a:rPr lang="en-US" dirty="0"/>
            <a:t> </a:t>
          </a:r>
          <a:r>
            <a:rPr lang="en-US" dirty="0" err="1"/>
            <a:t>questa</a:t>
          </a:r>
          <a:r>
            <a:rPr lang="en-US" dirty="0"/>
            <a:t> non </a:t>
          </a:r>
          <a:r>
            <a:rPr lang="en-US" dirty="0" err="1"/>
            <a:t>diventa</a:t>
          </a:r>
          <a:r>
            <a:rPr lang="en-US" dirty="0"/>
            <a:t> falsa</a:t>
          </a:r>
          <a:endParaRPr lang="it-IT" dirty="0"/>
        </a:p>
      </dgm:t>
    </dgm:pt>
    <dgm:pt modelId="{11F65BF3-6848-4F07-97CF-39EC960118F5}" type="parTrans" cxnId="{68BD990F-609F-44C1-A93F-1C74BA2EEA80}">
      <dgm:prSet/>
      <dgm:spPr/>
      <dgm:t>
        <a:bodyPr/>
        <a:lstStyle/>
        <a:p>
          <a:endParaRPr lang="it-IT"/>
        </a:p>
      </dgm:t>
    </dgm:pt>
    <dgm:pt modelId="{B7FA7E5D-985A-4437-AEA1-F61A79428639}" type="sibTrans" cxnId="{68BD990F-609F-44C1-A93F-1C74BA2EEA80}">
      <dgm:prSet/>
      <dgm:spPr/>
      <dgm:t>
        <a:bodyPr/>
        <a:lstStyle/>
        <a:p>
          <a:endParaRPr lang="it-IT"/>
        </a:p>
      </dgm:t>
    </dgm:pt>
    <dgm:pt modelId="{E50F7708-E2AB-483C-9CC5-6601BD6340CB}">
      <dgm:prSet/>
      <dgm:spPr/>
      <dgm:t>
        <a:bodyPr/>
        <a:lstStyle/>
        <a:p>
          <a:r>
            <a:rPr lang="en-US"/>
            <a:t>Finché la condizione è vera, continuo a svolgere le istruzioni necessarie</a:t>
          </a:r>
          <a:endParaRPr lang="it-IT"/>
        </a:p>
      </dgm:t>
    </dgm:pt>
    <dgm:pt modelId="{7605FC75-FF05-498C-906D-7649CFEA3218}" type="parTrans" cxnId="{9FDF41DE-780E-41AD-A62B-43441B3B3CCE}">
      <dgm:prSet/>
      <dgm:spPr/>
      <dgm:t>
        <a:bodyPr/>
        <a:lstStyle/>
        <a:p>
          <a:endParaRPr lang="it-IT"/>
        </a:p>
      </dgm:t>
    </dgm:pt>
    <dgm:pt modelId="{47234271-30EC-42E7-9393-C93642224EA7}" type="sibTrans" cxnId="{9FDF41DE-780E-41AD-A62B-43441B3B3CCE}">
      <dgm:prSet/>
      <dgm:spPr/>
      <dgm:t>
        <a:bodyPr/>
        <a:lstStyle/>
        <a:p>
          <a:endParaRPr lang="it-IT"/>
        </a:p>
      </dgm:t>
    </dgm:pt>
    <dgm:pt modelId="{78284546-C8A2-4FB3-B6E5-BC1A1F6ABBAB}">
      <dgm:prSet/>
      <dgm:spPr/>
      <dgm:t>
        <a:bodyPr/>
        <a:lstStyle/>
        <a:p>
          <a:r>
            <a:rPr lang="en-US"/>
            <a:t>Appena diventa falsa la condizione, allora ho finite di fare il mio ciclo di ripetizioni</a:t>
          </a:r>
          <a:endParaRPr lang="it-IT"/>
        </a:p>
      </dgm:t>
    </dgm:pt>
    <dgm:pt modelId="{26FC4844-4F3C-4268-922B-F73F33E7A64F}" type="parTrans" cxnId="{0A83809B-C233-44C6-A637-C08FBAA0CFC3}">
      <dgm:prSet/>
      <dgm:spPr/>
      <dgm:t>
        <a:bodyPr/>
        <a:lstStyle/>
        <a:p>
          <a:endParaRPr lang="it-IT"/>
        </a:p>
      </dgm:t>
    </dgm:pt>
    <dgm:pt modelId="{31ED1AA9-159C-4C9C-9F13-BC81E4683BAB}" type="sibTrans" cxnId="{0A83809B-C233-44C6-A637-C08FBAA0CFC3}">
      <dgm:prSet/>
      <dgm:spPr/>
      <dgm:t>
        <a:bodyPr/>
        <a:lstStyle/>
        <a:p>
          <a:endParaRPr lang="it-IT"/>
        </a:p>
      </dgm:t>
    </dgm:pt>
    <dgm:pt modelId="{A6BE4435-C742-46CC-A5E9-294B5A11DCE4}" type="pres">
      <dgm:prSet presAssocID="{02044F57-BE28-41E9-88DD-65B9C276552F}" presName="linear" presStyleCnt="0">
        <dgm:presLayoutVars>
          <dgm:animLvl val="lvl"/>
          <dgm:resizeHandles val="exact"/>
        </dgm:presLayoutVars>
      </dgm:prSet>
      <dgm:spPr/>
    </dgm:pt>
    <dgm:pt modelId="{6A8E2C23-04FD-4B4F-8FD6-234FEC5EFB0F}" type="pres">
      <dgm:prSet presAssocID="{5A695862-D00B-4E8F-9BED-DAE4DD90F7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796FA7-5EFA-40B3-A99D-710F61794B3D}" type="pres">
      <dgm:prSet presAssocID="{B7FA7E5D-985A-4437-AEA1-F61A79428639}" presName="spacer" presStyleCnt="0"/>
      <dgm:spPr/>
    </dgm:pt>
    <dgm:pt modelId="{E2EAE6F1-D498-4269-BD76-A236D673D3B8}" type="pres">
      <dgm:prSet presAssocID="{E50F7708-E2AB-483C-9CC5-6601BD634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71EB61-33FE-4075-8AF1-BC7A3F8FB890}" type="pres">
      <dgm:prSet presAssocID="{47234271-30EC-42E7-9393-C93642224EA7}" presName="spacer" presStyleCnt="0"/>
      <dgm:spPr/>
    </dgm:pt>
    <dgm:pt modelId="{302DF296-ED75-4BDA-B865-390B5B00D688}" type="pres">
      <dgm:prSet presAssocID="{78284546-C8A2-4FB3-B6E5-BC1A1F6ABB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BD990F-609F-44C1-A93F-1C74BA2EEA80}" srcId="{02044F57-BE28-41E9-88DD-65B9C276552F}" destId="{5A695862-D00B-4E8F-9BED-DAE4DD90F71D}" srcOrd="0" destOrd="0" parTransId="{11F65BF3-6848-4F07-97CF-39EC960118F5}" sibTransId="{B7FA7E5D-985A-4437-AEA1-F61A79428639}"/>
    <dgm:cxn modelId="{89570F1B-AC66-4DED-8789-2C73396E797E}" type="presOf" srcId="{5A695862-D00B-4E8F-9BED-DAE4DD90F71D}" destId="{6A8E2C23-04FD-4B4F-8FD6-234FEC5EFB0F}" srcOrd="0" destOrd="0" presId="urn:microsoft.com/office/officeart/2005/8/layout/vList2"/>
    <dgm:cxn modelId="{5543564F-1D12-4E8F-A0F0-AD9F211C44A8}" type="presOf" srcId="{02044F57-BE28-41E9-88DD-65B9C276552F}" destId="{A6BE4435-C742-46CC-A5E9-294B5A11DCE4}" srcOrd="0" destOrd="0" presId="urn:microsoft.com/office/officeart/2005/8/layout/vList2"/>
    <dgm:cxn modelId="{0A83809B-C233-44C6-A637-C08FBAA0CFC3}" srcId="{02044F57-BE28-41E9-88DD-65B9C276552F}" destId="{78284546-C8A2-4FB3-B6E5-BC1A1F6ABBAB}" srcOrd="2" destOrd="0" parTransId="{26FC4844-4F3C-4268-922B-F73F33E7A64F}" sibTransId="{31ED1AA9-159C-4C9C-9F13-BC81E4683BAB}"/>
    <dgm:cxn modelId="{D14C61A2-E5EE-4DFF-9158-31F72C5C6958}" type="presOf" srcId="{78284546-C8A2-4FB3-B6E5-BC1A1F6ABBAB}" destId="{302DF296-ED75-4BDA-B865-390B5B00D688}" srcOrd="0" destOrd="0" presId="urn:microsoft.com/office/officeart/2005/8/layout/vList2"/>
    <dgm:cxn modelId="{9FDF41DE-780E-41AD-A62B-43441B3B3CCE}" srcId="{02044F57-BE28-41E9-88DD-65B9C276552F}" destId="{E50F7708-E2AB-483C-9CC5-6601BD6340CB}" srcOrd="1" destOrd="0" parTransId="{7605FC75-FF05-498C-906D-7649CFEA3218}" sibTransId="{47234271-30EC-42E7-9393-C93642224EA7}"/>
    <dgm:cxn modelId="{90E288FD-7830-41A0-B1CC-7ACFE6AFAAF9}" type="presOf" srcId="{E50F7708-E2AB-483C-9CC5-6601BD6340CB}" destId="{E2EAE6F1-D498-4269-BD76-A236D673D3B8}" srcOrd="0" destOrd="0" presId="urn:microsoft.com/office/officeart/2005/8/layout/vList2"/>
    <dgm:cxn modelId="{A0EF496A-48B9-4DA5-9D3E-40CB6D55D36A}" type="presParOf" srcId="{A6BE4435-C742-46CC-A5E9-294B5A11DCE4}" destId="{6A8E2C23-04FD-4B4F-8FD6-234FEC5EFB0F}" srcOrd="0" destOrd="0" presId="urn:microsoft.com/office/officeart/2005/8/layout/vList2"/>
    <dgm:cxn modelId="{E5516A5A-CDEB-4B6B-9EB3-A6ECFB4CF799}" type="presParOf" srcId="{A6BE4435-C742-46CC-A5E9-294B5A11DCE4}" destId="{E9796FA7-5EFA-40B3-A99D-710F61794B3D}" srcOrd="1" destOrd="0" presId="urn:microsoft.com/office/officeart/2005/8/layout/vList2"/>
    <dgm:cxn modelId="{138CEB72-14D7-4807-B9CD-C1D22402E27F}" type="presParOf" srcId="{A6BE4435-C742-46CC-A5E9-294B5A11DCE4}" destId="{E2EAE6F1-D498-4269-BD76-A236D673D3B8}" srcOrd="2" destOrd="0" presId="urn:microsoft.com/office/officeart/2005/8/layout/vList2"/>
    <dgm:cxn modelId="{E482E848-BBB9-440A-A1FE-8E7FA10D841F}" type="presParOf" srcId="{A6BE4435-C742-46CC-A5E9-294B5A11DCE4}" destId="{9D71EB61-33FE-4075-8AF1-BC7A3F8FB890}" srcOrd="3" destOrd="0" presId="urn:microsoft.com/office/officeart/2005/8/layout/vList2"/>
    <dgm:cxn modelId="{2B972873-4AF2-4F46-935B-1B6EED05D0A4}" type="presParOf" srcId="{A6BE4435-C742-46CC-A5E9-294B5A11DCE4}" destId="{302DF296-ED75-4BDA-B865-390B5B00D6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8EFB17-98B5-4697-99F0-6375E5DC045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E612E1B-FAF6-418A-970B-9E89B6E45124}">
      <dgm:prSet/>
      <dgm:spPr/>
      <dgm:t>
        <a:bodyPr/>
        <a:lstStyle/>
        <a:p>
          <a:r>
            <a:rPr lang="it-IT"/>
            <a:t>FOR</a:t>
          </a:r>
        </a:p>
      </dgm:t>
    </dgm:pt>
    <dgm:pt modelId="{EBD566E6-EF74-4810-BD42-50CF8A971BE9}" type="parTrans" cxnId="{7B7FE34B-4CEE-407B-92B9-D7CDEFE68081}">
      <dgm:prSet/>
      <dgm:spPr/>
      <dgm:t>
        <a:bodyPr/>
        <a:lstStyle/>
        <a:p>
          <a:endParaRPr lang="it-IT"/>
        </a:p>
      </dgm:t>
    </dgm:pt>
    <dgm:pt modelId="{E17FDAA2-F146-45DC-AACB-56F2FA1DBB8A}" type="sibTrans" cxnId="{7B7FE34B-4CEE-407B-92B9-D7CDEFE68081}">
      <dgm:prSet/>
      <dgm:spPr/>
      <dgm:t>
        <a:bodyPr/>
        <a:lstStyle/>
        <a:p>
          <a:endParaRPr lang="it-IT"/>
        </a:p>
      </dgm:t>
    </dgm:pt>
    <dgm:pt modelId="{195D7212-0D52-4753-A46E-A968EDA43FED}">
      <dgm:prSet/>
      <dgm:spPr/>
      <dgm:t>
        <a:bodyPr/>
        <a:lstStyle/>
        <a:p>
          <a:r>
            <a:rPr lang="it-IT"/>
            <a:t>WHILE</a:t>
          </a:r>
        </a:p>
      </dgm:t>
    </dgm:pt>
    <dgm:pt modelId="{31DD2021-EC92-4A36-97D6-638D037F203A}" type="parTrans" cxnId="{3DEB75AF-C729-42DE-B8CB-456C5E47287E}">
      <dgm:prSet/>
      <dgm:spPr/>
      <dgm:t>
        <a:bodyPr/>
        <a:lstStyle/>
        <a:p>
          <a:endParaRPr lang="it-IT"/>
        </a:p>
      </dgm:t>
    </dgm:pt>
    <dgm:pt modelId="{A89FB02F-EE9C-489F-9B55-F37C25C819FB}" type="sibTrans" cxnId="{3DEB75AF-C729-42DE-B8CB-456C5E47287E}">
      <dgm:prSet/>
      <dgm:spPr/>
      <dgm:t>
        <a:bodyPr/>
        <a:lstStyle/>
        <a:p>
          <a:endParaRPr lang="it-IT"/>
        </a:p>
      </dgm:t>
    </dgm:pt>
    <dgm:pt modelId="{19E891F7-0FAE-4EBC-9B41-DB7F3A4B1DD0}">
      <dgm:prSet/>
      <dgm:spPr/>
      <dgm:t>
        <a:bodyPr/>
        <a:lstStyle/>
        <a:p>
          <a:r>
            <a:rPr lang="it-IT"/>
            <a:t>DO..WHILE</a:t>
          </a:r>
        </a:p>
      </dgm:t>
    </dgm:pt>
    <dgm:pt modelId="{18B21932-86E1-4FE5-A9EA-469AAD0FE862}" type="parTrans" cxnId="{D163EB06-4BF2-4891-897C-B0A1E180C665}">
      <dgm:prSet/>
      <dgm:spPr/>
      <dgm:t>
        <a:bodyPr/>
        <a:lstStyle/>
        <a:p>
          <a:endParaRPr lang="it-IT"/>
        </a:p>
      </dgm:t>
    </dgm:pt>
    <dgm:pt modelId="{E04D5ADF-CB7E-4F18-AB23-BE8EB1DE86B7}" type="sibTrans" cxnId="{D163EB06-4BF2-4891-897C-B0A1E180C665}">
      <dgm:prSet/>
      <dgm:spPr/>
      <dgm:t>
        <a:bodyPr/>
        <a:lstStyle/>
        <a:p>
          <a:endParaRPr lang="it-IT"/>
        </a:p>
      </dgm:t>
    </dgm:pt>
    <dgm:pt modelId="{EF3D3208-915E-4FC4-909D-ED5F92EFB5F5}" type="pres">
      <dgm:prSet presAssocID="{D48EFB17-98B5-4697-99F0-6375E5DC0454}" presName="diagram" presStyleCnt="0">
        <dgm:presLayoutVars>
          <dgm:dir/>
          <dgm:resizeHandles val="exact"/>
        </dgm:presLayoutVars>
      </dgm:prSet>
      <dgm:spPr/>
    </dgm:pt>
    <dgm:pt modelId="{5E8A77C5-4061-4235-8C5D-96318B2FA621}" type="pres">
      <dgm:prSet presAssocID="{8E612E1B-FAF6-418A-970B-9E89B6E45124}" presName="node" presStyleLbl="node1" presStyleIdx="0" presStyleCnt="3">
        <dgm:presLayoutVars>
          <dgm:bulletEnabled val="1"/>
        </dgm:presLayoutVars>
      </dgm:prSet>
      <dgm:spPr/>
    </dgm:pt>
    <dgm:pt modelId="{3BFFD3FC-E1E6-4790-B443-D0070B2AB309}" type="pres">
      <dgm:prSet presAssocID="{E17FDAA2-F146-45DC-AACB-56F2FA1DBB8A}" presName="sibTrans" presStyleCnt="0"/>
      <dgm:spPr/>
    </dgm:pt>
    <dgm:pt modelId="{AEB03942-D113-48AD-98C6-E8EC2F12BA21}" type="pres">
      <dgm:prSet presAssocID="{195D7212-0D52-4753-A46E-A968EDA43FED}" presName="node" presStyleLbl="node1" presStyleIdx="1" presStyleCnt="3">
        <dgm:presLayoutVars>
          <dgm:bulletEnabled val="1"/>
        </dgm:presLayoutVars>
      </dgm:prSet>
      <dgm:spPr/>
    </dgm:pt>
    <dgm:pt modelId="{F6D09085-ACBB-492D-B52E-6BF30EDDA737}" type="pres">
      <dgm:prSet presAssocID="{A89FB02F-EE9C-489F-9B55-F37C25C819FB}" presName="sibTrans" presStyleCnt="0"/>
      <dgm:spPr/>
    </dgm:pt>
    <dgm:pt modelId="{5756A66E-0AB8-4866-BEEE-FDB0489BB5B7}" type="pres">
      <dgm:prSet presAssocID="{19E891F7-0FAE-4EBC-9B41-DB7F3A4B1DD0}" presName="node" presStyleLbl="node1" presStyleIdx="2" presStyleCnt="3">
        <dgm:presLayoutVars>
          <dgm:bulletEnabled val="1"/>
        </dgm:presLayoutVars>
      </dgm:prSet>
      <dgm:spPr/>
    </dgm:pt>
  </dgm:ptLst>
  <dgm:cxnLst>
    <dgm:cxn modelId="{D163EB06-4BF2-4891-897C-B0A1E180C665}" srcId="{D48EFB17-98B5-4697-99F0-6375E5DC0454}" destId="{19E891F7-0FAE-4EBC-9B41-DB7F3A4B1DD0}" srcOrd="2" destOrd="0" parTransId="{18B21932-86E1-4FE5-A9EA-469AAD0FE862}" sibTransId="{E04D5ADF-CB7E-4F18-AB23-BE8EB1DE86B7}"/>
    <dgm:cxn modelId="{1BCB321B-B7EF-4E2E-9AE3-404A96B2AE98}" type="presOf" srcId="{8E612E1B-FAF6-418A-970B-9E89B6E45124}" destId="{5E8A77C5-4061-4235-8C5D-96318B2FA621}" srcOrd="0" destOrd="0" presId="urn:microsoft.com/office/officeart/2005/8/layout/default"/>
    <dgm:cxn modelId="{8C6B9043-7D3B-41C7-ACD1-D866C72F5BF4}" type="presOf" srcId="{195D7212-0D52-4753-A46E-A968EDA43FED}" destId="{AEB03942-D113-48AD-98C6-E8EC2F12BA21}" srcOrd="0" destOrd="0" presId="urn:microsoft.com/office/officeart/2005/8/layout/default"/>
    <dgm:cxn modelId="{7B7FE34B-4CEE-407B-92B9-D7CDEFE68081}" srcId="{D48EFB17-98B5-4697-99F0-6375E5DC0454}" destId="{8E612E1B-FAF6-418A-970B-9E89B6E45124}" srcOrd="0" destOrd="0" parTransId="{EBD566E6-EF74-4810-BD42-50CF8A971BE9}" sibTransId="{E17FDAA2-F146-45DC-AACB-56F2FA1DBB8A}"/>
    <dgm:cxn modelId="{3DEB75AF-C729-42DE-B8CB-456C5E47287E}" srcId="{D48EFB17-98B5-4697-99F0-6375E5DC0454}" destId="{195D7212-0D52-4753-A46E-A968EDA43FED}" srcOrd="1" destOrd="0" parTransId="{31DD2021-EC92-4A36-97D6-638D037F203A}" sibTransId="{A89FB02F-EE9C-489F-9B55-F37C25C819FB}"/>
    <dgm:cxn modelId="{75674DE4-1431-4D82-93DF-7E3EC483F041}" type="presOf" srcId="{19E891F7-0FAE-4EBC-9B41-DB7F3A4B1DD0}" destId="{5756A66E-0AB8-4866-BEEE-FDB0489BB5B7}" srcOrd="0" destOrd="0" presId="urn:microsoft.com/office/officeart/2005/8/layout/default"/>
    <dgm:cxn modelId="{09CF64FA-E4BB-448E-B318-8E98EE4DF94E}" type="presOf" srcId="{D48EFB17-98B5-4697-99F0-6375E5DC0454}" destId="{EF3D3208-915E-4FC4-909D-ED5F92EFB5F5}" srcOrd="0" destOrd="0" presId="urn:microsoft.com/office/officeart/2005/8/layout/default"/>
    <dgm:cxn modelId="{7F512BE4-A0F0-484F-824D-1316D3A19C7F}" type="presParOf" srcId="{EF3D3208-915E-4FC4-909D-ED5F92EFB5F5}" destId="{5E8A77C5-4061-4235-8C5D-96318B2FA621}" srcOrd="0" destOrd="0" presId="urn:microsoft.com/office/officeart/2005/8/layout/default"/>
    <dgm:cxn modelId="{9A6AC681-94DA-4063-B3A8-DF84007C93F1}" type="presParOf" srcId="{EF3D3208-915E-4FC4-909D-ED5F92EFB5F5}" destId="{3BFFD3FC-E1E6-4790-B443-D0070B2AB309}" srcOrd="1" destOrd="0" presId="urn:microsoft.com/office/officeart/2005/8/layout/default"/>
    <dgm:cxn modelId="{B8BEC9AA-04DC-40C3-988E-3B15CB0B072E}" type="presParOf" srcId="{EF3D3208-915E-4FC4-909D-ED5F92EFB5F5}" destId="{AEB03942-D113-48AD-98C6-E8EC2F12BA21}" srcOrd="2" destOrd="0" presId="urn:microsoft.com/office/officeart/2005/8/layout/default"/>
    <dgm:cxn modelId="{6EA10338-BD9D-4F03-8A5E-F386519F1910}" type="presParOf" srcId="{EF3D3208-915E-4FC4-909D-ED5F92EFB5F5}" destId="{F6D09085-ACBB-492D-B52E-6BF30EDDA737}" srcOrd="3" destOrd="0" presId="urn:microsoft.com/office/officeart/2005/8/layout/default"/>
    <dgm:cxn modelId="{DBCF4351-EE7E-4567-B427-3433CFC97F3A}" type="presParOf" srcId="{EF3D3208-915E-4FC4-909D-ED5F92EFB5F5}" destId="{5756A66E-0AB8-4866-BEEE-FDB0489BB5B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CE3BC-5D62-4566-97D5-5188A60BE92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CB254D6-1545-4F1D-AC5F-A8E2A615F414}">
      <dgm:prSet/>
      <dgm:spPr/>
      <dgm:t>
        <a:bodyPr/>
        <a:lstStyle/>
        <a:p>
          <a:r>
            <a:rPr lang="it-IT" dirty="0"/>
            <a:t>Usa un contatore per tenere traccia di quante volte fare le operazioni</a:t>
          </a:r>
        </a:p>
      </dgm:t>
    </dgm:pt>
    <dgm:pt modelId="{1B8EADFB-2DC2-4F3E-85CC-F465E0D66420}" type="parTrans" cxnId="{848E5BE3-D2A9-49AA-9310-EECF51355136}">
      <dgm:prSet/>
      <dgm:spPr/>
      <dgm:t>
        <a:bodyPr/>
        <a:lstStyle/>
        <a:p>
          <a:endParaRPr lang="it-IT"/>
        </a:p>
      </dgm:t>
    </dgm:pt>
    <dgm:pt modelId="{8AF4E619-9468-4ACA-8719-AF94476DD8D1}" type="sibTrans" cxnId="{848E5BE3-D2A9-49AA-9310-EECF51355136}">
      <dgm:prSet/>
      <dgm:spPr/>
      <dgm:t>
        <a:bodyPr/>
        <a:lstStyle/>
        <a:p>
          <a:endParaRPr lang="it-IT"/>
        </a:p>
      </dgm:t>
    </dgm:pt>
    <dgm:pt modelId="{742E311F-85F3-42D2-BA23-2684579F9F36}">
      <dgm:prSet/>
      <dgm:spPr/>
      <dgm:t>
        <a:bodyPr/>
        <a:lstStyle/>
        <a:p>
          <a:r>
            <a:rPr lang="it-IT"/>
            <a:t>Il numero di iterazioni da svolgere è prefissato</a:t>
          </a:r>
        </a:p>
      </dgm:t>
    </dgm:pt>
    <dgm:pt modelId="{D7809C1B-5DE3-4C92-A0AB-727B61DF06C2}" type="parTrans" cxnId="{9FB991EE-67B4-4380-9CA7-547927D96324}">
      <dgm:prSet/>
      <dgm:spPr/>
      <dgm:t>
        <a:bodyPr/>
        <a:lstStyle/>
        <a:p>
          <a:endParaRPr lang="it-IT"/>
        </a:p>
      </dgm:t>
    </dgm:pt>
    <dgm:pt modelId="{63ECC335-8568-4474-BDE4-90B193B5022A}" type="sibTrans" cxnId="{9FB991EE-67B4-4380-9CA7-547927D96324}">
      <dgm:prSet/>
      <dgm:spPr/>
      <dgm:t>
        <a:bodyPr/>
        <a:lstStyle/>
        <a:p>
          <a:endParaRPr lang="it-IT"/>
        </a:p>
      </dgm:t>
    </dgm:pt>
    <dgm:pt modelId="{2588CDD8-B4A1-4379-AC20-3D808096E818}">
      <dgm:prSet/>
      <dgm:spPr/>
      <dgm:t>
        <a:bodyPr/>
        <a:lstStyle/>
        <a:p>
          <a:r>
            <a:rPr lang="it-IT" dirty="0"/>
            <a:t>Aumenta il contatore in automatico</a:t>
          </a:r>
        </a:p>
      </dgm:t>
    </dgm:pt>
    <dgm:pt modelId="{27FEA2BA-9C1C-4C76-93FC-113AF66CF6E0}" type="parTrans" cxnId="{EB897527-DC93-4D50-B2C1-F3A6E51A1BA7}">
      <dgm:prSet/>
      <dgm:spPr/>
      <dgm:t>
        <a:bodyPr/>
        <a:lstStyle/>
        <a:p>
          <a:endParaRPr lang="it-IT"/>
        </a:p>
      </dgm:t>
    </dgm:pt>
    <dgm:pt modelId="{1D3D1419-3114-4ECD-941A-EFC6F48783C1}" type="sibTrans" cxnId="{EB897527-DC93-4D50-B2C1-F3A6E51A1BA7}">
      <dgm:prSet/>
      <dgm:spPr/>
      <dgm:t>
        <a:bodyPr/>
        <a:lstStyle/>
        <a:p>
          <a:endParaRPr lang="it-IT"/>
        </a:p>
      </dgm:t>
    </dgm:pt>
    <dgm:pt modelId="{C5168607-E021-4AF8-B932-B551F5014397}" type="pres">
      <dgm:prSet presAssocID="{F38CE3BC-5D62-4566-97D5-5188A60BE929}" presName="diagram" presStyleCnt="0">
        <dgm:presLayoutVars>
          <dgm:dir/>
          <dgm:resizeHandles val="exact"/>
        </dgm:presLayoutVars>
      </dgm:prSet>
      <dgm:spPr/>
    </dgm:pt>
    <dgm:pt modelId="{D744ECF5-D55E-4D87-AE1F-AD7A5DED8FF3}" type="pres">
      <dgm:prSet presAssocID="{4CB254D6-1545-4F1D-AC5F-A8E2A615F414}" presName="node" presStyleLbl="node1" presStyleIdx="0" presStyleCnt="3">
        <dgm:presLayoutVars>
          <dgm:bulletEnabled val="1"/>
        </dgm:presLayoutVars>
      </dgm:prSet>
      <dgm:spPr/>
    </dgm:pt>
    <dgm:pt modelId="{CDFB921E-DC68-4054-B2CB-90A5ADCB7B68}" type="pres">
      <dgm:prSet presAssocID="{8AF4E619-9468-4ACA-8719-AF94476DD8D1}" presName="sibTrans" presStyleCnt="0"/>
      <dgm:spPr/>
    </dgm:pt>
    <dgm:pt modelId="{F7A40B64-D860-49D2-A003-726F0E3B6E9E}" type="pres">
      <dgm:prSet presAssocID="{742E311F-85F3-42D2-BA23-2684579F9F36}" presName="node" presStyleLbl="node1" presStyleIdx="1" presStyleCnt="3">
        <dgm:presLayoutVars>
          <dgm:bulletEnabled val="1"/>
        </dgm:presLayoutVars>
      </dgm:prSet>
      <dgm:spPr/>
    </dgm:pt>
    <dgm:pt modelId="{DA6F4AC8-EBC3-41FF-BDAC-EFDDFED8D27F}" type="pres">
      <dgm:prSet presAssocID="{63ECC335-8568-4474-BDE4-90B193B5022A}" presName="sibTrans" presStyleCnt="0"/>
      <dgm:spPr/>
    </dgm:pt>
    <dgm:pt modelId="{56A1151D-3EF0-4E26-AB81-6A16C5B856B8}" type="pres">
      <dgm:prSet presAssocID="{2588CDD8-B4A1-4379-AC20-3D808096E8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9DF530D-2C09-4195-B289-153C93699D44}" type="presOf" srcId="{4CB254D6-1545-4F1D-AC5F-A8E2A615F414}" destId="{D744ECF5-D55E-4D87-AE1F-AD7A5DED8FF3}" srcOrd="0" destOrd="0" presId="urn:microsoft.com/office/officeart/2005/8/layout/default"/>
    <dgm:cxn modelId="{EB897527-DC93-4D50-B2C1-F3A6E51A1BA7}" srcId="{F38CE3BC-5D62-4566-97D5-5188A60BE929}" destId="{2588CDD8-B4A1-4379-AC20-3D808096E818}" srcOrd="2" destOrd="0" parTransId="{27FEA2BA-9C1C-4C76-93FC-113AF66CF6E0}" sibTransId="{1D3D1419-3114-4ECD-941A-EFC6F48783C1}"/>
    <dgm:cxn modelId="{F7EFC168-C997-4126-A6F3-58D7132C765F}" type="presOf" srcId="{2588CDD8-B4A1-4379-AC20-3D808096E818}" destId="{56A1151D-3EF0-4E26-AB81-6A16C5B856B8}" srcOrd="0" destOrd="0" presId="urn:microsoft.com/office/officeart/2005/8/layout/default"/>
    <dgm:cxn modelId="{19669B49-3B34-4896-9212-A70BCFACD6FF}" type="presOf" srcId="{742E311F-85F3-42D2-BA23-2684579F9F36}" destId="{F7A40B64-D860-49D2-A003-726F0E3B6E9E}" srcOrd="0" destOrd="0" presId="urn:microsoft.com/office/officeart/2005/8/layout/default"/>
    <dgm:cxn modelId="{51A2A854-ABFB-41D6-9859-AC24D636DC97}" type="presOf" srcId="{F38CE3BC-5D62-4566-97D5-5188A60BE929}" destId="{C5168607-E021-4AF8-B932-B551F5014397}" srcOrd="0" destOrd="0" presId="urn:microsoft.com/office/officeart/2005/8/layout/default"/>
    <dgm:cxn modelId="{848E5BE3-D2A9-49AA-9310-EECF51355136}" srcId="{F38CE3BC-5D62-4566-97D5-5188A60BE929}" destId="{4CB254D6-1545-4F1D-AC5F-A8E2A615F414}" srcOrd="0" destOrd="0" parTransId="{1B8EADFB-2DC2-4F3E-85CC-F465E0D66420}" sibTransId="{8AF4E619-9468-4ACA-8719-AF94476DD8D1}"/>
    <dgm:cxn modelId="{9FB991EE-67B4-4380-9CA7-547927D96324}" srcId="{F38CE3BC-5D62-4566-97D5-5188A60BE929}" destId="{742E311F-85F3-42D2-BA23-2684579F9F36}" srcOrd="1" destOrd="0" parTransId="{D7809C1B-5DE3-4C92-A0AB-727B61DF06C2}" sibTransId="{63ECC335-8568-4474-BDE4-90B193B5022A}"/>
    <dgm:cxn modelId="{F5CF2DBB-D332-4F39-B4FB-2656B91A39C2}" type="presParOf" srcId="{C5168607-E021-4AF8-B932-B551F5014397}" destId="{D744ECF5-D55E-4D87-AE1F-AD7A5DED8FF3}" srcOrd="0" destOrd="0" presId="urn:microsoft.com/office/officeart/2005/8/layout/default"/>
    <dgm:cxn modelId="{47E0E2E5-2F36-4969-B47A-5026D54D9579}" type="presParOf" srcId="{C5168607-E021-4AF8-B932-B551F5014397}" destId="{CDFB921E-DC68-4054-B2CB-90A5ADCB7B68}" srcOrd="1" destOrd="0" presId="urn:microsoft.com/office/officeart/2005/8/layout/default"/>
    <dgm:cxn modelId="{97DD25D8-2E93-4464-96D6-86D5FA60B142}" type="presParOf" srcId="{C5168607-E021-4AF8-B932-B551F5014397}" destId="{F7A40B64-D860-49D2-A003-726F0E3B6E9E}" srcOrd="2" destOrd="0" presId="urn:microsoft.com/office/officeart/2005/8/layout/default"/>
    <dgm:cxn modelId="{016EBE48-743D-48DE-96B5-7AE5A151AC5E}" type="presParOf" srcId="{C5168607-E021-4AF8-B932-B551F5014397}" destId="{DA6F4AC8-EBC3-41FF-BDAC-EFDDFED8D27F}" srcOrd="3" destOrd="0" presId="urn:microsoft.com/office/officeart/2005/8/layout/default"/>
    <dgm:cxn modelId="{38DD7051-BD52-4A23-9E38-2EE29D1256A3}" type="presParOf" srcId="{C5168607-E021-4AF8-B932-B551F5014397}" destId="{56A1151D-3EF0-4E26-AB81-6A16C5B856B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553161-3D5D-47D7-BD02-BD6A8002389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D1FE33C-567C-4F8A-BC9F-2D695E224588}">
      <dgm:prSet/>
      <dgm:spPr/>
      <dgm:t>
        <a:bodyPr/>
        <a:lstStyle/>
        <a:p>
          <a:r>
            <a:rPr lang="it-IT" dirty="0"/>
            <a:t>Non necessita obbligatoriamente di un contatore</a:t>
          </a:r>
        </a:p>
      </dgm:t>
    </dgm:pt>
    <dgm:pt modelId="{3628247A-D77E-4BCC-A9CC-1260B60E22D3}" type="parTrans" cxnId="{16040468-4F6F-4D44-A4D8-38FD5508F53F}">
      <dgm:prSet/>
      <dgm:spPr/>
      <dgm:t>
        <a:bodyPr/>
        <a:lstStyle/>
        <a:p>
          <a:endParaRPr lang="it-IT"/>
        </a:p>
      </dgm:t>
    </dgm:pt>
    <dgm:pt modelId="{00EA7D19-D285-43A8-B8A3-C8DC6026FBF9}" type="sibTrans" cxnId="{16040468-4F6F-4D44-A4D8-38FD5508F53F}">
      <dgm:prSet/>
      <dgm:spPr/>
      <dgm:t>
        <a:bodyPr/>
        <a:lstStyle/>
        <a:p>
          <a:endParaRPr lang="it-IT"/>
        </a:p>
      </dgm:t>
    </dgm:pt>
    <dgm:pt modelId="{0BC4CF1A-5896-497B-961B-4ABD6D94F4ED}">
      <dgm:prSet/>
      <dgm:spPr/>
      <dgm:t>
        <a:bodyPr/>
        <a:lstStyle/>
        <a:p>
          <a:r>
            <a:rPr lang="it-IT"/>
            <a:t>Svolge indefinitamente le istruzione finché la condizione è vera</a:t>
          </a:r>
        </a:p>
      </dgm:t>
    </dgm:pt>
    <dgm:pt modelId="{4813548F-38A4-4D3B-A293-4389AFCAD2BD}" type="parTrans" cxnId="{6F9783FC-564D-4B0B-8778-C0ED526A8B86}">
      <dgm:prSet/>
      <dgm:spPr/>
      <dgm:t>
        <a:bodyPr/>
        <a:lstStyle/>
        <a:p>
          <a:endParaRPr lang="it-IT"/>
        </a:p>
      </dgm:t>
    </dgm:pt>
    <dgm:pt modelId="{A4F74D29-E207-48FE-8BFD-D476CDAE1AE7}" type="sibTrans" cxnId="{6F9783FC-564D-4B0B-8778-C0ED526A8B86}">
      <dgm:prSet/>
      <dgm:spPr/>
      <dgm:t>
        <a:bodyPr/>
        <a:lstStyle/>
        <a:p>
          <a:endParaRPr lang="it-IT"/>
        </a:p>
      </dgm:t>
    </dgm:pt>
    <dgm:pt modelId="{030CE462-2F84-4579-A089-DE60CA520F70}">
      <dgm:prSet/>
      <dgm:spPr/>
      <dgm:t>
        <a:bodyPr/>
        <a:lstStyle/>
        <a:p>
          <a:r>
            <a:rPr lang="it-IT"/>
            <a:t>Lo uso quando non so quante volte può essere svolto il ciclo</a:t>
          </a:r>
        </a:p>
      </dgm:t>
    </dgm:pt>
    <dgm:pt modelId="{E3FF7DF2-FFC8-4950-8E5E-5B417630FBCA}" type="parTrans" cxnId="{18C6D832-1E7B-4469-BB43-91D3EAC2B3C1}">
      <dgm:prSet/>
      <dgm:spPr/>
      <dgm:t>
        <a:bodyPr/>
        <a:lstStyle/>
        <a:p>
          <a:endParaRPr lang="it-IT"/>
        </a:p>
      </dgm:t>
    </dgm:pt>
    <dgm:pt modelId="{E9ECA7CE-1E15-4922-ABF7-4E01F38AF89D}" type="sibTrans" cxnId="{18C6D832-1E7B-4469-BB43-91D3EAC2B3C1}">
      <dgm:prSet/>
      <dgm:spPr/>
      <dgm:t>
        <a:bodyPr/>
        <a:lstStyle/>
        <a:p>
          <a:endParaRPr lang="it-IT"/>
        </a:p>
      </dgm:t>
    </dgm:pt>
    <dgm:pt modelId="{F2A71E7C-BF6E-432D-81FF-926289D64FB6}" type="pres">
      <dgm:prSet presAssocID="{F0553161-3D5D-47D7-BD02-BD6A8002389B}" presName="diagram" presStyleCnt="0">
        <dgm:presLayoutVars>
          <dgm:dir/>
          <dgm:resizeHandles val="exact"/>
        </dgm:presLayoutVars>
      </dgm:prSet>
      <dgm:spPr/>
    </dgm:pt>
    <dgm:pt modelId="{854DEB4D-4BEC-449C-A69B-F331EA5691A8}" type="pres">
      <dgm:prSet presAssocID="{BD1FE33C-567C-4F8A-BC9F-2D695E224588}" presName="node" presStyleLbl="node1" presStyleIdx="0" presStyleCnt="3">
        <dgm:presLayoutVars>
          <dgm:bulletEnabled val="1"/>
        </dgm:presLayoutVars>
      </dgm:prSet>
      <dgm:spPr/>
    </dgm:pt>
    <dgm:pt modelId="{721D89DA-B5B8-4037-B38B-41AD9979C69B}" type="pres">
      <dgm:prSet presAssocID="{00EA7D19-D285-43A8-B8A3-C8DC6026FBF9}" presName="sibTrans" presStyleCnt="0"/>
      <dgm:spPr/>
    </dgm:pt>
    <dgm:pt modelId="{3CE16712-46C7-4B17-89EA-8503B047A819}" type="pres">
      <dgm:prSet presAssocID="{0BC4CF1A-5896-497B-961B-4ABD6D94F4ED}" presName="node" presStyleLbl="node1" presStyleIdx="1" presStyleCnt="3">
        <dgm:presLayoutVars>
          <dgm:bulletEnabled val="1"/>
        </dgm:presLayoutVars>
      </dgm:prSet>
      <dgm:spPr/>
    </dgm:pt>
    <dgm:pt modelId="{AC25E87A-306B-44FD-9566-DD063C375E53}" type="pres">
      <dgm:prSet presAssocID="{A4F74D29-E207-48FE-8BFD-D476CDAE1AE7}" presName="sibTrans" presStyleCnt="0"/>
      <dgm:spPr/>
    </dgm:pt>
    <dgm:pt modelId="{43BC6F12-0DF0-4B00-AA59-EB9818926D02}" type="pres">
      <dgm:prSet presAssocID="{030CE462-2F84-4579-A089-DE60CA520F70}" presName="node" presStyleLbl="node1" presStyleIdx="2" presStyleCnt="3">
        <dgm:presLayoutVars>
          <dgm:bulletEnabled val="1"/>
        </dgm:presLayoutVars>
      </dgm:prSet>
      <dgm:spPr/>
    </dgm:pt>
  </dgm:ptLst>
  <dgm:cxnLst>
    <dgm:cxn modelId="{92DFAC17-9B18-4A71-9C87-6961F584A16A}" type="presOf" srcId="{030CE462-2F84-4579-A089-DE60CA520F70}" destId="{43BC6F12-0DF0-4B00-AA59-EB9818926D02}" srcOrd="0" destOrd="0" presId="urn:microsoft.com/office/officeart/2005/8/layout/default"/>
    <dgm:cxn modelId="{18C6D832-1E7B-4469-BB43-91D3EAC2B3C1}" srcId="{F0553161-3D5D-47D7-BD02-BD6A8002389B}" destId="{030CE462-2F84-4579-A089-DE60CA520F70}" srcOrd="2" destOrd="0" parTransId="{E3FF7DF2-FFC8-4950-8E5E-5B417630FBCA}" sibTransId="{E9ECA7CE-1E15-4922-ABF7-4E01F38AF89D}"/>
    <dgm:cxn modelId="{D352BF5C-70F6-4ADD-82D0-1B22DB9EFC77}" type="presOf" srcId="{BD1FE33C-567C-4F8A-BC9F-2D695E224588}" destId="{854DEB4D-4BEC-449C-A69B-F331EA5691A8}" srcOrd="0" destOrd="0" presId="urn:microsoft.com/office/officeart/2005/8/layout/default"/>
    <dgm:cxn modelId="{16040468-4F6F-4D44-A4D8-38FD5508F53F}" srcId="{F0553161-3D5D-47D7-BD02-BD6A8002389B}" destId="{BD1FE33C-567C-4F8A-BC9F-2D695E224588}" srcOrd="0" destOrd="0" parTransId="{3628247A-D77E-4BCC-A9CC-1260B60E22D3}" sibTransId="{00EA7D19-D285-43A8-B8A3-C8DC6026FBF9}"/>
    <dgm:cxn modelId="{FEACEE83-1E50-4631-9B3E-0F2DDC70EDDA}" type="presOf" srcId="{F0553161-3D5D-47D7-BD02-BD6A8002389B}" destId="{F2A71E7C-BF6E-432D-81FF-926289D64FB6}" srcOrd="0" destOrd="0" presId="urn:microsoft.com/office/officeart/2005/8/layout/default"/>
    <dgm:cxn modelId="{A29484F0-C9DE-4192-B9C0-25C9FB7C25B2}" type="presOf" srcId="{0BC4CF1A-5896-497B-961B-4ABD6D94F4ED}" destId="{3CE16712-46C7-4B17-89EA-8503B047A819}" srcOrd="0" destOrd="0" presId="urn:microsoft.com/office/officeart/2005/8/layout/default"/>
    <dgm:cxn modelId="{6F9783FC-564D-4B0B-8778-C0ED526A8B86}" srcId="{F0553161-3D5D-47D7-BD02-BD6A8002389B}" destId="{0BC4CF1A-5896-497B-961B-4ABD6D94F4ED}" srcOrd="1" destOrd="0" parTransId="{4813548F-38A4-4D3B-A293-4389AFCAD2BD}" sibTransId="{A4F74D29-E207-48FE-8BFD-D476CDAE1AE7}"/>
    <dgm:cxn modelId="{49AC9762-FD29-40E9-96B4-CF9E9BDA0CA5}" type="presParOf" srcId="{F2A71E7C-BF6E-432D-81FF-926289D64FB6}" destId="{854DEB4D-4BEC-449C-A69B-F331EA5691A8}" srcOrd="0" destOrd="0" presId="urn:microsoft.com/office/officeart/2005/8/layout/default"/>
    <dgm:cxn modelId="{30590933-72EC-4CFC-B06A-5E46EE4BF1A7}" type="presParOf" srcId="{F2A71E7C-BF6E-432D-81FF-926289D64FB6}" destId="{721D89DA-B5B8-4037-B38B-41AD9979C69B}" srcOrd="1" destOrd="0" presId="urn:microsoft.com/office/officeart/2005/8/layout/default"/>
    <dgm:cxn modelId="{E3DBEBE1-3B15-4193-9692-8F838374DD07}" type="presParOf" srcId="{F2A71E7C-BF6E-432D-81FF-926289D64FB6}" destId="{3CE16712-46C7-4B17-89EA-8503B047A819}" srcOrd="2" destOrd="0" presId="urn:microsoft.com/office/officeart/2005/8/layout/default"/>
    <dgm:cxn modelId="{C4E5063D-4785-465A-A50E-5373E46F96E6}" type="presParOf" srcId="{F2A71E7C-BF6E-432D-81FF-926289D64FB6}" destId="{AC25E87A-306B-44FD-9566-DD063C375E53}" srcOrd="3" destOrd="0" presId="urn:microsoft.com/office/officeart/2005/8/layout/default"/>
    <dgm:cxn modelId="{A5CFBB2F-3ED6-47E5-BFA4-123C77FFCDC7}" type="presParOf" srcId="{F2A71E7C-BF6E-432D-81FF-926289D64FB6}" destId="{43BC6F12-0DF0-4B00-AA59-EB9818926D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B27613-463E-4BDD-A94A-5E399FB86FF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63796C0-3334-44B6-AC7F-A490EB7816D5}">
      <dgm:prSet/>
      <dgm:spPr/>
      <dgm:t>
        <a:bodyPr/>
        <a:lstStyle/>
        <a:p>
          <a:r>
            <a:rPr lang="it-IT" dirty="0"/>
            <a:t>Come il </a:t>
          </a:r>
          <a:r>
            <a:rPr lang="it-IT" dirty="0" err="1"/>
            <a:t>while</a:t>
          </a:r>
          <a:r>
            <a:rPr lang="it-IT" dirty="0"/>
            <a:t>, con l'unica differenza che svolge sicuramente almeno una volta le istruzioni del ciclo</a:t>
          </a:r>
        </a:p>
      </dgm:t>
    </dgm:pt>
    <dgm:pt modelId="{8C1E70E7-6FAB-4F51-8B4E-CCBDDF6D7EB2}" type="parTrans" cxnId="{3F0754BA-A238-46D7-839F-ECA43EDF3E34}">
      <dgm:prSet/>
      <dgm:spPr/>
      <dgm:t>
        <a:bodyPr/>
        <a:lstStyle/>
        <a:p>
          <a:endParaRPr lang="it-IT"/>
        </a:p>
      </dgm:t>
    </dgm:pt>
    <dgm:pt modelId="{0C473D59-D6D2-4735-A6FE-5DBE28E1F01F}" type="sibTrans" cxnId="{3F0754BA-A238-46D7-839F-ECA43EDF3E34}">
      <dgm:prSet/>
      <dgm:spPr/>
      <dgm:t>
        <a:bodyPr/>
        <a:lstStyle/>
        <a:p>
          <a:endParaRPr lang="it-IT"/>
        </a:p>
      </dgm:t>
    </dgm:pt>
    <dgm:pt modelId="{B737193D-57D7-4414-A680-C95EAF95ADC0}">
      <dgm:prSet/>
      <dgm:spPr/>
      <dgm:t>
        <a:bodyPr/>
        <a:lstStyle/>
        <a:p>
          <a:r>
            <a:rPr lang="it-IT"/>
            <a:t>Utile per la media o calcolare operazioni con un contatore</a:t>
          </a:r>
        </a:p>
      </dgm:t>
    </dgm:pt>
    <dgm:pt modelId="{FDC0D607-D8FD-48D9-9471-F5784184A4EC}" type="parTrans" cxnId="{1086212E-EA72-4053-91D4-918CAA1D4F47}">
      <dgm:prSet/>
      <dgm:spPr/>
      <dgm:t>
        <a:bodyPr/>
        <a:lstStyle/>
        <a:p>
          <a:endParaRPr lang="it-IT"/>
        </a:p>
      </dgm:t>
    </dgm:pt>
    <dgm:pt modelId="{0638E701-A818-4AA3-A956-B73550E1333B}" type="sibTrans" cxnId="{1086212E-EA72-4053-91D4-918CAA1D4F47}">
      <dgm:prSet/>
      <dgm:spPr/>
      <dgm:t>
        <a:bodyPr/>
        <a:lstStyle/>
        <a:p>
          <a:endParaRPr lang="it-IT"/>
        </a:p>
      </dgm:t>
    </dgm:pt>
    <dgm:pt modelId="{796BDBC0-E0A1-40D7-8EFB-06D32BCDC898}" type="pres">
      <dgm:prSet presAssocID="{AEB27613-463E-4BDD-A94A-5E399FB86FF9}" presName="diagram" presStyleCnt="0">
        <dgm:presLayoutVars>
          <dgm:dir/>
          <dgm:resizeHandles val="exact"/>
        </dgm:presLayoutVars>
      </dgm:prSet>
      <dgm:spPr/>
    </dgm:pt>
    <dgm:pt modelId="{7CB4200C-1A78-44EA-9014-96B6BE7742B5}" type="pres">
      <dgm:prSet presAssocID="{A63796C0-3334-44B6-AC7F-A490EB7816D5}" presName="node" presStyleLbl="node1" presStyleIdx="0" presStyleCnt="2">
        <dgm:presLayoutVars>
          <dgm:bulletEnabled val="1"/>
        </dgm:presLayoutVars>
      </dgm:prSet>
      <dgm:spPr/>
    </dgm:pt>
    <dgm:pt modelId="{A07DB821-29C9-4CE8-851E-56532E63EAF1}" type="pres">
      <dgm:prSet presAssocID="{0C473D59-D6D2-4735-A6FE-5DBE28E1F01F}" presName="sibTrans" presStyleCnt="0"/>
      <dgm:spPr/>
    </dgm:pt>
    <dgm:pt modelId="{DC79735B-38C4-433B-8A9A-3FD59F40C2CE}" type="pres">
      <dgm:prSet presAssocID="{B737193D-57D7-4414-A680-C95EAF95ADC0}" presName="node" presStyleLbl="node1" presStyleIdx="1" presStyleCnt="2">
        <dgm:presLayoutVars>
          <dgm:bulletEnabled val="1"/>
        </dgm:presLayoutVars>
      </dgm:prSet>
      <dgm:spPr/>
    </dgm:pt>
  </dgm:ptLst>
  <dgm:cxnLst>
    <dgm:cxn modelId="{1086212E-EA72-4053-91D4-918CAA1D4F47}" srcId="{AEB27613-463E-4BDD-A94A-5E399FB86FF9}" destId="{B737193D-57D7-4414-A680-C95EAF95ADC0}" srcOrd="1" destOrd="0" parTransId="{FDC0D607-D8FD-48D9-9471-F5784184A4EC}" sibTransId="{0638E701-A818-4AA3-A956-B73550E1333B}"/>
    <dgm:cxn modelId="{EAAD323F-950B-4605-8172-E5C763710F90}" type="presOf" srcId="{A63796C0-3334-44B6-AC7F-A490EB7816D5}" destId="{7CB4200C-1A78-44EA-9014-96B6BE7742B5}" srcOrd="0" destOrd="0" presId="urn:microsoft.com/office/officeart/2005/8/layout/default"/>
    <dgm:cxn modelId="{9EC76BA7-31A4-46BF-A9A4-60171ED45827}" type="presOf" srcId="{B737193D-57D7-4414-A680-C95EAF95ADC0}" destId="{DC79735B-38C4-433B-8A9A-3FD59F40C2CE}" srcOrd="0" destOrd="0" presId="urn:microsoft.com/office/officeart/2005/8/layout/default"/>
    <dgm:cxn modelId="{3F0754BA-A238-46D7-839F-ECA43EDF3E34}" srcId="{AEB27613-463E-4BDD-A94A-5E399FB86FF9}" destId="{A63796C0-3334-44B6-AC7F-A490EB7816D5}" srcOrd="0" destOrd="0" parTransId="{8C1E70E7-6FAB-4F51-8B4E-CCBDDF6D7EB2}" sibTransId="{0C473D59-D6D2-4735-A6FE-5DBE28E1F01F}"/>
    <dgm:cxn modelId="{093B1BF2-B61D-48BC-B660-473E279580B5}" type="presOf" srcId="{AEB27613-463E-4BDD-A94A-5E399FB86FF9}" destId="{796BDBC0-E0A1-40D7-8EFB-06D32BCDC898}" srcOrd="0" destOrd="0" presId="urn:microsoft.com/office/officeart/2005/8/layout/default"/>
    <dgm:cxn modelId="{58F2EE25-99DF-4CAC-9FD7-51286527F528}" type="presParOf" srcId="{796BDBC0-E0A1-40D7-8EFB-06D32BCDC898}" destId="{7CB4200C-1A78-44EA-9014-96B6BE7742B5}" srcOrd="0" destOrd="0" presId="urn:microsoft.com/office/officeart/2005/8/layout/default"/>
    <dgm:cxn modelId="{FE5B61A4-5336-4BC3-B95A-DDDA354A6CCE}" type="presParOf" srcId="{796BDBC0-E0A1-40D7-8EFB-06D32BCDC898}" destId="{A07DB821-29C9-4CE8-851E-56532E63EAF1}" srcOrd="1" destOrd="0" presId="urn:microsoft.com/office/officeart/2005/8/layout/default"/>
    <dgm:cxn modelId="{90632220-5E06-4DE2-A26F-16A6060CFB1C}" type="presParOf" srcId="{796BDBC0-E0A1-40D7-8EFB-06D32BCDC898}" destId="{DC79735B-38C4-433B-8A9A-3FD59F40C2C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380EF-CE61-46E1-B847-ECADE376CC3C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Conoscere il concetto di variabile</a:t>
          </a:r>
        </a:p>
      </dsp:txBody>
      <dsp:txXfrm>
        <a:off x="1615851" y="2998"/>
        <a:ext cx="3089790" cy="1853874"/>
      </dsp:txXfrm>
    </dsp:sp>
    <dsp:sp modelId="{BFE3E718-396C-49AF-9353-5B9BF2FEBB54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Conoscere il concetto di istruzione</a:t>
          </a:r>
        </a:p>
      </dsp:txBody>
      <dsp:txXfrm>
        <a:off x="5014620" y="2998"/>
        <a:ext cx="3089790" cy="1853874"/>
      </dsp:txXfrm>
    </dsp:sp>
    <dsp:sp modelId="{C640D8AC-1B4B-4AA4-96E1-838A668AA6EF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Conoscere il concetto di decisione</a:t>
          </a:r>
        </a:p>
      </dsp:txBody>
      <dsp:txXfrm>
        <a:off x="1615851" y="2165852"/>
        <a:ext cx="3089790" cy="1853874"/>
      </dsp:txXfrm>
    </dsp:sp>
    <dsp:sp modelId="{FF64BDD0-CF69-4E0D-90A2-73D6C222CEBC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Algobuild</a:t>
          </a:r>
        </a:p>
      </dsp:txBody>
      <dsp:txXfrm>
        <a:off x="5014620" y="2165852"/>
        <a:ext cx="3089790" cy="18538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AC12-25FB-4FF6-AAB1-7C8EF822D5C0}">
      <dsp:nvSpPr>
        <dsp:cNvPr id="0" name=""/>
        <dsp:cNvSpPr/>
      </dsp:nvSpPr>
      <dsp:spPr>
        <a:xfrm>
          <a:off x="0" y="362141"/>
          <a:ext cx="9720072" cy="141365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24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Premere new </a:t>
          </a:r>
          <a:r>
            <a:rPr lang="it-IT" sz="1800" kern="1200">
              <a:sym typeface="Wingdings" panose="05000000000000000000" pitchFamily="2" charset="2"/>
            </a:rPr>
            <a:t></a:t>
          </a:r>
          <a:r>
            <a:rPr lang="it-IT" sz="1800" kern="1200"/>
            <a:t> for</a:t>
          </a:r>
        </a:p>
      </dsp:txBody>
      <dsp:txXfrm>
        <a:off x="0" y="715555"/>
        <a:ext cx="9366659" cy="706827"/>
      </dsp:txXfrm>
    </dsp:sp>
    <dsp:sp modelId="{6A9AB755-8798-438B-BC11-2E523BF57CAB}">
      <dsp:nvSpPr>
        <dsp:cNvPr id="0" name=""/>
        <dsp:cNvSpPr/>
      </dsp:nvSpPr>
      <dsp:spPr>
        <a:xfrm>
          <a:off x="1796269" y="833579"/>
          <a:ext cx="7923803" cy="141365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24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Inizializzazione del contatore</a:t>
          </a:r>
        </a:p>
      </dsp:txBody>
      <dsp:txXfrm>
        <a:off x="1796269" y="1186993"/>
        <a:ext cx="7570390" cy="706827"/>
      </dsp:txXfrm>
    </dsp:sp>
    <dsp:sp modelId="{D5C03B0B-F7AC-45AF-80E1-8F89D83125AC}">
      <dsp:nvSpPr>
        <dsp:cNvPr id="0" name=""/>
        <dsp:cNvSpPr/>
      </dsp:nvSpPr>
      <dsp:spPr>
        <a:xfrm>
          <a:off x="3592538" y="1305017"/>
          <a:ext cx="6127534" cy="141365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24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Condizione di verità</a:t>
          </a:r>
        </a:p>
      </dsp:txBody>
      <dsp:txXfrm>
        <a:off x="3592538" y="1658431"/>
        <a:ext cx="5774121" cy="706827"/>
      </dsp:txXfrm>
    </dsp:sp>
    <dsp:sp modelId="{4417EEE9-72D9-452D-8D19-DC6D278E546D}">
      <dsp:nvSpPr>
        <dsp:cNvPr id="0" name=""/>
        <dsp:cNvSpPr/>
      </dsp:nvSpPr>
      <dsp:spPr>
        <a:xfrm>
          <a:off x="5389780" y="1776125"/>
          <a:ext cx="4330292" cy="141365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24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Aggiornamento del contatore</a:t>
          </a:r>
        </a:p>
      </dsp:txBody>
      <dsp:txXfrm>
        <a:off x="5389780" y="2129539"/>
        <a:ext cx="3976879" cy="706827"/>
      </dsp:txXfrm>
    </dsp:sp>
    <dsp:sp modelId="{98698C55-5FE1-4FCF-A9D7-6715FB9BFE8D}">
      <dsp:nvSpPr>
        <dsp:cNvPr id="0" name=""/>
        <dsp:cNvSpPr/>
      </dsp:nvSpPr>
      <dsp:spPr>
        <a:xfrm>
          <a:off x="7186049" y="2247564"/>
          <a:ext cx="2534023" cy="141365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24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Scrivere le istruzioni</a:t>
          </a:r>
        </a:p>
      </dsp:txBody>
      <dsp:txXfrm>
        <a:off x="7186049" y="2600978"/>
        <a:ext cx="2180610" cy="7068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DCA83-44EC-4A03-AC45-F55EF7026269}">
      <dsp:nvSpPr>
        <dsp:cNvPr id="0" name=""/>
        <dsp:cNvSpPr/>
      </dsp:nvSpPr>
      <dsp:spPr>
        <a:xfrm>
          <a:off x="0" y="8145"/>
          <a:ext cx="9720072" cy="12320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Inizializzazione: i = 0</a:t>
          </a:r>
        </a:p>
      </dsp:txBody>
      <dsp:txXfrm>
        <a:off x="60142" y="68287"/>
        <a:ext cx="9599788" cy="1111725"/>
      </dsp:txXfrm>
    </dsp:sp>
    <dsp:sp modelId="{1DF081CC-223C-4900-B1C1-E9A1415948C5}">
      <dsp:nvSpPr>
        <dsp:cNvPr id="0" name=""/>
        <dsp:cNvSpPr/>
      </dsp:nvSpPr>
      <dsp:spPr>
        <a:xfrm>
          <a:off x="0" y="1395675"/>
          <a:ext cx="9720072" cy="12320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Condizione: i &lt; 10</a:t>
          </a:r>
        </a:p>
      </dsp:txBody>
      <dsp:txXfrm>
        <a:off x="60142" y="1455817"/>
        <a:ext cx="9599788" cy="1111725"/>
      </dsp:txXfrm>
    </dsp:sp>
    <dsp:sp modelId="{0A196655-2E5C-4185-ACAD-02D879955A1F}">
      <dsp:nvSpPr>
        <dsp:cNvPr id="0" name=""/>
        <dsp:cNvSpPr/>
      </dsp:nvSpPr>
      <dsp:spPr>
        <a:xfrm>
          <a:off x="0" y="2783205"/>
          <a:ext cx="9720072" cy="12320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Aggiornamento: i=i+1</a:t>
          </a:r>
        </a:p>
      </dsp:txBody>
      <dsp:txXfrm>
        <a:off x="60142" y="2843347"/>
        <a:ext cx="9599788" cy="11117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90174-5837-46B7-83D5-F5F6074BED09}">
      <dsp:nvSpPr>
        <dsp:cNvPr id="0" name=""/>
        <dsp:cNvSpPr/>
      </dsp:nvSpPr>
      <dsp:spPr>
        <a:xfrm>
          <a:off x="0" y="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Inizio il programma</a:t>
          </a:r>
          <a:endParaRPr lang="it-IT" sz="2100" kern="1200"/>
        </a:p>
      </dsp:txBody>
      <dsp:txXfrm>
        <a:off x="20729" y="20729"/>
        <a:ext cx="3698068" cy="666287"/>
      </dsp:txXfrm>
    </dsp:sp>
    <dsp:sp modelId="{C7021E89-0DD4-4376-A2ED-F4356A79E53F}">
      <dsp:nvSpPr>
        <dsp:cNvPr id="0" name=""/>
        <dsp:cNvSpPr/>
      </dsp:nvSpPr>
      <dsp:spPr>
        <a:xfrm>
          <a:off x="339368" y="806043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 faccio dare un numero</a:t>
          </a:r>
          <a:endParaRPr lang="it-IT" sz="2100" kern="1200"/>
        </a:p>
      </dsp:txBody>
      <dsp:txXfrm>
        <a:off x="360097" y="826772"/>
        <a:ext cx="3703725" cy="666287"/>
      </dsp:txXfrm>
    </dsp:sp>
    <dsp:sp modelId="{ED68C934-9344-4CB4-A5B8-E9CDEB7C3944}">
      <dsp:nvSpPr>
        <dsp:cNvPr id="0" name=""/>
        <dsp:cNvSpPr/>
      </dsp:nvSpPr>
      <dsp:spPr>
        <a:xfrm>
          <a:off x="678737" y="1612087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 dieci volte aumento il numero</a:t>
          </a:r>
          <a:endParaRPr lang="it-IT" sz="2100" kern="1200"/>
        </a:p>
      </dsp:txBody>
      <dsp:txXfrm>
        <a:off x="699466" y="1632816"/>
        <a:ext cx="3703725" cy="666287"/>
      </dsp:txXfrm>
    </dsp:sp>
    <dsp:sp modelId="{4040BE44-BDBD-4958-8231-2B18FB95733F}">
      <dsp:nvSpPr>
        <dsp:cNvPr id="0" name=""/>
        <dsp:cNvSpPr/>
      </dsp:nvSpPr>
      <dsp:spPr>
        <a:xfrm>
          <a:off x="1018105" y="241813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Stampo il numero</a:t>
          </a:r>
          <a:endParaRPr lang="it-IT" sz="2100" kern="1200"/>
        </a:p>
      </dsp:txBody>
      <dsp:txXfrm>
        <a:off x="1038834" y="2438859"/>
        <a:ext cx="3703725" cy="666287"/>
      </dsp:txXfrm>
    </dsp:sp>
    <dsp:sp modelId="{52EB38F5-114E-4049-A21F-658F093F1A7D}">
      <dsp:nvSpPr>
        <dsp:cNvPr id="0" name=""/>
        <dsp:cNvSpPr/>
      </dsp:nvSpPr>
      <dsp:spPr>
        <a:xfrm>
          <a:off x="1357474" y="3224174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Fine del programma</a:t>
          </a:r>
          <a:endParaRPr lang="it-IT" sz="2100" kern="1200"/>
        </a:p>
      </dsp:txBody>
      <dsp:txXfrm>
        <a:off x="1378203" y="3244903"/>
        <a:ext cx="3703725" cy="666287"/>
      </dsp:txXfrm>
    </dsp:sp>
    <dsp:sp modelId="{E3750516-F5C1-404B-938B-392A3BB2D0C5}">
      <dsp:nvSpPr>
        <dsp:cNvPr id="0" name=""/>
        <dsp:cNvSpPr/>
      </dsp:nvSpPr>
      <dsp:spPr>
        <a:xfrm>
          <a:off x="4084552" y="517047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188060" y="517047"/>
        <a:ext cx="253018" cy="346176"/>
      </dsp:txXfrm>
    </dsp:sp>
    <dsp:sp modelId="{3BAD8FD1-B8E4-4C9B-901E-A31240D478E4}">
      <dsp:nvSpPr>
        <dsp:cNvPr id="0" name=""/>
        <dsp:cNvSpPr/>
      </dsp:nvSpPr>
      <dsp:spPr>
        <a:xfrm>
          <a:off x="4423920" y="1323091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527428" y="1323091"/>
        <a:ext cx="253018" cy="346176"/>
      </dsp:txXfrm>
    </dsp:sp>
    <dsp:sp modelId="{98403B2E-29EB-4092-9F5B-8BE4C8261A67}">
      <dsp:nvSpPr>
        <dsp:cNvPr id="0" name=""/>
        <dsp:cNvSpPr/>
      </dsp:nvSpPr>
      <dsp:spPr>
        <a:xfrm>
          <a:off x="4763289" y="2117338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866797" y="2117338"/>
        <a:ext cx="253018" cy="346176"/>
      </dsp:txXfrm>
    </dsp:sp>
    <dsp:sp modelId="{FD979F87-3F92-4754-80EF-57B08303AFAF}">
      <dsp:nvSpPr>
        <dsp:cNvPr id="0" name=""/>
        <dsp:cNvSpPr/>
      </dsp:nvSpPr>
      <dsp:spPr>
        <a:xfrm>
          <a:off x="5102657" y="2931246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5206165" y="2931246"/>
        <a:ext cx="253018" cy="3461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69BA-6D6C-4F9A-8553-EB137A6CAD74}">
      <dsp:nvSpPr>
        <dsp:cNvPr id="0" name=""/>
        <dsp:cNvSpPr/>
      </dsp:nvSpPr>
      <dsp:spPr>
        <a:xfrm>
          <a:off x="0" y="831661"/>
          <a:ext cx="9720262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247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Premere new </a:t>
          </a:r>
          <a:r>
            <a:rPr lang="it-IT" sz="2800" kern="1200" dirty="0">
              <a:sym typeface="Wingdings" panose="05000000000000000000" pitchFamily="2" charset="2"/>
            </a:rPr>
            <a:t></a:t>
          </a:r>
          <a:r>
            <a:rPr lang="it-IT" sz="2800" kern="1200" dirty="0"/>
            <a:t> </a:t>
          </a:r>
          <a:r>
            <a:rPr lang="it-IT" sz="2800" kern="1200" dirty="0" err="1"/>
            <a:t>while</a:t>
          </a:r>
          <a:endParaRPr lang="it-IT" sz="2800" kern="1200" dirty="0"/>
        </a:p>
      </dsp:txBody>
      <dsp:txXfrm>
        <a:off x="0" y="1185571"/>
        <a:ext cx="9366352" cy="707820"/>
      </dsp:txXfrm>
    </dsp:sp>
    <dsp:sp modelId="{9235452E-61E5-4BF6-A928-108176716372}">
      <dsp:nvSpPr>
        <dsp:cNvPr id="0" name=""/>
        <dsp:cNvSpPr/>
      </dsp:nvSpPr>
      <dsp:spPr>
        <a:xfrm>
          <a:off x="2993840" y="1303542"/>
          <a:ext cx="6726421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247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Scrivere la condizione di verità</a:t>
          </a:r>
        </a:p>
      </dsp:txBody>
      <dsp:txXfrm>
        <a:off x="2993840" y="1657452"/>
        <a:ext cx="6372511" cy="707820"/>
      </dsp:txXfrm>
    </dsp:sp>
    <dsp:sp modelId="{DCD4B8DE-E251-4844-998B-E55F97115453}">
      <dsp:nvSpPr>
        <dsp:cNvPr id="0" name=""/>
        <dsp:cNvSpPr/>
      </dsp:nvSpPr>
      <dsp:spPr>
        <a:xfrm>
          <a:off x="5987681" y="1775422"/>
          <a:ext cx="3732580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2473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Scrivere le istruzioni</a:t>
          </a:r>
        </a:p>
      </dsp:txBody>
      <dsp:txXfrm>
        <a:off x="5987681" y="2129332"/>
        <a:ext cx="3378670" cy="7078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9FC3A-652C-4526-B50B-050DBF18E5CE}">
      <dsp:nvSpPr>
        <dsp:cNvPr id="0" name=""/>
        <dsp:cNvSpPr/>
      </dsp:nvSpPr>
      <dsp:spPr>
        <a:xfrm>
          <a:off x="0" y="1270192"/>
          <a:ext cx="9720072" cy="14829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Condizione: </a:t>
          </a:r>
          <a:r>
            <a:rPr lang="it-IT" sz="6500" kern="1200" dirty="0" err="1"/>
            <a:t>num</a:t>
          </a:r>
          <a:r>
            <a:rPr lang="it-IT" sz="6500" kern="1200" dirty="0"/>
            <a:t>&lt;20</a:t>
          </a:r>
        </a:p>
      </dsp:txBody>
      <dsp:txXfrm>
        <a:off x="72393" y="1342585"/>
        <a:ext cx="9575286" cy="13381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266C-CEC8-4FDE-A09E-59EBF7465ABA}">
      <dsp:nvSpPr>
        <dsp:cNvPr id="0" name=""/>
        <dsp:cNvSpPr/>
      </dsp:nvSpPr>
      <dsp:spPr>
        <a:xfrm>
          <a:off x="0" y="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Inizio del programma</a:t>
          </a:r>
          <a:endParaRPr lang="it-IT" sz="2000" kern="1200"/>
        </a:p>
      </dsp:txBody>
      <dsp:txXfrm>
        <a:off x="20729" y="20729"/>
        <a:ext cx="3698068" cy="666287"/>
      </dsp:txXfrm>
    </dsp:sp>
    <dsp:sp modelId="{674A56D3-6FEE-464B-A6B3-9BBF5B1C0C45}">
      <dsp:nvSpPr>
        <dsp:cNvPr id="0" name=""/>
        <dsp:cNvSpPr/>
      </dsp:nvSpPr>
      <dsp:spPr>
        <a:xfrm>
          <a:off x="339368" y="806043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 faccio dare un numero</a:t>
          </a:r>
          <a:endParaRPr lang="it-IT" sz="2000" kern="1200"/>
        </a:p>
      </dsp:txBody>
      <dsp:txXfrm>
        <a:off x="360097" y="826772"/>
        <a:ext cx="3703725" cy="666287"/>
      </dsp:txXfrm>
    </dsp:sp>
    <dsp:sp modelId="{6CE49E76-31C2-437C-A71A-CE04D696E5A6}">
      <dsp:nvSpPr>
        <dsp:cNvPr id="0" name=""/>
        <dsp:cNvSpPr/>
      </dsp:nvSpPr>
      <dsp:spPr>
        <a:xfrm>
          <a:off x="678737" y="1612087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Finché il numero è minore di 20, aumento il numero di 1</a:t>
          </a:r>
          <a:endParaRPr lang="it-IT" sz="2000" kern="1200"/>
        </a:p>
      </dsp:txBody>
      <dsp:txXfrm>
        <a:off x="699466" y="1632816"/>
        <a:ext cx="3703725" cy="666287"/>
      </dsp:txXfrm>
    </dsp:sp>
    <dsp:sp modelId="{F9243095-4DD8-447F-8EB4-DC18C14BE388}">
      <dsp:nvSpPr>
        <dsp:cNvPr id="0" name=""/>
        <dsp:cNvSpPr/>
      </dsp:nvSpPr>
      <dsp:spPr>
        <a:xfrm>
          <a:off x="1018105" y="241813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Appena</a:t>
          </a:r>
          <a:r>
            <a:rPr lang="en-US" sz="2000" kern="1200" dirty="0"/>
            <a:t> è </a:t>
          </a:r>
          <a:r>
            <a:rPr lang="en-US" sz="2000" kern="1200" dirty="0" err="1"/>
            <a:t>uguale</a:t>
          </a:r>
          <a:r>
            <a:rPr lang="en-US" sz="2000" kern="1200" dirty="0"/>
            <a:t> o </a:t>
          </a:r>
          <a:r>
            <a:rPr lang="en-US" sz="2000" kern="1200" dirty="0" err="1"/>
            <a:t>superiore</a:t>
          </a:r>
          <a:r>
            <a:rPr lang="en-US" sz="2000" kern="1200" dirty="0"/>
            <a:t> a 20, </a:t>
          </a:r>
          <a:r>
            <a:rPr lang="en-US" sz="2000" kern="1200" dirty="0" err="1"/>
            <a:t>stampo</a:t>
          </a:r>
          <a:r>
            <a:rPr lang="en-US" sz="2000" kern="1200" dirty="0"/>
            <a:t> </a:t>
          </a:r>
          <a:r>
            <a:rPr lang="en-US" sz="2000" kern="1200" dirty="0" err="1"/>
            <a:t>il</a:t>
          </a:r>
          <a:r>
            <a:rPr lang="en-US" sz="2000" kern="1200" dirty="0"/>
            <a:t> </a:t>
          </a:r>
          <a:r>
            <a:rPr lang="en-US" sz="2000" kern="1200" dirty="0" err="1"/>
            <a:t>numero</a:t>
          </a:r>
          <a:endParaRPr lang="it-IT" sz="2000" kern="1200" dirty="0"/>
        </a:p>
      </dsp:txBody>
      <dsp:txXfrm>
        <a:off x="1038834" y="2438859"/>
        <a:ext cx="3703725" cy="666287"/>
      </dsp:txXfrm>
    </dsp:sp>
    <dsp:sp modelId="{DA7F51EA-BF1C-49F4-9CF2-17E6A1C33F93}">
      <dsp:nvSpPr>
        <dsp:cNvPr id="0" name=""/>
        <dsp:cNvSpPr/>
      </dsp:nvSpPr>
      <dsp:spPr>
        <a:xfrm>
          <a:off x="1357474" y="3224174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Fine del programma</a:t>
          </a:r>
          <a:endParaRPr lang="it-IT" sz="2000" kern="1200"/>
        </a:p>
      </dsp:txBody>
      <dsp:txXfrm>
        <a:off x="1378203" y="3244903"/>
        <a:ext cx="3703725" cy="666287"/>
      </dsp:txXfrm>
    </dsp:sp>
    <dsp:sp modelId="{4682C42C-EF1D-4CB7-ADDA-B97BC5604A91}">
      <dsp:nvSpPr>
        <dsp:cNvPr id="0" name=""/>
        <dsp:cNvSpPr/>
      </dsp:nvSpPr>
      <dsp:spPr>
        <a:xfrm>
          <a:off x="4084552" y="517047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188060" y="517047"/>
        <a:ext cx="253018" cy="346176"/>
      </dsp:txXfrm>
    </dsp:sp>
    <dsp:sp modelId="{11E7DCBC-4DB8-45C9-94B4-76E0718D7EF7}">
      <dsp:nvSpPr>
        <dsp:cNvPr id="0" name=""/>
        <dsp:cNvSpPr/>
      </dsp:nvSpPr>
      <dsp:spPr>
        <a:xfrm>
          <a:off x="4423920" y="1323091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527428" y="1323091"/>
        <a:ext cx="253018" cy="346176"/>
      </dsp:txXfrm>
    </dsp:sp>
    <dsp:sp modelId="{B7FC46C1-797C-4EB4-87C1-9D0BAB54CF4C}">
      <dsp:nvSpPr>
        <dsp:cNvPr id="0" name=""/>
        <dsp:cNvSpPr/>
      </dsp:nvSpPr>
      <dsp:spPr>
        <a:xfrm>
          <a:off x="4763289" y="2117338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866797" y="2117338"/>
        <a:ext cx="253018" cy="346176"/>
      </dsp:txXfrm>
    </dsp:sp>
    <dsp:sp modelId="{A17B504E-A8EF-4192-9B43-B6987BD8EF98}">
      <dsp:nvSpPr>
        <dsp:cNvPr id="0" name=""/>
        <dsp:cNvSpPr/>
      </dsp:nvSpPr>
      <dsp:spPr>
        <a:xfrm>
          <a:off x="5102657" y="2931246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5206165" y="2931246"/>
        <a:ext cx="253018" cy="3461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69BA-6D6C-4F9A-8553-EB137A6CAD74}">
      <dsp:nvSpPr>
        <dsp:cNvPr id="0" name=""/>
        <dsp:cNvSpPr/>
      </dsp:nvSpPr>
      <dsp:spPr>
        <a:xfrm>
          <a:off x="0" y="831661"/>
          <a:ext cx="9720262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24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Premere new </a:t>
          </a:r>
          <a:r>
            <a:rPr lang="it-IT" sz="1600" kern="1200" dirty="0">
              <a:sym typeface="Wingdings" panose="05000000000000000000" pitchFamily="2" charset="2"/>
            </a:rPr>
            <a:t></a:t>
          </a:r>
          <a:r>
            <a:rPr lang="it-IT" sz="1600" kern="1200" dirty="0"/>
            <a:t> do..</a:t>
          </a:r>
          <a:r>
            <a:rPr lang="it-IT" sz="1600" kern="1200" dirty="0" err="1"/>
            <a:t>while</a:t>
          </a:r>
          <a:endParaRPr lang="it-IT" sz="1600" kern="1200" dirty="0"/>
        </a:p>
      </dsp:txBody>
      <dsp:txXfrm>
        <a:off x="0" y="1185571"/>
        <a:ext cx="9366352" cy="707820"/>
      </dsp:txXfrm>
    </dsp:sp>
    <dsp:sp modelId="{9235452E-61E5-4BF6-A928-108176716372}">
      <dsp:nvSpPr>
        <dsp:cNvPr id="0" name=""/>
        <dsp:cNvSpPr/>
      </dsp:nvSpPr>
      <dsp:spPr>
        <a:xfrm>
          <a:off x="2993840" y="1303542"/>
          <a:ext cx="6726421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24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Scrivere la condizione di verità</a:t>
          </a:r>
        </a:p>
      </dsp:txBody>
      <dsp:txXfrm>
        <a:off x="2993840" y="1657452"/>
        <a:ext cx="6372511" cy="707820"/>
      </dsp:txXfrm>
    </dsp:sp>
    <dsp:sp modelId="{DCD4B8DE-E251-4844-998B-E55F97115453}">
      <dsp:nvSpPr>
        <dsp:cNvPr id="0" name=""/>
        <dsp:cNvSpPr/>
      </dsp:nvSpPr>
      <dsp:spPr>
        <a:xfrm>
          <a:off x="5987681" y="1775422"/>
          <a:ext cx="3732580" cy="1415640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247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Scrivere le istruzioni prima della condizione</a:t>
          </a:r>
        </a:p>
      </dsp:txBody>
      <dsp:txXfrm>
        <a:off x="5987681" y="2129332"/>
        <a:ext cx="3378670" cy="7078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A3A6-4160-4063-B41E-388C2F5709F5}">
      <dsp:nvSpPr>
        <dsp:cNvPr id="0" name=""/>
        <dsp:cNvSpPr/>
      </dsp:nvSpPr>
      <dsp:spPr>
        <a:xfrm>
          <a:off x="0" y="1270192"/>
          <a:ext cx="9720072" cy="14829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Condizione: num&lt;20</a:t>
          </a:r>
        </a:p>
      </dsp:txBody>
      <dsp:txXfrm>
        <a:off x="72393" y="1342585"/>
        <a:ext cx="9575286" cy="133818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50331-25DB-4C97-92F7-E7C4587D916F}">
      <dsp:nvSpPr>
        <dsp:cNvPr id="0" name=""/>
        <dsp:cNvSpPr/>
      </dsp:nvSpPr>
      <dsp:spPr>
        <a:xfrm>
          <a:off x="0" y="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Inizio del programma</a:t>
          </a:r>
          <a:endParaRPr lang="it-IT" sz="2000" kern="1200"/>
        </a:p>
      </dsp:txBody>
      <dsp:txXfrm>
        <a:off x="20729" y="20729"/>
        <a:ext cx="3698068" cy="666287"/>
      </dsp:txXfrm>
    </dsp:sp>
    <dsp:sp modelId="{FE695A14-1EFC-46D3-B1D4-417943906D71}">
      <dsp:nvSpPr>
        <dsp:cNvPr id="0" name=""/>
        <dsp:cNvSpPr/>
      </dsp:nvSpPr>
      <dsp:spPr>
        <a:xfrm>
          <a:off x="339368" y="806043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 faccio dare un numero</a:t>
          </a:r>
          <a:endParaRPr lang="it-IT" sz="2000" kern="1200"/>
        </a:p>
      </dsp:txBody>
      <dsp:txXfrm>
        <a:off x="360097" y="826772"/>
        <a:ext cx="3703725" cy="666287"/>
      </dsp:txXfrm>
    </dsp:sp>
    <dsp:sp modelId="{E9505864-A187-4DD5-BB35-4B24C48E18F7}">
      <dsp:nvSpPr>
        <dsp:cNvPr id="0" name=""/>
        <dsp:cNvSpPr/>
      </dsp:nvSpPr>
      <dsp:spPr>
        <a:xfrm>
          <a:off x="678737" y="1612087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Aumenta di 1 il numero finché è minore di 20</a:t>
          </a:r>
          <a:endParaRPr lang="it-IT" sz="2000" kern="1200"/>
        </a:p>
      </dsp:txBody>
      <dsp:txXfrm>
        <a:off x="699466" y="1632816"/>
        <a:ext cx="3703725" cy="666287"/>
      </dsp:txXfrm>
    </dsp:sp>
    <dsp:sp modelId="{3648CF69-360E-45A3-81FF-DE7C811BDF85}">
      <dsp:nvSpPr>
        <dsp:cNvPr id="0" name=""/>
        <dsp:cNvSpPr/>
      </dsp:nvSpPr>
      <dsp:spPr>
        <a:xfrm>
          <a:off x="1018105" y="2418130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Stampo</a:t>
          </a:r>
          <a:r>
            <a:rPr lang="en-US" sz="2000" kern="1200" dirty="0"/>
            <a:t> </a:t>
          </a:r>
          <a:r>
            <a:rPr lang="en-US" sz="2000" kern="1200" dirty="0" err="1"/>
            <a:t>il</a:t>
          </a:r>
          <a:r>
            <a:rPr lang="en-US" sz="2000" kern="1200" dirty="0"/>
            <a:t> </a:t>
          </a:r>
          <a:r>
            <a:rPr lang="en-US" sz="2000" kern="1200" dirty="0" err="1"/>
            <a:t>numero</a:t>
          </a:r>
          <a:endParaRPr lang="it-IT" sz="2000" kern="1200" dirty="0"/>
        </a:p>
      </dsp:txBody>
      <dsp:txXfrm>
        <a:off x="1038834" y="2438859"/>
        <a:ext cx="3703725" cy="666287"/>
      </dsp:txXfrm>
    </dsp:sp>
    <dsp:sp modelId="{AC845B56-E808-4B88-9135-3E8D40F9F2CD}">
      <dsp:nvSpPr>
        <dsp:cNvPr id="0" name=""/>
        <dsp:cNvSpPr/>
      </dsp:nvSpPr>
      <dsp:spPr>
        <a:xfrm>
          <a:off x="1357474" y="3224174"/>
          <a:ext cx="4544586" cy="707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Fine del programma</a:t>
          </a:r>
        </a:p>
      </dsp:txBody>
      <dsp:txXfrm>
        <a:off x="1378203" y="3244903"/>
        <a:ext cx="3703725" cy="666287"/>
      </dsp:txXfrm>
    </dsp:sp>
    <dsp:sp modelId="{982C15DC-2132-4AE5-A04A-CBB1CFC2B62C}">
      <dsp:nvSpPr>
        <dsp:cNvPr id="0" name=""/>
        <dsp:cNvSpPr/>
      </dsp:nvSpPr>
      <dsp:spPr>
        <a:xfrm>
          <a:off x="4084552" y="517047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188060" y="517047"/>
        <a:ext cx="253018" cy="346176"/>
      </dsp:txXfrm>
    </dsp:sp>
    <dsp:sp modelId="{88220B37-E9E0-4D83-B574-89D9D71D20CB}">
      <dsp:nvSpPr>
        <dsp:cNvPr id="0" name=""/>
        <dsp:cNvSpPr/>
      </dsp:nvSpPr>
      <dsp:spPr>
        <a:xfrm>
          <a:off x="4423920" y="1323091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527428" y="1323091"/>
        <a:ext cx="253018" cy="346176"/>
      </dsp:txXfrm>
    </dsp:sp>
    <dsp:sp modelId="{6C3811D5-A604-43C4-95A0-6A3E0FBC85B7}">
      <dsp:nvSpPr>
        <dsp:cNvPr id="0" name=""/>
        <dsp:cNvSpPr/>
      </dsp:nvSpPr>
      <dsp:spPr>
        <a:xfrm>
          <a:off x="4763289" y="2117338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4866797" y="2117338"/>
        <a:ext cx="253018" cy="346176"/>
      </dsp:txXfrm>
    </dsp:sp>
    <dsp:sp modelId="{1B98BC7C-AB78-4A2D-A038-92C71CCEF681}">
      <dsp:nvSpPr>
        <dsp:cNvPr id="0" name=""/>
        <dsp:cNvSpPr/>
      </dsp:nvSpPr>
      <dsp:spPr>
        <a:xfrm>
          <a:off x="5102657" y="2931246"/>
          <a:ext cx="460034" cy="4600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5206165" y="2931246"/>
        <a:ext cx="253018" cy="3461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29AEE-8721-41AB-BAFE-91C8D7C73945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Dato un numero N, generare e visualizzare in ordine crescente i numeri minori di N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C074-9B9B-4707-846B-2FCD7222250D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Voglio fare più volte la stessa operazione, ma ogni volta cambiando almeno un dato</a:t>
          </a:r>
        </a:p>
      </dsp:txBody>
      <dsp:txXfrm>
        <a:off x="122586" y="117840"/>
        <a:ext cx="9474900" cy="37876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0BE8-DE81-4499-A5C7-045ED1BB63D0}">
      <dsp:nvSpPr>
        <dsp:cNvPr id="0" name=""/>
        <dsp:cNvSpPr/>
      </dsp:nvSpPr>
      <dsp:spPr>
        <a:xfrm>
          <a:off x="0" y="0"/>
          <a:ext cx="7776058" cy="8851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Inizio del programma</a:t>
          </a:r>
        </a:p>
      </dsp:txBody>
      <dsp:txXfrm>
        <a:off x="25925" y="25925"/>
        <a:ext cx="6746129" cy="833289"/>
      </dsp:txXfrm>
    </dsp:sp>
    <dsp:sp modelId="{5ABA7F0F-3ED2-4967-B174-E3F17F0990DA}">
      <dsp:nvSpPr>
        <dsp:cNvPr id="0" name=""/>
        <dsp:cNvSpPr/>
      </dsp:nvSpPr>
      <dsp:spPr>
        <a:xfrm>
          <a:off x="651244" y="1046073"/>
          <a:ext cx="7776058" cy="8851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Mi faccio dare il numero</a:t>
          </a:r>
        </a:p>
      </dsp:txBody>
      <dsp:txXfrm>
        <a:off x="677169" y="1071998"/>
        <a:ext cx="6497623" cy="833289"/>
      </dsp:txXfrm>
    </dsp:sp>
    <dsp:sp modelId="{82664A74-99CB-4C68-9D01-8C5CB3BC328B}">
      <dsp:nvSpPr>
        <dsp:cNvPr id="0" name=""/>
        <dsp:cNvSpPr/>
      </dsp:nvSpPr>
      <dsp:spPr>
        <a:xfrm>
          <a:off x="1292769" y="2092147"/>
          <a:ext cx="7776058" cy="8851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Partendo da 0, stampo tutti i numeri fino ad arrivare al numero</a:t>
          </a:r>
        </a:p>
      </dsp:txBody>
      <dsp:txXfrm>
        <a:off x="1318694" y="2118072"/>
        <a:ext cx="6507343" cy="833289"/>
      </dsp:txXfrm>
    </dsp:sp>
    <dsp:sp modelId="{E986F16A-9A67-468B-88DC-20A777360AD1}">
      <dsp:nvSpPr>
        <dsp:cNvPr id="0" name=""/>
        <dsp:cNvSpPr/>
      </dsp:nvSpPr>
      <dsp:spPr>
        <a:xfrm>
          <a:off x="1944014" y="3138220"/>
          <a:ext cx="7776058" cy="8851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Fine del programma</a:t>
          </a:r>
        </a:p>
      </dsp:txBody>
      <dsp:txXfrm>
        <a:off x="1969939" y="3164145"/>
        <a:ext cx="6497623" cy="833289"/>
      </dsp:txXfrm>
    </dsp:sp>
    <dsp:sp modelId="{846FABAD-9E17-4A64-BEC7-873B3B9DA9CB}">
      <dsp:nvSpPr>
        <dsp:cNvPr id="0" name=""/>
        <dsp:cNvSpPr/>
      </dsp:nvSpPr>
      <dsp:spPr>
        <a:xfrm>
          <a:off x="7200717" y="677936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/>
        </a:p>
      </dsp:txBody>
      <dsp:txXfrm>
        <a:off x="7330169" y="677936"/>
        <a:ext cx="316437" cy="432943"/>
      </dsp:txXfrm>
    </dsp:sp>
    <dsp:sp modelId="{6571C797-203D-409B-B6AF-4C038E26E148}">
      <dsp:nvSpPr>
        <dsp:cNvPr id="0" name=""/>
        <dsp:cNvSpPr/>
      </dsp:nvSpPr>
      <dsp:spPr>
        <a:xfrm>
          <a:off x="7851962" y="1724009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/>
        </a:p>
      </dsp:txBody>
      <dsp:txXfrm>
        <a:off x="7981414" y="1724009"/>
        <a:ext cx="316437" cy="432943"/>
      </dsp:txXfrm>
    </dsp:sp>
    <dsp:sp modelId="{4B086CA5-0DD9-44C2-A6A6-BAFAB34A9CBD}">
      <dsp:nvSpPr>
        <dsp:cNvPr id="0" name=""/>
        <dsp:cNvSpPr/>
      </dsp:nvSpPr>
      <dsp:spPr>
        <a:xfrm>
          <a:off x="8493487" y="2770083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/>
        </a:p>
      </dsp:txBody>
      <dsp:txXfrm>
        <a:off x="8622939" y="2770083"/>
        <a:ext cx="316437" cy="4329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2B10D-4DD0-4803-BEE7-4C387F32AFC0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Dato un numero N, calcolare e visualizzare la somma dei numeri minori di N</a:t>
          </a:r>
        </a:p>
      </dsp:txBody>
      <dsp:txXfrm>
        <a:off x="122586" y="117840"/>
        <a:ext cx="9474900" cy="37876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4A6AD-233B-4349-91DE-98AD7C128880}">
      <dsp:nvSpPr>
        <dsp:cNvPr id="0" name=""/>
        <dsp:cNvSpPr/>
      </dsp:nvSpPr>
      <dsp:spPr>
        <a:xfrm>
          <a:off x="0" y="1207008"/>
          <a:ext cx="9720072" cy="16093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3C5F1-1A79-4922-9DA5-5BEAE6442C2E}">
      <dsp:nvSpPr>
        <dsp:cNvPr id="0" name=""/>
        <dsp:cNvSpPr/>
      </dsp:nvSpPr>
      <dsp:spPr>
        <a:xfrm>
          <a:off x="2402" y="0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Inizio del programma</a:t>
          </a:r>
        </a:p>
      </dsp:txBody>
      <dsp:txXfrm>
        <a:off x="2402" y="0"/>
        <a:ext cx="1398921" cy="1609344"/>
      </dsp:txXfrm>
    </dsp:sp>
    <dsp:sp modelId="{A1C0B88C-0B16-4B45-8B00-AE943D86F861}">
      <dsp:nvSpPr>
        <dsp:cNvPr id="0" name=""/>
        <dsp:cNvSpPr/>
      </dsp:nvSpPr>
      <dsp:spPr>
        <a:xfrm>
          <a:off x="500695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D3FA0-271E-4024-ADFE-121DA3937188}">
      <dsp:nvSpPr>
        <dsp:cNvPr id="0" name=""/>
        <dsp:cNvSpPr/>
      </dsp:nvSpPr>
      <dsp:spPr>
        <a:xfrm>
          <a:off x="1471270" y="2414016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Mi faccio dare un numero</a:t>
          </a:r>
        </a:p>
      </dsp:txBody>
      <dsp:txXfrm>
        <a:off x="1471270" y="2414016"/>
        <a:ext cx="1398921" cy="1609344"/>
      </dsp:txXfrm>
    </dsp:sp>
    <dsp:sp modelId="{0DD9BDD9-E441-4830-919A-813C31688186}">
      <dsp:nvSpPr>
        <dsp:cNvPr id="0" name=""/>
        <dsp:cNvSpPr/>
      </dsp:nvSpPr>
      <dsp:spPr>
        <a:xfrm>
          <a:off x="1969563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02B83-B282-4E22-9C62-110F110400E8}">
      <dsp:nvSpPr>
        <dsp:cNvPr id="0" name=""/>
        <dsp:cNvSpPr/>
      </dsp:nvSpPr>
      <dsp:spPr>
        <a:xfrm>
          <a:off x="2940138" y="0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Creo la variabile somma</a:t>
          </a:r>
        </a:p>
      </dsp:txBody>
      <dsp:txXfrm>
        <a:off x="2940138" y="0"/>
        <a:ext cx="1398921" cy="1609344"/>
      </dsp:txXfrm>
    </dsp:sp>
    <dsp:sp modelId="{2ACC9C6C-DAD8-407B-BFA7-F97AD47C3252}">
      <dsp:nvSpPr>
        <dsp:cNvPr id="0" name=""/>
        <dsp:cNvSpPr/>
      </dsp:nvSpPr>
      <dsp:spPr>
        <a:xfrm>
          <a:off x="3438430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C00B-B4A4-44E0-97D9-CB294CC6F8FE}">
      <dsp:nvSpPr>
        <dsp:cNvPr id="0" name=""/>
        <dsp:cNvSpPr/>
      </dsp:nvSpPr>
      <dsp:spPr>
        <a:xfrm>
          <a:off x="4409005" y="2414016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Aggiorno la somma con i numeri minori del numero dato</a:t>
          </a:r>
        </a:p>
      </dsp:txBody>
      <dsp:txXfrm>
        <a:off x="4409005" y="2414016"/>
        <a:ext cx="1398921" cy="1609344"/>
      </dsp:txXfrm>
    </dsp:sp>
    <dsp:sp modelId="{391AC69E-6597-44EC-A938-83B96F41B6E9}">
      <dsp:nvSpPr>
        <dsp:cNvPr id="0" name=""/>
        <dsp:cNvSpPr/>
      </dsp:nvSpPr>
      <dsp:spPr>
        <a:xfrm>
          <a:off x="4907298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0CC08-C419-4441-B73B-319696972671}">
      <dsp:nvSpPr>
        <dsp:cNvPr id="0" name=""/>
        <dsp:cNvSpPr/>
      </dsp:nvSpPr>
      <dsp:spPr>
        <a:xfrm>
          <a:off x="5877873" y="0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Stampo la somma</a:t>
          </a:r>
        </a:p>
      </dsp:txBody>
      <dsp:txXfrm>
        <a:off x="5877873" y="0"/>
        <a:ext cx="1398921" cy="1609344"/>
      </dsp:txXfrm>
    </dsp:sp>
    <dsp:sp modelId="{89FB5C80-FD7A-4FAD-8DC5-9BC107104654}">
      <dsp:nvSpPr>
        <dsp:cNvPr id="0" name=""/>
        <dsp:cNvSpPr/>
      </dsp:nvSpPr>
      <dsp:spPr>
        <a:xfrm>
          <a:off x="6376166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4B1FC-55C2-4621-8C10-42B84322DBE0}">
      <dsp:nvSpPr>
        <dsp:cNvPr id="0" name=""/>
        <dsp:cNvSpPr/>
      </dsp:nvSpPr>
      <dsp:spPr>
        <a:xfrm>
          <a:off x="7346741" y="2414016"/>
          <a:ext cx="1398921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Fine del programma</a:t>
          </a:r>
        </a:p>
      </dsp:txBody>
      <dsp:txXfrm>
        <a:off x="7346741" y="2414016"/>
        <a:ext cx="1398921" cy="1609344"/>
      </dsp:txXfrm>
    </dsp:sp>
    <dsp:sp modelId="{62F71C38-4973-48B8-B76C-36BA82C9A2DA}">
      <dsp:nvSpPr>
        <dsp:cNvPr id="0" name=""/>
        <dsp:cNvSpPr/>
      </dsp:nvSpPr>
      <dsp:spPr>
        <a:xfrm>
          <a:off x="7845034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4239-BF88-4696-A187-55CC8983694C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Contatore di quante volte sto facendo l'operazione</a:t>
          </a:r>
        </a:p>
      </dsp:txBody>
      <dsp:txXfrm>
        <a:off x="1610836" y="270"/>
        <a:ext cx="3094476" cy="1856685"/>
      </dsp:txXfrm>
    </dsp:sp>
    <dsp:sp modelId="{1B6749A8-8357-40F3-B584-22FF83509613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Condizione di fine della ripetizione</a:t>
          </a:r>
        </a:p>
      </dsp:txBody>
      <dsp:txXfrm>
        <a:off x="5014760" y="270"/>
        <a:ext cx="3094476" cy="1856685"/>
      </dsp:txXfrm>
    </dsp:sp>
    <dsp:sp modelId="{8F82C82C-9B3E-42C4-938A-D85C9C4EAB36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Variabili per tenere salvati dei dati</a:t>
          </a:r>
        </a:p>
      </dsp:txBody>
      <dsp:txXfrm>
        <a:off x="3312798" y="2166403"/>
        <a:ext cx="3094476" cy="1856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F25D-848F-4CCC-B067-B414DF528665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Lista di persone o numeri da controllare</a:t>
          </a:r>
        </a:p>
      </dsp:txBody>
      <dsp:txXfrm>
        <a:off x="1610836" y="270"/>
        <a:ext cx="3094476" cy="1856685"/>
      </dsp:txXfrm>
    </dsp:sp>
    <dsp:sp modelId="{ADA59805-1542-458B-9162-4FE51C3E55AF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Operazioni matematiche ripetute</a:t>
          </a:r>
        </a:p>
      </dsp:txBody>
      <dsp:txXfrm>
        <a:off x="5014760" y="270"/>
        <a:ext cx="3094476" cy="1856685"/>
      </dsp:txXfrm>
    </dsp:sp>
    <dsp:sp modelId="{1948DD4B-54FE-47C9-98BB-4D944C4E027C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Costruzione di tabelle</a:t>
          </a:r>
        </a:p>
      </dsp:txBody>
      <dsp:txXfrm>
        <a:off x="1610836" y="2166403"/>
        <a:ext cx="3094476" cy="1856685"/>
      </dsp:txXfrm>
    </dsp:sp>
    <dsp:sp modelId="{88DF2D95-3391-4EB2-A273-3C7CE96E770A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Ordinare dei numeri</a:t>
          </a:r>
        </a:p>
      </dsp:txBody>
      <dsp:txXfrm>
        <a:off x="5014760" y="2166403"/>
        <a:ext cx="3094476" cy="1856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E2C23-04FD-4B4F-8FD6-234FEC5EFB0F}">
      <dsp:nvSpPr>
        <dsp:cNvPr id="0" name=""/>
        <dsp:cNvSpPr/>
      </dsp:nvSpPr>
      <dsp:spPr>
        <a:xfrm>
          <a:off x="0" y="288089"/>
          <a:ext cx="4255443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 </a:t>
          </a:r>
          <a:r>
            <a:rPr lang="en-US" sz="2200" kern="1200" dirty="0" err="1"/>
            <a:t>ripetizione</a:t>
          </a:r>
          <a:r>
            <a:rPr lang="en-US" sz="2200" kern="1200" dirty="0"/>
            <a:t> </a:t>
          </a:r>
          <a:r>
            <a:rPr lang="en-US" sz="2200" kern="1200" dirty="0" err="1"/>
            <a:t>si</a:t>
          </a:r>
          <a:r>
            <a:rPr lang="en-US" sz="2200" kern="1200" dirty="0"/>
            <a:t> </a:t>
          </a:r>
          <a:r>
            <a:rPr lang="en-US" sz="2200" kern="1200" dirty="0" err="1"/>
            <a:t>basa</a:t>
          </a:r>
          <a:r>
            <a:rPr lang="en-US" sz="2200" kern="1200" dirty="0"/>
            <a:t> </a:t>
          </a:r>
          <a:r>
            <a:rPr lang="en-US" sz="2200" kern="1200" dirty="0" err="1"/>
            <a:t>sulla</a:t>
          </a:r>
          <a:r>
            <a:rPr lang="en-US" sz="2200" kern="1200" dirty="0"/>
            <a:t> </a:t>
          </a:r>
          <a:r>
            <a:rPr lang="en-US" sz="2200" kern="1200" dirty="0" err="1"/>
            <a:t>verifica</a:t>
          </a:r>
          <a:r>
            <a:rPr lang="en-US" sz="2200" kern="1200" dirty="0"/>
            <a:t> continua di </a:t>
          </a:r>
          <a:r>
            <a:rPr lang="en-US" sz="2200" kern="1200" dirty="0" err="1"/>
            <a:t>un'operazione</a:t>
          </a:r>
          <a:r>
            <a:rPr lang="en-US" sz="2200" kern="1200" dirty="0"/>
            <a:t>, </a:t>
          </a:r>
          <a:r>
            <a:rPr lang="en-US" sz="2200" kern="1200" dirty="0" err="1"/>
            <a:t>finché</a:t>
          </a:r>
          <a:r>
            <a:rPr lang="en-US" sz="2200" kern="1200" dirty="0"/>
            <a:t> </a:t>
          </a:r>
          <a:r>
            <a:rPr lang="en-US" sz="2200" kern="1200" dirty="0" err="1"/>
            <a:t>questa</a:t>
          </a:r>
          <a:r>
            <a:rPr lang="en-US" sz="2200" kern="1200" dirty="0"/>
            <a:t> non </a:t>
          </a:r>
          <a:r>
            <a:rPr lang="en-US" sz="2200" kern="1200" dirty="0" err="1"/>
            <a:t>diventa</a:t>
          </a:r>
          <a:r>
            <a:rPr lang="en-US" sz="2200" kern="1200" dirty="0"/>
            <a:t> falsa</a:t>
          </a:r>
          <a:endParaRPr lang="it-IT" sz="2200" kern="1200" dirty="0"/>
        </a:p>
      </dsp:txBody>
      <dsp:txXfrm>
        <a:off x="54030" y="342119"/>
        <a:ext cx="4147383" cy="998760"/>
      </dsp:txXfrm>
    </dsp:sp>
    <dsp:sp modelId="{E2EAE6F1-D498-4269-BD76-A236D673D3B8}">
      <dsp:nvSpPr>
        <dsp:cNvPr id="0" name=""/>
        <dsp:cNvSpPr/>
      </dsp:nvSpPr>
      <dsp:spPr>
        <a:xfrm>
          <a:off x="0" y="1458270"/>
          <a:ext cx="4255443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Finché la condizione è vera, continuo a svolgere le istruzioni necessarie</a:t>
          </a:r>
          <a:endParaRPr lang="it-IT" sz="2200" kern="1200"/>
        </a:p>
      </dsp:txBody>
      <dsp:txXfrm>
        <a:off x="54030" y="1512300"/>
        <a:ext cx="4147383" cy="998760"/>
      </dsp:txXfrm>
    </dsp:sp>
    <dsp:sp modelId="{302DF296-ED75-4BDA-B865-390B5B00D688}">
      <dsp:nvSpPr>
        <dsp:cNvPr id="0" name=""/>
        <dsp:cNvSpPr/>
      </dsp:nvSpPr>
      <dsp:spPr>
        <a:xfrm>
          <a:off x="0" y="2628450"/>
          <a:ext cx="4255443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Appena diventa falsa la condizione, allora ho finite di fare il mio ciclo di ripetizioni</a:t>
          </a:r>
          <a:endParaRPr lang="it-IT" sz="2200" kern="1200"/>
        </a:p>
      </dsp:txBody>
      <dsp:txXfrm>
        <a:off x="54030" y="2682480"/>
        <a:ext cx="4147383" cy="998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A77C5-4061-4235-8C5D-96318B2FA621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FOR</a:t>
          </a:r>
        </a:p>
      </dsp:txBody>
      <dsp:txXfrm>
        <a:off x="1610836" y="270"/>
        <a:ext cx="3094476" cy="1856685"/>
      </dsp:txXfrm>
    </dsp:sp>
    <dsp:sp modelId="{AEB03942-D113-48AD-98C6-E8EC2F12BA21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WHILE</a:t>
          </a:r>
        </a:p>
      </dsp:txBody>
      <dsp:txXfrm>
        <a:off x="5014760" y="270"/>
        <a:ext cx="3094476" cy="1856685"/>
      </dsp:txXfrm>
    </dsp:sp>
    <dsp:sp modelId="{5756A66E-0AB8-4866-BEEE-FDB0489BB5B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DO..WHILE</a:t>
          </a:r>
        </a:p>
      </dsp:txBody>
      <dsp:txXfrm>
        <a:off x="3312798" y="2166403"/>
        <a:ext cx="3094476" cy="1856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4ECF5-D55E-4D87-AE1F-AD7A5DED8FF3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Usa un contatore per tenere traccia di quante volte fare le operazioni</a:t>
          </a:r>
        </a:p>
      </dsp:txBody>
      <dsp:txXfrm>
        <a:off x="1610836" y="270"/>
        <a:ext cx="3094476" cy="1856685"/>
      </dsp:txXfrm>
    </dsp:sp>
    <dsp:sp modelId="{F7A40B64-D860-49D2-A003-726F0E3B6E9E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Il numero di iterazioni da svolgere è prefissato</a:t>
          </a:r>
        </a:p>
      </dsp:txBody>
      <dsp:txXfrm>
        <a:off x="5014760" y="270"/>
        <a:ext cx="3094476" cy="1856685"/>
      </dsp:txXfrm>
    </dsp:sp>
    <dsp:sp modelId="{56A1151D-3EF0-4E26-AB81-6A16C5B856B8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Aumenta il contatore in automatico</a:t>
          </a:r>
        </a:p>
      </dsp:txBody>
      <dsp:txXfrm>
        <a:off x="3312798" y="2166403"/>
        <a:ext cx="3094476" cy="1856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DEB4D-4BEC-449C-A69B-F331EA5691A8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Non necessita obbligatoriamente di un contatore</a:t>
          </a:r>
        </a:p>
      </dsp:txBody>
      <dsp:txXfrm>
        <a:off x="1610836" y="270"/>
        <a:ext cx="3094476" cy="1856685"/>
      </dsp:txXfrm>
    </dsp:sp>
    <dsp:sp modelId="{3CE16712-46C7-4B17-89EA-8503B047A819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Svolge indefinitamente le istruzione finché la condizione è vera</a:t>
          </a:r>
        </a:p>
      </dsp:txBody>
      <dsp:txXfrm>
        <a:off x="5014760" y="270"/>
        <a:ext cx="3094476" cy="1856685"/>
      </dsp:txXfrm>
    </dsp:sp>
    <dsp:sp modelId="{43BC6F12-0DF0-4B00-AA59-EB9818926D02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Lo uso quando non so quante volte può essere svolto il ciclo</a:t>
          </a:r>
        </a:p>
      </dsp:txBody>
      <dsp:txXfrm>
        <a:off x="3312798" y="2166403"/>
        <a:ext cx="3094476" cy="1856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200C-1A78-44EA-9014-96B6BE7742B5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Come il </a:t>
          </a:r>
          <a:r>
            <a:rPr lang="it-IT" sz="3900" kern="1200" dirty="0" err="1"/>
            <a:t>while</a:t>
          </a:r>
          <a:r>
            <a:rPr lang="it-IT" sz="3900" kern="1200" dirty="0"/>
            <a:t>, con l'unica differenza che svolge sicuramente almeno una volta le istruzioni del ciclo</a:t>
          </a:r>
        </a:p>
      </dsp:txBody>
      <dsp:txXfrm>
        <a:off x="1186" y="623437"/>
        <a:ext cx="4627476" cy="2776485"/>
      </dsp:txXfrm>
    </dsp:sp>
    <dsp:sp modelId="{DC79735B-38C4-433B-8A9A-3FD59F40C2CE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Utile per la media o calcolare operazioni con un contatore</a:t>
          </a:r>
        </a:p>
      </dsp:txBody>
      <dsp:txXfrm>
        <a:off x="5091410" y="623437"/>
        <a:ext cx="4627476" cy="277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45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8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4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24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9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31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6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1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427627-FEC5-4814-8661-6CE102BE7F4B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36AE27-6841-42E1-B623-F60975CED51F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0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D5B345-906B-42BD-81D5-B6BBEB42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La ripetizione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D41360-ACE5-4183-814E-968FDBF7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Come faccio a ripetere delle operazioni?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2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6D8B8-2A2E-42E4-A1A7-0D7DEFC4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6F724C-2616-496D-B341-4FDB3ED44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2337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8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4DEB4D-4BEC-449C-A69B-F331EA569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54DEB4D-4BEC-449C-A69B-F331EA569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E16712-46C7-4B17-89EA-8503B047A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E16712-46C7-4B17-89EA-8503B047A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BC6F12-0DF0-4B00-AA59-EB9818926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3BC6F12-0DF0-4B00-AA59-EB9818926D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CC924-F4EF-43F4-B9DB-91D20CBA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Do..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3699280-FB7C-48EE-ADFD-D5D9C7C5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35480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0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4200C-1A78-44EA-9014-96B6BE774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B4200C-1A78-44EA-9014-96B6BE774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9735B-38C4-433B-8A9A-3FD59F40C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C79735B-38C4-433B-8A9A-3FD59F40C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6A798F-40B5-4FE9-A5CA-0460C73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Ripetizione in </a:t>
            </a:r>
            <a:r>
              <a:rPr lang="it-IT" dirty="0" err="1"/>
              <a:t>algobuild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6CB750-FB04-4349-B20D-2BC445430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7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A9B21-3A6B-4F2F-A614-0B85C385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for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CCB10D6-0FA1-44BA-BCC0-DED3183F5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819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15AC12-25FB-4FF6-AAB1-7C8EF822D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215AC12-25FB-4FF6-AAB1-7C8EF822D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AB755-8798-438B-BC11-2E523BF57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A9AB755-8798-438B-BC11-2E523BF57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03B0B-F7AC-45AF-80E1-8F89D8312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5C03B0B-F7AC-45AF-80E1-8F89D83125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17EEE9-72D9-452D-8D19-DC6D278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417EEE9-72D9-452D-8D19-DC6D278E54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698C55-5FE1-4FCF-A9D7-6715FB9BF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8698C55-5FE1-4FCF-A9D7-6715FB9BF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6733D-FF45-4031-BC2E-B7ABA9CB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ciclo for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43E99B1-4F72-4F1B-8C92-79DCFDD79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660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1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2DCA83-44EC-4A03-AC45-F55EF7026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52DCA83-44EC-4A03-AC45-F55EF7026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F081CC-223C-4900-B1C1-E9A141594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DF081CC-223C-4900-B1C1-E9A141594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196655-2E5C-4185-ACAD-02D879955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A196655-2E5C-4185-ACAD-02D879955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34666-63BB-4FE8-8CA9-332D36DD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it-IT" dirty="0"/>
              <a:t>Esempio ciclo for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B5735DA-A1A2-4E83-B3BA-7FB4A156D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096769"/>
              </p:ext>
            </p:extLst>
          </p:nvPr>
        </p:nvGraphicFramePr>
        <p:xfrm>
          <a:off x="1024128" y="2286000"/>
          <a:ext cx="590206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5BE56A1-22B6-458A-B06E-0846272FF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144" y="640080"/>
            <a:ext cx="288389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A90174-5837-46B7-83D5-F5F6074BE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BA90174-5837-46B7-83D5-F5F6074BED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50516-F5C1-404B-938B-392A3BB2D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3750516-F5C1-404B-938B-392A3BB2D0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021E89-0DD4-4376-A2ED-F4356A79E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7021E89-0DD4-4376-A2ED-F4356A79E5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AD8FD1-B8E4-4C9B-901E-A31240D4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3BAD8FD1-B8E4-4C9B-901E-A31240D47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68C934-9344-4CB4-A5B8-E9CDEB7C3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D68C934-9344-4CB4-A5B8-E9CDEB7C3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403B2E-29EB-4092-9F5B-8BE4C8261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98403B2E-29EB-4092-9F5B-8BE4C8261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40BE44-BDBD-4958-8231-2B18FB957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040BE44-BDBD-4958-8231-2B18FB957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979F87-3F92-4754-80EF-57B08303A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D979F87-3F92-4754-80EF-57B08303A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EB38F5-114E-4049-A21F-658F093F1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2EB38F5-114E-4049-A21F-658F093F1A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5B38C-9D03-4F1C-9054-F8C8503A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A3894AF-77EB-4C37-B2FD-1105B649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09866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73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A869BA-6D6C-4F9A-8553-EB137A6C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A869BA-6D6C-4F9A-8553-EB137A6CA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35452E-61E5-4BF6-A928-108176716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35452E-61E5-4BF6-A928-108176716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D4B8DE-E251-4844-998B-E55F97115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CD4B8DE-E251-4844-998B-E55F97115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63198-2993-40FF-A72A-7CDA2FDB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ciclo 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C379E15-707E-43AF-BAE1-97AC8D34E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0946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E24AA-B8E5-46A0-AD9F-47C450F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it-IT" dirty="0"/>
              <a:t>Esempio ciclo 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0F50908-4C91-4D70-8182-A76C98112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50551"/>
              </p:ext>
            </p:extLst>
          </p:nvPr>
        </p:nvGraphicFramePr>
        <p:xfrm>
          <a:off x="1024128" y="2286000"/>
          <a:ext cx="590206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A20F1C90-324E-4A0A-A90E-4DB5A7BBF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498" y="492497"/>
            <a:ext cx="2365593" cy="57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14266C-CEC8-4FDE-A09E-59EBF7465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F14266C-CEC8-4FDE-A09E-59EBF7465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82C42C-EF1D-4CB7-ADDA-B97BC5604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682C42C-EF1D-4CB7-ADDA-B97BC5604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A56D3-6FEE-464B-A6B3-9BBF5B1C0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74A56D3-6FEE-464B-A6B3-9BBF5B1C0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E7DCBC-4DB8-45C9-94B4-76E0718D7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11E7DCBC-4DB8-45C9-94B4-76E0718D7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E49E76-31C2-437C-A71A-CE04D696E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CE49E76-31C2-437C-A71A-CE04D696E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FC46C1-797C-4EB4-87C1-9D0BAB54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B7FC46C1-797C-4EB4-87C1-9D0BAB54C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43095-4DD8-447F-8EB4-DC18C14BE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9243095-4DD8-447F-8EB4-DC18C14BE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7B504E-A8EF-4192-9B43-B6987BD8E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17B504E-A8EF-4192-9B43-B6987BD8E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7F51EA-BF1C-49F4-9CF2-17E6A1C33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DA7F51EA-BF1C-49F4-9CF2-17E6A1C33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B3DC0-2999-46CC-9308-6630C0ED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do..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B878BA-7C40-4E44-8CED-DBFAFD838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804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9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A869BA-6D6C-4F9A-8553-EB137A6C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A869BA-6D6C-4F9A-8553-EB137A6CA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35452E-61E5-4BF6-A928-108176716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35452E-61E5-4BF6-A928-108176716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D4B8DE-E251-4844-998B-E55F97115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CD4B8DE-E251-4844-998B-E55F97115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E5AC8-BCCB-4A37-83E9-EBEEA452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D8EBA3B-83BB-4F76-8A92-8E1E85D82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348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380EF-CE61-46E1-B847-ECADE376C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DE380EF-CE61-46E1-B847-ECADE376C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E3E718-396C-49AF-9353-5B9BF2FEB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FE3E718-396C-49AF-9353-5B9BF2FEB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40D8AC-1B4B-4AA4-96E1-838A668AA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640D8AC-1B4B-4AA4-96E1-838A668AA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64BDD0-CF69-4E0D-90A2-73D6C222C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F64BDD0-CF69-4E0D-90A2-73D6C222CE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AC175-3C2C-42CB-BE98-0AD5CCD6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do..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F32690-F910-493C-8804-5BC6CDD21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3550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96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ECE0E-C21F-4288-882C-10D76948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it-IT" dirty="0"/>
              <a:t>Esempio do..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7B3226F-F3B9-43B2-96B3-C8A5F1814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13697"/>
              </p:ext>
            </p:extLst>
          </p:nvPr>
        </p:nvGraphicFramePr>
        <p:xfrm>
          <a:off x="1024128" y="2286000"/>
          <a:ext cx="590206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0896FE31-E243-4A61-A8E9-273A0F49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25" y="640080"/>
            <a:ext cx="238293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450331-25DB-4C97-92F7-E7C4587D9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F450331-25DB-4C97-92F7-E7C4587D9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2C15DC-2132-4AE5-A04A-CBB1CFC2B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82C15DC-2132-4AE5-A04A-CBB1CFC2B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95A14-1EFC-46D3-B1D4-417943906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E695A14-1EFC-46D3-B1D4-417943906D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20B37-E9E0-4D83-B574-89D9D71D2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8220B37-E9E0-4D83-B574-89D9D71D2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505864-A187-4DD5-BB35-4B24C48E1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9505864-A187-4DD5-BB35-4B24C48E1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811D5-A604-43C4-95A0-6A3E0FBC8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C3811D5-A604-43C4-95A0-6A3E0FBC85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48CF69-360E-45A3-81FF-DE7C811BD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648CF69-360E-45A3-81FF-DE7C811BD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98BC7C-AB78-4A2D-A038-92C71CCEF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1B98BC7C-AB78-4A2D-A038-92C71CCEF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845B56-E808-4B88-9135-3E8D40F9F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C845B56-E808-4B88-9135-3E8D40F9F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C36512-0EC4-452B-BA92-B89D401C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pratici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AA3F8E-DCA4-46A4-A3FA-BB4CA45FF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5C44C-C479-48E9-BA6F-95EC706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313D52-9480-4F8F-BC27-0BD03D873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21380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77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1295C-9936-45B2-921E-96D0650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risoluzione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B7D4ED2-2A73-4B14-A6CC-404350C2D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52608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4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40BE8-DE81-4499-A5C7-045ED1BB6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C440BE8-DE81-4499-A5C7-045ED1BB6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FABAD-9E17-4A64-BEC7-873B3B9D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46FABAD-9E17-4A64-BEC7-873B3B9DA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BA7F0F-3ED2-4967-B174-E3F17F099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ABA7F0F-3ED2-4967-B174-E3F17F099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1C797-203D-409B-B6AF-4C038E26E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571C797-203D-409B-B6AF-4C038E26E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664A74-99CB-4C68-9D01-8C5CB3BC3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2664A74-99CB-4C68-9D01-8C5CB3BC3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86CA5-0DD9-44C2-A6A6-BAFAB34A9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B086CA5-0DD9-44C2-A6A6-BAFAB34A9C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86F16A-9A67-468B-88DC-20A777360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986F16A-9A67-468B-88DC-20A777360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B809A1-3AB5-4127-AEA1-0F5B8C801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581BE-2724-447F-B809-A2E3A1F8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E4CC9F-7102-47C1-A8CF-13D5A40A0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6C7DF-103A-48D5-8315-EA17A399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D58F55-1D3E-4533-80F1-EF7A9272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Risoluzione in algobuild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95A03-1F74-4860-9C7F-6E6273B9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C6697FF9-30D0-4702-A149-CF9F0E57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36" y="640080"/>
            <a:ext cx="3303552" cy="55734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BEB7A-3AD3-4C42-8FA7-AA51A9F2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3E68DFB-22CF-4509-BB3B-FDDB7060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661" y="642381"/>
            <a:ext cx="2033080" cy="55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6B2A6-8166-46B3-82CB-0325BD25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981BAF9-2FCB-41C8-A14F-C65A132E2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56147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17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9DA5E-1CF2-4708-91AE-09C2892F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risoluzione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21506E6-1201-4036-88CB-B8D901DCA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5553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3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64A6AD-233B-4349-91DE-98AD7C128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64A6AD-233B-4349-91DE-98AD7C128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C0B88C-0B16-4B45-8B00-AE943D86F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1C0B88C-0B16-4B45-8B00-AE943D86F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43C5F1-1A79-4922-9DA5-5BEAE6442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743C5F1-1A79-4922-9DA5-5BEAE6442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D9BDD9-E441-4830-919A-813C31688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0DD9BDD9-E441-4830-919A-813C31688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D3FA0-271E-4024-ADFE-121DA3937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383D3FA0-271E-4024-ADFE-121DA3937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C9C6C-DAD8-407B-BFA7-F97AD47C3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ACC9C6C-DAD8-407B-BFA7-F97AD47C3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A02B83-B282-4E22-9C62-110F110400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CA02B83-B282-4E22-9C62-110F110400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1AC69E-6597-44EC-A938-83B96F41B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91AC69E-6597-44EC-A938-83B96F41B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B0C00B-B4A4-44E0-97D9-CB294CC6F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62B0C00B-B4A4-44E0-97D9-CB294CC6F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FB5C80-FD7A-4FAD-8DC5-9BC107104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89FB5C80-FD7A-4FAD-8DC5-9BC107104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70CC08-C419-4441-B73B-319696972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670CC08-C419-4441-B73B-3196969726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F71C38-4973-48B8-B76C-36BA82C9A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2F71C38-4973-48B8-B76C-36BA82C9A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B4B1FC-55C2-4621-8C10-42B84322D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41B4B1FC-55C2-4621-8C10-42B84322D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B809A1-3AB5-4127-AEA1-0F5B8C801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581BE-2724-447F-B809-A2E3A1F8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E4CC9F-7102-47C1-A8CF-13D5A40A0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6C7DF-103A-48D5-8315-EA17A399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CD6FA-5846-4F9C-9DDD-F679A04E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Risoluzione in algobuild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95A03-1F74-4860-9C7F-6E6273B9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915834F-1D56-429C-9FE0-388283A9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60" y="640080"/>
            <a:ext cx="2408105" cy="55734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BEB7A-3AD3-4C42-8FA7-AA51A9F2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7BF5516-4898-409E-BC70-1C92AB77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387" y="642381"/>
            <a:ext cx="2213627" cy="55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BEE4C78-E7A8-43E0-9EE4-A34FF4D7F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isultati immagini per your turn">
            <a:extLst>
              <a:ext uri="{FF2B5EF4-FFF2-40B4-BE49-F238E27FC236}">
                <a16:creationId xmlns:a16="http://schemas.microsoft.com/office/drawing/2014/main" id="{74EDBFC0-22DD-4749-9F5D-9C71B8302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" r="1" b="1667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FF431D5F-69CA-49D3-9F7E-5B0001226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2E5F4-BD2B-4F90-BD52-6E68D497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fare la ripetizione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5AF6E8B-E1D6-434A-8B61-C540CCD03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9161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E4823-CDE8-4F4E-9256-6C3E205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può servire nella ripetizione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B8A5FAF-9CC6-486B-ABA8-039AAC618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91238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5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C64239-BF88-4696-A187-55CC8983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0C64239-BF88-4696-A187-55CC898369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6749A8-8357-40F3-B584-22FF83509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B6749A8-8357-40F3-B584-22FF83509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82C82C-9B3E-42C4-938A-D85C9C4EAB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F82C82C-9B3E-42C4-938A-D85C9C4EAB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8FD33-7D87-40D0-8932-2B248901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in cui mi serve una ripetizione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72826F-23A3-45A4-A668-97ED76100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50241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1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9AF25D-848F-4CCC-B067-B414DF528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89AF25D-848F-4CCC-B067-B414DF528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A59805-1542-458B-9162-4FE51C3E5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A59805-1542-458B-9162-4FE51C3E5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48DD4B-54FE-47C9-98BB-4D944C4E0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948DD4B-54FE-47C9-98BB-4D944C4E0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DF2D95-3391-4EB2-A273-3C7CE96E7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DF2D95-3391-4EB2-A273-3C7CE96E7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6A798F-40B5-4FE9-A5CA-0460C73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Ripetizione nel diagramma di flusso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6CB750-FB04-4349-B20D-2BC445430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27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CE43C-F157-480C-B7F9-E59BF3E5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>
            <a:normAutofit/>
          </a:bodyPr>
          <a:lstStyle/>
          <a:p>
            <a:r>
              <a:rPr lang="it-IT" sz="4000"/>
              <a:t>Iteratore di ripetizione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1B72B71-7E56-425D-9E4E-375D20DCA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065028"/>
              </p:ext>
            </p:extLst>
          </p:nvPr>
        </p:nvGraphicFramePr>
        <p:xfrm>
          <a:off x="1024128" y="2286000"/>
          <a:ext cx="425544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2" descr="Risultati immagini per ripetizione nel diagramma di flusso">
            <a:extLst>
              <a:ext uri="{FF2B5EF4-FFF2-40B4-BE49-F238E27FC236}">
                <a16:creationId xmlns:a16="http://schemas.microsoft.com/office/drawing/2014/main" id="{2C7359CE-60DD-4061-9C24-F78F2272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43" y="822960"/>
            <a:ext cx="4951338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E2C23-04FD-4B4F-8FD6-234FEC5EF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A8E2C23-04FD-4B4F-8FD6-234FEC5EF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EAE6F1-D498-4269-BD76-A236D673D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2EAE6F1-D498-4269-BD76-A236D673D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2DF296-ED75-4BDA-B865-390B5B00D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02DF296-ED75-4BDA-B865-390B5B00D6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38D36-CDA9-46CF-B4AD-55608A3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 tipi di ciclo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509C55D-85FA-4D46-8838-05524C891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6329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07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421D8-2698-4C74-A726-C6691A01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for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86F20A4-1226-43D0-8A61-2B29A9919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4755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6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44ECF5-D55E-4D87-AE1F-AD7A5DED8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744ECF5-D55E-4D87-AE1F-AD7A5DED8F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40B64-D860-49D2-A003-726F0E3B6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7A40B64-D860-49D2-A003-726F0E3B6E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A1151D-3EF0-4E26-AB81-6A16C5B85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6A1151D-3EF0-4E26-AB81-6A16C5B85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514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Tw Cen MT</vt:lpstr>
      <vt:lpstr>Tw Cen MT Condensed</vt:lpstr>
      <vt:lpstr>Wingdings</vt:lpstr>
      <vt:lpstr>Wingdings 3</vt:lpstr>
      <vt:lpstr>Integrale</vt:lpstr>
      <vt:lpstr>La ripetizione</vt:lpstr>
      <vt:lpstr>requisiti</vt:lpstr>
      <vt:lpstr>Perché fare la ripetizione</vt:lpstr>
      <vt:lpstr>Cosa può servire nella ripetizione</vt:lpstr>
      <vt:lpstr>Esempi in cui mi serve una ripetizione</vt:lpstr>
      <vt:lpstr>Ripetizione nel diagramma di flusso</vt:lpstr>
      <vt:lpstr>Iteratore di ripetizione</vt:lpstr>
      <vt:lpstr>3 tipi di ciclo</vt:lpstr>
      <vt:lpstr>Ciclo for</vt:lpstr>
      <vt:lpstr>Ciclo while</vt:lpstr>
      <vt:lpstr>Do..while</vt:lpstr>
      <vt:lpstr>Ripetizione in algobuild</vt:lpstr>
      <vt:lpstr>Ciclo for</vt:lpstr>
      <vt:lpstr>Esempio ciclo for</vt:lpstr>
      <vt:lpstr>Esempio ciclo for</vt:lpstr>
      <vt:lpstr>Ciclo while</vt:lpstr>
      <vt:lpstr>Esempio ciclo while</vt:lpstr>
      <vt:lpstr>Esempio ciclo while</vt:lpstr>
      <vt:lpstr>Ciclo do..while</vt:lpstr>
      <vt:lpstr>Esempio do..while</vt:lpstr>
      <vt:lpstr>Esempio do..while</vt:lpstr>
      <vt:lpstr>Esercizi pratici</vt:lpstr>
      <vt:lpstr>Esercizio </vt:lpstr>
      <vt:lpstr>risoluzione</vt:lpstr>
      <vt:lpstr>Risoluzione in algobuild</vt:lpstr>
      <vt:lpstr>esercizio</vt:lpstr>
      <vt:lpstr>risoluzione</vt:lpstr>
      <vt:lpstr>Risoluzione in algobuild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ripetizione</dc:title>
  <dc:creator>Alessandro Fuser</dc:creator>
  <cp:lastModifiedBy>by250</cp:lastModifiedBy>
  <cp:revision>2</cp:revision>
  <dcterms:created xsi:type="dcterms:W3CDTF">2019-03-30T09:56:19Z</dcterms:created>
  <dcterms:modified xsi:type="dcterms:W3CDTF">2019-03-30T09:58:32Z</dcterms:modified>
</cp:coreProperties>
</file>