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8"/>
  </p:notesMasterIdLst>
  <p:sldIdLst>
    <p:sldId id="256" r:id="rId3"/>
    <p:sldId id="275" r:id="rId4"/>
    <p:sldId id="257" r:id="rId5"/>
    <p:sldId id="271" r:id="rId6"/>
    <p:sldId id="258" r:id="rId7"/>
    <p:sldId id="259" r:id="rId8"/>
    <p:sldId id="274" r:id="rId9"/>
    <p:sldId id="286" r:id="rId10"/>
    <p:sldId id="287" r:id="rId11"/>
    <p:sldId id="260" r:id="rId12"/>
    <p:sldId id="261" r:id="rId13"/>
    <p:sldId id="262" r:id="rId14"/>
    <p:sldId id="263" r:id="rId15"/>
    <p:sldId id="264" r:id="rId16"/>
    <p:sldId id="265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66" r:id="rId26"/>
    <p:sldId id="267" r:id="rId27"/>
    <p:sldId id="289" r:id="rId28"/>
    <p:sldId id="290" r:id="rId29"/>
    <p:sldId id="272" r:id="rId30"/>
    <p:sldId id="273" r:id="rId31"/>
    <p:sldId id="277" r:id="rId32"/>
    <p:sldId id="278" r:id="rId33"/>
    <p:sldId id="268" r:id="rId34"/>
    <p:sldId id="269" r:id="rId35"/>
    <p:sldId id="270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13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sole24ore.com/art/impresa-e-territori/2017-11-30/il-potere-algoritmi-cosa-sono-come-funzionano-e-perche-servono-aziende-094100.shtml?uuid=AEphjoKD" TargetMode="External"/><Relationship Id="rId2" Type="http://schemas.openxmlformats.org/officeDocument/2006/relationships/hyperlink" Target="http://www.diit.unict.it/users/michele/didattica/fondamenti/fondamenti/algoritmi.html" TargetMode="External"/><Relationship Id="rId1" Type="http://schemas.openxmlformats.org/officeDocument/2006/relationships/hyperlink" Target="https://it.wikipedia.org/wiki/Algoritmo" TargetMode="External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sole24ore.com/art/impresa-e-territori/2017-11-30/il-potere-algoritmi-cosa-sono-come-funzionano-e-perche-servono-aziende-094100.shtml?uuid=AEphjoKD" TargetMode="External"/><Relationship Id="rId2" Type="http://schemas.openxmlformats.org/officeDocument/2006/relationships/hyperlink" Target="http://www.diit.unict.it/users/michele/didattica/fondamenti/fondamenti/algoritmi.html" TargetMode="External"/><Relationship Id="rId1" Type="http://schemas.openxmlformats.org/officeDocument/2006/relationships/hyperlink" Target="https://it.wikipedia.org/wiki/Algoritmo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2E7F1-16BA-42A3-BEB4-0A2D45C78C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B2D07B1-ED7F-4074-929F-1FB6C18F3B94}">
      <dgm:prSet/>
      <dgm:spPr/>
      <dgm:t>
        <a:bodyPr/>
        <a:lstStyle/>
        <a:p>
          <a:r>
            <a:rPr lang="it-IT" dirty="0"/>
            <a:t>Devo fare la pasta.. Come posso procedere?</a:t>
          </a:r>
        </a:p>
      </dgm:t>
    </dgm:pt>
    <dgm:pt modelId="{E6599931-BD22-4E8B-AC5A-4D921DD8E3AB}" type="parTrans" cxnId="{839C1AA5-FD4F-4983-AD8A-0141B9E3D954}">
      <dgm:prSet/>
      <dgm:spPr/>
      <dgm:t>
        <a:bodyPr/>
        <a:lstStyle/>
        <a:p>
          <a:endParaRPr lang="it-IT"/>
        </a:p>
      </dgm:t>
    </dgm:pt>
    <dgm:pt modelId="{EA17BE82-F89A-4709-B860-57F67B36CC52}" type="sibTrans" cxnId="{839C1AA5-FD4F-4983-AD8A-0141B9E3D954}">
      <dgm:prSet/>
      <dgm:spPr/>
      <dgm:t>
        <a:bodyPr/>
        <a:lstStyle/>
        <a:p>
          <a:endParaRPr lang="it-IT"/>
        </a:p>
      </dgm:t>
    </dgm:pt>
    <dgm:pt modelId="{19729C2E-FBF0-4D26-BFEB-FB2A2110D69E}" type="pres">
      <dgm:prSet presAssocID="{6872E7F1-16BA-42A3-BEB4-0A2D45C78C38}" presName="vert0" presStyleCnt="0">
        <dgm:presLayoutVars>
          <dgm:dir/>
          <dgm:animOne val="branch"/>
          <dgm:animLvl val="lvl"/>
        </dgm:presLayoutVars>
      </dgm:prSet>
      <dgm:spPr/>
    </dgm:pt>
    <dgm:pt modelId="{F504BB30-9208-4B9F-96E6-1C39936D9020}" type="pres">
      <dgm:prSet presAssocID="{AB2D07B1-ED7F-4074-929F-1FB6C18F3B94}" presName="thickLine" presStyleLbl="alignNode1" presStyleIdx="0" presStyleCnt="1"/>
      <dgm:spPr/>
    </dgm:pt>
    <dgm:pt modelId="{C65F2BC2-35DC-491D-9585-C908F2205086}" type="pres">
      <dgm:prSet presAssocID="{AB2D07B1-ED7F-4074-929F-1FB6C18F3B94}" presName="horz1" presStyleCnt="0"/>
      <dgm:spPr/>
    </dgm:pt>
    <dgm:pt modelId="{1A3176A0-EB93-4AC8-99AD-BC8696F3FF7A}" type="pres">
      <dgm:prSet presAssocID="{AB2D07B1-ED7F-4074-929F-1FB6C18F3B94}" presName="tx1" presStyleLbl="revTx" presStyleIdx="0" presStyleCnt="1"/>
      <dgm:spPr/>
    </dgm:pt>
    <dgm:pt modelId="{9931E466-0D3E-41DA-9F6F-9268D9067AB8}" type="pres">
      <dgm:prSet presAssocID="{AB2D07B1-ED7F-4074-929F-1FB6C18F3B94}" presName="vert1" presStyleCnt="0"/>
      <dgm:spPr/>
    </dgm:pt>
  </dgm:ptLst>
  <dgm:cxnLst>
    <dgm:cxn modelId="{37CDEB49-31CA-4985-8FE5-73A642375F4E}" type="presOf" srcId="{AB2D07B1-ED7F-4074-929F-1FB6C18F3B94}" destId="{1A3176A0-EB93-4AC8-99AD-BC8696F3FF7A}" srcOrd="0" destOrd="0" presId="urn:microsoft.com/office/officeart/2008/layout/LinedList"/>
    <dgm:cxn modelId="{839C1AA5-FD4F-4983-AD8A-0141B9E3D954}" srcId="{6872E7F1-16BA-42A3-BEB4-0A2D45C78C38}" destId="{AB2D07B1-ED7F-4074-929F-1FB6C18F3B94}" srcOrd="0" destOrd="0" parTransId="{E6599931-BD22-4E8B-AC5A-4D921DD8E3AB}" sibTransId="{EA17BE82-F89A-4709-B860-57F67B36CC52}"/>
    <dgm:cxn modelId="{39FAA2B3-E84D-415F-A54F-9B99DDD89C08}" type="presOf" srcId="{6872E7F1-16BA-42A3-BEB4-0A2D45C78C38}" destId="{19729C2E-FBF0-4D26-BFEB-FB2A2110D69E}" srcOrd="0" destOrd="0" presId="urn:microsoft.com/office/officeart/2008/layout/LinedList"/>
    <dgm:cxn modelId="{0F32427A-B639-43DF-8BC3-27577AB2495D}" type="presParOf" srcId="{19729C2E-FBF0-4D26-BFEB-FB2A2110D69E}" destId="{F504BB30-9208-4B9F-96E6-1C39936D9020}" srcOrd="0" destOrd="0" presId="urn:microsoft.com/office/officeart/2008/layout/LinedList"/>
    <dgm:cxn modelId="{80AC0E6A-FA6A-468F-8AEC-2BD3EFEDEFD7}" type="presParOf" srcId="{19729C2E-FBF0-4D26-BFEB-FB2A2110D69E}" destId="{C65F2BC2-35DC-491D-9585-C908F2205086}" srcOrd="1" destOrd="0" presId="urn:microsoft.com/office/officeart/2008/layout/LinedList"/>
    <dgm:cxn modelId="{1C74268D-D516-4562-8F08-DC2114227273}" type="presParOf" srcId="{C65F2BC2-35DC-491D-9585-C908F2205086}" destId="{1A3176A0-EB93-4AC8-99AD-BC8696F3FF7A}" srcOrd="0" destOrd="0" presId="urn:microsoft.com/office/officeart/2008/layout/LinedList"/>
    <dgm:cxn modelId="{0D69AE06-2CDE-4D13-9FDA-A9CE15DA6329}" type="presParOf" srcId="{C65F2BC2-35DC-491D-9585-C908F2205086}" destId="{9931E466-0D3E-41DA-9F6F-9268D9067A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794DBF-BE68-4F10-8A93-5ADF374975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3E23BFE-8059-413E-98CA-AE1C5DFB39C5}">
      <dgm:prSet/>
      <dgm:spPr/>
      <dgm:t>
        <a:bodyPr/>
        <a:lstStyle/>
        <a:p>
          <a:r>
            <a:rPr lang="it-IT" dirty="0"/>
            <a:t>Ogni istruzione deve essere definita in modo preciso ed univoco, senza alcuna ambiguità sul significato dell’operazione</a:t>
          </a:r>
        </a:p>
      </dgm:t>
    </dgm:pt>
    <dgm:pt modelId="{5E7750AD-A486-4B3A-AD87-F64C6AE050F1}" type="parTrans" cxnId="{4AA9CF8C-9664-4987-A085-C1212C5630EB}">
      <dgm:prSet/>
      <dgm:spPr/>
      <dgm:t>
        <a:bodyPr/>
        <a:lstStyle/>
        <a:p>
          <a:endParaRPr lang="it-IT"/>
        </a:p>
      </dgm:t>
    </dgm:pt>
    <dgm:pt modelId="{F040C3AE-34DB-4635-A0F4-D469A4FFD32E}" type="sibTrans" cxnId="{4AA9CF8C-9664-4987-A085-C1212C5630EB}">
      <dgm:prSet/>
      <dgm:spPr/>
      <dgm:t>
        <a:bodyPr/>
        <a:lstStyle/>
        <a:p>
          <a:endParaRPr lang="it-IT"/>
        </a:p>
      </dgm:t>
    </dgm:pt>
    <dgm:pt modelId="{123E2160-0219-45DB-AB07-A8890942F16C}" type="pres">
      <dgm:prSet presAssocID="{AF794DBF-BE68-4F10-8A93-5ADF374975FD}" presName="vert0" presStyleCnt="0">
        <dgm:presLayoutVars>
          <dgm:dir/>
          <dgm:animOne val="branch"/>
          <dgm:animLvl val="lvl"/>
        </dgm:presLayoutVars>
      </dgm:prSet>
      <dgm:spPr/>
    </dgm:pt>
    <dgm:pt modelId="{E05A1620-FF37-4923-A1F8-755E07950AE6}" type="pres">
      <dgm:prSet presAssocID="{83E23BFE-8059-413E-98CA-AE1C5DFB39C5}" presName="thickLine" presStyleLbl="alignNode1" presStyleIdx="0" presStyleCnt="1"/>
      <dgm:spPr/>
    </dgm:pt>
    <dgm:pt modelId="{E3AC3531-6837-40B5-BE75-B27978751938}" type="pres">
      <dgm:prSet presAssocID="{83E23BFE-8059-413E-98CA-AE1C5DFB39C5}" presName="horz1" presStyleCnt="0"/>
      <dgm:spPr/>
    </dgm:pt>
    <dgm:pt modelId="{AFCC2DAD-66D1-48E4-8A73-A40D1ED157FC}" type="pres">
      <dgm:prSet presAssocID="{83E23BFE-8059-413E-98CA-AE1C5DFB39C5}" presName="tx1" presStyleLbl="revTx" presStyleIdx="0" presStyleCnt="1"/>
      <dgm:spPr/>
    </dgm:pt>
    <dgm:pt modelId="{39A27E9C-FF04-402E-B81E-9D20FDA17E54}" type="pres">
      <dgm:prSet presAssocID="{83E23BFE-8059-413E-98CA-AE1C5DFB39C5}" presName="vert1" presStyleCnt="0"/>
      <dgm:spPr/>
    </dgm:pt>
  </dgm:ptLst>
  <dgm:cxnLst>
    <dgm:cxn modelId="{4AA9CF8C-9664-4987-A085-C1212C5630EB}" srcId="{AF794DBF-BE68-4F10-8A93-5ADF374975FD}" destId="{83E23BFE-8059-413E-98CA-AE1C5DFB39C5}" srcOrd="0" destOrd="0" parTransId="{5E7750AD-A486-4B3A-AD87-F64C6AE050F1}" sibTransId="{F040C3AE-34DB-4635-A0F4-D469A4FFD32E}"/>
    <dgm:cxn modelId="{9D6A55AC-1F8C-4AA0-99F4-F4A02DCEDD50}" type="presOf" srcId="{AF794DBF-BE68-4F10-8A93-5ADF374975FD}" destId="{123E2160-0219-45DB-AB07-A8890942F16C}" srcOrd="0" destOrd="0" presId="urn:microsoft.com/office/officeart/2008/layout/LinedList"/>
    <dgm:cxn modelId="{BEE43ABB-3A3C-4824-A64E-8279C2087F86}" type="presOf" srcId="{83E23BFE-8059-413E-98CA-AE1C5DFB39C5}" destId="{AFCC2DAD-66D1-48E4-8A73-A40D1ED157FC}" srcOrd="0" destOrd="0" presId="urn:microsoft.com/office/officeart/2008/layout/LinedList"/>
    <dgm:cxn modelId="{EDC9D81A-E497-4A49-8147-AE316F8C72EB}" type="presParOf" srcId="{123E2160-0219-45DB-AB07-A8890942F16C}" destId="{E05A1620-FF37-4923-A1F8-755E07950AE6}" srcOrd="0" destOrd="0" presId="urn:microsoft.com/office/officeart/2008/layout/LinedList"/>
    <dgm:cxn modelId="{DF038E86-20C6-459E-87ED-866CA3A4C754}" type="presParOf" srcId="{123E2160-0219-45DB-AB07-A8890942F16C}" destId="{E3AC3531-6837-40B5-BE75-B27978751938}" srcOrd="1" destOrd="0" presId="urn:microsoft.com/office/officeart/2008/layout/LinedList"/>
    <dgm:cxn modelId="{3F602518-0184-4D24-8C9A-8810FE91577A}" type="presParOf" srcId="{E3AC3531-6837-40B5-BE75-B27978751938}" destId="{AFCC2DAD-66D1-48E4-8A73-A40D1ED157FC}" srcOrd="0" destOrd="0" presId="urn:microsoft.com/office/officeart/2008/layout/LinedList"/>
    <dgm:cxn modelId="{0DE20525-A569-4B57-A40B-4D294B14119B}" type="presParOf" srcId="{E3AC3531-6837-40B5-BE75-B27978751938}" destId="{39A27E9C-FF04-402E-B81E-9D20FDA17E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2EE975-98F4-4266-90C8-EEDDB3956E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E86019B-1AB3-4061-B343-3BF07841D72B}">
      <dgm:prSet/>
      <dgm:spPr/>
      <dgm:t>
        <a:bodyPr/>
        <a:lstStyle/>
        <a:p>
          <a:r>
            <a:rPr lang="it-IT" dirty="0"/>
            <a:t>Deve esistere un agente di calcolo in grado di eseguire ogni istruzione in un tempo finito</a:t>
          </a:r>
        </a:p>
      </dgm:t>
    </dgm:pt>
    <dgm:pt modelId="{7448E99C-3B58-4E0A-98BC-08942F3EF42B}" type="parTrans" cxnId="{B0284267-3C7C-405E-8269-0437B594D63B}">
      <dgm:prSet/>
      <dgm:spPr/>
      <dgm:t>
        <a:bodyPr/>
        <a:lstStyle/>
        <a:p>
          <a:endParaRPr lang="it-IT"/>
        </a:p>
      </dgm:t>
    </dgm:pt>
    <dgm:pt modelId="{91614F10-109D-4675-87EF-BDA0CDEFF57C}" type="sibTrans" cxnId="{B0284267-3C7C-405E-8269-0437B594D63B}">
      <dgm:prSet/>
      <dgm:spPr/>
      <dgm:t>
        <a:bodyPr/>
        <a:lstStyle/>
        <a:p>
          <a:endParaRPr lang="it-IT"/>
        </a:p>
      </dgm:t>
    </dgm:pt>
    <dgm:pt modelId="{DCFE850E-2793-495D-BA5A-66AB95EFBCF9}" type="pres">
      <dgm:prSet presAssocID="{4D2EE975-98F4-4266-90C8-EEDDB3956E21}" presName="vert0" presStyleCnt="0">
        <dgm:presLayoutVars>
          <dgm:dir/>
          <dgm:animOne val="branch"/>
          <dgm:animLvl val="lvl"/>
        </dgm:presLayoutVars>
      </dgm:prSet>
      <dgm:spPr/>
    </dgm:pt>
    <dgm:pt modelId="{E6369F42-2D02-4BC2-A337-439720312BDC}" type="pres">
      <dgm:prSet presAssocID="{9E86019B-1AB3-4061-B343-3BF07841D72B}" presName="thickLine" presStyleLbl="alignNode1" presStyleIdx="0" presStyleCnt="1"/>
      <dgm:spPr/>
    </dgm:pt>
    <dgm:pt modelId="{A542FE4F-C76C-4E51-B2E3-EC4D8D2B107E}" type="pres">
      <dgm:prSet presAssocID="{9E86019B-1AB3-4061-B343-3BF07841D72B}" presName="horz1" presStyleCnt="0"/>
      <dgm:spPr/>
    </dgm:pt>
    <dgm:pt modelId="{4D7D7E5E-1A11-471D-B34B-30628196A570}" type="pres">
      <dgm:prSet presAssocID="{9E86019B-1AB3-4061-B343-3BF07841D72B}" presName="tx1" presStyleLbl="revTx" presStyleIdx="0" presStyleCnt="1"/>
      <dgm:spPr/>
    </dgm:pt>
    <dgm:pt modelId="{368EE8E7-E86E-4783-89FA-277A65B3194B}" type="pres">
      <dgm:prSet presAssocID="{9E86019B-1AB3-4061-B343-3BF07841D72B}" presName="vert1" presStyleCnt="0"/>
      <dgm:spPr/>
    </dgm:pt>
  </dgm:ptLst>
  <dgm:cxnLst>
    <dgm:cxn modelId="{B0284267-3C7C-405E-8269-0437B594D63B}" srcId="{4D2EE975-98F4-4266-90C8-EEDDB3956E21}" destId="{9E86019B-1AB3-4061-B343-3BF07841D72B}" srcOrd="0" destOrd="0" parTransId="{7448E99C-3B58-4E0A-98BC-08942F3EF42B}" sibTransId="{91614F10-109D-4675-87EF-BDA0CDEFF57C}"/>
    <dgm:cxn modelId="{009A9A84-8FCD-4333-BDEB-EFD0B930C7E3}" type="presOf" srcId="{4D2EE975-98F4-4266-90C8-EEDDB3956E21}" destId="{DCFE850E-2793-495D-BA5A-66AB95EFBCF9}" srcOrd="0" destOrd="0" presId="urn:microsoft.com/office/officeart/2008/layout/LinedList"/>
    <dgm:cxn modelId="{1E985B85-6FC0-4E15-97EF-75866C0C601B}" type="presOf" srcId="{9E86019B-1AB3-4061-B343-3BF07841D72B}" destId="{4D7D7E5E-1A11-471D-B34B-30628196A570}" srcOrd="0" destOrd="0" presId="urn:microsoft.com/office/officeart/2008/layout/LinedList"/>
    <dgm:cxn modelId="{31509ABF-7C38-48BD-9165-C5F1ABBAEC3D}" type="presParOf" srcId="{DCFE850E-2793-495D-BA5A-66AB95EFBCF9}" destId="{E6369F42-2D02-4BC2-A337-439720312BDC}" srcOrd="0" destOrd="0" presId="urn:microsoft.com/office/officeart/2008/layout/LinedList"/>
    <dgm:cxn modelId="{65BF318A-FC90-4142-B633-8D5514725856}" type="presParOf" srcId="{DCFE850E-2793-495D-BA5A-66AB95EFBCF9}" destId="{A542FE4F-C76C-4E51-B2E3-EC4D8D2B107E}" srcOrd="1" destOrd="0" presId="urn:microsoft.com/office/officeart/2008/layout/LinedList"/>
    <dgm:cxn modelId="{AE0EBA47-4A61-49CB-B3B8-1BE59B01CFAD}" type="presParOf" srcId="{A542FE4F-C76C-4E51-B2E3-EC4D8D2B107E}" destId="{4D7D7E5E-1A11-471D-B34B-30628196A570}" srcOrd="0" destOrd="0" presId="urn:microsoft.com/office/officeart/2008/layout/LinedList"/>
    <dgm:cxn modelId="{890136F6-B9B3-4C8B-AADA-8EB8395D48EB}" type="presParOf" srcId="{A542FE4F-C76C-4E51-B2E3-EC4D8D2B107E}" destId="{368EE8E7-E86E-4783-89FA-277A65B319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F874F4-26E9-47F2-B256-3B9B2669AD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EECB10E-E274-4D14-B6EF-234E152FC736}">
      <dgm:prSet/>
      <dgm:spPr/>
      <dgm:t>
        <a:bodyPr/>
        <a:lstStyle/>
        <a:p>
          <a:r>
            <a:rPr lang="it-IT"/>
            <a:t>Rompi le uova</a:t>
          </a:r>
        </a:p>
      </dgm:t>
    </dgm:pt>
    <dgm:pt modelId="{B87EB6C9-A423-449C-A784-A811EA640BA2}" type="parTrans" cxnId="{2A3D0CA0-15DB-4D08-9900-02B7AF852672}">
      <dgm:prSet/>
      <dgm:spPr/>
      <dgm:t>
        <a:bodyPr/>
        <a:lstStyle/>
        <a:p>
          <a:endParaRPr lang="it-IT"/>
        </a:p>
      </dgm:t>
    </dgm:pt>
    <dgm:pt modelId="{C9B845A8-133D-441F-87CE-9BEDA33E6823}" type="sibTrans" cxnId="{2A3D0CA0-15DB-4D08-9900-02B7AF852672}">
      <dgm:prSet/>
      <dgm:spPr/>
      <dgm:t>
        <a:bodyPr/>
        <a:lstStyle/>
        <a:p>
          <a:endParaRPr lang="it-IT"/>
        </a:p>
      </dgm:t>
    </dgm:pt>
    <dgm:pt modelId="{0CA0AEBC-DA81-4085-9CA5-F80C787C91BC}">
      <dgm:prSet/>
      <dgm:spPr/>
      <dgm:t>
        <a:bodyPr/>
        <a:lstStyle/>
        <a:p>
          <a:r>
            <a:rPr lang="it-IT"/>
            <a:t>Aggiungere sale quanto basta</a:t>
          </a:r>
        </a:p>
      </dgm:t>
    </dgm:pt>
    <dgm:pt modelId="{BEA797C1-7B1A-4C43-A344-6DDDA515C0B1}" type="parTrans" cxnId="{39180B0C-48A0-495D-A692-FB9AA092E856}">
      <dgm:prSet/>
      <dgm:spPr/>
      <dgm:t>
        <a:bodyPr/>
        <a:lstStyle/>
        <a:p>
          <a:endParaRPr lang="it-IT"/>
        </a:p>
      </dgm:t>
    </dgm:pt>
    <dgm:pt modelId="{BBE40CA6-6F21-481B-B026-15A0130ED4E6}" type="sibTrans" cxnId="{39180B0C-48A0-495D-A692-FB9AA092E856}">
      <dgm:prSet/>
      <dgm:spPr/>
      <dgm:t>
        <a:bodyPr/>
        <a:lstStyle/>
        <a:p>
          <a:endParaRPr lang="it-IT"/>
        </a:p>
      </dgm:t>
    </dgm:pt>
    <dgm:pt modelId="{A9B3E6C1-ED26-4976-BE22-285C3C789914}">
      <dgm:prSet/>
      <dgm:spPr/>
      <dgm:t>
        <a:bodyPr/>
        <a:lstStyle/>
        <a:p>
          <a:r>
            <a:rPr lang="it-IT"/>
            <a:t>Preparare un pentolino di pasta pasticcera</a:t>
          </a:r>
        </a:p>
      </dgm:t>
    </dgm:pt>
    <dgm:pt modelId="{3008C799-6972-4128-974D-E33473092618}" type="parTrans" cxnId="{565B72A9-9ED9-4FAF-91D0-638E2C5B33B2}">
      <dgm:prSet/>
      <dgm:spPr/>
      <dgm:t>
        <a:bodyPr/>
        <a:lstStyle/>
        <a:p>
          <a:endParaRPr lang="it-IT"/>
        </a:p>
      </dgm:t>
    </dgm:pt>
    <dgm:pt modelId="{D39B8223-6331-46BB-B8DC-19BA00838A98}" type="sibTrans" cxnId="{565B72A9-9ED9-4FAF-91D0-638E2C5B33B2}">
      <dgm:prSet/>
      <dgm:spPr/>
      <dgm:t>
        <a:bodyPr/>
        <a:lstStyle/>
        <a:p>
          <a:endParaRPr lang="it-IT"/>
        </a:p>
      </dgm:t>
    </dgm:pt>
    <dgm:pt modelId="{7C8120F9-4B35-4D19-88F8-A7B93D4A52DA}">
      <dgm:prSet/>
      <dgm:spPr/>
      <dgm:t>
        <a:bodyPr/>
        <a:lstStyle/>
        <a:p>
          <a:r>
            <a:rPr lang="it-IT"/>
            <a:t>Continuare a mescolare a fuoco vivo fino a quando il composto non assume colore bruno</a:t>
          </a:r>
        </a:p>
      </dgm:t>
    </dgm:pt>
    <dgm:pt modelId="{45A1429A-FEDD-4688-8566-99180ECBCAE8}" type="parTrans" cxnId="{21677BF5-09F0-4D3D-A33D-FF37FB991BF7}">
      <dgm:prSet/>
      <dgm:spPr/>
      <dgm:t>
        <a:bodyPr/>
        <a:lstStyle/>
        <a:p>
          <a:endParaRPr lang="it-IT"/>
        </a:p>
      </dgm:t>
    </dgm:pt>
    <dgm:pt modelId="{9D503AC7-B00C-4BA6-90CD-89719C22EC40}" type="sibTrans" cxnId="{21677BF5-09F0-4D3D-A33D-FF37FB991BF7}">
      <dgm:prSet/>
      <dgm:spPr/>
      <dgm:t>
        <a:bodyPr/>
        <a:lstStyle/>
        <a:p>
          <a:endParaRPr lang="it-IT"/>
        </a:p>
      </dgm:t>
    </dgm:pt>
    <dgm:pt modelId="{0EBBA5D9-8AAE-45EB-8609-444843BE9FFE}" type="pres">
      <dgm:prSet presAssocID="{3DF874F4-26E9-47F2-B256-3B9B2669AD80}" presName="vert0" presStyleCnt="0">
        <dgm:presLayoutVars>
          <dgm:dir/>
          <dgm:animOne val="branch"/>
          <dgm:animLvl val="lvl"/>
        </dgm:presLayoutVars>
      </dgm:prSet>
      <dgm:spPr/>
    </dgm:pt>
    <dgm:pt modelId="{4EC88376-4484-4C1A-9F4A-66EA493AE566}" type="pres">
      <dgm:prSet presAssocID="{4EECB10E-E274-4D14-B6EF-234E152FC736}" presName="thickLine" presStyleLbl="alignNode1" presStyleIdx="0" presStyleCnt="4"/>
      <dgm:spPr/>
    </dgm:pt>
    <dgm:pt modelId="{1BE9B750-B882-4F89-828E-B039F85B74B5}" type="pres">
      <dgm:prSet presAssocID="{4EECB10E-E274-4D14-B6EF-234E152FC736}" presName="horz1" presStyleCnt="0"/>
      <dgm:spPr/>
    </dgm:pt>
    <dgm:pt modelId="{D4B8D184-2E0D-4FC4-A015-4B805911420E}" type="pres">
      <dgm:prSet presAssocID="{4EECB10E-E274-4D14-B6EF-234E152FC736}" presName="tx1" presStyleLbl="revTx" presStyleIdx="0" presStyleCnt="4"/>
      <dgm:spPr/>
    </dgm:pt>
    <dgm:pt modelId="{E78B747B-1217-4372-B1CC-5F93E3A916BF}" type="pres">
      <dgm:prSet presAssocID="{4EECB10E-E274-4D14-B6EF-234E152FC736}" presName="vert1" presStyleCnt="0"/>
      <dgm:spPr/>
    </dgm:pt>
    <dgm:pt modelId="{6AAA590F-AEC9-4FC4-B817-DFA6EECD7AD4}" type="pres">
      <dgm:prSet presAssocID="{0CA0AEBC-DA81-4085-9CA5-F80C787C91BC}" presName="thickLine" presStyleLbl="alignNode1" presStyleIdx="1" presStyleCnt="4"/>
      <dgm:spPr/>
    </dgm:pt>
    <dgm:pt modelId="{00A8D005-31E5-4A35-9E9F-39C201688F34}" type="pres">
      <dgm:prSet presAssocID="{0CA0AEBC-DA81-4085-9CA5-F80C787C91BC}" presName="horz1" presStyleCnt="0"/>
      <dgm:spPr/>
    </dgm:pt>
    <dgm:pt modelId="{A86445A8-9992-4044-BDCD-9A399FF27FB9}" type="pres">
      <dgm:prSet presAssocID="{0CA0AEBC-DA81-4085-9CA5-F80C787C91BC}" presName="tx1" presStyleLbl="revTx" presStyleIdx="1" presStyleCnt="4"/>
      <dgm:spPr/>
    </dgm:pt>
    <dgm:pt modelId="{8AFDDCB6-0526-4D3A-B681-FB023DFB9BB9}" type="pres">
      <dgm:prSet presAssocID="{0CA0AEBC-DA81-4085-9CA5-F80C787C91BC}" presName="vert1" presStyleCnt="0"/>
      <dgm:spPr/>
    </dgm:pt>
    <dgm:pt modelId="{24ABCD63-20C5-446F-95A2-0042EEDD79DB}" type="pres">
      <dgm:prSet presAssocID="{A9B3E6C1-ED26-4976-BE22-285C3C789914}" presName="thickLine" presStyleLbl="alignNode1" presStyleIdx="2" presStyleCnt="4"/>
      <dgm:spPr/>
    </dgm:pt>
    <dgm:pt modelId="{C80CF334-53FB-4FAA-B38C-C366E35B9E8E}" type="pres">
      <dgm:prSet presAssocID="{A9B3E6C1-ED26-4976-BE22-285C3C789914}" presName="horz1" presStyleCnt="0"/>
      <dgm:spPr/>
    </dgm:pt>
    <dgm:pt modelId="{7A305967-16E1-4637-970A-7E4B988DF3BA}" type="pres">
      <dgm:prSet presAssocID="{A9B3E6C1-ED26-4976-BE22-285C3C789914}" presName="tx1" presStyleLbl="revTx" presStyleIdx="2" presStyleCnt="4"/>
      <dgm:spPr/>
    </dgm:pt>
    <dgm:pt modelId="{5B86FCB5-F9DF-4451-B151-D151A52ADFD1}" type="pres">
      <dgm:prSet presAssocID="{A9B3E6C1-ED26-4976-BE22-285C3C789914}" presName="vert1" presStyleCnt="0"/>
      <dgm:spPr/>
    </dgm:pt>
    <dgm:pt modelId="{2C527263-C054-43F4-B565-6FCBAEA5352A}" type="pres">
      <dgm:prSet presAssocID="{7C8120F9-4B35-4D19-88F8-A7B93D4A52DA}" presName="thickLine" presStyleLbl="alignNode1" presStyleIdx="3" presStyleCnt="4"/>
      <dgm:spPr/>
    </dgm:pt>
    <dgm:pt modelId="{958F2655-579A-4A0A-A2C9-9DB69FFD8C8A}" type="pres">
      <dgm:prSet presAssocID="{7C8120F9-4B35-4D19-88F8-A7B93D4A52DA}" presName="horz1" presStyleCnt="0"/>
      <dgm:spPr/>
    </dgm:pt>
    <dgm:pt modelId="{BEC6958E-8025-4D62-A128-29B74CF90A87}" type="pres">
      <dgm:prSet presAssocID="{7C8120F9-4B35-4D19-88F8-A7B93D4A52DA}" presName="tx1" presStyleLbl="revTx" presStyleIdx="3" presStyleCnt="4"/>
      <dgm:spPr/>
    </dgm:pt>
    <dgm:pt modelId="{F309132C-6C76-4930-9504-6868F8A502F7}" type="pres">
      <dgm:prSet presAssocID="{7C8120F9-4B35-4D19-88F8-A7B93D4A52DA}" presName="vert1" presStyleCnt="0"/>
      <dgm:spPr/>
    </dgm:pt>
  </dgm:ptLst>
  <dgm:cxnLst>
    <dgm:cxn modelId="{39180B0C-48A0-495D-A692-FB9AA092E856}" srcId="{3DF874F4-26E9-47F2-B256-3B9B2669AD80}" destId="{0CA0AEBC-DA81-4085-9CA5-F80C787C91BC}" srcOrd="1" destOrd="0" parTransId="{BEA797C1-7B1A-4C43-A344-6DDDA515C0B1}" sibTransId="{BBE40CA6-6F21-481B-B026-15A0130ED4E6}"/>
    <dgm:cxn modelId="{895DDC14-C7A6-4AF2-A2CB-45A92B7FADD8}" type="presOf" srcId="{7C8120F9-4B35-4D19-88F8-A7B93D4A52DA}" destId="{BEC6958E-8025-4D62-A128-29B74CF90A87}" srcOrd="0" destOrd="0" presId="urn:microsoft.com/office/officeart/2008/layout/LinedList"/>
    <dgm:cxn modelId="{205C1467-0981-4296-8072-4F0CA68071E0}" type="presOf" srcId="{4EECB10E-E274-4D14-B6EF-234E152FC736}" destId="{D4B8D184-2E0D-4FC4-A015-4B805911420E}" srcOrd="0" destOrd="0" presId="urn:microsoft.com/office/officeart/2008/layout/LinedList"/>
    <dgm:cxn modelId="{2375A150-447A-405E-B226-5EDFDDE32ACF}" type="presOf" srcId="{A9B3E6C1-ED26-4976-BE22-285C3C789914}" destId="{7A305967-16E1-4637-970A-7E4B988DF3BA}" srcOrd="0" destOrd="0" presId="urn:microsoft.com/office/officeart/2008/layout/LinedList"/>
    <dgm:cxn modelId="{41BE2B95-28E7-4469-99D4-E44321724D70}" type="presOf" srcId="{3DF874F4-26E9-47F2-B256-3B9B2669AD80}" destId="{0EBBA5D9-8AAE-45EB-8609-444843BE9FFE}" srcOrd="0" destOrd="0" presId="urn:microsoft.com/office/officeart/2008/layout/LinedList"/>
    <dgm:cxn modelId="{2A3D0CA0-15DB-4D08-9900-02B7AF852672}" srcId="{3DF874F4-26E9-47F2-B256-3B9B2669AD80}" destId="{4EECB10E-E274-4D14-B6EF-234E152FC736}" srcOrd="0" destOrd="0" parTransId="{B87EB6C9-A423-449C-A784-A811EA640BA2}" sibTransId="{C9B845A8-133D-441F-87CE-9BEDA33E6823}"/>
    <dgm:cxn modelId="{565B72A9-9ED9-4FAF-91D0-638E2C5B33B2}" srcId="{3DF874F4-26E9-47F2-B256-3B9B2669AD80}" destId="{A9B3E6C1-ED26-4976-BE22-285C3C789914}" srcOrd="2" destOrd="0" parTransId="{3008C799-6972-4128-974D-E33473092618}" sibTransId="{D39B8223-6331-46BB-B8DC-19BA00838A98}"/>
    <dgm:cxn modelId="{12A6E2C7-774E-4AA4-BB9C-30BD2A709B91}" type="presOf" srcId="{0CA0AEBC-DA81-4085-9CA5-F80C787C91BC}" destId="{A86445A8-9992-4044-BDCD-9A399FF27FB9}" srcOrd="0" destOrd="0" presId="urn:microsoft.com/office/officeart/2008/layout/LinedList"/>
    <dgm:cxn modelId="{21677BF5-09F0-4D3D-A33D-FF37FB991BF7}" srcId="{3DF874F4-26E9-47F2-B256-3B9B2669AD80}" destId="{7C8120F9-4B35-4D19-88F8-A7B93D4A52DA}" srcOrd="3" destOrd="0" parTransId="{45A1429A-FEDD-4688-8566-99180ECBCAE8}" sibTransId="{9D503AC7-B00C-4BA6-90CD-89719C22EC40}"/>
    <dgm:cxn modelId="{120CB7FD-1FA2-437A-B142-3FDDD83AA15F}" type="presParOf" srcId="{0EBBA5D9-8AAE-45EB-8609-444843BE9FFE}" destId="{4EC88376-4484-4C1A-9F4A-66EA493AE566}" srcOrd="0" destOrd="0" presId="urn:microsoft.com/office/officeart/2008/layout/LinedList"/>
    <dgm:cxn modelId="{7E0F10D2-FE71-4AAF-949E-AB23F483A972}" type="presParOf" srcId="{0EBBA5D9-8AAE-45EB-8609-444843BE9FFE}" destId="{1BE9B750-B882-4F89-828E-B039F85B74B5}" srcOrd="1" destOrd="0" presId="urn:microsoft.com/office/officeart/2008/layout/LinedList"/>
    <dgm:cxn modelId="{69987F61-002E-4E82-8064-FC151F288155}" type="presParOf" srcId="{1BE9B750-B882-4F89-828E-B039F85B74B5}" destId="{D4B8D184-2E0D-4FC4-A015-4B805911420E}" srcOrd="0" destOrd="0" presId="urn:microsoft.com/office/officeart/2008/layout/LinedList"/>
    <dgm:cxn modelId="{2985467F-177D-4C92-AE99-E8E17002A971}" type="presParOf" srcId="{1BE9B750-B882-4F89-828E-B039F85B74B5}" destId="{E78B747B-1217-4372-B1CC-5F93E3A916BF}" srcOrd="1" destOrd="0" presId="urn:microsoft.com/office/officeart/2008/layout/LinedList"/>
    <dgm:cxn modelId="{FF4EF5FC-05BC-4C8E-98A4-53073748BD88}" type="presParOf" srcId="{0EBBA5D9-8AAE-45EB-8609-444843BE9FFE}" destId="{6AAA590F-AEC9-4FC4-B817-DFA6EECD7AD4}" srcOrd="2" destOrd="0" presId="urn:microsoft.com/office/officeart/2008/layout/LinedList"/>
    <dgm:cxn modelId="{92B9DF14-8845-416B-A254-94072CC12876}" type="presParOf" srcId="{0EBBA5D9-8AAE-45EB-8609-444843BE9FFE}" destId="{00A8D005-31E5-4A35-9E9F-39C201688F34}" srcOrd="3" destOrd="0" presId="urn:microsoft.com/office/officeart/2008/layout/LinedList"/>
    <dgm:cxn modelId="{A4B144DF-D0C4-4B1D-A2A9-E1E1B4B25401}" type="presParOf" srcId="{00A8D005-31E5-4A35-9E9F-39C201688F34}" destId="{A86445A8-9992-4044-BDCD-9A399FF27FB9}" srcOrd="0" destOrd="0" presId="urn:microsoft.com/office/officeart/2008/layout/LinedList"/>
    <dgm:cxn modelId="{5C489BA5-D935-4E33-82FE-564A17BB6B23}" type="presParOf" srcId="{00A8D005-31E5-4A35-9E9F-39C201688F34}" destId="{8AFDDCB6-0526-4D3A-B681-FB023DFB9BB9}" srcOrd="1" destOrd="0" presId="urn:microsoft.com/office/officeart/2008/layout/LinedList"/>
    <dgm:cxn modelId="{FABBE174-0154-4432-9D9D-835353090910}" type="presParOf" srcId="{0EBBA5D9-8AAE-45EB-8609-444843BE9FFE}" destId="{24ABCD63-20C5-446F-95A2-0042EEDD79DB}" srcOrd="4" destOrd="0" presId="urn:microsoft.com/office/officeart/2008/layout/LinedList"/>
    <dgm:cxn modelId="{9237E2EB-DA2E-4BEE-A22A-67F80A00C7A8}" type="presParOf" srcId="{0EBBA5D9-8AAE-45EB-8609-444843BE9FFE}" destId="{C80CF334-53FB-4FAA-B38C-C366E35B9E8E}" srcOrd="5" destOrd="0" presId="urn:microsoft.com/office/officeart/2008/layout/LinedList"/>
    <dgm:cxn modelId="{2006956E-46B9-4340-B62A-5BC8BD9BF6B9}" type="presParOf" srcId="{C80CF334-53FB-4FAA-B38C-C366E35B9E8E}" destId="{7A305967-16E1-4637-970A-7E4B988DF3BA}" srcOrd="0" destOrd="0" presId="urn:microsoft.com/office/officeart/2008/layout/LinedList"/>
    <dgm:cxn modelId="{18B2577F-2C36-4EC9-9E02-08A476455A27}" type="presParOf" srcId="{C80CF334-53FB-4FAA-B38C-C366E35B9E8E}" destId="{5B86FCB5-F9DF-4451-B151-D151A52ADFD1}" srcOrd="1" destOrd="0" presId="urn:microsoft.com/office/officeart/2008/layout/LinedList"/>
    <dgm:cxn modelId="{54380F45-7EA5-426D-B9F2-1C97B48EE10D}" type="presParOf" srcId="{0EBBA5D9-8AAE-45EB-8609-444843BE9FFE}" destId="{2C527263-C054-43F4-B565-6FCBAEA5352A}" srcOrd="6" destOrd="0" presId="urn:microsoft.com/office/officeart/2008/layout/LinedList"/>
    <dgm:cxn modelId="{A1AB68FE-4DF5-4AD9-A332-2F684B233B4B}" type="presParOf" srcId="{0EBBA5D9-8AAE-45EB-8609-444843BE9FFE}" destId="{958F2655-579A-4A0A-A2C9-9DB69FFD8C8A}" srcOrd="7" destOrd="0" presId="urn:microsoft.com/office/officeart/2008/layout/LinedList"/>
    <dgm:cxn modelId="{687FEB05-433F-4175-B721-A88CA44D4308}" type="presParOf" srcId="{958F2655-579A-4A0A-A2C9-9DB69FFD8C8A}" destId="{BEC6958E-8025-4D62-A128-29B74CF90A87}" srcOrd="0" destOrd="0" presId="urn:microsoft.com/office/officeart/2008/layout/LinedList"/>
    <dgm:cxn modelId="{7D4C7616-4A57-4B31-9564-DE976A72BEE1}" type="presParOf" srcId="{958F2655-579A-4A0A-A2C9-9DB69FFD8C8A}" destId="{F309132C-6C76-4930-9504-6868F8A502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A1F0720-EC2E-4999-94D1-46846C4A5F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1DDDE42-4D5D-45B5-BB6F-583C46D7335A}">
      <dgm:prSet/>
      <dgm:spPr/>
      <dgm:t>
        <a:bodyPr/>
        <a:lstStyle/>
        <a:p>
          <a:r>
            <a:rPr lang="it-IT"/>
            <a:t>Rompi le uova</a:t>
          </a:r>
        </a:p>
      </dgm:t>
    </dgm:pt>
    <dgm:pt modelId="{76EE0F28-630E-4455-A3EE-E45D0A66743A}" type="parTrans" cxnId="{A49CBDD0-E556-436D-8B3C-AF09210A2A4B}">
      <dgm:prSet/>
      <dgm:spPr/>
      <dgm:t>
        <a:bodyPr/>
        <a:lstStyle/>
        <a:p>
          <a:endParaRPr lang="it-IT"/>
        </a:p>
      </dgm:t>
    </dgm:pt>
    <dgm:pt modelId="{7816E458-0E1F-425B-9DB6-D541F2960634}" type="sibTrans" cxnId="{A49CBDD0-E556-436D-8B3C-AF09210A2A4B}">
      <dgm:prSet/>
      <dgm:spPr/>
      <dgm:t>
        <a:bodyPr/>
        <a:lstStyle/>
        <a:p>
          <a:endParaRPr lang="it-IT"/>
        </a:p>
      </dgm:t>
    </dgm:pt>
    <dgm:pt modelId="{3F273F38-0CB2-4FEE-8029-3E51F08CF6AC}">
      <dgm:prSet/>
      <dgm:spPr/>
      <dgm:t>
        <a:bodyPr/>
        <a:lstStyle/>
        <a:p>
          <a:r>
            <a:rPr lang="it-IT"/>
            <a:t>Accettabile in quanto può essere considerato un passo elementare</a:t>
          </a:r>
        </a:p>
      </dgm:t>
    </dgm:pt>
    <dgm:pt modelId="{016AEF09-095F-4607-83F9-AA417C83F1B0}" type="parTrans" cxnId="{C7F0D8A9-4DA0-41E8-98F7-EAA7C2EFB40D}">
      <dgm:prSet/>
      <dgm:spPr/>
      <dgm:t>
        <a:bodyPr/>
        <a:lstStyle/>
        <a:p>
          <a:endParaRPr lang="it-IT"/>
        </a:p>
      </dgm:t>
    </dgm:pt>
    <dgm:pt modelId="{D604394B-7709-4C1B-BF24-6932D818DEDE}" type="sibTrans" cxnId="{C7F0D8A9-4DA0-41E8-98F7-EAA7C2EFB40D}">
      <dgm:prSet/>
      <dgm:spPr/>
      <dgm:t>
        <a:bodyPr/>
        <a:lstStyle/>
        <a:p>
          <a:endParaRPr lang="it-IT"/>
        </a:p>
      </dgm:t>
    </dgm:pt>
    <dgm:pt modelId="{355128A3-9246-409C-BC5D-E8A7BE2EE65C}" type="pres">
      <dgm:prSet presAssocID="{DA1F0720-EC2E-4999-94D1-46846C4A5F7F}" presName="linear" presStyleCnt="0">
        <dgm:presLayoutVars>
          <dgm:animLvl val="lvl"/>
          <dgm:resizeHandles val="exact"/>
        </dgm:presLayoutVars>
      </dgm:prSet>
      <dgm:spPr/>
    </dgm:pt>
    <dgm:pt modelId="{5453C669-1895-4CB1-8236-9E5B361545E1}" type="pres">
      <dgm:prSet presAssocID="{71DDDE42-4D5D-45B5-BB6F-583C46D733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8603A3-3CE3-4684-800C-98DE87CED525}" type="pres">
      <dgm:prSet presAssocID="{71DDDE42-4D5D-45B5-BB6F-583C46D7335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D882836-F726-4A36-A2D1-0FBCDD226E56}" type="presOf" srcId="{3F273F38-0CB2-4FEE-8029-3E51F08CF6AC}" destId="{DA8603A3-3CE3-4684-800C-98DE87CED525}" srcOrd="0" destOrd="0" presId="urn:microsoft.com/office/officeart/2005/8/layout/vList2"/>
    <dgm:cxn modelId="{C7F0D8A9-4DA0-41E8-98F7-EAA7C2EFB40D}" srcId="{71DDDE42-4D5D-45B5-BB6F-583C46D7335A}" destId="{3F273F38-0CB2-4FEE-8029-3E51F08CF6AC}" srcOrd="0" destOrd="0" parTransId="{016AEF09-095F-4607-83F9-AA417C83F1B0}" sibTransId="{D604394B-7709-4C1B-BF24-6932D818DEDE}"/>
    <dgm:cxn modelId="{AF49BECC-EB56-420E-A1DC-228A0D4BBE43}" type="presOf" srcId="{71DDDE42-4D5D-45B5-BB6F-583C46D7335A}" destId="{5453C669-1895-4CB1-8236-9E5B361545E1}" srcOrd="0" destOrd="0" presId="urn:microsoft.com/office/officeart/2005/8/layout/vList2"/>
    <dgm:cxn modelId="{A49CBDD0-E556-436D-8B3C-AF09210A2A4B}" srcId="{DA1F0720-EC2E-4999-94D1-46846C4A5F7F}" destId="{71DDDE42-4D5D-45B5-BB6F-583C46D7335A}" srcOrd="0" destOrd="0" parTransId="{76EE0F28-630E-4455-A3EE-E45D0A66743A}" sibTransId="{7816E458-0E1F-425B-9DB6-D541F2960634}"/>
    <dgm:cxn modelId="{37DEC5EB-ED8A-4253-8AAE-4606EC1CEE55}" type="presOf" srcId="{DA1F0720-EC2E-4999-94D1-46846C4A5F7F}" destId="{355128A3-9246-409C-BC5D-E8A7BE2EE65C}" srcOrd="0" destOrd="0" presId="urn:microsoft.com/office/officeart/2005/8/layout/vList2"/>
    <dgm:cxn modelId="{B4776673-63AE-4517-9E14-3B5D18521142}" type="presParOf" srcId="{355128A3-9246-409C-BC5D-E8A7BE2EE65C}" destId="{5453C669-1895-4CB1-8236-9E5B361545E1}" srcOrd="0" destOrd="0" presId="urn:microsoft.com/office/officeart/2005/8/layout/vList2"/>
    <dgm:cxn modelId="{ECF72085-1957-4295-B793-61B4CD13A29C}" type="presParOf" srcId="{355128A3-9246-409C-BC5D-E8A7BE2EE65C}" destId="{DA8603A3-3CE3-4684-800C-98DE87CED52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40E6F66-7A0B-4517-A498-1F630CE845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191F6C6-A9F5-4C9F-B842-0A28F55FC3C2}">
      <dgm:prSet/>
      <dgm:spPr/>
      <dgm:t>
        <a:bodyPr/>
        <a:lstStyle/>
        <a:p>
          <a:r>
            <a:rPr lang="it-IT"/>
            <a:t>Aggiungere sale quanto basta</a:t>
          </a:r>
        </a:p>
      </dgm:t>
    </dgm:pt>
    <dgm:pt modelId="{5F9A64CD-2667-4F3F-A5AD-D1BB20BAD0A7}" type="parTrans" cxnId="{B988CDD5-B8E6-4311-A5B7-C6FFC798E5DD}">
      <dgm:prSet/>
      <dgm:spPr/>
      <dgm:t>
        <a:bodyPr/>
        <a:lstStyle/>
        <a:p>
          <a:endParaRPr lang="it-IT"/>
        </a:p>
      </dgm:t>
    </dgm:pt>
    <dgm:pt modelId="{AB73BE3A-FDD4-4277-8FE1-D3F507871006}" type="sibTrans" cxnId="{B988CDD5-B8E6-4311-A5B7-C6FFC798E5DD}">
      <dgm:prSet/>
      <dgm:spPr/>
      <dgm:t>
        <a:bodyPr/>
        <a:lstStyle/>
        <a:p>
          <a:endParaRPr lang="it-IT"/>
        </a:p>
      </dgm:t>
    </dgm:pt>
    <dgm:pt modelId="{A17DC47F-D572-449E-89D5-7B3B3A218FBC}">
      <dgm:prSet/>
      <dgm:spPr/>
      <dgm:t>
        <a:bodyPr/>
        <a:lstStyle/>
        <a:p>
          <a:r>
            <a:rPr lang="it-IT"/>
            <a:t>Non è accettabile in quanto non specifica quanto sale mettere e non indica quali passi sono necessari per individuarla</a:t>
          </a:r>
        </a:p>
      </dgm:t>
    </dgm:pt>
    <dgm:pt modelId="{1F611F10-3EE8-40CD-A9D7-B40CE40A5C11}" type="parTrans" cxnId="{DF9926E2-AF68-4FB2-ACBF-74A2460D27C5}">
      <dgm:prSet/>
      <dgm:spPr/>
      <dgm:t>
        <a:bodyPr/>
        <a:lstStyle/>
        <a:p>
          <a:endParaRPr lang="it-IT"/>
        </a:p>
      </dgm:t>
    </dgm:pt>
    <dgm:pt modelId="{F82DCC77-625F-499B-A661-0766DC8C764F}" type="sibTrans" cxnId="{DF9926E2-AF68-4FB2-ACBF-74A2460D27C5}">
      <dgm:prSet/>
      <dgm:spPr/>
      <dgm:t>
        <a:bodyPr/>
        <a:lstStyle/>
        <a:p>
          <a:endParaRPr lang="it-IT"/>
        </a:p>
      </dgm:t>
    </dgm:pt>
    <dgm:pt modelId="{21FC3281-E94D-4E61-ADEC-DD186FCCEC86}" type="pres">
      <dgm:prSet presAssocID="{440E6F66-7A0B-4517-A498-1F630CE845F8}" presName="linear" presStyleCnt="0">
        <dgm:presLayoutVars>
          <dgm:animLvl val="lvl"/>
          <dgm:resizeHandles val="exact"/>
        </dgm:presLayoutVars>
      </dgm:prSet>
      <dgm:spPr/>
    </dgm:pt>
    <dgm:pt modelId="{34118D88-5C6C-47D2-8DF9-54B6D46BFC56}" type="pres">
      <dgm:prSet presAssocID="{7191F6C6-A9F5-4C9F-B842-0A28F55FC3C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68E624D-BA37-4EE6-BBD5-EA76AAD93A3F}" type="pres">
      <dgm:prSet presAssocID="{7191F6C6-A9F5-4C9F-B842-0A28F55FC3C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D5C33-AFFE-4B3A-8CA8-AF537776399E}" type="presOf" srcId="{440E6F66-7A0B-4517-A498-1F630CE845F8}" destId="{21FC3281-E94D-4E61-ADEC-DD186FCCEC86}" srcOrd="0" destOrd="0" presId="urn:microsoft.com/office/officeart/2005/8/layout/vList2"/>
    <dgm:cxn modelId="{187980C4-78EB-41A7-A6E9-FE243666220C}" type="presOf" srcId="{A17DC47F-D572-449E-89D5-7B3B3A218FBC}" destId="{E68E624D-BA37-4EE6-BBD5-EA76AAD93A3F}" srcOrd="0" destOrd="0" presId="urn:microsoft.com/office/officeart/2005/8/layout/vList2"/>
    <dgm:cxn modelId="{B988CDD5-B8E6-4311-A5B7-C6FFC798E5DD}" srcId="{440E6F66-7A0B-4517-A498-1F630CE845F8}" destId="{7191F6C6-A9F5-4C9F-B842-0A28F55FC3C2}" srcOrd="0" destOrd="0" parTransId="{5F9A64CD-2667-4F3F-A5AD-D1BB20BAD0A7}" sibTransId="{AB73BE3A-FDD4-4277-8FE1-D3F507871006}"/>
    <dgm:cxn modelId="{537DB6DE-833C-4EBC-968E-37692D485AF3}" type="presOf" srcId="{7191F6C6-A9F5-4C9F-B842-0A28F55FC3C2}" destId="{34118D88-5C6C-47D2-8DF9-54B6D46BFC56}" srcOrd="0" destOrd="0" presId="urn:microsoft.com/office/officeart/2005/8/layout/vList2"/>
    <dgm:cxn modelId="{DF9926E2-AF68-4FB2-ACBF-74A2460D27C5}" srcId="{7191F6C6-A9F5-4C9F-B842-0A28F55FC3C2}" destId="{A17DC47F-D572-449E-89D5-7B3B3A218FBC}" srcOrd="0" destOrd="0" parTransId="{1F611F10-3EE8-40CD-A9D7-B40CE40A5C11}" sibTransId="{F82DCC77-625F-499B-A661-0766DC8C764F}"/>
    <dgm:cxn modelId="{FADA1ABF-5523-4738-96EA-4542F101E038}" type="presParOf" srcId="{21FC3281-E94D-4E61-ADEC-DD186FCCEC86}" destId="{34118D88-5C6C-47D2-8DF9-54B6D46BFC56}" srcOrd="0" destOrd="0" presId="urn:microsoft.com/office/officeart/2005/8/layout/vList2"/>
    <dgm:cxn modelId="{227C9361-BB86-48D4-988B-067E89284C6E}" type="presParOf" srcId="{21FC3281-E94D-4E61-ADEC-DD186FCCEC86}" destId="{E68E624D-BA37-4EE6-BBD5-EA76AAD93A3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793F40A-343E-4759-80B9-8E60A53511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EADC7D8-A78F-4938-A53D-14AC00FAA445}">
      <dgm:prSet/>
      <dgm:spPr/>
      <dgm:t>
        <a:bodyPr/>
        <a:lstStyle/>
        <a:p>
          <a:r>
            <a:rPr lang="it-IT"/>
            <a:t>Preparare un pentolino di pasta pasticcera</a:t>
          </a:r>
        </a:p>
      </dgm:t>
    </dgm:pt>
    <dgm:pt modelId="{56639F5F-422A-485B-892A-FCD9A55FE742}" type="parTrans" cxnId="{F6F8A63C-54CA-4EF5-AD32-EABDC3B233E0}">
      <dgm:prSet/>
      <dgm:spPr/>
      <dgm:t>
        <a:bodyPr/>
        <a:lstStyle/>
        <a:p>
          <a:endParaRPr lang="it-IT"/>
        </a:p>
      </dgm:t>
    </dgm:pt>
    <dgm:pt modelId="{9D39541A-F9B1-4386-AF94-00C23676F12E}" type="sibTrans" cxnId="{F6F8A63C-54CA-4EF5-AD32-EABDC3B233E0}">
      <dgm:prSet/>
      <dgm:spPr/>
      <dgm:t>
        <a:bodyPr/>
        <a:lstStyle/>
        <a:p>
          <a:endParaRPr lang="it-IT"/>
        </a:p>
      </dgm:t>
    </dgm:pt>
    <dgm:pt modelId="{E611EA7D-BFAF-4374-BF6C-B832F6D227D7}">
      <dgm:prSet/>
      <dgm:spPr/>
      <dgm:t>
        <a:bodyPr/>
        <a:lstStyle/>
        <a:p>
          <a:r>
            <a:rPr lang="it-IT"/>
            <a:t>Non è accettabile perché può essere scomposto in sotto-operazioni ed inoltre contiene delle ambiguità</a:t>
          </a:r>
        </a:p>
      </dgm:t>
    </dgm:pt>
    <dgm:pt modelId="{D28412B1-180B-4642-BD1A-64F54B2CFC41}" type="parTrans" cxnId="{74A68E9D-217E-4444-A5D9-2D5AF3780FB4}">
      <dgm:prSet/>
      <dgm:spPr/>
      <dgm:t>
        <a:bodyPr/>
        <a:lstStyle/>
        <a:p>
          <a:endParaRPr lang="it-IT"/>
        </a:p>
      </dgm:t>
    </dgm:pt>
    <dgm:pt modelId="{751025E8-714C-4C4B-8D70-E1F5B7D22C2E}" type="sibTrans" cxnId="{74A68E9D-217E-4444-A5D9-2D5AF3780FB4}">
      <dgm:prSet/>
      <dgm:spPr/>
      <dgm:t>
        <a:bodyPr/>
        <a:lstStyle/>
        <a:p>
          <a:endParaRPr lang="it-IT"/>
        </a:p>
      </dgm:t>
    </dgm:pt>
    <dgm:pt modelId="{75FAAD4A-0FD5-4CA5-AC60-29C2E9C6C693}" type="pres">
      <dgm:prSet presAssocID="{3793F40A-343E-4759-80B9-8E60A5351144}" presName="linear" presStyleCnt="0">
        <dgm:presLayoutVars>
          <dgm:animLvl val="lvl"/>
          <dgm:resizeHandles val="exact"/>
        </dgm:presLayoutVars>
      </dgm:prSet>
      <dgm:spPr/>
    </dgm:pt>
    <dgm:pt modelId="{277CE3AB-A95F-4444-B899-D80B4197554D}" type="pres">
      <dgm:prSet presAssocID="{FEADC7D8-A78F-4938-A53D-14AC00FAA44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5D1523-BB99-4A5A-9B73-2FBCD9137265}" type="pres">
      <dgm:prSet presAssocID="{FEADC7D8-A78F-4938-A53D-14AC00FAA44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DD540D-790D-45C0-A7EB-C4C69481511D}" type="presOf" srcId="{FEADC7D8-A78F-4938-A53D-14AC00FAA445}" destId="{277CE3AB-A95F-4444-B899-D80B4197554D}" srcOrd="0" destOrd="0" presId="urn:microsoft.com/office/officeart/2005/8/layout/vList2"/>
    <dgm:cxn modelId="{F6F8A63C-54CA-4EF5-AD32-EABDC3B233E0}" srcId="{3793F40A-343E-4759-80B9-8E60A5351144}" destId="{FEADC7D8-A78F-4938-A53D-14AC00FAA445}" srcOrd="0" destOrd="0" parTransId="{56639F5F-422A-485B-892A-FCD9A55FE742}" sibTransId="{9D39541A-F9B1-4386-AF94-00C23676F12E}"/>
    <dgm:cxn modelId="{74A68E9D-217E-4444-A5D9-2D5AF3780FB4}" srcId="{FEADC7D8-A78F-4938-A53D-14AC00FAA445}" destId="{E611EA7D-BFAF-4374-BF6C-B832F6D227D7}" srcOrd="0" destOrd="0" parTransId="{D28412B1-180B-4642-BD1A-64F54B2CFC41}" sibTransId="{751025E8-714C-4C4B-8D70-E1F5B7D22C2E}"/>
    <dgm:cxn modelId="{A9731BA0-65D0-48FC-BD6B-46FE45D7C8A3}" type="presOf" srcId="{E611EA7D-BFAF-4374-BF6C-B832F6D227D7}" destId="{E95D1523-BB99-4A5A-9B73-2FBCD9137265}" srcOrd="0" destOrd="0" presId="urn:microsoft.com/office/officeart/2005/8/layout/vList2"/>
    <dgm:cxn modelId="{37A890DE-21BD-42DD-8E5D-29C1730A4077}" type="presOf" srcId="{3793F40A-343E-4759-80B9-8E60A5351144}" destId="{75FAAD4A-0FD5-4CA5-AC60-29C2E9C6C693}" srcOrd="0" destOrd="0" presId="urn:microsoft.com/office/officeart/2005/8/layout/vList2"/>
    <dgm:cxn modelId="{742F17F4-8390-4A71-ABEA-E2628904172F}" type="presParOf" srcId="{75FAAD4A-0FD5-4CA5-AC60-29C2E9C6C693}" destId="{277CE3AB-A95F-4444-B899-D80B4197554D}" srcOrd="0" destOrd="0" presId="urn:microsoft.com/office/officeart/2005/8/layout/vList2"/>
    <dgm:cxn modelId="{DC5C00DB-0DC9-4F98-B38C-79498F81B315}" type="presParOf" srcId="{75FAAD4A-0FD5-4CA5-AC60-29C2E9C6C693}" destId="{E95D1523-BB99-4A5A-9B73-2FBCD91372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B89584-B685-45CD-8447-3BD6C25DC6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79D05EA-85B7-41E6-BFE7-00C94CE1C301}">
      <dgm:prSet/>
      <dgm:spPr/>
      <dgm:t>
        <a:bodyPr/>
        <a:lstStyle/>
        <a:p>
          <a:r>
            <a:rPr lang="it-IT"/>
            <a:t>Continuare a mescolare a fuoco vivo fino a quando il composto non assume colore bruno</a:t>
          </a:r>
        </a:p>
      </dgm:t>
    </dgm:pt>
    <dgm:pt modelId="{CAFA372B-F831-4AE8-A0DB-FB69024CC45D}" type="parTrans" cxnId="{AE41CE81-77AB-4BEB-8BE2-50FE518A37B1}">
      <dgm:prSet/>
      <dgm:spPr/>
      <dgm:t>
        <a:bodyPr/>
        <a:lstStyle/>
        <a:p>
          <a:endParaRPr lang="it-IT"/>
        </a:p>
      </dgm:t>
    </dgm:pt>
    <dgm:pt modelId="{000CA629-C9E8-4F17-A6F7-DE7A91ADA3AB}" type="sibTrans" cxnId="{AE41CE81-77AB-4BEB-8BE2-50FE518A37B1}">
      <dgm:prSet/>
      <dgm:spPr/>
      <dgm:t>
        <a:bodyPr/>
        <a:lstStyle/>
        <a:p>
          <a:endParaRPr lang="it-IT"/>
        </a:p>
      </dgm:t>
    </dgm:pt>
    <dgm:pt modelId="{58A622BC-3D55-4D2B-AC6A-ADD3CA40389C}">
      <dgm:prSet/>
      <dgm:spPr/>
      <dgm:t>
        <a:bodyPr/>
        <a:lstStyle/>
        <a:p>
          <a:r>
            <a:rPr lang="it-IT" dirty="0"/>
            <a:t>Istruzione accettabile di tipo iterativo, ossia con un'azione che si ripete nel tempo, anche se potremmo considerarla ambigua</a:t>
          </a:r>
        </a:p>
      </dgm:t>
    </dgm:pt>
    <dgm:pt modelId="{D1FA7545-9114-41CF-8323-32FB57AB7AB3}" type="parTrans" cxnId="{0162E435-E85C-411B-89B6-5DADA871A116}">
      <dgm:prSet/>
      <dgm:spPr/>
      <dgm:t>
        <a:bodyPr/>
        <a:lstStyle/>
        <a:p>
          <a:endParaRPr lang="it-IT"/>
        </a:p>
      </dgm:t>
    </dgm:pt>
    <dgm:pt modelId="{B75777AF-C187-433C-91FC-C313E3B6DFAC}" type="sibTrans" cxnId="{0162E435-E85C-411B-89B6-5DADA871A116}">
      <dgm:prSet/>
      <dgm:spPr/>
      <dgm:t>
        <a:bodyPr/>
        <a:lstStyle/>
        <a:p>
          <a:endParaRPr lang="it-IT"/>
        </a:p>
      </dgm:t>
    </dgm:pt>
    <dgm:pt modelId="{B0ACF58F-CBCF-4EC5-8008-1AAB81B858A4}" type="pres">
      <dgm:prSet presAssocID="{3AB89584-B685-45CD-8447-3BD6C25DC6A6}" presName="linear" presStyleCnt="0">
        <dgm:presLayoutVars>
          <dgm:animLvl val="lvl"/>
          <dgm:resizeHandles val="exact"/>
        </dgm:presLayoutVars>
      </dgm:prSet>
      <dgm:spPr/>
    </dgm:pt>
    <dgm:pt modelId="{ED542734-5B04-4030-B8D8-014104EFD6A7}" type="pres">
      <dgm:prSet presAssocID="{579D05EA-85B7-41E6-BFE7-00C94CE1C30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CEB4CF5-C4C8-4AA4-83C2-C4B61F1D42BC}" type="pres">
      <dgm:prSet presAssocID="{579D05EA-85B7-41E6-BFE7-00C94CE1C3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162E435-E85C-411B-89B6-5DADA871A116}" srcId="{579D05EA-85B7-41E6-BFE7-00C94CE1C301}" destId="{58A622BC-3D55-4D2B-AC6A-ADD3CA40389C}" srcOrd="0" destOrd="0" parTransId="{D1FA7545-9114-41CF-8323-32FB57AB7AB3}" sibTransId="{B75777AF-C187-433C-91FC-C313E3B6DFAC}"/>
    <dgm:cxn modelId="{82598172-0525-4931-859D-5B3A6B3FB928}" type="presOf" srcId="{3AB89584-B685-45CD-8447-3BD6C25DC6A6}" destId="{B0ACF58F-CBCF-4EC5-8008-1AAB81B858A4}" srcOrd="0" destOrd="0" presId="urn:microsoft.com/office/officeart/2005/8/layout/vList2"/>
    <dgm:cxn modelId="{7FAF5C80-D147-4A75-8CB6-58F7F0840716}" type="presOf" srcId="{579D05EA-85B7-41E6-BFE7-00C94CE1C301}" destId="{ED542734-5B04-4030-B8D8-014104EFD6A7}" srcOrd="0" destOrd="0" presId="urn:microsoft.com/office/officeart/2005/8/layout/vList2"/>
    <dgm:cxn modelId="{AE41CE81-77AB-4BEB-8BE2-50FE518A37B1}" srcId="{3AB89584-B685-45CD-8447-3BD6C25DC6A6}" destId="{579D05EA-85B7-41E6-BFE7-00C94CE1C301}" srcOrd="0" destOrd="0" parTransId="{CAFA372B-F831-4AE8-A0DB-FB69024CC45D}" sibTransId="{000CA629-C9E8-4F17-A6F7-DE7A91ADA3AB}"/>
    <dgm:cxn modelId="{9F1636DA-EB5A-4520-B183-EB7D5AF6622A}" type="presOf" srcId="{58A622BC-3D55-4D2B-AC6A-ADD3CA40389C}" destId="{0CEB4CF5-C4C8-4AA4-83C2-C4B61F1D42BC}" srcOrd="0" destOrd="0" presId="urn:microsoft.com/office/officeart/2005/8/layout/vList2"/>
    <dgm:cxn modelId="{317714DD-7ED9-4B42-B83B-E064938C6583}" type="presParOf" srcId="{B0ACF58F-CBCF-4EC5-8008-1AAB81B858A4}" destId="{ED542734-5B04-4030-B8D8-014104EFD6A7}" srcOrd="0" destOrd="0" presId="urn:microsoft.com/office/officeart/2005/8/layout/vList2"/>
    <dgm:cxn modelId="{6716F61F-0085-44D4-8E96-E8F511E7D29E}" type="presParOf" srcId="{B0ACF58F-CBCF-4EC5-8008-1AAB81B858A4}" destId="{0CEB4CF5-C4C8-4AA4-83C2-C4B61F1D42B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97D1A41-684A-41A0-826C-77BC483998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9B2FCC0-38BD-4D93-AB39-54A637DEC93D}">
      <dgm:prSet/>
      <dgm:spPr/>
      <dgm:t>
        <a:bodyPr/>
        <a:lstStyle/>
        <a:p>
          <a:r>
            <a:rPr lang="it-IT"/>
            <a:t>Modulari</a:t>
          </a:r>
        </a:p>
      </dgm:t>
    </dgm:pt>
    <dgm:pt modelId="{083C2B36-6BE8-43D9-AA0C-689C7BA2B660}" type="parTrans" cxnId="{E5A8EB9C-A39B-4B86-9FF1-26CA90F6A6F8}">
      <dgm:prSet/>
      <dgm:spPr/>
      <dgm:t>
        <a:bodyPr/>
        <a:lstStyle/>
        <a:p>
          <a:endParaRPr lang="it-IT"/>
        </a:p>
      </dgm:t>
    </dgm:pt>
    <dgm:pt modelId="{85FF9424-BA90-4B20-9CCC-EF1BD79082CA}" type="sibTrans" cxnId="{E5A8EB9C-A39B-4B86-9FF1-26CA90F6A6F8}">
      <dgm:prSet/>
      <dgm:spPr/>
      <dgm:t>
        <a:bodyPr/>
        <a:lstStyle/>
        <a:p>
          <a:endParaRPr lang="it-IT"/>
        </a:p>
      </dgm:t>
    </dgm:pt>
    <dgm:pt modelId="{1A3A072E-EA2D-4E16-A9E6-D35EC4C58864}">
      <dgm:prSet/>
      <dgm:spPr/>
      <dgm:t>
        <a:bodyPr/>
        <a:lstStyle/>
        <a:p>
          <a:r>
            <a:rPr lang="it-IT"/>
            <a:t>Orientati a risolvere sotto-problemi</a:t>
          </a:r>
        </a:p>
      </dgm:t>
    </dgm:pt>
    <dgm:pt modelId="{83157700-CF8B-450B-B5AC-6398770D6D7A}" type="parTrans" cxnId="{81F31A45-276F-4128-951F-FBB5C1FBED26}">
      <dgm:prSet/>
      <dgm:spPr/>
      <dgm:t>
        <a:bodyPr/>
        <a:lstStyle/>
        <a:p>
          <a:endParaRPr lang="it-IT"/>
        </a:p>
      </dgm:t>
    </dgm:pt>
    <dgm:pt modelId="{3E09D47B-7279-4739-A894-5F7DA7CF1560}" type="sibTrans" cxnId="{81F31A45-276F-4128-951F-FBB5C1FBED26}">
      <dgm:prSet/>
      <dgm:spPr/>
      <dgm:t>
        <a:bodyPr/>
        <a:lstStyle/>
        <a:p>
          <a:endParaRPr lang="it-IT"/>
        </a:p>
      </dgm:t>
    </dgm:pt>
    <dgm:pt modelId="{A95EE4DA-B123-4771-9980-794F23C7E477}">
      <dgm:prSet/>
      <dgm:spPr/>
      <dgm:t>
        <a:bodyPr/>
        <a:lstStyle/>
        <a:p>
          <a:r>
            <a:rPr lang="it-IT"/>
            <a:t>Gerarchicamente organizzati</a:t>
          </a:r>
        </a:p>
      </dgm:t>
    </dgm:pt>
    <dgm:pt modelId="{167E7AB2-3BE2-454B-B92A-BE8D9A61962B}" type="parTrans" cxnId="{C7232FFB-34E2-4D35-B219-853A987FFD4B}">
      <dgm:prSet/>
      <dgm:spPr/>
      <dgm:t>
        <a:bodyPr/>
        <a:lstStyle/>
        <a:p>
          <a:endParaRPr lang="it-IT"/>
        </a:p>
      </dgm:t>
    </dgm:pt>
    <dgm:pt modelId="{6FCD9577-E454-4C3C-81A3-A545A0763DC6}" type="sibTrans" cxnId="{C7232FFB-34E2-4D35-B219-853A987FFD4B}">
      <dgm:prSet/>
      <dgm:spPr/>
      <dgm:t>
        <a:bodyPr/>
        <a:lstStyle/>
        <a:p>
          <a:endParaRPr lang="it-IT"/>
        </a:p>
      </dgm:t>
    </dgm:pt>
    <dgm:pt modelId="{52BB9531-9FCA-49B5-9A0F-576C7E8F2324}">
      <dgm:prSet/>
      <dgm:spPr/>
      <dgm:t>
        <a:bodyPr/>
        <a:lstStyle/>
        <a:p>
          <a:r>
            <a:rPr lang="it-IT"/>
            <a:t>C'è un ordine ben specifico per le operazioni</a:t>
          </a:r>
        </a:p>
      </dgm:t>
    </dgm:pt>
    <dgm:pt modelId="{A375D39A-3DF5-472F-A9C0-3DA633432FD8}" type="parTrans" cxnId="{625B6087-F00D-48F4-ACBC-D9EB86815CE8}">
      <dgm:prSet/>
      <dgm:spPr/>
      <dgm:t>
        <a:bodyPr/>
        <a:lstStyle/>
        <a:p>
          <a:endParaRPr lang="it-IT"/>
        </a:p>
      </dgm:t>
    </dgm:pt>
    <dgm:pt modelId="{EDBF6E4A-C1CE-4F51-ADE6-B6B35996BA2E}" type="sibTrans" cxnId="{625B6087-F00D-48F4-ACBC-D9EB86815CE8}">
      <dgm:prSet/>
      <dgm:spPr/>
      <dgm:t>
        <a:bodyPr/>
        <a:lstStyle/>
        <a:p>
          <a:endParaRPr lang="it-IT"/>
        </a:p>
      </dgm:t>
    </dgm:pt>
    <dgm:pt modelId="{833C5947-6800-493D-A4C3-0DE48DCD2C35}" type="pres">
      <dgm:prSet presAssocID="{297D1A41-684A-41A0-826C-77BC4839987F}" presName="linear" presStyleCnt="0">
        <dgm:presLayoutVars>
          <dgm:animLvl val="lvl"/>
          <dgm:resizeHandles val="exact"/>
        </dgm:presLayoutVars>
      </dgm:prSet>
      <dgm:spPr/>
    </dgm:pt>
    <dgm:pt modelId="{36CF7329-FE3B-4983-9B0C-F5C4DA94414F}" type="pres">
      <dgm:prSet presAssocID="{69B2FCC0-38BD-4D93-AB39-54A637DEC9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90A655-7D0C-4328-8B90-11D90AD50CD5}" type="pres">
      <dgm:prSet presAssocID="{69B2FCC0-38BD-4D93-AB39-54A637DEC93D}" presName="childText" presStyleLbl="revTx" presStyleIdx="0" presStyleCnt="2">
        <dgm:presLayoutVars>
          <dgm:bulletEnabled val="1"/>
        </dgm:presLayoutVars>
      </dgm:prSet>
      <dgm:spPr/>
    </dgm:pt>
    <dgm:pt modelId="{1132848A-5CEA-4DB5-A484-094DD2A7BBA1}" type="pres">
      <dgm:prSet presAssocID="{A95EE4DA-B123-4771-9980-794F23C7E4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1A309E-18FE-48B8-B1D6-D2C9EAC8B891}" type="pres">
      <dgm:prSet presAssocID="{A95EE4DA-B123-4771-9980-794F23C7E4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DF542A-7617-4C48-B9B3-BC8280E276C2}" type="presOf" srcId="{A95EE4DA-B123-4771-9980-794F23C7E477}" destId="{1132848A-5CEA-4DB5-A484-094DD2A7BBA1}" srcOrd="0" destOrd="0" presId="urn:microsoft.com/office/officeart/2005/8/layout/vList2"/>
    <dgm:cxn modelId="{254DD23D-BE6F-4BB0-83E1-B38CF1B778DD}" type="presOf" srcId="{1A3A072E-EA2D-4E16-A9E6-D35EC4C58864}" destId="{3790A655-7D0C-4328-8B90-11D90AD50CD5}" srcOrd="0" destOrd="0" presId="urn:microsoft.com/office/officeart/2005/8/layout/vList2"/>
    <dgm:cxn modelId="{81F31A45-276F-4128-951F-FBB5C1FBED26}" srcId="{69B2FCC0-38BD-4D93-AB39-54A637DEC93D}" destId="{1A3A072E-EA2D-4E16-A9E6-D35EC4C58864}" srcOrd="0" destOrd="0" parTransId="{83157700-CF8B-450B-B5AC-6398770D6D7A}" sibTransId="{3E09D47B-7279-4739-A894-5F7DA7CF1560}"/>
    <dgm:cxn modelId="{362F9D6C-70A1-4F91-BD31-0C4E973FE3F5}" type="presOf" srcId="{297D1A41-684A-41A0-826C-77BC4839987F}" destId="{833C5947-6800-493D-A4C3-0DE48DCD2C35}" srcOrd="0" destOrd="0" presId="urn:microsoft.com/office/officeart/2005/8/layout/vList2"/>
    <dgm:cxn modelId="{625B6087-F00D-48F4-ACBC-D9EB86815CE8}" srcId="{A95EE4DA-B123-4771-9980-794F23C7E477}" destId="{52BB9531-9FCA-49B5-9A0F-576C7E8F2324}" srcOrd="0" destOrd="0" parTransId="{A375D39A-3DF5-472F-A9C0-3DA633432FD8}" sibTransId="{EDBF6E4A-C1CE-4F51-ADE6-B6B35996BA2E}"/>
    <dgm:cxn modelId="{E5A8EB9C-A39B-4B86-9FF1-26CA90F6A6F8}" srcId="{297D1A41-684A-41A0-826C-77BC4839987F}" destId="{69B2FCC0-38BD-4D93-AB39-54A637DEC93D}" srcOrd="0" destOrd="0" parTransId="{083C2B36-6BE8-43D9-AA0C-689C7BA2B660}" sibTransId="{85FF9424-BA90-4B20-9CCC-EF1BD79082CA}"/>
    <dgm:cxn modelId="{A4796BBE-9177-4FB5-8C51-A7476141D6BC}" type="presOf" srcId="{52BB9531-9FCA-49B5-9A0F-576C7E8F2324}" destId="{F01A309E-18FE-48B8-B1D6-D2C9EAC8B891}" srcOrd="0" destOrd="0" presId="urn:microsoft.com/office/officeart/2005/8/layout/vList2"/>
    <dgm:cxn modelId="{8B507BF9-583A-49D6-B817-5BE4FDBE2F35}" type="presOf" srcId="{69B2FCC0-38BD-4D93-AB39-54A637DEC93D}" destId="{36CF7329-FE3B-4983-9B0C-F5C4DA94414F}" srcOrd="0" destOrd="0" presId="urn:microsoft.com/office/officeart/2005/8/layout/vList2"/>
    <dgm:cxn modelId="{C7232FFB-34E2-4D35-B219-853A987FFD4B}" srcId="{297D1A41-684A-41A0-826C-77BC4839987F}" destId="{A95EE4DA-B123-4771-9980-794F23C7E477}" srcOrd="1" destOrd="0" parTransId="{167E7AB2-3BE2-454B-B92A-BE8D9A61962B}" sibTransId="{6FCD9577-E454-4C3C-81A3-A545A0763DC6}"/>
    <dgm:cxn modelId="{3635ECCF-609A-4E19-B4B0-AA7FB78DBCAE}" type="presParOf" srcId="{833C5947-6800-493D-A4C3-0DE48DCD2C35}" destId="{36CF7329-FE3B-4983-9B0C-F5C4DA94414F}" srcOrd="0" destOrd="0" presId="urn:microsoft.com/office/officeart/2005/8/layout/vList2"/>
    <dgm:cxn modelId="{9C8F15F9-204F-44F8-9C75-095F4233F06A}" type="presParOf" srcId="{833C5947-6800-493D-A4C3-0DE48DCD2C35}" destId="{3790A655-7D0C-4328-8B90-11D90AD50CD5}" srcOrd="1" destOrd="0" presId="urn:microsoft.com/office/officeart/2005/8/layout/vList2"/>
    <dgm:cxn modelId="{A9A1AD5A-F34C-4446-9D9B-6A90A4FE59AF}" type="presParOf" srcId="{833C5947-6800-493D-A4C3-0DE48DCD2C35}" destId="{1132848A-5CEA-4DB5-A484-094DD2A7BBA1}" srcOrd="2" destOrd="0" presId="urn:microsoft.com/office/officeart/2005/8/layout/vList2"/>
    <dgm:cxn modelId="{6D050327-E223-4218-8F39-B8FDCB02051F}" type="presParOf" srcId="{833C5947-6800-493D-A4C3-0DE48DCD2C35}" destId="{F01A309E-18FE-48B8-B1D6-D2C9EAC8B89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EF9DC04-C1ED-4FDF-BBA7-63DDC8B12A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553F8D6-75CB-48C4-B07B-8C97D0501B9C}">
      <dgm:prSet/>
      <dgm:spPr/>
      <dgm:t>
        <a:bodyPr/>
        <a:lstStyle/>
        <a:p>
          <a:r>
            <a:rPr lang="it-IT"/>
            <a:t>Realizzabilità</a:t>
          </a:r>
        </a:p>
      </dgm:t>
    </dgm:pt>
    <dgm:pt modelId="{3815FBA5-6BFA-4184-8171-49959ED0DEFF}" type="parTrans" cxnId="{3F256AE6-53FC-4946-B209-3326B6A8851C}">
      <dgm:prSet/>
      <dgm:spPr/>
      <dgm:t>
        <a:bodyPr/>
        <a:lstStyle/>
        <a:p>
          <a:endParaRPr lang="it-IT"/>
        </a:p>
      </dgm:t>
    </dgm:pt>
    <dgm:pt modelId="{65D81315-F5FF-40DD-B375-84AC8DAE6DAD}" type="sibTrans" cxnId="{3F256AE6-53FC-4946-B209-3326B6A8851C}">
      <dgm:prSet/>
      <dgm:spPr/>
      <dgm:t>
        <a:bodyPr/>
        <a:lstStyle/>
        <a:p>
          <a:endParaRPr lang="it-IT"/>
        </a:p>
      </dgm:t>
    </dgm:pt>
    <dgm:pt modelId="{BA1AC0BC-BC69-4075-AC56-9BC4B5EA2027}">
      <dgm:prSet/>
      <dgm:spPr/>
      <dgm:t>
        <a:bodyPr/>
        <a:lstStyle/>
        <a:p>
          <a:r>
            <a:rPr lang="it-IT"/>
            <a:t>Deve poter essere svolto da chi legge l'algoritmo con gli strumenti che ha a disposizione</a:t>
          </a:r>
        </a:p>
      </dgm:t>
    </dgm:pt>
    <dgm:pt modelId="{BB24127E-0BBE-4911-9DA3-1E131F0FA282}" type="parTrans" cxnId="{8887ADC2-CB61-49D6-BE48-6E09B5EE9472}">
      <dgm:prSet/>
      <dgm:spPr/>
      <dgm:t>
        <a:bodyPr/>
        <a:lstStyle/>
        <a:p>
          <a:endParaRPr lang="it-IT"/>
        </a:p>
      </dgm:t>
    </dgm:pt>
    <dgm:pt modelId="{152208CE-2E49-4393-A210-1C9CA3AAF529}" type="sibTrans" cxnId="{8887ADC2-CB61-49D6-BE48-6E09B5EE9472}">
      <dgm:prSet/>
      <dgm:spPr/>
      <dgm:t>
        <a:bodyPr/>
        <a:lstStyle/>
        <a:p>
          <a:endParaRPr lang="it-IT"/>
        </a:p>
      </dgm:t>
    </dgm:pt>
    <dgm:pt modelId="{6CCE1C1A-78D7-4A97-8456-541FF90FB67D}">
      <dgm:prSet/>
      <dgm:spPr/>
      <dgm:t>
        <a:bodyPr/>
        <a:lstStyle/>
        <a:p>
          <a:r>
            <a:rPr lang="it-IT"/>
            <a:t>Efficienza</a:t>
          </a:r>
        </a:p>
      </dgm:t>
    </dgm:pt>
    <dgm:pt modelId="{07765A50-059E-4B54-A07D-479B70F58A7B}" type="parTrans" cxnId="{0A994F0D-AC64-4112-B9E2-DBDE41966B7B}">
      <dgm:prSet/>
      <dgm:spPr/>
      <dgm:t>
        <a:bodyPr/>
        <a:lstStyle/>
        <a:p>
          <a:endParaRPr lang="it-IT"/>
        </a:p>
      </dgm:t>
    </dgm:pt>
    <dgm:pt modelId="{212FF8C2-D68C-4716-BF46-351BE6B89214}" type="sibTrans" cxnId="{0A994F0D-AC64-4112-B9E2-DBDE41966B7B}">
      <dgm:prSet/>
      <dgm:spPr/>
      <dgm:t>
        <a:bodyPr/>
        <a:lstStyle/>
        <a:p>
          <a:endParaRPr lang="it-IT"/>
        </a:p>
      </dgm:t>
    </dgm:pt>
    <dgm:pt modelId="{642D2258-3A59-41AC-A76B-798A615E25E3}">
      <dgm:prSet/>
      <dgm:spPr/>
      <dgm:t>
        <a:bodyPr/>
        <a:lstStyle/>
        <a:p>
          <a:r>
            <a:rPr lang="it-IT"/>
            <a:t>Diversi algoritmi che fanno la stessa cosa posso avere velocità di esecuzione diverse</a:t>
          </a:r>
        </a:p>
      </dgm:t>
    </dgm:pt>
    <dgm:pt modelId="{0F3CFDAD-D10A-4EB4-8509-F3EB9C73D875}" type="parTrans" cxnId="{A953E591-F1AC-4143-B3AC-E83A5CC6D5C1}">
      <dgm:prSet/>
      <dgm:spPr/>
      <dgm:t>
        <a:bodyPr/>
        <a:lstStyle/>
        <a:p>
          <a:endParaRPr lang="it-IT"/>
        </a:p>
      </dgm:t>
    </dgm:pt>
    <dgm:pt modelId="{AD06FCCF-1F7A-47E5-BD06-DB290F267184}" type="sibTrans" cxnId="{A953E591-F1AC-4143-B3AC-E83A5CC6D5C1}">
      <dgm:prSet/>
      <dgm:spPr/>
      <dgm:t>
        <a:bodyPr/>
        <a:lstStyle/>
        <a:p>
          <a:endParaRPr lang="it-IT"/>
        </a:p>
      </dgm:t>
    </dgm:pt>
    <dgm:pt modelId="{C08020E0-690D-4DC5-9E3A-C51B4D6D613E}" type="pres">
      <dgm:prSet presAssocID="{7EF9DC04-C1ED-4FDF-BBA7-63DDC8B12A03}" presName="linear" presStyleCnt="0">
        <dgm:presLayoutVars>
          <dgm:animLvl val="lvl"/>
          <dgm:resizeHandles val="exact"/>
        </dgm:presLayoutVars>
      </dgm:prSet>
      <dgm:spPr/>
    </dgm:pt>
    <dgm:pt modelId="{5687BBB6-EC15-47F5-89CC-7631FC7644EC}" type="pres">
      <dgm:prSet presAssocID="{3553F8D6-75CB-48C4-B07B-8C97D0501B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6752A9-3497-43BD-938D-740AA67C0543}" type="pres">
      <dgm:prSet presAssocID="{3553F8D6-75CB-48C4-B07B-8C97D0501B9C}" presName="childText" presStyleLbl="revTx" presStyleIdx="0" presStyleCnt="2">
        <dgm:presLayoutVars>
          <dgm:bulletEnabled val="1"/>
        </dgm:presLayoutVars>
      </dgm:prSet>
      <dgm:spPr/>
    </dgm:pt>
    <dgm:pt modelId="{73E8D20D-9227-4EB3-88B6-E2576DA2D254}" type="pres">
      <dgm:prSet presAssocID="{6CCE1C1A-78D7-4A97-8456-541FF90FB6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CF35C9-0AE9-4B00-BB7B-89C62CD9925D}" type="pres">
      <dgm:prSet presAssocID="{6CCE1C1A-78D7-4A97-8456-541FF90FB67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994F0D-AC64-4112-B9E2-DBDE41966B7B}" srcId="{7EF9DC04-C1ED-4FDF-BBA7-63DDC8B12A03}" destId="{6CCE1C1A-78D7-4A97-8456-541FF90FB67D}" srcOrd="1" destOrd="0" parTransId="{07765A50-059E-4B54-A07D-479B70F58A7B}" sibTransId="{212FF8C2-D68C-4716-BF46-351BE6B89214}"/>
    <dgm:cxn modelId="{4D9D8E10-DCCF-4D93-8C17-92E27EEBD5D7}" type="presOf" srcId="{642D2258-3A59-41AC-A76B-798A615E25E3}" destId="{92CF35C9-0AE9-4B00-BB7B-89C62CD9925D}" srcOrd="0" destOrd="0" presId="urn:microsoft.com/office/officeart/2005/8/layout/vList2"/>
    <dgm:cxn modelId="{3F45113B-8511-4F63-A90F-6A146DCCC7C5}" type="presOf" srcId="{6CCE1C1A-78D7-4A97-8456-541FF90FB67D}" destId="{73E8D20D-9227-4EB3-88B6-E2576DA2D254}" srcOrd="0" destOrd="0" presId="urn:microsoft.com/office/officeart/2005/8/layout/vList2"/>
    <dgm:cxn modelId="{D07A8656-95E6-4144-9E08-5286F1CD01A3}" type="presOf" srcId="{BA1AC0BC-BC69-4075-AC56-9BC4B5EA2027}" destId="{A26752A9-3497-43BD-938D-740AA67C0543}" srcOrd="0" destOrd="0" presId="urn:microsoft.com/office/officeart/2005/8/layout/vList2"/>
    <dgm:cxn modelId="{A953E591-F1AC-4143-B3AC-E83A5CC6D5C1}" srcId="{6CCE1C1A-78D7-4A97-8456-541FF90FB67D}" destId="{642D2258-3A59-41AC-A76B-798A615E25E3}" srcOrd="0" destOrd="0" parTransId="{0F3CFDAD-D10A-4EB4-8509-F3EB9C73D875}" sibTransId="{AD06FCCF-1F7A-47E5-BD06-DB290F267184}"/>
    <dgm:cxn modelId="{4DDE86BA-657F-4A6A-95D6-6F9A714585C1}" type="presOf" srcId="{7EF9DC04-C1ED-4FDF-BBA7-63DDC8B12A03}" destId="{C08020E0-690D-4DC5-9E3A-C51B4D6D613E}" srcOrd="0" destOrd="0" presId="urn:microsoft.com/office/officeart/2005/8/layout/vList2"/>
    <dgm:cxn modelId="{8887ADC2-CB61-49D6-BE48-6E09B5EE9472}" srcId="{3553F8D6-75CB-48C4-B07B-8C97D0501B9C}" destId="{BA1AC0BC-BC69-4075-AC56-9BC4B5EA2027}" srcOrd="0" destOrd="0" parTransId="{BB24127E-0BBE-4911-9DA3-1E131F0FA282}" sibTransId="{152208CE-2E49-4393-A210-1C9CA3AAF529}"/>
    <dgm:cxn modelId="{F0EBD5D4-16C6-4025-A1BE-E6B722D3237C}" type="presOf" srcId="{3553F8D6-75CB-48C4-B07B-8C97D0501B9C}" destId="{5687BBB6-EC15-47F5-89CC-7631FC7644EC}" srcOrd="0" destOrd="0" presId="urn:microsoft.com/office/officeart/2005/8/layout/vList2"/>
    <dgm:cxn modelId="{3F256AE6-53FC-4946-B209-3326B6A8851C}" srcId="{7EF9DC04-C1ED-4FDF-BBA7-63DDC8B12A03}" destId="{3553F8D6-75CB-48C4-B07B-8C97D0501B9C}" srcOrd="0" destOrd="0" parTransId="{3815FBA5-6BFA-4184-8171-49959ED0DEFF}" sibTransId="{65D81315-F5FF-40DD-B375-84AC8DAE6DAD}"/>
    <dgm:cxn modelId="{424084AA-E7E8-4037-A035-BA44E3DE3CE6}" type="presParOf" srcId="{C08020E0-690D-4DC5-9E3A-C51B4D6D613E}" destId="{5687BBB6-EC15-47F5-89CC-7631FC7644EC}" srcOrd="0" destOrd="0" presId="urn:microsoft.com/office/officeart/2005/8/layout/vList2"/>
    <dgm:cxn modelId="{155E0509-21CD-43CE-B884-81500BCB3BEF}" type="presParOf" srcId="{C08020E0-690D-4DC5-9E3A-C51B4D6D613E}" destId="{A26752A9-3497-43BD-938D-740AA67C0543}" srcOrd="1" destOrd="0" presId="urn:microsoft.com/office/officeart/2005/8/layout/vList2"/>
    <dgm:cxn modelId="{1618BD0F-14DE-44B1-9056-9D225FC8617A}" type="presParOf" srcId="{C08020E0-690D-4DC5-9E3A-C51B4D6D613E}" destId="{73E8D20D-9227-4EB3-88B6-E2576DA2D254}" srcOrd="2" destOrd="0" presId="urn:microsoft.com/office/officeart/2005/8/layout/vList2"/>
    <dgm:cxn modelId="{BAFD96ED-090D-4F77-A85D-B7501A9B2968}" type="presParOf" srcId="{C08020E0-690D-4DC5-9E3A-C51B4D6D613E}" destId="{92CF35C9-0AE9-4B00-BB7B-89C62CD992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03ADCB6-5C6C-47B2-A579-D9C70C444E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EE32D0F-5E56-4F90-981C-FB8848C78B5F}">
      <dgm:prSet/>
      <dgm:spPr/>
      <dgm:t>
        <a:bodyPr anchor="ctr"/>
        <a:lstStyle/>
        <a:p>
          <a:r>
            <a:rPr lang="it-IT" b="1" dirty="0"/>
            <a:t>Deterministico</a:t>
          </a:r>
        </a:p>
      </dgm:t>
    </dgm:pt>
    <dgm:pt modelId="{FE025667-9F3F-4D2D-8207-BA42DFEAC079}" type="parTrans" cxnId="{30FE9B2D-BD54-425D-9D34-6845BF86BBE9}">
      <dgm:prSet/>
      <dgm:spPr/>
      <dgm:t>
        <a:bodyPr/>
        <a:lstStyle/>
        <a:p>
          <a:endParaRPr lang="it-IT"/>
        </a:p>
      </dgm:t>
    </dgm:pt>
    <dgm:pt modelId="{73292080-C5B8-40F7-BEC4-A920F7145D04}" type="sibTrans" cxnId="{30FE9B2D-BD54-425D-9D34-6845BF86BBE9}">
      <dgm:prSet/>
      <dgm:spPr/>
      <dgm:t>
        <a:bodyPr/>
        <a:lstStyle/>
        <a:p>
          <a:endParaRPr lang="it-IT"/>
        </a:p>
      </dgm:t>
    </dgm:pt>
    <dgm:pt modelId="{BD97BB88-FC3E-4880-B634-05AA8D0E6866}">
      <dgm:prSet/>
      <dgm:spPr/>
      <dgm:t>
        <a:bodyPr/>
        <a:lstStyle/>
        <a:p>
          <a:r>
            <a:rPr lang="it-IT" dirty="0"/>
            <a:t>Per ogni istruzione esiste un solo passo successivo</a:t>
          </a:r>
        </a:p>
      </dgm:t>
    </dgm:pt>
    <dgm:pt modelId="{5A09AB82-2FA5-4B24-9818-E3E559A85659}" type="parTrans" cxnId="{A59F0FE4-E86D-4E74-9F5E-9B2332F38D9A}">
      <dgm:prSet/>
      <dgm:spPr/>
      <dgm:t>
        <a:bodyPr/>
        <a:lstStyle/>
        <a:p>
          <a:endParaRPr lang="it-IT"/>
        </a:p>
      </dgm:t>
    </dgm:pt>
    <dgm:pt modelId="{F4439997-CDF5-4E95-BD8F-1DEE10C21FC6}" type="sibTrans" cxnId="{A59F0FE4-E86D-4E74-9F5E-9B2332F38D9A}">
      <dgm:prSet/>
      <dgm:spPr/>
      <dgm:t>
        <a:bodyPr/>
        <a:lstStyle/>
        <a:p>
          <a:endParaRPr lang="it-IT"/>
        </a:p>
      </dgm:t>
    </dgm:pt>
    <dgm:pt modelId="{463A559E-6099-4266-9603-479DE4703861}">
      <dgm:prSet/>
      <dgm:spPr/>
      <dgm:t>
        <a:bodyPr anchor="ctr"/>
        <a:lstStyle/>
        <a:p>
          <a:r>
            <a:rPr lang="it-IT" b="1" dirty="0"/>
            <a:t>Non deterministico</a:t>
          </a:r>
        </a:p>
      </dgm:t>
    </dgm:pt>
    <dgm:pt modelId="{43FED157-237B-4410-8672-C9C366C1BBD3}" type="parTrans" cxnId="{1152C996-8F02-43B5-8935-186859F1C0EB}">
      <dgm:prSet/>
      <dgm:spPr/>
      <dgm:t>
        <a:bodyPr/>
        <a:lstStyle/>
        <a:p>
          <a:endParaRPr lang="it-IT"/>
        </a:p>
      </dgm:t>
    </dgm:pt>
    <dgm:pt modelId="{BD17AD45-12A1-412B-BF9B-08978148AEB3}" type="sibTrans" cxnId="{1152C996-8F02-43B5-8935-186859F1C0EB}">
      <dgm:prSet/>
      <dgm:spPr/>
      <dgm:t>
        <a:bodyPr/>
        <a:lstStyle/>
        <a:p>
          <a:endParaRPr lang="it-IT"/>
        </a:p>
      </dgm:t>
    </dgm:pt>
    <dgm:pt modelId="{C6013E0B-3F11-449D-A6F0-B42486643B8D}">
      <dgm:prSet/>
      <dgm:spPr/>
      <dgm:t>
        <a:bodyPr/>
        <a:lstStyle/>
        <a:p>
          <a:r>
            <a:rPr lang="it-IT" dirty="0"/>
            <a:t>Contiene almeno un’istruzione che ammette più passi successivi</a:t>
          </a:r>
        </a:p>
      </dgm:t>
    </dgm:pt>
    <dgm:pt modelId="{FF391B93-09FB-4EFE-8055-66797DB67799}" type="parTrans" cxnId="{F8E7129A-F2C0-428E-B5C3-21B679A454C8}">
      <dgm:prSet/>
      <dgm:spPr/>
      <dgm:t>
        <a:bodyPr/>
        <a:lstStyle/>
        <a:p>
          <a:endParaRPr lang="it-IT"/>
        </a:p>
      </dgm:t>
    </dgm:pt>
    <dgm:pt modelId="{CC1FC964-52B2-4EC2-B53E-AB2411D09B0E}" type="sibTrans" cxnId="{F8E7129A-F2C0-428E-B5C3-21B679A454C8}">
      <dgm:prSet/>
      <dgm:spPr/>
      <dgm:t>
        <a:bodyPr/>
        <a:lstStyle/>
        <a:p>
          <a:endParaRPr lang="it-IT"/>
        </a:p>
      </dgm:t>
    </dgm:pt>
    <dgm:pt modelId="{CCC76EAA-937F-4606-B605-282B518DCAD6}" type="pres">
      <dgm:prSet presAssocID="{B03ADCB6-5C6C-47B2-A579-D9C70C444E3A}" presName="linear" presStyleCnt="0">
        <dgm:presLayoutVars>
          <dgm:animLvl val="lvl"/>
          <dgm:resizeHandles val="exact"/>
        </dgm:presLayoutVars>
      </dgm:prSet>
      <dgm:spPr/>
    </dgm:pt>
    <dgm:pt modelId="{67930035-4C5C-4CFE-849E-3C88976C759D}" type="pres">
      <dgm:prSet presAssocID="{EEE32D0F-5E56-4F90-981C-FB8848C78B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34C314-3E02-4975-9C47-52A58E3005DD}" type="pres">
      <dgm:prSet presAssocID="{EEE32D0F-5E56-4F90-981C-FB8848C78B5F}" presName="childText" presStyleLbl="revTx" presStyleIdx="0" presStyleCnt="2">
        <dgm:presLayoutVars>
          <dgm:bulletEnabled val="1"/>
        </dgm:presLayoutVars>
      </dgm:prSet>
      <dgm:spPr/>
    </dgm:pt>
    <dgm:pt modelId="{9081DE2E-3EC7-4663-A4DE-9DA524F4EDC2}" type="pres">
      <dgm:prSet presAssocID="{463A559E-6099-4266-9603-479DE47038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60754-531E-42B2-BA9D-ADB7FB593055}" type="pres">
      <dgm:prSet presAssocID="{463A559E-6099-4266-9603-479DE470386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FE9B2D-BD54-425D-9D34-6845BF86BBE9}" srcId="{B03ADCB6-5C6C-47B2-A579-D9C70C444E3A}" destId="{EEE32D0F-5E56-4F90-981C-FB8848C78B5F}" srcOrd="0" destOrd="0" parTransId="{FE025667-9F3F-4D2D-8207-BA42DFEAC079}" sibTransId="{73292080-C5B8-40F7-BEC4-A920F7145D04}"/>
    <dgm:cxn modelId="{7D0A933B-5CCD-4156-B99C-2302ACE5935B}" type="presOf" srcId="{B03ADCB6-5C6C-47B2-A579-D9C70C444E3A}" destId="{CCC76EAA-937F-4606-B605-282B518DCAD6}" srcOrd="0" destOrd="0" presId="urn:microsoft.com/office/officeart/2005/8/layout/vList2"/>
    <dgm:cxn modelId="{50AD2F6C-F02E-4CDF-B486-2DD4F52CA67B}" type="presOf" srcId="{EEE32D0F-5E56-4F90-981C-FB8848C78B5F}" destId="{67930035-4C5C-4CFE-849E-3C88976C759D}" srcOrd="0" destOrd="0" presId="urn:microsoft.com/office/officeart/2005/8/layout/vList2"/>
    <dgm:cxn modelId="{C9B43F4D-FC9F-4C0F-98A0-CBA8BDD58139}" type="presOf" srcId="{BD97BB88-FC3E-4880-B634-05AA8D0E6866}" destId="{7C34C314-3E02-4975-9C47-52A58E3005DD}" srcOrd="0" destOrd="0" presId="urn:microsoft.com/office/officeart/2005/8/layout/vList2"/>
    <dgm:cxn modelId="{552EB050-A2EF-45F6-AAC2-35145BA5B049}" type="presOf" srcId="{463A559E-6099-4266-9603-479DE4703861}" destId="{9081DE2E-3EC7-4663-A4DE-9DA524F4EDC2}" srcOrd="0" destOrd="0" presId="urn:microsoft.com/office/officeart/2005/8/layout/vList2"/>
    <dgm:cxn modelId="{1152C996-8F02-43B5-8935-186859F1C0EB}" srcId="{B03ADCB6-5C6C-47B2-A579-D9C70C444E3A}" destId="{463A559E-6099-4266-9603-479DE4703861}" srcOrd="1" destOrd="0" parTransId="{43FED157-237B-4410-8672-C9C366C1BBD3}" sibTransId="{BD17AD45-12A1-412B-BF9B-08978148AEB3}"/>
    <dgm:cxn modelId="{F8E7129A-F2C0-428E-B5C3-21B679A454C8}" srcId="{463A559E-6099-4266-9603-479DE4703861}" destId="{C6013E0B-3F11-449D-A6F0-B42486643B8D}" srcOrd="0" destOrd="0" parTransId="{FF391B93-09FB-4EFE-8055-66797DB67799}" sibTransId="{CC1FC964-52B2-4EC2-B53E-AB2411D09B0E}"/>
    <dgm:cxn modelId="{944A4DA7-EBA9-4D4D-A7A7-00B1FF894AB9}" type="presOf" srcId="{C6013E0B-3F11-449D-A6F0-B42486643B8D}" destId="{80B60754-531E-42B2-BA9D-ADB7FB593055}" srcOrd="0" destOrd="0" presId="urn:microsoft.com/office/officeart/2005/8/layout/vList2"/>
    <dgm:cxn modelId="{A59F0FE4-E86D-4E74-9F5E-9B2332F38D9A}" srcId="{EEE32D0F-5E56-4F90-981C-FB8848C78B5F}" destId="{BD97BB88-FC3E-4880-B634-05AA8D0E6866}" srcOrd="0" destOrd="0" parTransId="{5A09AB82-2FA5-4B24-9818-E3E559A85659}" sibTransId="{F4439997-CDF5-4E95-BD8F-1DEE10C21FC6}"/>
    <dgm:cxn modelId="{34AE3112-E2A5-48DA-9640-417A6F75356A}" type="presParOf" srcId="{CCC76EAA-937F-4606-B605-282B518DCAD6}" destId="{67930035-4C5C-4CFE-849E-3C88976C759D}" srcOrd="0" destOrd="0" presId="urn:microsoft.com/office/officeart/2005/8/layout/vList2"/>
    <dgm:cxn modelId="{811DB26E-910E-4E46-A86F-0C357549CE90}" type="presParOf" srcId="{CCC76EAA-937F-4606-B605-282B518DCAD6}" destId="{7C34C314-3E02-4975-9C47-52A58E3005DD}" srcOrd="1" destOrd="0" presId="urn:microsoft.com/office/officeart/2005/8/layout/vList2"/>
    <dgm:cxn modelId="{08E920AC-DA62-4FA0-B970-5EAE94D8FADC}" type="presParOf" srcId="{CCC76EAA-937F-4606-B605-282B518DCAD6}" destId="{9081DE2E-3EC7-4663-A4DE-9DA524F4EDC2}" srcOrd="2" destOrd="0" presId="urn:microsoft.com/office/officeart/2005/8/layout/vList2"/>
    <dgm:cxn modelId="{8570121F-4C91-4C3A-8096-07EC6513D9A7}" type="presParOf" srcId="{CCC76EAA-937F-4606-B605-282B518DCAD6}" destId="{80B60754-531E-42B2-BA9D-ADB7FB5930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CBA8B-FEB7-4C17-9A4A-546E43A4CB6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55ADB38-1CB5-4C00-BD43-5D12268D8833}">
      <dgm:prSet/>
      <dgm:spPr/>
      <dgm:t>
        <a:bodyPr/>
        <a:lstStyle/>
        <a:p>
          <a:r>
            <a:rPr lang="it-IT"/>
            <a:t>Un algoritmo è un procedimento di calcolo che si basa sull’applicazione di un numero finito di regole che determinano in modo meccanico </a:t>
          </a:r>
          <a:r>
            <a:rPr lang="it-IT" b="1"/>
            <a:t>TUTTI </a:t>
          </a:r>
          <a:r>
            <a:rPr lang="it-IT"/>
            <a:t>i singoli passi del procedimento stesso</a:t>
          </a:r>
        </a:p>
      </dgm:t>
    </dgm:pt>
    <dgm:pt modelId="{98979D5C-C7CF-4102-A4E2-BFBBCE5D6E0B}" type="parTrans" cxnId="{33FF99ED-8009-49FB-82D4-6F4F30E3511F}">
      <dgm:prSet/>
      <dgm:spPr/>
      <dgm:t>
        <a:bodyPr/>
        <a:lstStyle/>
        <a:p>
          <a:endParaRPr lang="it-IT"/>
        </a:p>
      </dgm:t>
    </dgm:pt>
    <dgm:pt modelId="{3F695F90-38D0-4E59-80BF-FDD478BBEF8C}" type="sibTrans" cxnId="{33FF99ED-8009-49FB-82D4-6F4F30E3511F}">
      <dgm:prSet/>
      <dgm:spPr/>
      <dgm:t>
        <a:bodyPr/>
        <a:lstStyle/>
        <a:p>
          <a:endParaRPr lang="it-IT"/>
        </a:p>
      </dgm:t>
    </dgm:pt>
    <dgm:pt modelId="{AF92C9FF-87CC-462B-BDFB-948E1D30342C}">
      <dgm:prSet/>
      <dgm:spPr/>
      <dgm:t>
        <a:bodyPr/>
        <a:lstStyle/>
        <a:p>
          <a:r>
            <a:rPr lang="it-IT"/>
            <a:t>In pratica, ogni procedimento che consente di risolvere un problema</a:t>
          </a:r>
        </a:p>
      </dgm:t>
    </dgm:pt>
    <dgm:pt modelId="{921EC1FB-E9A6-4778-9CA9-5F9039809B77}" type="parTrans" cxnId="{0554790B-671D-49C6-9938-4C3E1B28A1A5}">
      <dgm:prSet/>
      <dgm:spPr/>
      <dgm:t>
        <a:bodyPr/>
        <a:lstStyle/>
        <a:p>
          <a:endParaRPr lang="it-IT"/>
        </a:p>
      </dgm:t>
    </dgm:pt>
    <dgm:pt modelId="{69A47B8D-DEB0-41A8-9376-64E263BC2651}" type="sibTrans" cxnId="{0554790B-671D-49C6-9938-4C3E1B28A1A5}">
      <dgm:prSet/>
      <dgm:spPr/>
      <dgm:t>
        <a:bodyPr/>
        <a:lstStyle/>
        <a:p>
          <a:endParaRPr lang="it-IT"/>
        </a:p>
      </dgm:t>
    </dgm:pt>
    <dgm:pt modelId="{32185F73-B64A-430B-B74F-D5E12C534CF4}" type="pres">
      <dgm:prSet presAssocID="{106CBA8B-FEB7-4C17-9A4A-546E43A4CB69}" presName="vert0" presStyleCnt="0">
        <dgm:presLayoutVars>
          <dgm:dir/>
          <dgm:animOne val="branch"/>
          <dgm:animLvl val="lvl"/>
        </dgm:presLayoutVars>
      </dgm:prSet>
      <dgm:spPr/>
    </dgm:pt>
    <dgm:pt modelId="{12864531-0759-4681-842B-173CAFEFE8A7}" type="pres">
      <dgm:prSet presAssocID="{855ADB38-1CB5-4C00-BD43-5D12268D8833}" presName="thickLine" presStyleLbl="alignNode1" presStyleIdx="0" presStyleCnt="2"/>
      <dgm:spPr/>
    </dgm:pt>
    <dgm:pt modelId="{AA907E80-3E0F-4E14-BE67-B26F8E498984}" type="pres">
      <dgm:prSet presAssocID="{855ADB38-1CB5-4C00-BD43-5D12268D8833}" presName="horz1" presStyleCnt="0"/>
      <dgm:spPr/>
    </dgm:pt>
    <dgm:pt modelId="{365FB649-6C9A-4F28-ACA7-EA9F796A574B}" type="pres">
      <dgm:prSet presAssocID="{855ADB38-1CB5-4C00-BD43-5D12268D8833}" presName="tx1" presStyleLbl="revTx" presStyleIdx="0" presStyleCnt="2"/>
      <dgm:spPr/>
    </dgm:pt>
    <dgm:pt modelId="{8CE88F48-C172-4651-BE20-381A2FF17069}" type="pres">
      <dgm:prSet presAssocID="{855ADB38-1CB5-4C00-BD43-5D12268D8833}" presName="vert1" presStyleCnt="0"/>
      <dgm:spPr/>
    </dgm:pt>
    <dgm:pt modelId="{92567329-6FF8-43F5-9887-92FBA2182ECF}" type="pres">
      <dgm:prSet presAssocID="{AF92C9FF-87CC-462B-BDFB-948E1D30342C}" presName="thickLine" presStyleLbl="alignNode1" presStyleIdx="1" presStyleCnt="2"/>
      <dgm:spPr/>
    </dgm:pt>
    <dgm:pt modelId="{6414DC15-814E-463B-81C9-8408E5B03AC5}" type="pres">
      <dgm:prSet presAssocID="{AF92C9FF-87CC-462B-BDFB-948E1D30342C}" presName="horz1" presStyleCnt="0"/>
      <dgm:spPr/>
    </dgm:pt>
    <dgm:pt modelId="{7B49CD15-78BC-4B4F-8C93-A35ECAAE8B4F}" type="pres">
      <dgm:prSet presAssocID="{AF92C9FF-87CC-462B-BDFB-948E1D30342C}" presName="tx1" presStyleLbl="revTx" presStyleIdx="1" presStyleCnt="2"/>
      <dgm:spPr/>
    </dgm:pt>
    <dgm:pt modelId="{9832FE02-8455-4FDC-A4B1-9E495B757E99}" type="pres">
      <dgm:prSet presAssocID="{AF92C9FF-87CC-462B-BDFB-948E1D30342C}" presName="vert1" presStyleCnt="0"/>
      <dgm:spPr/>
    </dgm:pt>
  </dgm:ptLst>
  <dgm:cxnLst>
    <dgm:cxn modelId="{0554790B-671D-49C6-9938-4C3E1B28A1A5}" srcId="{106CBA8B-FEB7-4C17-9A4A-546E43A4CB69}" destId="{AF92C9FF-87CC-462B-BDFB-948E1D30342C}" srcOrd="1" destOrd="0" parTransId="{921EC1FB-E9A6-4778-9CA9-5F9039809B77}" sibTransId="{69A47B8D-DEB0-41A8-9376-64E263BC2651}"/>
    <dgm:cxn modelId="{C0997C0D-65AA-4F4D-B911-6D633FD8E4D3}" type="presOf" srcId="{AF92C9FF-87CC-462B-BDFB-948E1D30342C}" destId="{7B49CD15-78BC-4B4F-8C93-A35ECAAE8B4F}" srcOrd="0" destOrd="0" presId="urn:microsoft.com/office/officeart/2008/layout/LinedList"/>
    <dgm:cxn modelId="{30A70AC0-05AA-4834-816B-C1ACD005AA81}" type="presOf" srcId="{855ADB38-1CB5-4C00-BD43-5D12268D8833}" destId="{365FB649-6C9A-4F28-ACA7-EA9F796A574B}" srcOrd="0" destOrd="0" presId="urn:microsoft.com/office/officeart/2008/layout/LinedList"/>
    <dgm:cxn modelId="{17937EC0-23D3-4840-9EA9-54EA967ECE75}" type="presOf" srcId="{106CBA8B-FEB7-4C17-9A4A-546E43A4CB69}" destId="{32185F73-B64A-430B-B74F-D5E12C534CF4}" srcOrd="0" destOrd="0" presId="urn:microsoft.com/office/officeart/2008/layout/LinedList"/>
    <dgm:cxn modelId="{33FF99ED-8009-49FB-82D4-6F4F30E3511F}" srcId="{106CBA8B-FEB7-4C17-9A4A-546E43A4CB69}" destId="{855ADB38-1CB5-4C00-BD43-5D12268D8833}" srcOrd="0" destOrd="0" parTransId="{98979D5C-C7CF-4102-A4E2-BFBBCE5D6E0B}" sibTransId="{3F695F90-38D0-4E59-80BF-FDD478BBEF8C}"/>
    <dgm:cxn modelId="{327E19BD-FF09-40A8-A039-BCAFEA2DCF80}" type="presParOf" srcId="{32185F73-B64A-430B-B74F-D5E12C534CF4}" destId="{12864531-0759-4681-842B-173CAFEFE8A7}" srcOrd="0" destOrd="0" presId="urn:microsoft.com/office/officeart/2008/layout/LinedList"/>
    <dgm:cxn modelId="{66F0E036-14C4-42DD-B28F-9BD4F4518E51}" type="presParOf" srcId="{32185F73-B64A-430B-B74F-D5E12C534CF4}" destId="{AA907E80-3E0F-4E14-BE67-B26F8E498984}" srcOrd="1" destOrd="0" presId="urn:microsoft.com/office/officeart/2008/layout/LinedList"/>
    <dgm:cxn modelId="{FF6C9F2C-EE05-4482-A2A0-2704DFB834EC}" type="presParOf" srcId="{AA907E80-3E0F-4E14-BE67-B26F8E498984}" destId="{365FB649-6C9A-4F28-ACA7-EA9F796A574B}" srcOrd="0" destOrd="0" presId="urn:microsoft.com/office/officeart/2008/layout/LinedList"/>
    <dgm:cxn modelId="{DC0D7520-9909-4B6F-A801-9E3C82C27D26}" type="presParOf" srcId="{AA907E80-3E0F-4E14-BE67-B26F8E498984}" destId="{8CE88F48-C172-4651-BE20-381A2FF17069}" srcOrd="1" destOrd="0" presId="urn:microsoft.com/office/officeart/2008/layout/LinedList"/>
    <dgm:cxn modelId="{585BD90E-5E48-49D1-9D80-42D9BD17B9F1}" type="presParOf" srcId="{32185F73-B64A-430B-B74F-D5E12C534CF4}" destId="{92567329-6FF8-43F5-9887-92FBA2182ECF}" srcOrd="2" destOrd="0" presId="urn:microsoft.com/office/officeart/2008/layout/LinedList"/>
    <dgm:cxn modelId="{F2B064A6-5BD1-41F0-B042-B8B3D8D2A2BB}" type="presParOf" srcId="{32185F73-B64A-430B-B74F-D5E12C534CF4}" destId="{6414DC15-814E-463B-81C9-8408E5B03AC5}" srcOrd="3" destOrd="0" presId="urn:microsoft.com/office/officeart/2008/layout/LinedList"/>
    <dgm:cxn modelId="{698EE3DE-BC58-4293-BC38-083632BA1930}" type="presParOf" srcId="{6414DC15-814E-463B-81C9-8408E5B03AC5}" destId="{7B49CD15-78BC-4B4F-8C93-A35ECAAE8B4F}" srcOrd="0" destOrd="0" presId="urn:microsoft.com/office/officeart/2008/layout/LinedList"/>
    <dgm:cxn modelId="{45F6739B-D567-4302-B90C-7441DBE267FB}" type="presParOf" srcId="{6414DC15-814E-463B-81C9-8408E5B03AC5}" destId="{9832FE02-8455-4FDC-A4B1-9E495B757E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5A1E184-7A47-4ECB-A1BF-0778E2BB3DCB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E0DBD568-CFEC-4343-8E65-FA8179A82826}">
      <dgm:prSet/>
      <dgm:spPr/>
      <dgm:t>
        <a:bodyPr/>
        <a:lstStyle/>
        <a:p>
          <a:r>
            <a:rPr lang="it-IT"/>
            <a:t>Iterativi</a:t>
          </a:r>
        </a:p>
      </dgm:t>
    </dgm:pt>
    <dgm:pt modelId="{7A93D438-6FBA-423D-ACBA-38D10404EE11}" type="parTrans" cxnId="{8280DE9F-8F14-401D-BE9A-B9B5E49A73B7}">
      <dgm:prSet/>
      <dgm:spPr/>
      <dgm:t>
        <a:bodyPr/>
        <a:lstStyle/>
        <a:p>
          <a:endParaRPr lang="it-IT"/>
        </a:p>
      </dgm:t>
    </dgm:pt>
    <dgm:pt modelId="{E42BA319-6ECA-4815-B1B2-884CD6D74DAE}" type="sibTrans" cxnId="{8280DE9F-8F14-401D-BE9A-B9B5E49A73B7}">
      <dgm:prSet/>
      <dgm:spPr/>
      <dgm:t>
        <a:bodyPr/>
        <a:lstStyle/>
        <a:p>
          <a:endParaRPr lang="it-IT"/>
        </a:p>
      </dgm:t>
    </dgm:pt>
    <dgm:pt modelId="{CF9A1557-9F89-41EC-9F96-85006FD30C4C}">
      <dgm:prSet/>
      <dgm:spPr/>
      <dgm:t>
        <a:bodyPr/>
        <a:lstStyle/>
        <a:p>
          <a:r>
            <a:rPr lang="it-IT"/>
            <a:t>Ricorsivi</a:t>
          </a:r>
        </a:p>
      </dgm:t>
    </dgm:pt>
    <dgm:pt modelId="{CC056529-B14D-43CB-9279-F131A7A222F0}" type="parTrans" cxnId="{EF03B1A4-9E49-4FD8-A9CE-B723E3F77AAD}">
      <dgm:prSet/>
      <dgm:spPr/>
      <dgm:t>
        <a:bodyPr/>
        <a:lstStyle/>
        <a:p>
          <a:endParaRPr lang="it-IT"/>
        </a:p>
      </dgm:t>
    </dgm:pt>
    <dgm:pt modelId="{842E1F2A-879B-4505-A90E-FB6D184E907D}" type="sibTrans" cxnId="{EF03B1A4-9E49-4FD8-A9CE-B723E3F77AAD}">
      <dgm:prSet/>
      <dgm:spPr/>
      <dgm:t>
        <a:bodyPr/>
        <a:lstStyle/>
        <a:p>
          <a:endParaRPr lang="it-IT"/>
        </a:p>
      </dgm:t>
    </dgm:pt>
    <dgm:pt modelId="{1AFCB43F-84D5-4CCC-AE7A-29690EE1E3D8}">
      <dgm:prSet/>
      <dgm:spPr/>
      <dgm:t>
        <a:bodyPr/>
        <a:lstStyle/>
        <a:p>
          <a:r>
            <a:rPr lang="it-IT"/>
            <a:t>Ordinamento</a:t>
          </a:r>
        </a:p>
      </dgm:t>
    </dgm:pt>
    <dgm:pt modelId="{E199F209-05A1-4A23-8CD8-2C7D66889146}" type="parTrans" cxnId="{1367A73B-533F-4B7A-9BEE-3DD027D3EB4F}">
      <dgm:prSet/>
      <dgm:spPr/>
      <dgm:t>
        <a:bodyPr/>
        <a:lstStyle/>
        <a:p>
          <a:endParaRPr lang="it-IT"/>
        </a:p>
      </dgm:t>
    </dgm:pt>
    <dgm:pt modelId="{B09243C2-8919-44B2-8D52-BEA8842B58AF}" type="sibTrans" cxnId="{1367A73B-533F-4B7A-9BEE-3DD027D3EB4F}">
      <dgm:prSet/>
      <dgm:spPr/>
      <dgm:t>
        <a:bodyPr/>
        <a:lstStyle/>
        <a:p>
          <a:endParaRPr lang="it-IT"/>
        </a:p>
      </dgm:t>
    </dgm:pt>
    <dgm:pt modelId="{BC64F949-A90E-441B-8272-28836B1064FE}">
      <dgm:prSet/>
      <dgm:spPr/>
      <dgm:t>
        <a:bodyPr/>
        <a:lstStyle/>
        <a:p>
          <a:r>
            <a:rPr lang="it-IT"/>
            <a:t>Ricerca</a:t>
          </a:r>
        </a:p>
      </dgm:t>
    </dgm:pt>
    <dgm:pt modelId="{18A859B3-A1C5-4E61-9A24-5760017ED448}" type="parTrans" cxnId="{B0087FE2-5DDF-4F7D-B484-B4FCCD45EC3F}">
      <dgm:prSet/>
      <dgm:spPr/>
      <dgm:t>
        <a:bodyPr/>
        <a:lstStyle/>
        <a:p>
          <a:endParaRPr lang="it-IT"/>
        </a:p>
      </dgm:t>
    </dgm:pt>
    <dgm:pt modelId="{F65D8D12-4647-462F-B2B1-8F9E0BD2226C}" type="sibTrans" cxnId="{B0087FE2-5DDF-4F7D-B484-B4FCCD45EC3F}">
      <dgm:prSet/>
      <dgm:spPr/>
      <dgm:t>
        <a:bodyPr/>
        <a:lstStyle/>
        <a:p>
          <a:endParaRPr lang="it-IT"/>
        </a:p>
      </dgm:t>
    </dgm:pt>
    <dgm:pt modelId="{B6EF4969-CFF6-4EC2-9EE8-38B09575A698}">
      <dgm:prSet/>
      <dgm:spPr/>
      <dgm:t>
        <a:bodyPr/>
        <a:lstStyle/>
        <a:p>
          <a:r>
            <a:rPr lang="it-IT"/>
            <a:t>Combinatorio</a:t>
          </a:r>
        </a:p>
      </dgm:t>
    </dgm:pt>
    <dgm:pt modelId="{0EF22E7A-B042-41B9-B783-F878D0AB6B4D}" type="parTrans" cxnId="{B578B4AB-4BC2-4BBA-960A-6E1BC3DCC1A4}">
      <dgm:prSet/>
      <dgm:spPr/>
      <dgm:t>
        <a:bodyPr/>
        <a:lstStyle/>
        <a:p>
          <a:endParaRPr lang="it-IT"/>
        </a:p>
      </dgm:t>
    </dgm:pt>
    <dgm:pt modelId="{56F2A263-D8EA-456B-B31A-06A2296A9633}" type="sibTrans" cxnId="{B578B4AB-4BC2-4BBA-960A-6E1BC3DCC1A4}">
      <dgm:prSet/>
      <dgm:spPr/>
      <dgm:t>
        <a:bodyPr/>
        <a:lstStyle/>
        <a:p>
          <a:endParaRPr lang="it-IT"/>
        </a:p>
      </dgm:t>
    </dgm:pt>
    <dgm:pt modelId="{067E0A13-F601-47CF-9535-B61DC6CB2E55}">
      <dgm:prSet/>
      <dgm:spPr/>
      <dgm:t>
        <a:bodyPr/>
        <a:lstStyle/>
        <a:p>
          <a:r>
            <a:rPr lang="it-IT"/>
            <a:t>Compressione</a:t>
          </a:r>
        </a:p>
      </dgm:t>
    </dgm:pt>
    <dgm:pt modelId="{0B78B0E2-8F49-44A9-BA8F-32E0E6536413}" type="parTrans" cxnId="{6BE288B8-948F-4E5E-9195-C6A69846ED5F}">
      <dgm:prSet/>
      <dgm:spPr/>
      <dgm:t>
        <a:bodyPr/>
        <a:lstStyle/>
        <a:p>
          <a:endParaRPr lang="it-IT"/>
        </a:p>
      </dgm:t>
    </dgm:pt>
    <dgm:pt modelId="{B645570F-A3B8-48D8-8E20-11D80537FD2D}" type="sibTrans" cxnId="{6BE288B8-948F-4E5E-9195-C6A69846ED5F}">
      <dgm:prSet/>
      <dgm:spPr/>
      <dgm:t>
        <a:bodyPr/>
        <a:lstStyle/>
        <a:p>
          <a:endParaRPr lang="it-IT"/>
        </a:p>
      </dgm:t>
    </dgm:pt>
    <dgm:pt modelId="{B1F1657D-A1F6-4F96-B215-EF1486CC82A4}">
      <dgm:prSet/>
      <dgm:spPr/>
      <dgm:t>
        <a:bodyPr/>
        <a:lstStyle/>
        <a:p>
          <a:r>
            <a:rPr lang="it-IT"/>
            <a:t>Genetici</a:t>
          </a:r>
        </a:p>
      </dgm:t>
    </dgm:pt>
    <dgm:pt modelId="{F1348F38-9225-47E7-8349-B1AE306C82CD}" type="parTrans" cxnId="{1492F84D-0C19-46FB-B3FF-2B320CF495C5}">
      <dgm:prSet/>
      <dgm:spPr/>
      <dgm:t>
        <a:bodyPr/>
        <a:lstStyle/>
        <a:p>
          <a:endParaRPr lang="it-IT"/>
        </a:p>
      </dgm:t>
    </dgm:pt>
    <dgm:pt modelId="{6B943716-6994-4377-BBAE-263C7D4EAD50}" type="sibTrans" cxnId="{1492F84D-0C19-46FB-B3FF-2B320CF495C5}">
      <dgm:prSet/>
      <dgm:spPr/>
      <dgm:t>
        <a:bodyPr/>
        <a:lstStyle/>
        <a:p>
          <a:endParaRPr lang="it-IT"/>
        </a:p>
      </dgm:t>
    </dgm:pt>
    <dgm:pt modelId="{B2AE00C8-9B71-4E84-A1B1-FF022D85E18A}">
      <dgm:prSet/>
      <dgm:spPr/>
      <dgm:t>
        <a:bodyPr/>
        <a:lstStyle/>
        <a:p>
          <a:r>
            <a:rPr lang="it-IT"/>
            <a:t>Intelligence</a:t>
          </a:r>
        </a:p>
      </dgm:t>
    </dgm:pt>
    <dgm:pt modelId="{3191A923-6A28-4394-9A85-B502EAE121BF}" type="parTrans" cxnId="{24543EF6-59E9-4BAC-ABCD-218A68F42BA9}">
      <dgm:prSet/>
      <dgm:spPr/>
      <dgm:t>
        <a:bodyPr/>
        <a:lstStyle/>
        <a:p>
          <a:endParaRPr lang="it-IT"/>
        </a:p>
      </dgm:t>
    </dgm:pt>
    <dgm:pt modelId="{E3F90B7C-2BE4-4C9B-812A-7E4646B2656D}" type="sibTrans" cxnId="{24543EF6-59E9-4BAC-ABCD-218A68F42BA9}">
      <dgm:prSet/>
      <dgm:spPr/>
      <dgm:t>
        <a:bodyPr/>
        <a:lstStyle/>
        <a:p>
          <a:endParaRPr lang="it-IT"/>
        </a:p>
      </dgm:t>
    </dgm:pt>
    <dgm:pt modelId="{249B6B02-2B2C-43F7-9B9E-7FBEE5D3341C}" type="pres">
      <dgm:prSet presAssocID="{C5A1E184-7A47-4ECB-A1BF-0778E2BB3DCB}" presName="diagram" presStyleCnt="0">
        <dgm:presLayoutVars>
          <dgm:dir/>
          <dgm:resizeHandles val="exact"/>
        </dgm:presLayoutVars>
      </dgm:prSet>
      <dgm:spPr/>
    </dgm:pt>
    <dgm:pt modelId="{3E9FE7BA-6C8F-481A-9AAD-DC8B65A76051}" type="pres">
      <dgm:prSet presAssocID="{E0DBD568-CFEC-4343-8E65-FA8179A82826}" presName="node" presStyleLbl="node1" presStyleIdx="0" presStyleCnt="8">
        <dgm:presLayoutVars>
          <dgm:bulletEnabled val="1"/>
        </dgm:presLayoutVars>
      </dgm:prSet>
      <dgm:spPr/>
    </dgm:pt>
    <dgm:pt modelId="{E171F521-EA59-4186-8BFD-0D0010354FDA}" type="pres">
      <dgm:prSet presAssocID="{E42BA319-6ECA-4815-B1B2-884CD6D74DAE}" presName="sibTrans" presStyleCnt="0"/>
      <dgm:spPr/>
    </dgm:pt>
    <dgm:pt modelId="{C00AD218-9C21-4A82-B154-9A7F26CC508D}" type="pres">
      <dgm:prSet presAssocID="{CF9A1557-9F89-41EC-9F96-85006FD30C4C}" presName="node" presStyleLbl="node1" presStyleIdx="1" presStyleCnt="8">
        <dgm:presLayoutVars>
          <dgm:bulletEnabled val="1"/>
        </dgm:presLayoutVars>
      </dgm:prSet>
      <dgm:spPr/>
    </dgm:pt>
    <dgm:pt modelId="{8F42D509-5D25-409B-A054-3A31FF64249E}" type="pres">
      <dgm:prSet presAssocID="{842E1F2A-879B-4505-A90E-FB6D184E907D}" presName="sibTrans" presStyleCnt="0"/>
      <dgm:spPr/>
    </dgm:pt>
    <dgm:pt modelId="{1457ECCE-713D-4469-9CA1-CFBCE8360356}" type="pres">
      <dgm:prSet presAssocID="{1AFCB43F-84D5-4CCC-AE7A-29690EE1E3D8}" presName="node" presStyleLbl="node1" presStyleIdx="2" presStyleCnt="8">
        <dgm:presLayoutVars>
          <dgm:bulletEnabled val="1"/>
        </dgm:presLayoutVars>
      </dgm:prSet>
      <dgm:spPr/>
    </dgm:pt>
    <dgm:pt modelId="{4A57C232-7EC5-4B32-9CED-979C52A397F2}" type="pres">
      <dgm:prSet presAssocID="{B09243C2-8919-44B2-8D52-BEA8842B58AF}" presName="sibTrans" presStyleCnt="0"/>
      <dgm:spPr/>
    </dgm:pt>
    <dgm:pt modelId="{A4748CE6-AE87-4D99-BD13-8A6BDC8BE3E3}" type="pres">
      <dgm:prSet presAssocID="{BC64F949-A90E-441B-8272-28836B1064FE}" presName="node" presStyleLbl="node1" presStyleIdx="3" presStyleCnt="8">
        <dgm:presLayoutVars>
          <dgm:bulletEnabled val="1"/>
        </dgm:presLayoutVars>
      </dgm:prSet>
      <dgm:spPr/>
    </dgm:pt>
    <dgm:pt modelId="{3F0F5C6E-B42B-4848-B984-FE14DF779CFF}" type="pres">
      <dgm:prSet presAssocID="{F65D8D12-4647-462F-B2B1-8F9E0BD2226C}" presName="sibTrans" presStyleCnt="0"/>
      <dgm:spPr/>
    </dgm:pt>
    <dgm:pt modelId="{EF3BB4C1-2B45-4DF6-9F40-98C5669B6DA0}" type="pres">
      <dgm:prSet presAssocID="{B6EF4969-CFF6-4EC2-9EE8-38B09575A698}" presName="node" presStyleLbl="node1" presStyleIdx="4" presStyleCnt="8">
        <dgm:presLayoutVars>
          <dgm:bulletEnabled val="1"/>
        </dgm:presLayoutVars>
      </dgm:prSet>
      <dgm:spPr/>
    </dgm:pt>
    <dgm:pt modelId="{23292709-9955-42B5-9A4C-5E00FDBC24E3}" type="pres">
      <dgm:prSet presAssocID="{56F2A263-D8EA-456B-B31A-06A2296A9633}" presName="sibTrans" presStyleCnt="0"/>
      <dgm:spPr/>
    </dgm:pt>
    <dgm:pt modelId="{14341052-D3E0-4C4C-ABD2-F3F9F5E5B790}" type="pres">
      <dgm:prSet presAssocID="{067E0A13-F601-47CF-9535-B61DC6CB2E55}" presName="node" presStyleLbl="node1" presStyleIdx="5" presStyleCnt="8">
        <dgm:presLayoutVars>
          <dgm:bulletEnabled val="1"/>
        </dgm:presLayoutVars>
      </dgm:prSet>
      <dgm:spPr/>
    </dgm:pt>
    <dgm:pt modelId="{322B20EB-8CE0-455A-942D-B0044CCAB69D}" type="pres">
      <dgm:prSet presAssocID="{B645570F-A3B8-48D8-8E20-11D80537FD2D}" presName="sibTrans" presStyleCnt="0"/>
      <dgm:spPr/>
    </dgm:pt>
    <dgm:pt modelId="{A105E330-55C6-4E43-9B29-02BA2A961803}" type="pres">
      <dgm:prSet presAssocID="{B1F1657D-A1F6-4F96-B215-EF1486CC82A4}" presName="node" presStyleLbl="node1" presStyleIdx="6" presStyleCnt="8">
        <dgm:presLayoutVars>
          <dgm:bulletEnabled val="1"/>
        </dgm:presLayoutVars>
      </dgm:prSet>
      <dgm:spPr/>
    </dgm:pt>
    <dgm:pt modelId="{992030FC-2667-492D-B9D1-6F76B6673B1E}" type="pres">
      <dgm:prSet presAssocID="{6B943716-6994-4377-BBAE-263C7D4EAD50}" presName="sibTrans" presStyleCnt="0"/>
      <dgm:spPr/>
    </dgm:pt>
    <dgm:pt modelId="{1487FBB8-B426-46A5-9A71-3EF9F95A0E86}" type="pres">
      <dgm:prSet presAssocID="{B2AE00C8-9B71-4E84-A1B1-FF022D85E18A}" presName="node" presStyleLbl="node1" presStyleIdx="7" presStyleCnt="8">
        <dgm:presLayoutVars>
          <dgm:bulletEnabled val="1"/>
        </dgm:presLayoutVars>
      </dgm:prSet>
      <dgm:spPr/>
    </dgm:pt>
  </dgm:ptLst>
  <dgm:cxnLst>
    <dgm:cxn modelId="{6801FF26-A6EA-43FF-BFA8-CC3BA1722254}" type="presOf" srcId="{C5A1E184-7A47-4ECB-A1BF-0778E2BB3DCB}" destId="{249B6B02-2B2C-43F7-9B9E-7FBEE5D3341C}" srcOrd="0" destOrd="0" presId="urn:microsoft.com/office/officeart/2005/8/layout/default"/>
    <dgm:cxn modelId="{C223BB2B-3933-47AF-9451-93786BD30DAF}" type="presOf" srcId="{B2AE00C8-9B71-4E84-A1B1-FF022D85E18A}" destId="{1487FBB8-B426-46A5-9A71-3EF9F95A0E86}" srcOrd="0" destOrd="0" presId="urn:microsoft.com/office/officeart/2005/8/layout/default"/>
    <dgm:cxn modelId="{1367A73B-533F-4B7A-9BEE-3DD027D3EB4F}" srcId="{C5A1E184-7A47-4ECB-A1BF-0778E2BB3DCB}" destId="{1AFCB43F-84D5-4CCC-AE7A-29690EE1E3D8}" srcOrd="2" destOrd="0" parTransId="{E199F209-05A1-4A23-8CD8-2C7D66889146}" sibTransId="{B09243C2-8919-44B2-8D52-BEA8842B58AF}"/>
    <dgm:cxn modelId="{71EA0441-895D-4632-9401-4462D2302445}" type="presOf" srcId="{1AFCB43F-84D5-4CCC-AE7A-29690EE1E3D8}" destId="{1457ECCE-713D-4469-9CA1-CFBCE8360356}" srcOrd="0" destOrd="0" presId="urn:microsoft.com/office/officeart/2005/8/layout/default"/>
    <dgm:cxn modelId="{1492F84D-0C19-46FB-B3FF-2B320CF495C5}" srcId="{C5A1E184-7A47-4ECB-A1BF-0778E2BB3DCB}" destId="{B1F1657D-A1F6-4F96-B215-EF1486CC82A4}" srcOrd="6" destOrd="0" parTransId="{F1348F38-9225-47E7-8349-B1AE306C82CD}" sibTransId="{6B943716-6994-4377-BBAE-263C7D4EAD50}"/>
    <dgm:cxn modelId="{E43B5D4E-0D4D-4C70-9366-7668839745DF}" type="presOf" srcId="{CF9A1557-9F89-41EC-9F96-85006FD30C4C}" destId="{C00AD218-9C21-4A82-B154-9A7F26CC508D}" srcOrd="0" destOrd="0" presId="urn:microsoft.com/office/officeart/2005/8/layout/default"/>
    <dgm:cxn modelId="{00C18B7E-5883-4EC8-8E9A-63E358F83A69}" type="presOf" srcId="{067E0A13-F601-47CF-9535-B61DC6CB2E55}" destId="{14341052-D3E0-4C4C-ABD2-F3F9F5E5B790}" srcOrd="0" destOrd="0" presId="urn:microsoft.com/office/officeart/2005/8/layout/default"/>
    <dgm:cxn modelId="{0093798A-CEDE-4A00-AB0A-396DC71BA3E9}" type="presOf" srcId="{B6EF4969-CFF6-4EC2-9EE8-38B09575A698}" destId="{EF3BB4C1-2B45-4DF6-9F40-98C5669B6DA0}" srcOrd="0" destOrd="0" presId="urn:microsoft.com/office/officeart/2005/8/layout/default"/>
    <dgm:cxn modelId="{8280DE9F-8F14-401D-BE9A-B9B5E49A73B7}" srcId="{C5A1E184-7A47-4ECB-A1BF-0778E2BB3DCB}" destId="{E0DBD568-CFEC-4343-8E65-FA8179A82826}" srcOrd="0" destOrd="0" parTransId="{7A93D438-6FBA-423D-ACBA-38D10404EE11}" sibTransId="{E42BA319-6ECA-4815-B1B2-884CD6D74DAE}"/>
    <dgm:cxn modelId="{EF03B1A4-9E49-4FD8-A9CE-B723E3F77AAD}" srcId="{C5A1E184-7A47-4ECB-A1BF-0778E2BB3DCB}" destId="{CF9A1557-9F89-41EC-9F96-85006FD30C4C}" srcOrd="1" destOrd="0" parTransId="{CC056529-B14D-43CB-9279-F131A7A222F0}" sibTransId="{842E1F2A-879B-4505-A90E-FB6D184E907D}"/>
    <dgm:cxn modelId="{B578B4AB-4BC2-4BBA-960A-6E1BC3DCC1A4}" srcId="{C5A1E184-7A47-4ECB-A1BF-0778E2BB3DCB}" destId="{B6EF4969-CFF6-4EC2-9EE8-38B09575A698}" srcOrd="4" destOrd="0" parTransId="{0EF22E7A-B042-41B9-B783-F878D0AB6B4D}" sibTransId="{56F2A263-D8EA-456B-B31A-06A2296A9633}"/>
    <dgm:cxn modelId="{6BE288B8-948F-4E5E-9195-C6A69846ED5F}" srcId="{C5A1E184-7A47-4ECB-A1BF-0778E2BB3DCB}" destId="{067E0A13-F601-47CF-9535-B61DC6CB2E55}" srcOrd="5" destOrd="0" parTransId="{0B78B0E2-8F49-44A9-BA8F-32E0E6536413}" sibTransId="{B645570F-A3B8-48D8-8E20-11D80537FD2D}"/>
    <dgm:cxn modelId="{E6FA41CD-15DF-4E61-A243-792BD87D982D}" type="presOf" srcId="{E0DBD568-CFEC-4343-8E65-FA8179A82826}" destId="{3E9FE7BA-6C8F-481A-9AAD-DC8B65A76051}" srcOrd="0" destOrd="0" presId="urn:microsoft.com/office/officeart/2005/8/layout/default"/>
    <dgm:cxn modelId="{28CC98CD-5A2F-453B-8684-60F72A7464F8}" type="presOf" srcId="{B1F1657D-A1F6-4F96-B215-EF1486CC82A4}" destId="{A105E330-55C6-4E43-9B29-02BA2A961803}" srcOrd="0" destOrd="0" presId="urn:microsoft.com/office/officeart/2005/8/layout/default"/>
    <dgm:cxn modelId="{B0087FE2-5DDF-4F7D-B484-B4FCCD45EC3F}" srcId="{C5A1E184-7A47-4ECB-A1BF-0778E2BB3DCB}" destId="{BC64F949-A90E-441B-8272-28836B1064FE}" srcOrd="3" destOrd="0" parTransId="{18A859B3-A1C5-4E61-9A24-5760017ED448}" sibTransId="{F65D8D12-4647-462F-B2B1-8F9E0BD2226C}"/>
    <dgm:cxn modelId="{24543EF6-59E9-4BAC-ABCD-218A68F42BA9}" srcId="{C5A1E184-7A47-4ECB-A1BF-0778E2BB3DCB}" destId="{B2AE00C8-9B71-4E84-A1B1-FF022D85E18A}" srcOrd="7" destOrd="0" parTransId="{3191A923-6A28-4394-9A85-B502EAE121BF}" sibTransId="{E3F90B7C-2BE4-4C9B-812A-7E4646B2656D}"/>
    <dgm:cxn modelId="{BD7DDCFE-F10F-4638-91A6-D9E6F4C1F471}" type="presOf" srcId="{BC64F949-A90E-441B-8272-28836B1064FE}" destId="{A4748CE6-AE87-4D99-BD13-8A6BDC8BE3E3}" srcOrd="0" destOrd="0" presId="urn:microsoft.com/office/officeart/2005/8/layout/default"/>
    <dgm:cxn modelId="{5C779197-65A6-4F00-B8BC-77C1E1DAC3A1}" type="presParOf" srcId="{249B6B02-2B2C-43F7-9B9E-7FBEE5D3341C}" destId="{3E9FE7BA-6C8F-481A-9AAD-DC8B65A76051}" srcOrd="0" destOrd="0" presId="urn:microsoft.com/office/officeart/2005/8/layout/default"/>
    <dgm:cxn modelId="{19B1F53C-5401-46AB-9C8E-72C36AC0992C}" type="presParOf" srcId="{249B6B02-2B2C-43F7-9B9E-7FBEE5D3341C}" destId="{E171F521-EA59-4186-8BFD-0D0010354FDA}" srcOrd="1" destOrd="0" presId="urn:microsoft.com/office/officeart/2005/8/layout/default"/>
    <dgm:cxn modelId="{C21D6BC9-94B8-40DD-9820-08F8A18FA6DD}" type="presParOf" srcId="{249B6B02-2B2C-43F7-9B9E-7FBEE5D3341C}" destId="{C00AD218-9C21-4A82-B154-9A7F26CC508D}" srcOrd="2" destOrd="0" presId="urn:microsoft.com/office/officeart/2005/8/layout/default"/>
    <dgm:cxn modelId="{54B06FF0-F2BD-414E-A200-8BF8A9290099}" type="presParOf" srcId="{249B6B02-2B2C-43F7-9B9E-7FBEE5D3341C}" destId="{8F42D509-5D25-409B-A054-3A31FF64249E}" srcOrd="3" destOrd="0" presId="urn:microsoft.com/office/officeart/2005/8/layout/default"/>
    <dgm:cxn modelId="{956E4611-07D1-423B-B76D-4467A3213590}" type="presParOf" srcId="{249B6B02-2B2C-43F7-9B9E-7FBEE5D3341C}" destId="{1457ECCE-713D-4469-9CA1-CFBCE8360356}" srcOrd="4" destOrd="0" presId="urn:microsoft.com/office/officeart/2005/8/layout/default"/>
    <dgm:cxn modelId="{E06CF32F-65F4-4AA0-8F94-93FDD7FA4099}" type="presParOf" srcId="{249B6B02-2B2C-43F7-9B9E-7FBEE5D3341C}" destId="{4A57C232-7EC5-4B32-9CED-979C52A397F2}" srcOrd="5" destOrd="0" presId="urn:microsoft.com/office/officeart/2005/8/layout/default"/>
    <dgm:cxn modelId="{7C64871B-3C95-4166-BE58-7D0DDF137DCA}" type="presParOf" srcId="{249B6B02-2B2C-43F7-9B9E-7FBEE5D3341C}" destId="{A4748CE6-AE87-4D99-BD13-8A6BDC8BE3E3}" srcOrd="6" destOrd="0" presId="urn:microsoft.com/office/officeart/2005/8/layout/default"/>
    <dgm:cxn modelId="{D969A14B-F8E1-4933-9455-283C02BCB671}" type="presParOf" srcId="{249B6B02-2B2C-43F7-9B9E-7FBEE5D3341C}" destId="{3F0F5C6E-B42B-4848-B984-FE14DF779CFF}" srcOrd="7" destOrd="0" presId="urn:microsoft.com/office/officeart/2005/8/layout/default"/>
    <dgm:cxn modelId="{8C02DD92-6EEF-4F78-A32D-6A44D12FFF50}" type="presParOf" srcId="{249B6B02-2B2C-43F7-9B9E-7FBEE5D3341C}" destId="{EF3BB4C1-2B45-4DF6-9F40-98C5669B6DA0}" srcOrd="8" destOrd="0" presId="urn:microsoft.com/office/officeart/2005/8/layout/default"/>
    <dgm:cxn modelId="{9005A92B-2CB4-478F-BE73-E1CC51856D92}" type="presParOf" srcId="{249B6B02-2B2C-43F7-9B9E-7FBEE5D3341C}" destId="{23292709-9955-42B5-9A4C-5E00FDBC24E3}" srcOrd="9" destOrd="0" presId="urn:microsoft.com/office/officeart/2005/8/layout/default"/>
    <dgm:cxn modelId="{963E6D80-3226-43CC-9D88-0382F4F27668}" type="presParOf" srcId="{249B6B02-2B2C-43F7-9B9E-7FBEE5D3341C}" destId="{14341052-D3E0-4C4C-ABD2-F3F9F5E5B790}" srcOrd="10" destOrd="0" presId="urn:microsoft.com/office/officeart/2005/8/layout/default"/>
    <dgm:cxn modelId="{921D883F-0B30-4E86-A4D1-084F96A26DBB}" type="presParOf" srcId="{249B6B02-2B2C-43F7-9B9E-7FBEE5D3341C}" destId="{322B20EB-8CE0-455A-942D-B0044CCAB69D}" srcOrd="11" destOrd="0" presId="urn:microsoft.com/office/officeart/2005/8/layout/default"/>
    <dgm:cxn modelId="{979479CA-4A8D-4DBB-8EF9-893959C2A38F}" type="presParOf" srcId="{249B6B02-2B2C-43F7-9B9E-7FBEE5D3341C}" destId="{A105E330-55C6-4E43-9B29-02BA2A961803}" srcOrd="12" destOrd="0" presId="urn:microsoft.com/office/officeart/2005/8/layout/default"/>
    <dgm:cxn modelId="{0C848E51-C5BA-4508-95DC-E6C101B68936}" type="presParOf" srcId="{249B6B02-2B2C-43F7-9B9E-7FBEE5D3341C}" destId="{992030FC-2667-492D-B9D1-6F76B6673B1E}" srcOrd="13" destOrd="0" presId="urn:microsoft.com/office/officeart/2005/8/layout/default"/>
    <dgm:cxn modelId="{A12B6372-3B84-4EB8-B574-4D267BC796F0}" type="presParOf" srcId="{249B6B02-2B2C-43F7-9B9E-7FBEE5D3341C}" destId="{1487FBB8-B426-46A5-9A71-3EF9F95A0E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6743604-102B-4A9C-9846-89F23076E9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B6CF68E-6868-4E8E-925F-085F6E081565}">
      <dgm:prSet/>
      <dgm:spPr/>
      <dgm:t>
        <a:bodyPr/>
        <a:lstStyle/>
        <a:p>
          <a:r>
            <a:rPr lang="it-IT"/>
            <a:t>Un pastore ha una pecora, un lupo e un cavolo. Deve portarli dall'altra parte di un fiume che non ha né ponti né guadi, facendo ben attenzione che nel tragitto la pecora non sbafi il cavolo o - peggio - il lupo non sbrani la pecora. Il pastore ha a disposizione una piccola canoa che può contenere solo una cosa o un animale oltre al pastore. Quindi non è possibile fare il trasbordo in un unica soluzione .  Non ha nessun problema a far avanti e indietro nel fiume, ma si deve, invece,  fare attenzione anche a cosa combinano i due rimasti soli sulla riva mentre il pastore è in acqua con il terzo. </a:t>
          </a:r>
        </a:p>
      </dgm:t>
    </dgm:pt>
    <dgm:pt modelId="{1CE5D8B9-4E60-4C22-8114-2BFF278E6D88}" type="parTrans" cxnId="{B0F9B3CC-7C92-463B-AD4F-677200608F0F}">
      <dgm:prSet/>
      <dgm:spPr/>
      <dgm:t>
        <a:bodyPr/>
        <a:lstStyle/>
        <a:p>
          <a:endParaRPr lang="it-IT"/>
        </a:p>
      </dgm:t>
    </dgm:pt>
    <dgm:pt modelId="{F704EDE6-967C-472C-A284-8C6D6A92AD54}" type="sibTrans" cxnId="{B0F9B3CC-7C92-463B-AD4F-677200608F0F}">
      <dgm:prSet/>
      <dgm:spPr/>
      <dgm:t>
        <a:bodyPr/>
        <a:lstStyle/>
        <a:p>
          <a:endParaRPr lang="it-IT"/>
        </a:p>
      </dgm:t>
    </dgm:pt>
    <dgm:pt modelId="{50723D9F-4745-4278-818F-1ADFC170BD65}">
      <dgm:prSet custT="1"/>
      <dgm:spPr/>
      <dgm:t>
        <a:bodyPr/>
        <a:lstStyle/>
        <a:p>
          <a:r>
            <a:rPr lang="it-IT" sz="4400" dirty="0"/>
            <a:t>Come fa il pastore a trasportare pecora, cavolo e lupo, tutti e tre sani, salvi e... non mangiati?</a:t>
          </a:r>
        </a:p>
      </dgm:t>
    </dgm:pt>
    <dgm:pt modelId="{7E139DCF-FB44-4AA8-A1F7-09031105337D}" type="parTrans" cxnId="{220CF429-C466-4026-95D0-220BFCE17DC2}">
      <dgm:prSet/>
      <dgm:spPr/>
      <dgm:t>
        <a:bodyPr/>
        <a:lstStyle/>
        <a:p>
          <a:endParaRPr lang="it-IT"/>
        </a:p>
      </dgm:t>
    </dgm:pt>
    <dgm:pt modelId="{81DB1271-F04B-445B-9DBA-86A41DFA4A9A}" type="sibTrans" cxnId="{220CF429-C466-4026-95D0-220BFCE17DC2}">
      <dgm:prSet/>
      <dgm:spPr/>
      <dgm:t>
        <a:bodyPr/>
        <a:lstStyle/>
        <a:p>
          <a:endParaRPr lang="it-IT"/>
        </a:p>
      </dgm:t>
    </dgm:pt>
    <dgm:pt modelId="{1C7B7778-CF84-44FD-B2B8-85007B6265AB}" type="pres">
      <dgm:prSet presAssocID="{F6743604-102B-4A9C-9846-89F23076E9D6}" presName="vert0" presStyleCnt="0">
        <dgm:presLayoutVars>
          <dgm:dir/>
          <dgm:animOne val="branch"/>
          <dgm:animLvl val="lvl"/>
        </dgm:presLayoutVars>
      </dgm:prSet>
      <dgm:spPr/>
    </dgm:pt>
    <dgm:pt modelId="{40D2E54C-A7E5-438E-8449-34C82B977DA6}" type="pres">
      <dgm:prSet presAssocID="{3B6CF68E-6868-4E8E-925F-085F6E081565}" presName="thickLine" presStyleLbl="alignNode1" presStyleIdx="0" presStyleCnt="2"/>
      <dgm:spPr/>
    </dgm:pt>
    <dgm:pt modelId="{AEA12734-6D98-46CF-859B-9FCD33EBCF92}" type="pres">
      <dgm:prSet presAssocID="{3B6CF68E-6868-4E8E-925F-085F6E081565}" presName="horz1" presStyleCnt="0"/>
      <dgm:spPr/>
    </dgm:pt>
    <dgm:pt modelId="{717FC773-005B-4D9B-A5A2-BD28FB4D57D9}" type="pres">
      <dgm:prSet presAssocID="{3B6CF68E-6868-4E8E-925F-085F6E081565}" presName="tx1" presStyleLbl="revTx" presStyleIdx="0" presStyleCnt="2"/>
      <dgm:spPr/>
    </dgm:pt>
    <dgm:pt modelId="{10FB146D-7F3F-4256-886D-2CD1415C7BFD}" type="pres">
      <dgm:prSet presAssocID="{3B6CF68E-6868-4E8E-925F-085F6E081565}" presName="vert1" presStyleCnt="0"/>
      <dgm:spPr/>
    </dgm:pt>
    <dgm:pt modelId="{4CBAB705-F61C-45F8-B3AC-0D683A86122A}" type="pres">
      <dgm:prSet presAssocID="{50723D9F-4745-4278-818F-1ADFC170BD65}" presName="thickLine" presStyleLbl="alignNode1" presStyleIdx="1" presStyleCnt="2"/>
      <dgm:spPr/>
    </dgm:pt>
    <dgm:pt modelId="{6CCE10A6-2971-48D6-BE81-F6A154BAAD72}" type="pres">
      <dgm:prSet presAssocID="{50723D9F-4745-4278-818F-1ADFC170BD65}" presName="horz1" presStyleCnt="0"/>
      <dgm:spPr/>
    </dgm:pt>
    <dgm:pt modelId="{CFBC5CEF-EBB4-4FFC-B61D-48C45DBC43FE}" type="pres">
      <dgm:prSet presAssocID="{50723D9F-4745-4278-818F-1ADFC170BD65}" presName="tx1" presStyleLbl="revTx" presStyleIdx="1" presStyleCnt="2"/>
      <dgm:spPr/>
    </dgm:pt>
    <dgm:pt modelId="{97990FCD-99AB-4A0F-A644-0E3B66CD7A97}" type="pres">
      <dgm:prSet presAssocID="{50723D9F-4745-4278-818F-1ADFC170BD65}" presName="vert1" presStyleCnt="0"/>
      <dgm:spPr/>
    </dgm:pt>
  </dgm:ptLst>
  <dgm:cxnLst>
    <dgm:cxn modelId="{220CF429-C466-4026-95D0-220BFCE17DC2}" srcId="{F6743604-102B-4A9C-9846-89F23076E9D6}" destId="{50723D9F-4745-4278-818F-1ADFC170BD65}" srcOrd="1" destOrd="0" parTransId="{7E139DCF-FB44-4AA8-A1F7-09031105337D}" sibTransId="{81DB1271-F04B-445B-9DBA-86A41DFA4A9A}"/>
    <dgm:cxn modelId="{2A6EEE34-55C7-4EBC-BA49-4DBC99BCBAEF}" type="presOf" srcId="{3B6CF68E-6868-4E8E-925F-085F6E081565}" destId="{717FC773-005B-4D9B-A5A2-BD28FB4D57D9}" srcOrd="0" destOrd="0" presId="urn:microsoft.com/office/officeart/2008/layout/LinedList"/>
    <dgm:cxn modelId="{40FBA666-AA5B-467F-BD34-2E791C9551B4}" type="presOf" srcId="{F6743604-102B-4A9C-9846-89F23076E9D6}" destId="{1C7B7778-CF84-44FD-B2B8-85007B6265AB}" srcOrd="0" destOrd="0" presId="urn:microsoft.com/office/officeart/2008/layout/LinedList"/>
    <dgm:cxn modelId="{1EC628C9-6EB7-4027-AB71-F6143880067C}" type="presOf" srcId="{50723D9F-4745-4278-818F-1ADFC170BD65}" destId="{CFBC5CEF-EBB4-4FFC-B61D-48C45DBC43FE}" srcOrd="0" destOrd="0" presId="urn:microsoft.com/office/officeart/2008/layout/LinedList"/>
    <dgm:cxn modelId="{B0F9B3CC-7C92-463B-AD4F-677200608F0F}" srcId="{F6743604-102B-4A9C-9846-89F23076E9D6}" destId="{3B6CF68E-6868-4E8E-925F-085F6E081565}" srcOrd="0" destOrd="0" parTransId="{1CE5D8B9-4E60-4C22-8114-2BFF278E6D88}" sibTransId="{F704EDE6-967C-472C-A284-8C6D6A92AD54}"/>
    <dgm:cxn modelId="{A0D3065C-6E92-4B0B-88DB-F49177DEF10D}" type="presParOf" srcId="{1C7B7778-CF84-44FD-B2B8-85007B6265AB}" destId="{40D2E54C-A7E5-438E-8449-34C82B977DA6}" srcOrd="0" destOrd="0" presId="urn:microsoft.com/office/officeart/2008/layout/LinedList"/>
    <dgm:cxn modelId="{4A9C84F6-D803-4A69-9082-A3147C0FCACE}" type="presParOf" srcId="{1C7B7778-CF84-44FD-B2B8-85007B6265AB}" destId="{AEA12734-6D98-46CF-859B-9FCD33EBCF92}" srcOrd="1" destOrd="0" presId="urn:microsoft.com/office/officeart/2008/layout/LinedList"/>
    <dgm:cxn modelId="{AF980ABD-D590-4DB6-925A-8A8934C416CE}" type="presParOf" srcId="{AEA12734-6D98-46CF-859B-9FCD33EBCF92}" destId="{717FC773-005B-4D9B-A5A2-BD28FB4D57D9}" srcOrd="0" destOrd="0" presId="urn:microsoft.com/office/officeart/2008/layout/LinedList"/>
    <dgm:cxn modelId="{EA8468EC-6738-442D-B2A9-18123F8E1258}" type="presParOf" srcId="{AEA12734-6D98-46CF-859B-9FCD33EBCF92}" destId="{10FB146D-7F3F-4256-886D-2CD1415C7BFD}" srcOrd="1" destOrd="0" presId="urn:microsoft.com/office/officeart/2008/layout/LinedList"/>
    <dgm:cxn modelId="{34CC6E34-585C-4C50-9076-3702DA200E47}" type="presParOf" srcId="{1C7B7778-CF84-44FD-B2B8-85007B6265AB}" destId="{4CBAB705-F61C-45F8-B3AC-0D683A86122A}" srcOrd="2" destOrd="0" presId="urn:microsoft.com/office/officeart/2008/layout/LinedList"/>
    <dgm:cxn modelId="{8DC0F122-9EDB-4A1B-A5FC-DD42F3F652FF}" type="presParOf" srcId="{1C7B7778-CF84-44FD-B2B8-85007B6265AB}" destId="{6CCE10A6-2971-48D6-BE81-F6A154BAAD72}" srcOrd="3" destOrd="0" presId="urn:microsoft.com/office/officeart/2008/layout/LinedList"/>
    <dgm:cxn modelId="{C76E46E8-3729-40A5-8F47-6109488725C2}" type="presParOf" srcId="{6CCE10A6-2971-48D6-BE81-F6A154BAAD72}" destId="{CFBC5CEF-EBB4-4FFC-B61D-48C45DBC43FE}" srcOrd="0" destOrd="0" presId="urn:microsoft.com/office/officeart/2008/layout/LinedList"/>
    <dgm:cxn modelId="{71AAE278-52EE-44DD-9E66-FD9C428BA971}" type="presParOf" srcId="{6CCE10A6-2971-48D6-BE81-F6A154BAAD72}" destId="{97990FCD-99AB-4A0F-A644-0E3B66CD7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B9FE351-8388-46BC-8CAC-A9F8B94394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B2C471B-E67A-4C85-B5A4-96425EEE1856}">
      <dgm:prSet/>
      <dgm:spPr/>
      <dgm:t>
        <a:bodyPr/>
        <a:lstStyle/>
        <a:p>
          <a:r>
            <a:rPr lang="it-IT" dirty="0"/>
            <a:t>Devo capire quale tra due numeri, A e B, è il più grande. </a:t>
          </a:r>
        </a:p>
        <a:p>
          <a:r>
            <a:rPr lang="it-IT" dirty="0"/>
            <a:t>Qual è un algoritmo che mi permette di capirlo?</a:t>
          </a:r>
        </a:p>
      </dgm:t>
    </dgm:pt>
    <dgm:pt modelId="{FBACD047-8377-4C23-B956-2D13D0FB57CA}" type="parTrans" cxnId="{CBDBA250-D7E7-451C-AA09-8E2A70B14A4F}">
      <dgm:prSet/>
      <dgm:spPr/>
      <dgm:t>
        <a:bodyPr/>
        <a:lstStyle/>
        <a:p>
          <a:endParaRPr lang="it-IT"/>
        </a:p>
      </dgm:t>
    </dgm:pt>
    <dgm:pt modelId="{350B9BAA-2134-400A-8DDF-B61B295D17D1}" type="sibTrans" cxnId="{CBDBA250-D7E7-451C-AA09-8E2A70B14A4F}">
      <dgm:prSet/>
      <dgm:spPr/>
      <dgm:t>
        <a:bodyPr/>
        <a:lstStyle/>
        <a:p>
          <a:endParaRPr lang="it-IT"/>
        </a:p>
      </dgm:t>
    </dgm:pt>
    <dgm:pt modelId="{2D5606D0-67E4-47FB-B00F-CBFF1534A8FD}" type="pres">
      <dgm:prSet presAssocID="{3B9FE351-8388-46BC-8CAC-A9F8B9439449}" presName="vert0" presStyleCnt="0">
        <dgm:presLayoutVars>
          <dgm:dir/>
          <dgm:animOne val="branch"/>
          <dgm:animLvl val="lvl"/>
        </dgm:presLayoutVars>
      </dgm:prSet>
      <dgm:spPr/>
    </dgm:pt>
    <dgm:pt modelId="{5E6145E6-FDBD-45FA-BA6E-3F80F975D74D}" type="pres">
      <dgm:prSet presAssocID="{6B2C471B-E67A-4C85-B5A4-96425EEE1856}" presName="thickLine" presStyleLbl="alignNode1" presStyleIdx="0" presStyleCnt="1"/>
      <dgm:spPr/>
    </dgm:pt>
    <dgm:pt modelId="{F92E60CC-1618-4F28-94B0-ABAB05FCC878}" type="pres">
      <dgm:prSet presAssocID="{6B2C471B-E67A-4C85-B5A4-96425EEE1856}" presName="horz1" presStyleCnt="0"/>
      <dgm:spPr/>
    </dgm:pt>
    <dgm:pt modelId="{77C3A03C-10D5-4560-85D9-B4EF5FE1D926}" type="pres">
      <dgm:prSet presAssocID="{6B2C471B-E67A-4C85-B5A4-96425EEE1856}" presName="tx1" presStyleLbl="revTx" presStyleIdx="0" presStyleCnt="1"/>
      <dgm:spPr/>
    </dgm:pt>
    <dgm:pt modelId="{BBD1D632-6E21-428F-9D3A-68EE53A4B840}" type="pres">
      <dgm:prSet presAssocID="{6B2C471B-E67A-4C85-B5A4-96425EEE1856}" presName="vert1" presStyleCnt="0"/>
      <dgm:spPr/>
    </dgm:pt>
  </dgm:ptLst>
  <dgm:cxnLst>
    <dgm:cxn modelId="{CBDBA250-D7E7-451C-AA09-8E2A70B14A4F}" srcId="{3B9FE351-8388-46BC-8CAC-A9F8B9439449}" destId="{6B2C471B-E67A-4C85-B5A4-96425EEE1856}" srcOrd="0" destOrd="0" parTransId="{FBACD047-8377-4C23-B956-2D13D0FB57CA}" sibTransId="{350B9BAA-2134-400A-8DDF-B61B295D17D1}"/>
    <dgm:cxn modelId="{1FEF0EE4-D357-472E-82D2-3FBFC939D0CE}" type="presOf" srcId="{3B9FE351-8388-46BC-8CAC-A9F8B9439449}" destId="{2D5606D0-67E4-47FB-B00F-CBFF1534A8FD}" srcOrd="0" destOrd="0" presId="urn:microsoft.com/office/officeart/2008/layout/LinedList"/>
    <dgm:cxn modelId="{C77175EF-99BF-4EEA-94C0-BDA2525649F3}" type="presOf" srcId="{6B2C471B-E67A-4C85-B5A4-96425EEE1856}" destId="{77C3A03C-10D5-4560-85D9-B4EF5FE1D926}" srcOrd="0" destOrd="0" presId="urn:microsoft.com/office/officeart/2008/layout/LinedList"/>
    <dgm:cxn modelId="{8D8E9861-A7FB-4453-AD45-6B82CBC5F9FC}" type="presParOf" srcId="{2D5606D0-67E4-47FB-B00F-CBFF1534A8FD}" destId="{5E6145E6-FDBD-45FA-BA6E-3F80F975D74D}" srcOrd="0" destOrd="0" presId="urn:microsoft.com/office/officeart/2008/layout/LinedList"/>
    <dgm:cxn modelId="{DC5FF10B-B55D-4F92-920E-B224EAB0268E}" type="presParOf" srcId="{2D5606D0-67E4-47FB-B00F-CBFF1534A8FD}" destId="{F92E60CC-1618-4F28-94B0-ABAB05FCC878}" srcOrd="1" destOrd="0" presId="urn:microsoft.com/office/officeart/2008/layout/LinedList"/>
    <dgm:cxn modelId="{7712E0AB-897B-4DCD-B55E-BA65BBE1D5B9}" type="presParOf" srcId="{F92E60CC-1618-4F28-94B0-ABAB05FCC878}" destId="{77C3A03C-10D5-4560-85D9-B4EF5FE1D926}" srcOrd="0" destOrd="0" presId="urn:microsoft.com/office/officeart/2008/layout/LinedList"/>
    <dgm:cxn modelId="{A3ADA978-A9F0-420F-B8A4-4282624B20E4}" type="presParOf" srcId="{F92E60CC-1618-4F28-94B0-ABAB05FCC878}" destId="{BBD1D632-6E21-428F-9D3A-68EE53A4B8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69A186F-0AAA-493A-AF72-928AE28AA7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D766F64-5564-4D2F-ABA4-DD0C6CB96BCA}">
      <dgm:prSet/>
      <dgm:spPr/>
      <dgm:t>
        <a:bodyPr/>
        <a:lstStyle/>
        <a:p>
          <a:r>
            <a:rPr lang="it-IT"/>
            <a:t>Dati in ingresso 3 valori, calcola la media e stampala</a:t>
          </a:r>
        </a:p>
      </dgm:t>
    </dgm:pt>
    <dgm:pt modelId="{71986084-6730-46CD-99EE-3F3EFD722B91}" type="parTrans" cxnId="{173B18BF-70C2-4E6B-AEA4-024A587A90AC}">
      <dgm:prSet/>
      <dgm:spPr/>
      <dgm:t>
        <a:bodyPr/>
        <a:lstStyle/>
        <a:p>
          <a:endParaRPr lang="it-IT"/>
        </a:p>
      </dgm:t>
    </dgm:pt>
    <dgm:pt modelId="{8EBF4F51-CC69-41AC-8F05-144E0756DF1D}" type="sibTrans" cxnId="{173B18BF-70C2-4E6B-AEA4-024A587A90AC}">
      <dgm:prSet/>
      <dgm:spPr/>
      <dgm:t>
        <a:bodyPr/>
        <a:lstStyle/>
        <a:p>
          <a:endParaRPr lang="it-IT"/>
        </a:p>
      </dgm:t>
    </dgm:pt>
    <dgm:pt modelId="{3075B67E-C61B-44E5-8F95-B1CB3B1FFF2F}">
      <dgm:prSet/>
      <dgm:spPr/>
      <dgm:t>
        <a:bodyPr/>
        <a:lstStyle/>
        <a:p>
          <a:r>
            <a:rPr lang="it-IT"/>
            <a:t>Dati in ingresso la base e l’altezza di un rettangolo, calcolare e stampare il perimetro e l’area</a:t>
          </a:r>
        </a:p>
      </dgm:t>
    </dgm:pt>
    <dgm:pt modelId="{BDE4B220-67FD-401A-BE94-8BBD733B1A2A}" type="parTrans" cxnId="{4891429B-8708-429E-B2C3-D7AB56753542}">
      <dgm:prSet/>
      <dgm:spPr/>
      <dgm:t>
        <a:bodyPr/>
        <a:lstStyle/>
        <a:p>
          <a:endParaRPr lang="it-IT"/>
        </a:p>
      </dgm:t>
    </dgm:pt>
    <dgm:pt modelId="{FA7F2522-0B26-46AA-B6DA-C9E872760606}" type="sibTrans" cxnId="{4891429B-8708-429E-B2C3-D7AB56753542}">
      <dgm:prSet/>
      <dgm:spPr/>
      <dgm:t>
        <a:bodyPr/>
        <a:lstStyle/>
        <a:p>
          <a:endParaRPr lang="it-IT"/>
        </a:p>
      </dgm:t>
    </dgm:pt>
    <dgm:pt modelId="{E31B486D-4AA0-4940-8D2E-DC227FABD9C8}">
      <dgm:prSet/>
      <dgm:spPr/>
      <dgm:t>
        <a:bodyPr/>
        <a:lstStyle/>
        <a:p>
          <a:r>
            <a:rPr lang="it-IT"/>
            <a:t>Dati in ingresso il numero dei maschi e delle femmine che entrano in discoteca, l’algoritmo calcola e stampa a video il prezzo totale sapendo che i primi pagano 12€ e le seconde 10€ </a:t>
          </a:r>
        </a:p>
      </dgm:t>
    </dgm:pt>
    <dgm:pt modelId="{49EB90E9-A57A-49C9-94A0-A0010D5DC05C}" type="parTrans" cxnId="{EC26E318-0BC1-4C4D-9E14-17F050275497}">
      <dgm:prSet/>
      <dgm:spPr/>
      <dgm:t>
        <a:bodyPr/>
        <a:lstStyle/>
        <a:p>
          <a:endParaRPr lang="it-IT"/>
        </a:p>
      </dgm:t>
    </dgm:pt>
    <dgm:pt modelId="{CD3A5BD1-2FE2-4F9A-95AC-5F4CB77DD53C}" type="sibTrans" cxnId="{EC26E318-0BC1-4C4D-9E14-17F050275497}">
      <dgm:prSet/>
      <dgm:spPr/>
      <dgm:t>
        <a:bodyPr/>
        <a:lstStyle/>
        <a:p>
          <a:endParaRPr lang="it-IT"/>
        </a:p>
      </dgm:t>
    </dgm:pt>
    <dgm:pt modelId="{6EAFE241-1E42-472B-937F-6F1858207ADA}">
      <dgm:prSet/>
      <dgm:spPr/>
      <dgm:t>
        <a:bodyPr/>
        <a:lstStyle/>
        <a:p>
          <a:r>
            <a:rPr lang="it-IT"/>
            <a:t>Dato in ingresso il valore dell’età di uno studente, l’algoritmo stampa a video se è maggiorenne o minorenne </a:t>
          </a:r>
        </a:p>
      </dgm:t>
    </dgm:pt>
    <dgm:pt modelId="{EEF5AAA3-099A-49C3-AFB9-4B90A5752354}" type="parTrans" cxnId="{30978CA5-8BA3-4651-8293-56064EB930E2}">
      <dgm:prSet/>
      <dgm:spPr/>
      <dgm:t>
        <a:bodyPr/>
        <a:lstStyle/>
        <a:p>
          <a:endParaRPr lang="it-IT"/>
        </a:p>
      </dgm:t>
    </dgm:pt>
    <dgm:pt modelId="{78D6507A-D64E-4341-A7D3-E5C80A7D5D26}" type="sibTrans" cxnId="{30978CA5-8BA3-4651-8293-56064EB930E2}">
      <dgm:prSet/>
      <dgm:spPr/>
      <dgm:t>
        <a:bodyPr/>
        <a:lstStyle/>
        <a:p>
          <a:endParaRPr lang="it-IT"/>
        </a:p>
      </dgm:t>
    </dgm:pt>
    <dgm:pt modelId="{F9D4D6E7-69D9-4C97-B673-0436E3624039}">
      <dgm:prSet/>
      <dgm:spPr/>
      <dgm:t>
        <a:bodyPr/>
        <a:lstStyle/>
        <a:p>
          <a:r>
            <a:rPr lang="it-IT"/>
            <a:t>Dati in ingresso 3 valori, l’algoritmo stampa a video il valore minore</a:t>
          </a:r>
        </a:p>
      </dgm:t>
    </dgm:pt>
    <dgm:pt modelId="{E5C1FFF3-4242-4C0A-AC28-0EFE0248E098}" type="parTrans" cxnId="{D450BE0E-F1F4-4577-93D9-51A1CE715C48}">
      <dgm:prSet/>
      <dgm:spPr/>
      <dgm:t>
        <a:bodyPr/>
        <a:lstStyle/>
        <a:p>
          <a:endParaRPr lang="it-IT"/>
        </a:p>
      </dgm:t>
    </dgm:pt>
    <dgm:pt modelId="{3CC6D4CA-C30B-4403-BF3F-8CA07AAB3A9C}" type="sibTrans" cxnId="{D450BE0E-F1F4-4577-93D9-51A1CE715C48}">
      <dgm:prSet/>
      <dgm:spPr/>
      <dgm:t>
        <a:bodyPr/>
        <a:lstStyle/>
        <a:p>
          <a:endParaRPr lang="it-IT"/>
        </a:p>
      </dgm:t>
    </dgm:pt>
    <dgm:pt modelId="{36C9A4CB-B6A5-445D-ADCF-24D881381EB3}" type="pres">
      <dgm:prSet presAssocID="{C69A186F-0AAA-493A-AF72-928AE28AA73E}" presName="vert0" presStyleCnt="0">
        <dgm:presLayoutVars>
          <dgm:dir/>
          <dgm:animOne val="branch"/>
          <dgm:animLvl val="lvl"/>
        </dgm:presLayoutVars>
      </dgm:prSet>
      <dgm:spPr/>
    </dgm:pt>
    <dgm:pt modelId="{35BE766D-9CFF-4033-9094-7A2637B6089D}" type="pres">
      <dgm:prSet presAssocID="{0D766F64-5564-4D2F-ABA4-DD0C6CB96BCA}" presName="thickLine" presStyleLbl="alignNode1" presStyleIdx="0" presStyleCnt="5"/>
      <dgm:spPr/>
    </dgm:pt>
    <dgm:pt modelId="{41F0563B-929F-462A-AB55-4120FCDE06C5}" type="pres">
      <dgm:prSet presAssocID="{0D766F64-5564-4D2F-ABA4-DD0C6CB96BCA}" presName="horz1" presStyleCnt="0"/>
      <dgm:spPr/>
    </dgm:pt>
    <dgm:pt modelId="{51DC6071-9E6B-4E78-8B2B-F253A13051FE}" type="pres">
      <dgm:prSet presAssocID="{0D766F64-5564-4D2F-ABA4-DD0C6CB96BCA}" presName="tx1" presStyleLbl="revTx" presStyleIdx="0" presStyleCnt="5"/>
      <dgm:spPr/>
    </dgm:pt>
    <dgm:pt modelId="{5E2C9D10-3CB3-45D4-BE3F-B759CBF22E81}" type="pres">
      <dgm:prSet presAssocID="{0D766F64-5564-4D2F-ABA4-DD0C6CB96BCA}" presName="vert1" presStyleCnt="0"/>
      <dgm:spPr/>
    </dgm:pt>
    <dgm:pt modelId="{7062AF9F-35D5-47AB-A44C-209095C0A204}" type="pres">
      <dgm:prSet presAssocID="{3075B67E-C61B-44E5-8F95-B1CB3B1FFF2F}" presName="thickLine" presStyleLbl="alignNode1" presStyleIdx="1" presStyleCnt="5"/>
      <dgm:spPr/>
    </dgm:pt>
    <dgm:pt modelId="{5F372624-3C07-4F44-B676-A77A38785CCF}" type="pres">
      <dgm:prSet presAssocID="{3075B67E-C61B-44E5-8F95-B1CB3B1FFF2F}" presName="horz1" presStyleCnt="0"/>
      <dgm:spPr/>
    </dgm:pt>
    <dgm:pt modelId="{CBA43B4E-A0D7-4E57-A296-2D6787ACB9A7}" type="pres">
      <dgm:prSet presAssocID="{3075B67E-C61B-44E5-8F95-B1CB3B1FFF2F}" presName="tx1" presStyleLbl="revTx" presStyleIdx="1" presStyleCnt="5"/>
      <dgm:spPr/>
    </dgm:pt>
    <dgm:pt modelId="{10E55297-D5CE-4A75-B2FF-3E9E24B62963}" type="pres">
      <dgm:prSet presAssocID="{3075B67E-C61B-44E5-8F95-B1CB3B1FFF2F}" presName="vert1" presStyleCnt="0"/>
      <dgm:spPr/>
    </dgm:pt>
    <dgm:pt modelId="{64D2F299-9D3B-4914-8241-41AF128EB975}" type="pres">
      <dgm:prSet presAssocID="{E31B486D-4AA0-4940-8D2E-DC227FABD9C8}" presName="thickLine" presStyleLbl="alignNode1" presStyleIdx="2" presStyleCnt="5"/>
      <dgm:spPr/>
    </dgm:pt>
    <dgm:pt modelId="{C61733D8-30AD-4359-89A5-A821EE438441}" type="pres">
      <dgm:prSet presAssocID="{E31B486D-4AA0-4940-8D2E-DC227FABD9C8}" presName="horz1" presStyleCnt="0"/>
      <dgm:spPr/>
    </dgm:pt>
    <dgm:pt modelId="{24BE3B33-D53C-4EB3-B37B-FD361C2ABA27}" type="pres">
      <dgm:prSet presAssocID="{E31B486D-4AA0-4940-8D2E-DC227FABD9C8}" presName="tx1" presStyleLbl="revTx" presStyleIdx="2" presStyleCnt="5"/>
      <dgm:spPr/>
    </dgm:pt>
    <dgm:pt modelId="{299F7038-DDE7-4AAB-AF33-07418A2B0C7B}" type="pres">
      <dgm:prSet presAssocID="{E31B486D-4AA0-4940-8D2E-DC227FABD9C8}" presName="vert1" presStyleCnt="0"/>
      <dgm:spPr/>
    </dgm:pt>
    <dgm:pt modelId="{6BC6F491-D1C1-4322-B279-2D9B67A35E81}" type="pres">
      <dgm:prSet presAssocID="{6EAFE241-1E42-472B-937F-6F1858207ADA}" presName="thickLine" presStyleLbl="alignNode1" presStyleIdx="3" presStyleCnt="5"/>
      <dgm:spPr/>
    </dgm:pt>
    <dgm:pt modelId="{82E03A38-B011-4E41-8080-1CD3D71BBA1D}" type="pres">
      <dgm:prSet presAssocID="{6EAFE241-1E42-472B-937F-6F1858207ADA}" presName="horz1" presStyleCnt="0"/>
      <dgm:spPr/>
    </dgm:pt>
    <dgm:pt modelId="{5F3212D2-2FEF-443D-A22B-14B41A278340}" type="pres">
      <dgm:prSet presAssocID="{6EAFE241-1E42-472B-937F-6F1858207ADA}" presName="tx1" presStyleLbl="revTx" presStyleIdx="3" presStyleCnt="5"/>
      <dgm:spPr/>
    </dgm:pt>
    <dgm:pt modelId="{E7334942-86A1-4D8A-B199-651DACA7B65C}" type="pres">
      <dgm:prSet presAssocID="{6EAFE241-1E42-472B-937F-6F1858207ADA}" presName="vert1" presStyleCnt="0"/>
      <dgm:spPr/>
    </dgm:pt>
    <dgm:pt modelId="{048FE500-E0B5-4FE1-AF51-AD29EB6883C4}" type="pres">
      <dgm:prSet presAssocID="{F9D4D6E7-69D9-4C97-B673-0436E3624039}" presName="thickLine" presStyleLbl="alignNode1" presStyleIdx="4" presStyleCnt="5"/>
      <dgm:spPr/>
    </dgm:pt>
    <dgm:pt modelId="{84D560DF-6324-4070-9865-B81C3252B72A}" type="pres">
      <dgm:prSet presAssocID="{F9D4D6E7-69D9-4C97-B673-0436E3624039}" presName="horz1" presStyleCnt="0"/>
      <dgm:spPr/>
    </dgm:pt>
    <dgm:pt modelId="{87458C8E-D361-42BB-A4EA-F44DF0DB2088}" type="pres">
      <dgm:prSet presAssocID="{F9D4D6E7-69D9-4C97-B673-0436E3624039}" presName="tx1" presStyleLbl="revTx" presStyleIdx="4" presStyleCnt="5"/>
      <dgm:spPr/>
    </dgm:pt>
    <dgm:pt modelId="{9F94438E-3E0C-4D9E-841B-55869F0056F0}" type="pres">
      <dgm:prSet presAssocID="{F9D4D6E7-69D9-4C97-B673-0436E3624039}" presName="vert1" presStyleCnt="0"/>
      <dgm:spPr/>
    </dgm:pt>
  </dgm:ptLst>
  <dgm:cxnLst>
    <dgm:cxn modelId="{D450BE0E-F1F4-4577-93D9-51A1CE715C48}" srcId="{C69A186F-0AAA-493A-AF72-928AE28AA73E}" destId="{F9D4D6E7-69D9-4C97-B673-0436E3624039}" srcOrd="4" destOrd="0" parTransId="{E5C1FFF3-4242-4C0A-AC28-0EFE0248E098}" sibTransId="{3CC6D4CA-C30B-4403-BF3F-8CA07AAB3A9C}"/>
    <dgm:cxn modelId="{EC26E318-0BC1-4C4D-9E14-17F050275497}" srcId="{C69A186F-0AAA-493A-AF72-928AE28AA73E}" destId="{E31B486D-4AA0-4940-8D2E-DC227FABD9C8}" srcOrd="2" destOrd="0" parTransId="{49EB90E9-A57A-49C9-94A0-A0010D5DC05C}" sibTransId="{CD3A5BD1-2FE2-4F9A-95AC-5F4CB77DD53C}"/>
    <dgm:cxn modelId="{DF4B0D50-DE46-4B98-BDD8-B40073D77C04}" type="presOf" srcId="{F9D4D6E7-69D9-4C97-B673-0436E3624039}" destId="{87458C8E-D361-42BB-A4EA-F44DF0DB2088}" srcOrd="0" destOrd="0" presId="urn:microsoft.com/office/officeart/2008/layout/LinedList"/>
    <dgm:cxn modelId="{4AD9B179-2011-4812-B262-CEE86042A284}" type="presOf" srcId="{3075B67E-C61B-44E5-8F95-B1CB3B1FFF2F}" destId="{CBA43B4E-A0D7-4E57-A296-2D6787ACB9A7}" srcOrd="0" destOrd="0" presId="urn:microsoft.com/office/officeart/2008/layout/LinedList"/>
    <dgm:cxn modelId="{94B00492-0893-4203-87CA-3FC4BD2B0485}" type="presOf" srcId="{C69A186F-0AAA-493A-AF72-928AE28AA73E}" destId="{36C9A4CB-B6A5-445D-ADCF-24D881381EB3}" srcOrd="0" destOrd="0" presId="urn:microsoft.com/office/officeart/2008/layout/LinedList"/>
    <dgm:cxn modelId="{4891429B-8708-429E-B2C3-D7AB56753542}" srcId="{C69A186F-0AAA-493A-AF72-928AE28AA73E}" destId="{3075B67E-C61B-44E5-8F95-B1CB3B1FFF2F}" srcOrd="1" destOrd="0" parTransId="{BDE4B220-67FD-401A-BE94-8BBD733B1A2A}" sibTransId="{FA7F2522-0B26-46AA-B6DA-C9E872760606}"/>
    <dgm:cxn modelId="{30978CA5-8BA3-4651-8293-56064EB930E2}" srcId="{C69A186F-0AAA-493A-AF72-928AE28AA73E}" destId="{6EAFE241-1E42-472B-937F-6F1858207ADA}" srcOrd="3" destOrd="0" parTransId="{EEF5AAA3-099A-49C3-AFB9-4B90A5752354}" sibTransId="{78D6507A-D64E-4341-A7D3-E5C80A7D5D26}"/>
    <dgm:cxn modelId="{4D072FB1-6696-4562-BC7C-A314A617D23D}" type="presOf" srcId="{E31B486D-4AA0-4940-8D2E-DC227FABD9C8}" destId="{24BE3B33-D53C-4EB3-B37B-FD361C2ABA27}" srcOrd="0" destOrd="0" presId="urn:microsoft.com/office/officeart/2008/layout/LinedList"/>
    <dgm:cxn modelId="{173B18BF-70C2-4E6B-AEA4-024A587A90AC}" srcId="{C69A186F-0AAA-493A-AF72-928AE28AA73E}" destId="{0D766F64-5564-4D2F-ABA4-DD0C6CB96BCA}" srcOrd="0" destOrd="0" parTransId="{71986084-6730-46CD-99EE-3F3EFD722B91}" sibTransId="{8EBF4F51-CC69-41AC-8F05-144E0756DF1D}"/>
    <dgm:cxn modelId="{D767A5C5-14B6-4545-A197-8978E5D461E4}" type="presOf" srcId="{6EAFE241-1E42-472B-937F-6F1858207ADA}" destId="{5F3212D2-2FEF-443D-A22B-14B41A278340}" srcOrd="0" destOrd="0" presId="urn:microsoft.com/office/officeart/2008/layout/LinedList"/>
    <dgm:cxn modelId="{26A09BE3-CE91-4F16-9309-7B1D04C0C3C7}" type="presOf" srcId="{0D766F64-5564-4D2F-ABA4-DD0C6CB96BCA}" destId="{51DC6071-9E6B-4E78-8B2B-F253A13051FE}" srcOrd="0" destOrd="0" presId="urn:microsoft.com/office/officeart/2008/layout/LinedList"/>
    <dgm:cxn modelId="{AC665759-9057-4886-91FE-62C0E5083BFF}" type="presParOf" srcId="{36C9A4CB-B6A5-445D-ADCF-24D881381EB3}" destId="{35BE766D-9CFF-4033-9094-7A2637B6089D}" srcOrd="0" destOrd="0" presId="urn:microsoft.com/office/officeart/2008/layout/LinedList"/>
    <dgm:cxn modelId="{6411BD7A-B2E3-4006-98EB-A6FD94BFE670}" type="presParOf" srcId="{36C9A4CB-B6A5-445D-ADCF-24D881381EB3}" destId="{41F0563B-929F-462A-AB55-4120FCDE06C5}" srcOrd="1" destOrd="0" presId="urn:microsoft.com/office/officeart/2008/layout/LinedList"/>
    <dgm:cxn modelId="{F41E796F-B045-4127-B712-0EE5CF8EC4A4}" type="presParOf" srcId="{41F0563B-929F-462A-AB55-4120FCDE06C5}" destId="{51DC6071-9E6B-4E78-8B2B-F253A13051FE}" srcOrd="0" destOrd="0" presId="urn:microsoft.com/office/officeart/2008/layout/LinedList"/>
    <dgm:cxn modelId="{6ED80902-3CB0-498C-82E6-2A937888B100}" type="presParOf" srcId="{41F0563B-929F-462A-AB55-4120FCDE06C5}" destId="{5E2C9D10-3CB3-45D4-BE3F-B759CBF22E81}" srcOrd="1" destOrd="0" presId="urn:microsoft.com/office/officeart/2008/layout/LinedList"/>
    <dgm:cxn modelId="{43FBF2D9-BA64-40F9-BBA1-F6445CBC2D39}" type="presParOf" srcId="{36C9A4CB-B6A5-445D-ADCF-24D881381EB3}" destId="{7062AF9F-35D5-47AB-A44C-209095C0A204}" srcOrd="2" destOrd="0" presId="urn:microsoft.com/office/officeart/2008/layout/LinedList"/>
    <dgm:cxn modelId="{EB4439D8-C346-4AF3-939C-CBEBBFFCB1EE}" type="presParOf" srcId="{36C9A4CB-B6A5-445D-ADCF-24D881381EB3}" destId="{5F372624-3C07-4F44-B676-A77A38785CCF}" srcOrd="3" destOrd="0" presId="urn:microsoft.com/office/officeart/2008/layout/LinedList"/>
    <dgm:cxn modelId="{12AB95F5-9E7F-43B0-8BB8-5E1225B6BAFE}" type="presParOf" srcId="{5F372624-3C07-4F44-B676-A77A38785CCF}" destId="{CBA43B4E-A0D7-4E57-A296-2D6787ACB9A7}" srcOrd="0" destOrd="0" presId="urn:microsoft.com/office/officeart/2008/layout/LinedList"/>
    <dgm:cxn modelId="{8B4298DD-0433-4C20-8603-0381C611109B}" type="presParOf" srcId="{5F372624-3C07-4F44-B676-A77A38785CCF}" destId="{10E55297-D5CE-4A75-B2FF-3E9E24B62963}" srcOrd="1" destOrd="0" presId="urn:microsoft.com/office/officeart/2008/layout/LinedList"/>
    <dgm:cxn modelId="{67FC775E-20AD-4E2B-BB00-F85C3DF21545}" type="presParOf" srcId="{36C9A4CB-B6A5-445D-ADCF-24D881381EB3}" destId="{64D2F299-9D3B-4914-8241-41AF128EB975}" srcOrd="4" destOrd="0" presId="urn:microsoft.com/office/officeart/2008/layout/LinedList"/>
    <dgm:cxn modelId="{25F62829-6136-4458-AD25-AB5669762F1D}" type="presParOf" srcId="{36C9A4CB-B6A5-445D-ADCF-24D881381EB3}" destId="{C61733D8-30AD-4359-89A5-A821EE438441}" srcOrd="5" destOrd="0" presId="urn:microsoft.com/office/officeart/2008/layout/LinedList"/>
    <dgm:cxn modelId="{78751B4E-C50D-4F9B-99BA-E110C4CC6A43}" type="presParOf" srcId="{C61733D8-30AD-4359-89A5-A821EE438441}" destId="{24BE3B33-D53C-4EB3-B37B-FD361C2ABA27}" srcOrd="0" destOrd="0" presId="urn:microsoft.com/office/officeart/2008/layout/LinedList"/>
    <dgm:cxn modelId="{E8E500DE-935A-4DCB-A0C3-FE04994EC72E}" type="presParOf" srcId="{C61733D8-30AD-4359-89A5-A821EE438441}" destId="{299F7038-DDE7-4AAB-AF33-07418A2B0C7B}" srcOrd="1" destOrd="0" presId="urn:microsoft.com/office/officeart/2008/layout/LinedList"/>
    <dgm:cxn modelId="{AEA3BD4A-DCE2-4F00-BD68-8E8456E2C330}" type="presParOf" srcId="{36C9A4CB-B6A5-445D-ADCF-24D881381EB3}" destId="{6BC6F491-D1C1-4322-B279-2D9B67A35E81}" srcOrd="6" destOrd="0" presId="urn:microsoft.com/office/officeart/2008/layout/LinedList"/>
    <dgm:cxn modelId="{EFCCB824-C328-44F6-8EAF-FC1606EFCD56}" type="presParOf" srcId="{36C9A4CB-B6A5-445D-ADCF-24D881381EB3}" destId="{82E03A38-B011-4E41-8080-1CD3D71BBA1D}" srcOrd="7" destOrd="0" presId="urn:microsoft.com/office/officeart/2008/layout/LinedList"/>
    <dgm:cxn modelId="{A7C812D9-A452-43A9-BB65-6DF124784C11}" type="presParOf" srcId="{82E03A38-B011-4E41-8080-1CD3D71BBA1D}" destId="{5F3212D2-2FEF-443D-A22B-14B41A278340}" srcOrd="0" destOrd="0" presId="urn:microsoft.com/office/officeart/2008/layout/LinedList"/>
    <dgm:cxn modelId="{58FF6A24-259C-44EC-947B-D659407FBF0E}" type="presParOf" srcId="{82E03A38-B011-4E41-8080-1CD3D71BBA1D}" destId="{E7334942-86A1-4D8A-B199-651DACA7B65C}" srcOrd="1" destOrd="0" presId="urn:microsoft.com/office/officeart/2008/layout/LinedList"/>
    <dgm:cxn modelId="{E7389963-9865-49EB-B3AF-27DE7812D26F}" type="presParOf" srcId="{36C9A4CB-B6A5-445D-ADCF-24D881381EB3}" destId="{048FE500-E0B5-4FE1-AF51-AD29EB6883C4}" srcOrd="8" destOrd="0" presId="urn:microsoft.com/office/officeart/2008/layout/LinedList"/>
    <dgm:cxn modelId="{9E62AC4B-E015-4674-B0FD-A384A4A94677}" type="presParOf" srcId="{36C9A4CB-B6A5-445D-ADCF-24D881381EB3}" destId="{84D560DF-6324-4070-9865-B81C3252B72A}" srcOrd="9" destOrd="0" presId="urn:microsoft.com/office/officeart/2008/layout/LinedList"/>
    <dgm:cxn modelId="{73193D05-F2C2-446B-BF8E-7999B779B90B}" type="presParOf" srcId="{84D560DF-6324-4070-9865-B81C3252B72A}" destId="{87458C8E-D361-42BB-A4EA-F44DF0DB2088}" srcOrd="0" destOrd="0" presId="urn:microsoft.com/office/officeart/2008/layout/LinedList"/>
    <dgm:cxn modelId="{A18E1BC7-9FFC-4EC6-A363-5DC94C0A776C}" type="presParOf" srcId="{84D560DF-6324-4070-9865-B81C3252B72A}" destId="{9F94438E-3E0C-4D9E-841B-55869F0056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AD47AD3-D78F-4631-B161-4CFF39547E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ECF75B4-B498-40AE-87A3-ACBE67A802D5}">
      <dgm:prSet/>
      <dgm:spPr/>
      <dgm:t>
        <a:bodyPr/>
        <a:lstStyle/>
        <a:p>
          <a:r>
            <a:rPr lang="it-IT">
              <a:hlinkClick xmlns:r="http://schemas.openxmlformats.org/officeDocument/2006/relationships" r:id="rId1"/>
            </a:rPr>
            <a:t>https://it.wikipedia.org/wiki/Algoritmo</a:t>
          </a:r>
          <a:endParaRPr lang="it-IT"/>
        </a:p>
      </dgm:t>
    </dgm:pt>
    <dgm:pt modelId="{EFEC99F5-533F-4F90-AEB4-9D4AC145E84F}" type="parTrans" cxnId="{6E6C0055-120D-45FC-8745-10BD6A312DAD}">
      <dgm:prSet/>
      <dgm:spPr/>
      <dgm:t>
        <a:bodyPr/>
        <a:lstStyle/>
        <a:p>
          <a:endParaRPr lang="it-IT"/>
        </a:p>
      </dgm:t>
    </dgm:pt>
    <dgm:pt modelId="{90DFB140-1733-44EA-9EC8-4D71D086507A}" type="sibTrans" cxnId="{6E6C0055-120D-45FC-8745-10BD6A312DAD}">
      <dgm:prSet/>
      <dgm:spPr/>
      <dgm:t>
        <a:bodyPr/>
        <a:lstStyle/>
        <a:p>
          <a:endParaRPr lang="it-IT"/>
        </a:p>
      </dgm:t>
    </dgm:pt>
    <dgm:pt modelId="{564E897C-4FE6-48E9-AF0E-6EC08CB965C3}">
      <dgm:prSet/>
      <dgm:spPr/>
      <dgm:t>
        <a:bodyPr/>
        <a:lstStyle/>
        <a:p>
          <a:r>
            <a:rPr lang="it-IT">
              <a:hlinkClick xmlns:r="http://schemas.openxmlformats.org/officeDocument/2006/relationships" r:id="rId2"/>
            </a:rPr>
            <a:t>http://www.diit.unict.it/users/michele/didattica/fondamenti/fondamenti/algoritmi.html</a:t>
          </a:r>
          <a:endParaRPr lang="it-IT"/>
        </a:p>
      </dgm:t>
    </dgm:pt>
    <dgm:pt modelId="{311F0F34-D3C4-4BD2-BCF1-56E09779CA0F}" type="parTrans" cxnId="{50A30FDE-CAD7-4C6F-9C4F-19D3780D0F89}">
      <dgm:prSet/>
      <dgm:spPr/>
      <dgm:t>
        <a:bodyPr/>
        <a:lstStyle/>
        <a:p>
          <a:endParaRPr lang="it-IT"/>
        </a:p>
      </dgm:t>
    </dgm:pt>
    <dgm:pt modelId="{9B48834C-7E98-4799-A052-8214C5D98785}" type="sibTrans" cxnId="{50A30FDE-CAD7-4C6F-9C4F-19D3780D0F89}">
      <dgm:prSet/>
      <dgm:spPr/>
      <dgm:t>
        <a:bodyPr/>
        <a:lstStyle/>
        <a:p>
          <a:endParaRPr lang="it-IT"/>
        </a:p>
      </dgm:t>
    </dgm:pt>
    <dgm:pt modelId="{7FABC672-3E68-4451-A474-8D59FCECEC05}">
      <dgm:prSet/>
      <dgm:spPr/>
      <dgm:t>
        <a:bodyPr/>
        <a:lstStyle/>
        <a:p>
          <a:r>
            <a:rPr lang="it-IT">
              <a:hlinkClick xmlns:r="http://schemas.openxmlformats.org/officeDocument/2006/relationships" r:id="rId3"/>
            </a:rPr>
            <a:t>https://www.ilsole24ore.com/art/impresa-e-territori/2017-11-30/il-potere-algoritmi-cosa-sono-come-funzionano-e-perche-servono-aziende-094100.shtml?uuid=AEphjoKD</a:t>
          </a:r>
          <a:endParaRPr lang="it-IT"/>
        </a:p>
      </dgm:t>
    </dgm:pt>
    <dgm:pt modelId="{CFBE759B-2223-48B8-9DE7-F31B683C0B50}" type="parTrans" cxnId="{53911F76-BE43-4BAF-AD0A-4DFDF4C5F679}">
      <dgm:prSet/>
      <dgm:spPr/>
      <dgm:t>
        <a:bodyPr/>
        <a:lstStyle/>
        <a:p>
          <a:endParaRPr lang="it-IT"/>
        </a:p>
      </dgm:t>
    </dgm:pt>
    <dgm:pt modelId="{2CB52667-10E9-4432-91E9-F498E9CCDEC1}" type="sibTrans" cxnId="{53911F76-BE43-4BAF-AD0A-4DFDF4C5F679}">
      <dgm:prSet/>
      <dgm:spPr/>
      <dgm:t>
        <a:bodyPr/>
        <a:lstStyle/>
        <a:p>
          <a:endParaRPr lang="it-IT"/>
        </a:p>
      </dgm:t>
    </dgm:pt>
    <dgm:pt modelId="{8D5CBEAB-04AE-4640-B94A-649BD851488D}" type="pres">
      <dgm:prSet presAssocID="{DAD47AD3-D78F-4631-B161-4CFF39547EE0}" presName="vert0" presStyleCnt="0">
        <dgm:presLayoutVars>
          <dgm:dir/>
          <dgm:animOne val="branch"/>
          <dgm:animLvl val="lvl"/>
        </dgm:presLayoutVars>
      </dgm:prSet>
      <dgm:spPr/>
    </dgm:pt>
    <dgm:pt modelId="{DDE35677-FA31-45B1-AAA0-2371B520248E}" type="pres">
      <dgm:prSet presAssocID="{2ECF75B4-B498-40AE-87A3-ACBE67A802D5}" presName="thickLine" presStyleLbl="alignNode1" presStyleIdx="0" presStyleCnt="3"/>
      <dgm:spPr/>
    </dgm:pt>
    <dgm:pt modelId="{731967C3-B6D9-4F4D-9F2C-DDEDF7FB1F4D}" type="pres">
      <dgm:prSet presAssocID="{2ECF75B4-B498-40AE-87A3-ACBE67A802D5}" presName="horz1" presStyleCnt="0"/>
      <dgm:spPr/>
    </dgm:pt>
    <dgm:pt modelId="{FFFB7973-2A90-40A4-96D8-5878DA79306B}" type="pres">
      <dgm:prSet presAssocID="{2ECF75B4-B498-40AE-87A3-ACBE67A802D5}" presName="tx1" presStyleLbl="revTx" presStyleIdx="0" presStyleCnt="3"/>
      <dgm:spPr/>
    </dgm:pt>
    <dgm:pt modelId="{12639A65-1603-49C0-831D-9481755000C3}" type="pres">
      <dgm:prSet presAssocID="{2ECF75B4-B498-40AE-87A3-ACBE67A802D5}" presName="vert1" presStyleCnt="0"/>
      <dgm:spPr/>
    </dgm:pt>
    <dgm:pt modelId="{4D4C6A7A-DD35-48F6-A316-64D787E75DC6}" type="pres">
      <dgm:prSet presAssocID="{564E897C-4FE6-48E9-AF0E-6EC08CB965C3}" presName="thickLine" presStyleLbl="alignNode1" presStyleIdx="1" presStyleCnt="3"/>
      <dgm:spPr/>
    </dgm:pt>
    <dgm:pt modelId="{65936218-07AB-4DA7-9532-8C9933EF45D1}" type="pres">
      <dgm:prSet presAssocID="{564E897C-4FE6-48E9-AF0E-6EC08CB965C3}" presName="horz1" presStyleCnt="0"/>
      <dgm:spPr/>
    </dgm:pt>
    <dgm:pt modelId="{0BF90F3C-E649-438D-A222-95324B4743D4}" type="pres">
      <dgm:prSet presAssocID="{564E897C-4FE6-48E9-AF0E-6EC08CB965C3}" presName="tx1" presStyleLbl="revTx" presStyleIdx="1" presStyleCnt="3"/>
      <dgm:spPr/>
    </dgm:pt>
    <dgm:pt modelId="{30A58729-680B-495F-A9FB-0BB9BF4A9C17}" type="pres">
      <dgm:prSet presAssocID="{564E897C-4FE6-48E9-AF0E-6EC08CB965C3}" presName="vert1" presStyleCnt="0"/>
      <dgm:spPr/>
    </dgm:pt>
    <dgm:pt modelId="{2C442EA0-4EC1-49F2-8455-62C7221A8542}" type="pres">
      <dgm:prSet presAssocID="{7FABC672-3E68-4451-A474-8D59FCECEC05}" presName="thickLine" presStyleLbl="alignNode1" presStyleIdx="2" presStyleCnt="3"/>
      <dgm:spPr/>
    </dgm:pt>
    <dgm:pt modelId="{E3164945-7878-48B6-92E8-C0F804929E6F}" type="pres">
      <dgm:prSet presAssocID="{7FABC672-3E68-4451-A474-8D59FCECEC05}" presName="horz1" presStyleCnt="0"/>
      <dgm:spPr/>
    </dgm:pt>
    <dgm:pt modelId="{7F27C845-117F-4C28-9B1D-8B2FA2D3A84A}" type="pres">
      <dgm:prSet presAssocID="{7FABC672-3E68-4451-A474-8D59FCECEC05}" presName="tx1" presStyleLbl="revTx" presStyleIdx="2" presStyleCnt="3"/>
      <dgm:spPr/>
    </dgm:pt>
    <dgm:pt modelId="{28C85C2C-02E7-4641-A856-0F388FA8D309}" type="pres">
      <dgm:prSet presAssocID="{7FABC672-3E68-4451-A474-8D59FCECEC05}" presName="vert1" presStyleCnt="0"/>
      <dgm:spPr/>
    </dgm:pt>
  </dgm:ptLst>
  <dgm:cxnLst>
    <dgm:cxn modelId="{EBAECE46-CA1C-4B17-B873-0BB156F981B3}" type="presOf" srcId="{7FABC672-3E68-4451-A474-8D59FCECEC05}" destId="{7F27C845-117F-4C28-9B1D-8B2FA2D3A84A}" srcOrd="0" destOrd="0" presId="urn:microsoft.com/office/officeart/2008/layout/LinedList"/>
    <dgm:cxn modelId="{6E6C0055-120D-45FC-8745-10BD6A312DAD}" srcId="{DAD47AD3-D78F-4631-B161-4CFF39547EE0}" destId="{2ECF75B4-B498-40AE-87A3-ACBE67A802D5}" srcOrd="0" destOrd="0" parTransId="{EFEC99F5-533F-4F90-AEB4-9D4AC145E84F}" sibTransId="{90DFB140-1733-44EA-9EC8-4D71D086507A}"/>
    <dgm:cxn modelId="{53911F76-BE43-4BAF-AD0A-4DFDF4C5F679}" srcId="{DAD47AD3-D78F-4631-B161-4CFF39547EE0}" destId="{7FABC672-3E68-4451-A474-8D59FCECEC05}" srcOrd="2" destOrd="0" parTransId="{CFBE759B-2223-48B8-9DE7-F31B683C0B50}" sibTransId="{2CB52667-10E9-4432-91E9-F498E9CCDEC1}"/>
    <dgm:cxn modelId="{9CF6678F-69C9-4246-9EB7-A112F4824E05}" type="presOf" srcId="{564E897C-4FE6-48E9-AF0E-6EC08CB965C3}" destId="{0BF90F3C-E649-438D-A222-95324B4743D4}" srcOrd="0" destOrd="0" presId="urn:microsoft.com/office/officeart/2008/layout/LinedList"/>
    <dgm:cxn modelId="{F4CE8FA3-ADAD-4A34-ADBF-D69888C6343A}" type="presOf" srcId="{DAD47AD3-D78F-4631-B161-4CFF39547EE0}" destId="{8D5CBEAB-04AE-4640-B94A-649BD851488D}" srcOrd="0" destOrd="0" presId="urn:microsoft.com/office/officeart/2008/layout/LinedList"/>
    <dgm:cxn modelId="{7045A7C9-99A3-47B4-ACF4-E5F12FC7364C}" type="presOf" srcId="{2ECF75B4-B498-40AE-87A3-ACBE67A802D5}" destId="{FFFB7973-2A90-40A4-96D8-5878DA79306B}" srcOrd="0" destOrd="0" presId="urn:microsoft.com/office/officeart/2008/layout/LinedList"/>
    <dgm:cxn modelId="{50A30FDE-CAD7-4C6F-9C4F-19D3780D0F89}" srcId="{DAD47AD3-D78F-4631-B161-4CFF39547EE0}" destId="{564E897C-4FE6-48E9-AF0E-6EC08CB965C3}" srcOrd="1" destOrd="0" parTransId="{311F0F34-D3C4-4BD2-BCF1-56E09779CA0F}" sibTransId="{9B48834C-7E98-4799-A052-8214C5D98785}"/>
    <dgm:cxn modelId="{98B45D53-7CA8-42E7-8DA3-256C0FBAF010}" type="presParOf" srcId="{8D5CBEAB-04AE-4640-B94A-649BD851488D}" destId="{DDE35677-FA31-45B1-AAA0-2371B520248E}" srcOrd="0" destOrd="0" presId="urn:microsoft.com/office/officeart/2008/layout/LinedList"/>
    <dgm:cxn modelId="{0D18ECE1-F564-48D8-9107-B99E39E0350C}" type="presParOf" srcId="{8D5CBEAB-04AE-4640-B94A-649BD851488D}" destId="{731967C3-B6D9-4F4D-9F2C-DDEDF7FB1F4D}" srcOrd="1" destOrd="0" presId="urn:microsoft.com/office/officeart/2008/layout/LinedList"/>
    <dgm:cxn modelId="{A1012F26-18D5-46DA-8D14-EB41B6EB5012}" type="presParOf" srcId="{731967C3-B6D9-4F4D-9F2C-DDEDF7FB1F4D}" destId="{FFFB7973-2A90-40A4-96D8-5878DA79306B}" srcOrd="0" destOrd="0" presId="urn:microsoft.com/office/officeart/2008/layout/LinedList"/>
    <dgm:cxn modelId="{71957E89-2E71-453D-AB9F-F66FFABF8A48}" type="presParOf" srcId="{731967C3-B6D9-4F4D-9F2C-DDEDF7FB1F4D}" destId="{12639A65-1603-49C0-831D-9481755000C3}" srcOrd="1" destOrd="0" presId="urn:microsoft.com/office/officeart/2008/layout/LinedList"/>
    <dgm:cxn modelId="{04B9DB71-142A-411B-9A42-F79165DFFC3E}" type="presParOf" srcId="{8D5CBEAB-04AE-4640-B94A-649BD851488D}" destId="{4D4C6A7A-DD35-48F6-A316-64D787E75DC6}" srcOrd="2" destOrd="0" presId="urn:microsoft.com/office/officeart/2008/layout/LinedList"/>
    <dgm:cxn modelId="{34631B92-0DD2-4BA7-A72B-28681A330C8D}" type="presParOf" srcId="{8D5CBEAB-04AE-4640-B94A-649BD851488D}" destId="{65936218-07AB-4DA7-9532-8C9933EF45D1}" srcOrd="3" destOrd="0" presId="urn:microsoft.com/office/officeart/2008/layout/LinedList"/>
    <dgm:cxn modelId="{1419C5ED-C842-4896-9A45-BBE3B984D396}" type="presParOf" srcId="{65936218-07AB-4DA7-9532-8C9933EF45D1}" destId="{0BF90F3C-E649-438D-A222-95324B4743D4}" srcOrd="0" destOrd="0" presId="urn:microsoft.com/office/officeart/2008/layout/LinedList"/>
    <dgm:cxn modelId="{D0719BE0-168A-4617-AF80-8612BCCD34D4}" type="presParOf" srcId="{65936218-07AB-4DA7-9532-8C9933EF45D1}" destId="{30A58729-680B-495F-A9FB-0BB9BF4A9C17}" srcOrd="1" destOrd="0" presId="urn:microsoft.com/office/officeart/2008/layout/LinedList"/>
    <dgm:cxn modelId="{D6FE23A9-BF44-4965-A947-27B9CA2590BA}" type="presParOf" srcId="{8D5CBEAB-04AE-4640-B94A-649BD851488D}" destId="{2C442EA0-4EC1-49F2-8455-62C7221A8542}" srcOrd="4" destOrd="0" presId="urn:microsoft.com/office/officeart/2008/layout/LinedList"/>
    <dgm:cxn modelId="{B23A0C16-3C3C-4BC4-8574-7CCB4296FC58}" type="presParOf" srcId="{8D5CBEAB-04AE-4640-B94A-649BD851488D}" destId="{E3164945-7878-48B6-92E8-C0F804929E6F}" srcOrd="5" destOrd="0" presId="urn:microsoft.com/office/officeart/2008/layout/LinedList"/>
    <dgm:cxn modelId="{9A08B44A-7C1B-419C-AA44-2EAF83793EC4}" type="presParOf" srcId="{E3164945-7878-48B6-92E8-C0F804929E6F}" destId="{7F27C845-117F-4C28-9B1D-8B2FA2D3A84A}" srcOrd="0" destOrd="0" presId="urn:microsoft.com/office/officeart/2008/layout/LinedList"/>
    <dgm:cxn modelId="{B3EC6F20-052A-4AD5-87A0-D6939D05E7B9}" type="presParOf" srcId="{E3164945-7878-48B6-92E8-C0F804929E6F}" destId="{28C85C2C-02E7-4641-A856-0F388FA8D3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5CF24-D9B6-4904-83CC-80EDA5B01DD9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A7756CC-A7E2-41E4-AB42-8C8E54022FD8}">
      <dgm:prSet/>
      <dgm:spPr/>
      <dgm:t>
        <a:bodyPr/>
        <a:lstStyle/>
        <a:p>
          <a:r>
            <a:rPr lang="it-IT"/>
            <a:t>Procedura effettiva</a:t>
          </a:r>
        </a:p>
      </dgm:t>
    </dgm:pt>
    <dgm:pt modelId="{EA9A3699-7617-4095-9F40-7892B41A7B0C}" type="parTrans" cxnId="{22A2F8C0-44A0-4647-BD08-01E0652AE985}">
      <dgm:prSet/>
      <dgm:spPr/>
      <dgm:t>
        <a:bodyPr/>
        <a:lstStyle/>
        <a:p>
          <a:endParaRPr lang="it-IT"/>
        </a:p>
      </dgm:t>
    </dgm:pt>
    <dgm:pt modelId="{579F26DE-FB57-45D0-A6B3-10D3784A83DB}" type="sibTrans" cxnId="{22A2F8C0-44A0-4647-BD08-01E0652AE985}">
      <dgm:prSet/>
      <dgm:spPr/>
      <dgm:t>
        <a:bodyPr/>
        <a:lstStyle/>
        <a:p>
          <a:endParaRPr lang="it-IT"/>
        </a:p>
      </dgm:t>
    </dgm:pt>
    <dgm:pt modelId="{2C89059E-83EC-4EE5-9DAA-C94249434E49}">
      <dgm:prSet/>
      <dgm:spPr/>
      <dgm:t>
        <a:bodyPr/>
        <a:lstStyle/>
        <a:p>
          <a:r>
            <a:rPr lang="it-IT"/>
            <a:t>Procedimento di calcolo</a:t>
          </a:r>
        </a:p>
      </dgm:t>
    </dgm:pt>
    <dgm:pt modelId="{03B696DB-51C2-4EBB-A2D3-F958CD800C01}" type="parTrans" cxnId="{67AAEA95-37FF-4108-AF26-AA92B0EF3901}">
      <dgm:prSet/>
      <dgm:spPr/>
      <dgm:t>
        <a:bodyPr/>
        <a:lstStyle/>
        <a:p>
          <a:endParaRPr lang="it-IT"/>
        </a:p>
      </dgm:t>
    </dgm:pt>
    <dgm:pt modelId="{C6976DF1-8E7A-4F79-BDEF-E4F157BF4FEC}" type="sibTrans" cxnId="{67AAEA95-37FF-4108-AF26-AA92B0EF3901}">
      <dgm:prSet/>
      <dgm:spPr/>
      <dgm:t>
        <a:bodyPr/>
        <a:lstStyle/>
        <a:p>
          <a:endParaRPr lang="it-IT"/>
        </a:p>
      </dgm:t>
    </dgm:pt>
    <dgm:pt modelId="{9EB0D0DB-6021-4254-8B46-608400B7541F}">
      <dgm:prSet/>
      <dgm:spPr/>
      <dgm:t>
        <a:bodyPr/>
        <a:lstStyle/>
        <a:p>
          <a:r>
            <a:rPr lang="it-IT"/>
            <a:t>Metodo di risoluzione di un problema</a:t>
          </a:r>
        </a:p>
      </dgm:t>
    </dgm:pt>
    <dgm:pt modelId="{B75755DA-C4CE-42F6-9B2D-A5F4AD19DB51}" type="parTrans" cxnId="{ED493488-CB98-47DF-9F64-DB0F1DC4E277}">
      <dgm:prSet/>
      <dgm:spPr/>
      <dgm:t>
        <a:bodyPr/>
        <a:lstStyle/>
        <a:p>
          <a:endParaRPr lang="it-IT"/>
        </a:p>
      </dgm:t>
    </dgm:pt>
    <dgm:pt modelId="{EB80DBAA-613E-4620-AE17-CF03BF833ADE}" type="sibTrans" cxnId="{ED493488-CB98-47DF-9F64-DB0F1DC4E277}">
      <dgm:prSet/>
      <dgm:spPr/>
      <dgm:t>
        <a:bodyPr/>
        <a:lstStyle/>
        <a:p>
          <a:endParaRPr lang="it-IT"/>
        </a:p>
      </dgm:t>
    </dgm:pt>
    <dgm:pt modelId="{A2B5D221-A238-4753-B768-B837012AA841}">
      <dgm:prSet/>
      <dgm:spPr/>
      <dgm:t>
        <a:bodyPr/>
        <a:lstStyle/>
        <a:p>
          <a:r>
            <a:rPr lang="it-IT"/>
            <a:t>Insieme di regole per eseguire una data operazione</a:t>
          </a:r>
        </a:p>
      </dgm:t>
    </dgm:pt>
    <dgm:pt modelId="{D7851869-5E38-4C81-95ED-924AA29EB8DC}" type="parTrans" cxnId="{F5D9054A-7670-4B7E-ABCF-E21EF2E44CED}">
      <dgm:prSet/>
      <dgm:spPr/>
      <dgm:t>
        <a:bodyPr/>
        <a:lstStyle/>
        <a:p>
          <a:endParaRPr lang="it-IT"/>
        </a:p>
      </dgm:t>
    </dgm:pt>
    <dgm:pt modelId="{FBF15301-F20C-439E-AEC1-8F42F47815B8}" type="sibTrans" cxnId="{F5D9054A-7670-4B7E-ABCF-E21EF2E44CED}">
      <dgm:prSet/>
      <dgm:spPr/>
      <dgm:t>
        <a:bodyPr/>
        <a:lstStyle/>
        <a:p>
          <a:endParaRPr lang="it-IT"/>
        </a:p>
      </dgm:t>
    </dgm:pt>
    <dgm:pt modelId="{D37F9372-0E47-42F4-AB57-FCAB598FEC57}" type="pres">
      <dgm:prSet presAssocID="{F6D5CF24-D9B6-4904-83CC-80EDA5B01DD9}" presName="vert0" presStyleCnt="0">
        <dgm:presLayoutVars>
          <dgm:dir/>
          <dgm:animOne val="branch"/>
          <dgm:animLvl val="lvl"/>
        </dgm:presLayoutVars>
      </dgm:prSet>
      <dgm:spPr/>
    </dgm:pt>
    <dgm:pt modelId="{FAE1F64C-4213-496B-99E2-8BCD8F6BA04E}" type="pres">
      <dgm:prSet presAssocID="{6A7756CC-A7E2-41E4-AB42-8C8E54022FD8}" presName="thickLine" presStyleLbl="alignNode1" presStyleIdx="0" presStyleCnt="4"/>
      <dgm:spPr/>
    </dgm:pt>
    <dgm:pt modelId="{02378D64-1074-4C1E-8672-E5A62A47AB53}" type="pres">
      <dgm:prSet presAssocID="{6A7756CC-A7E2-41E4-AB42-8C8E54022FD8}" presName="horz1" presStyleCnt="0"/>
      <dgm:spPr/>
    </dgm:pt>
    <dgm:pt modelId="{F37A7DE5-C8A7-40D8-BA80-FBF2D4AE4620}" type="pres">
      <dgm:prSet presAssocID="{6A7756CC-A7E2-41E4-AB42-8C8E54022FD8}" presName="tx1" presStyleLbl="revTx" presStyleIdx="0" presStyleCnt="4"/>
      <dgm:spPr/>
    </dgm:pt>
    <dgm:pt modelId="{DA092966-B752-4248-A424-C0B49A505643}" type="pres">
      <dgm:prSet presAssocID="{6A7756CC-A7E2-41E4-AB42-8C8E54022FD8}" presName="vert1" presStyleCnt="0"/>
      <dgm:spPr/>
    </dgm:pt>
    <dgm:pt modelId="{7A67E0E5-6919-48A2-9D81-649CCB772863}" type="pres">
      <dgm:prSet presAssocID="{2C89059E-83EC-4EE5-9DAA-C94249434E49}" presName="thickLine" presStyleLbl="alignNode1" presStyleIdx="1" presStyleCnt="4"/>
      <dgm:spPr/>
    </dgm:pt>
    <dgm:pt modelId="{C2CCC042-CE34-4187-95ED-992C7DC47978}" type="pres">
      <dgm:prSet presAssocID="{2C89059E-83EC-4EE5-9DAA-C94249434E49}" presName="horz1" presStyleCnt="0"/>
      <dgm:spPr/>
    </dgm:pt>
    <dgm:pt modelId="{9714CACF-6E70-49F7-BD58-769BB1DE2AEE}" type="pres">
      <dgm:prSet presAssocID="{2C89059E-83EC-4EE5-9DAA-C94249434E49}" presName="tx1" presStyleLbl="revTx" presStyleIdx="1" presStyleCnt="4"/>
      <dgm:spPr/>
    </dgm:pt>
    <dgm:pt modelId="{CE4EEBBB-CE97-4982-A71B-F4AB02B7B47A}" type="pres">
      <dgm:prSet presAssocID="{2C89059E-83EC-4EE5-9DAA-C94249434E49}" presName="vert1" presStyleCnt="0"/>
      <dgm:spPr/>
    </dgm:pt>
    <dgm:pt modelId="{9F4E82C5-27E7-4112-BB1B-408F43A06CF6}" type="pres">
      <dgm:prSet presAssocID="{9EB0D0DB-6021-4254-8B46-608400B7541F}" presName="thickLine" presStyleLbl="alignNode1" presStyleIdx="2" presStyleCnt="4"/>
      <dgm:spPr/>
    </dgm:pt>
    <dgm:pt modelId="{9F324B03-0126-434C-BF67-FCA4F3F44353}" type="pres">
      <dgm:prSet presAssocID="{9EB0D0DB-6021-4254-8B46-608400B7541F}" presName="horz1" presStyleCnt="0"/>
      <dgm:spPr/>
    </dgm:pt>
    <dgm:pt modelId="{51376C1D-5C9A-43FE-8D55-E68DFCF8BC22}" type="pres">
      <dgm:prSet presAssocID="{9EB0D0DB-6021-4254-8B46-608400B7541F}" presName="tx1" presStyleLbl="revTx" presStyleIdx="2" presStyleCnt="4"/>
      <dgm:spPr/>
    </dgm:pt>
    <dgm:pt modelId="{0AFBC34D-4C93-42FD-AC70-83732CD26C09}" type="pres">
      <dgm:prSet presAssocID="{9EB0D0DB-6021-4254-8B46-608400B7541F}" presName="vert1" presStyleCnt="0"/>
      <dgm:spPr/>
    </dgm:pt>
    <dgm:pt modelId="{25ED729C-028B-4860-A06C-803CDE3FE245}" type="pres">
      <dgm:prSet presAssocID="{A2B5D221-A238-4753-B768-B837012AA841}" presName="thickLine" presStyleLbl="alignNode1" presStyleIdx="3" presStyleCnt="4"/>
      <dgm:spPr/>
    </dgm:pt>
    <dgm:pt modelId="{9296C3CA-66D2-4C29-906C-70B750D39C58}" type="pres">
      <dgm:prSet presAssocID="{A2B5D221-A238-4753-B768-B837012AA841}" presName="horz1" presStyleCnt="0"/>
      <dgm:spPr/>
    </dgm:pt>
    <dgm:pt modelId="{D5E97B7B-167C-4902-9CAE-CF2C760773DE}" type="pres">
      <dgm:prSet presAssocID="{A2B5D221-A238-4753-B768-B837012AA841}" presName="tx1" presStyleLbl="revTx" presStyleIdx="3" presStyleCnt="4"/>
      <dgm:spPr/>
    </dgm:pt>
    <dgm:pt modelId="{8BEC9DC2-11D5-4149-94C3-D859DC7A12F1}" type="pres">
      <dgm:prSet presAssocID="{A2B5D221-A238-4753-B768-B837012AA841}" presName="vert1" presStyleCnt="0"/>
      <dgm:spPr/>
    </dgm:pt>
  </dgm:ptLst>
  <dgm:cxnLst>
    <dgm:cxn modelId="{EBC6A221-4C26-4151-8203-E445337CCEBF}" type="presOf" srcId="{2C89059E-83EC-4EE5-9DAA-C94249434E49}" destId="{9714CACF-6E70-49F7-BD58-769BB1DE2AEE}" srcOrd="0" destOrd="0" presId="urn:microsoft.com/office/officeart/2008/layout/LinedList"/>
    <dgm:cxn modelId="{F5D9054A-7670-4B7E-ABCF-E21EF2E44CED}" srcId="{F6D5CF24-D9B6-4904-83CC-80EDA5B01DD9}" destId="{A2B5D221-A238-4753-B768-B837012AA841}" srcOrd="3" destOrd="0" parTransId="{D7851869-5E38-4C81-95ED-924AA29EB8DC}" sibTransId="{FBF15301-F20C-439E-AEC1-8F42F47815B8}"/>
    <dgm:cxn modelId="{32DDEE82-E240-453C-97F2-CB1394C6769F}" type="presOf" srcId="{A2B5D221-A238-4753-B768-B837012AA841}" destId="{D5E97B7B-167C-4902-9CAE-CF2C760773DE}" srcOrd="0" destOrd="0" presId="urn:microsoft.com/office/officeart/2008/layout/LinedList"/>
    <dgm:cxn modelId="{ED493488-CB98-47DF-9F64-DB0F1DC4E277}" srcId="{F6D5CF24-D9B6-4904-83CC-80EDA5B01DD9}" destId="{9EB0D0DB-6021-4254-8B46-608400B7541F}" srcOrd="2" destOrd="0" parTransId="{B75755DA-C4CE-42F6-9B2D-A5F4AD19DB51}" sibTransId="{EB80DBAA-613E-4620-AE17-CF03BF833ADE}"/>
    <dgm:cxn modelId="{67AAEA95-37FF-4108-AF26-AA92B0EF3901}" srcId="{F6D5CF24-D9B6-4904-83CC-80EDA5B01DD9}" destId="{2C89059E-83EC-4EE5-9DAA-C94249434E49}" srcOrd="1" destOrd="0" parTransId="{03B696DB-51C2-4EBB-A2D3-F958CD800C01}" sibTransId="{C6976DF1-8E7A-4F79-BDEF-E4F157BF4FEC}"/>
    <dgm:cxn modelId="{22A2F8C0-44A0-4647-BD08-01E0652AE985}" srcId="{F6D5CF24-D9B6-4904-83CC-80EDA5B01DD9}" destId="{6A7756CC-A7E2-41E4-AB42-8C8E54022FD8}" srcOrd="0" destOrd="0" parTransId="{EA9A3699-7617-4095-9F40-7892B41A7B0C}" sibTransId="{579F26DE-FB57-45D0-A6B3-10D3784A83DB}"/>
    <dgm:cxn modelId="{F9F978E1-E201-4675-AC46-63905CF71342}" type="presOf" srcId="{9EB0D0DB-6021-4254-8B46-608400B7541F}" destId="{51376C1D-5C9A-43FE-8D55-E68DFCF8BC22}" srcOrd="0" destOrd="0" presId="urn:microsoft.com/office/officeart/2008/layout/LinedList"/>
    <dgm:cxn modelId="{BEB71FE5-0F2C-4908-96E9-5B0B185C600D}" type="presOf" srcId="{6A7756CC-A7E2-41E4-AB42-8C8E54022FD8}" destId="{F37A7DE5-C8A7-40D8-BA80-FBF2D4AE4620}" srcOrd="0" destOrd="0" presId="urn:microsoft.com/office/officeart/2008/layout/LinedList"/>
    <dgm:cxn modelId="{8AE903E6-D0AD-42B4-9914-FDA54FA79BD4}" type="presOf" srcId="{F6D5CF24-D9B6-4904-83CC-80EDA5B01DD9}" destId="{D37F9372-0E47-42F4-AB57-FCAB598FEC57}" srcOrd="0" destOrd="0" presId="urn:microsoft.com/office/officeart/2008/layout/LinedList"/>
    <dgm:cxn modelId="{2E9FABF4-04D0-4DC6-A93B-4DBC610E07C0}" type="presParOf" srcId="{D37F9372-0E47-42F4-AB57-FCAB598FEC57}" destId="{FAE1F64C-4213-496B-99E2-8BCD8F6BA04E}" srcOrd="0" destOrd="0" presId="urn:microsoft.com/office/officeart/2008/layout/LinedList"/>
    <dgm:cxn modelId="{871067A4-1DE3-47D4-8301-02F3E273714E}" type="presParOf" srcId="{D37F9372-0E47-42F4-AB57-FCAB598FEC57}" destId="{02378D64-1074-4C1E-8672-E5A62A47AB53}" srcOrd="1" destOrd="0" presId="urn:microsoft.com/office/officeart/2008/layout/LinedList"/>
    <dgm:cxn modelId="{98FB19EA-7803-4ABC-9DB7-2DC494F8FAF9}" type="presParOf" srcId="{02378D64-1074-4C1E-8672-E5A62A47AB53}" destId="{F37A7DE5-C8A7-40D8-BA80-FBF2D4AE4620}" srcOrd="0" destOrd="0" presId="urn:microsoft.com/office/officeart/2008/layout/LinedList"/>
    <dgm:cxn modelId="{43B91E19-10A9-42EC-AF1D-8D4415DF44E7}" type="presParOf" srcId="{02378D64-1074-4C1E-8672-E5A62A47AB53}" destId="{DA092966-B752-4248-A424-C0B49A505643}" srcOrd="1" destOrd="0" presId="urn:microsoft.com/office/officeart/2008/layout/LinedList"/>
    <dgm:cxn modelId="{A7BA9F70-D7EA-4322-A46C-E12C1F0E34E6}" type="presParOf" srcId="{D37F9372-0E47-42F4-AB57-FCAB598FEC57}" destId="{7A67E0E5-6919-48A2-9D81-649CCB772863}" srcOrd="2" destOrd="0" presId="urn:microsoft.com/office/officeart/2008/layout/LinedList"/>
    <dgm:cxn modelId="{AC899429-83FB-4544-9195-478BB97D8AC3}" type="presParOf" srcId="{D37F9372-0E47-42F4-AB57-FCAB598FEC57}" destId="{C2CCC042-CE34-4187-95ED-992C7DC47978}" srcOrd="3" destOrd="0" presId="urn:microsoft.com/office/officeart/2008/layout/LinedList"/>
    <dgm:cxn modelId="{A20DDA42-4943-4C28-AF25-B8C6D22BB9DE}" type="presParOf" srcId="{C2CCC042-CE34-4187-95ED-992C7DC47978}" destId="{9714CACF-6E70-49F7-BD58-769BB1DE2AEE}" srcOrd="0" destOrd="0" presId="urn:microsoft.com/office/officeart/2008/layout/LinedList"/>
    <dgm:cxn modelId="{0830A78A-C895-4193-BDF8-34F25FFBFDC7}" type="presParOf" srcId="{C2CCC042-CE34-4187-95ED-992C7DC47978}" destId="{CE4EEBBB-CE97-4982-A71B-F4AB02B7B47A}" srcOrd="1" destOrd="0" presId="urn:microsoft.com/office/officeart/2008/layout/LinedList"/>
    <dgm:cxn modelId="{66C303AC-D2AA-4E06-B1E9-83B891C1FB0E}" type="presParOf" srcId="{D37F9372-0E47-42F4-AB57-FCAB598FEC57}" destId="{9F4E82C5-27E7-4112-BB1B-408F43A06CF6}" srcOrd="4" destOrd="0" presId="urn:microsoft.com/office/officeart/2008/layout/LinedList"/>
    <dgm:cxn modelId="{E6AB6466-7BF3-46BC-BF82-B2D707F72711}" type="presParOf" srcId="{D37F9372-0E47-42F4-AB57-FCAB598FEC57}" destId="{9F324B03-0126-434C-BF67-FCA4F3F44353}" srcOrd="5" destOrd="0" presId="urn:microsoft.com/office/officeart/2008/layout/LinedList"/>
    <dgm:cxn modelId="{C2C8D81F-8417-4DC3-A193-5A11A2A6A4AD}" type="presParOf" srcId="{9F324B03-0126-434C-BF67-FCA4F3F44353}" destId="{51376C1D-5C9A-43FE-8D55-E68DFCF8BC22}" srcOrd="0" destOrd="0" presId="urn:microsoft.com/office/officeart/2008/layout/LinedList"/>
    <dgm:cxn modelId="{019755C1-5ADC-4107-B4F3-26A34C611D53}" type="presParOf" srcId="{9F324B03-0126-434C-BF67-FCA4F3F44353}" destId="{0AFBC34D-4C93-42FD-AC70-83732CD26C09}" srcOrd="1" destOrd="0" presId="urn:microsoft.com/office/officeart/2008/layout/LinedList"/>
    <dgm:cxn modelId="{7F78B845-A9A0-489F-8596-E693AF7BC857}" type="presParOf" srcId="{D37F9372-0E47-42F4-AB57-FCAB598FEC57}" destId="{25ED729C-028B-4860-A06C-803CDE3FE245}" srcOrd="6" destOrd="0" presId="urn:microsoft.com/office/officeart/2008/layout/LinedList"/>
    <dgm:cxn modelId="{2A6D3882-693A-4A00-9713-681DC74F1665}" type="presParOf" srcId="{D37F9372-0E47-42F4-AB57-FCAB598FEC57}" destId="{9296C3CA-66D2-4C29-906C-70B750D39C58}" srcOrd="7" destOrd="0" presId="urn:microsoft.com/office/officeart/2008/layout/LinedList"/>
    <dgm:cxn modelId="{10032138-52E0-47BE-AAFC-522C8F01054B}" type="presParOf" srcId="{9296C3CA-66D2-4C29-906C-70B750D39C58}" destId="{D5E97B7B-167C-4902-9CAE-CF2C760773DE}" srcOrd="0" destOrd="0" presId="urn:microsoft.com/office/officeart/2008/layout/LinedList"/>
    <dgm:cxn modelId="{0FB76F6E-CD5D-4C05-9C01-0AF8AC72AFA0}" type="presParOf" srcId="{9296C3CA-66D2-4C29-906C-70B750D39C58}" destId="{8BEC9DC2-11D5-4149-94C3-D859DC7A12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8FF0EB-FC2E-4070-A309-7E2A382A69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CC641D-6495-44AF-BEA3-B768CA7E8199}">
      <dgm:prSet/>
      <dgm:spPr/>
      <dgm:t>
        <a:bodyPr/>
        <a:lstStyle/>
        <a:p>
          <a:r>
            <a:rPr lang="it-IT" dirty="0"/>
            <a:t>L'algoritmo è un concetto fondamentale dell'informatica, anzitutto perché è alla base della nozione teorica di calcolabilità, in quanto un </a:t>
          </a:r>
          <a:r>
            <a:rPr lang="it-IT" b="1" dirty="0"/>
            <a:t>problema è calcolabile solo quando è risolvibile mediante un algoritmo</a:t>
          </a:r>
        </a:p>
      </dgm:t>
    </dgm:pt>
    <dgm:pt modelId="{13055750-8E05-418A-ABE5-B4DDA8306619}" type="parTrans" cxnId="{95734C17-EF4A-4287-A6EB-3B9D6D2E9FDA}">
      <dgm:prSet/>
      <dgm:spPr/>
      <dgm:t>
        <a:bodyPr/>
        <a:lstStyle/>
        <a:p>
          <a:endParaRPr lang="it-IT"/>
        </a:p>
      </dgm:t>
    </dgm:pt>
    <dgm:pt modelId="{7E0EE8E9-837A-4340-8D5A-E6BF73191AA9}" type="sibTrans" cxnId="{95734C17-EF4A-4287-A6EB-3B9D6D2E9FDA}">
      <dgm:prSet/>
      <dgm:spPr/>
      <dgm:t>
        <a:bodyPr/>
        <a:lstStyle/>
        <a:p>
          <a:endParaRPr lang="it-IT"/>
        </a:p>
      </dgm:t>
    </dgm:pt>
    <dgm:pt modelId="{52C3DA16-777E-40BD-A282-1A93E2FFA9AA}">
      <dgm:prSet/>
      <dgm:spPr/>
      <dgm:t>
        <a:bodyPr/>
        <a:lstStyle/>
        <a:p>
          <a:r>
            <a:rPr lang="it-IT" dirty="0"/>
            <a:t>L'algoritmo è un concetto cardine anche della fase di programmazione dello sviluppo di un software</a:t>
          </a:r>
        </a:p>
      </dgm:t>
    </dgm:pt>
    <dgm:pt modelId="{2152E9C7-1572-4D5A-B613-B91DF5C18C84}" type="parTrans" cxnId="{56AFF3FE-24F6-4612-91A6-635B2A5E2A76}">
      <dgm:prSet/>
      <dgm:spPr/>
      <dgm:t>
        <a:bodyPr/>
        <a:lstStyle/>
        <a:p>
          <a:endParaRPr lang="it-IT"/>
        </a:p>
      </dgm:t>
    </dgm:pt>
    <dgm:pt modelId="{2847000B-273C-4B27-8AF9-B8B166FE741D}" type="sibTrans" cxnId="{56AFF3FE-24F6-4612-91A6-635B2A5E2A76}">
      <dgm:prSet/>
      <dgm:spPr/>
      <dgm:t>
        <a:bodyPr/>
        <a:lstStyle/>
        <a:p>
          <a:endParaRPr lang="it-IT"/>
        </a:p>
      </dgm:t>
    </dgm:pt>
    <dgm:pt modelId="{962A9D5A-6FF6-46BF-BFBC-D076EEF4E56B}">
      <dgm:prSet/>
      <dgm:spPr/>
      <dgm:t>
        <a:bodyPr/>
        <a:lstStyle/>
        <a:p>
          <a:r>
            <a:rPr lang="it-IT" b="1" dirty="0"/>
            <a:t>Usiamo algoritmi tutti i giorni</a:t>
          </a:r>
          <a:r>
            <a:rPr lang="it-IT" dirty="0"/>
            <a:t>, per risolvere ogni nostro problema e siamo governati da essi</a:t>
          </a:r>
        </a:p>
      </dgm:t>
    </dgm:pt>
    <dgm:pt modelId="{5D1F6151-2652-4622-9D10-5EADDD030DD2}" type="parTrans" cxnId="{E55F5B64-9551-43B2-AE9B-5CF37604AC90}">
      <dgm:prSet/>
      <dgm:spPr/>
      <dgm:t>
        <a:bodyPr/>
        <a:lstStyle/>
        <a:p>
          <a:endParaRPr lang="it-IT"/>
        </a:p>
      </dgm:t>
    </dgm:pt>
    <dgm:pt modelId="{E93644D1-BE81-44EA-B65F-2B988448D983}" type="sibTrans" cxnId="{E55F5B64-9551-43B2-AE9B-5CF37604AC90}">
      <dgm:prSet/>
      <dgm:spPr/>
      <dgm:t>
        <a:bodyPr/>
        <a:lstStyle/>
        <a:p>
          <a:endParaRPr lang="it-IT"/>
        </a:p>
      </dgm:t>
    </dgm:pt>
    <dgm:pt modelId="{80FCCBAA-05ED-4945-A930-D7F5AD594F9C}" type="pres">
      <dgm:prSet presAssocID="{088FF0EB-FC2E-4070-A309-7E2A382A695A}" presName="vert0" presStyleCnt="0">
        <dgm:presLayoutVars>
          <dgm:dir/>
          <dgm:animOne val="branch"/>
          <dgm:animLvl val="lvl"/>
        </dgm:presLayoutVars>
      </dgm:prSet>
      <dgm:spPr/>
    </dgm:pt>
    <dgm:pt modelId="{E9D33D10-ADB7-4700-B484-4E36F0A96B75}" type="pres">
      <dgm:prSet presAssocID="{71CC641D-6495-44AF-BEA3-B768CA7E8199}" presName="thickLine" presStyleLbl="alignNode1" presStyleIdx="0" presStyleCnt="3"/>
      <dgm:spPr/>
    </dgm:pt>
    <dgm:pt modelId="{74AC7190-D0F0-4972-9087-CE191FAE4D08}" type="pres">
      <dgm:prSet presAssocID="{71CC641D-6495-44AF-BEA3-B768CA7E8199}" presName="horz1" presStyleCnt="0"/>
      <dgm:spPr/>
    </dgm:pt>
    <dgm:pt modelId="{78089FE9-D8C4-49EB-9A7B-4C04C2CBB72B}" type="pres">
      <dgm:prSet presAssocID="{71CC641D-6495-44AF-BEA3-B768CA7E8199}" presName="tx1" presStyleLbl="revTx" presStyleIdx="0" presStyleCnt="3"/>
      <dgm:spPr/>
    </dgm:pt>
    <dgm:pt modelId="{36A82059-2B1E-4853-9CD7-77400B6D9564}" type="pres">
      <dgm:prSet presAssocID="{71CC641D-6495-44AF-BEA3-B768CA7E8199}" presName="vert1" presStyleCnt="0"/>
      <dgm:spPr/>
    </dgm:pt>
    <dgm:pt modelId="{05F825BB-A5EE-49AB-9386-C6F3E9E16864}" type="pres">
      <dgm:prSet presAssocID="{52C3DA16-777E-40BD-A282-1A93E2FFA9AA}" presName="thickLine" presStyleLbl="alignNode1" presStyleIdx="1" presStyleCnt="3"/>
      <dgm:spPr/>
    </dgm:pt>
    <dgm:pt modelId="{40DBBA16-4B90-44C2-A38F-BAAF01164485}" type="pres">
      <dgm:prSet presAssocID="{52C3DA16-777E-40BD-A282-1A93E2FFA9AA}" presName="horz1" presStyleCnt="0"/>
      <dgm:spPr/>
    </dgm:pt>
    <dgm:pt modelId="{B56A0741-39BA-4076-A6FA-5EB7880ADE1D}" type="pres">
      <dgm:prSet presAssocID="{52C3DA16-777E-40BD-A282-1A93E2FFA9AA}" presName="tx1" presStyleLbl="revTx" presStyleIdx="1" presStyleCnt="3"/>
      <dgm:spPr/>
    </dgm:pt>
    <dgm:pt modelId="{01518189-2F0A-4447-9CF7-86F2333D0A1B}" type="pres">
      <dgm:prSet presAssocID="{52C3DA16-777E-40BD-A282-1A93E2FFA9AA}" presName="vert1" presStyleCnt="0"/>
      <dgm:spPr/>
    </dgm:pt>
    <dgm:pt modelId="{28790631-CA7F-4DF5-A491-4C9EC8E6E447}" type="pres">
      <dgm:prSet presAssocID="{962A9D5A-6FF6-46BF-BFBC-D076EEF4E56B}" presName="thickLine" presStyleLbl="alignNode1" presStyleIdx="2" presStyleCnt="3"/>
      <dgm:spPr/>
    </dgm:pt>
    <dgm:pt modelId="{7D220CD7-5971-41E0-89DC-69F0A0EEEBA7}" type="pres">
      <dgm:prSet presAssocID="{962A9D5A-6FF6-46BF-BFBC-D076EEF4E56B}" presName="horz1" presStyleCnt="0"/>
      <dgm:spPr/>
    </dgm:pt>
    <dgm:pt modelId="{483F4D39-5461-44C9-8B7E-F8BCC2A2E7BD}" type="pres">
      <dgm:prSet presAssocID="{962A9D5A-6FF6-46BF-BFBC-D076EEF4E56B}" presName="tx1" presStyleLbl="revTx" presStyleIdx="2" presStyleCnt="3"/>
      <dgm:spPr/>
    </dgm:pt>
    <dgm:pt modelId="{1F4E21EC-0B02-4697-A0A1-C588A97B0A9A}" type="pres">
      <dgm:prSet presAssocID="{962A9D5A-6FF6-46BF-BFBC-D076EEF4E56B}" presName="vert1" presStyleCnt="0"/>
      <dgm:spPr/>
    </dgm:pt>
  </dgm:ptLst>
  <dgm:cxnLst>
    <dgm:cxn modelId="{95734C17-EF4A-4287-A6EB-3B9D6D2E9FDA}" srcId="{088FF0EB-FC2E-4070-A309-7E2A382A695A}" destId="{71CC641D-6495-44AF-BEA3-B768CA7E8199}" srcOrd="0" destOrd="0" parTransId="{13055750-8E05-418A-ABE5-B4DDA8306619}" sibTransId="{7E0EE8E9-837A-4340-8D5A-E6BF73191AA9}"/>
    <dgm:cxn modelId="{E55F5B64-9551-43B2-AE9B-5CF37604AC90}" srcId="{088FF0EB-FC2E-4070-A309-7E2A382A695A}" destId="{962A9D5A-6FF6-46BF-BFBC-D076EEF4E56B}" srcOrd="2" destOrd="0" parTransId="{5D1F6151-2652-4622-9D10-5EADDD030DD2}" sibTransId="{E93644D1-BE81-44EA-B65F-2B988448D983}"/>
    <dgm:cxn modelId="{24AA47BF-C85C-4639-9A4A-1E09306AD94A}" type="presOf" srcId="{962A9D5A-6FF6-46BF-BFBC-D076EEF4E56B}" destId="{483F4D39-5461-44C9-8B7E-F8BCC2A2E7BD}" srcOrd="0" destOrd="0" presId="urn:microsoft.com/office/officeart/2008/layout/LinedList"/>
    <dgm:cxn modelId="{08A39DC3-C13B-4136-A160-1586C6326454}" type="presOf" srcId="{52C3DA16-777E-40BD-A282-1A93E2FFA9AA}" destId="{B56A0741-39BA-4076-A6FA-5EB7880ADE1D}" srcOrd="0" destOrd="0" presId="urn:microsoft.com/office/officeart/2008/layout/LinedList"/>
    <dgm:cxn modelId="{2A4D77DA-BD5B-4143-803E-E2E92B45CC85}" type="presOf" srcId="{71CC641D-6495-44AF-BEA3-B768CA7E8199}" destId="{78089FE9-D8C4-49EB-9A7B-4C04C2CBB72B}" srcOrd="0" destOrd="0" presId="urn:microsoft.com/office/officeart/2008/layout/LinedList"/>
    <dgm:cxn modelId="{E1EADEEB-D991-411F-B865-ECCBEFEAAC35}" type="presOf" srcId="{088FF0EB-FC2E-4070-A309-7E2A382A695A}" destId="{80FCCBAA-05ED-4945-A930-D7F5AD594F9C}" srcOrd="0" destOrd="0" presId="urn:microsoft.com/office/officeart/2008/layout/LinedList"/>
    <dgm:cxn modelId="{56AFF3FE-24F6-4612-91A6-635B2A5E2A76}" srcId="{088FF0EB-FC2E-4070-A309-7E2A382A695A}" destId="{52C3DA16-777E-40BD-A282-1A93E2FFA9AA}" srcOrd="1" destOrd="0" parTransId="{2152E9C7-1572-4D5A-B613-B91DF5C18C84}" sibTransId="{2847000B-273C-4B27-8AF9-B8B166FE741D}"/>
    <dgm:cxn modelId="{EBC38C53-5A64-462C-854A-262C3EAD57BA}" type="presParOf" srcId="{80FCCBAA-05ED-4945-A930-D7F5AD594F9C}" destId="{E9D33D10-ADB7-4700-B484-4E36F0A96B75}" srcOrd="0" destOrd="0" presId="urn:microsoft.com/office/officeart/2008/layout/LinedList"/>
    <dgm:cxn modelId="{BE067E65-4426-4B49-B7A1-6E936579E4E7}" type="presParOf" srcId="{80FCCBAA-05ED-4945-A930-D7F5AD594F9C}" destId="{74AC7190-D0F0-4972-9087-CE191FAE4D08}" srcOrd="1" destOrd="0" presId="urn:microsoft.com/office/officeart/2008/layout/LinedList"/>
    <dgm:cxn modelId="{29AC7035-F689-472F-B425-D7DB68B7AC70}" type="presParOf" srcId="{74AC7190-D0F0-4972-9087-CE191FAE4D08}" destId="{78089FE9-D8C4-49EB-9A7B-4C04C2CBB72B}" srcOrd="0" destOrd="0" presId="urn:microsoft.com/office/officeart/2008/layout/LinedList"/>
    <dgm:cxn modelId="{0A42728A-1051-4DB6-B35F-B2EC06965312}" type="presParOf" srcId="{74AC7190-D0F0-4972-9087-CE191FAE4D08}" destId="{36A82059-2B1E-4853-9CD7-77400B6D9564}" srcOrd="1" destOrd="0" presId="urn:microsoft.com/office/officeart/2008/layout/LinedList"/>
    <dgm:cxn modelId="{589359A3-2C8A-430F-A188-5F36129DF1A0}" type="presParOf" srcId="{80FCCBAA-05ED-4945-A930-D7F5AD594F9C}" destId="{05F825BB-A5EE-49AB-9386-C6F3E9E16864}" srcOrd="2" destOrd="0" presId="urn:microsoft.com/office/officeart/2008/layout/LinedList"/>
    <dgm:cxn modelId="{802277C6-90D1-4216-8D02-3F9CD90A5596}" type="presParOf" srcId="{80FCCBAA-05ED-4945-A930-D7F5AD594F9C}" destId="{40DBBA16-4B90-44C2-A38F-BAAF01164485}" srcOrd="3" destOrd="0" presId="urn:microsoft.com/office/officeart/2008/layout/LinedList"/>
    <dgm:cxn modelId="{B89BF8A3-74AB-444C-B05E-8FF0FA9C088C}" type="presParOf" srcId="{40DBBA16-4B90-44C2-A38F-BAAF01164485}" destId="{B56A0741-39BA-4076-A6FA-5EB7880ADE1D}" srcOrd="0" destOrd="0" presId="urn:microsoft.com/office/officeart/2008/layout/LinedList"/>
    <dgm:cxn modelId="{05683ADE-70CA-45FE-8375-6BD7B480089E}" type="presParOf" srcId="{40DBBA16-4B90-44C2-A38F-BAAF01164485}" destId="{01518189-2F0A-4447-9CF7-86F2333D0A1B}" srcOrd="1" destOrd="0" presId="urn:microsoft.com/office/officeart/2008/layout/LinedList"/>
    <dgm:cxn modelId="{B393B14F-2EB7-407F-8874-7B68EF216995}" type="presParOf" srcId="{80FCCBAA-05ED-4945-A930-D7F5AD594F9C}" destId="{28790631-CA7F-4DF5-A491-4C9EC8E6E447}" srcOrd="4" destOrd="0" presId="urn:microsoft.com/office/officeart/2008/layout/LinedList"/>
    <dgm:cxn modelId="{7992CF31-2B3B-4C38-B3E1-15E9ADFFB520}" type="presParOf" srcId="{80FCCBAA-05ED-4945-A930-D7F5AD594F9C}" destId="{7D220CD7-5971-41E0-89DC-69F0A0EEEBA7}" srcOrd="5" destOrd="0" presId="urn:microsoft.com/office/officeart/2008/layout/LinedList"/>
    <dgm:cxn modelId="{8AFE3E21-1D64-4767-87F7-767FA9C5B82D}" type="presParOf" srcId="{7D220CD7-5971-41E0-89DC-69F0A0EEEBA7}" destId="{483F4D39-5461-44C9-8B7E-F8BCC2A2E7BD}" srcOrd="0" destOrd="0" presId="urn:microsoft.com/office/officeart/2008/layout/LinedList"/>
    <dgm:cxn modelId="{53F6AB3A-7075-416C-A8ED-E133FC886F2E}" type="presParOf" srcId="{7D220CD7-5971-41E0-89DC-69F0A0EEEBA7}" destId="{1F4E21EC-0B02-4697-A0A1-C588A97B0A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613D75-DA88-44C2-9836-54DAD27E411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0D4135D-D95C-40AB-9B62-B135FC5CF678}">
      <dgm:prSet/>
      <dgm:spPr/>
      <dgm:t>
        <a:bodyPr/>
        <a:lstStyle/>
        <a:p>
          <a:r>
            <a:rPr lang="it-IT"/>
            <a:t>Input dei dati</a:t>
          </a:r>
        </a:p>
      </dgm:t>
    </dgm:pt>
    <dgm:pt modelId="{894F9B6C-9BCD-4C9C-81DB-B0049A330EF1}" type="parTrans" cxnId="{17C9F8B0-6318-4C2D-8C9D-303799803539}">
      <dgm:prSet/>
      <dgm:spPr/>
      <dgm:t>
        <a:bodyPr/>
        <a:lstStyle/>
        <a:p>
          <a:endParaRPr lang="it-IT"/>
        </a:p>
      </dgm:t>
    </dgm:pt>
    <dgm:pt modelId="{80AAB535-3814-4D3E-B972-2E8B0D1ACE3C}" type="sibTrans" cxnId="{17C9F8B0-6318-4C2D-8C9D-303799803539}">
      <dgm:prSet/>
      <dgm:spPr/>
      <dgm:t>
        <a:bodyPr/>
        <a:lstStyle/>
        <a:p>
          <a:endParaRPr lang="it-IT"/>
        </a:p>
      </dgm:t>
    </dgm:pt>
    <dgm:pt modelId="{D6E8C606-57F1-4A3F-B2E3-4DE798DEB6F9}">
      <dgm:prSet/>
      <dgm:spPr/>
      <dgm:t>
        <a:bodyPr/>
        <a:lstStyle/>
        <a:p>
          <a:r>
            <a:rPr lang="it-IT"/>
            <a:t>Risoluzione del problema</a:t>
          </a:r>
        </a:p>
      </dgm:t>
    </dgm:pt>
    <dgm:pt modelId="{249E72F8-902A-40A9-B413-527D255C0DE4}" type="parTrans" cxnId="{22163374-3F5A-4254-8E11-3CAEB720C576}">
      <dgm:prSet/>
      <dgm:spPr/>
      <dgm:t>
        <a:bodyPr/>
        <a:lstStyle/>
        <a:p>
          <a:endParaRPr lang="it-IT"/>
        </a:p>
      </dgm:t>
    </dgm:pt>
    <dgm:pt modelId="{E68A0F60-8384-4001-BAEC-F25F23336030}" type="sibTrans" cxnId="{22163374-3F5A-4254-8E11-3CAEB720C576}">
      <dgm:prSet/>
      <dgm:spPr/>
      <dgm:t>
        <a:bodyPr/>
        <a:lstStyle/>
        <a:p>
          <a:endParaRPr lang="it-IT"/>
        </a:p>
      </dgm:t>
    </dgm:pt>
    <dgm:pt modelId="{B8FAC487-0D83-43A2-A4E3-0174CA67525A}">
      <dgm:prSet/>
      <dgm:spPr/>
      <dgm:t>
        <a:bodyPr/>
        <a:lstStyle/>
        <a:p>
          <a:r>
            <a:rPr lang="it-IT"/>
            <a:t>Output del risultato</a:t>
          </a:r>
        </a:p>
      </dgm:t>
    </dgm:pt>
    <dgm:pt modelId="{06F19660-2489-42EF-B9A1-822404330D7F}" type="parTrans" cxnId="{75A4FC84-B8EB-4C9B-99C5-417069283995}">
      <dgm:prSet/>
      <dgm:spPr/>
      <dgm:t>
        <a:bodyPr/>
        <a:lstStyle/>
        <a:p>
          <a:endParaRPr lang="it-IT"/>
        </a:p>
      </dgm:t>
    </dgm:pt>
    <dgm:pt modelId="{C7F89262-DA32-47F1-97A5-D850F192D6BE}" type="sibTrans" cxnId="{75A4FC84-B8EB-4C9B-99C5-417069283995}">
      <dgm:prSet/>
      <dgm:spPr/>
      <dgm:t>
        <a:bodyPr/>
        <a:lstStyle/>
        <a:p>
          <a:endParaRPr lang="it-IT"/>
        </a:p>
      </dgm:t>
    </dgm:pt>
    <dgm:pt modelId="{C41946DF-1F8B-453D-A2CA-41B65C712DBA}" type="pres">
      <dgm:prSet presAssocID="{7A613D75-DA88-44C2-9836-54DAD27E411E}" presName="Name0" presStyleCnt="0">
        <dgm:presLayoutVars>
          <dgm:dir/>
          <dgm:resizeHandles val="exact"/>
        </dgm:presLayoutVars>
      </dgm:prSet>
      <dgm:spPr/>
    </dgm:pt>
    <dgm:pt modelId="{D0A673E8-5B7A-4337-831D-FE0A94A26263}" type="pres">
      <dgm:prSet presAssocID="{20D4135D-D95C-40AB-9B62-B135FC5CF678}" presName="node" presStyleLbl="node1" presStyleIdx="0" presStyleCnt="3">
        <dgm:presLayoutVars>
          <dgm:bulletEnabled val="1"/>
        </dgm:presLayoutVars>
      </dgm:prSet>
      <dgm:spPr/>
    </dgm:pt>
    <dgm:pt modelId="{A7DD3672-CF6E-458E-A0FA-01F9C22F3863}" type="pres">
      <dgm:prSet presAssocID="{80AAB535-3814-4D3E-B972-2E8B0D1ACE3C}" presName="sibTrans" presStyleLbl="sibTrans2D1" presStyleIdx="0" presStyleCnt="2"/>
      <dgm:spPr/>
    </dgm:pt>
    <dgm:pt modelId="{AD677F87-271F-41E1-A06F-C130EFA59D8C}" type="pres">
      <dgm:prSet presAssocID="{80AAB535-3814-4D3E-B972-2E8B0D1ACE3C}" presName="connectorText" presStyleLbl="sibTrans2D1" presStyleIdx="0" presStyleCnt="2"/>
      <dgm:spPr/>
    </dgm:pt>
    <dgm:pt modelId="{0377A212-3AB7-4DBA-BC10-E37E262E6BCB}" type="pres">
      <dgm:prSet presAssocID="{D6E8C606-57F1-4A3F-B2E3-4DE798DEB6F9}" presName="node" presStyleLbl="node1" presStyleIdx="1" presStyleCnt="3">
        <dgm:presLayoutVars>
          <dgm:bulletEnabled val="1"/>
        </dgm:presLayoutVars>
      </dgm:prSet>
      <dgm:spPr/>
    </dgm:pt>
    <dgm:pt modelId="{74EE9DE5-F1CD-4844-82B2-209C16DCED3E}" type="pres">
      <dgm:prSet presAssocID="{E68A0F60-8384-4001-BAEC-F25F23336030}" presName="sibTrans" presStyleLbl="sibTrans2D1" presStyleIdx="1" presStyleCnt="2"/>
      <dgm:spPr/>
    </dgm:pt>
    <dgm:pt modelId="{096354F7-15DE-4782-A157-6BF6DF9BAAC1}" type="pres">
      <dgm:prSet presAssocID="{E68A0F60-8384-4001-BAEC-F25F23336030}" presName="connectorText" presStyleLbl="sibTrans2D1" presStyleIdx="1" presStyleCnt="2"/>
      <dgm:spPr/>
    </dgm:pt>
    <dgm:pt modelId="{9F26DBEA-53B4-4A52-8C70-00BB1AED2CE1}" type="pres">
      <dgm:prSet presAssocID="{B8FAC487-0D83-43A2-A4E3-0174CA67525A}" presName="node" presStyleLbl="node1" presStyleIdx="2" presStyleCnt="3">
        <dgm:presLayoutVars>
          <dgm:bulletEnabled val="1"/>
        </dgm:presLayoutVars>
      </dgm:prSet>
      <dgm:spPr/>
    </dgm:pt>
  </dgm:ptLst>
  <dgm:cxnLst>
    <dgm:cxn modelId="{90F30D2D-D739-40E6-966A-ED9336915EE5}" type="presOf" srcId="{20D4135D-D95C-40AB-9B62-B135FC5CF678}" destId="{D0A673E8-5B7A-4337-831D-FE0A94A26263}" srcOrd="0" destOrd="0" presId="urn:microsoft.com/office/officeart/2005/8/layout/process1"/>
    <dgm:cxn modelId="{8D5AF13B-8CBA-40B8-B3B0-45F096E6AAA3}" type="presOf" srcId="{80AAB535-3814-4D3E-B972-2E8B0D1ACE3C}" destId="{AD677F87-271F-41E1-A06F-C130EFA59D8C}" srcOrd="1" destOrd="0" presId="urn:microsoft.com/office/officeart/2005/8/layout/process1"/>
    <dgm:cxn modelId="{9EB16942-38CE-4135-9DB4-B708E69882F2}" type="presOf" srcId="{D6E8C606-57F1-4A3F-B2E3-4DE798DEB6F9}" destId="{0377A212-3AB7-4DBA-BC10-E37E262E6BCB}" srcOrd="0" destOrd="0" presId="urn:microsoft.com/office/officeart/2005/8/layout/process1"/>
    <dgm:cxn modelId="{2774E352-E903-477C-801D-5377C85B872F}" type="presOf" srcId="{E68A0F60-8384-4001-BAEC-F25F23336030}" destId="{096354F7-15DE-4782-A157-6BF6DF9BAAC1}" srcOrd="1" destOrd="0" presId="urn:microsoft.com/office/officeart/2005/8/layout/process1"/>
    <dgm:cxn modelId="{22163374-3F5A-4254-8E11-3CAEB720C576}" srcId="{7A613D75-DA88-44C2-9836-54DAD27E411E}" destId="{D6E8C606-57F1-4A3F-B2E3-4DE798DEB6F9}" srcOrd="1" destOrd="0" parTransId="{249E72F8-902A-40A9-B413-527D255C0DE4}" sibTransId="{E68A0F60-8384-4001-BAEC-F25F23336030}"/>
    <dgm:cxn modelId="{75A4FC84-B8EB-4C9B-99C5-417069283995}" srcId="{7A613D75-DA88-44C2-9836-54DAD27E411E}" destId="{B8FAC487-0D83-43A2-A4E3-0174CA67525A}" srcOrd="2" destOrd="0" parTransId="{06F19660-2489-42EF-B9A1-822404330D7F}" sibTransId="{C7F89262-DA32-47F1-97A5-D850F192D6BE}"/>
    <dgm:cxn modelId="{A6A0C285-2A47-46C8-8FAA-9F856A3C482E}" type="presOf" srcId="{B8FAC487-0D83-43A2-A4E3-0174CA67525A}" destId="{9F26DBEA-53B4-4A52-8C70-00BB1AED2CE1}" srcOrd="0" destOrd="0" presId="urn:microsoft.com/office/officeart/2005/8/layout/process1"/>
    <dgm:cxn modelId="{E46FB08F-9FC4-47BB-AD37-49679FBF1EF1}" type="presOf" srcId="{80AAB535-3814-4D3E-B972-2E8B0D1ACE3C}" destId="{A7DD3672-CF6E-458E-A0FA-01F9C22F3863}" srcOrd="0" destOrd="0" presId="urn:microsoft.com/office/officeart/2005/8/layout/process1"/>
    <dgm:cxn modelId="{E29214A9-7076-49E8-B8D5-D4712B801B53}" type="presOf" srcId="{E68A0F60-8384-4001-BAEC-F25F23336030}" destId="{74EE9DE5-F1CD-4844-82B2-209C16DCED3E}" srcOrd="0" destOrd="0" presId="urn:microsoft.com/office/officeart/2005/8/layout/process1"/>
    <dgm:cxn modelId="{17C9F8B0-6318-4C2D-8C9D-303799803539}" srcId="{7A613D75-DA88-44C2-9836-54DAD27E411E}" destId="{20D4135D-D95C-40AB-9B62-B135FC5CF678}" srcOrd="0" destOrd="0" parTransId="{894F9B6C-9BCD-4C9C-81DB-B0049A330EF1}" sibTransId="{80AAB535-3814-4D3E-B972-2E8B0D1ACE3C}"/>
    <dgm:cxn modelId="{6BAD42DE-3787-4BD8-AD58-644075A024E6}" type="presOf" srcId="{7A613D75-DA88-44C2-9836-54DAD27E411E}" destId="{C41946DF-1F8B-453D-A2CA-41B65C712DBA}" srcOrd="0" destOrd="0" presId="urn:microsoft.com/office/officeart/2005/8/layout/process1"/>
    <dgm:cxn modelId="{336B245C-E14D-41AF-B610-4C0D7CBF3AF2}" type="presParOf" srcId="{C41946DF-1F8B-453D-A2CA-41B65C712DBA}" destId="{D0A673E8-5B7A-4337-831D-FE0A94A26263}" srcOrd="0" destOrd="0" presId="urn:microsoft.com/office/officeart/2005/8/layout/process1"/>
    <dgm:cxn modelId="{E56B22B8-3D35-431F-A878-400C9934B028}" type="presParOf" srcId="{C41946DF-1F8B-453D-A2CA-41B65C712DBA}" destId="{A7DD3672-CF6E-458E-A0FA-01F9C22F3863}" srcOrd="1" destOrd="0" presId="urn:microsoft.com/office/officeart/2005/8/layout/process1"/>
    <dgm:cxn modelId="{F06F6CD9-3480-4868-979F-402195717859}" type="presParOf" srcId="{A7DD3672-CF6E-458E-A0FA-01F9C22F3863}" destId="{AD677F87-271F-41E1-A06F-C130EFA59D8C}" srcOrd="0" destOrd="0" presId="urn:microsoft.com/office/officeart/2005/8/layout/process1"/>
    <dgm:cxn modelId="{12EA554C-9CAA-4AD0-92FF-96AE4ADF1CAF}" type="presParOf" srcId="{C41946DF-1F8B-453D-A2CA-41B65C712DBA}" destId="{0377A212-3AB7-4DBA-BC10-E37E262E6BCB}" srcOrd="2" destOrd="0" presId="urn:microsoft.com/office/officeart/2005/8/layout/process1"/>
    <dgm:cxn modelId="{56C07865-D8C1-4C53-893C-35ED144DB64D}" type="presParOf" srcId="{C41946DF-1F8B-453D-A2CA-41B65C712DBA}" destId="{74EE9DE5-F1CD-4844-82B2-209C16DCED3E}" srcOrd="3" destOrd="0" presId="urn:microsoft.com/office/officeart/2005/8/layout/process1"/>
    <dgm:cxn modelId="{6E82F13D-146D-4F76-AF62-ED651A067898}" type="presParOf" srcId="{74EE9DE5-F1CD-4844-82B2-209C16DCED3E}" destId="{096354F7-15DE-4782-A157-6BF6DF9BAAC1}" srcOrd="0" destOrd="0" presId="urn:microsoft.com/office/officeart/2005/8/layout/process1"/>
    <dgm:cxn modelId="{51CD6FA2-5DEF-4698-930C-9CD0F77EEEDF}" type="presParOf" srcId="{C41946DF-1F8B-453D-A2CA-41B65C712DBA}" destId="{9F26DBEA-53B4-4A52-8C70-00BB1AED2C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2CF80B-EB96-467C-935B-6CFCB00E0F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464FFBA-DEF0-4865-AE50-6F62AA71E7A3}">
      <dgm:prSet/>
      <dgm:spPr/>
      <dgm:t>
        <a:bodyPr/>
        <a:lstStyle/>
        <a:p>
          <a:r>
            <a:rPr lang="it-IT"/>
            <a:t>Generale</a:t>
          </a:r>
        </a:p>
      </dgm:t>
    </dgm:pt>
    <dgm:pt modelId="{CEFFA146-D0DF-4471-8763-10E3A6E61190}" type="parTrans" cxnId="{8545AD57-A9CC-452E-87CA-05EF1C861BC3}">
      <dgm:prSet/>
      <dgm:spPr/>
      <dgm:t>
        <a:bodyPr/>
        <a:lstStyle/>
        <a:p>
          <a:endParaRPr lang="it-IT"/>
        </a:p>
      </dgm:t>
    </dgm:pt>
    <dgm:pt modelId="{B503E677-BCA9-4C21-B5BA-BC802DB02F0D}" type="sibTrans" cxnId="{8545AD57-A9CC-452E-87CA-05EF1C861BC3}">
      <dgm:prSet/>
      <dgm:spPr/>
      <dgm:t>
        <a:bodyPr/>
        <a:lstStyle/>
        <a:p>
          <a:endParaRPr lang="it-IT"/>
        </a:p>
      </dgm:t>
    </dgm:pt>
    <dgm:pt modelId="{35E3C21E-8DA1-443D-91C8-D666CA8CA36E}">
      <dgm:prSet/>
      <dgm:spPr/>
      <dgm:t>
        <a:bodyPr/>
        <a:lstStyle/>
        <a:p>
          <a:r>
            <a:rPr lang="it-IT"/>
            <a:t>Finito</a:t>
          </a:r>
        </a:p>
      </dgm:t>
    </dgm:pt>
    <dgm:pt modelId="{B3F700DF-577D-4A15-BE5F-14992E38A891}" type="parTrans" cxnId="{0AF251A0-791E-4A10-A79B-FA26B3439A32}">
      <dgm:prSet/>
      <dgm:spPr/>
      <dgm:t>
        <a:bodyPr/>
        <a:lstStyle/>
        <a:p>
          <a:endParaRPr lang="it-IT"/>
        </a:p>
      </dgm:t>
    </dgm:pt>
    <dgm:pt modelId="{867E31D5-252A-4015-9242-9CD608E8A4AD}" type="sibTrans" cxnId="{0AF251A0-791E-4A10-A79B-FA26B3439A32}">
      <dgm:prSet/>
      <dgm:spPr/>
      <dgm:t>
        <a:bodyPr/>
        <a:lstStyle/>
        <a:p>
          <a:endParaRPr lang="it-IT"/>
        </a:p>
      </dgm:t>
    </dgm:pt>
    <dgm:pt modelId="{D03A4B0F-0FB9-4249-82EA-7E058CDDFBC4}">
      <dgm:prSet/>
      <dgm:spPr/>
      <dgm:t>
        <a:bodyPr/>
        <a:lstStyle/>
        <a:p>
          <a:r>
            <a:rPr lang="it-IT"/>
            <a:t>Completo</a:t>
          </a:r>
        </a:p>
      </dgm:t>
    </dgm:pt>
    <dgm:pt modelId="{8F833304-D4CE-4B78-91E7-F057368D94CE}" type="parTrans" cxnId="{7C03051B-31A2-4192-B20A-243DD0DB250C}">
      <dgm:prSet/>
      <dgm:spPr/>
      <dgm:t>
        <a:bodyPr/>
        <a:lstStyle/>
        <a:p>
          <a:endParaRPr lang="it-IT"/>
        </a:p>
      </dgm:t>
    </dgm:pt>
    <dgm:pt modelId="{C3F4987D-0D79-430E-9906-D3C15630A58A}" type="sibTrans" cxnId="{7C03051B-31A2-4192-B20A-243DD0DB250C}">
      <dgm:prSet/>
      <dgm:spPr/>
      <dgm:t>
        <a:bodyPr/>
        <a:lstStyle/>
        <a:p>
          <a:endParaRPr lang="it-IT"/>
        </a:p>
      </dgm:t>
    </dgm:pt>
    <dgm:pt modelId="{B76AEE8F-F9CA-45D1-BFD4-B6A0F6843E90}">
      <dgm:prSet/>
      <dgm:spPr/>
      <dgm:t>
        <a:bodyPr/>
        <a:lstStyle/>
        <a:p>
          <a:r>
            <a:rPr lang="it-IT"/>
            <a:t>Non ambiguo</a:t>
          </a:r>
        </a:p>
      </dgm:t>
    </dgm:pt>
    <dgm:pt modelId="{EBD5E43C-06D1-4EA9-8E52-FF879C4E518A}" type="parTrans" cxnId="{3EFFBE64-47B1-498E-8A71-00972DB194DA}">
      <dgm:prSet/>
      <dgm:spPr/>
      <dgm:t>
        <a:bodyPr/>
        <a:lstStyle/>
        <a:p>
          <a:endParaRPr lang="it-IT"/>
        </a:p>
      </dgm:t>
    </dgm:pt>
    <dgm:pt modelId="{D2878A9C-3580-4371-9789-215BF0754B22}" type="sibTrans" cxnId="{3EFFBE64-47B1-498E-8A71-00972DB194DA}">
      <dgm:prSet/>
      <dgm:spPr/>
      <dgm:t>
        <a:bodyPr/>
        <a:lstStyle/>
        <a:p>
          <a:endParaRPr lang="it-IT"/>
        </a:p>
      </dgm:t>
    </dgm:pt>
    <dgm:pt modelId="{B8029735-D781-45D8-9AFB-01ABF61728E7}">
      <dgm:prSet/>
      <dgm:spPr/>
      <dgm:t>
        <a:bodyPr/>
        <a:lstStyle/>
        <a:p>
          <a:r>
            <a:rPr lang="it-IT"/>
            <a:t>Eseguibile</a:t>
          </a:r>
        </a:p>
      </dgm:t>
    </dgm:pt>
    <dgm:pt modelId="{04EA805B-560F-4FEC-8092-A54945501497}" type="parTrans" cxnId="{FEDF5FEA-A24E-470A-9141-3A4B690B945D}">
      <dgm:prSet/>
      <dgm:spPr/>
      <dgm:t>
        <a:bodyPr/>
        <a:lstStyle/>
        <a:p>
          <a:endParaRPr lang="it-IT"/>
        </a:p>
      </dgm:t>
    </dgm:pt>
    <dgm:pt modelId="{33536ABA-E772-41AD-8374-B0091E5F7352}" type="sibTrans" cxnId="{FEDF5FEA-A24E-470A-9141-3A4B690B945D}">
      <dgm:prSet/>
      <dgm:spPr/>
      <dgm:t>
        <a:bodyPr/>
        <a:lstStyle/>
        <a:p>
          <a:endParaRPr lang="it-IT"/>
        </a:p>
      </dgm:t>
    </dgm:pt>
    <dgm:pt modelId="{328E597F-F4E0-4467-9E5B-5B018AA1CD19}" type="pres">
      <dgm:prSet presAssocID="{DF2CF80B-EB96-467C-935B-6CFCB00E0F47}" presName="vert0" presStyleCnt="0">
        <dgm:presLayoutVars>
          <dgm:dir/>
          <dgm:animOne val="branch"/>
          <dgm:animLvl val="lvl"/>
        </dgm:presLayoutVars>
      </dgm:prSet>
      <dgm:spPr/>
    </dgm:pt>
    <dgm:pt modelId="{7BC68CA2-24E0-4988-9758-E07F2E0E1525}" type="pres">
      <dgm:prSet presAssocID="{F464FFBA-DEF0-4865-AE50-6F62AA71E7A3}" presName="thickLine" presStyleLbl="alignNode1" presStyleIdx="0" presStyleCnt="5"/>
      <dgm:spPr/>
    </dgm:pt>
    <dgm:pt modelId="{2C58993E-E5E5-44F7-99FC-5C69DA6EE557}" type="pres">
      <dgm:prSet presAssocID="{F464FFBA-DEF0-4865-AE50-6F62AA71E7A3}" presName="horz1" presStyleCnt="0"/>
      <dgm:spPr/>
    </dgm:pt>
    <dgm:pt modelId="{F2CBFB8D-F277-47CB-8CDC-394E7D2ABDB0}" type="pres">
      <dgm:prSet presAssocID="{F464FFBA-DEF0-4865-AE50-6F62AA71E7A3}" presName="tx1" presStyleLbl="revTx" presStyleIdx="0" presStyleCnt="5"/>
      <dgm:spPr/>
    </dgm:pt>
    <dgm:pt modelId="{8DE0B63E-7FD2-4E1A-BE5B-99E7CC9C8B48}" type="pres">
      <dgm:prSet presAssocID="{F464FFBA-DEF0-4865-AE50-6F62AA71E7A3}" presName="vert1" presStyleCnt="0"/>
      <dgm:spPr/>
    </dgm:pt>
    <dgm:pt modelId="{2B7CD442-0C3E-45FB-ABEE-F657CF69D7F8}" type="pres">
      <dgm:prSet presAssocID="{35E3C21E-8DA1-443D-91C8-D666CA8CA36E}" presName="thickLine" presStyleLbl="alignNode1" presStyleIdx="1" presStyleCnt="5"/>
      <dgm:spPr/>
    </dgm:pt>
    <dgm:pt modelId="{04938B2F-9AAA-481B-98C0-07E456801194}" type="pres">
      <dgm:prSet presAssocID="{35E3C21E-8DA1-443D-91C8-D666CA8CA36E}" presName="horz1" presStyleCnt="0"/>
      <dgm:spPr/>
    </dgm:pt>
    <dgm:pt modelId="{D984CD8C-66CB-4051-98D0-112EF6448D5E}" type="pres">
      <dgm:prSet presAssocID="{35E3C21E-8DA1-443D-91C8-D666CA8CA36E}" presName="tx1" presStyleLbl="revTx" presStyleIdx="1" presStyleCnt="5"/>
      <dgm:spPr/>
    </dgm:pt>
    <dgm:pt modelId="{2BAA37EC-D294-44E7-B77C-B5A160F3EBDA}" type="pres">
      <dgm:prSet presAssocID="{35E3C21E-8DA1-443D-91C8-D666CA8CA36E}" presName="vert1" presStyleCnt="0"/>
      <dgm:spPr/>
    </dgm:pt>
    <dgm:pt modelId="{1CC6CF0C-C0BD-430D-B895-32264EA4BA9E}" type="pres">
      <dgm:prSet presAssocID="{D03A4B0F-0FB9-4249-82EA-7E058CDDFBC4}" presName="thickLine" presStyleLbl="alignNode1" presStyleIdx="2" presStyleCnt="5"/>
      <dgm:spPr/>
    </dgm:pt>
    <dgm:pt modelId="{F4ADECA3-540B-4823-8DD6-343F9376551C}" type="pres">
      <dgm:prSet presAssocID="{D03A4B0F-0FB9-4249-82EA-7E058CDDFBC4}" presName="horz1" presStyleCnt="0"/>
      <dgm:spPr/>
    </dgm:pt>
    <dgm:pt modelId="{AF5AF42D-3D59-4B84-B51D-ABB058D4ACFD}" type="pres">
      <dgm:prSet presAssocID="{D03A4B0F-0FB9-4249-82EA-7E058CDDFBC4}" presName="tx1" presStyleLbl="revTx" presStyleIdx="2" presStyleCnt="5"/>
      <dgm:spPr/>
    </dgm:pt>
    <dgm:pt modelId="{6E123DE8-D2BB-43C9-9840-BE29DC8571D5}" type="pres">
      <dgm:prSet presAssocID="{D03A4B0F-0FB9-4249-82EA-7E058CDDFBC4}" presName="vert1" presStyleCnt="0"/>
      <dgm:spPr/>
    </dgm:pt>
    <dgm:pt modelId="{E9931748-3EE3-4021-BF01-5A06504B7F34}" type="pres">
      <dgm:prSet presAssocID="{B76AEE8F-F9CA-45D1-BFD4-B6A0F6843E90}" presName="thickLine" presStyleLbl="alignNode1" presStyleIdx="3" presStyleCnt="5"/>
      <dgm:spPr/>
    </dgm:pt>
    <dgm:pt modelId="{CD311249-1F2D-4188-96CD-AD84CE8CA5DA}" type="pres">
      <dgm:prSet presAssocID="{B76AEE8F-F9CA-45D1-BFD4-B6A0F6843E90}" presName="horz1" presStyleCnt="0"/>
      <dgm:spPr/>
    </dgm:pt>
    <dgm:pt modelId="{3797C2AF-AF09-44F4-B8AD-60E251E8D62C}" type="pres">
      <dgm:prSet presAssocID="{B76AEE8F-F9CA-45D1-BFD4-B6A0F6843E90}" presName="tx1" presStyleLbl="revTx" presStyleIdx="3" presStyleCnt="5"/>
      <dgm:spPr/>
    </dgm:pt>
    <dgm:pt modelId="{7B8801EA-2DEE-4E1F-89F4-B27F03789E07}" type="pres">
      <dgm:prSet presAssocID="{B76AEE8F-F9CA-45D1-BFD4-B6A0F6843E90}" presName="vert1" presStyleCnt="0"/>
      <dgm:spPr/>
    </dgm:pt>
    <dgm:pt modelId="{5DD9610F-631C-4CF7-B3DF-3DA9D9A7A020}" type="pres">
      <dgm:prSet presAssocID="{B8029735-D781-45D8-9AFB-01ABF61728E7}" presName="thickLine" presStyleLbl="alignNode1" presStyleIdx="4" presStyleCnt="5"/>
      <dgm:spPr/>
    </dgm:pt>
    <dgm:pt modelId="{07F9C14B-AA29-4035-B1AC-1AC2A3F5FB19}" type="pres">
      <dgm:prSet presAssocID="{B8029735-D781-45D8-9AFB-01ABF61728E7}" presName="horz1" presStyleCnt="0"/>
      <dgm:spPr/>
    </dgm:pt>
    <dgm:pt modelId="{05BBA14A-2990-4EF9-BF79-BD0CF6B29223}" type="pres">
      <dgm:prSet presAssocID="{B8029735-D781-45D8-9AFB-01ABF61728E7}" presName="tx1" presStyleLbl="revTx" presStyleIdx="4" presStyleCnt="5"/>
      <dgm:spPr/>
    </dgm:pt>
    <dgm:pt modelId="{DA120E44-4E9B-444B-BF01-7986877FC199}" type="pres">
      <dgm:prSet presAssocID="{B8029735-D781-45D8-9AFB-01ABF61728E7}" presName="vert1" presStyleCnt="0"/>
      <dgm:spPr/>
    </dgm:pt>
  </dgm:ptLst>
  <dgm:cxnLst>
    <dgm:cxn modelId="{7C03051B-31A2-4192-B20A-243DD0DB250C}" srcId="{DF2CF80B-EB96-467C-935B-6CFCB00E0F47}" destId="{D03A4B0F-0FB9-4249-82EA-7E058CDDFBC4}" srcOrd="2" destOrd="0" parTransId="{8F833304-D4CE-4B78-91E7-F057368D94CE}" sibTransId="{C3F4987D-0D79-430E-9906-D3C15630A58A}"/>
    <dgm:cxn modelId="{B4307D22-93B9-4EB6-B5BB-6F1D234D266F}" type="presOf" srcId="{35E3C21E-8DA1-443D-91C8-D666CA8CA36E}" destId="{D984CD8C-66CB-4051-98D0-112EF6448D5E}" srcOrd="0" destOrd="0" presId="urn:microsoft.com/office/officeart/2008/layout/LinedList"/>
    <dgm:cxn modelId="{3EFFBE64-47B1-498E-8A71-00972DB194DA}" srcId="{DF2CF80B-EB96-467C-935B-6CFCB00E0F47}" destId="{B76AEE8F-F9CA-45D1-BFD4-B6A0F6843E90}" srcOrd="3" destOrd="0" parTransId="{EBD5E43C-06D1-4EA9-8E52-FF879C4E518A}" sibTransId="{D2878A9C-3580-4371-9789-215BF0754B22}"/>
    <dgm:cxn modelId="{8545AD57-A9CC-452E-87CA-05EF1C861BC3}" srcId="{DF2CF80B-EB96-467C-935B-6CFCB00E0F47}" destId="{F464FFBA-DEF0-4865-AE50-6F62AA71E7A3}" srcOrd="0" destOrd="0" parTransId="{CEFFA146-D0DF-4471-8763-10E3A6E61190}" sibTransId="{B503E677-BCA9-4C21-B5BA-BC802DB02F0D}"/>
    <dgm:cxn modelId="{83BA5E88-7AC8-450C-8D0B-278964382ECC}" type="presOf" srcId="{F464FFBA-DEF0-4865-AE50-6F62AA71E7A3}" destId="{F2CBFB8D-F277-47CB-8CDC-394E7D2ABDB0}" srcOrd="0" destOrd="0" presId="urn:microsoft.com/office/officeart/2008/layout/LinedList"/>
    <dgm:cxn modelId="{07B37389-5442-41C5-B133-D2D91A10E387}" type="presOf" srcId="{DF2CF80B-EB96-467C-935B-6CFCB00E0F47}" destId="{328E597F-F4E0-4467-9E5B-5B018AA1CD19}" srcOrd="0" destOrd="0" presId="urn:microsoft.com/office/officeart/2008/layout/LinedList"/>
    <dgm:cxn modelId="{0AF251A0-791E-4A10-A79B-FA26B3439A32}" srcId="{DF2CF80B-EB96-467C-935B-6CFCB00E0F47}" destId="{35E3C21E-8DA1-443D-91C8-D666CA8CA36E}" srcOrd="1" destOrd="0" parTransId="{B3F700DF-577D-4A15-BE5F-14992E38A891}" sibTransId="{867E31D5-252A-4015-9242-9CD608E8A4AD}"/>
    <dgm:cxn modelId="{08E3FFA6-544C-4F85-82AF-D7BB809CA740}" type="presOf" srcId="{B76AEE8F-F9CA-45D1-BFD4-B6A0F6843E90}" destId="{3797C2AF-AF09-44F4-B8AD-60E251E8D62C}" srcOrd="0" destOrd="0" presId="urn:microsoft.com/office/officeart/2008/layout/LinedList"/>
    <dgm:cxn modelId="{B44941AE-03E7-4C94-9030-2EB621FCD8BE}" type="presOf" srcId="{D03A4B0F-0FB9-4249-82EA-7E058CDDFBC4}" destId="{AF5AF42D-3D59-4B84-B51D-ABB058D4ACFD}" srcOrd="0" destOrd="0" presId="urn:microsoft.com/office/officeart/2008/layout/LinedList"/>
    <dgm:cxn modelId="{0F093DC6-2B28-4E1B-86BE-61BA05CA968E}" type="presOf" srcId="{B8029735-D781-45D8-9AFB-01ABF61728E7}" destId="{05BBA14A-2990-4EF9-BF79-BD0CF6B29223}" srcOrd="0" destOrd="0" presId="urn:microsoft.com/office/officeart/2008/layout/LinedList"/>
    <dgm:cxn modelId="{FEDF5FEA-A24E-470A-9141-3A4B690B945D}" srcId="{DF2CF80B-EB96-467C-935B-6CFCB00E0F47}" destId="{B8029735-D781-45D8-9AFB-01ABF61728E7}" srcOrd="4" destOrd="0" parTransId="{04EA805B-560F-4FEC-8092-A54945501497}" sibTransId="{33536ABA-E772-41AD-8374-B0091E5F7352}"/>
    <dgm:cxn modelId="{983C90AE-D536-40E2-AAE0-E575E660FE0D}" type="presParOf" srcId="{328E597F-F4E0-4467-9E5B-5B018AA1CD19}" destId="{7BC68CA2-24E0-4988-9758-E07F2E0E1525}" srcOrd="0" destOrd="0" presId="urn:microsoft.com/office/officeart/2008/layout/LinedList"/>
    <dgm:cxn modelId="{5720D28C-BBDD-4BEB-8637-0F85431BC24D}" type="presParOf" srcId="{328E597F-F4E0-4467-9E5B-5B018AA1CD19}" destId="{2C58993E-E5E5-44F7-99FC-5C69DA6EE557}" srcOrd="1" destOrd="0" presId="urn:microsoft.com/office/officeart/2008/layout/LinedList"/>
    <dgm:cxn modelId="{F2AA61CA-96BC-4CD5-B7A8-DD5DCED1A43C}" type="presParOf" srcId="{2C58993E-E5E5-44F7-99FC-5C69DA6EE557}" destId="{F2CBFB8D-F277-47CB-8CDC-394E7D2ABDB0}" srcOrd="0" destOrd="0" presId="urn:microsoft.com/office/officeart/2008/layout/LinedList"/>
    <dgm:cxn modelId="{25052E6B-0928-459C-81DB-FEC08DCEF410}" type="presParOf" srcId="{2C58993E-E5E5-44F7-99FC-5C69DA6EE557}" destId="{8DE0B63E-7FD2-4E1A-BE5B-99E7CC9C8B48}" srcOrd="1" destOrd="0" presId="urn:microsoft.com/office/officeart/2008/layout/LinedList"/>
    <dgm:cxn modelId="{E06D6CCD-0AE1-4B78-B06C-A78D5CC9582B}" type="presParOf" srcId="{328E597F-F4E0-4467-9E5B-5B018AA1CD19}" destId="{2B7CD442-0C3E-45FB-ABEE-F657CF69D7F8}" srcOrd="2" destOrd="0" presId="urn:microsoft.com/office/officeart/2008/layout/LinedList"/>
    <dgm:cxn modelId="{B45FC4AE-44A0-4931-9445-417F1B2E9DFC}" type="presParOf" srcId="{328E597F-F4E0-4467-9E5B-5B018AA1CD19}" destId="{04938B2F-9AAA-481B-98C0-07E456801194}" srcOrd="3" destOrd="0" presId="urn:microsoft.com/office/officeart/2008/layout/LinedList"/>
    <dgm:cxn modelId="{91D4B64B-8B72-42B1-B943-A4D28DDFD86C}" type="presParOf" srcId="{04938B2F-9AAA-481B-98C0-07E456801194}" destId="{D984CD8C-66CB-4051-98D0-112EF6448D5E}" srcOrd="0" destOrd="0" presId="urn:microsoft.com/office/officeart/2008/layout/LinedList"/>
    <dgm:cxn modelId="{C33424A5-44F6-4727-B782-C17C1F9085C4}" type="presParOf" srcId="{04938B2F-9AAA-481B-98C0-07E456801194}" destId="{2BAA37EC-D294-44E7-B77C-B5A160F3EBDA}" srcOrd="1" destOrd="0" presId="urn:microsoft.com/office/officeart/2008/layout/LinedList"/>
    <dgm:cxn modelId="{0079F334-F55E-45F4-848B-C1B94110AB3A}" type="presParOf" srcId="{328E597F-F4E0-4467-9E5B-5B018AA1CD19}" destId="{1CC6CF0C-C0BD-430D-B895-32264EA4BA9E}" srcOrd="4" destOrd="0" presId="urn:microsoft.com/office/officeart/2008/layout/LinedList"/>
    <dgm:cxn modelId="{9B57C342-911C-467E-B117-639624DCA46E}" type="presParOf" srcId="{328E597F-F4E0-4467-9E5B-5B018AA1CD19}" destId="{F4ADECA3-540B-4823-8DD6-343F9376551C}" srcOrd="5" destOrd="0" presId="urn:microsoft.com/office/officeart/2008/layout/LinedList"/>
    <dgm:cxn modelId="{2F59373D-F1C1-42B0-90DD-E4F269FE66E4}" type="presParOf" srcId="{F4ADECA3-540B-4823-8DD6-343F9376551C}" destId="{AF5AF42D-3D59-4B84-B51D-ABB058D4ACFD}" srcOrd="0" destOrd="0" presId="urn:microsoft.com/office/officeart/2008/layout/LinedList"/>
    <dgm:cxn modelId="{8DD877A8-A787-49FD-AE1D-A3A5B86F0359}" type="presParOf" srcId="{F4ADECA3-540B-4823-8DD6-343F9376551C}" destId="{6E123DE8-D2BB-43C9-9840-BE29DC8571D5}" srcOrd="1" destOrd="0" presId="urn:microsoft.com/office/officeart/2008/layout/LinedList"/>
    <dgm:cxn modelId="{AAF85AE9-BEFE-409D-AF5E-2F106D44A43D}" type="presParOf" srcId="{328E597F-F4E0-4467-9E5B-5B018AA1CD19}" destId="{E9931748-3EE3-4021-BF01-5A06504B7F34}" srcOrd="6" destOrd="0" presId="urn:microsoft.com/office/officeart/2008/layout/LinedList"/>
    <dgm:cxn modelId="{AE6842D7-F9D1-4B29-BC60-272296194064}" type="presParOf" srcId="{328E597F-F4E0-4467-9E5B-5B018AA1CD19}" destId="{CD311249-1F2D-4188-96CD-AD84CE8CA5DA}" srcOrd="7" destOrd="0" presId="urn:microsoft.com/office/officeart/2008/layout/LinedList"/>
    <dgm:cxn modelId="{35A5373C-441C-40B4-B253-8FED41FB0D03}" type="presParOf" srcId="{CD311249-1F2D-4188-96CD-AD84CE8CA5DA}" destId="{3797C2AF-AF09-44F4-B8AD-60E251E8D62C}" srcOrd="0" destOrd="0" presId="urn:microsoft.com/office/officeart/2008/layout/LinedList"/>
    <dgm:cxn modelId="{0115F5B0-9490-465A-A535-4EF6692ABBD7}" type="presParOf" srcId="{CD311249-1F2D-4188-96CD-AD84CE8CA5DA}" destId="{7B8801EA-2DEE-4E1F-89F4-B27F03789E07}" srcOrd="1" destOrd="0" presId="urn:microsoft.com/office/officeart/2008/layout/LinedList"/>
    <dgm:cxn modelId="{18CD6A23-B16A-477E-9ACD-2455CE88C294}" type="presParOf" srcId="{328E597F-F4E0-4467-9E5B-5B018AA1CD19}" destId="{5DD9610F-631C-4CF7-B3DF-3DA9D9A7A020}" srcOrd="8" destOrd="0" presId="urn:microsoft.com/office/officeart/2008/layout/LinedList"/>
    <dgm:cxn modelId="{4ECF8618-E33C-4183-957E-C7AAEA855AFC}" type="presParOf" srcId="{328E597F-F4E0-4467-9E5B-5B018AA1CD19}" destId="{07F9C14B-AA29-4035-B1AC-1AC2A3F5FB19}" srcOrd="9" destOrd="0" presId="urn:microsoft.com/office/officeart/2008/layout/LinedList"/>
    <dgm:cxn modelId="{503E550C-ECA2-41FB-9B44-BF25B297E93F}" type="presParOf" srcId="{07F9C14B-AA29-4035-B1AC-1AC2A3F5FB19}" destId="{05BBA14A-2990-4EF9-BF79-BD0CF6B29223}" srcOrd="0" destOrd="0" presId="urn:microsoft.com/office/officeart/2008/layout/LinedList"/>
    <dgm:cxn modelId="{709B72A4-7720-4394-A839-BF87654DA0E9}" type="presParOf" srcId="{07F9C14B-AA29-4035-B1AC-1AC2A3F5FB19}" destId="{DA120E44-4E9B-444B-BF01-7986877FC1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3E8F1A-06E2-478D-B5CA-563AF0DDF22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EC3933E-D02A-4C4E-BEA2-9CFAC0AA6503}">
      <dgm:prSet/>
      <dgm:spPr/>
      <dgm:t>
        <a:bodyPr/>
        <a:lstStyle/>
        <a:p>
          <a:r>
            <a:rPr lang="it-IT" dirty="0"/>
            <a:t>Il metodo deve risolvere una classe di problemi e non un singolo problema</a:t>
          </a:r>
        </a:p>
      </dgm:t>
    </dgm:pt>
    <dgm:pt modelId="{BC4DB5B1-47BB-451A-BB40-D25BD2C5B4B0}" type="parTrans" cxnId="{8D3EA36A-C0EF-4665-BA17-955F2D08FBA1}">
      <dgm:prSet/>
      <dgm:spPr/>
      <dgm:t>
        <a:bodyPr/>
        <a:lstStyle/>
        <a:p>
          <a:endParaRPr lang="it-IT"/>
        </a:p>
      </dgm:t>
    </dgm:pt>
    <dgm:pt modelId="{4694B1EC-2DB8-4271-9DB1-019C3084FF66}" type="sibTrans" cxnId="{8D3EA36A-C0EF-4665-BA17-955F2D08FBA1}">
      <dgm:prSet/>
      <dgm:spPr/>
      <dgm:t>
        <a:bodyPr/>
        <a:lstStyle/>
        <a:p>
          <a:endParaRPr lang="it-IT"/>
        </a:p>
      </dgm:t>
    </dgm:pt>
    <dgm:pt modelId="{1945EE43-92BE-4FC6-8CF2-BB54D670EA89}">
      <dgm:prSet/>
      <dgm:spPr/>
      <dgm:t>
        <a:bodyPr/>
        <a:lstStyle/>
        <a:p>
          <a:r>
            <a:rPr lang="it-IT" dirty="0"/>
            <a:t>Esempio: deve essere in grado di calcolare l’area di tutti i triangoli e non solo quella di un particolare triangolo</a:t>
          </a:r>
        </a:p>
      </dgm:t>
    </dgm:pt>
    <dgm:pt modelId="{B67FED5D-2FAD-4573-9913-AF3DC24FB2A0}" type="parTrans" cxnId="{F7B551B4-ED43-4C8D-B98B-8306B00474C8}">
      <dgm:prSet/>
      <dgm:spPr/>
      <dgm:t>
        <a:bodyPr/>
        <a:lstStyle/>
        <a:p>
          <a:endParaRPr lang="it-IT"/>
        </a:p>
      </dgm:t>
    </dgm:pt>
    <dgm:pt modelId="{46F12A8C-3FF7-4C9A-83CF-5C62833AEDD8}" type="sibTrans" cxnId="{F7B551B4-ED43-4C8D-B98B-8306B00474C8}">
      <dgm:prSet/>
      <dgm:spPr/>
      <dgm:t>
        <a:bodyPr/>
        <a:lstStyle/>
        <a:p>
          <a:endParaRPr lang="it-IT"/>
        </a:p>
      </dgm:t>
    </dgm:pt>
    <dgm:pt modelId="{1DC8DABC-3213-4263-9B3B-5A82D4F8F41A}" type="pres">
      <dgm:prSet presAssocID="{233E8F1A-06E2-478D-B5CA-563AF0DDF22A}" presName="vert0" presStyleCnt="0">
        <dgm:presLayoutVars>
          <dgm:dir/>
          <dgm:animOne val="branch"/>
          <dgm:animLvl val="lvl"/>
        </dgm:presLayoutVars>
      </dgm:prSet>
      <dgm:spPr/>
    </dgm:pt>
    <dgm:pt modelId="{039752A0-E23C-4EDD-B289-FC86C7A2100A}" type="pres">
      <dgm:prSet presAssocID="{EEC3933E-D02A-4C4E-BEA2-9CFAC0AA6503}" presName="thickLine" presStyleLbl="alignNode1" presStyleIdx="0" presStyleCnt="2"/>
      <dgm:spPr/>
    </dgm:pt>
    <dgm:pt modelId="{59BB3313-8D31-4814-AFE1-40621DAD267E}" type="pres">
      <dgm:prSet presAssocID="{EEC3933E-D02A-4C4E-BEA2-9CFAC0AA6503}" presName="horz1" presStyleCnt="0"/>
      <dgm:spPr/>
    </dgm:pt>
    <dgm:pt modelId="{D428B906-F44E-4368-AE0B-370B7D20402A}" type="pres">
      <dgm:prSet presAssocID="{EEC3933E-D02A-4C4E-BEA2-9CFAC0AA6503}" presName="tx1" presStyleLbl="revTx" presStyleIdx="0" presStyleCnt="2"/>
      <dgm:spPr/>
    </dgm:pt>
    <dgm:pt modelId="{ADB7DD60-2841-440E-9BAA-ABA2C6D2FB59}" type="pres">
      <dgm:prSet presAssocID="{EEC3933E-D02A-4C4E-BEA2-9CFAC0AA6503}" presName="vert1" presStyleCnt="0"/>
      <dgm:spPr/>
    </dgm:pt>
    <dgm:pt modelId="{469FA210-C731-46CA-BA03-999A13A19A71}" type="pres">
      <dgm:prSet presAssocID="{1945EE43-92BE-4FC6-8CF2-BB54D670EA89}" presName="thickLine" presStyleLbl="alignNode1" presStyleIdx="1" presStyleCnt="2"/>
      <dgm:spPr/>
    </dgm:pt>
    <dgm:pt modelId="{2DFC6EC1-D2F5-47F3-8E8E-DEFD43721501}" type="pres">
      <dgm:prSet presAssocID="{1945EE43-92BE-4FC6-8CF2-BB54D670EA89}" presName="horz1" presStyleCnt="0"/>
      <dgm:spPr/>
    </dgm:pt>
    <dgm:pt modelId="{DD2B0836-B218-4A6E-9131-979B1BC4AF77}" type="pres">
      <dgm:prSet presAssocID="{1945EE43-92BE-4FC6-8CF2-BB54D670EA89}" presName="tx1" presStyleLbl="revTx" presStyleIdx="1" presStyleCnt="2"/>
      <dgm:spPr/>
    </dgm:pt>
    <dgm:pt modelId="{3EBC0099-0996-4A34-88CC-84E0849C45A2}" type="pres">
      <dgm:prSet presAssocID="{1945EE43-92BE-4FC6-8CF2-BB54D670EA89}" presName="vert1" presStyleCnt="0"/>
      <dgm:spPr/>
    </dgm:pt>
  </dgm:ptLst>
  <dgm:cxnLst>
    <dgm:cxn modelId="{99758462-2D7F-41CF-AE34-2C570C520E4C}" type="presOf" srcId="{1945EE43-92BE-4FC6-8CF2-BB54D670EA89}" destId="{DD2B0836-B218-4A6E-9131-979B1BC4AF77}" srcOrd="0" destOrd="0" presId="urn:microsoft.com/office/officeart/2008/layout/LinedList"/>
    <dgm:cxn modelId="{8D3EA36A-C0EF-4665-BA17-955F2D08FBA1}" srcId="{233E8F1A-06E2-478D-B5CA-563AF0DDF22A}" destId="{EEC3933E-D02A-4C4E-BEA2-9CFAC0AA6503}" srcOrd="0" destOrd="0" parTransId="{BC4DB5B1-47BB-451A-BB40-D25BD2C5B4B0}" sibTransId="{4694B1EC-2DB8-4271-9DB1-019C3084FF66}"/>
    <dgm:cxn modelId="{2B1365AD-B25F-4D72-A739-585CA66956FF}" type="presOf" srcId="{EEC3933E-D02A-4C4E-BEA2-9CFAC0AA6503}" destId="{D428B906-F44E-4368-AE0B-370B7D20402A}" srcOrd="0" destOrd="0" presId="urn:microsoft.com/office/officeart/2008/layout/LinedList"/>
    <dgm:cxn modelId="{F7B551B4-ED43-4C8D-B98B-8306B00474C8}" srcId="{233E8F1A-06E2-478D-B5CA-563AF0DDF22A}" destId="{1945EE43-92BE-4FC6-8CF2-BB54D670EA89}" srcOrd="1" destOrd="0" parTransId="{B67FED5D-2FAD-4573-9913-AF3DC24FB2A0}" sibTransId="{46F12A8C-3FF7-4C9A-83CF-5C62833AEDD8}"/>
    <dgm:cxn modelId="{0337D5FC-487A-4333-BBDF-443BE3EC7D87}" type="presOf" srcId="{233E8F1A-06E2-478D-B5CA-563AF0DDF22A}" destId="{1DC8DABC-3213-4263-9B3B-5A82D4F8F41A}" srcOrd="0" destOrd="0" presId="urn:microsoft.com/office/officeart/2008/layout/LinedList"/>
    <dgm:cxn modelId="{91BE3761-3723-49E0-B859-F12CB8D63AFE}" type="presParOf" srcId="{1DC8DABC-3213-4263-9B3B-5A82D4F8F41A}" destId="{039752A0-E23C-4EDD-B289-FC86C7A2100A}" srcOrd="0" destOrd="0" presId="urn:microsoft.com/office/officeart/2008/layout/LinedList"/>
    <dgm:cxn modelId="{6F215BAB-DE13-4044-A48B-CAA67D773F4A}" type="presParOf" srcId="{1DC8DABC-3213-4263-9B3B-5A82D4F8F41A}" destId="{59BB3313-8D31-4814-AFE1-40621DAD267E}" srcOrd="1" destOrd="0" presId="urn:microsoft.com/office/officeart/2008/layout/LinedList"/>
    <dgm:cxn modelId="{91B238F4-12FC-473D-9BC0-8FD6CCC4D211}" type="presParOf" srcId="{59BB3313-8D31-4814-AFE1-40621DAD267E}" destId="{D428B906-F44E-4368-AE0B-370B7D20402A}" srcOrd="0" destOrd="0" presId="urn:microsoft.com/office/officeart/2008/layout/LinedList"/>
    <dgm:cxn modelId="{5A021EEF-D057-46FC-A8CB-61E2C33AFB44}" type="presParOf" srcId="{59BB3313-8D31-4814-AFE1-40621DAD267E}" destId="{ADB7DD60-2841-440E-9BAA-ABA2C6D2FB59}" srcOrd="1" destOrd="0" presId="urn:microsoft.com/office/officeart/2008/layout/LinedList"/>
    <dgm:cxn modelId="{E187921C-156C-4409-8A3C-AF51B348676D}" type="presParOf" srcId="{1DC8DABC-3213-4263-9B3B-5A82D4F8F41A}" destId="{469FA210-C731-46CA-BA03-999A13A19A71}" srcOrd="2" destOrd="0" presId="urn:microsoft.com/office/officeart/2008/layout/LinedList"/>
    <dgm:cxn modelId="{CE6C704A-AABA-4C36-812E-B5288F6D0F8C}" type="presParOf" srcId="{1DC8DABC-3213-4263-9B3B-5A82D4F8F41A}" destId="{2DFC6EC1-D2F5-47F3-8E8E-DEFD43721501}" srcOrd="3" destOrd="0" presId="urn:microsoft.com/office/officeart/2008/layout/LinedList"/>
    <dgm:cxn modelId="{75406B81-BCFC-422E-AC31-8EAF1C674276}" type="presParOf" srcId="{2DFC6EC1-D2F5-47F3-8E8E-DEFD43721501}" destId="{DD2B0836-B218-4A6E-9131-979B1BC4AF77}" srcOrd="0" destOrd="0" presId="urn:microsoft.com/office/officeart/2008/layout/LinedList"/>
    <dgm:cxn modelId="{AB690537-93E8-48E4-BFB8-625D1D6B7DB5}" type="presParOf" srcId="{2DFC6EC1-D2F5-47F3-8E8E-DEFD43721501}" destId="{3EBC0099-0996-4A34-88CC-84E0849C4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466997-2EE4-4AC7-9393-AFC3A378DB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AD8E871-379C-4DDE-A66B-E785C19DE6CC}">
      <dgm:prSet/>
      <dgm:spPr/>
      <dgm:t>
        <a:bodyPr/>
        <a:lstStyle/>
        <a:p>
          <a:r>
            <a:rPr lang="it-IT"/>
            <a:t>Le istruzioni che lo compongono ed il numero di volte che ogni azione deve essere eseguita devono essere finiti</a:t>
          </a:r>
        </a:p>
      </dgm:t>
    </dgm:pt>
    <dgm:pt modelId="{FFA3BFE7-CC20-4B4E-869A-345E459B908C}" type="parTrans" cxnId="{9FF9A163-F16A-4225-8A01-141A97BE56D6}">
      <dgm:prSet/>
      <dgm:spPr/>
      <dgm:t>
        <a:bodyPr/>
        <a:lstStyle/>
        <a:p>
          <a:endParaRPr lang="it-IT"/>
        </a:p>
      </dgm:t>
    </dgm:pt>
    <dgm:pt modelId="{6A35F5AA-4274-4621-8C41-0DA729E38F7D}" type="sibTrans" cxnId="{9FF9A163-F16A-4225-8A01-141A97BE56D6}">
      <dgm:prSet/>
      <dgm:spPr/>
      <dgm:t>
        <a:bodyPr/>
        <a:lstStyle/>
        <a:p>
          <a:endParaRPr lang="it-IT"/>
        </a:p>
      </dgm:t>
    </dgm:pt>
    <dgm:pt modelId="{205FBD29-721D-44D3-A403-E7DFDCD7632F}" type="pres">
      <dgm:prSet presAssocID="{F4466997-2EE4-4AC7-9393-AFC3A378DB8A}" presName="vert0" presStyleCnt="0">
        <dgm:presLayoutVars>
          <dgm:dir/>
          <dgm:animOne val="branch"/>
          <dgm:animLvl val="lvl"/>
        </dgm:presLayoutVars>
      </dgm:prSet>
      <dgm:spPr/>
    </dgm:pt>
    <dgm:pt modelId="{ABFFFE57-D0C3-4B19-AF9E-6ADE624A4A9F}" type="pres">
      <dgm:prSet presAssocID="{1AD8E871-379C-4DDE-A66B-E785C19DE6CC}" presName="thickLine" presStyleLbl="alignNode1" presStyleIdx="0" presStyleCnt="1"/>
      <dgm:spPr/>
    </dgm:pt>
    <dgm:pt modelId="{2F4516E9-BDB9-4A0E-96B8-4A1391A1E73E}" type="pres">
      <dgm:prSet presAssocID="{1AD8E871-379C-4DDE-A66B-E785C19DE6CC}" presName="horz1" presStyleCnt="0"/>
      <dgm:spPr/>
    </dgm:pt>
    <dgm:pt modelId="{4B47F32C-DA4D-4F48-BE18-3AC995D467AC}" type="pres">
      <dgm:prSet presAssocID="{1AD8E871-379C-4DDE-A66B-E785C19DE6CC}" presName="tx1" presStyleLbl="revTx" presStyleIdx="0" presStyleCnt="1"/>
      <dgm:spPr/>
    </dgm:pt>
    <dgm:pt modelId="{6DA9212D-0B20-46D8-95AF-E5ADF142A426}" type="pres">
      <dgm:prSet presAssocID="{1AD8E871-379C-4DDE-A66B-E785C19DE6CC}" presName="vert1" presStyleCnt="0"/>
      <dgm:spPr/>
    </dgm:pt>
  </dgm:ptLst>
  <dgm:cxnLst>
    <dgm:cxn modelId="{9FF9A163-F16A-4225-8A01-141A97BE56D6}" srcId="{F4466997-2EE4-4AC7-9393-AFC3A378DB8A}" destId="{1AD8E871-379C-4DDE-A66B-E785C19DE6CC}" srcOrd="0" destOrd="0" parTransId="{FFA3BFE7-CC20-4B4E-869A-345E459B908C}" sibTransId="{6A35F5AA-4274-4621-8C41-0DA729E38F7D}"/>
    <dgm:cxn modelId="{418C8CE5-FA12-4306-BC3A-A0622A1AE2D8}" type="presOf" srcId="{F4466997-2EE4-4AC7-9393-AFC3A378DB8A}" destId="{205FBD29-721D-44D3-A403-E7DFDCD7632F}" srcOrd="0" destOrd="0" presId="urn:microsoft.com/office/officeart/2008/layout/LinedList"/>
    <dgm:cxn modelId="{5BAC4BEA-AE90-40A4-B737-217CA9496413}" type="presOf" srcId="{1AD8E871-379C-4DDE-A66B-E785C19DE6CC}" destId="{4B47F32C-DA4D-4F48-BE18-3AC995D467AC}" srcOrd="0" destOrd="0" presId="urn:microsoft.com/office/officeart/2008/layout/LinedList"/>
    <dgm:cxn modelId="{D5326700-181C-463A-9851-00CADC38AB08}" type="presParOf" srcId="{205FBD29-721D-44D3-A403-E7DFDCD7632F}" destId="{ABFFFE57-D0C3-4B19-AF9E-6ADE624A4A9F}" srcOrd="0" destOrd="0" presId="urn:microsoft.com/office/officeart/2008/layout/LinedList"/>
    <dgm:cxn modelId="{A2A51E18-EC24-4FB1-B52D-D7A5E822F3E2}" type="presParOf" srcId="{205FBD29-721D-44D3-A403-E7DFDCD7632F}" destId="{2F4516E9-BDB9-4A0E-96B8-4A1391A1E73E}" srcOrd="1" destOrd="0" presId="urn:microsoft.com/office/officeart/2008/layout/LinedList"/>
    <dgm:cxn modelId="{F762F76E-7870-4DA4-BDF0-C1AB60489D0F}" type="presParOf" srcId="{2F4516E9-BDB9-4A0E-96B8-4A1391A1E73E}" destId="{4B47F32C-DA4D-4F48-BE18-3AC995D467AC}" srcOrd="0" destOrd="0" presId="urn:microsoft.com/office/officeart/2008/layout/LinedList"/>
    <dgm:cxn modelId="{0430D6B5-1474-47BE-B3FB-C0146AAF9EE2}" type="presParOf" srcId="{2F4516E9-BDB9-4A0E-96B8-4A1391A1E73E}" destId="{6DA9212D-0B20-46D8-95AF-E5ADF142A4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CCE8B-A443-4FD8-B2A2-1E16364BAD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FD04479-7CB2-427D-A814-DE5C692D395B}">
      <dgm:prSet/>
      <dgm:spPr/>
      <dgm:t>
        <a:bodyPr/>
        <a:lstStyle/>
        <a:p>
          <a:r>
            <a:rPr lang="it-IT"/>
            <a:t>Deve contemplare tutti i casi possibili del problema da risolvere</a:t>
          </a:r>
        </a:p>
      </dgm:t>
    </dgm:pt>
    <dgm:pt modelId="{AD56D0C7-947A-4EAF-BBD3-D76DDC58A121}" type="parTrans" cxnId="{88885125-2B51-4F70-AD88-B11E2C232846}">
      <dgm:prSet/>
      <dgm:spPr/>
      <dgm:t>
        <a:bodyPr/>
        <a:lstStyle/>
        <a:p>
          <a:endParaRPr lang="it-IT"/>
        </a:p>
      </dgm:t>
    </dgm:pt>
    <dgm:pt modelId="{28371CD9-3A99-4839-8A44-14DC83DD1EB8}" type="sibTrans" cxnId="{88885125-2B51-4F70-AD88-B11E2C232846}">
      <dgm:prSet/>
      <dgm:spPr/>
      <dgm:t>
        <a:bodyPr/>
        <a:lstStyle/>
        <a:p>
          <a:endParaRPr lang="it-IT"/>
        </a:p>
      </dgm:t>
    </dgm:pt>
    <dgm:pt modelId="{3C05930A-8BCD-4365-BF43-7D65B9B97020}" type="pres">
      <dgm:prSet presAssocID="{154CCE8B-A443-4FD8-B2A2-1E16364BAD57}" presName="vert0" presStyleCnt="0">
        <dgm:presLayoutVars>
          <dgm:dir/>
          <dgm:animOne val="branch"/>
          <dgm:animLvl val="lvl"/>
        </dgm:presLayoutVars>
      </dgm:prSet>
      <dgm:spPr/>
    </dgm:pt>
    <dgm:pt modelId="{C3563CEC-C5AF-4006-A47D-A3793053000D}" type="pres">
      <dgm:prSet presAssocID="{CFD04479-7CB2-427D-A814-DE5C692D395B}" presName="thickLine" presStyleLbl="alignNode1" presStyleIdx="0" presStyleCnt="1"/>
      <dgm:spPr/>
    </dgm:pt>
    <dgm:pt modelId="{16FE8AB6-CED4-47B8-9D20-F19A1B0488C7}" type="pres">
      <dgm:prSet presAssocID="{CFD04479-7CB2-427D-A814-DE5C692D395B}" presName="horz1" presStyleCnt="0"/>
      <dgm:spPr/>
    </dgm:pt>
    <dgm:pt modelId="{653A1FFA-12AA-4D81-91CD-F11DC4A1E498}" type="pres">
      <dgm:prSet presAssocID="{CFD04479-7CB2-427D-A814-DE5C692D395B}" presName="tx1" presStyleLbl="revTx" presStyleIdx="0" presStyleCnt="1"/>
      <dgm:spPr/>
    </dgm:pt>
    <dgm:pt modelId="{54741223-AFED-4F3F-A317-014BAF865104}" type="pres">
      <dgm:prSet presAssocID="{CFD04479-7CB2-427D-A814-DE5C692D395B}" presName="vert1" presStyleCnt="0"/>
      <dgm:spPr/>
    </dgm:pt>
  </dgm:ptLst>
  <dgm:cxnLst>
    <dgm:cxn modelId="{88885125-2B51-4F70-AD88-B11E2C232846}" srcId="{154CCE8B-A443-4FD8-B2A2-1E16364BAD57}" destId="{CFD04479-7CB2-427D-A814-DE5C692D395B}" srcOrd="0" destOrd="0" parTransId="{AD56D0C7-947A-4EAF-BBD3-D76DDC58A121}" sibTransId="{28371CD9-3A99-4839-8A44-14DC83DD1EB8}"/>
    <dgm:cxn modelId="{DF0E4F40-DC0B-4F8B-8A5C-B3F7D8EA3727}" type="presOf" srcId="{154CCE8B-A443-4FD8-B2A2-1E16364BAD57}" destId="{3C05930A-8BCD-4365-BF43-7D65B9B97020}" srcOrd="0" destOrd="0" presId="urn:microsoft.com/office/officeart/2008/layout/LinedList"/>
    <dgm:cxn modelId="{A3A4BC40-6A76-4F4F-9368-DC1E15975B73}" type="presOf" srcId="{CFD04479-7CB2-427D-A814-DE5C692D395B}" destId="{653A1FFA-12AA-4D81-91CD-F11DC4A1E498}" srcOrd="0" destOrd="0" presId="urn:microsoft.com/office/officeart/2008/layout/LinedList"/>
    <dgm:cxn modelId="{28DF5810-A9C0-479F-938A-5882EF104CAF}" type="presParOf" srcId="{3C05930A-8BCD-4365-BF43-7D65B9B97020}" destId="{C3563CEC-C5AF-4006-A47D-A3793053000D}" srcOrd="0" destOrd="0" presId="urn:microsoft.com/office/officeart/2008/layout/LinedList"/>
    <dgm:cxn modelId="{13187B49-2D60-47E1-B2DA-761D2822ACCB}" type="presParOf" srcId="{3C05930A-8BCD-4365-BF43-7D65B9B97020}" destId="{16FE8AB6-CED4-47B8-9D20-F19A1B0488C7}" srcOrd="1" destOrd="0" presId="urn:microsoft.com/office/officeart/2008/layout/LinedList"/>
    <dgm:cxn modelId="{C52AD79B-FF16-4FB7-8415-385807D40BC4}" type="presParOf" srcId="{16FE8AB6-CED4-47B8-9D20-F19A1B0488C7}" destId="{653A1FFA-12AA-4D81-91CD-F11DC4A1E498}" srcOrd="0" destOrd="0" presId="urn:microsoft.com/office/officeart/2008/layout/LinedList"/>
    <dgm:cxn modelId="{64EC9A91-32DA-4923-B9D9-B91039CB871B}" type="presParOf" srcId="{16FE8AB6-CED4-47B8-9D20-F19A1B0488C7}" destId="{54741223-AFED-4F3F-A317-014BAF8651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4BB30-9208-4B9F-96E6-1C39936D9020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176A0-EB93-4AC8-99AD-BC8696F3FF7A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Devo fare la pasta.. Come posso procedere?</a:t>
          </a:r>
        </a:p>
      </dsp:txBody>
      <dsp:txXfrm>
        <a:off x="0" y="0"/>
        <a:ext cx="10058399" cy="4051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A1620-FF37-4923-A1F8-755E07950AE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C2DAD-66D1-48E4-8A73-A40D1ED157FC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 dirty="0"/>
            <a:t>Ogni istruzione deve essere definita in modo preciso ed univoco, senza alcuna ambiguità sul significato dell’operazione</a:t>
          </a:r>
        </a:p>
      </dsp:txBody>
      <dsp:txXfrm>
        <a:off x="0" y="0"/>
        <a:ext cx="10058399" cy="40513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69F42-2D02-4BC2-A337-439720312BDC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D7E5E-1A11-471D-B34B-30628196A570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Deve esistere un agente di calcolo in grado di eseguire ogni istruzione in un tempo finito</a:t>
          </a:r>
        </a:p>
      </dsp:txBody>
      <dsp:txXfrm>
        <a:off x="0" y="0"/>
        <a:ext cx="10058399" cy="40513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88376-4484-4C1A-9F4A-66EA493AE56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D184-2E0D-4FC4-A015-4B805911420E}">
      <dsp:nvSpPr>
        <dsp:cNvPr id="0" name=""/>
        <dsp:cNvSpPr/>
      </dsp:nvSpPr>
      <dsp:spPr>
        <a:xfrm>
          <a:off x="0" y="0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Rompi le uova</a:t>
          </a:r>
        </a:p>
      </dsp:txBody>
      <dsp:txXfrm>
        <a:off x="0" y="0"/>
        <a:ext cx="10058399" cy="1012698"/>
      </dsp:txXfrm>
    </dsp:sp>
    <dsp:sp modelId="{6AAA590F-AEC9-4FC4-B817-DFA6EECD7AD4}">
      <dsp:nvSpPr>
        <dsp:cNvPr id="0" name=""/>
        <dsp:cNvSpPr/>
      </dsp:nvSpPr>
      <dsp:spPr>
        <a:xfrm>
          <a:off x="0" y="101269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45A8-9992-4044-BDCD-9A399FF27FB9}">
      <dsp:nvSpPr>
        <dsp:cNvPr id="0" name=""/>
        <dsp:cNvSpPr/>
      </dsp:nvSpPr>
      <dsp:spPr>
        <a:xfrm>
          <a:off x="0" y="1012698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Aggiungere sale quanto basta</a:t>
          </a:r>
        </a:p>
      </dsp:txBody>
      <dsp:txXfrm>
        <a:off x="0" y="1012698"/>
        <a:ext cx="10058399" cy="1012698"/>
      </dsp:txXfrm>
    </dsp:sp>
    <dsp:sp modelId="{24ABCD63-20C5-446F-95A2-0042EEDD79DB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5967-16E1-4637-970A-7E4B988DF3BA}">
      <dsp:nvSpPr>
        <dsp:cNvPr id="0" name=""/>
        <dsp:cNvSpPr/>
      </dsp:nvSpPr>
      <dsp:spPr>
        <a:xfrm>
          <a:off x="0" y="2025396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Preparare un pentolino di pasta pasticcera</a:t>
          </a:r>
        </a:p>
      </dsp:txBody>
      <dsp:txXfrm>
        <a:off x="0" y="2025396"/>
        <a:ext cx="10058399" cy="1012698"/>
      </dsp:txXfrm>
    </dsp:sp>
    <dsp:sp modelId="{2C527263-C054-43F4-B565-6FCBAEA5352A}">
      <dsp:nvSpPr>
        <dsp:cNvPr id="0" name=""/>
        <dsp:cNvSpPr/>
      </dsp:nvSpPr>
      <dsp:spPr>
        <a:xfrm>
          <a:off x="0" y="30380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6958E-8025-4D62-A128-29B74CF90A87}">
      <dsp:nvSpPr>
        <dsp:cNvPr id="0" name=""/>
        <dsp:cNvSpPr/>
      </dsp:nvSpPr>
      <dsp:spPr>
        <a:xfrm>
          <a:off x="0" y="3038093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Continuare a mescolare a fuoco vivo fino a quando il composto non assume colore bruno</a:t>
          </a:r>
        </a:p>
      </dsp:txBody>
      <dsp:txXfrm>
        <a:off x="0" y="3038093"/>
        <a:ext cx="10058399" cy="101269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3C669-1895-4CB1-8236-9E5B361545E1}">
      <dsp:nvSpPr>
        <dsp:cNvPr id="0" name=""/>
        <dsp:cNvSpPr/>
      </dsp:nvSpPr>
      <dsp:spPr>
        <a:xfrm>
          <a:off x="0" y="154858"/>
          <a:ext cx="100583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Rompi le uova</a:t>
          </a:r>
        </a:p>
      </dsp:txBody>
      <dsp:txXfrm>
        <a:off x="74249" y="229107"/>
        <a:ext cx="9909901" cy="1372502"/>
      </dsp:txXfrm>
    </dsp:sp>
    <dsp:sp modelId="{DA8603A3-3CE3-4684-800C-98DE87CED525}">
      <dsp:nvSpPr>
        <dsp:cNvPr id="0" name=""/>
        <dsp:cNvSpPr/>
      </dsp:nvSpPr>
      <dsp:spPr>
        <a:xfrm>
          <a:off x="0" y="1675858"/>
          <a:ext cx="10058399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Accettabile in quanto può essere considerato un passo elementare</a:t>
          </a:r>
        </a:p>
      </dsp:txBody>
      <dsp:txXfrm>
        <a:off x="0" y="1675858"/>
        <a:ext cx="10058399" cy="22200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8D88-5C6C-47D2-8DF9-54B6D46BFC56}">
      <dsp:nvSpPr>
        <dsp:cNvPr id="0" name=""/>
        <dsp:cNvSpPr/>
      </dsp:nvSpPr>
      <dsp:spPr>
        <a:xfrm>
          <a:off x="0" y="191961"/>
          <a:ext cx="10058399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Aggiungere sale quanto basta</a:t>
          </a:r>
        </a:p>
      </dsp:txBody>
      <dsp:txXfrm>
        <a:off x="61684" y="253645"/>
        <a:ext cx="9935031" cy="1140232"/>
      </dsp:txXfrm>
    </dsp:sp>
    <dsp:sp modelId="{E68E624D-BA37-4EE6-BBD5-EA76AAD93A3F}">
      <dsp:nvSpPr>
        <dsp:cNvPr id="0" name=""/>
        <dsp:cNvSpPr/>
      </dsp:nvSpPr>
      <dsp:spPr>
        <a:xfrm>
          <a:off x="0" y="1455561"/>
          <a:ext cx="10058399" cy="240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200" kern="1200"/>
            <a:t>Non è accettabile in quanto non specifica quanto sale mettere e non indica quali passi sono necessari per individuarla</a:t>
          </a:r>
        </a:p>
      </dsp:txBody>
      <dsp:txXfrm>
        <a:off x="0" y="1455561"/>
        <a:ext cx="10058399" cy="240326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CE3AB-A95F-4444-B899-D80B4197554D}">
      <dsp:nvSpPr>
        <dsp:cNvPr id="0" name=""/>
        <dsp:cNvSpPr/>
      </dsp:nvSpPr>
      <dsp:spPr>
        <a:xfrm>
          <a:off x="0" y="60741"/>
          <a:ext cx="10058399" cy="208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Preparare un pentolino di pasta pasticcera</a:t>
          </a:r>
        </a:p>
      </dsp:txBody>
      <dsp:txXfrm>
        <a:off x="101778" y="162519"/>
        <a:ext cx="9854843" cy="1881384"/>
      </dsp:txXfrm>
    </dsp:sp>
    <dsp:sp modelId="{E95D1523-BB99-4A5A-9B73-2FBCD9137265}">
      <dsp:nvSpPr>
        <dsp:cNvPr id="0" name=""/>
        <dsp:cNvSpPr/>
      </dsp:nvSpPr>
      <dsp:spPr>
        <a:xfrm>
          <a:off x="0" y="2145681"/>
          <a:ext cx="10058399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200" kern="1200"/>
            <a:t>Non è accettabile perché può essere scomposto in sotto-operazioni ed inoltre contiene delle ambiguità</a:t>
          </a:r>
        </a:p>
      </dsp:txBody>
      <dsp:txXfrm>
        <a:off x="0" y="2145681"/>
        <a:ext cx="10058399" cy="18443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2734-5B04-4030-B8D8-014104EFD6A7}">
      <dsp:nvSpPr>
        <dsp:cNvPr id="0" name=""/>
        <dsp:cNvSpPr/>
      </dsp:nvSpPr>
      <dsp:spPr>
        <a:xfrm>
          <a:off x="0" y="1971"/>
          <a:ext cx="10058399" cy="2475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Continuare a mescolare a fuoco vivo fino a quando il composto non assume colore bruno</a:t>
          </a:r>
        </a:p>
      </dsp:txBody>
      <dsp:txXfrm>
        <a:off x="120855" y="122826"/>
        <a:ext cx="9816689" cy="2234010"/>
      </dsp:txXfrm>
    </dsp:sp>
    <dsp:sp modelId="{0CEB4CF5-C4C8-4AA4-83C2-C4B61F1D42BC}">
      <dsp:nvSpPr>
        <dsp:cNvPr id="0" name=""/>
        <dsp:cNvSpPr/>
      </dsp:nvSpPr>
      <dsp:spPr>
        <a:xfrm>
          <a:off x="0" y="2477690"/>
          <a:ext cx="10058399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Istruzione accettabile di tipo iterativo, ossia con un'azione che si ripete nel tempo, anche se potremmo considerarla ambigua</a:t>
          </a:r>
        </a:p>
      </dsp:txBody>
      <dsp:txXfrm>
        <a:off x="0" y="2477690"/>
        <a:ext cx="10058399" cy="15711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F7329-FE3B-4983-9B0C-F5C4DA94414F}">
      <dsp:nvSpPr>
        <dsp:cNvPr id="0" name=""/>
        <dsp:cNvSpPr/>
      </dsp:nvSpPr>
      <dsp:spPr>
        <a:xfrm>
          <a:off x="0" y="20600"/>
          <a:ext cx="10058399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Modulari</a:t>
          </a:r>
        </a:p>
      </dsp:txBody>
      <dsp:txXfrm>
        <a:off x="52546" y="73146"/>
        <a:ext cx="9953307" cy="971308"/>
      </dsp:txXfrm>
    </dsp:sp>
    <dsp:sp modelId="{3790A655-7D0C-4328-8B90-11D90AD50CD5}">
      <dsp:nvSpPr>
        <dsp:cNvPr id="0" name=""/>
        <dsp:cNvSpPr/>
      </dsp:nvSpPr>
      <dsp:spPr>
        <a:xfrm>
          <a:off x="0" y="1097001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/>
            <a:t>Orientati a risolvere sotto-problemi</a:t>
          </a:r>
        </a:p>
      </dsp:txBody>
      <dsp:txXfrm>
        <a:off x="0" y="1097001"/>
        <a:ext cx="10058399" cy="761760"/>
      </dsp:txXfrm>
    </dsp:sp>
    <dsp:sp modelId="{1132848A-5CEA-4DB5-A484-094DD2A7BBA1}">
      <dsp:nvSpPr>
        <dsp:cNvPr id="0" name=""/>
        <dsp:cNvSpPr/>
      </dsp:nvSpPr>
      <dsp:spPr>
        <a:xfrm>
          <a:off x="0" y="1858761"/>
          <a:ext cx="10058399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Gerarchicamente organizzati</a:t>
          </a:r>
        </a:p>
      </dsp:txBody>
      <dsp:txXfrm>
        <a:off x="52546" y="1911307"/>
        <a:ext cx="9953307" cy="971308"/>
      </dsp:txXfrm>
    </dsp:sp>
    <dsp:sp modelId="{F01A309E-18FE-48B8-B1D6-D2C9EAC8B891}">
      <dsp:nvSpPr>
        <dsp:cNvPr id="0" name=""/>
        <dsp:cNvSpPr/>
      </dsp:nvSpPr>
      <dsp:spPr>
        <a:xfrm>
          <a:off x="0" y="2935161"/>
          <a:ext cx="10058399" cy="109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/>
            <a:t>C'è un ordine ben specifico per le operazioni</a:t>
          </a:r>
        </a:p>
      </dsp:txBody>
      <dsp:txXfrm>
        <a:off x="0" y="2935161"/>
        <a:ext cx="10058399" cy="109503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BBB6-EC15-47F5-89CC-7631FC7644EC}">
      <dsp:nvSpPr>
        <dsp:cNvPr id="0" name=""/>
        <dsp:cNvSpPr/>
      </dsp:nvSpPr>
      <dsp:spPr>
        <a:xfrm>
          <a:off x="0" y="89991"/>
          <a:ext cx="10058399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Realizzabilità</a:t>
          </a:r>
        </a:p>
      </dsp:txBody>
      <dsp:txXfrm>
        <a:off x="46834" y="136825"/>
        <a:ext cx="9964731" cy="865732"/>
      </dsp:txXfrm>
    </dsp:sp>
    <dsp:sp modelId="{A26752A9-3497-43BD-938D-740AA67C0543}">
      <dsp:nvSpPr>
        <dsp:cNvPr id="0" name=""/>
        <dsp:cNvSpPr/>
      </dsp:nvSpPr>
      <dsp:spPr>
        <a:xfrm>
          <a:off x="0" y="1049391"/>
          <a:ext cx="10058399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200" kern="1200"/>
            <a:t>Deve poter essere svolto da chi legge l'algoritmo con gli strumenti che ha a disposizione</a:t>
          </a:r>
        </a:p>
      </dsp:txBody>
      <dsp:txXfrm>
        <a:off x="0" y="1049391"/>
        <a:ext cx="10058399" cy="976005"/>
      </dsp:txXfrm>
    </dsp:sp>
    <dsp:sp modelId="{73E8D20D-9227-4EB3-88B6-E2576DA2D254}">
      <dsp:nvSpPr>
        <dsp:cNvPr id="0" name=""/>
        <dsp:cNvSpPr/>
      </dsp:nvSpPr>
      <dsp:spPr>
        <a:xfrm>
          <a:off x="0" y="2025396"/>
          <a:ext cx="10058399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Efficienza</a:t>
          </a:r>
        </a:p>
      </dsp:txBody>
      <dsp:txXfrm>
        <a:off x="46834" y="2072230"/>
        <a:ext cx="9964731" cy="865732"/>
      </dsp:txXfrm>
    </dsp:sp>
    <dsp:sp modelId="{92CF35C9-0AE9-4B00-BB7B-89C62CD9925D}">
      <dsp:nvSpPr>
        <dsp:cNvPr id="0" name=""/>
        <dsp:cNvSpPr/>
      </dsp:nvSpPr>
      <dsp:spPr>
        <a:xfrm>
          <a:off x="0" y="2984796"/>
          <a:ext cx="10058399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200" kern="1200"/>
            <a:t>Diversi algoritmi che fanno la stessa cosa posso avere velocità di esecuzione diverse</a:t>
          </a:r>
        </a:p>
      </dsp:txBody>
      <dsp:txXfrm>
        <a:off x="0" y="2984796"/>
        <a:ext cx="10058399" cy="97600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30035-4C5C-4CFE-849E-3C88976C759D}">
      <dsp:nvSpPr>
        <dsp:cNvPr id="0" name=""/>
        <dsp:cNvSpPr/>
      </dsp:nvSpPr>
      <dsp:spPr>
        <a:xfrm>
          <a:off x="0" y="43040"/>
          <a:ext cx="10058399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b="1" kern="1200" dirty="0"/>
            <a:t>Deterministico</a:t>
          </a:r>
        </a:p>
      </dsp:txBody>
      <dsp:txXfrm>
        <a:off x="47976" y="91016"/>
        <a:ext cx="9962447" cy="886847"/>
      </dsp:txXfrm>
    </dsp:sp>
    <dsp:sp modelId="{7C34C314-3E02-4975-9C47-52A58E3005DD}">
      <dsp:nvSpPr>
        <dsp:cNvPr id="0" name=""/>
        <dsp:cNvSpPr/>
      </dsp:nvSpPr>
      <dsp:spPr>
        <a:xfrm>
          <a:off x="0" y="1025840"/>
          <a:ext cx="10058399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300" kern="1200" dirty="0"/>
            <a:t>Per ogni istruzione esiste un solo passo successivo</a:t>
          </a:r>
        </a:p>
      </dsp:txBody>
      <dsp:txXfrm>
        <a:off x="0" y="1025840"/>
        <a:ext cx="10058399" cy="999809"/>
      </dsp:txXfrm>
    </dsp:sp>
    <dsp:sp modelId="{9081DE2E-3EC7-4663-A4DE-9DA524F4EDC2}">
      <dsp:nvSpPr>
        <dsp:cNvPr id="0" name=""/>
        <dsp:cNvSpPr/>
      </dsp:nvSpPr>
      <dsp:spPr>
        <a:xfrm>
          <a:off x="0" y="2025650"/>
          <a:ext cx="10058399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b="1" kern="1200" dirty="0"/>
            <a:t>Non deterministico</a:t>
          </a:r>
        </a:p>
      </dsp:txBody>
      <dsp:txXfrm>
        <a:off x="47976" y="2073626"/>
        <a:ext cx="9962447" cy="886847"/>
      </dsp:txXfrm>
    </dsp:sp>
    <dsp:sp modelId="{80B60754-531E-42B2-BA9D-ADB7FB593055}">
      <dsp:nvSpPr>
        <dsp:cNvPr id="0" name=""/>
        <dsp:cNvSpPr/>
      </dsp:nvSpPr>
      <dsp:spPr>
        <a:xfrm>
          <a:off x="0" y="3008450"/>
          <a:ext cx="10058399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300" kern="1200" dirty="0"/>
            <a:t>Contiene almeno un’istruzione che ammette più passi successivi</a:t>
          </a:r>
        </a:p>
      </dsp:txBody>
      <dsp:txXfrm>
        <a:off x="0" y="3008450"/>
        <a:ext cx="10058399" cy="999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64531-0759-4681-842B-173CAFEFE8A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FB649-6C9A-4F28-ACA7-EA9F796A574B}">
      <dsp:nvSpPr>
        <dsp:cNvPr id="0" name=""/>
        <dsp:cNvSpPr/>
      </dsp:nvSpPr>
      <dsp:spPr>
        <a:xfrm>
          <a:off x="0" y="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Un algoritmo è un procedimento di calcolo che si basa sull’applicazione di un numero finito di regole che determinano in modo meccanico </a:t>
          </a:r>
          <a:r>
            <a:rPr lang="it-IT" sz="3300" b="1" kern="1200"/>
            <a:t>TUTTI </a:t>
          </a:r>
          <a:r>
            <a:rPr lang="it-IT" sz="3300" kern="1200"/>
            <a:t>i singoli passi del procedimento stesso</a:t>
          </a:r>
        </a:p>
      </dsp:txBody>
      <dsp:txXfrm>
        <a:off x="0" y="0"/>
        <a:ext cx="10058399" cy="2025650"/>
      </dsp:txXfrm>
    </dsp:sp>
    <dsp:sp modelId="{92567329-6FF8-43F5-9887-92FBA2182ECF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9CD15-78BC-4B4F-8C93-A35ECAAE8B4F}">
      <dsp:nvSpPr>
        <dsp:cNvPr id="0" name=""/>
        <dsp:cNvSpPr/>
      </dsp:nvSpPr>
      <dsp:spPr>
        <a:xfrm>
          <a:off x="0" y="202565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In pratica, ogni procedimento che consente di risolvere un problema</a:t>
          </a:r>
        </a:p>
      </dsp:txBody>
      <dsp:txXfrm>
        <a:off x="0" y="2025650"/>
        <a:ext cx="10058399" cy="202565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FE7BA-6C8F-481A-9AAD-DC8B65A76051}">
      <dsp:nvSpPr>
        <dsp:cNvPr id="0" name=""/>
        <dsp:cNvSpPr/>
      </dsp:nvSpPr>
      <dsp:spPr>
        <a:xfrm>
          <a:off x="2946" y="505831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Iterativi</a:t>
          </a:r>
        </a:p>
      </dsp:txBody>
      <dsp:txXfrm>
        <a:off x="2946" y="505831"/>
        <a:ext cx="2337792" cy="1402675"/>
      </dsp:txXfrm>
    </dsp:sp>
    <dsp:sp modelId="{C00AD218-9C21-4A82-B154-9A7F26CC508D}">
      <dsp:nvSpPr>
        <dsp:cNvPr id="0" name=""/>
        <dsp:cNvSpPr/>
      </dsp:nvSpPr>
      <dsp:spPr>
        <a:xfrm>
          <a:off x="2574518" y="505831"/>
          <a:ext cx="2337792" cy="1402675"/>
        </a:xfrm>
        <a:prstGeom prst="rect">
          <a:avLst/>
        </a:prstGeom>
        <a:solidFill>
          <a:schemeClr val="accent4">
            <a:hueOff val="2917576"/>
            <a:satOff val="-3427"/>
            <a:lumOff val="1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Ricorsivi</a:t>
          </a:r>
        </a:p>
      </dsp:txBody>
      <dsp:txXfrm>
        <a:off x="2574518" y="505831"/>
        <a:ext cx="2337792" cy="1402675"/>
      </dsp:txXfrm>
    </dsp:sp>
    <dsp:sp modelId="{1457ECCE-713D-4469-9CA1-CFBCE8360356}">
      <dsp:nvSpPr>
        <dsp:cNvPr id="0" name=""/>
        <dsp:cNvSpPr/>
      </dsp:nvSpPr>
      <dsp:spPr>
        <a:xfrm>
          <a:off x="5146089" y="505831"/>
          <a:ext cx="2337792" cy="1402675"/>
        </a:xfrm>
        <a:prstGeom prst="rect">
          <a:avLst/>
        </a:prstGeom>
        <a:solidFill>
          <a:schemeClr val="accent4">
            <a:hueOff val="5835152"/>
            <a:satOff val="-6853"/>
            <a:lumOff val="26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Ordinamento</a:t>
          </a:r>
        </a:p>
      </dsp:txBody>
      <dsp:txXfrm>
        <a:off x="5146089" y="505831"/>
        <a:ext cx="2337792" cy="1402675"/>
      </dsp:txXfrm>
    </dsp:sp>
    <dsp:sp modelId="{A4748CE6-AE87-4D99-BD13-8A6BDC8BE3E3}">
      <dsp:nvSpPr>
        <dsp:cNvPr id="0" name=""/>
        <dsp:cNvSpPr/>
      </dsp:nvSpPr>
      <dsp:spPr>
        <a:xfrm>
          <a:off x="7717661" y="505831"/>
          <a:ext cx="2337792" cy="1402675"/>
        </a:xfrm>
        <a:prstGeom prst="rect">
          <a:avLst/>
        </a:prstGeom>
        <a:solidFill>
          <a:schemeClr val="accent4">
            <a:hueOff val="8752729"/>
            <a:satOff val="-10280"/>
            <a:lumOff val="39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Ricerca</a:t>
          </a:r>
        </a:p>
      </dsp:txBody>
      <dsp:txXfrm>
        <a:off x="7717661" y="505831"/>
        <a:ext cx="2337792" cy="1402675"/>
      </dsp:txXfrm>
    </dsp:sp>
    <dsp:sp modelId="{EF3BB4C1-2B45-4DF6-9F40-98C5669B6DA0}">
      <dsp:nvSpPr>
        <dsp:cNvPr id="0" name=""/>
        <dsp:cNvSpPr/>
      </dsp:nvSpPr>
      <dsp:spPr>
        <a:xfrm>
          <a:off x="2946" y="2142285"/>
          <a:ext cx="2337792" cy="1402675"/>
        </a:xfrm>
        <a:prstGeom prst="rect">
          <a:avLst/>
        </a:prstGeom>
        <a:solidFill>
          <a:schemeClr val="accent4">
            <a:hueOff val="11670305"/>
            <a:satOff val="-13706"/>
            <a:lumOff val="52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Combinatorio</a:t>
          </a:r>
        </a:p>
      </dsp:txBody>
      <dsp:txXfrm>
        <a:off x="2946" y="2142285"/>
        <a:ext cx="2337792" cy="1402675"/>
      </dsp:txXfrm>
    </dsp:sp>
    <dsp:sp modelId="{14341052-D3E0-4C4C-ABD2-F3F9F5E5B790}">
      <dsp:nvSpPr>
        <dsp:cNvPr id="0" name=""/>
        <dsp:cNvSpPr/>
      </dsp:nvSpPr>
      <dsp:spPr>
        <a:xfrm>
          <a:off x="2574518" y="2142285"/>
          <a:ext cx="2337792" cy="1402675"/>
        </a:xfrm>
        <a:prstGeom prst="rect">
          <a:avLst/>
        </a:prstGeom>
        <a:solidFill>
          <a:schemeClr val="accent4">
            <a:hueOff val="14587881"/>
            <a:satOff val="-17133"/>
            <a:lumOff val="6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Compressione</a:t>
          </a:r>
        </a:p>
      </dsp:txBody>
      <dsp:txXfrm>
        <a:off x="2574518" y="2142285"/>
        <a:ext cx="2337792" cy="1402675"/>
      </dsp:txXfrm>
    </dsp:sp>
    <dsp:sp modelId="{A105E330-55C6-4E43-9B29-02BA2A961803}">
      <dsp:nvSpPr>
        <dsp:cNvPr id="0" name=""/>
        <dsp:cNvSpPr/>
      </dsp:nvSpPr>
      <dsp:spPr>
        <a:xfrm>
          <a:off x="5146089" y="2142285"/>
          <a:ext cx="2337792" cy="1402675"/>
        </a:xfrm>
        <a:prstGeom prst="rect">
          <a:avLst/>
        </a:prstGeom>
        <a:solidFill>
          <a:schemeClr val="accent4">
            <a:hueOff val="17505458"/>
            <a:satOff val="-20559"/>
            <a:lumOff val="78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Genetici</a:t>
          </a:r>
        </a:p>
      </dsp:txBody>
      <dsp:txXfrm>
        <a:off x="5146089" y="2142285"/>
        <a:ext cx="2337792" cy="1402675"/>
      </dsp:txXfrm>
    </dsp:sp>
    <dsp:sp modelId="{1487FBB8-B426-46A5-9A71-3EF9F95A0E86}">
      <dsp:nvSpPr>
        <dsp:cNvPr id="0" name=""/>
        <dsp:cNvSpPr/>
      </dsp:nvSpPr>
      <dsp:spPr>
        <a:xfrm>
          <a:off x="7717661" y="2142285"/>
          <a:ext cx="2337792" cy="1402675"/>
        </a:xfrm>
        <a:prstGeom prst="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Intelligence</a:t>
          </a:r>
        </a:p>
      </dsp:txBody>
      <dsp:txXfrm>
        <a:off x="7717661" y="2142285"/>
        <a:ext cx="2337792" cy="140267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E54C-A7E5-438E-8449-34C82B977DA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C773-005B-4D9B-A5A2-BD28FB4D57D9}">
      <dsp:nvSpPr>
        <dsp:cNvPr id="0" name=""/>
        <dsp:cNvSpPr/>
      </dsp:nvSpPr>
      <dsp:spPr>
        <a:xfrm>
          <a:off x="0" y="0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Un pastore ha una pecora, un lupo e un cavolo. Deve portarli dall'altra parte di un fiume che non ha né ponti né guadi, facendo ben attenzione che nel tragitto la pecora non sbafi il cavolo o - peggio - il lupo non sbrani la pecora. Il pastore ha a disposizione una piccola canoa che può contenere solo una cosa o un animale oltre al pastore. Quindi non è possibile fare il trasbordo in un unica soluzione .  Non ha nessun problema a far avanti e indietro nel fiume, ma si deve, invece,  fare attenzione anche a cosa combinano i due rimasti soli sulla riva mentre il pastore è in acqua con il terzo. </a:t>
          </a:r>
        </a:p>
      </dsp:txBody>
      <dsp:txXfrm>
        <a:off x="0" y="0"/>
        <a:ext cx="10058399" cy="2025396"/>
      </dsp:txXfrm>
    </dsp:sp>
    <dsp:sp modelId="{4CBAB705-F61C-45F8-B3AC-0D683A86122A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C5CEF-EBB4-4FFC-B61D-48C45DBC43FE}">
      <dsp:nvSpPr>
        <dsp:cNvPr id="0" name=""/>
        <dsp:cNvSpPr/>
      </dsp:nvSpPr>
      <dsp:spPr>
        <a:xfrm>
          <a:off x="0" y="2025396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Come fa il pastore a trasportare pecora, cavolo e lupo, tutti e tre sani, salvi e... non mangiati?</a:t>
          </a:r>
        </a:p>
      </dsp:txBody>
      <dsp:txXfrm>
        <a:off x="0" y="2025396"/>
        <a:ext cx="10058399" cy="20253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145E6-FDBD-45FA-BA6E-3F80F975D74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A03C-10D5-4560-85D9-B4EF5FE1D926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Devo capire quale tra due numeri, A e B, è il più grande. </a:t>
          </a:r>
        </a:p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Qual è un algoritmo che mi permette di capirlo?</a:t>
          </a:r>
        </a:p>
      </dsp:txBody>
      <dsp:txXfrm>
        <a:off x="0" y="0"/>
        <a:ext cx="10058399" cy="40513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E766D-9CFF-4033-9094-7A2637B6089D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C6071-9E6B-4E78-8B2B-F253A13051FE}">
      <dsp:nvSpPr>
        <dsp:cNvPr id="0" name=""/>
        <dsp:cNvSpPr/>
      </dsp:nvSpPr>
      <dsp:spPr>
        <a:xfrm>
          <a:off x="0" y="494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Dati in ingresso 3 valori, calcola la media e stampala</a:t>
          </a:r>
        </a:p>
      </dsp:txBody>
      <dsp:txXfrm>
        <a:off x="0" y="494"/>
        <a:ext cx="10058399" cy="809960"/>
      </dsp:txXfrm>
    </dsp:sp>
    <dsp:sp modelId="{7062AF9F-35D5-47AB-A44C-209095C0A204}">
      <dsp:nvSpPr>
        <dsp:cNvPr id="0" name=""/>
        <dsp:cNvSpPr/>
      </dsp:nvSpPr>
      <dsp:spPr>
        <a:xfrm>
          <a:off x="0" y="81045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43B4E-A0D7-4E57-A296-2D6787ACB9A7}">
      <dsp:nvSpPr>
        <dsp:cNvPr id="0" name=""/>
        <dsp:cNvSpPr/>
      </dsp:nvSpPr>
      <dsp:spPr>
        <a:xfrm>
          <a:off x="0" y="81045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Dati in ingresso la base e l’altezza di un rettangolo, calcolare e stampare il perimetro e l’area</a:t>
          </a:r>
        </a:p>
      </dsp:txBody>
      <dsp:txXfrm>
        <a:off x="0" y="810455"/>
        <a:ext cx="10058399" cy="809960"/>
      </dsp:txXfrm>
    </dsp:sp>
    <dsp:sp modelId="{64D2F299-9D3B-4914-8241-41AF128EB975}">
      <dsp:nvSpPr>
        <dsp:cNvPr id="0" name=""/>
        <dsp:cNvSpPr/>
      </dsp:nvSpPr>
      <dsp:spPr>
        <a:xfrm>
          <a:off x="0" y="162041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E3B33-D53C-4EB3-B37B-FD361C2ABA27}">
      <dsp:nvSpPr>
        <dsp:cNvPr id="0" name=""/>
        <dsp:cNvSpPr/>
      </dsp:nvSpPr>
      <dsp:spPr>
        <a:xfrm>
          <a:off x="0" y="162041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Dati in ingresso il numero dei maschi e delle femmine che entrano in discoteca, l’algoritmo calcola e stampa a video il prezzo totale sapendo che i primi pagano 12€ e le seconde 10€ </a:t>
          </a:r>
        </a:p>
      </dsp:txBody>
      <dsp:txXfrm>
        <a:off x="0" y="1620415"/>
        <a:ext cx="10058399" cy="809960"/>
      </dsp:txXfrm>
    </dsp:sp>
    <dsp:sp modelId="{6BC6F491-D1C1-4322-B279-2D9B67A35E81}">
      <dsp:nvSpPr>
        <dsp:cNvPr id="0" name=""/>
        <dsp:cNvSpPr/>
      </dsp:nvSpPr>
      <dsp:spPr>
        <a:xfrm>
          <a:off x="0" y="243037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212D2-2FEF-443D-A22B-14B41A278340}">
      <dsp:nvSpPr>
        <dsp:cNvPr id="0" name=""/>
        <dsp:cNvSpPr/>
      </dsp:nvSpPr>
      <dsp:spPr>
        <a:xfrm>
          <a:off x="0" y="243037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Dato in ingresso il valore dell’età di uno studente, l’algoritmo stampa a video se è maggiorenne o minorenne </a:t>
          </a:r>
        </a:p>
      </dsp:txBody>
      <dsp:txXfrm>
        <a:off x="0" y="2430376"/>
        <a:ext cx="10058399" cy="809960"/>
      </dsp:txXfrm>
    </dsp:sp>
    <dsp:sp modelId="{048FE500-E0B5-4FE1-AF51-AD29EB6883C4}">
      <dsp:nvSpPr>
        <dsp:cNvPr id="0" name=""/>
        <dsp:cNvSpPr/>
      </dsp:nvSpPr>
      <dsp:spPr>
        <a:xfrm>
          <a:off x="0" y="32403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58C8E-D361-42BB-A4EA-F44DF0DB2088}">
      <dsp:nvSpPr>
        <dsp:cNvPr id="0" name=""/>
        <dsp:cNvSpPr/>
      </dsp:nvSpPr>
      <dsp:spPr>
        <a:xfrm>
          <a:off x="0" y="324033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Dati in ingresso 3 valori, l’algoritmo stampa a video il valore minore</a:t>
          </a:r>
        </a:p>
      </dsp:txBody>
      <dsp:txXfrm>
        <a:off x="0" y="3240336"/>
        <a:ext cx="10058399" cy="809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35677-FA31-45B1-AAA0-2371B520248E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B7973-2A90-40A4-96D8-5878DA79306B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>
              <a:hlinkClick xmlns:r="http://schemas.openxmlformats.org/officeDocument/2006/relationships" r:id="rId1"/>
            </a:rPr>
            <a:t>https://it.wikipedia.org/wiki/Algoritmo</a:t>
          </a:r>
          <a:endParaRPr lang="it-IT" sz="1900" kern="1200"/>
        </a:p>
      </dsp:txBody>
      <dsp:txXfrm>
        <a:off x="0" y="1977"/>
        <a:ext cx="10058399" cy="1348945"/>
      </dsp:txXfrm>
    </dsp:sp>
    <dsp:sp modelId="{4D4C6A7A-DD35-48F6-A316-64D787E75DC6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90F3C-E649-438D-A222-95324B4743D4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>
              <a:hlinkClick xmlns:r="http://schemas.openxmlformats.org/officeDocument/2006/relationships" r:id="rId2"/>
            </a:rPr>
            <a:t>http://www.diit.unict.it/users/michele/didattica/fondamenti/fondamenti/algoritmi.html</a:t>
          </a:r>
          <a:endParaRPr lang="it-IT" sz="1900" kern="1200"/>
        </a:p>
      </dsp:txBody>
      <dsp:txXfrm>
        <a:off x="0" y="1350923"/>
        <a:ext cx="10058399" cy="1348945"/>
      </dsp:txXfrm>
    </dsp:sp>
    <dsp:sp modelId="{2C442EA0-4EC1-49F2-8455-62C7221A8542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7C845-117F-4C28-9B1D-8B2FA2D3A84A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>
              <a:hlinkClick xmlns:r="http://schemas.openxmlformats.org/officeDocument/2006/relationships" r:id="rId3"/>
            </a:rPr>
            <a:t>https://www.ilsole24ore.com/art/impresa-e-territori/2017-11-30/il-potere-algoritmi-cosa-sono-come-funzionano-e-perche-servono-aziende-094100.shtml?uuid=AEphjoKD</a:t>
          </a:r>
          <a:endParaRPr lang="it-IT" sz="1900" kern="1200"/>
        </a:p>
      </dsp:txBody>
      <dsp:txXfrm>
        <a:off x="0" y="2699868"/>
        <a:ext cx="10058399" cy="1348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F64C-4213-496B-99E2-8BCD8F6BA04E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7A7DE5-C8A7-40D8-BA80-FBF2D4AE4620}">
      <dsp:nvSpPr>
        <dsp:cNvPr id="0" name=""/>
        <dsp:cNvSpPr/>
      </dsp:nvSpPr>
      <dsp:spPr>
        <a:xfrm>
          <a:off x="0" y="0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Procedura effettiva</a:t>
          </a:r>
        </a:p>
      </dsp:txBody>
      <dsp:txXfrm>
        <a:off x="0" y="0"/>
        <a:ext cx="10058399" cy="1012825"/>
      </dsp:txXfrm>
    </dsp:sp>
    <dsp:sp modelId="{7A67E0E5-6919-48A2-9D81-649CCB772863}">
      <dsp:nvSpPr>
        <dsp:cNvPr id="0" name=""/>
        <dsp:cNvSpPr/>
      </dsp:nvSpPr>
      <dsp:spPr>
        <a:xfrm>
          <a:off x="0" y="1012825"/>
          <a:ext cx="10058399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14CACF-6E70-49F7-BD58-769BB1DE2AEE}">
      <dsp:nvSpPr>
        <dsp:cNvPr id="0" name=""/>
        <dsp:cNvSpPr/>
      </dsp:nvSpPr>
      <dsp:spPr>
        <a:xfrm>
          <a:off x="0" y="1012825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Procedimento di calcolo</a:t>
          </a:r>
        </a:p>
      </dsp:txBody>
      <dsp:txXfrm>
        <a:off x="0" y="1012825"/>
        <a:ext cx="10058399" cy="1012825"/>
      </dsp:txXfrm>
    </dsp:sp>
    <dsp:sp modelId="{9F4E82C5-27E7-4112-BB1B-408F43A06CF6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376C1D-5C9A-43FE-8D55-E68DFCF8BC22}">
      <dsp:nvSpPr>
        <dsp:cNvPr id="0" name=""/>
        <dsp:cNvSpPr/>
      </dsp:nvSpPr>
      <dsp:spPr>
        <a:xfrm>
          <a:off x="0" y="2025650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Metodo di risoluzione di un problema</a:t>
          </a:r>
        </a:p>
      </dsp:txBody>
      <dsp:txXfrm>
        <a:off x="0" y="2025650"/>
        <a:ext cx="10058399" cy="1012825"/>
      </dsp:txXfrm>
    </dsp:sp>
    <dsp:sp modelId="{25ED729C-028B-4860-A06C-803CDE3FE245}">
      <dsp:nvSpPr>
        <dsp:cNvPr id="0" name=""/>
        <dsp:cNvSpPr/>
      </dsp:nvSpPr>
      <dsp:spPr>
        <a:xfrm>
          <a:off x="0" y="3038475"/>
          <a:ext cx="10058399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E97B7B-167C-4902-9CAE-CF2C760773DE}">
      <dsp:nvSpPr>
        <dsp:cNvPr id="0" name=""/>
        <dsp:cNvSpPr/>
      </dsp:nvSpPr>
      <dsp:spPr>
        <a:xfrm>
          <a:off x="0" y="3038475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Insieme di regole per eseguire una data operazione</a:t>
          </a:r>
        </a:p>
      </dsp:txBody>
      <dsp:txXfrm>
        <a:off x="0" y="3038475"/>
        <a:ext cx="10058399" cy="1012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33D10-ADB7-4700-B484-4E36F0A96B75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89FE9-D8C4-49EB-9A7B-4C04C2CBB72B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L'algoritmo è un concetto fondamentale dell'informatica, anzitutto perché è alla base della nozione teorica di calcolabilità, in quanto un </a:t>
          </a:r>
          <a:r>
            <a:rPr lang="it-IT" sz="2300" b="1" kern="1200" dirty="0"/>
            <a:t>problema è calcolabile solo quando è risolvibile mediante un algoritmo</a:t>
          </a:r>
        </a:p>
      </dsp:txBody>
      <dsp:txXfrm>
        <a:off x="0" y="1977"/>
        <a:ext cx="10058399" cy="1348945"/>
      </dsp:txXfrm>
    </dsp:sp>
    <dsp:sp modelId="{05F825BB-A5EE-49AB-9386-C6F3E9E16864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A0741-39BA-4076-A6FA-5EB7880ADE1D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L'algoritmo è un concetto cardine anche della fase di programmazione dello sviluppo di un software</a:t>
          </a:r>
        </a:p>
      </dsp:txBody>
      <dsp:txXfrm>
        <a:off x="0" y="1350923"/>
        <a:ext cx="10058399" cy="1348945"/>
      </dsp:txXfrm>
    </dsp:sp>
    <dsp:sp modelId="{28790631-CA7F-4DF5-A491-4C9EC8E6E447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F4D39-5461-44C9-8B7E-F8BCC2A2E7BD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Usiamo algoritmi tutti i giorni</a:t>
          </a:r>
          <a:r>
            <a:rPr lang="it-IT" sz="2300" kern="1200" dirty="0"/>
            <a:t>, per risolvere ogni nostro problema e siamo governati da essi</a:t>
          </a:r>
        </a:p>
      </dsp:txBody>
      <dsp:txXfrm>
        <a:off x="0" y="2699868"/>
        <a:ext cx="10058399" cy="13489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673E8-5B7A-4337-831D-FE0A94A26263}">
      <dsp:nvSpPr>
        <dsp:cNvPr id="0" name=""/>
        <dsp:cNvSpPr/>
      </dsp:nvSpPr>
      <dsp:spPr>
        <a:xfrm>
          <a:off x="8840" y="1232707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Input dei dati</a:t>
          </a:r>
        </a:p>
      </dsp:txBody>
      <dsp:txXfrm>
        <a:off x="55274" y="1279141"/>
        <a:ext cx="2549426" cy="1492508"/>
      </dsp:txXfrm>
    </dsp:sp>
    <dsp:sp modelId="{A7DD3672-CF6E-458E-A0FA-01F9C22F3863}">
      <dsp:nvSpPr>
        <dsp:cNvPr id="0" name=""/>
        <dsp:cNvSpPr/>
      </dsp:nvSpPr>
      <dsp:spPr>
        <a:xfrm>
          <a:off x="2915364" y="1697751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/>
        </a:p>
      </dsp:txBody>
      <dsp:txXfrm>
        <a:off x="2915364" y="1828809"/>
        <a:ext cx="392116" cy="393173"/>
      </dsp:txXfrm>
    </dsp:sp>
    <dsp:sp modelId="{0377A212-3AB7-4DBA-BC10-E37E262E6BCB}">
      <dsp:nvSpPr>
        <dsp:cNvPr id="0" name=""/>
        <dsp:cNvSpPr/>
      </dsp:nvSpPr>
      <dsp:spPr>
        <a:xfrm>
          <a:off x="3708052" y="1232707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Risoluzione del problema</a:t>
          </a:r>
        </a:p>
      </dsp:txBody>
      <dsp:txXfrm>
        <a:off x="3754486" y="1279141"/>
        <a:ext cx="2549426" cy="1492508"/>
      </dsp:txXfrm>
    </dsp:sp>
    <dsp:sp modelId="{74EE9DE5-F1CD-4844-82B2-209C16DCED3E}">
      <dsp:nvSpPr>
        <dsp:cNvPr id="0" name=""/>
        <dsp:cNvSpPr/>
      </dsp:nvSpPr>
      <dsp:spPr>
        <a:xfrm>
          <a:off x="6614576" y="1697751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/>
        </a:p>
      </dsp:txBody>
      <dsp:txXfrm>
        <a:off x="6614576" y="1828809"/>
        <a:ext cx="392116" cy="393173"/>
      </dsp:txXfrm>
    </dsp:sp>
    <dsp:sp modelId="{9F26DBEA-53B4-4A52-8C70-00BB1AED2CE1}">
      <dsp:nvSpPr>
        <dsp:cNvPr id="0" name=""/>
        <dsp:cNvSpPr/>
      </dsp:nvSpPr>
      <dsp:spPr>
        <a:xfrm>
          <a:off x="7407265" y="1232707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Output del risultato</a:t>
          </a:r>
        </a:p>
      </dsp:txBody>
      <dsp:txXfrm>
        <a:off x="7453699" y="1279141"/>
        <a:ext cx="2549426" cy="14925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68CA2-24E0-4988-9758-E07F2E0E1525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FB8D-F277-47CB-8CDC-394E7D2ABDB0}">
      <dsp:nvSpPr>
        <dsp:cNvPr id="0" name=""/>
        <dsp:cNvSpPr/>
      </dsp:nvSpPr>
      <dsp:spPr>
        <a:xfrm>
          <a:off x="0" y="494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Generale</a:t>
          </a:r>
        </a:p>
      </dsp:txBody>
      <dsp:txXfrm>
        <a:off x="0" y="494"/>
        <a:ext cx="10058399" cy="810062"/>
      </dsp:txXfrm>
    </dsp:sp>
    <dsp:sp modelId="{2B7CD442-0C3E-45FB-ABEE-F657CF69D7F8}">
      <dsp:nvSpPr>
        <dsp:cNvPr id="0" name=""/>
        <dsp:cNvSpPr/>
      </dsp:nvSpPr>
      <dsp:spPr>
        <a:xfrm>
          <a:off x="0" y="81055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4CD8C-66CB-4051-98D0-112EF6448D5E}">
      <dsp:nvSpPr>
        <dsp:cNvPr id="0" name=""/>
        <dsp:cNvSpPr/>
      </dsp:nvSpPr>
      <dsp:spPr>
        <a:xfrm>
          <a:off x="0" y="810556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Finito</a:t>
          </a:r>
        </a:p>
      </dsp:txBody>
      <dsp:txXfrm>
        <a:off x="0" y="810556"/>
        <a:ext cx="10058399" cy="810062"/>
      </dsp:txXfrm>
    </dsp:sp>
    <dsp:sp modelId="{1CC6CF0C-C0BD-430D-B895-32264EA4BA9E}">
      <dsp:nvSpPr>
        <dsp:cNvPr id="0" name=""/>
        <dsp:cNvSpPr/>
      </dsp:nvSpPr>
      <dsp:spPr>
        <a:xfrm>
          <a:off x="0" y="162061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AF42D-3D59-4B84-B51D-ABB058D4ACFD}">
      <dsp:nvSpPr>
        <dsp:cNvPr id="0" name=""/>
        <dsp:cNvSpPr/>
      </dsp:nvSpPr>
      <dsp:spPr>
        <a:xfrm>
          <a:off x="0" y="1620618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Completo</a:t>
          </a:r>
        </a:p>
      </dsp:txBody>
      <dsp:txXfrm>
        <a:off x="0" y="1620618"/>
        <a:ext cx="10058399" cy="810062"/>
      </dsp:txXfrm>
    </dsp:sp>
    <dsp:sp modelId="{E9931748-3EE3-4021-BF01-5A06504B7F34}">
      <dsp:nvSpPr>
        <dsp:cNvPr id="0" name=""/>
        <dsp:cNvSpPr/>
      </dsp:nvSpPr>
      <dsp:spPr>
        <a:xfrm>
          <a:off x="0" y="243068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7C2AF-AF09-44F4-B8AD-60E251E8D62C}">
      <dsp:nvSpPr>
        <dsp:cNvPr id="0" name=""/>
        <dsp:cNvSpPr/>
      </dsp:nvSpPr>
      <dsp:spPr>
        <a:xfrm>
          <a:off x="0" y="2430681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Non ambiguo</a:t>
          </a:r>
        </a:p>
      </dsp:txBody>
      <dsp:txXfrm>
        <a:off x="0" y="2430681"/>
        <a:ext cx="10058399" cy="810062"/>
      </dsp:txXfrm>
    </dsp:sp>
    <dsp:sp modelId="{5DD9610F-631C-4CF7-B3DF-3DA9D9A7A020}">
      <dsp:nvSpPr>
        <dsp:cNvPr id="0" name=""/>
        <dsp:cNvSpPr/>
      </dsp:nvSpPr>
      <dsp:spPr>
        <a:xfrm>
          <a:off x="0" y="324074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BA14A-2990-4EF9-BF79-BD0CF6B29223}">
      <dsp:nvSpPr>
        <dsp:cNvPr id="0" name=""/>
        <dsp:cNvSpPr/>
      </dsp:nvSpPr>
      <dsp:spPr>
        <a:xfrm>
          <a:off x="0" y="3240743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Eseguibile</a:t>
          </a:r>
        </a:p>
      </dsp:txBody>
      <dsp:txXfrm>
        <a:off x="0" y="3240743"/>
        <a:ext cx="10058399" cy="810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752A0-E23C-4EDD-B289-FC86C7A2100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B906-F44E-4368-AE0B-370B7D20402A}">
      <dsp:nvSpPr>
        <dsp:cNvPr id="0" name=""/>
        <dsp:cNvSpPr/>
      </dsp:nvSpPr>
      <dsp:spPr>
        <a:xfrm>
          <a:off x="0" y="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Il metodo deve risolvere una classe di problemi e non un singolo problema</a:t>
          </a:r>
        </a:p>
      </dsp:txBody>
      <dsp:txXfrm>
        <a:off x="0" y="0"/>
        <a:ext cx="10058399" cy="2025650"/>
      </dsp:txXfrm>
    </dsp:sp>
    <dsp:sp modelId="{469FA210-C731-46CA-BA03-999A13A19A71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B0836-B218-4A6E-9131-979B1BC4AF77}">
      <dsp:nvSpPr>
        <dsp:cNvPr id="0" name=""/>
        <dsp:cNvSpPr/>
      </dsp:nvSpPr>
      <dsp:spPr>
        <a:xfrm>
          <a:off x="0" y="202565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Esempio: deve essere in grado di calcolare l’area di tutti i triangoli e non solo quella di un particolare triangolo</a:t>
          </a:r>
        </a:p>
      </dsp:txBody>
      <dsp:txXfrm>
        <a:off x="0" y="2025650"/>
        <a:ext cx="10058399" cy="2025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FFE57-D0C3-4B19-AF9E-6ADE624A4A9F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7F32C-DA4D-4F48-BE18-3AC995D467AC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Le istruzioni che lo compongono ed il numero di volte che ogni azione deve essere eseguita devono essere finiti</a:t>
          </a:r>
        </a:p>
      </dsp:txBody>
      <dsp:txXfrm>
        <a:off x="0" y="0"/>
        <a:ext cx="10058399" cy="4051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63CEC-C5AF-4006-A47D-A3793053000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1FFA-12AA-4D81-91CD-F11DC4A1E498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Deve contemplare tutti i casi possibili del problema da risolvere</a:t>
          </a:r>
        </a:p>
      </dsp:txBody>
      <dsp:txXfrm>
        <a:off x="0" y="0"/>
        <a:ext cx="10058399" cy="4051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260B5-E8F7-4CB5-8567-A11F35CB3BF8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319F-3D51-4C16-963C-C09BA6AFFC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93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8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15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30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432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336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017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93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022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45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5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603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29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2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8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1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5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65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95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5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DE2F16-84F3-45E2-8183-FBBE77326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408761-F0C7-44D8-905F-B7CE86F0C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Ovvero come ognuno di noi risolve i problemi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919EB3-E3DB-411C-ACFB-A5C7CC8A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0146F6-428B-43F4-9D18-46A10DB7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5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71EE4-9A82-4F84-BC27-635E2F15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proprietà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6834740-04B8-4779-97A2-C5152AC53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89440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8C0F32-61EB-45A7-A502-F3560AB8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4A28FE-FCAA-40A2-B65B-0E96381A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91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F41D4-CC98-481C-AE5A-9743FDF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generale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DA8B0DB-FFB6-4E7E-B48C-B92105D6D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8524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A136F-ED04-4228-8206-782A9513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117C292-8454-4774-A9B4-04852B55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97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93F97-D252-4EB8-B1E8-1D99579D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finito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366FC75-C98A-43D7-A42C-A33DA0F54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29865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99580-BB82-4D44-A951-B20C9A8F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54FA322-D78F-421A-9D94-60A23633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50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C172A-49FA-43ED-ABE1-3F061DE1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completo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F19DF75-9340-4494-927C-021E3199D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7512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D87DA8-39B7-4DB8-B8DA-A984221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1C51188-E09B-4BA5-A215-F2D78249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16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70435-3DE3-47D0-80C9-83E8F77F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Non ambiguo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7471B25-7EA6-4D44-A1BF-6569307BF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77350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229CB6-C719-4DEF-AE98-5D2528AA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8B9BA2E-8EA3-4D1D-AD6A-2DB6F050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66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804B3-D9AD-40CF-B635-8AB5D9E1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eseguibile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FFA7D53-45F4-463C-9368-72F17D91D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5452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63D955-5FD1-4E25-BE2A-9CAE16ED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609B020-4AAD-4BED-9C19-62624D2E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04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F244E-9A56-42F5-AB52-AF6BE731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3B1C5C5-634F-4154-BC3C-F2ABD9F84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00698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790492-89A1-46F1-9A8A-2159690C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7088FA-D1D1-4D79-A6B6-148AA1BF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03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018C2-7B78-4699-8AEB-40DCE67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7D495D1-4D5D-4E38-A0DC-04E425E28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2948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348DF2-EF25-4076-8CF3-463CF2A1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E43C2D-A1B4-4F15-A2DE-F38184A6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38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E17A9-0640-410E-A262-CF841F7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0880B13-4580-4D17-A12A-E0902E71C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16986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F5F8A5-3E04-4ACC-BCAA-A4BD9629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136DE-0A44-4DD0-A77A-D59F893C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77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680B9-D510-47E8-9E64-C299B772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9DD8260-A2A4-482D-B794-FA4A86544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21192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655AD3-B463-46A2-9B06-FA355B5D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0E2CA6-4EE3-4FE6-89F8-23E85BD2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0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EDF2B-4814-4E56-87FD-DFCDB3BC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it-IT"/>
              <a:t>Cos’è per voi un algoritmo?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1ADE84-F9F7-495D-B024-76E71955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F502C-DD60-40D0-87C6-139A0FD4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  <p:pic>
        <p:nvPicPr>
          <p:cNvPr id="1026" name="Picture 2" descr="Risultati immagini per domanda">
            <a:extLst>
              <a:ext uri="{FF2B5EF4-FFF2-40B4-BE49-F238E27FC236}">
                <a16:creationId xmlns:a16="http://schemas.microsoft.com/office/drawing/2014/main" id="{7E731986-0C97-4D7F-BA70-146E2B9EB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63" y="2120900"/>
            <a:ext cx="8579223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21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6B1CC-3DB7-4F4D-9FA4-E9D79D0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B81A9AB-4036-4504-A223-0B06F27DE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06638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7685BB-EEC7-4FC5-A952-0648FC3D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F8AD5C-369D-4EB4-A7AF-F943C6C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5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AAA5A-0763-4937-908F-73A71EC8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proprietà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DD0703E-C8EE-408E-BE18-23B3F0277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2408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19A1C-B91D-4654-B1A0-55483167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43925D-F51B-4809-B6C3-D700C06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51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44686-4E97-4EDA-A5BB-8881453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proprietà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65EF3F8-474B-49E0-8D47-8A5E3A7C2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5719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0A251-E17E-428B-91DA-59873BE9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7B8A61-421E-4CB0-857B-7D6A585E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89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8F88385-CE03-45BD-B6E1-2BFF3A8B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tipologie di un algoritmo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D124E9F-3FA4-4AEE-8D1A-483D36E08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B8DE9F-D693-48D7-9418-EC9E5A46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53A2DD-46F2-4E98-BED3-582F80FB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33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8BECD-A607-4E00-A9BE-6FA0B5D7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tipologie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11E1F60-AEAF-4795-A8E4-5F6E56F3D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4068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41396-1226-4AA9-9077-7D9550AD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ED5E4D1-E24B-41A6-9920-67083231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86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C0FAE-F5D2-4453-866D-066C46AC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visivi tipologie</a:t>
            </a:r>
          </a:p>
        </p:txBody>
      </p:sp>
      <p:pic>
        <p:nvPicPr>
          <p:cNvPr id="1026" name="Picture 2" descr="Risultati immagini per algoritmo deterministico">
            <a:extLst>
              <a:ext uri="{FF2B5EF4-FFF2-40B4-BE49-F238E27FC236}">
                <a16:creationId xmlns:a16="http://schemas.microsoft.com/office/drawing/2014/main" id="{1A9536CC-EFEF-4B63-997D-892FB09328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2150" y="2451100"/>
            <a:ext cx="57340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BC33AA-0B75-4CDE-965D-0D0CDB7C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AE53D59-0914-402A-9DE8-C3DAF2C6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19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B6936-18C5-4FE0-A9A4-C9A195E4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Categorie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46AFF14-2D0C-4F30-8771-C418974F3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296027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01D7A9-2B78-49EE-9FB0-F7BC1358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BFC3A9-60FF-4061-9EAF-95DFC822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99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87F76B6-86AF-4434-B989-4DC9B38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4E636F1-EA5A-4A01-9055-61B61F13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AA8EFD-A6CD-4121-8CC0-430892BA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C6A861-16E1-4CD8-AD4C-CD5EF125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57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96FBF-E672-41B2-A570-0576F1E3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Esempi algoritmi – media di due numeri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3CF2AA-28AB-42A5-98E5-179758BF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Prendi il primo numero Num1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Prendi il secondo numero Num2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Fai la somma di Num1 + Num2 e salva in Somma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Dividi Sum/2 e salva in Media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Stampa Media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2C7AA-C8DD-43C2-AB0F-6A19118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C16779-F573-434A-930A-87BCC4C3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18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66B43-AF53-478F-AB29-DD9202B5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algoritmo -  compra scarpe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0F931F-1FE5-408A-AF31-32BD4FA9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Prendi il computer o il telefono o il tablet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Accedi ad Internet attraverso un browser di tuo gradimento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Cerca ed entra nel sito su cui vuoi comprare le scarpe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Naviga nel sito e scegli un paio di scarpe di tuo gradimento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Le scarpe sono disponibili nella tua taglia?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Se si, allora procedi all’acquisto aggiungendo al carrello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Accedi al carrello e clicca su compra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Inserisci dati di pagamento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Se non hai soldi sufficienti nella carta, caricala e procedi all’acquisto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Se no, scegli un altro paio di scarpe (vai a punto 4) oppure chiudi il browser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Aspetta con ansia il corriere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D4A19-C54B-4147-9668-BE3B6F0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8E0A72-BB26-4942-B1F0-CDBE98CA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80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8A728-405B-45E6-8D39-A7480D6F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Dalla pratica..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B042D9-E8AB-4C81-849C-B839599E3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62124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8E3420-0C3C-407C-B5BA-7268A82B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94CE56-1BD2-4ABC-9F3E-3C4774CF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852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E0049-834A-428E-BF5C-B8F79E56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del trasporto della capra, del lupo e del cavolo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F4B8B54-A3B1-4F0F-8A50-F86879EAF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77799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D89731-54D6-4094-9AFC-366565C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53822D-E066-43B8-A4F6-AD2481F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221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521D3-7B46-451A-A1DE-9C1FC771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A920AC-E7AC-4D7D-B5AE-983325EE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Porta la capra sull'altra sponda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Torna indietro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Porta il cavolo sull'altra sponda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Porta la capra indietro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Porta il lupo sull'altra sponda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Torna indietro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Porta la capra sull'altra sponda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95F0A8-122C-4C9D-9B65-EB22003D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6866F1-6A82-4AED-A1AA-1D447A3E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967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1F9B1-DA3A-4E48-BF6B-82FE1D3A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ORA METTETEVI ALLA PROVA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9F75192-5F8C-4DFC-BEF5-84887B1D5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99370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9846B3-D087-452F-905F-91E266D3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AEC18A8-66C0-44E4-9995-2D4B89A1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486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701A-41A0-493D-AFDC-97E28820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soluzione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42CABC-11DA-4E54-9761-95E5AC7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1922216-F9E0-4214-8410-FFC810E9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26420F97-23DD-4DD1-8B79-C16378EE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it-IT" sz="3200" dirty="0"/>
              <a:t>Mi faccio dare i due numeri A e B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200" dirty="0"/>
              <a:t>Faccio il confronto tra A e B, ossia A &gt; B?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sz="2800" dirty="0"/>
              <a:t>Se si, allora scrivo in output «A è il maggiore tra i due»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sz="2800" dirty="0"/>
              <a:t>Se no, faccio un nuovo confronto, ossia B &gt; A?</a:t>
            </a:r>
          </a:p>
          <a:p>
            <a:pPr marL="1005840" lvl="2" indent="-457200">
              <a:buFont typeface="+mj-lt"/>
              <a:buAutoNum type="arabicPeriod"/>
            </a:pPr>
            <a:r>
              <a:rPr lang="it-IT" sz="2400" dirty="0"/>
              <a:t>Se si, allora scrivo in output «B è il maggiore tra i due»</a:t>
            </a:r>
          </a:p>
          <a:p>
            <a:pPr marL="1005840" lvl="2" indent="-457200">
              <a:buFont typeface="+mj-lt"/>
              <a:buAutoNum type="arabicPeriod"/>
            </a:pPr>
            <a:r>
              <a:rPr lang="it-IT" sz="2400" dirty="0"/>
              <a:t>Se no, allora scrivo in output «I due numeri sono uguali»</a:t>
            </a:r>
          </a:p>
          <a:p>
            <a:pPr marL="457200" lvl="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280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AC85A-341A-4288-8EAC-A932C4F3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 tipo compito</a:t>
            </a:r>
            <a:endParaRPr lang="it-IT" dirty="0"/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03C9D958-2AFA-454B-93FB-9712A6D79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686913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CB551F-821B-479B-946F-2ABCC80B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79331D-C998-44A0-8C21-30EBE08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08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18A38-5583-4962-9DF8-997CB1F3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Materiali alternativi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1517AB6A-C75F-48E7-B4B3-10CFBC54C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86900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4D93D-C4D4-4264-B219-DF45B386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BE557-7A62-4622-8C58-470144CE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2D06E4-11B5-4F50-BA6C-76180473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algoritmi – prepara la pasta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FB1344-003C-44A7-9D62-3560ECF5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Metti l’acqua nella pentola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Accendi il fuoco e sopra ci metti la pentola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Aspetti 5-10 minuti che l’acqua bolla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Pesi la pasta su una bilancia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Aggiungi il sale all’acqua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Aggiungi la pasta nella pentola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Aspetti 5-10 minuti di cottura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Al termine la scoli e la aggiungi al sugo.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Quindi la servi nel piatto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116853-6462-4064-97CF-F2B198F4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8D809E-E450-48C8-B71A-6BFDCE4E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21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F6E54-92CB-48D6-A359-36CEA098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..Alla teoria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BA5A316-A796-4868-9D2D-C505159A2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8806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20602-EBE8-4D1D-BE21-B5E3E71E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32CF94-80C3-4982-9792-0248800C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6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37A20-9507-41CD-9C44-074B41B0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Sinonimi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22C1F08-8B67-424D-B0DD-870EF8B25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56613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BCE359-DF46-4232-A97F-21E56A7E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195603-6F4A-4802-966C-7583F5F9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68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26013-F9B3-424F-A169-D103AD3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GLI ALGORITMI?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349973-2057-4901-8526-4BB9D79B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82E87D-FB53-4EB9-8AAA-40349F93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062FF3C-CE0C-4E9B-A38B-6CFC9E9E3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926525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8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21F31-E294-4AF6-977B-6E457089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Fasi di un algoritmo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C46C848-39BE-4FA1-B7AB-7CC64383EE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8CF16-9F16-4EBC-B540-CBB41149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8B6795-60F7-482D-88A4-B6D9396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1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7675A39-885E-45F3-9DAF-90561BB9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proprietà di un algoritmo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C71BDA0-9E83-4262-BD87-0D6A5F554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06F80C-DDB9-41A8-83DD-50A0BD76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59269-34C3-4762-8BCE-0265529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00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oni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106</TotalTime>
  <Words>1342</Words>
  <Application>Microsoft Office PowerPoint</Application>
  <PresentationFormat>Widescreen</PresentationFormat>
  <Paragraphs>212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Calibri</vt:lpstr>
      <vt:lpstr>Rockwell</vt:lpstr>
      <vt:lpstr>Rockwell Condensed</vt:lpstr>
      <vt:lpstr>Wingdings</vt:lpstr>
      <vt:lpstr>Baronio</vt:lpstr>
      <vt:lpstr>Legno</vt:lpstr>
      <vt:lpstr>ALGORITMI</vt:lpstr>
      <vt:lpstr>Cos’è per voi un algoritmo?</vt:lpstr>
      <vt:lpstr>Dalla pratica..</vt:lpstr>
      <vt:lpstr>Esempi algoritmi – prepara la pasta</vt:lpstr>
      <vt:lpstr>..Alla teoria</vt:lpstr>
      <vt:lpstr>Sinonimi</vt:lpstr>
      <vt:lpstr>perché GLI ALGORITMI?</vt:lpstr>
      <vt:lpstr>Fasi di un algoritmo</vt:lpstr>
      <vt:lpstr>Le proprietà di un algoritmo</vt:lpstr>
      <vt:lpstr>proprietà</vt:lpstr>
      <vt:lpstr>generale</vt:lpstr>
      <vt:lpstr>finito</vt:lpstr>
      <vt:lpstr>completo</vt:lpstr>
      <vt:lpstr>Non ambiguo</vt:lpstr>
      <vt:lpstr>eseguibile</vt:lpstr>
      <vt:lpstr>Sono accettabili?</vt:lpstr>
      <vt:lpstr>Sono accettabili?</vt:lpstr>
      <vt:lpstr>Sono accettabili?</vt:lpstr>
      <vt:lpstr>Sono accettabili?</vt:lpstr>
      <vt:lpstr>Sono accettabili?</vt:lpstr>
      <vt:lpstr>Altre proprietà</vt:lpstr>
      <vt:lpstr>Altre proprietà</vt:lpstr>
      <vt:lpstr>Le tipologie di un algoritmo</vt:lpstr>
      <vt:lpstr>tipologie</vt:lpstr>
      <vt:lpstr>Esempi visivi tipologie</vt:lpstr>
      <vt:lpstr>Categorie</vt:lpstr>
      <vt:lpstr>Esempi</vt:lpstr>
      <vt:lpstr>Esempi algoritmi – media di due numeri</vt:lpstr>
      <vt:lpstr>Esempio algoritmo -  compra scarpe online</vt:lpstr>
      <vt:lpstr>Problema del trasporto della capra, del lupo e del cavolo</vt:lpstr>
      <vt:lpstr>soluzione</vt:lpstr>
      <vt:lpstr>ORA METTETEVI ALLA PROVA</vt:lpstr>
      <vt:lpstr>soluzione</vt:lpstr>
      <vt:lpstr>Esercizi tipo compito</vt:lpstr>
      <vt:lpstr>Materiali alternativi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</dc:title>
  <dc:creator>Alessandro Fuser</dc:creator>
  <cp:lastModifiedBy>Alessandro Fuser</cp:lastModifiedBy>
  <cp:revision>28</cp:revision>
  <dcterms:created xsi:type="dcterms:W3CDTF">2018-09-18T12:05:58Z</dcterms:created>
  <dcterms:modified xsi:type="dcterms:W3CDTF">2019-01-25T08:14:57Z</dcterms:modified>
</cp:coreProperties>
</file>