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279" r:id="rId4"/>
    <p:sldId id="257" r:id="rId5"/>
    <p:sldId id="272" r:id="rId6"/>
    <p:sldId id="259" r:id="rId7"/>
    <p:sldId id="260" r:id="rId8"/>
    <p:sldId id="275" r:id="rId9"/>
    <p:sldId id="276" r:id="rId10"/>
    <p:sldId id="273" r:id="rId11"/>
    <p:sldId id="274" r:id="rId12"/>
    <p:sldId id="277" r:id="rId13"/>
    <p:sldId id="280" r:id="rId14"/>
    <p:sldId id="261" r:id="rId15"/>
    <p:sldId id="278" r:id="rId16"/>
    <p:sldId id="258" r:id="rId17"/>
    <p:sldId id="262" r:id="rId18"/>
    <p:sldId id="266" r:id="rId19"/>
    <p:sldId id="267" r:id="rId20"/>
    <p:sldId id="268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2D025-8A46-4766-91AE-15A6768B3F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65E84F5-3EC5-4258-95FA-56A8D72ED4A7}">
      <dgm:prSet/>
      <dgm:spPr/>
      <dgm:t>
        <a:bodyPr/>
        <a:lstStyle/>
        <a:p>
          <a:pPr algn="ctr"/>
          <a:r>
            <a:rPr lang="it-IT" dirty="0"/>
            <a:t>Un programma è un algoritmo in un linguaggio comprensibile dal computer</a:t>
          </a:r>
        </a:p>
      </dgm:t>
    </dgm:pt>
    <dgm:pt modelId="{45E97CB4-D1B5-4594-B330-DE64BCDE409E}" type="parTrans" cxnId="{AF661FBA-8A50-4420-B51B-AA91497324D7}">
      <dgm:prSet/>
      <dgm:spPr/>
      <dgm:t>
        <a:bodyPr/>
        <a:lstStyle/>
        <a:p>
          <a:endParaRPr lang="it-IT"/>
        </a:p>
      </dgm:t>
    </dgm:pt>
    <dgm:pt modelId="{3314E59B-4188-4173-94DF-140B7E4403F5}" type="sibTrans" cxnId="{AF661FBA-8A50-4420-B51B-AA91497324D7}">
      <dgm:prSet/>
      <dgm:spPr/>
      <dgm:t>
        <a:bodyPr/>
        <a:lstStyle/>
        <a:p>
          <a:endParaRPr lang="it-IT"/>
        </a:p>
      </dgm:t>
    </dgm:pt>
    <dgm:pt modelId="{56242AB8-328B-47A0-B26F-237B0A7E5BEB}" type="pres">
      <dgm:prSet presAssocID="{0E82D025-8A46-4766-91AE-15A6768B3F3A}" presName="vert0" presStyleCnt="0">
        <dgm:presLayoutVars>
          <dgm:dir/>
          <dgm:animOne val="branch"/>
          <dgm:animLvl val="lvl"/>
        </dgm:presLayoutVars>
      </dgm:prSet>
      <dgm:spPr/>
    </dgm:pt>
    <dgm:pt modelId="{ED7E5FA4-4F09-48E9-82C5-E3D374312DF7}" type="pres">
      <dgm:prSet presAssocID="{B65E84F5-3EC5-4258-95FA-56A8D72ED4A7}" presName="thickLine" presStyleLbl="alignNode1" presStyleIdx="0" presStyleCnt="1"/>
      <dgm:spPr/>
    </dgm:pt>
    <dgm:pt modelId="{12E14696-D837-4E5F-BA06-691279EE6DBC}" type="pres">
      <dgm:prSet presAssocID="{B65E84F5-3EC5-4258-95FA-56A8D72ED4A7}" presName="horz1" presStyleCnt="0"/>
      <dgm:spPr/>
    </dgm:pt>
    <dgm:pt modelId="{557F8588-D8B6-434C-B793-C9875E77AEC4}" type="pres">
      <dgm:prSet presAssocID="{B65E84F5-3EC5-4258-95FA-56A8D72ED4A7}" presName="tx1" presStyleLbl="revTx" presStyleIdx="0" presStyleCnt="1"/>
      <dgm:spPr/>
    </dgm:pt>
    <dgm:pt modelId="{96477452-3027-441B-8813-FFF012E089FC}" type="pres">
      <dgm:prSet presAssocID="{B65E84F5-3EC5-4258-95FA-56A8D72ED4A7}" presName="vert1" presStyleCnt="0"/>
      <dgm:spPr/>
    </dgm:pt>
  </dgm:ptLst>
  <dgm:cxnLst>
    <dgm:cxn modelId="{AF661FBA-8A50-4420-B51B-AA91497324D7}" srcId="{0E82D025-8A46-4766-91AE-15A6768B3F3A}" destId="{B65E84F5-3EC5-4258-95FA-56A8D72ED4A7}" srcOrd="0" destOrd="0" parTransId="{45E97CB4-D1B5-4594-B330-DE64BCDE409E}" sibTransId="{3314E59B-4188-4173-94DF-140B7E4403F5}"/>
    <dgm:cxn modelId="{A847C6E9-8B74-4648-A0AB-A3705D78CFD6}" type="presOf" srcId="{B65E84F5-3EC5-4258-95FA-56A8D72ED4A7}" destId="{557F8588-D8B6-434C-B793-C9875E77AEC4}" srcOrd="0" destOrd="0" presId="urn:microsoft.com/office/officeart/2008/layout/LinedList"/>
    <dgm:cxn modelId="{AA479DEF-5637-4ECD-A998-2984A7C9D41C}" type="presOf" srcId="{0E82D025-8A46-4766-91AE-15A6768B3F3A}" destId="{56242AB8-328B-47A0-B26F-237B0A7E5BEB}" srcOrd="0" destOrd="0" presId="urn:microsoft.com/office/officeart/2008/layout/LinedList"/>
    <dgm:cxn modelId="{BE41AD0B-E0AE-4A8B-9C1C-FE933F141F5D}" type="presParOf" srcId="{56242AB8-328B-47A0-B26F-237B0A7E5BEB}" destId="{ED7E5FA4-4F09-48E9-82C5-E3D374312DF7}" srcOrd="0" destOrd="0" presId="urn:microsoft.com/office/officeart/2008/layout/LinedList"/>
    <dgm:cxn modelId="{5F15B432-BC33-4694-ACF5-0C4C731D4D0E}" type="presParOf" srcId="{56242AB8-328B-47A0-B26F-237B0A7E5BEB}" destId="{12E14696-D837-4E5F-BA06-691279EE6DBC}" srcOrd="1" destOrd="0" presId="urn:microsoft.com/office/officeart/2008/layout/LinedList"/>
    <dgm:cxn modelId="{0734F391-FBCF-444D-9CBC-184EA58AEDB2}" type="presParOf" srcId="{12E14696-D837-4E5F-BA06-691279EE6DBC}" destId="{557F8588-D8B6-434C-B793-C9875E77AEC4}" srcOrd="0" destOrd="0" presId="urn:microsoft.com/office/officeart/2008/layout/LinedList"/>
    <dgm:cxn modelId="{4941237B-1F2B-47A5-8EF4-A7EE6B27D8F3}" type="presParOf" srcId="{12E14696-D837-4E5F-BA06-691279EE6DBC}" destId="{96477452-3027-441B-8813-FFF012E089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2A1B26-BE30-4118-9D5E-FACBE232AE5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C1E637B-7182-46EC-8D70-6E9AD6168570}">
      <dgm:prSet/>
      <dgm:spPr/>
      <dgm:t>
        <a:bodyPr/>
        <a:lstStyle/>
        <a:p>
          <a:r>
            <a:rPr lang="it-IT" dirty="0"/>
            <a:t>Vogliamo calcolare il prodotto di due numeri x e y</a:t>
          </a:r>
        </a:p>
      </dgm:t>
    </dgm:pt>
    <dgm:pt modelId="{46B72EBD-08BE-4BAC-A7EA-171E0FB5A307}" type="parTrans" cxnId="{39C5AF4E-3BEB-4F74-9F00-A2318A477E09}">
      <dgm:prSet/>
      <dgm:spPr/>
      <dgm:t>
        <a:bodyPr/>
        <a:lstStyle/>
        <a:p>
          <a:endParaRPr lang="it-IT"/>
        </a:p>
      </dgm:t>
    </dgm:pt>
    <dgm:pt modelId="{F4173BB8-D4ED-442E-978B-574E56EFDC6F}" type="sibTrans" cxnId="{39C5AF4E-3BEB-4F74-9F00-A2318A477E09}">
      <dgm:prSet/>
      <dgm:spPr/>
      <dgm:t>
        <a:bodyPr/>
        <a:lstStyle/>
        <a:p>
          <a:endParaRPr lang="it-IT"/>
        </a:p>
      </dgm:t>
    </dgm:pt>
    <dgm:pt modelId="{D84A8B79-DEA7-4931-B4E0-9A2E1EBE56FA}" type="pres">
      <dgm:prSet presAssocID="{022A1B26-BE30-4118-9D5E-FACBE232AE58}" presName="Name0" presStyleCnt="0">
        <dgm:presLayoutVars>
          <dgm:chMax val="1"/>
          <dgm:chPref val="1"/>
        </dgm:presLayoutVars>
      </dgm:prSet>
      <dgm:spPr/>
    </dgm:pt>
    <dgm:pt modelId="{800FE348-F379-424E-A668-5998FDA95DD7}" type="pres">
      <dgm:prSet presAssocID="{7C1E637B-7182-46EC-8D70-6E9AD6168570}" presName="Parent" presStyleLbl="node0" presStyleIdx="0" presStyleCnt="1">
        <dgm:presLayoutVars>
          <dgm:chMax val="5"/>
          <dgm:chPref val="5"/>
        </dgm:presLayoutVars>
      </dgm:prSet>
      <dgm:spPr/>
    </dgm:pt>
    <dgm:pt modelId="{38FF0A77-61FB-4006-904C-5017B5FAB093}" type="pres">
      <dgm:prSet presAssocID="{7C1E637B-7182-46EC-8D70-6E9AD6168570}" presName="Accent1" presStyleLbl="node1" presStyleIdx="0" presStyleCnt="6"/>
      <dgm:spPr/>
    </dgm:pt>
    <dgm:pt modelId="{544CCCBA-64AC-446C-8A5F-3A088EBC54BF}" type="pres">
      <dgm:prSet presAssocID="{7C1E637B-7182-46EC-8D70-6E9AD6168570}" presName="Accent2" presStyleLbl="node1" presStyleIdx="1" presStyleCnt="6"/>
      <dgm:spPr/>
    </dgm:pt>
    <dgm:pt modelId="{B1EDED34-64F6-430C-89C0-6B585EB08AA3}" type="pres">
      <dgm:prSet presAssocID="{7C1E637B-7182-46EC-8D70-6E9AD6168570}" presName="Accent3" presStyleLbl="node1" presStyleIdx="2" presStyleCnt="6"/>
      <dgm:spPr/>
    </dgm:pt>
    <dgm:pt modelId="{9C9D0DCD-AF21-4119-995E-36BA299B5956}" type="pres">
      <dgm:prSet presAssocID="{7C1E637B-7182-46EC-8D70-6E9AD6168570}" presName="Accent4" presStyleLbl="node1" presStyleIdx="3" presStyleCnt="6"/>
      <dgm:spPr/>
    </dgm:pt>
    <dgm:pt modelId="{389D3C7F-A08F-47C5-B264-03C2CFB30473}" type="pres">
      <dgm:prSet presAssocID="{7C1E637B-7182-46EC-8D70-6E9AD6168570}" presName="Accent5" presStyleLbl="node1" presStyleIdx="4" presStyleCnt="6"/>
      <dgm:spPr/>
    </dgm:pt>
    <dgm:pt modelId="{551E5C5D-D4CE-47F8-A2F4-29E0F6EC9EE7}" type="pres">
      <dgm:prSet presAssocID="{7C1E637B-7182-46EC-8D70-6E9AD6168570}" presName="Accent6" presStyleLbl="node1" presStyleIdx="5" presStyleCnt="6"/>
      <dgm:spPr/>
    </dgm:pt>
  </dgm:ptLst>
  <dgm:cxnLst>
    <dgm:cxn modelId="{40C1A304-0A73-45B4-9983-95BCAF318F66}" type="presOf" srcId="{022A1B26-BE30-4118-9D5E-FACBE232AE58}" destId="{D84A8B79-DEA7-4931-B4E0-9A2E1EBE56FA}" srcOrd="0" destOrd="0" presId="urn:microsoft.com/office/officeart/2009/3/layout/CircleRelationship"/>
    <dgm:cxn modelId="{39C5AF4E-3BEB-4F74-9F00-A2318A477E09}" srcId="{022A1B26-BE30-4118-9D5E-FACBE232AE58}" destId="{7C1E637B-7182-46EC-8D70-6E9AD6168570}" srcOrd="0" destOrd="0" parTransId="{46B72EBD-08BE-4BAC-A7EA-171E0FB5A307}" sibTransId="{F4173BB8-D4ED-442E-978B-574E56EFDC6F}"/>
    <dgm:cxn modelId="{566F9192-BCC7-4DCF-B6E6-97337ED1CFF0}" type="presOf" srcId="{7C1E637B-7182-46EC-8D70-6E9AD6168570}" destId="{800FE348-F379-424E-A668-5998FDA95DD7}" srcOrd="0" destOrd="0" presId="urn:microsoft.com/office/officeart/2009/3/layout/CircleRelationship"/>
    <dgm:cxn modelId="{B7CEBCAD-BD73-48BF-84D4-5A5150FD7CA7}" type="presParOf" srcId="{D84A8B79-DEA7-4931-B4E0-9A2E1EBE56FA}" destId="{800FE348-F379-424E-A668-5998FDA95DD7}" srcOrd="0" destOrd="0" presId="urn:microsoft.com/office/officeart/2009/3/layout/CircleRelationship"/>
    <dgm:cxn modelId="{072B3CA1-BB34-44FF-8A47-8A12F06B9DD0}" type="presParOf" srcId="{D84A8B79-DEA7-4931-B4E0-9A2E1EBE56FA}" destId="{38FF0A77-61FB-4006-904C-5017B5FAB093}" srcOrd="1" destOrd="0" presId="urn:microsoft.com/office/officeart/2009/3/layout/CircleRelationship"/>
    <dgm:cxn modelId="{3412A47D-ACA6-47A0-8439-0403FB1AF0A8}" type="presParOf" srcId="{D84A8B79-DEA7-4931-B4E0-9A2E1EBE56FA}" destId="{544CCCBA-64AC-446C-8A5F-3A088EBC54BF}" srcOrd="2" destOrd="0" presId="urn:microsoft.com/office/officeart/2009/3/layout/CircleRelationship"/>
    <dgm:cxn modelId="{3EB2FAD0-DAD8-4A63-94E3-A8E8A80472F6}" type="presParOf" srcId="{D84A8B79-DEA7-4931-B4E0-9A2E1EBE56FA}" destId="{B1EDED34-64F6-430C-89C0-6B585EB08AA3}" srcOrd="3" destOrd="0" presId="urn:microsoft.com/office/officeart/2009/3/layout/CircleRelationship"/>
    <dgm:cxn modelId="{F56E71FC-380E-46C9-99D0-9309710DE5E3}" type="presParOf" srcId="{D84A8B79-DEA7-4931-B4E0-9A2E1EBE56FA}" destId="{9C9D0DCD-AF21-4119-995E-36BA299B5956}" srcOrd="4" destOrd="0" presId="urn:microsoft.com/office/officeart/2009/3/layout/CircleRelationship"/>
    <dgm:cxn modelId="{15D0B29B-6CA5-4364-B0D1-EA4A1BF673DA}" type="presParOf" srcId="{D84A8B79-DEA7-4931-B4E0-9A2E1EBE56FA}" destId="{389D3C7F-A08F-47C5-B264-03C2CFB30473}" srcOrd="5" destOrd="0" presId="urn:microsoft.com/office/officeart/2009/3/layout/CircleRelationship"/>
    <dgm:cxn modelId="{E77FD231-104F-446D-AFCB-490524979966}" type="presParOf" srcId="{D84A8B79-DEA7-4931-B4E0-9A2E1EBE56FA}" destId="{551E5C5D-D4CE-47F8-A2F4-29E0F6EC9EE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BB572E-1883-4438-BB67-03C8F1F0B05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E041433-F4EE-4825-9E8F-F0B7EF3EBE8E}">
      <dgm:prSet/>
      <dgm:spPr/>
      <dgm:t>
        <a:bodyPr/>
        <a:lstStyle/>
        <a:p>
          <a:r>
            <a:rPr lang="it-IT"/>
            <a:t>Devo decidere se comprare un nuovo oggetto o meno, in quanto ho voglia di comprarlo ma non sono sicuro che poi lo userò più di tanto o comunque potrei, forse, fare la stessa cosa con un altro oggetto che già possiedo</a:t>
          </a:r>
        </a:p>
      </dgm:t>
    </dgm:pt>
    <dgm:pt modelId="{2E804E87-C66D-456E-952E-18B7C679A3B6}" type="parTrans" cxnId="{70BAC64E-87AD-40AC-A556-5B503B4774F7}">
      <dgm:prSet/>
      <dgm:spPr/>
      <dgm:t>
        <a:bodyPr/>
        <a:lstStyle/>
        <a:p>
          <a:endParaRPr lang="it-IT"/>
        </a:p>
      </dgm:t>
    </dgm:pt>
    <dgm:pt modelId="{77BAA472-3DCB-44A5-B68F-791F2CE17FBE}" type="sibTrans" cxnId="{70BAC64E-87AD-40AC-A556-5B503B4774F7}">
      <dgm:prSet/>
      <dgm:spPr/>
      <dgm:t>
        <a:bodyPr/>
        <a:lstStyle/>
        <a:p>
          <a:endParaRPr lang="it-IT"/>
        </a:p>
      </dgm:t>
    </dgm:pt>
    <dgm:pt modelId="{0FE214FF-4D05-468D-A7D8-F2E29C87ABF4}">
      <dgm:prSet/>
      <dgm:spPr/>
      <dgm:t>
        <a:bodyPr/>
        <a:lstStyle/>
        <a:p>
          <a:r>
            <a:rPr lang="it-IT"/>
            <a:t>Disegnate il diagramma di flusso per decidere tale azione</a:t>
          </a:r>
        </a:p>
      </dgm:t>
    </dgm:pt>
    <dgm:pt modelId="{51F6DE80-818A-45AD-9C5E-71C69CD1E632}" type="parTrans" cxnId="{47F17F09-075C-472C-A502-D02A572996EF}">
      <dgm:prSet/>
      <dgm:spPr/>
      <dgm:t>
        <a:bodyPr/>
        <a:lstStyle/>
        <a:p>
          <a:endParaRPr lang="it-IT"/>
        </a:p>
      </dgm:t>
    </dgm:pt>
    <dgm:pt modelId="{E07180F5-1B01-49A2-9D77-5F8D92B12262}" type="sibTrans" cxnId="{47F17F09-075C-472C-A502-D02A572996EF}">
      <dgm:prSet/>
      <dgm:spPr/>
      <dgm:t>
        <a:bodyPr/>
        <a:lstStyle/>
        <a:p>
          <a:endParaRPr lang="it-IT"/>
        </a:p>
      </dgm:t>
    </dgm:pt>
    <dgm:pt modelId="{77746D22-458F-432E-8C5B-9BE058B49F25}">
      <dgm:prSet/>
      <dgm:spPr/>
      <dgm:t>
        <a:bodyPr/>
        <a:lstStyle/>
        <a:p>
          <a:r>
            <a:rPr lang="it-IT"/>
            <a:t>RICORDA: considerate tutte le opzioni che vi si possono presentare</a:t>
          </a:r>
        </a:p>
      </dgm:t>
    </dgm:pt>
    <dgm:pt modelId="{E7BB1975-D597-4085-8803-6A4E24B848F9}" type="parTrans" cxnId="{AF322895-D4AD-4DB6-A414-10112D65D302}">
      <dgm:prSet/>
      <dgm:spPr/>
      <dgm:t>
        <a:bodyPr/>
        <a:lstStyle/>
        <a:p>
          <a:endParaRPr lang="it-IT"/>
        </a:p>
      </dgm:t>
    </dgm:pt>
    <dgm:pt modelId="{773B9B31-F329-4801-ACD6-874CDAE440B3}" type="sibTrans" cxnId="{AF322895-D4AD-4DB6-A414-10112D65D302}">
      <dgm:prSet/>
      <dgm:spPr/>
      <dgm:t>
        <a:bodyPr/>
        <a:lstStyle/>
        <a:p>
          <a:endParaRPr lang="it-IT"/>
        </a:p>
      </dgm:t>
    </dgm:pt>
    <dgm:pt modelId="{1E7F8498-6B90-4FB6-AA31-20148948CDBE}" type="pres">
      <dgm:prSet presAssocID="{30BB572E-1883-4438-BB67-03C8F1F0B050}" presName="Name0" presStyleCnt="0">
        <dgm:presLayoutVars>
          <dgm:dir/>
          <dgm:resizeHandles val="exact"/>
        </dgm:presLayoutVars>
      </dgm:prSet>
      <dgm:spPr/>
    </dgm:pt>
    <dgm:pt modelId="{34DABF10-48AD-421F-ACCA-38DF8BB3F00F}" type="pres">
      <dgm:prSet presAssocID="{0E041433-F4EE-4825-9E8F-F0B7EF3EBE8E}" presName="node" presStyleLbl="node1" presStyleIdx="0" presStyleCnt="3">
        <dgm:presLayoutVars>
          <dgm:bulletEnabled val="1"/>
        </dgm:presLayoutVars>
      </dgm:prSet>
      <dgm:spPr/>
    </dgm:pt>
    <dgm:pt modelId="{B7DDA787-1525-4AA5-B642-7AD8AFEEABAA}" type="pres">
      <dgm:prSet presAssocID="{77BAA472-3DCB-44A5-B68F-791F2CE17FBE}" presName="sibTrans" presStyleCnt="0"/>
      <dgm:spPr/>
    </dgm:pt>
    <dgm:pt modelId="{E981AE90-1182-44E9-9887-4008D5BF9C84}" type="pres">
      <dgm:prSet presAssocID="{0FE214FF-4D05-468D-A7D8-F2E29C87ABF4}" presName="node" presStyleLbl="node1" presStyleIdx="1" presStyleCnt="3">
        <dgm:presLayoutVars>
          <dgm:bulletEnabled val="1"/>
        </dgm:presLayoutVars>
      </dgm:prSet>
      <dgm:spPr/>
    </dgm:pt>
    <dgm:pt modelId="{8D214532-5F6A-40AC-99F5-C1AAFA7FDFC4}" type="pres">
      <dgm:prSet presAssocID="{E07180F5-1B01-49A2-9D77-5F8D92B12262}" presName="sibTrans" presStyleCnt="0"/>
      <dgm:spPr/>
    </dgm:pt>
    <dgm:pt modelId="{3A7E2E22-413D-46D2-ADEB-DA2615A047DC}" type="pres">
      <dgm:prSet presAssocID="{77746D22-458F-432E-8C5B-9BE058B49F25}" presName="node" presStyleLbl="node1" presStyleIdx="2" presStyleCnt="3">
        <dgm:presLayoutVars>
          <dgm:bulletEnabled val="1"/>
        </dgm:presLayoutVars>
      </dgm:prSet>
      <dgm:spPr/>
    </dgm:pt>
  </dgm:ptLst>
  <dgm:cxnLst>
    <dgm:cxn modelId="{47F17F09-075C-472C-A502-D02A572996EF}" srcId="{30BB572E-1883-4438-BB67-03C8F1F0B050}" destId="{0FE214FF-4D05-468D-A7D8-F2E29C87ABF4}" srcOrd="1" destOrd="0" parTransId="{51F6DE80-818A-45AD-9C5E-71C69CD1E632}" sibTransId="{E07180F5-1B01-49A2-9D77-5F8D92B12262}"/>
    <dgm:cxn modelId="{70BAC64E-87AD-40AC-A556-5B503B4774F7}" srcId="{30BB572E-1883-4438-BB67-03C8F1F0B050}" destId="{0E041433-F4EE-4825-9E8F-F0B7EF3EBE8E}" srcOrd="0" destOrd="0" parTransId="{2E804E87-C66D-456E-952E-18B7C679A3B6}" sibTransId="{77BAA472-3DCB-44A5-B68F-791F2CE17FBE}"/>
    <dgm:cxn modelId="{09D0178F-BB8F-4832-B5EE-D3CBA1E37632}" type="presOf" srcId="{0FE214FF-4D05-468D-A7D8-F2E29C87ABF4}" destId="{E981AE90-1182-44E9-9887-4008D5BF9C84}" srcOrd="0" destOrd="0" presId="urn:microsoft.com/office/officeart/2005/8/layout/hList6"/>
    <dgm:cxn modelId="{AF322895-D4AD-4DB6-A414-10112D65D302}" srcId="{30BB572E-1883-4438-BB67-03C8F1F0B050}" destId="{77746D22-458F-432E-8C5B-9BE058B49F25}" srcOrd="2" destOrd="0" parTransId="{E7BB1975-D597-4085-8803-6A4E24B848F9}" sibTransId="{773B9B31-F329-4801-ACD6-874CDAE440B3}"/>
    <dgm:cxn modelId="{B79682A7-2149-4E38-B66E-7E941810B5B4}" type="presOf" srcId="{30BB572E-1883-4438-BB67-03C8F1F0B050}" destId="{1E7F8498-6B90-4FB6-AA31-20148948CDBE}" srcOrd="0" destOrd="0" presId="urn:microsoft.com/office/officeart/2005/8/layout/hList6"/>
    <dgm:cxn modelId="{4107EFBC-AAC2-4FE0-84C6-6D4F1DDAD49A}" type="presOf" srcId="{77746D22-458F-432E-8C5B-9BE058B49F25}" destId="{3A7E2E22-413D-46D2-ADEB-DA2615A047DC}" srcOrd="0" destOrd="0" presId="urn:microsoft.com/office/officeart/2005/8/layout/hList6"/>
    <dgm:cxn modelId="{566036CA-9025-428A-A565-1BFF24B920CC}" type="presOf" srcId="{0E041433-F4EE-4825-9E8F-F0B7EF3EBE8E}" destId="{34DABF10-48AD-421F-ACCA-38DF8BB3F00F}" srcOrd="0" destOrd="0" presId="urn:microsoft.com/office/officeart/2005/8/layout/hList6"/>
    <dgm:cxn modelId="{77E2CC55-F1B6-4588-BF8D-7BD573DCCCC3}" type="presParOf" srcId="{1E7F8498-6B90-4FB6-AA31-20148948CDBE}" destId="{34DABF10-48AD-421F-ACCA-38DF8BB3F00F}" srcOrd="0" destOrd="0" presId="urn:microsoft.com/office/officeart/2005/8/layout/hList6"/>
    <dgm:cxn modelId="{F2891C01-B1BF-4B74-AC2F-F7330EF6ECDD}" type="presParOf" srcId="{1E7F8498-6B90-4FB6-AA31-20148948CDBE}" destId="{B7DDA787-1525-4AA5-B642-7AD8AFEEABAA}" srcOrd="1" destOrd="0" presId="urn:microsoft.com/office/officeart/2005/8/layout/hList6"/>
    <dgm:cxn modelId="{31EDDAAA-F1FD-4F64-BDF2-A5BFA7300F49}" type="presParOf" srcId="{1E7F8498-6B90-4FB6-AA31-20148948CDBE}" destId="{E981AE90-1182-44E9-9887-4008D5BF9C84}" srcOrd="2" destOrd="0" presId="urn:microsoft.com/office/officeart/2005/8/layout/hList6"/>
    <dgm:cxn modelId="{050773F1-46C7-4D72-80E4-C31A7BCCA8C6}" type="presParOf" srcId="{1E7F8498-6B90-4FB6-AA31-20148948CDBE}" destId="{8D214532-5F6A-40AC-99F5-C1AAFA7FDFC4}" srcOrd="3" destOrd="0" presId="urn:microsoft.com/office/officeart/2005/8/layout/hList6"/>
    <dgm:cxn modelId="{E97BA028-A9F5-4159-B757-F5C53ACBC4BC}" type="presParOf" srcId="{1E7F8498-6B90-4FB6-AA31-20148948CDBE}" destId="{3A7E2E22-413D-46D2-ADEB-DA2615A047D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FC302-91AF-4EB1-ABAE-9E0B08D811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98FA3E5-5B49-4B0D-8653-E84874786FC1}">
      <dgm:prSet/>
      <dgm:spPr/>
      <dgm:t>
        <a:bodyPr/>
        <a:lstStyle/>
        <a:p>
          <a:r>
            <a:rPr lang="it-IT"/>
            <a:t>Rappresentazione grafica delle operazioni da eseguire per l'esecuzione di un programma</a:t>
          </a:r>
        </a:p>
      </dgm:t>
    </dgm:pt>
    <dgm:pt modelId="{F13B571C-B67D-47AB-B2CB-4053213A7E49}" type="parTrans" cxnId="{019E5BAE-C192-43D4-9C4E-62161048941E}">
      <dgm:prSet/>
      <dgm:spPr/>
      <dgm:t>
        <a:bodyPr/>
        <a:lstStyle/>
        <a:p>
          <a:endParaRPr lang="it-IT"/>
        </a:p>
      </dgm:t>
    </dgm:pt>
    <dgm:pt modelId="{43F7D1A4-8B87-4A6A-8D4D-CF0E300ACAAA}" type="sibTrans" cxnId="{019E5BAE-C192-43D4-9C4E-62161048941E}">
      <dgm:prSet/>
      <dgm:spPr/>
      <dgm:t>
        <a:bodyPr/>
        <a:lstStyle/>
        <a:p>
          <a:endParaRPr lang="it-IT"/>
        </a:p>
      </dgm:t>
    </dgm:pt>
    <dgm:pt modelId="{2527DDA8-CD45-4009-9C2E-8C557C1E9420}">
      <dgm:prSet/>
      <dgm:spPr/>
      <dgm:t>
        <a:bodyPr/>
        <a:lstStyle/>
        <a:p>
          <a:r>
            <a:rPr lang="it-IT" dirty="0"/>
            <a:t>Ogni singolo passo è visualizzato tramite una serie di simboli standard</a:t>
          </a:r>
        </a:p>
      </dgm:t>
    </dgm:pt>
    <dgm:pt modelId="{0792C6FF-F1A6-47BB-986C-8A735A670616}" type="parTrans" cxnId="{A7BAB562-E9DA-4014-9A03-C4402123C546}">
      <dgm:prSet/>
      <dgm:spPr/>
      <dgm:t>
        <a:bodyPr/>
        <a:lstStyle/>
        <a:p>
          <a:endParaRPr lang="it-IT"/>
        </a:p>
      </dgm:t>
    </dgm:pt>
    <dgm:pt modelId="{80F68E9B-0D23-4A8B-9AFA-34F399586131}" type="sibTrans" cxnId="{A7BAB562-E9DA-4014-9A03-C4402123C546}">
      <dgm:prSet/>
      <dgm:spPr/>
      <dgm:t>
        <a:bodyPr/>
        <a:lstStyle/>
        <a:p>
          <a:endParaRPr lang="it-IT"/>
        </a:p>
      </dgm:t>
    </dgm:pt>
    <dgm:pt modelId="{6F7052F5-E154-4D82-BE22-65F44E8F1283}">
      <dgm:prSet/>
      <dgm:spPr/>
      <dgm:t>
        <a:bodyPr/>
        <a:lstStyle/>
        <a:p>
          <a:r>
            <a:rPr lang="it-IT"/>
            <a:t>Esso consente di descrivere tramite un linguaggio di modellazione grafico:</a:t>
          </a:r>
        </a:p>
      </dgm:t>
    </dgm:pt>
    <dgm:pt modelId="{8AE981A4-895F-4480-837F-DC0784E1551D}" type="parTrans" cxnId="{FBE76A92-004B-4D96-BE4B-180301BA01AB}">
      <dgm:prSet/>
      <dgm:spPr/>
      <dgm:t>
        <a:bodyPr/>
        <a:lstStyle/>
        <a:p>
          <a:endParaRPr lang="it-IT"/>
        </a:p>
      </dgm:t>
    </dgm:pt>
    <dgm:pt modelId="{05F90D8F-C3F5-4643-939C-D47F984FEBBB}" type="sibTrans" cxnId="{FBE76A92-004B-4D96-BE4B-180301BA01AB}">
      <dgm:prSet/>
      <dgm:spPr/>
      <dgm:t>
        <a:bodyPr/>
        <a:lstStyle/>
        <a:p>
          <a:endParaRPr lang="it-IT"/>
        </a:p>
      </dgm:t>
    </dgm:pt>
    <dgm:pt modelId="{E2FCD295-1532-4746-9BEE-0A0C789D9E20}">
      <dgm:prSet/>
      <dgm:spPr/>
      <dgm:t>
        <a:bodyPr/>
        <a:lstStyle/>
        <a:p>
          <a:r>
            <a:rPr lang="it-IT" dirty="0"/>
            <a:t>le operazioni da compiere</a:t>
          </a:r>
        </a:p>
      </dgm:t>
    </dgm:pt>
    <dgm:pt modelId="{4E484077-3705-4FC2-A4E7-7BB11E956E33}" type="parTrans" cxnId="{134B74F3-94E3-4442-A536-87072B8C107D}">
      <dgm:prSet/>
      <dgm:spPr/>
      <dgm:t>
        <a:bodyPr/>
        <a:lstStyle/>
        <a:p>
          <a:endParaRPr lang="it-IT"/>
        </a:p>
      </dgm:t>
    </dgm:pt>
    <dgm:pt modelId="{D6E8FCB7-6C9D-4948-AD21-A4EE6D59776B}" type="sibTrans" cxnId="{134B74F3-94E3-4442-A536-87072B8C107D}">
      <dgm:prSet/>
      <dgm:spPr/>
      <dgm:t>
        <a:bodyPr/>
        <a:lstStyle/>
        <a:p>
          <a:endParaRPr lang="it-IT"/>
        </a:p>
      </dgm:t>
    </dgm:pt>
    <dgm:pt modelId="{9CF5CEF7-89C0-44DC-8019-E42B1476BA98}">
      <dgm:prSet/>
      <dgm:spPr/>
      <dgm:t>
        <a:bodyPr/>
        <a:lstStyle/>
        <a:p>
          <a:r>
            <a:rPr lang="it-IT" dirty="0"/>
            <a:t>la sequenza nella quale devono essere compiute</a:t>
          </a:r>
        </a:p>
      </dgm:t>
    </dgm:pt>
    <dgm:pt modelId="{08682533-2AA1-4EE4-9A51-DF4DD5529224}" type="parTrans" cxnId="{1407FD86-9F19-49D8-8147-F4F81035D424}">
      <dgm:prSet/>
      <dgm:spPr/>
      <dgm:t>
        <a:bodyPr/>
        <a:lstStyle/>
        <a:p>
          <a:endParaRPr lang="it-IT"/>
        </a:p>
      </dgm:t>
    </dgm:pt>
    <dgm:pt modelId="{120A8E06-70CB-4727-9803-EC32AF12E1A2}" type="sibTrans" cxnId="{1407FD86-9F19-49D8-8147-F4F81035D424}">
      <dgm:prSet/>
      <dgm:spPr/>
      <dgm:t>
        <a:bodyPr/>
        <a:lstStyle/>
        <a:p>
          <a:endParaRPr lang="it-IT"/>
        </a:p>
      </dgm:t>
    </dgm:pt>
    <dgm:pt modelId="{02F98158-60F1-4EDB-BBD9-1197FBDDC332}" type="pres">
      <dgm:prSet presAssocID="{44FFC302-91AF-4EB1-ABAE-9E0B08D81191}" presName="vert0" presStyleCnt="0">
        <dgm:presLayoutVars>
          <dgm:dir/>
          <dgm:animOne val="branch"/>
          <dgm:animLvl val="lvl"/>
        </dgm:presLayoutVars>
      </dgm:prSet>
      <dgm:spPr/>
    </dgm:pt>
    <dgm:pt modelId="{68346990-C3E8-47FC-A83D-18E2D7820D0C}" type="pres">
      <dgm:prSet presAssocID="{A98FA3E5-5B49-4B0D-8653-E84874786FC1}" presName="thickLine" presStyleLbl="alignNode1" presStyleIdx="0" presStyleCnt="2"/>
      <dgm:spPr/>
    </dgm:pt>
    <dgm:pt modelId="{D1FB903A-A982-42A6-B816-626A6D77FC29}" type="pres">
      <dgm:prSet presAssocID="{A98FA3E5-5B49-4B0D-8653-E84874786FC1}" presName="horz1" presStyleCnt="0"/>
      <dgm:spPr/>
    </dgm:pt>
    <dgm:pt modelId="{0B250C2F-BFD4-41C3-856F-B5D30A68D067}" type="pres">
      <dgm:prSet presAssocID="{A98FA3E5-5B49-4B0D-8653-E84874786FC1}" presName="tx1" presStyleLbl="revTx" presStyleIdx="0" presStyleCnt="5"/>
      <dgm:spPr/>
    </dgm:pt>
    <dgm:pt modelId="{0867C415-5F4E-4720-AD38-7FCB89EBE705}" type="pres">
      <dgm:prSet presAssocID="{A98FA3E5-5B49-4B0D-8653-E84874786FC1}" presName="vert1" presStyleCnt="0"/>
      <dgm:spPr/>
    </dgm:pt>
    <dgm:pt modelId="{72D0D9D5-08B7-4750-9320-C108B40B8EC4}" type="pres">
      <dgm:prSet presAssocID="{2527DDA8-CD45-4009-9C2E-8C557C1E9420}" presName="vertSpace2a" presStyleCnt="0"/>
      <dgm:spPr/>
    </dgm:pt>
    <dgm:pt modelId="{02F90AC9-9A05-46F1-9729-F6D2DCAE93AE}" type="pres">
      <dgm:prSet presAssocID="{2527DDA8-CD45-4009-9C2E-8C557C1E9420}" presName="horz2" presStyleCnt="0"/>
      <dgm:spPr/>
    </dgm:pt>
    <dgm:pt modelId="{2C2458DF-1993-405D-BB7F-468829D8FA6B}" type="pres">
      <dgm:prSet presAssocID="{2527DDA8-CD45-4009-9C2E-8C557C1E9420}" presName="horzSpace2" presStyleCnt="0"/>
      <dgm:spPr/>
    </dgm:pt>
    <dgm:pt modelId="{94087551-8F91-4B0C-89EE-F366DF545355}" type="pres">
      <dgm:prSet presAssocID="{2527DDA8-CD45-4009-9C2E-8C557C1E9420}" presName="tx2" presStyleLbl="revTx" presStyleIdx="1" presStyleCnt="5"/>
      <dgm:spPr/>
    </dgm:pt>
    <dgm:pt modelId="{BBF33ED3-8D9E-4C11-A9C3-52A0DC4CE992}" type="pres">
      <dgm:prSet presAssocID="{2527DDA8-CD45-4009-9C2E-8C557C1E9420}" presName="vert2" presStyleCnt="0"/>
      <dgm:spPr/>
    </dgm:pt>
    <dgm:pt modelId="{B8097851-55D6-4B1C-93A7-68BB31D79947}" type="pres">
      <dgm:prSet presAssocID="{2527DDA8-CD45-4009-9C2E-8C557C1E9420}" presName="thinLine2b" presStyleLbl="callout" presStyleIdx="0" presStyleCnt="3"/>
      <dgm:spPr/>
    </dgm:pt>
    <dgm:pt modelId="{72132C41-D15E-44F5-AEFC-C3A0C79C3DC5}" type="pres">
      <dgm:prSet presAssocID="{2527DDA8-CD45-4009-9C2E-8C557C1E9420}" presName="vertSpace2b" presStyleCnt="0"/>
      <dgm:spPr/>
    </dgm:pt>
    <dgm:pt modelId="{F9209896-4B74-42DB-9E26-005CF1982487}" type="pres">
      <dgm:prSet presAssocID="{6F7052F5-E154-4D82-BE22-65F44E8F1283}" presName="thickLine" presStyleLbl="alignNode1" presStyleIdx="1" presStyleCnt="2"/>
      <dgm:spPr/>
    </dgm:pt>
    <dgm:pt modelId="{79589D64-7367-43AD-9F7A-BB61597D7062}" type="pres">
      <dgm:prSet presAssocID="{6F7052F5-E154-4D82-BE22-65F44E8F1283}" presName="horz1" presStyleCnt="0"/>
      <dgm:spPr/>
    </dgm:pt>
    <dgm:pt modelId="{915ADAB8-E7AE-4321-B14E-6BD618DA9FA1}" type="pres">
      <dgm:prSet presAssocID="{6F7052F5-E154-4D82-BE22-65F44E8F1283}" presName="tx1" presStyleLbl="revTx" presStyleIdx="2" presStyleCnt="5"/>
      <dgm:spPr/>
    </dgm:pt>
    <dgm:pt modelId="{8AFBE09D-12DA-4D27-BFDE-C342F97B4A1C}" type="pres">
      <dgm:prSet presAssocID="{6F7052F5-E154-4D82-BE22-65F44E8F1283}" presName="vert1" presStyleCnt="0"/>
      <dgm:spPr/>
    </dgm:pt>
    <dgm:pt modelId="{540BDA8F-7763-4FD2-9F09-72611CEBD551}" type="pres">
      <dgm:prSet presAssocID="{E2FCD295-1532-4746-9BEE-0A0C789D9E20}" presName="vertSpace2a" presStyleCnt="0"/>
      <dgm:spPr/>
    </dgm:pt>
    <dgm:pt modelId="{D95529FD-156A-4FCD-BB13-C8824F80D4C8}" type="pres">
      <dgm:prSet presAssocID="{E2FCD295-1532-4746-9BEE-0A0C789D9E20}" presName="horz2" presStyleCnt="0"/>
      <dgm:spPr/>
    </dgm:pt>
    <dgm:pt modelId="{556524E0-C992-42F4-B355-FC74389E9330}" type="pres">
      <dgm:prSet presAssocID="{E2FCD295-1532-4746-9BEE-0A0C789D9E20}" presName="horzSpace2" presStyleCnt="0"/>
      <dgm:spPr/>
    </dgm:pt>
    <dgm:pt modelId="{547C3BC1-801E-4BF2-80C1-AE1A83A840AA}" type="pres">
      <dgm:prSet presAssocID="{E2FCD295-1532-4746-9BEE-0A0C789D9E20}" presName="tx2" presStyleLbl="revTx" presStyleIdx="3" presStyleCnt="5"/>
      <dgm:spPr/>
    </dgm:pt>
    <dgm:pt modelId="{F42A06D7-F2AB-4820-8233-FEAB39E71A6F}" type="pres">
      <dgm:prSet presAssocID="{E2FCD295-1532-4746-9BEE-0A0C789D9E20}" presName="vert2" presStyleCnt="0"/>
      <dgm:spPr/>
    </dgm:pt>
    <dgm:pt modelId="{142EF5BB-137C-4C94-B8F7-4942DC6C519A}" type="pres">
      <dgm:prSet presAssocID="{E2FCD295-1532-4746-9BEE-0A0C789D9E20}" presName="thinLine2b" presStyleLbl="callout" presStyleIdx="1" presStyleCnt="3"/>
      <dgm:spPr/>
    </dgm:pt>
    <dgm:pt modelId="{91BD4B87-40DF-42A7-B397-196A69203A9A}" type="pres">
      <dgm:prSet presAssocID="{E2FCD295-1532-4746-9BEE-0A0C789D9E20}" presName="vertSpace2b" presStyleCnt="0"/>
      <dgm:spPr/>
    </dgm:pt>
    <dgm:pt modelId="{A79FE877-164B-4BF8-B8BF-508DA4D78ADB}" type="pres">
      <dgm:prSet presAssocID="{9CF5CEF7-89C0-44DC-8019-E42B1476BA98}" presName="horz2" presStyleCnt="0"/>
      <dgm:spPr/>
    </dgm:pt>
    <dgm:pt modelId="{C8926090-9F1D-4C63-BEC3-8EA58A7ABBFB}" type="pres">
      <dgm:prSet presAssocID="{9CF5CEF7-89C0-44DC-8019-E42B1476BA98}" presName="horzSpace2" presStyleCnt="0"/>
      <dgm:spPr/>
    </dgm:pt>
    <dgm:pt modelId="{D7DE497F-9428-4238-900A-34CCD3594959}" type="pres">
      <dgm:prSet presAssocID="{9CF5CEF7-89C0-44DC-8019-E42B1476BA98}" presName="tx2" presStyleLbl="revTx" presStyleIdx="4" presStyleCnt="5"/>
      <dgm:spPr/>
    </dgm:pt>
    <dgm:pt modelId="{E9070386-C3F3-4CCA-9BE6-360A57DA7E42}" type="pres">
      <dgm:prSet presAssocID="{9CF5CEF7-89C0-44DC-8019-E42B1476BA98}" presName="vert2" presStyleCnt="0"/>
      <dgm:spPr/>
    </dgm:pt>
    <dgm:pt modelId="{A638EEB0-3454-463F-920A-CF7A1BBB3D88}" type="pres">
      <dgm:prSet presAssocID="{9CF5CEF7-89C0-44DC-8019-E42B1476BA98}" presName="thinLine2b" presStyleLbl="callout" presStyleIdx="2" presStyleCnt="3"/>
      <dgm:spPr/>
    </dgm:pt>
    <dgm:pt modelId="{EA4F23D7-AF57-402D-9DB1-91EA2B648787}" type="pres">
      <dgm:prSet presAssocID="{9CF5CEF7-89C0-44DC-8019-E42B1476BA98}" presName="vertSpace2b" presStyleCnt="0"/>
      <dgm:spPr/>
    </dgm:pt>
  </dgm:ptLst>
  <dgm:cxnLst>
    <dgm:cxn modelId="{A7BAB562-E9DA-4014-9A03-C4402123C546}" srcId="{A98FA3E5-5B49-4B0D-8653-E84874786FC1}" destId="{2527DDA8-CD45-4009-9C2E-8C557C1E9420}" srcOrd="0" destOrd="0" parTransId="{0792C6FF-F1A6-47BB-986C-8A735A670616}" sibTransId="{80F68E9B-0D23-4A8B-9AFA-34F399586131}"/>
    <dgm:cxn modelId="{8923047A-33A2-4F41-81C1-1A7A3B31DC0C}" type="presOf" srcId="{6F7052F5-E154-4D82-BE22-65F44E8F1283}" destId="{915ADAB8-E7AE-4321-B14E-6BD618DA9FA1}" srcOrd="0" destOrd="0" presId="urn:microsoft.com/office/officeart/2008/layout/LinedList"/>
    <dgm:cxn modelId="{1407FD86-9F19-49D8-8147-F4F81035D424}" srcId="{6F7052F5-E154-4D82-BE22-65F44E8F1283}" destId="{9CF5CEF7-89C0-44DC-8019-E42B1476BA98}" srcOrd="1" destOrd="0" parTransId="{08682533-2AA1-4EE4-9A51-DF4DD5529224}" sibTransId="{120A8E06-70CB-4727-9803-EC32AF12E1A2}"/>
    <dgm:cxn modelId="{B981868E-3445-4CB6-BB01-6D32B6959FA7}" type="presOf" srcId="{E2FCD295-1532-4746-9BEE-0A0C789D9E20}" destId="{547C3BC1-801E-4BF2-80C1-AE1A83A840AA}" srcOrd="0" destOrd="0" presId="urn:microsoft.com/office/officeart/2008/layout/LinedList"/>
    <dgm:cxn modelId="{FBE76A92-004B-4D96-BE4B-180301BA01AB}" srcId="{44FFC302-91AF-4EB1-ABAE-9E0B08D81191}" destId="{6F7052F5-E154-4D82-BE22-65F44E8F1283}" srcOrd="1" destOrd="0" parTransId="{8AE981A4-895F-4480-837F-DC0784E1551D}" sibTransId="{05F90D8F-C3F5-4643-939C-D47F984FEBBB}"/>
    <dgm:cxn modelId="{CC3A6495-7470-4072-961F-DAA17BFE5AB4}" type="presOf" srcId="{44FFC302-91AF-4EB1-ABAE-9E0B08D81191}" destId="{02F98158-60F1-4EDB-BBD9-1197FBDDC332}" srcOrd="0" destOrd="0" presId="urn:microsoft.com/office/officeart/2008/layout/LinedList"/>
    <dgm:cxn modelId="{2B427FA2-7599-4220-8B54-1A4B60F36734}" type="presOf" srcId="{2527DDA8-CD45-4009-9C2E-8C557C1E9420}" destId="{94087551-8F91-4B0C-89EE-F366DF545355}" srcOrd="0" destOrd="0" presId="urn:microsoft.com/office/officeart/2008/layout/LinedList"/>
    <dgm:cxn modelId="{019E5BAE-C192-43D4-9C4E-62161048941E}" srcId="{44FFC302-91AF-4EB1-ABAE-9E0B08D81191}" destId="{A98FA3E5-5B49-4B0D-8653-E84874786FC1}" srcOrd="0" destOrd="0" parTransId="{F13B571C-B67D-47AB-B2CB-4053213A7E49}" sibTransId="{43F7D1A4-8B87-4A6A-8D4D-CF0E300ACAAA}"/>
    <dgm:cxn modelId="{1AF208E1-9890-49A7-B212-338BC3559E14}" type="presOf" srcId="{A98FA3E5-5B49-4B0D-8653-E84874786FC1}" destId="{0B250C2F-BFD4-41C3-856F-B5D30A68D067}" srcOrd="0" destOrd="0" presId="urn:microsoft.com/office/officeart/2008/layout/LinedList"/>
    <dgm:cxn modelId="{134B74F3-94E3-4442-A536-87072B8C107D}" srcId="{6F7052F5-E154-4D82-BE22-65F44E8F1283}" destId="{E2FCD295-1532-4746-9BEE-0A0C789D9E20}" srcOrd="0" destOrd="0" parTransId="{4E484077-3705-4FC2-A4E7-7BB11E956E33}" sibTransId="{D6E8FCB7-6C9D-4948-AD21-A4EE6D59776B}"/>
    <dgm:cxn modelId="{769C08FB-C5D7-4924-BFE3-C3B7DA271753}" type="presOf" srcId="{9CF5CEF7-89C0-44DC-8019-E42B1476BA98}" destId="{D7DE497F-9428-4238-900A-34CCD3594959}" srcOrd="0" destOrd="0" presId="urn:microsoft.com/office/officeart/2008/layout/LinedList"/>
    <dgm:cxn modelId="{82123623-A76D-4040-8EC2-939E9A903C22}" type="presParOf" srcId="{02F98158-60F1-4EDB-BBD9-1197FBDDC332}" destId="{68346990-C3E8-47FC-A83D-18E2D7820D0C}" srcOrd="0" destOrd="0" presId="urn:microsoft.com/office/officeart/2008/layout/LinedList"/>
    <dgm:cxn modelId="{3DD84E22-466E-4CFF-9CEF-E70A1FFE2D13}" type="presParOf" srcId="{02F98158-60F1-4EDB-BBD9-1197FBDDC332}" destId="{D1FB903A-A982-42A6-B816-626A6D77FC29}" srcOrd="1" destOrd="0" presId="urn:microsoft.com/office/officeart/2008/layout/LinedList"/>
    <dgm:cxn modelId="{6117123A-6AE7-4D66-BF85-3D9B009D70F5}" type="presParOf" srcId="{D1FB903A-A982-42A6-B816-626A6D77FC29}" destId="{0B250C2F-BFD4-41C3-856F-B5D30A68D067}" srcOrd="0" destOrd="0" presId="urn:microsoft.com/office/officeart/2008/layout/LinedList"/>
    <dgm:cxn modelId="{4C52BB28-721B-42EB-910E-77F110B155B7}" type="presParOf" srcId="{D1FB903A-A982-42A6-B816-626A6D77FC29}" destId="{0867C415-5F4E-4720-AD38-7FCB89EBE705}" srcOrd="1" destOrd="0" presId="urn:microsoft.com/office/officeart/2008/layout/LinedList"/>
    <dgm:cxn modelId="{3F7AC58B-A609-470B-9B2E-1CFBB0A1AC14}" type="presParOf" srcId="{0867C415-5F4E-4720-AD38-7FCB89EBE705}" destId="{72D0D9D5-08B7-4750-9320-C108B40B8EC4}" srcOrd="0" destOrd="0" presId="urn:microsoft.com/office/officeart/2008/layout/LinedList"/>
    <dgm:cxn modelId="{AB90392B-B803-48A1-8959-7B0C3FEEDD7D}" type="presParOf" srcId="{0867C415-5F4E-4720-AD38-7FCB89EBE705}" destId="{02F90AC9-9A05-46F1-9729-F6D2DCAE93AE}" srcOrd="1" destOrd="0" presId="urn:microsoft.com/office/officeart/2008/layout/LinedList"/>
    <dgm:cxn modelId="{8FD24C53-EEFE-43C6-B6C9-6E0D8AA64FEE}" type="presParOf" srcId="{02F90AC9-9A05-46F1-9729-F6D2DCAE93AE}" destId="{2C2458DF-1993-405D-BB7F-468829D8FA6B}" srcOrd="0" destOrd="0" presId="urn:microsoft.com/office/officeart/2008/layout/LinedList"/>
    <dgm:cxn modelId="{8AB2E1B5-01E0-462D-B1D4-13D2D4291AA1}" type="presParOf" srcId="{02F90AC9-9A05-46F1-9729-F6D2DCAE93AE}" destId="{94087551-8F91-4B0C-89EE-F366DF545355}" srcOrd="1" destOrd="0" presId="urn:microsoft.com/office/officeart/2008/layout/LinedList"/>
    <dgm:cxn modelId="{79AD62A1-EE4B-4715-8309-AE5EFB0AB948}" type="presParOf" srcId="{02F90AC9-9A05-46F1-9729-F6D2DCAE93AE}" destId="{BBF33ED3-8D9E-4C11-A9C3-52A0DC4CE992}" srcOrd="2" destOrd="0" presId="urn:microsoft.com/office/officeart/2008/layout/LinedList"/>
    <dgm:cxn modelId="{F7DC8A1C-C487-4CA8-9617-07ACEF450A9A}" type="presParOf" srcId="{0867C415-5F4E-4720-AD38-7FCB89EBE705}" destId="{B8097851-55D6-4B1C-93A7-68BB31D79947}" srcOrd="2" destOrd="0" presId="urn:microsoft.com/office/officeart/2008/layout/LinedList"/>
    <dgm:cxn modelId="{4D63FF7D-4C00-4FBF-B362-3CBA133AD47F}" type="presParOf" srcId="{0867C415-5F4E-4720-AD38-7FCB89EBE705}" destId="{72132C41-D15E-44F5-AEFC-C3A0C79C3DC5}" srcOrd="3" destOrd="0" presId="urn:microsoft.com/office/officeart/2008/layout/LinedList"/>
    <dgm:cxn modelId="{C8F13434-D42E-4FF8-A1EF-FB956CD49820}" type="presParOf" srcId="{02F98158-60F1-4EDB-BBD9-1197FBDDC332}" destId="{F9209896-4B74-42DB-9E26-005CF1982487}" srcOrd="2" destOrd="0" presId="urn:microsoft.com/office/officeart/2008/layout/LinedList"/>
    <dgm:cxn modelId="{7EE6D72A-35FB-4E47-9874-1A982422556B}" type="presParOf" srcId="{02F98158-60F1-4EDB-BBD9-1197FBDDC332}" destId="{79589D64-7367-43AD-9F7A-BB61597D7062}" srcOrd="3" destOrd="0" presId="urn:microsoft.com/office/officeart/2008/layout/LinedList"/>
    <dgm:cxn modelId="{D05AD85F-EDBF-4ACE-BA25-C9C3E37C6CB1}" type="presParOf" srcId="{79589D64-7367-43AD-9F7A-BB61597D7062}" destId="{915ADAB8-E7AE-4321-B14E-6BD618DA9FA1}" srcOrd="0" destOrd="0" presId="urn:microsoft.com/office/officeart/2008/layout/LinedList"/>
    <dgm:cxn modelId="{61D9744C-4C65-4390-B1BB-444119E83266}" type="presParOf" srcId="{79589D64-7367-43AD-9F7A-BB61597D7062}" destId="{8AFBE09D-12DA-4D27-BFDE-C342F97B4A1C}" srcOrd="1" destOrd="0" presId="urn:microsoft.com/office/officeart/2008/layout/LinedList"/>
    <dgm:cxn modelId="{74E3F13D-8594-48A2-8FCC-DB0C015DAC6F}" type="presParOf" srcId="{8AFBE09D-12DA-4D27-BFDE-C342F97B4A1C}" destId="{540BDA8F-7763-4FD2-9F09-72611CEBD551}" srcOrd="0" destOrd="0" presId="urn:microsoft.com/office/officeart/2008/layout/LinedList"/>
    <dgm:cxn modelId="{8484AB77-1FB3-49C5-BF5D-518FB3DB54E3}" type="presParOf" srcId="{8AFBE09D-12DA-4D27-BFDE-C342F97B4A1C}" destId="{D95529FD-156A-4FCD-BB13-C8824F80D4C8}" srcOrd="1" destOrd="0" presId="urn:microsoft.com/office/officeart/2008/layout/LinedList"/>
    <dgm:cxn modelId="{EBC9B62A-3148-4BF7-AB3B-63105EFDB1CE}" type="presParOf" srcId="{D95529FD-156A-4FCD-BB13-C8824F80D4C8}" destId="{556524E0-C992-42F4-B355-FC74389E9330}" srcOrd="0" destOrd="0" presId="urn:microsoft.com/office/officeart/2008/layout/LinedList"/>
    <dgm:cxn modelId="{5F9E18C2-2B81-4FA1-B34E-7D1D06753793}" type="presParOf" srcId="{D95529FD-156A-4FCD-BB13-C8824F80D4C8}" destId="{547C3BC1-801E-4BF2-80C1-AE1A83A840AA}" srcOrd="1" destOrd="0" presId="urn:microsoft.com/office/officeart/2008/layout/LinedList"/>
    <dgm:cxn modelId="{FBA14EDE-2D84-414D-9BFD-443710D81400}" type="presParOf" srcId="{D95529FD-156A-4FCD-BB13-C8824F80D4C8}" destId="{F42A06D7-F2AB-4820-8233-FEAB39E71A6F}" srcOrd="2" destOrd="0" presId="urn:microsoft.com/office/officeart/2008/layout/LinedList"/>
    <dgm:cxn modelId="{52CD0820-1A54-4B6C-99B9-4BD96BE47A82}" type="presParOf" srcId="{8AFBE09D-12DA-4D27-BFDE-C342F97B4A1C}" destId="{142EF5BB-137C-4C94-B8F7-4942DC6C519A}" srcOrd="2" destOrd="0" presId="urn:microsoft.com/office/officeart/2008/layout/LinedList"/>
    <dgm:cxn modelId="{B76CE265-674D-4941-B4E0-88C86BA632F9}" type="presParOf" srcId="{8AFBE09D-12DA-4D27-BFDE-C342F97B4A1C}" destId="{91BD4B87-40DF-42A7-B397-196A69203A9A}" srcOrd="3" destOrd="0" presId="urn:microsoft.com/office/officeart/2008/layout/LinedList"/>
    <dgm:cxn modelId="{C6EDC2CB-ACE1-442E-A853-1892DD674393}" type="presParOf" srcId="{8AFBE09D-12DA-4D27-BFDE-C342F97B4A1C}" destId="{A79FE877-164B-4BF8-B8BF-508DA4D78ADB}" srcOrd="4" destOrd="0" presId="urn:microsoft.com/office/officeart/2008/layout/LinedList"/>
    <dgm:cxn modelId="{A4BEB94D-3255-4592-8F8A-12B2306D3D63}" type="presParOf" srcId="{A79FE877-164B-4BF8-B8BF-508DA4D78ADB}" destId="{C8926090-9F1D-4C63-BEC3-8EA58A7ABBFB}" srcOrd="0" destOrd="0" presId="urn:microsoft.com/office/officeart/2008/layout/LinedList"/>
    <dgm:cxn modelId="{897B3B44-3429-4758-8B05-E5477242965F}" type="presParOf" srcId="{A79FE877-164B-4BF8-B8BF-508DA4D78ADB}" destId="{D7DE497F-9428-4238-900A-34CCD3594959}" srcOrd="1" destOrd="0" presId="urn:microsoft.com/office/officeart/2008/layout/LinedList"/>
    <dgm:cxn modelId="{410DC439-AA56-4C80-BDCC-8ACBD99CCCDC}" type="presParOf" srcId="{A79FE877-164B-4BF8-B8BF-508DA4D78ADB}" destId="{E9070386-C3F3-4CCA-9BE6-360A57DA7E42}" srcOrd="2" destOrd="0" presId="urn:microsoft.com/office/officeart/2008/layout/LinedList"/>
    <dgm:cxn modelId="{979D02B2-35DB-4D12-80A8-56CE7173F20A}" type="presParOf" srcId="{8AFBE09D-12DA-4D27-BFDE-C342F97B4A1C}" destId="{A638EEB0-3454-463F-920A-CF7A1BBB3D88}" srcOrd="5" destOrd="0" presId="urn:microsoft.com/office/officeart/2008/layout/LinedList"/>
    <dgm:cxn modelId="{8DF5B86F-35E0-4FEE-B264-26AFD619C983}" type="presParOf" srcId="{8AFBE09D-12DA-4D27-BFDE-C342F97B4A1C}" destId="{EA4F23D7-AF57-402D-9DB1-91EA2B64878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5EC5E-AEDC-408B-BE8A-49DA906C4E0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3D8AD1F-AF1D-447F-B95D-62F52153B75B}">
      <dgm:prSet/>
      <dgm:spPr/>
      <dgm:t>
        <a:bodyPr/>
        <a:lstStyle/>
        <a:p>
          <a:r>
            <a:rPr lang="it-IT"/>
            <a:t>Ogni diagramma inizia e finisce con questo simbolo</a:t>
          </a:r>
        </a:p>
      </dgm:t>
    </dgm:pt>
    <dgm:pt modelId="{6E77FF76-07F3-4B4E-8272-2D82E3C738AD}" type="parTrans" cxnId="{168706B2-5D25-4534-A7EF-3FD8CE48E79B}">
      <dgm:prSet/>
      <dgm:spPr/>
      <dgm:t>
        <a:bodyPr/>
        <a:lstStyle/>
        <a:p>
          <a:endParaRPr lang="it-IT"/>
        </a:p>
      </dgm:t>
    </dgm:pt>
    <dgm:pt modelId="{82F6E152-D9A3-4468-B4EC-4F0D5D0B0DFD}" type="sibTrans" cxnId="{168706B2-5D25-4534-A7EF-3FD8CE48E79B}">
      <dgm:prSet/>
      <dgm:spPr/>
      <dgm:t>
        <a:bodyPr/>
        <a:lstStyle/>
        <a:p>
          <a:endParaRPr lang="it-IT"/>
        </a:p>
      </dgm:t>
    </dgm:pt>
    <dgm:pt modelId="{A0DA4A88-FBB4-48EF-98E7-0E6CE4AFEDEF}">
      <dgm:prSet/>
      <dgm:spPr/>
      <dgm:t>
        <a:bodyPr/>
        <a:lstStyle/>
        <a:p>
          <a:r>
            <a:rPr lang="it-IT"/>
            <a:t>Il blocco inizio ha solo una freccia uscente</a:t>
          </a:r>
        </a:p>
      </dgm:t>
    </dgm:pt>
    <dgm:pt modelId="{31A6E00B-1521-4BF9-AAA7-033AE3D08EEE}" type="parTrans" cxnId="{C825B53D-3747-44C9-903E-50A944F06A78}">
      <dgm:prSet/>
      <dgm:spPr/>
      <dgm:t>
        <a:bodyPr/>
        <a:lstStyle/>
        <a:p>
          <a:endParaRPr lang="it-IT"/>
        </a:p>
      </dgm:t>
    </dgm:pt>
    <dgm:pt modelId="{6C06461D-3161-4AEB-ADFA-A7A53BDE0D6B}" type="sibTrans" cxnId="{C825B53D-3747-44C9-903E-50A944F06A78}">
      <dgm:prSet/>
      <dgm:spPr/>
      <dgm:t>
        <a:bodyPr/>
        <a:lstStyle/>
        <a:p>
          <a:endParaRPr lang="it-IT"/>
        </a:p>
      </dgm:t>
    </dgm:pt>
    <dgm:pt modelId="{097502A9-894A-4CBB-A3DF-47443C0EFB40}">
      <dgm:prSet/>
      <dgm:spPr/>
      <dgm:t>
        <a:bodyPr/>
        <a:lstStyle/>
        <a:p>
          <a:r>
            <a:rPr lang="it-IT"/>
            <a:t>Il blocco fine ha solo una o più frecce entranti</a:t>
          </a:r>
        </a:p>
      </dgm:t>
    </dgm:pt>
    <dgm:pt modelId="{1F96C191-FAE0-470A-A300-54556DDB2A16}" type="parTrans" cxnId="{F847D3DE-A9C2-46AB-9B51-EA0F5CBCCB6D}">
      <dgm:prSet/>
      <dgm:spPr/>
      <dgm:t>
        <a:bodyPr/>
        <a:lstStyle/>
        <a:p>
          <a:endParaRPr lang="it-IT"/>
        </a:p>
      </dgm:t>
    </dgm:pt>
    <dgm:pt modelId="{32BDE4E8-5646-4076-854E-99D58798E2CA}" type="sibTrans" cxnId="{F847D3DE-A9C2-46AB-9B51-EA0F5CBCCB6D}">
      <dgm:prSet/>
      <dgm:spPr/>
      <dgm:t>
        <a:bodyPr/>
        <a:lstStyle/>
        <a:p>
          <a:endParaRPr lang="it-IT"/>
        </a:p>
      </dgm:t>
    </dgm:pt>
    <dgm:pt modelId="{C7A426AB-7092-43E0-B768-FF5A73E60AD2}" type="pres">
      <dgm:prSet presAssocID="{AAE5EC5E-AEDC-408B-BE8A-49DA906C4E0A}" presName="vert0" presStyleCnt="0">
        <dgm:presLayoutVars>
          <dgm:dir/>
          <dgm:animOne val="branch"/>
          <dgm:animLvl val="lvl"/>
        </dgm:presLayoutVars>
      </dgm:prSet>
      <dgm:spPr/>
    </dgm:pt>
    <dgm:pt modelId="{D3311A04-AA62-465C-9A1F-0533E1E84E59}" type="pres">
      <dgm:prSet presAssocID="{93D8AD1F-AF1D-447F-B95D-62F52153B75B}" presName="thickLine" presStyleLbl="alignNode1" presStyleIdx="0" presStyleCnt="3"/>
      <dgm:spPr/>
    </dgm:pt>
    <dgm:pt modelId="{6C60C065-D33F-403A-870E-78C486E8C1DE}" type="pres">
      <dgm:prSet presAssocID="{93D8AD1F-AF1D-447F-B95D-62F52153B75B}" presName="horz1" presStyleCnt="0"/>
      <dgm:spPr/>
    </dgm:pt>
    <dgm:pt modelId="{2615FB61-DFD1-454E-8EAE-129B872711EA}" type="pres">
      <dgm:prSet presAssocID="{93D8AD1F-AF1D-447F-B95D-62F52153B75B}" presName="tx1" presStyleLbl="revTx" presStyleIdx="0" presStyleCnt="3"/>
      <dgm:spPr/>
    </dgm:pt>
    <dgm:pt modelId="{22D5CB41-A159-4F69-85C8-ADED3EED0E84}" type="pres">
      <dgm:prSet presAssocID="{93D8AD1F-AF1D-447F-B95D-62F52153B75B}" presName="vert1" presStyleCnt="0"/>
      <dgm:spPr/>
    </dgm:pt>
    <dgm:pt modelId="{EF82B548-CE8C-4AE4-85FE-A78C568712D5}" type="pres">
      <dgm:prSet presAssocID="{A0DA4A88-FBB4-48EF-98E7-0E6CE4AFEDEF}" presName="thickLine" presStyleLbl="alignNode1" presStyleIdx="1" presStyleCnt="3"/>
      <dgm:spPr/>
    </dgm:pt>
    <dgm:pt modelId="{EB16D02E-90CB-47AA-AB65-CED7BA07FC70}" type="pres">
      <dgm:prSet presAssocID="{A0DA4A88-FBB4-48EF-98E7-0E6CE4AFEDEF}" presName="horz1" presStyleCnt="0"/>
      <dgm:spPr/>
    </dgm:pt>
    <dgm:pt modelId="{711FF6DC-936A-4BCD-9EE5-D8AA1FF88D49}" type="pres">
      <dgm:prSet presAssocID="{A0DA4A88-FBB4-48EF-98E7-0E6CE4AFEDEF}" presName="tx1" presStyleLbl="revTx" presStyleIdx="1" presStyleCnt="3"/>
      <dgm:spPr/>
    </dgm:pt>
    <dgm:pt modelId="{B398C2C6-4DDD-435F-B7CF-16927AF34DAA}" type="pres">
      <dgm:prSet presAssocID="{A0DA4A88-FBB4-48EF-98E7-0E6CE4AFEDEF}" presName="vert1" presStyleCnt="0"/>
      <dgm:spPr/>
    </dgm:pt>
    <dgm:pt modelId="{FC4F3D1A-1F3C-4E31-80F1-7A4F609327DF}" type="pres">
      <dgm:prSet presAssocID="{097502A9-894A-4CBB-A3DF-47443C0EFB40}" presName="thickLine" presStyleLbl="alignNode1" presStyleIdx="2" presStyleCnt="3"/>
      <dgm:spPr/>
    </dgm:pt>
    <dgm:pt modelId="{EB09275F-91DC-47CD-BD89-180EDE9A1446}" type="pres">
      <dgm:prSet presAssocID="{097502A9-894A-4CBB-A3DF-47443C0EFB40}" presName="horz1" presStyleCnt="0"/>
      <dgm:spPr/>
    </dgm:pt>
    <dgm:pt modelId="{425BB86E-3909-4202-A751-25AABEFC61F1}" type="pres">
      <dgm:prSet presAssocID="{097502A9-894A-4CBB-A3DF-47443C0EFB40}" presName="tx1" presStyleLbl="revTx" presStyleIdx="2" presStyleCnt="3"/>
      <dgm:spPr/>
    </dgm:pt>
    <dgm:pt modelId="{3433D79D-8D9B-4CF6-9288-5BAE126413D7}" type="pres">
      <dgm:prSet presAssocID="{097502A9-894A-4CBB-A3DF-47443C0EFB40}" presName="vert1" presStyleCnt="0"/>
      <dgm:spPr/>
    </dgm:pt>
  </dgm:ptLst>
  <dgm:cxnLst>
    <dgm:cxn modelId="{8A44EA1B-2D2E-4192-9D86-FF9D04CDF5F0}" type="presOf" srcId="{097502A9-894A-4CBB-A3DF-47443C0EFB40}" destId="{425BB86E-3909-4202-A751-25AABEFC61F1}" srcOrd="0" destOrd="0" presId="urn:microsoft.com/office/officeart/2008/layout/LinedList"/>
    <dgm:cxn modelId="{C825B53D-3747-44C9-903E-50A944F06A78}" srcId="{AAE5EC5E-AEDC-408B-BE8A-49DA906C4E0A}" destId="{A0DA4A88-FBB4-48EF-98E7-0E6CE4AFEDEF}" srcOrd="1" destOrd="0" parTransId="{31A6E00B-1521-4BF9-AAA7-033AE3D08EEE}" sibTransId="{6C06461D-3161-4AEB-ADFA-A7A53BDE0D6B}"/>
    <dgm:cxn modelId="{4A3FF746-14A1-46EE-B323-58167C2CEA84}" type="presOf" srcId="{AAE5EC5E-AEDC-408B-BE8A-49DA906C4E0A}" destId="{C7A426AB-7092-43E0-B768-FF5A73E60AD2}" srcOrd="0" destOrd="0" presId="urn:microsoft.com/office/officeart/2008/layout/LinedList"/>
    <dgm:cxn modelId="{81AEE8AF-049D-4ED8-B0C8-B87CA5B49C8C}" type="presOf" srcId="{A0DA4A88-FBB4-48EF-98E7-0E6CE4AFEDEF}" destId="{711FF6DC-936A-4BCD-9EE5-D8AA1FF88D49}" srcOrd="0" destOrd="0" presId="urn:microsoft.com/office/officeart/2008/layout/LinedList"/>
    <dgm:cxn modelId="{168706B2-5D25-4534-A7EF-3FD8CE48E79B}" srcId="{AAE5EC5E-AEDC-408B-BE8A-49DA906C4E0A}" destId="{93D8AD1F-AF1D-447F-B95D-62F52153B75B}" srcOrd="0" destOrd="0" parTransId="{6E77FF76-07F3-4B4E-8272-2D82E3C738AD}" sibTransId="{82F6E152-D9A3-4468-B4EC-4F0D5D0B0DFD}"/>
    <dgm:cxn modelId="{EE894BD8-275B-4D8E-A20F-CD00980E036E}" type="presOf" srcId="{93D8AD1F-AF1D-447F-B95D-62F52153B75B}" destId="{2615FB61-DFD1-454E-8EAE-129B872711EA}" srcOrd="0" destOrd="0" presId="urn:microsoft.com/office/officeart/2008/layout/LinedList"/>
    <dgm:cxn modelId="{F847D3DE-A9C2-46AB-9B51-EA0F5CBCCB6D}" srcId="{AAE5EC5E-AEDC-408B-BE8A-49DA906C4E0A}" destId="{097502A9-894A-4CBB-A3DF-47443C0EFB40}" srcOrd="2" destOrd="0" parTransId="{1F96C191-FAE0-470A-A300-54556DDB2A16}" sibTransId="{32BDE4E8-5646-4076-854E-99D58798E2CA}"/>
    <dgm:cxn modelId="{B1884120-721F-41DE-BE21-82A248D12251}" type="presParOf" srcId="{C7A426AB-7092-43E0-B768-FF5A73E60AD2}" destId="{D3311A04-AA62-465C-9A1F-0533E1E84E59}" srcOrd="0" destOrd="0" presId="urn:microsoft.com/office/officeart/2008/layout/LinedList"/>
    <dgm:cxn modelId="{ABF8331E-03AC-48F1-B60B-F6AE399E6096}" type="presParOf" srcId="{C7A426AB-7092-43E0-B768-FF5A73E60AD2}" destId="{6C60C065-D33F-403A-870E-78C486E8C1DE}" srcOrd="1" destOrd="0" presId="urn:microsoft.com/office/officeart/2008/layout/LinedList"/>
    <dgm:cxn modelId="{62F2F963-5CA9-43FC-B35A-7009873C6179}" type="presParOf" srcId="{6C60C065-D33F-403A-870E-78C486E8C1DE}" destId="{2615FB61-DFD1-454E-8EAE-129B872711EA}" srcOrd="0" destOrd="0" presId="urn:microsoft.com/office/officeart/2008/layout/LinedList"/>
    <dgm:cxn modelId="{62188327-039D-4B48-8620-7168C296E058}" type="presParOf" srcId="{6C60C065-D33F-403A-870E-78C486E8C1DE}" destId="{22D5CB41-A159-4F69-85C8-ADED3EED0E84}" srcOrd="1" destOrd="0" presId="urn:microsoft.com/office/officeart/2008/layout/LinedList"/>
    <dgm:cxn modelId="{A159A6D8-AE0A-4C49-896F-B1F11EBFF1D3}" type="presParOf" srcId="{C7A426AB-7092-43E0-B768-FF5A73E60AD2}" destId="{EF82B548-CE8C-4AE4-85FE-A78C568712D5}" srcOrd="2" destOrd="0" presId="urn:microsoft.com/office/officeart/2008/layout/LinedList"/>
    <dgm:cxn modelId="{BF20D6C7-B3AF-4244-8A79-AA8DE9CFBFAF}" type="presParOf" srcId="{C7A426AB-7092-43E0-B768-FF5A73E60AD2}" destId="{EB16D02E-90CB-47AA-AB65-CED7BA07FC70}" srcOrd="3" destOrd="0" presId="urn:microsoft.com/office/officeart/2008/layout/LinedList"/>
    <dgm:cxn modelId="{43C123F8-8218-4149-8F53-F6926150C514}" type="presParOf" srcId="{EB16D02E-90CB-47AA-AB65-CED7BA07FC70}" destId="{711FF6DC-936A-4BCD-9EE5-D8AA1FF88D49}" srcOrd="0" destOrd="0" presId="urn:microsoft.com/office/officeart/2008/layout/LinedList"/>
    <dgm:cxn modelId="{850AF655-84CD-4564-AAFB-A8246F3E4082}" type="presParOf" srcId="{EB16D02E-90CB-47AA-AB65-CED7BA07FC70}" destId="{B398C2C6-4DDD-435F-B7CF-16927AF34DAA}" srcOrd="1" destOrd="0" presId="urn:microsoft.com/office/officeart/2008/layout/LinedList"/>
    <dgm:cxn modelId="{5C3108A3-D7CE-42D6-839A-A6EA697B622E}" type="presParOf" srcId="{C7A426AB-7092-43E0-B768-FF5A73E60AD2}" destId="{FC4F3D1A-1F3C-4E31-80F1-7A4F609327DF}" srcOrd="4" destOrd="0" presId="urn:microsoft.com/office/officeart/2008/layout/LinedList"/>
    <dgm:cxn modelId="{EB6062F1-BD87-4B05-8890-33706F5AAC3A}" type="presParOf" srcId="{C7A426AB-7092-43E0-B768-FF5A73E60AD2}" destId="{EB09275F-91DC-47CD-BD89-180EDE9A1446}" srcOrd="5" destOrd="0" presId="urn:microsoft.com/office/officeart/2008/layout/LinedList"/>
    <dgm:cxn modelId="{F506DE03-80E2-4D01-9CD5-4E5145ACDCB6}" type="presParOf" srcId="{EB09275F-91DC-47CD-BD89-180EDE9A1446}" destId="{425BB86E-3909-4202-A751-25AABEFC61F1}" srcOrd="0" destOrd="0" presId="urn:microsoft.com/office/officeart/2008/layout/LinedList"/>
    <dgm:cxn modelId="{F78703D8-17C1-49ED-B48E-1DEBDCE5575B}" type="presParOf" srcId="{EB09275F-91DC-47CD-BD89-180EDE9A1446}" destId="{3433D79D-8D9B-4CF6-9288-5BAE126413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99A1C-C2DE-4A66-AC5C-05A08B086F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61F7773-7260-427F-BC92-C14A03A5712A}">
      <dgm:prSet/>
      <dgm:spPr/>
      <dgm:t>
        <a:bodyPr/>
        <a:lstStyle/>
        <a:p>
          <a:r>
            <a:rPr lang="it-IT" b="1" dirty="0"/>
            <a:t>Input</a:t>
          </a:r>
          <a:r>
            <a:rPr lang="it-IT" dirty="0"/>
            <a:t> di solito dopo il blocco inizio, permette di leggere variabili o valori che ci servono nell’algoritmo</a:t>
          </a:r>
        </a:p>
      </dgm:t>
    </dgm:pt>
    <dgm:pt modelId="{7E0C1B1F-52E5-42D1-963B-99BEC47104F7}" type="parTrans" cxnId="{49CF8EAD-E2EB-44DD-A713-03E6CB8E23E0}">
      <dgm:prSet/>
      <dgm:spPr/>
      <dgm:t>
        <a:bodyPr/>
        <a:lstStyle/>
        <a:p>
          <a:endParaRPr lang="it-IT"/>
        </a:p>
      </dgm:t>
    </dgm:pt>
    <dgm:pt modelId="{6A98CE46-8A39-4B2D-AC7E-A5F88543AE89}" type="sibTrans" cxnId="{49CF8EAD-E2EB-44DD-A713-03E6CB8E23E0}">
      <dgm:prSet/>
      <dgm:spPr/>
      <dgm:t>
        <a:bodyPr/>
        <a:lstStyle/>
        <a:p>
          <a:endParaRPr lang="it-IT"/>
        </a:p>
      </dgm:t>
    </dgm:pt>
    <dgm:pt modelId="{5976001B-BF47-4A91-8E65-3310B36691EE}">
      <dgm:prSet/>
      <dgm:spPr/>
      <dgm:t>
        <a:bodyPr/>
        <a:lstStyle/>
        <a:p>
          <a:r>
            <a:rPr lang="it-IT" b="1" dirty="0"/>
            <a:t>Output</a:t>
          </a:r>
          <a:r>
            <a:rPr lang="it-IT" dirty="0"/>
            <a:t> di solito prima del blocco fine, permette di visualizzare variabili o valori che abbiamo trovato utilizzando l’algoritmo</a:t>
          </a:r>
        </a:p>
      </dgm:t>
    </dgm:pt>
    <dgm:pt modelId="{5E2EFB19-C337-4107-97E4-8A45947A9C46}" type="parTrans" cxnId="{3E7D7CFC-AFE3-4402-AB36-F587E0C37536}">
      <dgm:prSet/>
      <dgm:spPr/>
      <dgm:t>
        <a:bodyPr/>
        <a:lstStyle/>
        <a:p>
          <a:endParaRPr lang="it-IT"/>
        </a:p>
      </dgm:t>
    </dgm:pt>
    <dgm:pt modelId="{9B7DA08A-7CAE-481C-A11C-3D39F9F5BF73}" type="sibTrans" cxnId="{3E7D7CFC-AFE3-4402-AB36-F587E0C37536}">
      <dgm:prSet/>
      <dgm:spPr/>
      <dgm:t>
        <a:bodyPr/>
        <a:lstStyle/>
        <a:p>
          <a:endParaRPr lang="it-IT"/>
        </a:p>
      </dgm:t>
    </dgm:pt>
    <dgm:pt modelId="{7455083C-D4C7-47F8-BE66-41AFB11C3785}">
      <dgm:prSet/>
      <dgm:spPr/>
      <dgm:t>
        <a:bodyPr/>
        <a:lstStyle/>
        <a:p>
          <a:r>
            <a:rPr lang="it-IT"/>
            <a:t>Hanno solo una freccia entrante ed una uscente</a:t>
          </a:r>
        </a:p>
      </dgm:t>
    </dgm:pt>
    <dgm:pt modelId="{13859DEA-5F45-468F-BA43-83B0597B3A57}" type="parTrans" cxnId="{45BC5437-CFB9-4664-AB57-C15096EED024}">
      <dgm:prSet/>
      <dgm:spPr/>
      <dgm:t>
        <a:bodyPr/>
        <a:lstStyle/>
        <a:p>
          <a:endParaRPr lang="it-IT"/>
        </a:p>
      </dgm:t>
    </dgm:pt>
    <dgm:pt modelId="{5D34968D-510C-4BAA-9A35-A33A7A8D85A0}" type="sibTrans" cxnId="{45BC5437-CFB9-4664-AB57-C15096EED024}">
      <dgm:prSet/>
      <dgm:spPr/>
      <dgm:t>
        <a:bodyPr/>
        <a:lstStyle/>
        <a:p>
          <a:endParaRPr lang="it-IT"/>
        </a:p>
      </dgm:t>
    </dgm:pt>
    <dgm:pt modelId="{70218644-513B-4B2B-B55D-11416FFBA6F7}" type="pres">
      <dgm:prSet presAssocID="{B7B99A1C-C2DE-4A66-AC5C-05A08B086FFD}" presName="vert0" presStyleCnt="0">
        <dgm:presLayoutVars>
          <dgm:dir/>
          <dgm:animOne val="branch"/>
          <dgm:animLvl val="lvl"/>
        </dgm:presLayoutVars>
      </dgm:prSet>
      <dgm:spPr/>
    </dgm:pt>
    <dgm:pt modelId="{D236DE2A-A61A-4E7A-B13F-E30FD21EBD09}" type="pres">
      <dgm:prSet presAssocID="{D61F7773-7260-427F-BC92-C14A03A5712A}" presName="thickLine" presStyleLbl="alignNode1" presStyleIdx="0" presStyleCnt="3"/>
      <dgm:spPr/>
    </dgm:pt>
    <dgm:pt modelId="{7097B82E-0B7E-46CB-B671-52F7CBE2F89C}" type="pres">
      <dgm:prSet presAssocID="{D61F7773-7260-427F-BC92-C14A03A5712A}" presName="horz1" presStyleCnt="0"/>
      <dgm:spPr/>
    </dgm:pt>
    <dgm:pt modelId="{34116913-CA5F-4F45-B250-FC79B250FCD5}" type="pres">
      <dgm:prSet presAssocID="{D61F7773-7260-427F-BC92-C14A03A5712A}" presName="tx1" presStyleLbl="revTx" presStyleIdx="0" presStyleCnt="3"/>
      <dgm:spPr/>
    </dgm:pt>
    <dgm:pt modelId="{70E0D729-786E-4F29-88CB-05294BE5F85B}" type="pres">
      <dgm:prSet presAssocID="{D61F7773-7260-427F-BC92-C14A03A5712A}" presName="vert1" presStyleCnt="0"/>
      <dgm:spPr/>
    </dgm:pt>
    <dgm:pt modelId="{D5BDA147-B833-4B74-9FB8-8E382BB8A5ED}" type="pres">
      <dgm:prSet presAssocID="{5976001B-BF47-4A91-8E65-3310B36691EE}" presName="thickLine" presStyleLbl="alignNode1" presStyleIdx="1" presStyleCnt="3"/>
      <dgm:spPr/>
    </dgm:pt>
    <dgm:pt modelId="{7EAF7E6A-EFBE-42F4-B80A-116A45CBCFB2}" type="pres">
      <dgm:prSet presAssocID="{5976001B-BF47-4A91-8E65-3310B36691EE}" presName="horz1" presStyleCnt="0"/>
      <dgm:spPr/>
    </dgm:pt>
    <dgm:pt modelId="{35B0E132-0E89-4866-AE92-1D0D57B3F4E7}" type="pres">
      <dgm:prSet presAssocID="{5976001B-BF47-4A91-8E65-3310B36691EE}" presName="tx1" presStyleLbl="revTx" presStyleIdx="1" presStyleCnt="3"/>
      <dgm:spPr/>
    </dgm:pt>
    <dgm:pt modelId="{F10B6C77-3901-4A3E-87BA-E60B6AD883CA}" type="pres">
      <dgm:prSet presAssocID="{5976001B-BF47-4A91-8E65-3310B36691EE}" presName="vert1" presStyleCnt="0"/>
      <dgm:spPr/>
    </dgm:pt>
    <dgm:pt modelId="{950DC84E-6F68-4382-BE45-C85EFAB3074E}" type="pres">
      <dgm:prSet presAssocID="{7455083C-D4C7-47F8-BE66-41AFB11C3785}" presName="thickLine" presStyleLbl="alignNode1" presStyleIdx="2" presStyleCnt="3"/>
      <dgm:spPr/>
    </dgm:pt>
    <dgm:pt modelId="{CC34E5CB-E0D9-4A36-A683-0EA55F4F2CA6}" type="pres">
      <dgm:prSet presAssocID="{7455083C-D4C7-47F8-BE66-41AFB11C3785}" presName="horz1" presStyleCnt="0"/>
      <dgm:spPr/>
    </dgm:pt>
    <dgm:pt modelId="{777027BE-6FC0-4D7F-BBD6-D6F4BDF541D4}" type="pres">
      <dgm:prSet presAssocID="{7455083C-D4C7-47F8-BE66-41AFB11C3785}" presName="tx1" presStyleLbl="revTx" presStyleIdx="2" presStyleCnt="3"/>
      <dgm:spPr/>
    </dgm:pt>
    <dgm:pt modelId="{810B573D-57C6-4C4E-9CA1-BFF60CC0DF25}" type="pres">
      <dgm:prSet presAssocID="{7455083C-D4C7-47F8-BE66-41AFB11C3785}" presName="vert1" presStyleCnt="0"/>
      <dgm:spPr/>
    </dgm:pt>
  </dgm:ptLst>
  <dgm:cxnLst>
    <dgm:cxn modelId="{45BC5437-CFB9-4664-AB57-C15096EED024}" srcId="{B7B99A1C-C2DE-4A66-AC5C-05A08B086FFD}" destId="{7455083C-D4C7-47F8-BE66-41AFB11C3785}" srcOrd="2" destOrd="0" parTransId="{13859DEA-5F45-468F-BA43-83B0597B3A57}" sibTransId="{5D34968D-510C-4BAA-9A35-A33A7A8D85A0}"/>
    <dgm:cxn modelId="{855C1438-DCF5-4130-BC75-0997D450B59E}" type="presOf" srcId="{B7B99A1C-C2DE-4A66-AC5C-05A08B086FFD}" destId="{70218644-513B-4B2B-B55D-11416FFBA6F7}" srcOrd="0" destOrd="0" presId="urn:microsoft.com/office/officeart/2008/layout/LinedList"/>
    <dgm:cxn modelId="{97A2233D-5810-4DF2-BC3D-4FD3BEC17145}" type="presOf" srcId="{5976001B-BF47-4A91-8E65-3310B36691EE}" destId="{35B0E132-0E89-4866-AE92-1D0D57B3F4E7}" srcOrd="0" destOrd="0" presId="urn:microsoft.com/office/officeart/2008/layout/LinedList"/>
    <dgm:cxn modelId="{B2F60F49-EC62-464E-8014-BC6FC22D3FB4}" type="presOf" srcId="{D61F7773-7260-427F-BC92-C14A03A5712A}" destId="{34116913-CA5F-4F45-B250-FC79B250FCD5}" srcOrd="0" destOrd="0" presId="urn:microsoft.com/office/officeart/2008/layout/LinedList"/>
    <dgm:cxn modelId="{331CB784-616E-4075-8305-BF934FC4EC06}" type="presOf" srcId="{7455083C-D4C7-47F8-BE66-41AFB11C3785}" destId="{777027BE-6FC0-4D7F-BBD6-D6F4BDF541D4}" srcOrd="0" destOrd="0" presId="urn:microsoft.com/office/officeart/2008/layout/LinedList"/>
    <dgm:cxn modelId="{49CF8EAD-E2EB-44DD-A713-03E6CB8E23E0}" srcId="{B7B99A1C-C2DE-4A66-AC5C-05A08B086FFD}" destId="{D61F7773-7260-427F-BC92-C14A03A5712A}" srcOrd="0" destOrd="0" parTransId="{7E0C1B1F-52E5-42D1-963B-99BEC47104F7}" sibTransId="{6A98CE46-8A39-4B2D-AC7E-A5F88543AE89}"/>
    <dgm:cxn modelId="{3E7D7CFC-AFE3-4402-AB36-F587E0C37536}" srcId="{B7B99A1C-C2DE-4A66-AC5C-05A08B086FFD}" destId="{5976001B-BF47-4A91-8E65-3310B36691EE}" srcOrd="1" destOrd="0" parTransId="{5E2EFB19-C337-4107-97E4-8A45947A9C46}" sibTransId="{9B7DA08A-7CAE-481C-A11C-3D39F9F5BF73}"/>
    <dgm:cxn modelId="{D15F2166-C7A9-480C-9422-9EF7C391F72B}" type="presParOf" srcId="{70218644-513B-4B2B-B55D-11416FFBA6F7}" destId="{D236DE2A-A61A-4E7A-B13F-E30FD21EBD09}" srcOrd="0" destOrd="0" presId="urn:microsoft.com/office/officeart/2008/layout/LinedList"/>
    <dgm:cxn modelId="{A74AC9EB-B4E9-447C-9DA6-24D64CF15183}" type="presParOf" srcId="{70218644-513B-4B2B-B55D-11416FFBA6F7}" destId="{7097B82E-0B7E-46CB-B671-52F7CBE2F89C}" srcOrd="1" destOrd="0" presId="urn:microsoft.com/office/officeart/2008/layout/LinedList"/>
    <dgm:cxn modelId="{78FC9F26-E7DD-4193-9BBB-939E88302BB5}" type="presParOf" srcId="{7097B82E-0B7E-46CB-B671-52F7CBE2F89C}" destId="{34116913-CA5F-4F45-B250-FC79B250FCD5}" srcOrd="0" destOrd="0" presId="urn:microsoft.com/office/officeart/2008/layout/LinedList"/>
    <dgm:cxn modelId="{8DE8B863-3782-47F6-BCFC-5EA0631F8256}" type="presParOf" srcId="{7097B82E-0B7E-46CB-B671-52F7CBE2F89C}" destId="{70E0D729-786E-4F29-88CB-05294BE5F85B}" srcOrd="1" destOrd="0" presId="urn:microsoft.com/office/officeart/2008/layout/LinedList"/>
    <dgm:cxn modelId="{6D683A53-FB3C-4C2D-92EB-CFC74CEB22F6}" type="presParOf" srcId="{70218644-513B-4B2B-B55D-11416FFBA6F7}" destId="{D5BDA147-B833-4B74-9FB8-8E382BB8A5ED}" srcOrd="2" destOrd="0" presId="urn:microsoft.com/office/officeart/2008/layout/LinedList"/>
    <dgm:cxn modelId="{1F9DC96B-5DE6-42AC-A2D4-3D5CB4CF9C12}" type="presParOf" srcId="{70218644-513B-4B2B-B55D-11416FFBA6F7}" destId="{7EAF7E6A-EFBE-42F4-B80A-116A45CBCFB2}" srcOrd="3" destOrd="0" presId="urn:microsoft.com/office/officeart/2008/layout/LinedList"/>
    <dgm:cxn modelId="{1D864ACC-15E9-46BA-BFE8-6E3717486C14}" type="presParOf" srcId="{7EAF7E6A-EFBE-42F4-B80A-116A45CBCFB2}" destId="{35B0E132-0E89-4866-AE92-1D0D57B3F4E7}" srcOrd="0" destOrd="0" presId="urn:microsoft.com/office/officeart/2008/layout/LinedList"/>
    <dgm:cxn modelId="{DA955CBD-5262-4FA7-8DB3-835065B04BCB}" type="presParOf" srcId="{7EAF7E6A-EFBE-42F4-B80A-116A45CBCFB2}" destId="{F10B6C77-3901-4A3E-87BA-E60B6AD883CA}" srcOrd="1" destOrd="0" presId="urn:microsoft.com/office/officeart/2008/layout/LinedList"/>
    <dgm:cxn modelId="{41DB07D6-6AF2-4CA3-A37C-3C64793942E8}" type="presParOf" srcId="{70218644-513B-4B2B-B55D-11416FFBA6F7}" destId="{950DC84E-6F68-4382-BE45-C85EFAB3074E}" srcOrd="4" destOrd="0" presId="urn:microsoft.com/office/officeart/2008/layout/LinedList"/>
    <dgm:cxn modelId="{A8D6654E-2A80-421C-84B5-EBCBB55B1D07}" type="presParOf" srcId="{70218644-513B-4B2B-B55D-11416FFBA6F7}" destId="{CC34E5CB-E0D9-4A36-A683-0EA55F4F2CA6}" srcOrd="5" destOrd="0" presId="urn:microsoft.com/office/officeart/2008/layout/LinedList"/>
    <dgm:cxn modelId="{99D6EEEF-E14D-4944-8410-A4605F69CEB4}" type="presParOf" srcId="{CC34E5CB-E0D9-4A36-A683-0EA55F4F2CA6}" destId="{777027BE-6FC0-4D7F-BBD6-D6F4BDF541D4}" srcOrd="0" destOrd="0" presId="urn:microsoft.com/office/officeart/2008/layout/LinedList"/>
    <dgm:cxn modelId="{06D33F40-A704-486F-909C-6FDCE4B9474C}" type="presParOf" srcId="{CC34E5CB-E0D9-4A36-A683-0EA55F4F2CA6}" destId="{810B573D-57C6-4C4E-9CA1-BFF60CC0DF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97D9E1-434F-4B5E-8F54-14F425ABC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008AF22-50C4-4D29-97D4-CD26B1B0A252}">
      <dgm:prSet/>
      <dgm:spPr/>
      <dgm:t>
        <a:bodyPr/>
        <a:lstStyle/>
        <a:p>
          <a:r>
            <a:rPr lang="it-IT" dirty="0"/>
            <a:t>Rappresenta </a:t>
          </a:r>
          <a:r>
            <a:rPr lang="it-IT" b="1" dirty="0"/>
            <a:t>un’operazione generica</a:t>
          </a:r>
          <a:r>
            <a:rPr lang="it-IT" dirty="0"/>
            <a:t>, tipo calcolo, prendi, …</a:t>
          </a:r>
        </a:p>
      </dgm:t>
    </dgm:pt>
    <dgm:pt modelId="{F4546E1C-B608-450B-9815-B45C798054BE}" type="parTrans" cxnId="{F57F8651-280C-439D-93A0-ADB72807A8F1}">
      <dgm:prSet/>
      <dgm:spPr/>
      <dgm:t>
        <a:bodyPr/>
        <a:lstStyle/>
        <a:p>
          <a:endParaRPr lang="it-IT"/>
        </a:p>
      </dgm:t>
    </dgm:pt>
    <dgm:pt modelId="{6CCD244D-2853-4278-BF03-D13BB1F84416}" type="sibTrans" cxnId="{F57F8651-280C-439D-93A0-ADB72807A8F1}">
      <dgm:prSet/>
      <dgm:spPr/>
      <dgm:t>
        <a:bodyPr/>
        <a:lstStyle/>
        <a:p>
          <a:endParaRPr lang="it-IT"/>
        </a:p>
      </dgm:t>
    </dgm:pt>
    <dgm:pt modelId="{A277C0E3-5CE2-48FC-B323-40E3E9C962A7}">
      <dgm:prSet/>
      <dgm:spPr/>
      <dgm:t>
        <a:bodyPr/>
        <a:lstStyle/>
        <a:p>
          <a:r>
            <a:rPr lang="it-IT"/>
            <a:t>Ha una sola freccia entrante ed una uscente</a:t>
          </a:r>
        </a:p>
      </dgm:t>
    </dgm:pt>
    <dgm:pt modelId="{A85BC190-76CC-4F84-8BD2-C59AFBD4665F}" type="parTrans" cxnId="{4BD71192-DC91-40E1-90B5-4529617AA6AE}">
      <dgm:prSet/>
      <dgm:spPr/>
      <dgm:t>
        <a:bodyPr/>
        <a:lstStyle/>
        <a:p>
          <a:endParaRPr lang="it-IT"/>
        </a:p>
      </dgm:t>
    </dgm:pt>
    <dgm:pt modelId="{EB7E8A70-277E-40A6-B351-B38E84E40136}" type="sibTrans" cxnId="{4BD71192-DC91-40E1-90B5-4529617AA6AE}">
      <dgm:prSet/>
      <dgm:spPr/>
      <dgm:t>
        <a:bodyPr/>
        <a:lstStyle/>
        <a:p>
          <a:endParaRPr lang="it-IT"/>
        </a:p>
      </dgm:t>
    </dgm:pt>
    <dgm:pt modelId="{764A861A-A66A-4A9B-89CB-95D52253F306}" type="pres">
      <dgm:prSet presAssocID="{5B97D9E1-434F-4B5E-8F54-14F425ABC624}" presName="vert0" presStyleCnt="0">
        <dgm:presLayoutVars>
          <dgm:dir/>
          <dgm:animOne val="branch"/>
          <dgm:animLvl val="lvl"/>
        </dgm:presLayoutVars>
      </dgm:prSet>
      <dgm:spPr/>
    </dgm:pt>
    <dgm:pt modelId="{0FD68B22-80F4-4587-9056-22003AD5E73A}" type="pres">
      <dgm:prSet presAssocID="{B008AF22-50C4-4D29-97D4-CD26B1B0A252}" presName="thickLine" presStyleLbl="alignNode1" presStyleIdx="0" presStyleCnt="2"/>
      <dgm:spPr/>
    </dgm:pt>
    <dgm:pt modelId="{9301225C-45A6-44DF-9188-626842A7CE6E}" type="pres">
      <dgm:prSet presAssocID="{B008AF22-50C4-4D29-97D4-CD26B1B0A252}" presName="horz1" presStyleCnt="0"/>
      <dgm:spPr/>
    </dgm:pt>
    <dgm:pt modelId="{88A91128-9208-40C5-B2D9-84FA7AD97ADF}" type="pres">
      <dgm:prSet presAssocID="{B008AF22-50C4-4D29-97D4-CD26B1B0A252}" presName="tx1" presStyleLbl="revTx" presStyleIdx="0" presStyleCnt="2"/>
      <dgm:spPr/>
    </dgm:pt>
    <dgm:pt modelId="{BA8DC85A-0967-4F46-8431-4642FEFD1907}" type="pres">
      <dgm:prSet presAssocID="{B008AF22-50C4-4D29-97D4-CD26B1B0A252}" presName="vert1" presStyleCnt="0"/>
      <dgm:spPr/>
    </dgm:pt>
    <dgm:pt modelId="{56042402-D137-4C99-B1B8-EE44A07AB35A}" type="pres">
      <dgm:prSet presAssocID="{A277C0E3-5CE2-48FC-B323-40E3E9C962A7}" presName="thickLine" presStyleLbl="alignNode1" presStyleIdx="1" presStyleCnt="2"/>
      <dgm:spPr/>
    </dgm:pt>
    <dgm:pt modelId="{F6A1BCE6-3A39-4398-A931-31F352B4FEB3}" type="pres">
      <dgm:prSet presAssocID="{A277C0E3-5CE2-48FC-B323-40E3E9C962A7}" presName="horz1" presStyleCnt="0"/>
      <dgm:spPr/>
    </dgm:pt>
    <dgm:pt modelId="{DAC45307-847A-4D1D-80E6-D74A907B1BFC}" type="pres">
      <dgm:prSet presAssocID="{A277C0E3-5CE2-48FC-B323-40E3E9C962A7}" presName="tx1" presStyleLbl="revTx" presStyleIdx="1" presStyleCnt="2"/>
      <dgm:spPr/>
    </dgm:pt>
    <dgm:pt modelId="{85F5846B-AB1F-4CF2-A0E0-5CE70FF81AE0}" type="pres">
      <dgm:prSet presAssocID="{A277C0E3-5CE2-48FC-B323-40E3E9C962A7}" presName="vert1" presStyleCnt="0"/>
      <dgm:spPr/>
    </dgm:pt>
  </dgm:ptLst>
  <dgm:cxnLst>
    <dgm:cxn modelId="{0CF38838-4AFD-4AEA-80D0-B19A285E50C0}" type="presOf" srcId="{B008AF22-50C4-4D29-97D4-CD26B1B0A252}" destId="{88A91128-9208-40C5-B2D9-84FA7AD97ADF}" srcOrd="0" destOrd="0" presId="urn:microsoft.com/office/officeart/2008/layout/LinedList"/>
    <dgm:cxn modelId="{F57F8651-280C-439D-93A0-ADB72807A8F1}" srcId="{5B97D9E1-434F-4B5E-8F54-14F425ABC624}" destId="{B008AF22-50C4-4D29-97D4-CD26B1B0A252}" srcOrd="0" destOrd="0" parTransId="{F4546E1C-B608-450B-9815-B45C798054BE}" sibTransId="{6CCD244D-2853-4278-BF03-D13BB1F84416}"/>
    <dgm:cxn modelId="{A8EC7387-554D-4063-9F88-38286D06047D}" type="presOf" srcId="{A277C0E3-5CE2-48FC-B323-40E3E9C962A7}" destId="{DAC45307-847A-4D1D-80E6-D74A907B1BFC}" srcOrd="0" destOrd="0" presId="urn:microsoft.com/office/officeart/2008/layout/LinedList"/>
    <dgm:cxn modelId="{4BD71192-DC91-40E1-90B5-4529617AA6AE}" srcId="{5B97D9E1-434F-4B5E-8F54-14F425ABC624}" destId="{A277C0E3-5CE2-48FC-B323-40E3E9C962A7}" srcOrd="1" destOrd="0" parTransId="{A85BC190-76CC-4F84-8BD2-C59AFBD4665F}" sibTransId="{EB7E8A70-277E-40A6-B351-B38E84E40136}"/>
    <dgm:cxn modelId="{40FA4CAA-CD0C-4B8A-8E03-B37B598A78DC}" type="presOf" srcId="{5B97D9E1-434F-4B5E-8F54-14F425ABC624}" destId="{764A861A-A66A-4A9B-89CB-95D52253F306}" srcOrd="0" destOrd="0" presId="urn:microsoft.com/office/officeart/2008/layout/LinedList"/>
    <dgm:cxn modelId="{499DD2CE-24CF-4D5B-8F9E-8714C7E1D14E}" type="presParOf" srcId="{764A861A-A66A-4A9B-89CB-95D52253F306}" destId="{0FD68B22-80F4-4587-9056-22003AD5E73A}" srcOrd="0" destOrd="0" presId="urn:microsoft.com/office/officeart/2008/layout/LinedList"/>
    <dgm:cxn modelId="{EBA10978-DBF0-4D94-B1DB-977258AB9CF4}" type="presParOf" srcId="{764A861A-A66A-4A9B-89CB-95D52253F306}" destId="{9301225C-45A6-44DF-9188-626842A7CE6E}" srcOrd="1" destOrd="0" presId="urn:microsoft.com/office/officeart/2008/layout/LinedList"/>
    <dgm:cxn modelId="{AF679A69-4367-4588-94CA-B670BE89600B}" type="presParOf" srcId="{9301225C-45A6-44DF-9188-626842A7CE6E}" destId="{88A91128-9208-40C5-B2D9-84FA7AD97ADF}" srcOrd="0" destOrd="0" presId="urn:microsoft.com/office/officeart/2008/layout/LinedList"/>
    <dgm:cxn modelId="{7BD0CF11-3BB3-4C7F-8DA4-3B3F685C7B61}" type="presParOf" srcId="{9301225C-45A6-44DF-9188-626842A7CE6E}" destId="{BA8DC85A-0967-4F46-8431-4642FEFD1907}" srcOrd="1" destOrd="0" presId="urn:microsoft.com/office/officeart/2008/layout/LinedList"/>
    <dgm:cxn modelId="{CBC7AF35-E155-4057-AD32-344ACE26D056}" type="presParOf" srcId="{764A861A-A66A-4A9B-89CB-95D52253F306}" destId="{56042402-D137-4C99-B1B8-EE44A07AB35A}" srcOrd="2" destOrd="0" presId="urn:microsoft.com/office/officeart/2008/layout/LinedList"/>
    <dgm:cxn modelId="{9333A762-2FCA-4B14-BFDB-C207CEBA2495}" type="presParOf" srcId="{764A861A-A66A-4A9B-89CB-95D52253F306}" destId="{F6A1BCE6-3A39-4398-A931-31F352B4FEB3}" srcOrd="3" destOrd="0" presId="urn:microsoft.com/office/officeart/2008/layout/LinedList"/>
    <dgm:cxn modelId="{10EDE5BB-30C6-4C79-A9C0-E34781CA1B2B}" type="presParOf" srcId="{F6A1BCE6-3A39-4398-A931-31F352B4FEB3}" destId="{DAC45307-847A-4D1D-80E6-D74A907B1BFC}" srcOrd="0" destOrd="0" presId="urn:microsoft.com/office/officeart/2008/layout/LinedList"/>
    <dgm:cxn modelId="{A31E89A7-B652-4932-965D-8812E1E1654E}" type="presParOf" srcId="{F6A1BCE6-3A39-4398-A931-31F352B4FEB3}" destId="{85F5846B-AB1F-4CF2-A0E0-5CE70FF81A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57436B-4EF8-4E3E-A399-7B645348A3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54E95D4-BAAA-4CC5-8245-F879F26785A2}">
      <dgm:prSet/>
      <dgm:spPr/>
      <dgm:t>
        <a:bodyPr/>
        <a:lstStyle/>
        <a:p>
          <a:r>
            <a:rPr lang="it-IT"/>
            <a:t>Permette di fare una scelta tra due opzioni per una determinata condizione</a:t>
          </a:r>
        </a:p>
      </dgm:t>
    </dgm:pt>
    <dgm:pt modelId="{DDD64C40-A0F0-4A44-B9CC-F087A6E73ABB}" type="parTrans" cxnId="{7AF8C238-9941-4BA4-86C9-5680F0DB2801}">
      <dgm:prSet/>
      <dgm:spPr/>
      <dgm:t>
        <a:bodyPr/>
        <a:lstStyle/>
        <a:p>
          <a:endParaRPr lang="it-IT"/>
        </a:p>
      </dgm:t>
    </dgm:pt>
    <dgm:pt modelId="{20FE1045-3EC8-413F-A577-83E4FBE0AEA6}" type="sibTrans" cxnId="{7AF8C238-9941-4BA4-86C9-5680F0DB2801}">
      <dgm:prSet/>
      <dgm:spPr/>
      <dgm:t>
        <a:bodyPr/>
        <a:lstStyle/>
        <a:p>
          <a:endParaRPr lang="it-IT"/>
        </a:p>
      </dgm:t>
    </dgm:pt>
    <dgm:pt modelId="{8BA0B2A8-FE99-4FEB-812C-14E629EE051B}">
      <dgm:prSet/>
      <dgm:spPr/>
      <dgm:t>
        <a:bodyPr/>
        <a:lstStyle/>
        <a:p>
          <a:r>
            <a:rPr lang="it-IT"/>
            <a:t>Ha una freccia di entrata e due di uscita, corrispondenti alle due opzioni</a:t>
          </a:r>
        </a:p>
      </dgm:t>
    </dgm:pt>
    <dgm:pt modelId="{91E3C79C-5F6D-4A50-ABCE-35CB068FE1C8}" type="parTrans" cxnId="{812FE0BD-4CC0-480D-B708-09D2C564C3D1}">
      <dgm:prSet/>
      <dgm:spPr/>
      <dgm:t>
        <a:bodyPr/>
        <a:lstStyle/>
        <a:p>
          <a:endParaRPr lang="it-IT"/>
        </a:p>
      </dgm:t>
    </dgm:pt>
    <dgm:pt modelId="{D49E6F7C-A1EF-4147-B59A-AF58AE43268C}" type="sibTrans" cxnId="{812FE0BD-4CC0-480D-B708-09D2C564C3D1}">
      <dgm:prSet/>
      <dgm:spPr/>
      <dgm:t>
        <a:bodyPr/>
        <a:lstStyle/>
        <a:p>
          <a:endParaRPr lang="it-IT"/>
        </a:p>
      </dgm:t>
    </dgm:pt>
    <dgm:pt modelId="{0A9A6314-C26D-4697-B3B5-2CFB867ED351}" type="pres">
      <dgm:prSet presAssocID="{ED57436B-4EF8-4E3E-A399-7B645348A3F9}" presName="vert0" presStyleCnt="0">
        <dgm:presLayoutVars>
          <dgm:dir/>
          <dgm:animOne val="branch"/>
          <dgm:animLvl val="lvl"/>
        </dgm:presLayoutVars>
      </dgm:prSet>
      <dgm:spPr/>
    </dgm:pt>
    <dgm:pt modelId="{852502AE-A5C6-45C2-B421-C21965EBD6EA}" type="pres">
      <dgm:prSet presAssocID="{D54E95D4-BAAA-4CC5-8245-F879F26785A2}" presName="thickLine" presStyleLbl="alignNode1" presStyleIdx="0" presStyleCnt="2"/>
      <dgm:spPr/>
    </dgm:pt>
    <dgm:pt modelId="{79991844-1AD4-45EF-81B8-B0F19257CDF0}" type="pres">
      <dgm:prSet presAssocID="{D54E95D4-BAAA-4CC5-8245-F879F26785A2}" presName="horz1" presStyleCnt="0"/>
      <dgm:spPr/>
    </dgm:pt>
    <dgm:pt modelId="{0C92DB10-3975-42A3-B5A5-377D5D6CDD68}" type="pres">
      <dgm:prSet presAssocID="{D54E95D4-BAAA-4CC5-8245-F879F26785A2}" presName="tx1" presStyleLbl="revTx" presStyleIdx="0" presStyleCnt="2"/>
      <dgm:spPr/>
    </dgm:pt>
    <dgm:pt modelId="{3300DC92-6780-444F-AE53-F9FBE3538CA0}" type="pres">
      <dgm:prSet presAssocID="{D54E95D4-BAAA-4CC5-8245-F879F26785A2}" presName="vert1" presStyleCnt="0"/>
      <dgm:spPr/>
    </dgm:pt>
    <dgm:pt modelId="{4FDE2ECD-EC11-4D60-A98F-40A6B5412457}" type="pres">
      <dgm:prSet presAssocID="{8BA0B2A8-FE99-4FEB-812C-14E629EE051B}" presName="thickLine" presStyleLbl="alignNode1" presStyleIdx="1" presStyleCnt="2"/>
      <dgm:spPr/>
    </dgm:pt>
    <dgm:pt modelId="{363109AD-7DBD-4821-9FBE-1218858C82FC}" type="pres">
      <dgm:prSet presAssocID="{8BA0B2A8-FE99-4FEB-812C-14E629EE051B}" presName="horz1" presStyleCnt="0"/>
      <dgm:spPr/>
    </dgm:pt>
    <dgm:pt modelId="{EB7CC401-8682-4B7C-970D-7CF79CCCA6FB}" type="pres">
      <dgm:prSet presAssocID="{8BA0B2A8-FE99-4FEB-812C-14E629EE051B}" presName="tx1" presStyleLbl="revTx" presStyleIdx="1" presStyleCnt="2"/>
      <dgm:spPr/>
    </dgm:pt>
    <dgm:pt modelId="{8821B4A4-CBEE-49B0-9C68-C6BF9BBE1E30}" type="pres">
      <dgm:prSet presAssocID="{8BA0B2A8-FE99-4FEB-812C-14E629EE051B}" presName="vert1" presStyleCnt="0"/>
      <dgm:spPr/>
    </dgm:pt>
  </dgm:ptLst>
  <dgm:cxnLst>
    <dgm:cxn modelId="{7AF8C238-9941-4BA4-86C9-5680F0DB2801}" srcId="{ED57436B-4EF8-4E3E-A399-7B645348A3F9}" destId="{D54E95D4-BAAA-4CC5-8245-F879F26785A2}" srcOrd="0" destOrd="0" parTransId="{DDD64C40-A0F0-4A44-B9CC-F087A6E73ABB}" sibTransId="{20FE1045-3EC8-413F-A577-83E4FBE0AEA6}"/>
    <dgm:cxn modelId="{D6C85C3D-8EC7-47B1-9531-99276E6A9783}" type="presOf" srcId="{ED57436B-4EF8-4E3E-A399-7B645348A3F9}" destId="{0A9A6314-C26D-4697-B3B5-2CFB867ED351}" srcOrd="0" destOrd="0" presId="urn:microsoft.com/office/officeart/2008/layout/LinedList"/>
    <dgm:cxn modelId="{879E2180-4483-4926-B444-C2E02E0738A2}" type="presOf" srcId="{8BA0B2A8-FE99-4FEB-812C-14E629EE051B}" destId="{EB7CC401-8682-4B7C-970D-7CF79CCCA6FB}" srcOrd="0" destOrd="0" presId="urn:microsoft.com/office/officeart/2008/layout/LinedList"/>
    <dgm:cxn modelId="{F87EDE87-7966-498A-9FB7-3395CF529F6F}" type="presOf" srcId="{D54E95D4-BAAA-4CC5-8245-F879F26785A2}" destId="{0C92DB10-3975-42A3-B5A5-377D5D6CDD68}" srcOrd="0" destOrd="0" presId="urn:microsoft.com/office/officeart/2008/layout/LinedList"/>
    <dgm:cxn modelId="{812FE0BD-4CC0-480D-B708-09D2C564C3D1}" srcId="{ED57436B-4EF8-4E3E-A399-7B645348A3F9}" destId="{8BA0B2A8-FE99-4FEB-812C-14E629EE051B}" srcOrd="1" destOrd="0" parTransId="{91E3C79C-5F6D-4A50-ABCE-35CB068FE1C8}" sibTransId="{D49E6F7C-A1EF-4147-B59A-AF58AE43268C}"/>
    <dgm:cxn modelId="{C5A83DB8-7287-434C-A04C-B63C1EA9DC01}" type="presParOf" srcId="{0A9A6314-C26D-4697-B3B5-2CFB867ED351}" destId="{852502AE-A5C6-45C2-B421-C21965EBD6EA}" srcOrd="0" destOrd="0" presId="urn:microsoft.com/office/officeart/2008/layout/LinedList"/>
    <dgm:cxn modelId="{FB01BE2C-EF84-4FE2-A0B0-B7F5427B31D9}" type="presParOf" srcId="{0A9A6314-C26D-4697-B3B5-2CFB867ED351}" destId="{79991844-1AD4-45EF-81B8-B0F19257CDF0}" srcOrd="1" destOrd="0" presId="urn:microsoft.com/office/officeart/2008/layout/LinedList"/>
    <dgm:cxn modelId="{132B5C2B-73E6-46A1-93CE-E0BC2444AE6E}" type="presParOf" srcId="{79991844-1AD4-45EF-81B8-B0F19257CDF0}" destId="{0C92DB10-3975-42A3-B5A5-377D5D6CDD68}" srcOrd="0" destOrd="0" presId="urn:microsoft.com/office/officeart/2008/layout/LinedList"/>
    <dgm:cxn modelId="{B35B6F37-B57F-49C6-9C53-28A18F9613D4}" type="presParOf" srcId="{79991844-1AD4-45EF-81B8-B0F19257CDF0}" destId="{3300DC92-6780-444F-AE53-F9FBE3538CA0}" srcOrd="1" destOrd="0" presId="urn:microsoft.com/office/officeart/2008/layout/LinedList"/>
    <dgm:cxn modelId="{C9A3E5EF-519C-4356-87E6-E18DF0BFB7E1}" type="presParOf" srcId="{0A9A6314-C26D-4697-B3B5-2CFB867ED351}" destId="{4FDE2ECD-EC11-4D60-A98F-40A6B5412457}" srcOrd="2" destOrd="0" presId="urn:microsoft.com/office/officeart/2008/layout/LinedList"/>
    <dgm:cxn modelId="{DE82AF70-367B-44CE-994E-27EE04398832}" type="presParOf" srcId="{0A9A6314-C26D-4697-B3B5-2CFB867ED351}" destId="{363109AD-7DBD-4821-9FBE-1218858C82FC}" srcOrd="3" destOrd="0" presId="urn:microsoft.com/office/officeart/2008/layout/LinedList"/>
    <dgm:cxn modelId="{E4F7CE89-961D-4101-9B01-8415AF497166}" type="presParOf" srcId="{363109AD-7DBD-4821-9FBE-1218858C82FC}" destId="{EB7CC401-8682-4B7C-970D-7CF79CCCA6FB}" srcOrd="0" destOrd="0" presId="urn:microsoft.com/office/officeart/2008/layout/LinedList"/>
    <dgm:cxn modelId="{B69F8EB9-76BC-42C7-B5DC-A22EC60CFFB5}" type="presParOf" srcId="{363109AD-7DBD-4821-9FBE-1218858C82FC}" destId="{8821B4A4-CBEE-49B0-9C68-C6BF9BBE1E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C4F192-BE48-4FD7-94E4-7454D1B1B1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F5A85DD-4CA4-43B8-8BB2-1484EE7A07DA}">
      <dgm:prSet/>
      <dgm:spPr/>
      <dgm:t>
        <a:bodyPr/>
        <a:lstStyle/>
        <a:p>
          <a:r>
            <a:rPr lang="it-IT"/>
            <a:t>L’analisi strutturata favorisce la descrizione di algoritmi facilmente documentabili e comprensibili</a:t>
          </a:r>
        </a:p>
      </dgm:t>
    </dgm:pt>
    <dgm:pt modelId="{FD5CB393-8C72-4A55-9933-FA359630C70B}" type="parTrans" cxnId="{D47D1D0F-C574-4DC2-8D8A-5EDECB59B67F}">
      <dgm:prSet/>
      <dgm:spPr/>
      <dgm:t>
        <a:bodyPr/>
        <a:lstStyle/>
        <a:p>
          <a:endParaRPr lang="it-IT"/>
        </a:p>
      </dgm:t>
    </dgm:pt>
    <dgm:pt modelId="{ADDC56E3-3D43-409D-94FD-3A417EE5BC5C}" type="sibTrans" cxnId="{D47D1D0F-C574-4DC2-8D8A-5EDECB59B67F}">
      <dgm:prSet/>
      <dgm:spPr/>
      <dgm:t>
        <a:bodyPr/>
        <a:lstStyle/>
        <a:p>
          <a:endParaRPr lang="it-IT"/>
        </a:p>
      </dgm:t>
    </dgm:pt>
    <dgm:pt modelId="{25A71FDB-D731-4CAC-9711-C3D547399469}">
      <dgm:prSet/>
      <dgm:spPr/>
      <dgm:t>
        <a:bodyPr/>
        <a:lstStyle/>
        <a:p>
          <a:r>
            <a:rPr lang="it-IT"/>
            <a:t>3 possibili schemi di rappresentazione:</a:t>
          </a:r>
        </a:p>
      </dgm:t>
    </dgm:pt>
    <dgm:pt modelId="{17D3534F-4B38-4969-82E4-3E43FB00A8FF}" type="parTrans" cxnId="{15943678-44D8-4DB8-BCA0-257568F77364}">
      <dgm:prSet/>
      <dgm:spPr/>
      <dgm:t>
        <a:bodyPr/>
        <a:lstStyle/>
        <a:p>
          <a:endParaRPr lang="it-IT"/>
        </a:p>
      </dgm:t>
    </dgm:pt>
    <dgm:pt modelId="{062C3F5A-0802-4272-AA35-83E1CD57A137}" type="sibTrans" cxnId="{15943678-44D8-4DB8-BCA0-257568F77364}">
      <dgm:prSet/>
      <dgm:spPr/>
      <dgm:t>
        <a:bodyPr/>
        <a:lstStyle/>
        <a:p>
          <a:endParaRPr lang="it-IT"/>
        </a:p>
      </dgm:t>
    </dgm:pt>
    <dgm:pt modelId="{F4DAF664-05F7-4C66-BBF1-D6BD51AD04B1}">
      <dgm:prSet/>
      <dgm:spPr/>
      <dgm:t>
        <a:bodyPr/>
        <a:lstStyle/>
        <a:p>
          <a:r>
            <a:rPr lang="it-IT" b="1" dirty="0"/>
            <a:t>Schema di sequenza </a:t>
          </a:r>
          <a:r>
            <a:rPr lang="it-IT" dirty="0"/>
            <a:t>= più schemi di flusso sono eseguiti in sequenza</a:t>
          </a:r>
        </a:p>
      </dgm:t>
    </dgm:pt>
    <dgm:pt modelId="{375D2306-41C3-46BA-8581-84DF9C3CFBEC}" type="parTrans" cxnId="{72F0C85C-E337-48BF-B941-EFFA89E3A6CB}">
      <dgm:prSet/>
      <dgm:spPr/>
      <dgm:t>
        <a:bodyPr/>
        <a:lstStyle/>
        <a:p>
          <a:endParaRPr lang="it-IT"/>
        </a:p>
      </dgm:t>
    </dgm:pt>
    <dgm:pt modelId="{5AAF9603-29B1-44DD-8791-F89853EDD877}" type="sibTrans" cxnId="{72F0C85C-E337-48BF-B941-EFFA89E3A6CB}">
      <dgm:prSet/>
      <dgm:spPr/>
      <dgm:t>
        <a:bodyPr/>
        <a:lstStyle/>
        <a:p>
          <a:endParaRPr lang="it-IT"/>
        </a:p>
      </dgm:t>
    </dgm:pt>
    <dgm:pt modelId="{EDC582DB-4EF7-419C-9FB9-511868D089B5}">
      <dgm:prSet/>
      <dgm:spPr/>
      <dgm:t>
        <a:bodyPr/>
        <a:lstStyle/>
        <a:p>
          <a:r>
            <a:rPr lang="it-IT" b="1" dirty="0"/>
            <a:t>Schema di selezione </a:t>
          </a:r>
          <a:r>
            <a:rPr lang="it-IT" dirty="0"/>
            <a:t>= un blocco di controllo subordina l’esecuzione di due possibili schemi di flusso al verificarsi di una condizione</a:t>
          </a:r>
        </a:p>
      </dgm:t>
    </dgm:pt>
    <dgm:pt modelId="{E644B948-7D24-4D40-B8F9-8FA64FE4CBB3}" type="parTrans" cxnId="{F0B5CDC5-B3F7-4EBB-9756-A076F38B4912}">
      <dgm:prSet/>
      <dgm:spPr/>
      <dgm:t>
        <a:bodyPr/>
        <a:lstStyle/>
        <a:p>
          <a:endParaRPr lang="it-IT"/>
        </a:p>
      </dgm:t>
    </dgm:pt>
    <dgm:pt modelId="{E28B820E-8003-463A-B0E6-D7730CCD0CF4}" type="sibTrans" cxnId="{F0B5CDC5-B3F7-4EBB-9756-A076F38B4912}">
      <dgm:prSet/>
      <dgm:spPr/>
      <dgm:t>
        <a:bodyPr/>
        <a:lstStyle/>
        <a:p>
          <a:endParaRPr lang="it-IT"/>
        </a:p>
      </dgm:t>
    </dgm:pt>
    <dgm:pt modelId="{8EB13846-91C0-4149-B7DF-9AC7BED196C6}">
      <dgm:prSet/>
      <dgm:spPr/>
      <dgm:t>
        <a:bodyPr/>
        <a:lstStyle/>
        <a:p>
          <a:r>
            <a:rPr lang="it-IT" b="1" dirty="0"/>
            <a:t>Schema di iterazione </a:t>
          </a:r>
          <a:r>
            <a:rPr lang="it-IT" dirty="0"/>
            <a:t>= si ripete l’esecuzione di un dato schema di flusso</a:t>
          </a:r>
        </a:p>
      </dgm:t>
    </dgm:pt>
    <dgm:pt modelId="{152634CF-088B-4B15-86A1-EA731DDB380E}" type="parTrans" cxnId="{984BD1B9-B40F-408D-8EF7-954FFC9F8162}">
      <dgm:prSet/>
      <dgm:spPr/>
      <dgm:t>
        <a:bodyPr/>
        <a:lstStyle/>
        <a:p>
          <a:endParaRPr lang="it-IT"/>
        </a:p>
      </dgm:t>
    </dgm:pt>
    <dgm:pt modelId="{F8C4CF78-EE71-45D8-891F-F1F717AFCD8D}" type="sibTrans" cxnId="{984BD1B9-B40F-408D-8EF7-954FFC9F8162}">
      <dgm:prSet/>
      <dgm:spPr/>
      <dgm:t>
        <a:bodyPr/>
        <a:lstStyle/>
        <a:p>
          <a:endParaRPr lang="it-IT"/>
        </a:p>
      </dgm:t>
    </dgm:pt>
    <dgm:pt modelId="{839C1D67-AB97-4FBA-B2A2-4C3D0453601E}" type="pres">
      <dgm:prSet presAssocID="{EAC4F192-BE48-4FD7-94E4-7454D1B1B165}" presName="vert0" presStyleCnt="0">
        <dgm:presLayoutVars>
          <dgm:dir/>
          <dgm:animOne val="branch"/>
          <dgm:animLvl val="lvl"/>
        </dgm:presLayoutVars>
      </dgm:prSet>
      <dgm:spPr/>
    </dgm:pt>
    <dgm:pt modelId="{43938DC5-54CE-4C32-A191-27041AF0A5D4}" type="pres">
      <dgm:prSet presAssocID="{AF5A85DD-4CA4-43B8-8BB2-1484EE7A07DA}" presName="thickLine" presStyleLbl="alignNode1" presStyleIdx="0" presStyleCnt="5"/>
      <dgm:spPr/>
    </dgm:pt>
    <dgm:pt modelId="{B7E5D52A-5BA6-42E8-B2F4-A9CD5CCE75F3}" type="pres">
      <dgm:prSet presAssocID="{AF5A85DD-4CA4-43B8-8BB2-1484EE7A07DA}" presName="horz1" presStyleCnt="0"/>
      <dgm:spPr/>
    </dgm:pt>
    <dgm:pt modelId="{3E7A0A09-B4CA-453D-832B-295F33688500}" type="pres">
      <dgm:prSet presAssocID="{AF5A85DD-4CA4-43B8-8BB2-1484EE7A07DA}" presName="tx1" presStyleLbl="revTx" presStyleIdx="0" presStyleCnt="5"/>
      <dgm:spPr/>
    </dgm:pt>
    <dgm:pt modelId="{CD760262-A58E-4699-8262-AFD98DF1D27C}" type="pres">
      <dgm:prSet presAssocID="{AF5A85DD-4CA4-43B8-8BB2-1484EE7A07DA}" presName="vert1" presStyleCnt="0"/>
      <dgm:spPr/>
    </dgm:pt>
    <dgm:pt modelId="{3CD4B1A6-81B6-475B-AF4D-5EB366D02BDD}" type="pres">
      <dgm:prSet presAssocID="{25A71FDB-D731-4CAC-9711-C3D547399469}" presName="thickLine" presStyleLbl="alignNode1" presStyleIdx="1" presStyleCnt="5"/>
      <dgm:spPr/>
    </dgm:pt>
    <dgm:pt modelId="{5FCD74B6-249B-48C5-BD8B-22FE48CFD76E}" type="pres">
      <dgm:prSet presAssocID="{25A71FDB-D731-4CAC-9711-C3D547399469}" presName="horz1" presStyleCnt="0"/>
      <dgm:spPr/>
    </dgm:pt>
    <dgm:pt modelId="{E1554AA9-F0A5-4A73-A43C-6CA9B8F6973F}" type="pres">
      <dgm:prSet presAssocID="{25A71FDB-D731-4CAC-9711-C3D547399469}" presName="tx1" presStyleLbl="revTx" presStyleIdx="1" presStyleCnt="5"/>
      <dgm:spPr/>
    </dgm:pt>
    <dgm:pt modelId="{CC5451E7-741E-4F97-9210-5B23C9F5A5BE}" type="pres">
      <dgm:prSet presAssocID="{25A71FDB-D731-4CAC-9711-C3D547399469}" presName="vert1" presStyleCnt="0"/>
      <dgm:spPr/>
    </dgm:pt>
    <dgm:pt modelId="{6CC6DAAD-BFBC-413E-B515-50EC0D330969}" type="pres">
      <dgm:prSet presAssocID="{F4DAF664-05F7-4C66-BBF1-D6BD51AD04B1}" presName="thickLine" presStyleLbl="alignNode1" presStyleIdx="2" presStyleCnt="5"/>
      <dgm:spPr/>
    </dgm:pt>
    <dgm:pt modelId="{5F91DE00-4A99-4005-8039-8ABAE25CDCFE}" type="pres">
      <dgm:prSet presAssocID="{F4DAF664-05F7-4C66-BBF1-D6BD51AD04B1}" presName="horz1" presStyleCnt="0"/>
      <dgm:spPr/>
    </dgm:pt>
    <dgm:pt modelId="{245D0407-D11A-4946-A16E-EBB405DE0100}" type="pres">
      <dgm:prSet presAssocID="{F4DAF664-05F7-4C66-BBF1-D6BD51AD04B1}" presName="tx1" presStyleLbl="revTx" presStyleIdx="2" presStyleCnt="5"/>
      <dgm:spPr/>
    </dgm:pt>
    <dgm:pt modelId="{657F193A-4334-41E6-A8FC-EFAEB009373F}" type="pres">
      <dgm:prSet presAssocID="{F4DAF664-05F7-4C66-BBF1-D6BD51AD04B1}" presName="vert1" presStyleCnt="0"/>
      <dgm:spPr/>
    </dgm:pt>
    <dgm:pt modelId="{6195B977-880F-4E85-83A5-2B1838C628A2}" type="pres">
      <dgm:prSet presAssocID="{EDC582DB-4EF7-419C-9FB9-511868D089B5}" presName="thickLine" presStyleLbl="alignNode1" presStyleIdx="3" presStyleCnt="5"/>
      <dgm:spPr/>
    </dgm:pt>
    <dgm:pt modelId="{69F8129E-1710-4F7D-8657-37550BE8EE57}" type="pres">
      <dgm:prSet presAssocID="{EDC582DB-4EF7-419C-9FB9-511868D089B5}" presName="horz1" presStyleCnt="0"/>
      <dgm:spPr/>
    </dgm:pt>
    <dgm:pt modelId="{25C62EB4-0290-4D5A-A755-1B44F7402D35}" type="pres">
      <dgm:prSet presAssocID="{EDC582DB-4EF7-419C-9FB9-511868D089B5}" presName="tx1" presStyleLbl="revTx" presStyleIdx="3" presStyleCnt="5"/>
      <dgm:spPr/>
    </dgm:pt>
    <dgm:pt modelId="{579E9114-0437-4BB5-BD27-6CBDFD5D02F0}" type="pres">
      <dgm:prSet presAssocID="{EDC582DB-4EF7-419C-9FB9-511868D089B5}" presName="vert1" presStyleCnt="0"/>
      <dgm:spPr/>
    </dgm:pt>
    <dgm:pt modelId="{FD4765E0-FDFA-4C8B-8099-302D421EE483}" type="pres">
      <dgm:prSet presAssocID="{8EB13846-91C0-4149-B7DF-9AC7BED196C6}" presName="thickLine" presStyleLbl="alignNode1" presStyleIdx="4" presStyleCnt="5"/>
      <dgm:spPr/>
    </dgm:pt>
    <dgm:pt modelId="{5C3F4517-1CA3-4C48-9AC6-2BA65BABA408}" type="pres">
      <dgm:prSet presAssocID="{8EB13846-91C0-4149-B7DF-9AC7BED196C6}" presName="horz1" presStyleCnt="0"/>
      <dgm:spPr/>
    </dgm:pt>
    <dgm:pt modelId="{CC93FEB6-2C91-4FF4-B5DE-E881563DC4A1}" type="pres">
      <dgm:prSet presAssocID="{8EB13846-91C0-4149-B7DF-9AC7BED196C6}" presName="tx1" presStyleLbl="revTx" presStyleIdx="4" presStyleCnt="5"/>
      <dgm:spPr/>
    </dgm:pt>
    <dgm:pt modelId="{0A14E16C-848E-44F9-9B1E-CA19E8F24968}" type="pres">
      <dgm:prSet presAssocID="{8EB13846-91C0-4149-B7DF-9AC7BED196C6}" presName="vert1" presStyleCnt="0"/>
      <dgm:spPr/>
    </dgm:pt>
  </dgm:ptLst>
  <dgm:cxnLst>
    <dgm:cxn modelId="{BCC47204-EC59-40AF-8A9C-CB6A4DD9D882}" type="presOf" srcId="{F4DAF664-05F7-4C66-BBF1-D6BD51AD04B1}" destId="{245D0407-D11A-4946-A16E-EBB405DE0100}" srcOrd="0" destOrd="0" presId="urn:microsoft.com/office/officeart/2008/layout/LinedList"/>
    <dgm:cxn modelId="{D47D1D0F-C574-4DC2-8D8A-5EDECB59B67F}" srcId="{EAC4F192-BE48-4FD7-94E4-7454D1B1B165}" destId="{AF5A85DD-4CA4-43B8-8BB2-1484EE7A07DA}" srcOrd="0" destOrd="0" parTransId="{FD5CB393-8C72-4A55-9933-FA359630C70B}" sibTransId="{ADDC56E3-3D43-409D-94FD-3A417EE5BC5C}"/>
    <dgm:cxn modelId="{C64AD822-DA51-4D83-9A52-AAA4E298841A}" type="presOf" srcId="{AF5A85DD-4CA4-43B8-8BB2-1484EE7A07DA}" destId="{3E7A0A09-B4CA-453D-832B-295F33688500}" srcOrd="0" destOrd="0" presId="urn:microsoft.com/office/officeart/2008/layout/LinedList"/>
    <dgm:cxn modelId="{C6A6D240-24F4-4FA7-B07A-71479CFE5048}" type="presOf" srcId="{25A71FDB-D731-4CAC-9711-C3D547399469}" destId="{E1554AA9-F0A5-4A73-A43C-6CA9B8F6973F}" srcOrd="0" destOrd="0" presId="urn:microsoft.com/office/officeart/2008/layout/LinedList"/>
    <dgm:cxn modelId="{72F0C85C-E337-48BF-B941-EFFA89E3A6CB}" srcId="{EAC4F192-BE48-4FD7-94E4-7454D1B1B165}" destId="{F4DAF664-05F7-4C66-BBF1-D6BD51AD04B1}" srcOrd="2" destOrd="0" parTransId="{375D2306-41C3-46BA-8581-84DF9C3CFBEC}" sibTransId="{5AAF9603-29B1-44DD-8791-F89853EDD877}"/>
    <dgm:cxn modelId="{15943678-44D8-4DB8-BCA0-257568F77364}" srcId="{EAC4F192-BE48-4FD7-94E4-7454D1B1B165}" destId="{25A71FDB-D731-4CAC-9711-C3D547399469}" srcOrd="1" destOrd="0" parTransId="{17D3534F-4B38-4969-82E4-3E43FB00A8FF}" sibTransId="{062C3F5A-0802-4272-AA35-83E1CD57A137}"/>
    <dgm:cxn modelId="{815D5CA3-CB13-4090-99CE-B66A217A44AC}" type="presOf" srcId="{EAC4F192-BE48-4FD7-94E4-7454D1B1B165}" destId="{839C1D67-AB97-4FBA-B2A2-4C3D0453601E}" srcOrd="0" destOrd="0" presId="urn:microsoft.com/office/officeart/2008/layout/LinedList"/>
    <dgm:cxn modelId="{984BD1B9-B40F-408D-8EF7-954FFC9F8162}" srcId="{EAC4F192-BE48-4FD7-94E4-7454D1B1B165}" destId="{8EB13846-91C0-4149-B7DF-9AC7BED196C6}" srcOrd="4" destOrd="0" parTransId="{152634CF-088B-4B15-86A1-EA731DDB380E}" sibTransId="{F8C4CF78-EE71-45D8-891F-F1F717AFCD8D}"/>
    <dgm:cxn modelId="{F0B5CDC5-B3F7-4EBB-9756-A076F38B4912}" srcId="{EAC4F192-BE48-4FD7-94E4-7454D1B1B165}" destId="{EDC582DB-4EF7-419C-9FB9-511868D089B5}" srcOrd="3" destOrd="0" parTransId="{E644B948-7D24-4D40-B8F9-8FA64FE4CBB3}" sibTransId="{E28B820E-8003-463A-B0E6-D7730CCD0CF4}"/>
    <dgm:cxn modelId="{D890D4D4-4A14-41AC-9004-159062828A15}" type="presOf" srcId="{8EB13846-91C0-4149-B7DF-9AC7BED196C6}" destId="{CC93FEB6-2C91-4FF4-B5DE-E881563DC4A1}" srcOrd="0" destOrd="0" presId="urn:microsoft.com/office/officeart/2008/layout/LinedList"/>
    <dgm:cxn modelId="{76BF16F7-B3D0-4AE7-A7F9-D17D5A487D9B}" type="presOf" srcId="{EDC582DB-4EF7-419C-9FB9-511868D089B5}" destId="{25C62EB4-0290-4D5A-A755-1B44F7402D35}" srcOrd="0" destOrd="0" presId="urn:microsoft.com/office/officeart/2008/layout/LinedList"/>
    <dgm:cxn modelId="{1AD3253D-2D4D-4F97-B009-03BD0B00CC84}" type="presParOf" srcId="{839C1D67-AB97-4FBA-B2A2-4C3D0453601E}" destId="{43938DC5-54CE-4C32-A191-27041AF0A5D4}" srcOrd="0" destOrd="0" presId="urn:microsoft.com/office/officeart/2008/layout/LinedList"/>
    <dgm:cxn modelId="{4FBFBDE4-7D26-44F8-B20E-6593E486D943}" type="presParOf" srcId="{839C1D67-AB97-4FBA-B2A2-4C3D0453601E}" destId="{B7E5D52A-5BA6-42E8-B2F4-A9CD5CCE75F3}" srcOrd="1" destOrd="0" presId="urn:microsoft.com/office/officeart/2008/layout/LinedList"/>
    <dgm:cxn modelId="{17A9AEEA-4BC3-4046-8646-06FD3701F1C0}" type="presParOf" srcId="{B7E5D52A-5BA6-42E8-B2F4-A9CD5CCE75F3}" destId="{3E7A0A09-B4CA-453D-832B-295F33688500}" srcOrd="0" destOrd="0" presId="urn:microsoft.com/office/officeart/2008/layout/LinedList"/>
    <dgm:cxn modelId="{6654D335-D76C-440E-BD2D-FC27B6711E8B}" type="presParOf" srcId="{B7E5D52A-5BA6-42E8-B2F4-A9CD5CCE75F3}" destId="{CD760262-A58E-4699-8262-AFD98DF1D27C}" srcOrd="1" destOrd="0" presId="urn:microsoft.com/office/officeart/2008/layout/LinedList"/>
    <dgm:cxn modelId="{7ECF190B-81E0-4B61-9439-99E0B0940A7E}" type="presParOf" srcId="{839C1D67-AB97-4FBA-B2A2-4C3D0453601E}" destId="{3CD4B1A6-81B6-475B-AF4D-5EB366D02BDD}" srcOrd="2" destOrd="0" presId="urn:microsoft.com/office/officeart/2008/layout/LinedList"/>
    <dgm:cxn modelId="{C59525D8-DC87-4E66-A8E2-3E4EE0F2AFD3}" type="presParOf" srcId="{839C1D67-AB97-4FBA-B2A2-4C3D0453601E}" destId="{5FCD74B6-249B-48C5-BD8B-22FE48CFD76E}" srcOrd="3" destOrd="0" presId="urn:microsoft.com/office/officeart/2008/layout/LinedList"/>
    <dgm:cxn modelId="{CF465F6C-6924-495C-9D14-DAE3038B30FF}" type="presParOf" srcId="{5FCD74B6-249B-48C5-BD8B-22FE48CFD76E}" destId="{E1554AA9-F0A5-4A73-A43C-6CA9B8F6973F}" srcOrd="0" destOrd="0" presId="urn:microsoft.com/office/officeart/2008/layout/LinedList"/>
    <dgm:cxn modelId="{65662FE9-2E9D-4D95-82CF-E0ED796CB689}" type="presParOf" srcId="{5FCD74B6-249B-48C5-BD8B-22FE48CFD76E}" destId="{CC5451E7-741E-4F97-9210-5B23C9F5A5BE}" srcOrd="1" destOrd="0" presId="urn:microsoft.com/office/officeart/2008/layout/LinedList"/>
    <dgm:cxn modelId="{936EEED9-DFD3-46F8-8915-8F9AD23FF19A}" type="presParOf" srcId="{839C1D67-AB97-4FBA-B2A2-4C3D0453601E}" destId="{6CC6DAAD-BFBC-413E-B515-50EC0D330969}" srcOrd="4" destOrd="0" presId="urn:microsoft.com/office/officeart/2008/layout/LinedList"/>
    <dgm:cxn modelId="{5E93C38C-0E98-40F1-B6BB-DD16327AAF1B}" type="presParOf" srcId="{839C1D67-AB97-4FBA-B2A2-4C3D0453601E}" destId="{5F91DE00-4A99-4005-8039-8ABAE25CDCFE}" srcOrd="5" destOrd="0" presId="urn:microsoft.com/office/officeart/2008/layout/LinedList"/>
    <dgm:cxn modelId="{D68BD9B4-1336-4546-9ADB-1B7DC10CBA05}" type="presParOf" srcId="{5F91DE00-4A99-4005-8039-8ABAE25CDCFE}" destId="{245D0407-D11A-4946-A16E-EBB405DE0100}" srcOrd="0" destOrd="0" presId="urn:microsoft.com/office/officeart/2008/layout/LinedList"/>
    <dgm:cxn modelId="{41FC0B8D-920C-4D99-8E5B-D4B35CB2618E}" type="presParOf" srcId="{5F91DE00-4A99-4005-8039-8ABAE25CDCFE}" destId="{657F193A-4334-41E6-A8FC-EFAEB009373F}" srcOrd="1" destOrd="0" presId="urn:microsoft.com/office/officeart/2008/layout/LinedList"/>
    <dgm:cxn modelId="{942B9291-5D2A-4D2B-AF99-65A1D289E604}" type="presParOf" srcId="{839C1D67-AB97-4FBA-B2A2-4C3D0453601E}" destId="{6195B977-880F-4E85-83A5-2B1838C628A2}" srcOrd="6" destOrd="0" presId="urn:microsoft.com/office/officeart/2008/layout/LinedList"/>
    <dgm:cxn modelId="{944AEF8C-C67E-404B-AF8A-D962ADC4B3F4}" type="presParOf" srcId="{839C1D67-AB97-4FBA-B2A2-4C3D0453601E}" destId="{69F8129E-1710-4F7D-8657-37550BE8EE57}" srcOrd="7" destOrd="0" presId="urn:microsoft.com/office/officeart/2008/layout/LinedList"/>
    <dgm:cxn modelId="{644CA722-7F15-475A-9F30-9AD2F0988672}" type="presParOf" srcId="{69F8129E-1710-4F7D-8657-37550BE8EE57}" destId="{25C62EB4-0290-4D5A-A755-1B44F7402D35}" srcOrd="0" destOrd="0" presId="urn:microsoft.com/office/officeart/2008/layout/LinedList"/>
    <dgm:cxn modelId="{D3E4F498-BAC5-41E8-8FF8-23583340FB4C}" type="presParOf" srcId="{69F8129E-1710-4F7D-8657-37550BE8EE57}" destId="{579E9114-0437-4BB5-BD27-6CBDFD5D02F0}" srcOrd="1" destOrd="0" presId="urn:microsoft.com/office/officeart/2008/layout/LinedList"/>
    <dgm:cxn modelId="{792B3A52-E043-4D48-ADA7-D7135AD97CF6}" type="presParOf" srcId="{839C1D67-AB97-4FBA-B2A2-4C3D0453601E}" destId="{FD4765E0-FDFA-4C8B-8099-302D421EE483}" srcOrd="8" destOrd="0" presId="urn:microsoft.com/office/officeart/2008/layout/LinedList"/>
    <dgm:cxn modelId="{8D0F7BFC-A2B6-47D3-B66B-7E656C3A17D2}" type="presParOf" srcId="{839C1D67-AB97-4FBA-B2A2-4C3D0453601E}" destId="{5C3F4517-1CA3-4C48-9AC6-2BA65BABA408}" srcOrd="9" destOrd="0" presId="urn:microsoft.com/office/officeart/2008/layout/LinedList"/>
    <dgm:cxn modelId="{5765D1C5-BBD9-450C-A82F-094E8F4E0112}" type="presParOf" srcId="{5C3F4517-1CA3-4C48-9AC6-2BA65BABA408}" destId="{CC93FEB6-2C91-4FF4-B5DE-E881563DC4A1}" srcOrd="0" destOrd="0" presId="urn:microsoft.com/office/officeart/2008/layout/LinedList"/>
    <dgm:cxn modelId="{49436D0E-EB73-4C2C-BBBD-957004D9303C}" type="presParOf" srcId="{5C3F4517-1CA3-4C48-9AC6-2BA65BABA408}" destId="{0A14E16C-848E-44F9-9B1E-CA19E8F249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C6A209-9799-4A6A-B770-5B25740647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0E1CEC2-64C8-4F9A-9D34-6819AD104104}">
      <dgm:prSet/>
      <dgm:spPr/>
      <dgm:t>
        <a:bodyPr/>
        <a:lstStyle/>
        <a:p>
          <a:r>
            <a:rPr lang="it-IT"/>
            <a:t>Gli schemi di flusso sono aperti quando consentono una sola esecuzione di una sequenza di blocchi elementari, sono chiusi quando permettono più di un’esecuzione della sequenza di blocchi</a:t>
          </a:r>
        </a:p>
      </dgm:t>
    </dgm:pt>
    <dgm:pt modelId="{034BD5A7-94BE-4F77-B993-F3BE6523A67B}" type="parTrans" cxnId="{2F5A6178-B294-4416-8E34-E166B880661D}">
      <dgm:prSet/>
      <dgm:spPr/>
      <dgm:t>
        <a:bodyPr/>
        <a:lstStyle/>
        <a:p>
          <a:endParaRPr lang="it-IT"/>
        </a:p>
      </dgm:t>
    </dgm:pt>
    <dgm:pt modelId="{FDDF0179-04D6-4D25-9CF7-17B47607FCB6}" type="sibTrans" cxnId="{2F5A6178-B294-4416-8E34-E166B880661D}">
      <dgm:prSet/>
      <dgm:spPr/>
      <dgm:t>
        <a:bodyPr/>
        <a:lstStyle/>
        <a:p>
          <a:endParaRPr lang="it-IT"/>
        </a:p>
      </dgm:t>
    </dgm:pt>
    <dgm:pt modelId="{D9417ACB-D556-454D-9BB4-472776D2075B}">
      <dgm:prSet/>
      <dgm:spPr/>
      <dgm:t>
        <a:bodyPr/>
        <a:lstStyle/>
        <a:p>
          <a:r>
            <a:rPr lang="it-IT"/>
            <a:t>Ogni programma può essere codificato riferendosi esclusivamente ad un algoritmo strutturato e quindi attenendosi alle tre strutture fondamentali</a:t>
          </a:r>
        </a:p>
      </dgm:t>
    </dgm:pt>
    <dgm:pt modelId="{9A00A58F-B0EF-4C88-AED4-69876C69588F}" type="parTrans" cxnId="{08BF7580-DD7B-4DF6-9C35-2341C63FE2C5}">
      <dgm:prSet/>
      <dgm:spPr/>
      <dgm:t>
        <a:bodyPr/>
        <a:lstStyle/>
        <a:p>
          <a:endParaRPr lang="it-IT"/>
        </a:p>
      </dgm:t>
    </dgm:pt>
    <dgm:pt modelId="{F54D3CC6-6029-4FBD-80CD-5704EBA1CFCC}" type="sibTrans" cxnId="{08BF7580-DD7B-4DF6-9C35-2341C63FE2C5}">
      <dgm:prSet/>
      <dgm:spPr/>
      <dgm:t>
        <a:bodyPr/>
        <a:lstStyle/>
        <a:p>
          <a:endParaRPr lang="it-IT"/>
        </a:p>
      </dgm:t>
    </dgm:pt>
    <dgm:pt modelId="{70784143-D1A1-484D-AEC1-44229B7C771A}" type="pres">
      <dgm:prSet presAssocID="{A7C6A209-9799-4A6A-B770-5B257406471B}" presName="vert0" presStyleCnt="0">
        <dgm:presLayoutVars>
          <dgm:dir/>
          <dgm:animOne val="branch"/>
          <dgm:animLvl val="lvl"/>
        </dgm:presLayoutVars>
      </dgm:prSet>
      <dgm:spPr/>
    </dgm:pt>
    <dgm:pt modelId="{A2F9B001-3C1F-40C5-B24B-C4F6C824E49F}" type="pres">
      <dgm:prSet presAssocID="{30E1CEC2-64C8-4F9A-9D34-6819AD104104}" presName="thickLine" presStyleLbl="alignNode1" presStyleIdx="0" presStyleCnt="2"/>
      <dgm:spPr/>
    </dgm:pt>
    <dgm:pt modelId="{4268A64A-4652-4F4E-925E-19D20F2A6466}" type="pres">
      <dgm:prSet presAssocID="{30E1CEC2-64C8-4F9A-9D34-6819AD104104}" presName="horz1" presStyleCnt="0"/>
      <dgm:spPr/>
    </dgm:pt>
    <dgm:pt modelId="{CA8B5A6E-67D0-4DE6-90BC-814841E1A01C}" type="pres">
      <dgm:prSet presAssocID="{30E1CEC2-64C8-4F9A-9D34-6819AD104104}" presName="tx1" presStyleLbl="revTx" presStyleIdx="0" presStyleCnt="2"/>
      <dgm:spPr/>
    </dgm:pt>
    <dgm:pt modelId="{5AE3C99E-B430-44AD-820E-18FD42C33182}" type="pres">
      <dgm:prSet presAssocID="{30E1CEC2-64C8-4F9A-9D34-6819AD104104}" presName="vert1" presStyleCnt="0"/>
      <dgm:spPr/>
    </dgm:pt>
    <dgm:pt modelId="{971D35B5-28B1-4057-9EF0-FDD2213A63A8}" type="pres">
      <dgm:prSet presAssocID="{D9417ACB-D556-454D-9BB4-472776D2075B}" presName="thickLine" presStyleLbl="alignNode1" presStyleIdx="1" presStyleCnt="2"/>
      <dgm:spPr/>
    </dgm:pt>
    <dgm:pt modelId="{97B4A245-0D37-421D-9733-FCB4FACFBD49}" type="pres">
      <dgm:prSet presAssocID="{D9417ACB-D556-454D-9BB4-472776D2075B}" presName="horz1" presStyleCnt="0"/>
      <dgm:spPr/>
    </dgm:pt>
    <dgm:pt modelId="{B4BD4668-2204-4B0F-AA06-3B4E1FECE468}" type="pres">
      <dgm:prSet presAssocID="{D9417ACB-D556-454D-9BB4-472776D2075B}" presName="tx1" presStyleLbl="revTx" presStyleIdx="1" presStyleCnt="2"/>
      <dgm:spPr/>
    </dgm:pt>
    <dgm:pt modelId="{3C099CEE-DED8-4883-B6B6-59AB99043912}" type="pres">
      <dgm:prSet presAssocID="{D9417ACB-D556-454D-9BB4-472776D2075B}" presName="vert1" presStyleCnt="0"/>
      <dgm:spPr/>
    </dgm:pt>
  </dgm:ptLst>
  <dgm:cxnLst>
    <dgm:cxn modelId="{28B65341-34AE-4663-81A0-EEA663E9B337}" type="presOf" srcId="{A7C6A209-9799-4A6A-B770-5B257406471B}" destId="{70784143-D1A1-484D-AEC1-44229B7C771A}" srcOrd="0" destOrd="0" presId="urn:microsoft.com/office/officeart/2008/layout/LinedList"/>
    <dgm:cxn modelId="{2F5A6178-B294-4416-8E34-E166B880661D}" srcId="{A7C6A209-9799-4A6A-B770-5B257406471B}" destId="{30E1CEC2-64C8-4F9A-9D34-6819AD104104}" srcOrd="0" destOrd="0" parTransId="{034BD5A7-94BE-4F77-B993-F3BE6523A67B}" sibTransId="{FDDF0179-04D6-4D25-9CF7-17B47607FCB6}"/>
    <dgm:cxn modelId="{08BF7580-DD7B-4DF6-9C35-2341C63FE2C5}" srcId="{A7C6A209-9799-4A6A-B770-5B257406471B}" destId="{D9417ACB-D556-454D-9BB4-472776D2075B}" srcOrd="1" destOrd="0" parTransId="{9A00A58F-B0EF-4C88-AED4-69876C69588F}" sibTransId="{F54D3CC6-6029-4FBD-80CD-5704EBA1CFCC}"/>
    <dgm:cxn modelId="{AF00ACB8-EB61-4603-AEFF-EE24E424CA94}" type="presOf" srcId="{D9417ACB-D556-454D-9BB4-472776D2075B}" destId="{B4BD4668-2204-4B0F-AA06-3B4E1FECE468}" srcOrd="0" destOrd="0" presId="urn:microsoft.com/office/officeart/2008/layout/LinedList"/>
    <dgm:cxn modelId="{6F2880C4-DA1D-4C40-84F7-D4AB3CA8F62D}" type="presOf" srcId="{30E1CEC2-64C8-4F9A-9D34-6819AD104104}" destId="{CA8B5A6E-67D0-4DE6-90BC-814841E1A01C}" srcOrd="0" destOrd="0" presId="urn:microsoft.com/office/officeart/2008/layout/LinedList"/>
    <dgm:cxn modelId="{47750CB3-CE90-4FCC-A290-5F047BE440BD}" type="presParOf" srcId="{70784143-D1A1-484D-AEC1-44229B7C771A}" destId="{A2F9B001-3C1F-40C5-B24B-C4F6C824E49F}" srcOrd="0" destOrd="0" presId="urn:microsoft.com/office/officeart/2008/layout/LinedList"/>
    <dgm:cxn modelId="{B53C037D-5AAA-4794-9A2C-79192EB53078}" type="presParOf" srcId="{70784143-D1A1-484D-AEC1-44229B7C771A}" destId="{4268A64A-4652-4F4E-925E-19D20F2A6466}" srcOrd="1" destOrd="0" presId="urn:microsoft.com/office/officeart/2008/layout/LinedList"/>
    <dgm:cxn modelId="{C72D66C7-AB8A-4CBB-AC3A-443640BA30C4}" type="presParOf" srcId="{4268A64A-4652-4F4E-925E-19D20F2A6466}" destId="{CA8B5A6E-67D0-4DE6-90BC-814841E1A01C}" srcOrd="0" destOrd="0" presId="urn:microsoft.com/office/officeart/2008/layout/LinedList"/>
    <dgm:cxn modelId="{3D99336C-3EB0-433A-8391-0C3F39A9A9F7}" type="presParOf" srcId="{4268A64A-4652-4F4E-925E-19D20F2A6466}" destId="{5AE3C99E-B430-44AD-820E-18FD42C33182}" srcOrd="1" destOrd="0" presId="urn:microsoft.com/office/officeart/2008/layout/LinedList"/>
    <dgm:cxn modelId="{83B0F0A4-1225-4046-AA90-4598033B88BE}" type="presParOf" srcId="{70784143-D1A1-484D-AEC1-44229B7C771A}" destId="{971D35B5-28B1-4057-9EF0-FDD2213A63A8}" srcOrd="2" destOrd="0" presId="urn:microsoft.com/office/officeart/2008/layout/LinedList"/>
    <dgm:cxn modelId="{FC7AB67B-44C5-4B86-AF69-1DC25B92DBC7}" type="presParOf" srcId="{70784143-D1A1-484D-AEC1-44229B7C771A}" destId="{97B4A245-0D37-421D-9733-FCB4FACFBD49}" srcOrd="3" destOrd="0" presId="urn:microsoft.com/office/officeart/2008/layout/LinedList"/>
    <dgm:cxn modelId="{9EBEA57C-4E39-47FB-B271-8E37713745CB}" type="presParOf" srcId="{97B4A245-0D37-421D-9733-FCB4FACFBD49}" destId="{B4BD4668-2204-4B0F-AA06-3B4E1FECE468}" srcOrd="0" destOrd="0" presId="urn:microsoft.com/office/officeart/2008/layout/LinedList"/>
    <dgm:cxn modelId="{8E85CFD9-ADFB-4669-A89F-AEA21DC6C080}" type="presParOf" srcId="{97B4A245-0D37-421D-9733-FCB4FACFBD49}" destId="{3C099CEE-DED8-4883-B6B6-59AB990439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F2A929-EC85-48AD-97E3-F2048BFF61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19C0F58-44EC-4A5A-8313-092BD5C6E4A4}">
      <dgm:prSet/>
      <dgm:spPr/>
      <dgm:t>
        <a:bodyPr/>
        <a:lstStyle/>
        <a:p>
          <a:r>
            <a:rPr lang="it-IT" dirty="0"/>
            <a:t>Vogliamo calcolare il prodotto di due numeri x e y</a:t>
          </a:r>
        </a:p>
      </dgm:t>
    </dgm:pt>
    <dgm:pt modelId="{DDAEB40F-4B86-41F7-B39E-C6A310B749B4}" type="parTrans" cxnId="{3D4CDCFB-5B36-4969-BEA5-A363BC039C21}">
      <dgm:prSet/>
      <dgm:spPr/>
      <dgm:t>
        <a:bodyPr/>
        <a:lstStyle/>
        <a:p>
          <a:endParaRPr lang="it-IT"/>
        </a:p>
      </dgm:t>
    </dgm:pt>
    <dgm:pt modelId="{426C4F5A-EFF5-4116-926F-9110D348F2AA}" type="sibTrans" cxnId="{3D4CDCFB-5B36-4969-BEA5-A363BC039C21}">
      <dgm:prSet/>
      <dgm:spPr/>
      <dgm:t>
        <a:bodyPr/>
        <a:lstStyle/>
        <a:p>
          <a:endParaRPr lang="it-IT"/>
        </a:p>
      </dgm:t>
    </dgm:pt>
    <dgm:pt modelId="{1DF9A77E-01C2-4D6D-9CD3-47E2518D3098}" type="pres">
      <dgm:prSet presAssocID="{D3F2A929-EC85-48AD-97E3-F2048BFF613A}" presName="vert0" presStyleCnt="0">
        <dgm:presLayoutVars>
          <dgm:dir/>
          <dgm:animOne val="branch"/>
          <dgm:animLvl val="lvl"/>
        </dgm:presLayoutVars>
      </dgm:prSet>
      <dgm:spPr/>
    </dgm:pt>
    <dgm:pt modelId="{7DDF47EA-C01C-42C6-9547-7B2E671704DB}" type="pres">
      <dgm:prSet presAssocID="{D19C0F58-44EC-4A5A-8313-092BD5C6E4A4}" presName="thickLine" presStyleLbl="alignNode1" presStyleIdx="0" presStyleCnt="1"/>
      <dgm:spPr/>
    </dgm:pt>
    <dgm:pt modelId="{9700D57E-88D8-45D3-8F47-7254B4DFF8D4}" type="pres">
      <dgm:prSet presAssocID="{D19C0F58-44EC-4A5A-8313-092BD5C6E4A4}" presName="horz1" presStyleCnt="0"/>
      <dgm:spPr/>
    </dgm:pt>
    <dgm:pt modelId="{2E78C018-24C1-4251-87FF-AC1CE164BCA1}" type="pres">
      <dgm:prSet presAssocID="{D19C0F58-44EC-4A5A-8313-092BD5C6E4A4}" presName="tx1" presStyleLbl="revTx" presStyleIdx="0" presStyleCnt="1"/>
      <dgm:spPr/>
    </dgm:pt>
    <dgm:pt modelId="{F56BE2D9-77C2-45CF-B11F-9505FB50FB80}" type="pres">
      <dgm:prSet presAssocID="{D19C0F58-44EC-4A5A-8313-092BD5C6E4A4}" presName="vert1" presStyleCnt="0"/>
      <dgm:spPr/>
    </dgm:pt>
  </dgm:ptLst>
  <dgm:cxnLst>
    <dgm:cxn modelId="{4AD27916-B7C0-4333-B39E-195CDBF738A9}" type="presOf" srcId="{D3F2A929-EC85-48AD-97E3-F2048BFF613A}" destId="{1DF9A77E-01C2-4D6D-9CD3-47E2518D3098}" srcOrd="0" destOrd="0" presId="urn:microsoft.com/office/officeart/2008/layout/LinedList"/>
    <dgm:cxn modelId="{A167CC6B-E88B-49E0-9457-58E30856F44C}" type="presOf" srcId="{D19C0F58-44EC-4A5A-8313-092BD5C6E4A4}" destId="{2E78C018-24C1-4251-87FF-AC1CE164BCA1}" srcOrd="0" destOrd="0" presId="urn:microsoft.com/office/officeart/2008/layout/LinedList"/>
    <dgm:cxn modelId="{3D4CDCFB-5B36-4969-BEA5-A363BC039C21}" srcId="{D3F2A929-EC85-48AD-97E3-F2048BFF613A}" destId="{D19C0F58-44EC-4A5A-8313-092BD5C6E4A4}" srcOrd="0" destOrd="0" parTransId="{DDAEB40F-4B86-41F7-B39E-C6A310B749B4}" sibTransId="{426C4F5A-EFF5-4116-926F-9110D348F2AA}"/>
    <dgm:cxn modelId="{A41097A9-35C5-4BBA-B731-08505CC3B6B1}" type="presParOf" srcId="{1DF9A77E-01C2-4D6D-9CD3-47E2518D3098}" destId="{7DDF47EA-C01C-42C6-9547-7B2E671704DB}" srcOrd="0" destOrd="0" presId="urn:microsoft.com/office/officeart/2008/layout/LinedList"/>
    <dgm:cxn modelId="{BE5441D6-493B-4851-9096-6A747BCD1009}" type="presParOf" srcId="{1DF9A77E-01C2-4D6D-9CD3-47E2518D3098}" destId="{9700D57E-88D8-45D3-8F47-7254B4DFF8D4}" srcOrd="1" destOrd="0" presId="urn:microsoft.com/office/officeart/2008/layout/LinedList"/>
    <dgm:cxn modelId="{123519CD-F972-4A1B-A237-CAF579F30198}" type="presParOf" srcId="{9700D57E-88D8-45D3-8F47-7254B4DFF8D4}" destId="{2E78C018-24C1-4251-87FF-AC1CE164BCA1}" srcOrd="0" destOrd="0" presId="urn:microsoft.com/office/officeart/2008/layout/LinedList"/>
    <dgm:cxn modelId="{591B02D3-5FC0-475B-8C56-4362AADC6F18}" type="presParOf" srcId="{9700D57E-88D8-45D3-8F47-7254B4DFF8D4}" destId="{F56BE2D9-77C2-45CF-B11F-9505FB50F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FA4-4F09-48E9-82C5-E3D374312DF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F8588-D8B6-434C-B793-C9875E77AEC4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 dirty="0"/>
            <a:t>Un programma è un algoritmo in un linguaggio comprensibile dal computer</a:t>
          </a:r>
        </a:p>
      </dsp:txBody>
      <dsp:txXfrm>
        <a:off x="0" y="0"/>
        <a:ext cx="10058399" cy="4051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E348-F379-424E-A668-5998FDA95DD7}">
      <dsp:nvSpPr>
        <dsp:cNvPr id="0" name=""/>
        <dsp:cNvSpPr/>
      </dsp:nvSpPr>
      <dsp:spPr>
        <a:xfrm>
          <a:off x="0" y="229954"/>
          <a:ext cx="3333570" cy="3333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Vogliamo calcolare il prodotto di due numeri x e y</a:t>
          </a:r>
        </a:p>
      </dsp:txBody>
      <dsp:txXfrm>
        <a:off x="488190" y="718183"/>
        <a:ext cx="2357190" cy="2357377"/>
      </dsp:txXfrm>
    </dsp:sp>
    <dsp:sp modelId="{38FF0A77-61FB-4006-904C-5017B5FAB093}">
      <dsp:nvSpPr>
        <dsp:cNvPr id="0" name=""/>
        <dsp:cNvSpPr/>
      </dsp:nvSpPr>
      <dsp:spPr>
        <a:xfrm>
          <a:off x="1902280" y="78062"/>
          <a:ext cx="370990" cy="370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CCCBA-64AC-446C-8A5F-3A088EBC54BF}">
      <dsp:nvSpPr>
        <dsp:cNvPr id="0" name=""/>
        <dsp:cNvSpPr/>
      </dsp:nvSpPr>
      <dsp:spPr>
        <a:xfrm>
          <a:off x="1024422" y="3316088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DED34-64F6-430C-89C0-6B585EB08AA3}">
      <dsp:nvSpPr>
        <dsp:cNvPr id="0" name=""/>
        <dsp:cNvSpPr/>
      </dsp:nvSpPr>
      <dsp:spPr>
        <a:xfrm>
          <a:off x="3548073" y="1582961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D0DCD-AF21-4119-995E-36BA299B5956}">
      <dsp:nvSpPr>
        <dsp:cNvPr id="0" name=""/>
        <dsp:cNvSpPr/>
      </dsp:nvSpPr>
      <dsp:spPr>
        <a:xfrm>
          <a:off x="2263728" y="3601957"/>
          <a:ext cx="370990" cy="370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D3C7F-A08F-47C5-B264-03C2CFB30473}">
      <dsp:nvSpPr>
        <dsp:cNvPr id="0" name=""/>
        <dsp:cNvSpPr/>
      </dsp:nvSpPr>
      <dsp:spPr>
        <a:xfrm>
          <a:off x="1100375" y="605010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E5C5D-D4CE-47F8-A2F4-29E0F6EC9EE7}">
      <dsp:nvSpPr>
        <dsp:cNvPr id="0" name=""/>
        <dsp:cNvSpPr/>
      </dsp:nvSpPr>
      <dsp:spPr>
        <a:xfrm>
          <a:off x="254197" y="2142236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ABF10-48AD-421F-ACCA-38DF8BB3F00F}">
      <dsp:nvSpPr>
        <dsp:cNvPr id="0" name=""/>
        <dsp:cNvSpPr/>
      </dsp:nvSpPr>
      <dsp:spPr>
        <a:xfrm rot="16200000">
          <a:off x="-428240" y="429468"/>
          <a:ext cx="405130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55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Devo decidere se comprare un nuovo oggetto o meno, in quanto ho voglia di comprarlo ma non sono sicuro che poi lo userò più di tanto o comunque potrei, forse, fare la stessa cosa con un altro oggetto che già possiedo</a:t>
          </a:r>
        </a:p>
      </dsp:txBody>
      <dsp:txXfrm rot="5400000">
        <a:off x="1229" y="810259"/>
        <a:ext cx="3192363" cy="2430780"/>
      </dsp:txXfrm>
    </dsp:sp>
    <dsp:sp modelId="{E981AE90-1182-44E9-9887-4008D5BF9C84}">
      <dsp:nvSpPr>
        <dsp:cNvPr id="0" name=""/>
        <dsp:cNvSpPr/>
      </dsp:nvSpPr>
      <dsp:spPr>
        <a:xfrm rot="16200000">
          <a:off x="3003549" y="429468"/>
          <a:ext cx="405130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55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Disegnate il diagramma di flusso per decidere tale azione</a:t>
          </a:r>
        </a:p>
      </dsp:txBody>
      <dsp:txXfrm rot="5400000">
        <a:off x="3433018" y="810259"/>
        <a:ext cx="3192363" cy="2430780"/>
      </dsp:txXfrm>
    </dsp:sp>
    <dsp:sp modelId="{3A7E2E22-413D-46D2-ADEB-DA2615A047DC}">
      <dsp:nvSpPr>
        <dsp:cNvPr id="0" name=""/>
        <dsp:cNvSpPr/>
      </dsp:nvSpPr>
      <dsp:spPr>
        <a:xfrm rot="16200000">
          <a:off x="6435340" y="429468"/>
          <a:ext cx="405130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55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RICORDA: considerate tutte le opzioni che vi si possono presentare</a:t>
          </a:r>
        </a:p>
      </dsp:txBody>
      <dsp:txXfrm rot="5400000">
        <a:off x="6864809" y="810259"/>
        <a:ext cx="3192363" cy="243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46990-C3E8-47FC-A83D-18E2D7820D0C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50C2F-BFD4-41C3-856F-B5D30A68D067}">
      <dsp:nvSpPr>
        <dsp:cNvPr id="0" name=""/>
        <dsp:cNvSpPr/>
      </dsp:nvSpPr>
      <dsp:spPr>
        <a:xfrm>
          <a:off x="0" y="0"/>
          <a:ext cx="2011680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Rappresentazione grafica delle operazioni da eseguire per l'esecuzione di un programma</a:t>
          </a:r>
        </a:p>
      </dsp:txBody>
      <dsp:txXfrm>
        <a:off x="0" y="0"/>
        <a:ext cx="2011680" cy="2025396"/>
      </dsp:txXfrm>
    </dsp:sp>
    <dsp:sp modelId="{94087551-8F91-4B0C-89EE-F366DF545355}">
      <dsp:nvSpPr>
        <dsp:cNvPr id="0" name=""/>
        <dsp:cNvSpPr/>
      </dsp:nvSpPr>
      <dsp:spPr>
        <a:xfrm>
          <a:off x="2162556" y="91973"/>
          <a:ext cx="7895844" cy="1839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Ogni singolo passo è visualizzato tramite una serie di simboli standard</a:t>
          </a:r>
        </a:p>
      </dsp:txBody>
      <dsp:txXfrm>
        <a:off x="2162556" y="91973"/>
        <a:ext cx="7895844" cy="1839470"/>
      </dsp:txXfrm>
    </dsp:sp>
    <dsp:sp modelId="{B8097851-55D6-4B1C-93A7-68BB31D79947}">
      <dsp:nvSpPr>
        <dsp:cNvPr id="0" name=""/>
        <dsp:cNvSpPr/>
      </dsp:nvSpPr>
      <dsp:spPr>
        <a:xfrm>
          <a:off x="2011680" y="193144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09896-4B74-42DB-9E26-005CF1982487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ADAB8-E7AE-4321-B14E-6BD618DA9FA1}">
      <dsp:nvSpPr>
        <dsp:cNvPr id="0" name=""/>
        <dsp:cNvSpPr/>
      </dsp:nvSpPr>
      <dsp:spPr>
        <a:xfrm>
          <a:off x="0" y="2025396"/>
          <a:ext cx="2011680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Esso consente di descrivere tramite un linguaggio di modellazione grafico:</a:t>
          </a:r>
        </a:p>
      </dsp:txBody>
      <dsp:txXfrm>
        <a:off x="0" y="2025396"/>
        <a:ext cx="2011680" cy="2025396"/>
      </dsp:txXfrm>
    </dsp:sp>
    <dsp:sp modelId="{547C3BC1-801E-4BF2-80C1-AE1A83A840AA}">
      <dsp:nvSpPr>
        <dsp:cNvPr id="0" name=""/>
        <dsp:cNvSpPr/>
      </dsp:nvSpPr>
      <dsp:spPr>
        <a:xfrm>
          <a:off x="2162556" y="2072470"/>
          <a:ext cx="7895844" cy="94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le operazioni da compiere</a:t>
          </a:r>
        </a:p>
      </dsp:txBody>
      <dsp:txXfrm>
        <a:off x="2162556" y="2072470"/>
        <a:ext cx="7895844" cy="941492"/>
      </dsp:txXfrm>
    </dsp:sp>
    <dsp:sp modelId="{142EF5BB-137C-4C94-B8F7-4942DC6C519A}">
      <dsp:nvSpPr>
        <dsp:cNvPr id="0" name=""/>
        <dsp:cNvSpPr/>
      </dsp:nvSpPr>
      <dsp:spPr>
        <a:xfrm>
          <a:off x="2011680" y="301396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E497F-9428-4238-900A-34CCD3594959}">
      <dsp:nvSpPr>
        <dsp:cNvPr id="0" name=""/>
        <dsp:cNvSpPr/>
      </dsp:nvSpPr>
      <dsp:spPr>
        <a:xfrm>
          <a:off x="2162556" y="3061037"/>
          <a:ext cx="7895844" cy="94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la sequenza nella quale devono essere compiute</a:t>
          </a:r>
        </a:p>
      </dsp:txBody>
      <dsp:txXfrm>
        <a:off x="2162556" y="3061037"/>
        <a:ext cx="7895844" cy="941492"/>
      </dsp:txXfrm>
    </dsp:sp>
    <dsp:sp modelId="{A638EEB0-3454-463F-920A-CF7A1BBB3D88}">
      <dsp:nvSpPr>
        <dsp:cNvPr id="0" name=""/>
        <dsp:cNvSpPr/>
      </dsp:nvSpPr>
      <dsp:spPr>
        <a:xfrm>
          <a:off x="2011680" y="4002530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1A04-AA62-465C-9A1F-0533E1E84E59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5FB61-DFD1-454E-8EAE-129B872711EA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Ogni diagramma inizia e finisce con questo simbolo</a:t>
          </a:r>
        </a:p>
      </dsp:txBody>
      <dsp:txXfrm>
        <a:off x="0" y="1977"/>
        <a:ext cx="10058399" cy="1348945"/>
      </dsp:txXfrm>
    </dsp:sp>
    <dsp:sp modelId="{EF82B548-CE8C-4AE4-85FE-A78C568712D5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FF6DC-936A-4BCD-9EE5-D8AA1FF88D49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Il blocco inizio ha solo una freccia uscente</a:t>
          </a:r>
        </a:p>
      </dsp:txBody>
      <dsp:txXfrm>
        <a:off x="0" y="1350923"/>
        <a:ext cx="10058399" cy="1348945"/>
      </dsp:txXfrm>
    </dsp:sp>
    <dsp:sp modelId="{FC4F3D1A-1F3C-4E31-80F1-7A4F609327DF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B86E-3909-4202-A751-25AABEFC61F1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Il blocco fine ha solo una o più frecce entranti</a:t>
          </a:r>
        </a:p>
      </dsp:txBody>
      <dsp:txXfrm>
        <a:off x="0" y="2699868"/>
        <a:ext cx="10058399" cy="1348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DE2A-A61A-4E7A-B13F-E30FD21EBD09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16913-CA5F-4F45-B250-FC79B250FCD5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Input</a:t>
          </a:r>
          <a:r>
            <a:rPr lang="it-IT" sz="2800" kern="1200" dirty="0"/>
            <a:t> di solito dopo il blocco inizio, permette di leggere variabili o valori che ci servono nell’algoritmo</a:t>
          </a:r>
        </a:p>
      </dsp:txBody>
      <dsp:txXfrm>
        <a:off x="0" y="1978"/>
        <a:ext cx="10058399" cy="1349114"/>
      </dsp:txXfrm>
    </dsp:sp>
    <dsp:sp modelId="{D5BDA147-B833-4B74-9FB8-8E382BB8A5ED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0E132-0E89-4866-AE92-1D0D57B3F4E7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Output</a:t>
          </a:r>
          <a:r>
            <a:rPr lang="it-IT" sz="2800" kern="1200" dirty="0"/>
            <a:t> di solito prima del blocco fine, permette di visualizzare variabili o valori che abbiamo trovato utilizzando l’algoritmo</a:t>
          </a:r>
        </a:p>
      </dsp:txBody>
      <dsp:txXfrm>
        <a:off x="0" y="1351092"/>
        <a:ext cx="10058399" cy="1349114"/>
      </dsp:txXfrm>
    </dsp:sp>
    <dsp:sp modelId="{950DC84E-6F68-4382-BE45-C85EFAB3074E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027BE-6FC0-4D7F-BBD6-D6F4BDF541D4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Hanno solo una freccia entrante ed una uscente</a:t>
          </a:r>
        </a:p>
      </dsp:txBody>
      <dsp:txXfrm>
        <a:off x="0" y="2700207"/>
        <a:ext cx="10058399" cy="1349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68B22-80F4-4587-9056-22003AD5E73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91128-9208-40C5-B2D9-84FA7AD97ADF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Rappresenta </a:t>
          </a:r>
          <a:r>
            <a:rPr lang="it-IT" sz="5000" b="1" kern="1200" dirty="0"/>
            <a:t>un’operazione generica</a:t>
          </a:r>
          <a:r>
            <a:rPr lang="it-IT" sz="5000" kern="1200" dirty="0"/>
            <a:t>, tipo calcolo, prendi, …</a:t>
          </a:r>
        </a:p>
      </dsp:txBody>
      <dsp:txXfrm>
        <a:off x="0" y="0"/>
        <a:ext cx="10058399" cy="2025396"/>
      </dsp:txXfrm>
    </dsp:sp>
    <dsp:sp modelId="{56042402-D137-4C99-B1B8-EE44A07AB35A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45307-847A-4D1D-80E6-D74A907B1BFC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Ha una sola freccia entrante ed una uscente</a:t>
          </a:r>
        </a:p>
      </dsp:txBody>
      <dsp:txXfrm>
        <a:off x="0" y="2025396"/>
        <a:ext cx="10058399" cy="2025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02AE-A5C6-45C2-B421-C21965EBD6E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2DB10-3975-42A3-B5A5-377D5D6CDD68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Permette di fare una scelta tra due opzioni per una determinata condizione</a:t>
          </a:r>
        </a:p>
      </dsp:txBody>
      <dsp:txXfrm>
        <a:off x="0" y="0"/>
        <a:ext cx="10058399" cy="2025650"/>
      </dsp:txXfrm>
    </dsp:sp>
    <dsp:sp modelId="{4FDE2ECD-EC11-4D60-A98F-40A6B5412457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CC401-8682-4B7C-970D-7CF79CCCA6FB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Ha una freccia di entrata e due di uscita, corrispondenti alle due opzioni</a:t>
          </a:r>
        </a:p>
      </dsp:txBody>
      <dsp:txXfrm>
        <a:off x="0" y="2025650"/>
        <a:ext cx="10058399" cy="20256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38DC5-54CE-4C32-A191-27041AF0A5D4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0A09-B4CA-453D-832B-295F33688500}">
      <dsp:nvSpPr>
        <dsp:cNvPr id="0" name=""/>
        <dsp:cNvSpPr/>
      </dsp:nvSpPr>
      <dsp:spPr>
        <a:xfrm>
          <a:off x="0" y="494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L’analisi strutturata favorisce la descrizione di algoritmi facilmente documentabili e comprensibili</a:t>
          </a:r>
        </a:p>
      </dsp:txBody>
      <dsp:txXfrm>
        <a:off x="0" y="494"/>
        <a:ext cx="10058399" cy="809960"/>
      </dsp:txXfrm>
    </dsp:sp>
    <dsp:sp modelId="{3CD4B1A6-81B6-475B-AF4D-5EB366D02BDD}">
      <dsp:nvSpPr>
        <dsp:cNvPr id="0" name=""/>
        <dsp:cNvSpPr/>
      </dsp:nvSpPr>
      <dsp:spPr>
        <a:xfrm>
          <a:off x="0" y="81045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AA9-F0A5-4A73-A43C-6CA9B8F6973F}">
      <dsp:nvSpPr>
        <dsp:cNvPr id="0" name=""/>
        <dsp:cNvSpPr/>
      </dsp:nvSpPr>
      <dsp:spPr>
        <a:xfrm>
          <a:off x="0" y="81045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3 possibili schemi di rappresentazione:</a:t>
          </a:r>
        </a:p>
      </dsp:txBody>
      <dsp:txXfrm>
        <a:off x="0" y="810455"/>
        <a:ext cx="10058399" cy="809960"/>
      </dsp:txXfrm>
    </dsp:sp>
    <dsp:sp modelId="{6CC6DAAD-BFBC-413E-B515-50EC0D330969}">
      <dsp:nvSpPr>
        <dsp:cNvPr id="0" name=""/>
        <dsp:cNvSpPr/>
      </dsp:nvSpPr>
      <dsp:spPr>
        <a:xfrm>
          <a:off x="0" y="162041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D0407-D11A-4946-A16E-EBB405DE0100}">
      <dsp:nvSpPr>
        <dsp:cNvPr id="0" name=""/>
        <dsp:cNvSpPr/>
      </dsp:nvSpPr>
      <dsp:spPr>
        <a:xfrm>
          <a:off x="0" y="162041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Schema di sequenza </a:t>
          </a:r>
          <a:r>
            <a:rPr lang="it-IT" sz="2300" kern="1200" dirty="0"/>
            <a:t>= più schemi di flusso sono eseguiti in sequenza</a:t>
          </a:r>
        </a:p>
      </dsp:txBody>
      <dsp:txXfrm>
        <a:off x="0" y="1620415"/>
        <a:ext cx="10058399" cy="809960"/>
      </dsp:txXfrm>
    </dsp:sp>
    <dsp:sp modelId="{6195B977-880F-4E85-83A5-2B1838C628A2}">
      <dsp:nvSpPr>
        <dsp:cNvPr id="0" name=""/>
        <dsp:cNvSpPr/>
      </dsp:nvSpPr>
      <dsp:spPr>
        <a:xfrm>
          <a:off x="0" y="243037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62EB4-0290-4D5A-A755-1B44F7402D35}">
      <dsp:nvSpPr>
        <dsp:cNvPr id="0" name=""/>
        <dsp:cNvSpPr/>
      </dsp:nvSpPr>
      <dsp:spPr>
        <a:xfrm>
          <a:off x="0" y="243037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Schema di selezione </a:t>
          </a:r>
          <a:r>
            <a:rPr lang="it-IT" sz="2300" kern="1200" dirty="0"/>
            <a:t>= un blocco di controllo subordina l’esecuzione di due possibili schemi di flusso al verificarsi di una condizione</a:t>
          </a:r>
        </a:p>
      </dsp:txBody>
      <dsp:txXfrm>
        <a:off x="0" y="2430376"/>
        <a:ext cx="10058399" cy="809960"/>
      </dsp:txXfrm>
    </dsp:sp>
    <dsp:sp modelId="{FD4765E0-FDFA-4C8B-8099-302D421EE483}">
      <dsp:nvSpPr>
        <dsp:cNvPr id="0" name=""/>
        <dsp:cNvSpPr/>
      </dsp:nvSpPr>
      <dsp:spPr>
        <a:xfrm>
          <a:off x="0" y="32403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FEB6-2C91-4FF4-B5DE-E881563DC4A1}">
      <dsp:nvSpPr>
        <dsp:cNvPr id="0" name=""/>
        <dsp:cNvSpPr/>
      </dsp:nvSpPr>
      <dsp:spPr>
        <a:xfrm>
          <a:off x="0" y="324033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Schema di iterazione </a:t>
          </a:r>
          <a:r>
            <a:rPr lang="it-IT" sz="2300" kern="1200" dirty="0"/>
            <a:t>= si ripete l’esecuzione di un dato schema di flusso</a:t>
          </a:r>
        </a:p>
      </dsp:txBody>
      <dsp:txXfrm>
        <a:off x="0" y="3240336"/>
        <a:ext cx="10058399" cy="8099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9B001-3C1F-40C5-B24B-C4F6C824E49F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B5A6E-67D0-4DE6-90BC-814841E1A01C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Gli schemi di flusso sono aperti quando consentono una sola esecuzione di una sequenza di blocchi elementari, sono chiusi quando permettono più di un’esecuzione della sequenza di blocchi</a:t>
          </a:r>
        </a:p>
      </dsp:txBody>
      <dsp:txXfrm>
        <a:off x="0" y="0"/>
        <a:ext cx="10058399" cy="2025396"/>
      </dsp:txXfrm>
    </dsp:sp>
    <dsp:sp modelId="{971D35B5-28B1-4057-9EF0-FDD2213A63A8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D4668-2204-4B0F-AA06-3B4E1FECE468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Ogni programma può essere codificato riferendosi esclusivamente ad un algoritmo strutturato e quindi attenendosi alle tre strutture fondamentali</a:t>
          </a:r>
        </a:p>
      </dsp:txBody>
      <dsp:txXfrm>
        <a:off x="0" y="2025396"/>
        <a:ext cx="10058399" cy="2025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F47EA-C01C-42C6-9547-7B2E671704DB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8C018-24C1-4251-87FF-AC1CE164BCA1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Vogliamo calcolare il prodotto di due numeri x e y</a:t>
          </a:r>
        </a:p>
      </dsp:txBody>
      <dsp:txXfrm>
        <a:off x="0" y="0"/>
        <a:ext cx="10058399" cy="4051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901DA-057E-4E59-9F85-65F2F852901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C993-D5E4-4C77-9281-A61881BD1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3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0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02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23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50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5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434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44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72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70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65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1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85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656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0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6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3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65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4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3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1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1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407CC-DFA7-4C0D-8143-E25361707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Diagrammi di flusso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8651E4-876B-42A7-B782-A8179E4C0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Rappresentiamo graficamente gli algoritmi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91AABC-E4B5-4C51-A2FF-53224A3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6AD03B-E237-4C35-B802-F9F0840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6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1C822-A664-4BB2-B6B0-EFCD98C6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Blocco condizione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B8B758E-D669-4D6D-8C16-445C3123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684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73A46F-6C28-4433-8B68-E153C364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A2F8BC-F700-455B-966C-525562D1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6" name="Picture 4" descr="Risultati immagini per strutture di controllo flow chart">
            <a:extLst>
              <a:ext uri="{FF2B5EF4-FFF2-40B4-BE49-F238E27FC236}">
                <a16:creationId xmlns:a16="http://schemas.microsoft.com/office/drawing/2014/main" id="{D1E161E9-340D-4E6C-9EBB-40F6AA51B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1" r="71463" b="61228"/>
          <a:stretch/>
        </p:blipFill>
        <p:spPr bwMode="auto">
          <a:xfrm>
            <a:off x="9727375" y="90740"/>
            <a:ext cx="2325433" cy="17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3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ADFB9-77D9-49F5-9DFB-1852CCDB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strutturata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951264E1-9BFA-476C-A314-C4D7B55A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77920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5B257E-9F93-4A30-BD84-72CDAF86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EE379-B32E-4335-B5B7-EC345DED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55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68CB4-338F-484E-AF78-05BB8112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strutturata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F3D522C-0A6A-4EB6-9511-8CEB38346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764888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FB9BB-BC49-40E3-B57F-84B28B3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534C2B-6A25-4090-AC25-D67049DE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51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F86F5-C4CB-43D9-B512-54D50648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Strutture di controllo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27B261-55EE-4004-91BF-8D8E9D40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E1BDD4-F8A8-46AD-9485-57F062A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13</a:t>
            </a:fld>
            <a:endParaRPr lang="it-IT"/>
          </a:p>
        </p:txBody>
      </p:sp>
      <p:pic>
        <p:nvPicPr>
          <p:cNvPr id="2050" name="Picture 2" descr="Risultati immagini per strutture di controllo flow chart">
            <a:extLst>
              <a:ext uri="{FF2B5EF4-FFF2-40B4-BE49-F238E27FC236}">
                <a16:creationId xmlns:a16="http://schemas.microsoft.com/office/drawing/2014/main" id="{B2AAE011-0327-4309-A5CB-FF41B1A6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5" y="2472986"/>
            <a:ext cx="10902370" cy="36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0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6F22D4-BDD8-445E-9A0A-20F922C6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Esempio di diagramma di flusso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780527-B99C-4FE3-9D46-839D02E4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20" y="4790199"/>
            <a:ext cx="4615180" cy="6687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</a:rPr>
              <a:t>Diagramma a blocchi per la selezione, in un mazzo di chiavi, di quella che apre un lucchetto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83C3BE-C9A8-4D52-A0F6-7C605AE09A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251" t="25481" r="11500" b="7067"/>
          <a:stretch/>
        </p:blipFill>
        <p:spPr>
          <a:xfrm>
            <a:off x="2253268" y="1054100"/>
            <a:ext cx="2223463" cy="438267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FAC35E-6675-411F-82DA-BA567AC7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Alessandro Fuser - Informatica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90175F-FCFD-4BD6-968C-A2766CB0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6A7B9F3-AD86-447B-A771-D3054D37ABA9}" type="slidenum">
              <a:rPr lang="en-US" sz="2800" smtClean="0"/>
              <a:pPr defTabSz="914400">
                <a:spcAft>
                  <a:spcPts val="600"/>
                </a:spcAft>
              </a:pPr>
              <a:t>14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42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BB774-AE0A-4E03-95EE-19F20E6A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soluzione programma su carta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2FBD7C-4933-4D0E-B6C1-AA44ACF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5DA4C3-1E4A-4003-A232-203C814A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15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99AED8-EB82-4003-A596-F1167859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sz="4400" dirty="0"/>
              <a:t>Analisi del problema e specifica funzionale, ossia cosa prendo in input e cosa voglio dare in output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4400" dirty="0"/>
              <a:t>Definizione dell’algoritmo risolutivo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4400" dirty="0"/>
              <a:t>Descrizione con un diagramma di flusso</a:t>
            </a:r>
          </a:p>
        </p:txBody>
      </p:sp>
    </p:spTree>
    <p:extLst>
      <p:ext uri="{BB962C8B-B14F-4D97-AF65-F5344CB8AC3E}">
        <p14:creationId xmlns:p14="http://schemas.microsoft.com/office/powerpoint/2010/main" val="44675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A8CD0-D450-48B6-B915-724C48B5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t-IT" dirty="0"/>
              <a:t>Esempio – nome e requisiti</a:t>
            </a:r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2E2D25-9DC1-447A-8C6E-20A9B2D8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F36AE3-2BB5-42F1-9644-7D003D3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754FCCE-126E-4ABE-8DAE-08C3F5F1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sz="3600" dirty="0"/>
              <a:t>Descrizione</a:t>
            </a:r>
          </a:p>
          <a:p>
            <a:pPr lvl="1"/>
            <a:r>
              <a:rPr lang="it-IT" sz="3200" dirty="0"/>
              <a:t>Vogliamo chiamare un abbonato con il telefono</a:t>
            </a:r>
          </a:p>
          <a:p>
            <a:pPr lvl="0"/>
            <a:r>
              <a:rPr lang="it-IT" sz="3600" dirty="0"/>
              <a:t>Requisiti, in cui prevediamo i vari casi</a:t>
            </a:r>
          </a:p>
          <a:p>
            <a:pPr lvl="1"/>
            <a:r>
              <a:rPr lang="it-IT" sz="3200" dirty="0"/>
              <a:t>La telefonata viene eseguita con successo</a:t>
            </a:r>
          </a:p>
          <a:p>
            <a:pPr lvl="2"/>
            <a:r>
              <a:rPr lang="it-IT" sz="2800" dirty="0"/>
              <a:t>Messaggio «telefonata riuscita»</a:t>
            </a:r>
          </a:p>
          <a:p>
            <a:pPr lvl="1"/>
            <a:r>
              <a:rPr lang="it-IT" sz="3200" dirty="0"/>
              <a:t>La telefonata non può essere portata a termine</a:t>
            </a:r>
          </a:p>
          <a:p>
            <a:pPr lvl="2"/>
            <a:r>
              <a:rPr lang="it-IT" sz="2800" dirty="0"/>
              <a:t>Messaggio «telefonata non riuscita»</a:t>
            </a:r>
          </a:p>
        </p:txBody>
      </p:sp>
    </p:spTree>
    <p:extLst>
      <p:ext uri="{BB962C8B-B14F-4D97-AF65-F5344CB8AC3E}">
        <p14:creationId xmlns:p14="http://schemas.microsoft.com/office/powerpoint/2010/main" val="9590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53A85B-0EE5-4CE3-90D6-E20FC9DB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Esempio - algoritmo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034255E-BF99-47A7-8189-32CD6BFE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dirty="0"/>
              <a:t>Prendo il telefono e mi faccio dare il numero da chiamare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Controllo se c’è segnale: se SI, posso fare la chiamata; se NO, lascio stare o  mi sposto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Faccio la chiamata usando il numero che mi hanno dato; se il segnale è occupato, riprovo, altrimenti resto in attesa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Aspetto la risposta: se RISPONDE, parlo; se NON RISPONDE dopo 10 squilli, richiamo oppure lascio stare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Parlo al telefono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Visualizzo se la chiamata è riuscita oppure no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D3F074-3BB9-44D9-8D80-966B93CC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3780" y="6272784"/>
            <a:ext cx="60744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1C80C-3223-4155-9502-7C078598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6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E091D8-3430-4471-B09F-16BE600D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Esempio – diagramma di flusso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5E0FF16-1C39-4791-943A-D690B8D8C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53280"/>
            <a:ext cx="6882268" cy="51617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E48040-927C-404C-B3AC-36AF6491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Prendo il telefono e mi faccio dare il numero da chiamare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Controllo se c’è segnale: se SI, posso fare la chiamata; se NO, lascio stare o  mi sposto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Faccio la chiamata usando il numero che mi hanno dato; se il segnale è occupato, riprovo, altrimenti resto in attesa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Aspetto la risposta: se RISPONDE, parlo; se NON RISPONDE dopo 10 squilli, richiamo oppure lascio stare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Parlo al telefono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Visualizzo se la chiamata è riuscita oppure no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A3A3F-BB31-452D-9C7D-2E98F35D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9FC15E-AA01-4882-8ED5-8B525E61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16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A87AC-412D-482E-A930-52DEBD2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356D89-AADD-4F75-A286-00AB09EC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77215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929539-058B-459B-A03D-89FB70AD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A8305-F8DE-4C17-A92A-99BDF9E1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9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A1CEF-2C04-4D15-9211-48352FE5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Avete mai fatto un diagramma?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355914-9B52-4DF7-A83C-748AFAC2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2D809-370D-4269-9247-15BA2D0D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 descr="Risultati immagini per domanda">
            <a:extLst>
              <a:ext uri="{FF2B5EF4-FFF2-40B4-BE49-F238E27FC236}">
                <a16:creationId xmlns:a16="http://schemas.microsoft.com/office/drawing/2014/main" id="{1CB14F28-32B0-4120-ABDB-6EB96F3F1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07" y="1683766"/>
            <a:ext cx="5544185" cy="41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3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CBC34-9969-47F6-8C46-78B3917A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it-IT" sz="3200" dirty="0"/>
              <a:t>Soluzione 2</a:t>
            </a:r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72BF3499-3133-4282-A05F-F0A6B47F5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09132"/>
              </p:ext>
            </p:extLst>
          </p:nvPr>
        </p:nvGraphicFramePr>
        <p:xfrm>
          <a:off x="7883611" y="2121408"/>
          <a:ext cx="381677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95108-0BB4-4589-8450-B813CBD4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1931AC-4D9E-4AD2-98CC-21CFD05A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20</a:t>
            </a:fld>
            <a:endParaRPr lang="it-IT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10EC4653-DB1C-4FCC-9B18-28B0ED5F08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r="1556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A9063-5CC6-4080-AC0F-1B4CC84E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compito x casa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0616D6D-0E31-4D95-8CCA-64102EFA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88072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6F9775-3C0B-4D28-AE68-508C2346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0D06CD-0C54-4FDF-B7EA-0C4B78E1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6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E809B-77BA-4003-9408-24AE148F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Cos’è un programma?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F355F77-3DB7-46A8-B177-64213C813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5019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91380E-1743-4EB5-9A5E-DCFB72EF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4447C9-E2C5-41E1-8CF3-21800325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06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71605-3C8C-40AB-BE5D-5AA29724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Perché i diagrammi di flusso?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9D79422-D70B-4D68-AD7A-7E8DD8610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2168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1C964E-4CDF-43A8-8BE9-438B4609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BE04F-0ECF-4775-B4BE-28DE27E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9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EFA8-F88E-4BA2-866F-829CD92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Diagramma di flusso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34652C-0FE5-42E3-8B37-5120248B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F5C0E-92CD-472D-AC4C-A35D794F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Risultati immagini per flowchart star wars">
            <a:extLst>
              <a:ext uri="{FF2B5EF4-FFF2-40B4-BE49-F238E27FC236}">
                <a16:creationId xmlns:a16="http://schemas.microsoft.com/office/drawing/2014/main" id="{5E612104-868B-48B6-A170-E4BB8ED5F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97" y="2120900"/>
            <a:ext cx="3036956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1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42396-C665-4578-9B25-852BDA4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Simboli principali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9EEDAB-585D-4C16-81F9-BB94100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B7317-2525-4C0A-AB7A-5E65AEDA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" name="Picture 4" descr="Risultati immagini per strutture di controllo flow chart">
            <a:extLst>
              <a:ext uri="{FF2B5EF4-FFF2-40B4-BE49-F238E27FC236}">
                <a16:creationId xmlns:a16="http://schemas.microsoft.com/office/drawing/2014/main" id="{DFF8FE3E-72DA-43AD-8FDF-91810F007A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27"/>
          <a:stretch/>
        </p:blipFill>
        <p:spPr bwMode="auto">
          <a:xfrm>
            <a:off x="3183180" y="2093976"/>
            <a:ext cx="5825640" cy="38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A532A-E17B-46D1-87E4-DEDC27C8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Blocco inizio/fine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5C929E79-4ADB-41EA-9D6D-AD49C5384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185273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53688F-4978-4C39-9A80-F1AED94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7DC1C3-20F8-49A2-97F9-37DC6563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  <p:pic>
        <p:nvPicPr>
          <p:cNvPr id="6" name="Picture 4" descr="Risultati immagini per strutture di controllo flow chart">
            <a:extLst>
              <a:ext uri="{FF2B5EF4-FFF2-40B4-BE49-F238E27FC236}">
                <a16:creationId xmlns:a16="http://schemas.microsoft.com/office/drawing/2014/main" id="{305B7D64-3BCA-4351-A22B-D10CA0B7E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9" r="75746" b="33409"/>
          <a:stretch/>
        </p:blipFill>
        <p:spPr bwMode="auto">
          <a:xfrm>
            <a:off x="9077135" y="384048"/>
            <a:ext cx="3013477" cy="14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72C5A-712A-4DCA-B43D-3049E4F5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Blocco input/output</a:t>
            </a:r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08FA13E2-1713-4094-8B2A-921D0DD30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5668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3A3D9C-114F-4E95-B5C8-4C0D4E03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85658B-70E5-48F2-A107-3445DF55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6" name="Picture 4" descr="Risultati immagini per strutture di controllo flow chart">
            <a:extLst>
              <a:ext uri="{FF2B5EF4-FFF2-40B4-BE49-F238E27FC236}">
                <a16:creationId xmlns:a16="http://schemas.microsoft.com/office/drawing/2014/main" id="{95E6121A-2A7B-437C-BF59-5A1C17D1F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09" r="72364" b="45812"/>
          <a:stretch/>
        </p:blipFill>
        <p:spPr bwMode="auto">
          <a:xfrm>
            <a:off x="9514015" y="299720"/>
            <a:ext cx="2519937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9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0205C-DD03-4ACD-8B3D-D35FF9BE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Blocco elaborazione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533B0-5A58-46F0-9214-5468CAD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AECB0-0422-4330-A1D9-E9CBDE4F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  <p:pic>
        <p:nvPicPr>
          <p:cNvPr id="6" name="Picture 4" descr="Risultati immagini per strutture di controllo flow chart">
            <a:extLst>
              <a:ext uri="{FF2B5EF4-FFF2-40B4-BE49-F238E27FC236}">
                <a16:creationId xmlns:a16="http://schemas.microsoft.com/office/drawing/2014/main" id="{14816C14-9251-4C78-866B-49F3BF3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7325" b="85800"/>
          <a:stretch/>
        </p:blipFill>
        <p:spPr bwMode="auto">
          <a:xfrm>
            <a:off x="9384983" y="220091"/>
            <a:ext cx="2566225" cy="156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82DA195C-08AD-473A-AA79-3C3154848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842385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0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803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Wingdings</vt:lpstr>
      <vt:lpstr>1_Legno</vt:lpstr>
      <vt:lpstr>Legno</vt:lpstr>
      <vt:lpstr>Diagrammi di flusso</vt:lpstr>
      <vt:lpstr>Avete mai fatto un diagramma?</vt:lpstr>
      <vt:lpstr>Cos’è un programma?</vt:lpstr>
      <vt:lpstr>Perché i diagrammi di flusso?</vt:lpstr>
      <vt:lpstr>Diagramma di flusso</vt:lpstr>
      <vt:lpstr>Simboli principali</vt:lpstr>
      <vt:lpstr>Blocco inizio/fine</vt:lpstr>
      <vt:lpstr>Blocco input/output</vt:lpstr>
      <vt:lpstr>Blocco elaborazione</vt:lpstr>
      <vt:lpstr>Blocco condizione</vt:lpstr>
      <vt:lpstr>Analisi strutturata</vt:lpstr>
      <vt:lpstr>Analisi strutturata</vt:lpstr>
      <vt:lpstr>Strutture di controllo</vt:lpstr>
      <vt:lpstr>Esempio di diagramma di flusso</vt:lpstr>
      <vt:lpstr>soluzione programma su carta</vt:lpstr>
      <vt:lpstr>Esempio – nome e requisiti</vt:lpstr>
      <vt:lpstr>Esempio - algoritmo</vt:lpstr>
      <vt:lpstr>Esempio – diagramma di flusso</vt:lpstr>
      <vt:lpstr>esercizio</vt:lpstr>
      <vt:lpstr>Soluzione 2</vt:lpstr>
      <vt:lpstr>compito x casa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Alessandro Fuser</dc:creator>
  <cp:lastModifiedBy>Alessandro Fuser</cp:lastModifiedBy>
  <cp:revision>25</cp:revision>
  <dcterms:created xsi:type="dcterms:W3CDTF">2018-09-19T13:10:00Z</dcterms:created>
  <dcterms:modified xsi:type="dcterms:W3CDTF">2018-10-10T16:03:31Z</dcterms:modified>
</cp:coreProperties>
</file>