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  <p:sldMasterId id="2147483864" r:id="rId2"/>
  </p:sldMasterIdLst>
  <p:notesMasterIdLst>
    <p:notesMasterId r:id="rId13"/>
  </p:notesMasterIdLst>
  <p:sldIdLst>
    <p:sldId id="256" r:id="rId3"/>
    <p:sldId id="270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D50B4-0499-4FC2-9CD7-7BFC153382A1}" type="datetimeFigureOut">
              <a:rPr lang="it-IT" smtClean="0"/>
              <a:t>05/10/2018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27B04-171F-41E7-B11E-0D9AD3550C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22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08A8DE2D-4760-4844-AD75-9302AE32DE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0C4FDA58-89AB-479D-AA7E-D08AB43FF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956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55452B8D-43BD-46C6-BC0B-D0DDCE51B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DD0176C-8F98-4EC5-AAFE-8F31AFFAF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49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E237DF7-C9A5-4A93-B08B-6C78176AD8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CA19EF5-90EE-40AE-9666-C9843D69F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857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200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96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178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366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149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274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212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77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E0E7F98-1AA6-422D-8D39-4740469DD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C75A831-C002-497F-9A4E-4113260F4C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272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389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098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942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EC3BC07C-5165-4163-9DAC-8071E930C5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9CD3E08-00FE-4533-93D2-72E3B858A9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29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B10E79-6D4E-48D2-B1EE-E4494B2821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D44609-333B-40AD-A07F-C2FA6A7E9C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79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4E12125-5684-47A1-9628-D946B19B2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CA8C6019-FD67-4682-ACF2-C52605983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32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5E79451-55F4-471F-830F-2E32DB379B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CC39E7-B08F-465C-9F61-9525C3C8D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94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239C13-AF23-4525-B122-9A66410DF5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955AF1-DA40-443A-910A-C46098344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95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24400A57-D48A-474B-9977-F9291B29CD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3F669CAB-1980-4E42-9F0F-B682F4033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16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6C83360D-F06F-4669-BF5B-43EAB8EBDC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2889090D-3EB0-4AA2-BF00-E9FB674D5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204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Alessandro Fuser - Informatica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59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it-IT"/>
              <a:t>Alessandro Fuser - Informatica</a:t>
            </a:r>
            <a:endParaRPr lang="it-IT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05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1FB753-F9B4-4B74-8153-2B4C45CD4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Esercizi algoritmi + diagrammi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B1A6D6-72F1-4418-B26A-8C5A3B72E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A985DC-7298-48D4-B873-A46ACBD8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ED7C86-7050-41FC-B35A-C2DA88E6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771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9B22CF1-8F1F-4F40-9214-70CAE8F81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PRONTI PER LA FESTA?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299C8D5B-52E7-48E1-B155-BFFCA2F52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AD3E5F-8F90-4B44-AD0B-E4DD1521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Alessandro Fuser - Informatica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E09AB23-DBF8-4C53-B8C7-BC9564E9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0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EAC85A-341A-4288-8EAC-A932C4F3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Esercizi da festa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1B3B53-9351-4AA7-A497-D7D1D2DA6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Dati in ingresso 3 valori, calcola la media e stampala</a:t>
            </a:r>
          </a:p>
          <a:p>
            <a:r>
              <a:rPr lang="it-IT" dirty="0"/>
              <a:t>Dati in ingresso la base e l’altezza di un rettangolo, calcolare e stampare il perimetro e l’area</a:t>
            </a:r>
          </a:p>
          <a:p>
            <a:r>
              <a:rPr lang="it-IT" dirty="0"/>
              <a:t>Dati in ingresso il numero dei maschi e delle femmine che entrano in discoteca, l’algoritmo calcola e stampa a video il prezzo totale sapendo che i primi pagano 12€ e le seconde 10€ </a:t>
            </a:r>
          </a:p>
          <a:p>
            <a:r>
              <a:rPr lang="it-IT" dirty="0"/>
              <a:t>Dato in ingresso il valore dell’età di uno studente, l’algoritmo stampa a video se è maggiorenne o minorenne </a:t>
            </a:r>
          </a:p>
          <a:p>
            <a:r>
              <a:rPr lang="it-IT" dirty="0"/>
              <a:t>Dati in ingresso 3 valori, l’algoritmo stampa a video il valore minore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D60A4-6E80-4F62-A9ED-611E3F2D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E918EB-5F92-440D-B9DC-7B6B01DA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08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4D595-ADE0-4885-B407-0A9235CC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Sfida di gruppo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694272-EE6D-4004-A51F-5216E839B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i maschi: scrivere un programma (specifica + algoritmo + flusso) per la decisione e l’acquisto di un nuovo videogioco</a:t>
            </a:r>
          </a:p>
          <a:p>
            <a:r>
              <a:rPr lang="it-IT" dirty="0"/>
              <a:t>Per le femmine: scrivere un programma (specifica + algoritmo + flusso) per la decisione e l’acquisto di un nuovo smalto o profumo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2FF526-D347-4C43-B2EF-4E401F2F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7E580E-E6A5-4CF4-A9E4-CC733295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44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A60B22D-1DFF-4223-93AD-26022DE62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soluzioni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84DFDE45-DE38-4EC6-AE8E-DC13E0181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E731C19-D8B0-4584-B270-B9B3B1B1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572FDCD-47D9-4F00-AF5C-7902D661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131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C115CC-2E0F-4CDB-8DE5-AC6BC4B8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sz="3200"/>
              <a:t>Dati in ingresso 3 valori, calcola la media e stampala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72EA10-0A77-4029-8734-6D6FA6498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it-IT" sz="1600"/>
              <a:t>Prendo in ingresso i 3 valori: a, b, c</a:t>
            </a:r>
          </a:p>
          <a:p>
            <a:r>
              <a:rPr lang="it-IT" sz="1600"/>
              <a:t>Sommo i tre valori a + b + c e salvo in somma</a:t>
            </a:r>
          </a:p>
          <a:p>
            <a:r>
              <a:rPr lang="it-IT" sz="1600"/>
              <a:t>Divido la somma per il numero di valori presi in considerazione e salvo in media</a:t>
            </a:r>
          </a:p>
          <a:p>
            <a:r>
              <a:rPr lang="it-IT" sz="1600"/>
              <a:t>Stampo a video il valore di media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515344C-CB31-461B-8E81-30BBE670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BE12CD-EE48-4911-A5B7-C9AB837B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5</a:t>
            </a:fld>
            <a:endParaRPr lang="it-IT"/>
          </a:p>
        </p:txBody>
      </p:sp>
      <p:pic>
        <p:nvPicPr>
          <p:cNvPr id="5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C7138B34-283B-436C-83DA-548E4E756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53280"/>
            <a:ext cx="6882269" cy="51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9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E57E01-8558-4B31-879D-43618E2A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sz="2200"/>
              <a:t>Dati in ingresso la base e l’altezza di un rettangolo, calcolare e stampare il perimetro e l’area</a:t>
            </a:r>
            <a:br>
              <a:rPr lang="it-IT" sz="2200"/>
            </a:br>
            <a:endParaRPr lang="it-IT" sz="22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6332DD-A0F8-453E-B30C-4D220F0F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it-IT" sz="1600"/>
              <a:t>Prendo in ingresso base e altezza</a:t>
            </a:r>
          </a:p>
          <a:p>
            <a:r>
              <a:rPr lang="it-IT" sz="1600"/>
              <a:t>Perimetro = base*2 + altezza*2</a:t>
            </a:r>
          </a:p>
          <a:p>
            <a:r>
              <a:rPr lang="it-IT" sz="1600"/>
              <a:t>Area = base*altezza</a:t>
            </a:r>
          </a:p>
          <a:p>
            <a:r>
              <a:rPr lang="it-IT" sz="1600"/>
              <a:t>Stampo a video Perimetro e Area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B1F8CA6-56AD-4099-94FB-FA3B7559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5E5190-D99B-495B-B9F8-0FEFB8EE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6</a:t>
            </a:fld>
            <a:endParaRPr lang="it-IT"/>
          </a:p>
        </p:txBody>
      </p:sp>
      <p:pic>
        <p:nvPicPr>
          <p:cNvPr id="5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157C637E-5405-41BD-945A-4E87D4F63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53280"/>
            <a:ext cx="6882269" cy="51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9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E7AAAD-AD3A-49B4-8707-30B08A29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sz="1800"/>
              <a:t>Dati in ingresso il numero dei maschi e delle femmine che entrano in discoteca, l’algoritmo calcola e stampa a video il prezzo totale sapendo che i primi pagano 12€ e le seconde 10€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F82FCD-7388-49FF-82F1-E12A54D2A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it-IT" sz="1600"/>
              <a:t>Prendo in ingresso numero maschi (m) e numero femmine (f)</a:t>
            </a:r>
          </a:p>
          <a:p>
            <a:r>
              <a:rPr lang="it-IT" sz="1600"/>
              <a:t>Calcolo il prezzo maschi = m*12 in totMaschi</a:t>
            </a:r>
          </a:p>
          <a:p>
            <a:r>
              <a:rPr lang="it-IT" sz="1600"/>
              <a:t>Calcolo il prezzo femmine = f*10 in totFemmine</a:t>
            </a:r>
          </a:p>
          <a:p>
            <a:r>
              <a:rPr lang="it-IT" sz="1600"/>
              <a:t>Sommo prezzo maschi + prezzo femmine in totale</a:t>
            </a:r>
          </a:p>
          <a:p>
            <a:r>
              <a:rPr lang="it-IT" sz="1600"/>
              <a:t>Stampo a video totale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F985D8-2485-4103-B264-9AB78078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019CA7-1338-42A8-BC98-F0355C46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7</a:t>
            </a:fld>
            <a:endParaRPr lang="it-IT"/>
          </a:p>
        </p:txBody>
      </p:sp>
      <p:pic>
        <p:nvPicPr>
          <p:cNvPr id="5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D968929E-BE23-4451-B20D-65A6F7E0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53280"/>
            <a:ext cx="6882269" cy="51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0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FCBE8F-AB54-446E-A02D-1A2A83A5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sz="2200"/>
              <a:t>Dato in ingresso il valore dell’età di uno studente, l’algoritmo stampa a video se è maggiorenne o minorenne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EF1494-81F3-4102-BED3-62318B78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it-IT" sz="1600"/>
              <a:t>Prendo in ingresso età</a:t>
            </a:r>
          </a:p>
          <a:p>
            <a:r>
              <a:rPr lang="it-IT" sz="1600"/>
              <a:t>Controllo se età è maggiore o uguale di 18</a:t>
            </a:r>
          </a:p>
          <a:p>
            <a:r>
              <a:rPr lang="it-IT" sz="1600"/>
              <a:t>Se si, stampo «maggiorenne»</a:t>
            </a:r>
          </a:p>
          <a:p>
            <a:r>
              <a:rPr lang="it-IT" sz="1600"/>
              <a:t>Altrimenti, stampo «minorenne»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11CD44-BF04-420C-8C3B-0AAA6876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9C7C2B-2A41-410C-A0C4-72A8E953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8</a:t>
            </a:fld>
            <a:endParaRPr lang="it-IT"/>
          </a:p>
        </p:txBody>
      </p:sp>
      <p:pic>
        <p:nvPicPr>
          <p:cNvPr id="5" name="Immagine 4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9FB27485-46F3-499C-BC88-2696038D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53280"/>
            <a:ext cx="6882269" cy="51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0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4F5900-C63E-4666-86C4-8CFBF796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sz="2700"/>
              <a:t>Dati in ingresso 3 valori, l’algoritmo stampa a video il valore minore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47FBA4-6B7D-4E12-AF87-3E58BD89E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it-IT" sz="1600"/>
              <a:t>Prendo i tre numeri a,b,c in ingresso</a:t>
            </a:r>
          </a:p>
          <a:p>
            <a:r>
              <a:rPr lang="it-IT" sz="1600"/>
              <a:t>Se a &lt;= b</a:t>
            </a:r>
          </a:p>
          <a:p>
            <a:pPr lvl="1"/>
            <a:r>
              <a:rPr lang="it-IT" sz="1600"/>
              <a:t>Se a &lt;= c, stampo «a è il minore»</a:t>
            </a:r>
          </a:p>
          <a:p>
            <a:pPr lvl="1"/>
            <a:r>
              <a:rPr lang="it-IT" sz="1600"/>
              <a:t>Se a &gt; c, stampo «c è il minore»</a:t>
            </a:r>
          </a:p>
          <a:p>
            <a:r>
              <a:rPr lang="it-IT" sz="1600"/>
              <a:t>Altrimenti</a:t>
            </a:r>
          </a:p>
          <a:p>
            <a:pPr lvl="1"/>
            <a:r>
              <a:rPr lang="it-IT" sz="1600"/>
              <a:t>Se b &lt;= c, stampo «b è il minore»</a:t>
            </a:r>
          </a:p>
          <a:p>
            <a:pPr lvl="1"/>
            <a:r>
              <a:rPr lang="it-IT" sz="1600"/>
              <a:t>Se b &gt; c, stampo «c è il minore»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A3D720-4781-42E7-B906-A651BE71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44065A-1DAD-4256-BCAC-5091BDCF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9</a:t>
            </a:fld>
            <a:endParaRPr lang="it-IT"/>
          </a:p>
        </p:txBody>
      </p:sp>
      <p:pic>
        <p:nvPicPr>
          <p:cNvPr id="5" name="Immagine 4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109FB256-EABC-4FAF-97A1-32887DE7F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53280"/>
            <a:ext cx="6882269" cy="51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36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Legn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517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Wingdings</vt:lpstr>
      <vt:lpstr>1_Legno</vt:lpstr>
      <vt:lpstr>Legno</vt:lpstr>
      <vt:lpstr>Esercizi algoritmi + diagrammi</vt:lpstr>
      <vt:lpstr>Esercizi da festa</vt:lpstr>
      <vt:lpstr>Sfida di gruppo</vt:lpstr>
      <vt:lpstr>soluzioni</vt:lpstr>
      <vt:lpstr>Dati in ingresso 3 valori, calcola la media e stampala</vt:lpstr>
      <vt:lpstr>Dati in ingresso la base e l’altezza di un rettangolo, calcolare e stampare il perimetro e l’area </vt:lpstr>
      <vt:lpstr>Dati in ingresso il numero dei maschi e delle femmine che entrano in discoteca, l’algoritmo calcola e stampa a video il prezzo totale sapendo che i primi pagano 12€ e le seconde 10€ </vt:lpstr>
      <vt:lpstr>Dato in ingresso il valore dell’età di uno studente, l’algoritmo stampa a video se è maggiorenne o minorenne </vt:lpstr>
      <vt:lpstr>Dati in ingresso 3 valori, l’algoritmo stampa a video il valore minore</vt:lpstr>
      <vt:lpstr>PRONTI PER LA FESTA?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 algoritmi + diagrammi</dc:title>
  <dc:creator>Alessandro Fuser</dc:creator>
  <cp:lastModifiedBy>Alessandro Fuser</cp:lastModifiedBy>
  <cp:revision>10</cp:revision>
  <dcterms:created xsi:type="dcterms:W3CDTF">2018-09-24T11:15:52Z</dcterms:created>
  <dcterms:modified xsi:type="dcterms:W3CDTF">2018-10-05T13:24:14Z</dcterms:modified>
</cp:coreProperties>
</file>