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39EAA-2D6D-4C82-9788-1CF3E45F9A5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48E68B6-E0F2-4474-8417-90DCDA155945}">
      <dgm:prSet/>
      <dgm:spPr/>
      <dgm:t>
        <a:bodyPr/>
        <a:lstStyle/>
        <a:p>
          <a:r>
            <a:rPr lang="it-IT" dirty="0"/>
            <a:t>Per </a:t>
          </a:r>
          <a:r>
            <a:rPr lang="it-IT" b="1" dirty="0"/>
            <a:t>comprendere</a:t>
          </a:r>
          <a:r>
            <a:rPr lang="it-IT" dirty="0"/>
            <a:t> come vengono creati e gestiti tutti gli elementi multimediali all’interno di un sistema</a:t>
          </a:r>
        </a:p>
      </dgm:t>
    </dgm:pt>
    <dgm:pt modelId="{C7F44936-4AF1-4800-AC89-EBCB48E51FBD}" type="parTrans" cxnId="{F430F4C9-546E-4A57-B583-6BFEE5FCAB57}">
      <dgm:prSet/>
      <dgm:spPr/>
      <dgm:t>
        <a:bodyPr/>
        <a:lstStyle/>
        <a:p>
          <a:endParaRPr lang="it-IT"/>
        </a:p>
      </dgm:t>
    </dgm:pt>
    <dgm:pt modelId="{B5D03F4C-0B5A-4BF2-9406-EF179EC3A15D}" type="sibTrans" cxnId="{F430F4C9-546E-4A57-B583-6BFEE5FCAB57}">
      <dgm:prSet/>
      <dgm:spPr/>
      <dgm:t>
        <a:bodyPr/>
        <a:lstStyle/>
        <a:p>
          <a:endParaRPr lang="it-IT"/>
        </a:p>
      </dgm:t>
    </dgm:pt>
    <dgm:pt modelId="{4560A028-68A0-42DF-AA3A-0CCC3C7560A4}">
      <dgm:prSet/>
      <dgm:spPr/>
      <dgm:t>
        <a:bodyPr/>
        <a:lstStyle/>
        <a:p>
          <a:r>
            <a:rPr lang="it-IT" dirty="0"/>
            <a:t>Per </a:t>
          </a:r>
          <a:r>
            <a:rPr lang="it-IT" b="1" dirty="0"/>
            <a:t>comprendere</a:t>
          </a:r>
          <a:r>
            <a:rPr lang="it-IT" dirty="0"/>
            <a:t> come viene mappato gli elementi in un mondo reale in un mondo con solo due bit principali (0-1)</a:t>
          </a:r>
        </a:p>
      </dgm:t>
    </dgm:pt>
    <dgm:pt modelId="{841B0BA2-1276-43B1-A7D0-0C69A7388E20}" type="parTrans" cxnId="{C1CC5461-D3DD-44B9-B65B-D085E66CE63B}">
      <dgm:prSet/>
      <dgm:spPr/>
      <dgm:t>
        <a:bodyPr/>
        <a:lstStyle/>
        <a:p>
          <a:endParaRPr lang="it-IT"/>
        </a:p>
      </dgm:t>
    </dgm:pt>
    <dgm:pt modelId="{C5D0BACD-3967-494A-9C7F-1E545863DAC8}" type="sibTrans" cxnId="{C1CC5461-D3DD-44B9-B65B-D085E66CE63B}">
      <dgm:prSet/>
      <dgm:spPr/>
      <dgm:t>
        <a:bodyPr/>
        <a:lstStyle/>
        <a:p>
          <a:endParaRPr lang="it-IT"/>
        </a:p>
      </dgm:t>
    </dgm:pt>
    <dgm:pt modelId="{0D3BDF3A-3B75-4D81-89C6-BE1C869EFD5E}">
      <dgm:prSet/>
      <dgm:spPr/>
      <dgm:t>
        <a:bodyPr/>
        <a:lstStyle/>
        <a:p>
          <a:r>
            <a:rPr lang="it-IT" dirty="0"/>
            <a:t>Per </a:t>
          </a:r>
          <a:r>
            <a:rPr lang="it-IT" b="1" dirty="0"/>
            <a:t>saper utilizzare </a:t>
          </a:r>
          <a:r>
            <a:rPr lang="it-IT" dirty="0"/>
            <a:t>tali elementi nella progettazione WEB</a:t>
          </a:r>
        </a:p>
      </dgm:t>
    </dgm:pt>
    <dgm:pt modelId="{A92E901B-F6FF-4465-AB77-D6002EEF4B77}" type="parTrans" cxnId="{578A3357-232D-4E0A-9A79-0B4965C72F17}">
      <dgm:prSet/>
      <dgm:spPr/>
      <dgm:t>
        <a:bodyPr/>
        <a:lstStyle/>
        <a:p>
          <a:endParaRPr lang="it-IT"/>
        </a:p>
      </dgm:t>
    </dgm:pt>
    <dgm:pt modelId="{2CB63FC1-2F4E-49CC-8764-CECA76AB9506}" type="sibTrans" cxnId="{578A3357-232D-4E0A-9A79-0B4965C72F17}">
      <dgm:prSet/>
      <dgm:spPr/>
      <dgm:t>
        <a:bodyPr/>
        <a:lstStyle/>
        <a:p>
          <a:endParaRPr lang="it-IT"/>
        </a:p>
      </dgm:t>
    </dgm:pt>
    <dgm:pt modelId="{D6976FA4-3183-415C-808F-261906DECFAF}" type="pres">
      <dgm:prSet presAssocID="{DA939EAA-2D6D-4C82-9788-1CF3E45F9A54}" presName="vert0" presStyleCnt="0">
        <dgm:presLayoutVars>
          <dgm:dir/>
          <dgm:animOne val="branch"/>
          <dgm:animLvl val="lvl"/>
        </dgm:presLayoutVars>
      </dgm:prSet>
      <dgm:spPr/>
    </dgm:pt>
    <dgm:pt modelId="{664C8670-2AA7-4E22-9695-457989850B12}" type="pres">
      <dgm:prSet presAssocID="{048E68B6-E0F2-4474-8417-90DCDA155945}" presName="thickLine" presStyleLbl="alignNode1" presStyleIdx="0" presStyleCnt="3"/>
      <dgm:spPr/>
    </dgm:pt>
    <dgm:pt modelId="{1AE1468D-A9C2-4ACB-B659-84F8E9F457A5}" type="pres">
      <dgm:prSet presAssocID="{048E68B6-E0F2-4474-8417-90DCDA155945}" presName="horz1" presStyleCnt="0"/>
      <dgm:spPr/>
    </dgm:pt>
    <dgm:pt modelId="{6B92D159-763A-425A-92C7-0C326814E073}" type="pres">
      <dgm:prSet presAssocID="{048E68B6-E0F2-4474-8417-90DCDA155945}" presName="tx1" presStyleLbl="revTx" presStyleIdx="0" presStyleCnt="3"/>
      <dgm:spPr/>
    </dgm:pt>
    <dgm:pt modelId="{1E107FA6-0242-499C-849F-6A013F74A477}" type="pres">
      <dgm:prSet presAssocID="{048E68B6-E0F2-4474-8417-90DCDA155945}" presName="vert1" presStyleCnt="0"/>
      <dgm:spPr/>
    </dgm:pt>
    <dgm:pt modelId="{C341C982-A96A-47F3-B327-839EDDBE1459}" type="pres">
      <dgm:prSet presAssocID="{4560A028-68A0-42DF-AA3A-0CCC3C7560A4}" presName="thickLine" presStyleLbl="alignNode1" presStyleIdx="1" presStyleCnt="3"/>
      <dgm:spPr/>
    </dgm:pt>
    <dgm:pt modelId="{3BDE1C9A-7099-43A1-B15C-43A6768E2E39}" type="pres">
      <dgm:prSet presAssocID="{4560A028-68A0-42DF-AA3A-0CCC3C7560A4}" presName="horz1" presStyleCnt="0"/>
      <dgm:spPr/>
    </dgm:pt>
    <dgm:pt modelId="{641973B3-A2AD-4091-A192-524EDA1DE9EC}" type="pres">
      <dgm:prSet presAssocID="{4560A028-68A0-42DF-AA3A-0CCC3C7560A4}" presName="tx1" presStyleLbl="revTx" presStyleIdx="1" presStyleCnt="3"/>
      <dgm:spPr/>
    </dgm:pt>
    <dgm:pt modelId="{F65FC467-A534-4643-BAB0-5BF8D0A62228}" type="pres">
      <dgm:prSet presAssocID="{4560A028-68A0-42DF-AA3A-0CCC3C7560A4}" presName="vert1" presStyleCnt="0"/>
      <dgm:spPr/>
    </dgm:pt>
    <dgm:pt modelId="{30A2F99F-F7E0-40C8-A9E2-2FEED79C6D7F}" type="pres">
      <dgm:prSet presAssocID="{0D3BDF3A-3B75-4D81-89C6-BE1C869EFD5E}" presName="thickLine" presStyleLbl="alignNode1" presStyleIdx="2" presStyleCnt="3"/>
      <dgm:spPr/>
    </dgm:pt>
    <dgm:pt modelId="{BEEC009C-EE3E-4362-9439-EC9511EDC73D}" type="pres">
      <dgm:prSet presAssocID="{0D3BDF3A-3B75-4D81-89C6-BE1C869EFD5E}" presName="horz1" presStyleCnt="0"/>
      <dgm:spPr/>
    </dgm:pt>
    <dgm:pt modelId="{F1F4F29E-13F5-450C-8FE5-C73A05A5C726}" type="pres">
      <dgm:prSet presAssocID="{0D3BDF3A-3B75-4D81-89C6-BE1C869EFD5E}" presName="tx1" presStyleLbl="revTx" presStyleIdx="2" presStyleCnt="3"/>
      <dgm:spPr/>
    </dgm:pt>
    <dgm:pt modelId="{77E6882F-2B69-43D4-A812-7D0711E73195}" type="pres">
      <dgm:prSet presAssocID="{0D3BDF3A-3B75-4D81-89C6-BE1C869EFD5E}" presName="vert1" presStyleCnt="0"/>
      <dgm:spPr/>
    </dgm:pt>
  </dgm:ptLst>
  <dgm:cxnLst>
    <dgm:cxn modelId="{F3E2C202-BC80-41AE-9A8B-38AB5881E6B3}" type="presOf" srcId="{4560A028-68A0-42DF-AA3A-0CCC3C7560A4}" destId="{641973B3-A2AD-4091-A192-524EDA1DE9EC}" srcOrd="0" destOrd="0" presId="urn:microsoft.com/office/officeart/2008/layout/LinedList"/>
    <dgm:cxn modelId="{5E4D0933-A60B-41AA-BB8A-188A27428778}" type="presOf" srcId="{DA939EAA-2D6D-4C82-9788-1CF3E45F9A54}" destId="{D6976FA4-3183-415C-808F-261906DECFAF}" srcOrd="0" destOrd="0" presId="urn:microsoft.com/office/officeart/2008/layout/LinedList"/>
    <dgm:cxn modelId="{C1CC5461-D3DD-44B9-B65B-D085E66CE63B}" srcId="{DA939EAA-2D6D-4C82-9788-1CF3E45F9A54}" destId="{4560A028-68A0-42DF-AA3A-0CCC3C7560A4}" srcOrd="1" destOrd="0" parTransId="{841B0BA2-1276-43B1-A7D0-0C69A7388E20}" sibTransId="{C5D0BACD-3967-494A-9C7F-1E545863DAC8}"/>
    <dgm:cxn modelId="{578A3357-232D-4E0A-9A79-0B4965C72F17}" srcId="{DA939EAA-2D6D-4C82-9788-1CF3E45F9A54}" destId="{0D3BDF3A-3B75-4D81-89C6-BE1C869EFD5E}" srcOrd="2" destOrd="0" parTransId="{A92E901B-F6FF-4465-AB77-D6002EEF4B77}" sibTransId="{2CB63FC1-2F4E-49CC-8764-CECA76AB9506}"/>
    <dgm:cxn modelId="{C1931AA7-4DBF-4BF1-B27C-2BAEDE8818C7}" type="presOf" srcId="{0D3BDF3A-3B75-4D81-89C6-BE1C869EFD5E}" destId="{F1F4F29E-13F5-450C-8FE5-C73A05A5C726}" srcOrd="0" destOrd="0" presId="urn:microsoft.com/office/officeart/2008/layout/LinedList"/>
    <dgm:cxn modelId="{F430F4C9-546E-4A57-B583-6BFEE5FCAB57}" srcId="{DA939EAA-2D6D-4C82-9788-1CF3E45F9A54}" destId="{048E68B6-E0F2-4474-8417-90DCDA155945}" srcOrd="0" destOrd="0" parTransId="{C7F44936-4AF1-4800-AC89-EBCB48E51FBD}" sibTransId="{B5D03F4C-0B5A-4BF2-9406-EF179EC3A15D}"/>
    <dgm:cxn modelId="{1DE040E0-A65E-4BF9-9790-9F7FD9319DBA}" type="presOf" srcId="{048E68B6-E0F2-4474-8417-90DCDA155945}" destId="{6B92D159-763A-425A-92C7-0C326814E073}" srcOrd="0" destOrd="0" presId="urn:microsoft.com/office/officeart/2008/layout/LinedList"/>
    <dgm:cxn modelId="{5B7F18B7-F94F-4A81-8C99-A663A065208E}" type="presParOf" srcId="{D6976FA4-3183-415C-808F-261906DECFAF}" destId="{664C8670-2AA7-4E22-9695-457989850B12}" srcOrd="0" destOrd="0" presId="urn:microsoft.com/office/officeart/2008/layout/LinedList"/>
    <dgm:cxn modelId="{01CC8E4C-89EA-4115-9891-F148B09ADFE9}" type="presParOf" srcId="{D6976FA4-3183-415C-808F-261906DECFAF}" destId="{1AE1468D-A9C2-4ACB-B659-84F8E9F457A5}" srcOrd="1" destOrd="0" presId="urn:microsoft.com/office/officeart/2008/layout/LinedList"/>
    <dgm:cxn modelId="{10F44BF4-1CC5-4EFA-A7BC-99BC503C6D86}" type="presParOf" srcId="{1AE1468D-A9C2-4ACB-B659-84F8E9F457A5}" destId="{6B92D159-763A-425A-92C7-0C326814E073}" srcOrd="0" destOrd="0" presId="urn:microsoft.com/office/officeart/2008/layout/LinedList"/>
    <dgm:cxn modelId="{2152FE17-3F51-4181-A1CD-494053A5A6FE}" type="presParOf" srcId="{1AE1468D-A9C2-4ACB-B659-84F8E9F457A5}" destId="{1E107FA6-0242-499C-849F-6A013F74A477}" srcOrd="1" destOrd="0" presId="urn:microsoft.com/office/officeart/2008/layout/LinedList"/>
    <dgm:cxn modelId="{FE3E9104-0D6C-4846-9801-698CB5A34B15}" type="presParOf" srcId="{D6976FA4-3183-415C-808F-261906DECFAF}" destId="{C341C982-A96A-47F3-B327-839EDDBE1459}" srcOrd="2" destOrd="0" presId="urn:microsoft.com/office/officeart/2008/layout/LinedList"/>
    <dgm:cxn modelId="{ACE765EA-AFAC-46A6-B782-988678347CAC}" type="presParOf" srcId="{D6976FA4-3183-415C-808F-261906DECFAF}" destId="{3BDE1C9A-7099-43A1-B15C-43A6768E2E39}" srcOrd="3" destOrd="0" presId="urn:microsoft.com/office/officeart/2008/layout/LinedList"/>
    <dgm:cxn modelId="{46AD5429-E0B3-4D77-9047-56E1ECAD8686}" type="presParOf" srcId="{3BDE1C9A-7099-43A1-B15C-43A6768E2E39}" destId="{641973B3-A2AD-4091-A192-524EDA1DE9EC}" srcOrd="0" destOrd="0" presId="urn:microsoft.com/office/officeart/2008/layout/LinedList"/>
    <dgm:cxn modelId="{9B0BEEAA-2D28-4D32-AC81-8B9A96723D2C}" type="presParOf" srcId="{3BDE1C9A-7099-43A1-B15C-43A6768E2E39}" destId="{F65FC467-A534-4643-BAB0-5BF8D0A62228}" srcOrd="1" destOrd="0" presId="urn:microsoft.com/office/officeart/2008/layout/LinedList"/>
    <dgm:cxn modelId="{297D683B-3B90-4D8E-9AE6-D11D3B0B0A92}" type="presParOf" srcId="{D6976FA4-3183-415C-808F-261906DECFAF}" destId="{30A2F99F-F7E0-40C8-A9E2-2FEED79C6D7F}" srcOrd="4" destOrd="0" presId="urn:microsoft.com/office/officeart/2008/layout/LinedList"/>
    <dgm:cxn modelId="{0EDC293E-C444-4FE0-ACA3-F72D61689398}" type="presParOf" srcId="{D6976FA4-3183-415C-808F-261906DECFAF}" destId="{BEEC009C-EE3E-4362-9439-EC9511EDC73D}" srcOrd="5" destOrd="0" presId="urn:microsoft.com/office/officeart/2008/layout/LinedList"/>
    <dgm:cxn modelId="{DFE81CD6-20C9-47E6-9104-B96E8FE7005C}" type="presParOf" srcId="{BEEC009C-EE3E-4362-9439-EC9511EDC73D}" destId="{F1F4F29E-13F5-450C-8FE5-C73A05A5C726}" srcOrd="0" destOrd="0" presId="urn:microsoft.com/office/officeart/2008/layout/LinedList"/>
    <dgm:cxn modelId="{593E25A0-6EC5-42A4-85B0-193C0CEA9545}" type="presParOf" srcId="{BEEC009C-EE3E-4362-9439-EC9511EDC73D}" destId="{77E6882F-2B69-43D4-A812-7D0711E731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6C9E8CF-FB65-42F6-83C0-3E34F27A807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C0EBADE-9733-4679-8ABF-0968EABDC9DC}">
      <dgm:prSet/>
      <dgm:spPr/>
      <dgm:t>
        <a:bodyPr/>
        <a:lstStyle/>
        <a:p>
          <a:r>
            <a:rPr lang="it-IT"/>
            <a:t>Metodo di sintesi sottrattivo e viene utilizzato per la stampa</a:t>
          </a:r>
        </a:p>
      </dgm:t>
    </dgm:pt>
    <dgm:pt modelId="{CFC058D6-F7A1-45B6-BFB7-0AA3154B485A}" type="parTrans" cxnId="{937F6C60-444D-4AF6-AFAE-344009A46F58}">
      <dgm:prSet/>
      <dgm:spPr/>
      <dgm:t>
        <a:bodyPr/>
        <a:lstStyle/>
        <a:p>
          <a:endParaRPr lang="it-IT"/>
        </a:p>
      </dgm:t>
    </dgm:pt>
    <dgm:pt modelId="{1CFE86BB-089A-4962-9949-EF070247177B}" type="sibTrans" cxnId="{937F6C60-444D-4AF6-AFAE-344009A46F58}">
      <dgm:prSet/>
      <dgm:spPr/>
      <dgm:t>
        <a:bodyPr/>
        <a:lstStyle/>
        <a:p>
          <a:endParaRPr lang="it-IT"/>
        </a:p>
      </dgm:t>
    </dgm:pt>
    <dgm:pt modelId="{46C2C75B-AB0F-4D30-9DA0-D3875B67EDF2}">
      <dgm:prSet/>
      <dgm:spPr/>
      <dgm:t>
        <a:bodyPr/>
        <a:lstStyle/>
        <a:p>
          <a:r>
            <a:rPr lang="it-IT"/>
            <a:t>Si basa sulla qualità di assorbimento della luce dell’inchiostro sulla carta</a:t>
          </a:r>
        </a:p>
      </dgm:t>
    </dgm:pt>
    <dgm:pt modelId="{6071886E-E749-4571-B558-E0431522A103}" type="parTrans" cxnId="{403A0EF8-33D9-4224-931E-65A540098C00}">
      <dgm:prSet/>
      <dgm:spPr/>
      <dgm:t>
        <a:bodyPr/>
        <a:lstStyle/>
        <a:p>
          <a:endParaRPr lang="it-IT"/>
        </a:p>
      </dgm:t>
    </dgm:pt>
    <dgm:pt modelId="{0C58D3C2-5AD4-4C6E-A46C-D1C55CDA8471}" type="sibTrans" cxnId="{403A0EF8-33D9-4224-931E-65A540098C00}">
      <dgm:prSet/>
      <dgm:spPr/>
      <dgm:t>
        <a:bodyPr/>
        <a:lstStyle/>
        <a:p>
          <a:endParaRPr lang="it-IT"/>
        </a:p>
      </dgm:t>
    </dgm:pt>
    <dgm:pt modelId="{D23C4169-5A08-4F03-BFCD-65AE2F907777}">
      <dgm:prSet/>
      <dgm:spPr/>
      <dgm:t>
        <a:bodyPr/>
        <a:lstStyle/>
        <a:p>
          <a:r>
            <a:rPr lang="it-IT"/>
            <a:t>Quando la luce bianca colpisce gli inchiostri traslucidi, una parte dello spettro cromatico viene assorbita ed una parte riflessa</a:t>
          </a:r>
        </a:p>
      </dgm:t>
    </dgm:pt>
    <dgm:pt modelId="{5BE5FC0B-E06C-4D94-8846-26ACC46BA886}" type="parTrans" cxnId="{75D0B198-7889-4F2B-B709-CFED81428E29}">
      <dgm:prSet/>
      <dgm:spPr/>
      <dgm:t>
        <a:bodyPr/>
        <a:lstStyle/>
        <a:p>
          <a:endParaRPr lang="it-IT"/>
        </a:p>
      </dgm:t>
    </dgm:pt>
    <dgm:pt modelId="{D8702494-A9E4-48F4-A924-E5136526F1A1}" type="sibTrans" cxnId="{75D0B198-7889-4F2B-B709-CFED81428E29}">
      <dgm:prSet/>
      <dgm:spPr/>
      <dgm:t>
        <a:bodyPr/>
        <a:lstStyle/>
        <a:p>
          <a:endParaRPr lang="it-IT"/>
        </a:p>
      </dgm:t>
    </dgm:pt>
    <dgm:pt modelId="{F57630C0-B4AE-4594-AB06-447AA46FE651}">
      <dgm:prSet/>
      <dgm:spPr/>
      <dgm:t>
        <a:bodyPr/>
        <a:lstStyle/>
        <a:p>
          <a:r>
            <a:rPr lang="it-IT"/>
            <a:t>Es. per ottenere arancione, ho bisogno di giallo in quantità 100 (in una scala da 1 a 100) e di magenta in quantità 50</a:t>
          </a:r>
        </a:p>
      </dgm:t>
    </dgm:pt>
    <dgm:pt modelId="{A34A7D36-2D2B-4F05-9A77-86DA14D011BC}" type="parTrans" cxnId="{50CFE2F8-04B3-4C15-B2C8-F06E90090E47}">
      <dgm:prSet/>
      <dgm:spPr/>
      <dgm:t>
        <a:bodyPr/>
        <a:lstStyle/>
        <a:p>
          <a:endParaRPr lang="it-IT"/>
        </a:p>
      </dgm:t>
    </dgm:pt>
    <dgm:pt modelId="{145D94B8-1416-48F5-9A27-DA4016568106}" type="sibTrans" cxnId="{50CFE2F8-04B3-4C15-B2C8-F06E90090E47}">
      <dgm:prSet/>
      <dgm:spPr/>
      <dgm:t>
        <a:bodyPr/>
        <a:lstStyle/>
        <a:p>
          <a:endParaRPr lang="it-IT"/>
        </a:p>
      </dgm:t>
    </dgm:pt>
    <dgm:pt modelId="{57944611-2C80-4B3F-A14E-3EA1D2165375}" type="pres">
      <dgm:prSet presAssocID="{46C9E8CF-FB65-42F6-83C0-3E34F27A8074}" presName="vert0" presStyleCnt="0">
        <dgm:presLayoutVars>
          <dgm:dir/>
          <dgm:animOne val="branch"/>
          <dgm:animLvl val="lvl"/>
        </dgm:presLayoutVars>
      </dgm:prSet>
      <dgm:spPr/>
    </dgm:pt>
    <dgm:pt modelId="{124E7683-4DFC-4E83-8DF4-DBB8F53EB59B}" type="pres">
      <dgm:prSet presAssocID="{9C0EBADE-9733-4679-8ABF-0968EABDC9DC}" presName="thickLine" presStyleLbl="alignNode1" presStyleIdx="0" presStyleCnt="4"/>
      <dgm:spPr/>
    </dgm:pt>
    <dgm:pt modelId="{7140CB45-4277-4493-A398-B1D38B50AF3C}" type="pres">
      <dgm:prSet presAssocID="{9C0EBADE-9733-4679-8ABF-0968EABDC9DC}" presName="horz1" presStyleCnt="0"/>
      <dgm:spPr/>
    </dgm:pt>
    <dgm:pt modelId="{7BE92C71-4B02-47B4-B43D-0191C8999280}" type="pres">
      <dgm:prSet presAssocID="{9C0EBADE-9733-4679-8ABF-0968EABDC9DC}" presName="tx1" presStyleLbl="revTx" presStyleIdx="0" presStyleCnt="4"/>
      <dgm:spPr/>
    </dgm:pt>
    <dgm:pt modelId="{89053D29-3AA1-41ED-946A-A78A3222E6A8}" type="pres">
      <dgm:prSet presAssocID="{9C0EBADE-9733-4679-8ABF-0968EABDC9DC}" presName="vert1" presStyleCnt="0"/>
      <dgm:spPr/>
    </dgm:pt>
    <dgm:pt modelId="{976D44B9-F1D5-4773-B119-108D4BD576ED}" type="pres">
      <dgm:prSet presAssocID="{46C2C75B-AB0F-4D30-9DA0-D3875B67EDF2}" presName="thickLine" presStyleLbl="alignNode1" presStyleIdx="1" presStyleCnt="4"/>
      <dgm:spPr/>
    </dgm:pt>
    <dgm:pt modelId="{57BB5F54-3DD0-4F03-BA1C-D58ED52D054D}" type="pres">
      <dgm:prSet presAssocID="{46C2C75B-AB0F-4D30-9DA0-D3875B67EDF2}" presName="horz1" presStyleCnt="0"/>
      <dgm:spPr/>
    </dgm:pt>
    <dgm:pt modelId="{BB3FA8FB-DBF9-444D-B425-264BFE3E7586}" type="pres">
      <dgm:prSet presAssocID="{46C2C75B-AB0F-4D30-9DA0-D3875B67EDF2}" presName="tx1" presStyleLbl="revTx" presStyleIdx="1" presStyleCnt="4"/>
      <dgm:spPr/>
    </dgm:pt>
    <dgm:pt modelId="{F5256F3F-2AE2-4874-860A-51B47F69445C}" type="pres">
      <dgm:prSet presAssocID="{46C2C75B-AB0F-4D30-9DA0-D3875B67EDF2}" presName="vert1" presStyleCnt="0"/>
      <dgm:spPr/>
    </dgm:pt>
    <dgm:pt modelId="{538A8D69-464D-4588-B580-A7880B717ED2}" type="pres">
      <dgm:prSet presAssocID="{D23C4169-5A08-4F03-BFCD-65AE2F907777}" presName="thickLine" presStyleLbl="alignNode1" presStyleIdx="2" presStyleCnt="4"/>
      <dgm:spPr/>
    </dgm:pt>
    <dgm:pt modelId="{9455C968-4898-4BF5-A5B3-2004C2085C67}" type="pres">
      <dgm:prSet presAssocID="{D23C4169-5A08-4F03-BFCD-65AE2F907777}" presName="horz1" presStyleCnt="0"/>
      <dgm:spPr/>
    </dgm:pt>
    <dgm:pt modelId="{CBDCDB62-8D72-4430-9289-E54642F6B876}" type="pres">
      <dgm:prSet presAssocID="{D23C4169-5A08-4F03-BFCD-65AE2F907777}" presName="tx1" presStyleLbl="revTx" presStyleIdx="2" presStyleCnt="4"/>
      <dgm:spPr/>
    </dgm:pt>
    <dgm:pt modelId="{EF75D5B0-7282-477F-BDDE-FB20DA0AFF63}" type="pres">
      <dgm:prSet presAssocID="{D23C4169-5A08-4F03-BFCD-65AE2F907777}" presName="vert1" presStyleCnt="0"/>
      <dgm:spPr/>
    </dgm:pt>
    <dgm:pt modelId="{50309ACB-777B-44CE-ADAD-A6D49CC5A868}" type="pres">
      <dgm:prSet presAssocID="{F57630C0-B4AE-4594-AB06-447AA46FE651}" presName="thickLine" presStyleLbl="alignNode1" presStyleIdx="3" presStyleCnt="4"/>
      <dgm:spPr/>
    </dgm:pt>
    <dgm:pt modelId="{1DE5F43D-4698-4D03-BC48-E6B7E4E58289}" type="pres">
      <dgm:prSet presAssocID="{F57630C0-B4AE-4594-AB06-447AA46FE651}" presName="horz1" presStyleCnt="0"/>
      <dgm:spPr/>
    </dgm:pt>
    <dgm:pt modelId="{68EF8CCB-CB8A-4DEF-BB46-C15E852A29E4}" type="pres">
      <dgm:prSet presAssocID="{F57630C0-B4AE-4594-AB06-447AA46FE651}" presName="tx1" presStyleLbl="revTx" presStyleIdx="3" presStyleCnt="4"/>
      <dgm:spPr/>
    </dgm:pt>
    <dgm:pt modelId="{D656E669-7369-4502-BDFF-A57AF70DE070}" type="pres">
      <dgm:prSet presAssocID="{F57630C0-B4AE-4594-AB06-447AA46FE651}" presName="vert1" presStyleCnt="0"/>
      <dgm:spPr/>
    </dgm:pt>
  </dgm:ptLst>
  <dgm:cxnLst>
    <dgm:cxn modelId="{937F6C60-444D-4AF6-AFAE-344009A46F58}" srcId="{46C9E8CF-FB65-42F6-83C0-3E34F27A8074}" destId="{9C0EBADE-9733-4679-8ABF-0968EABDC9DC}" srcOrd="0" destOrd="0" parTransId="{CFC058D6-F7A1-45B6-BFB7-0AA3154B485A}" sibTransId="{1CFE86BB-089A-4962-9949-EF070247177B}"/>
    <dgm:cxn modelId="{E4A8934B-33D3-4F2E-AF2D-3AC96EE4CA44}" type="presOf" srcId="{46C9E8CF-FB65-42F6-83C0-3E34F27A8074}" destId="{57944611-2C80-4B3F-A14E-3EA1D2165375}" srcOrd="0" destOrd="0" presId="urn:microsoft.com/office/officeart/2008/layout/LinedList"/>
    <dgm:cxn modelId="{5A11314F-DDBD-4820-91A9-5B7286720136}" type="presOf" srcId="{D23C4169-5A08-4F03-BFCD-65AE2F907777}" destId="{CBDCDB62-8D72-4430-9289-E54642F6B876}" srcOrd="0" destOrd="0" presId="urn:microsoft.com/office/officeart/2008/layout/LinedList"/>
    <dgm:cxn modelId="{75D0B198-7889-4F2B-B709-CFED81428E29}" srcId="{46C9E8CF-FB65-42F6-83C0-3E34F27A8074}" destId="{D23C4169-5A08-4F03-BFCD-65AE2F907777}" srcOrd="2" destOrd="0" parTransId="{5BE5FC0B-E06C-4D94-8846-26ACC46BA886}" sibTransId="{D8702494-A9E4-48F4-A924-E5136526F1A1}"/>
    <dgm:cxn modelId="{1EDAE2AD-BB10-4547-9F07-76775179AA00}" type="presOf" srcId="{9C0EBADE-9733-4679-8ABF-0968EABDC9DC}" destId="{7BE92C71-4B02-47B4-B43D-0191C8999280}" srcOrd="0" destOrd="0" presId="urn:microsoft.com/office/officeart/2008/layout/LinedList"/>
    <dgm:cxn modelId="{071521D2-F24D-419C-8083-2E99DB800918}" type="presOf" srcId="{46C2C75B-AB0F-4D30-9DA0-D3875B67EDF2}" destId="{BB3FA8FB-DBF9-444D-B425-264BFE3E7586}" srcOrd="0" destOrd="0" presId="urn:microsoft.com/office/officeart/2008/layout/LinedList"/>
    <dgm:cxn modelId="{7FA7B5E8-F423-4435-9FD8-DF411A08960B}" type="presOf" srcId="{F57630C0-B4AE-4594-AB06-447AA46FE651}" destId="{68EF8CCB-CB8A-4DEF-BB46-C15E852A29E4}" srcOrd="0" destOrd="0" presId="urn:microsoft.com/office/officeart/2008/layout/LinedList"/>
    <dgm:cxn modelId="{403A0EF8-33D9-4224-931E-65A540098C00}" srcId="{46C9E8CF-FB65-42F6-83C0-3E34F27A8074}" destId="{46C2C75B-AB0F-4D30-9DA0-D3875B67EDF2}" srcOrd="1" destOrd="0" parTransId="{6071886E-E749-4571-B558-E0431522A103}" sibTransId="{0C58D3C2-5AD4-4C6E-A46C-D1C55CDA8471}"/>
    <dgm:cxn modelId="{50CFE2F8-04B3-4C15-B2C8-F06E90090E47}" srcId="{46C9E8CF-FB65-42F6-83C0-3E34F27A8074}" destId="{F57630C0-B4AE-4594-AB06-447AA46FE651}" srcOrd="3" destOrd="0" parTransId="{A34A7D36-2D2B-4F05-9A77-86DA14D011BC}" sibTransId="{145D94B8-1416-48F5-9A27-DA4016568106}"/>
    <dgm:cxn modelId="{42BB7A9B-71E9-4329-8E6E-0B6777BEDD1B}" type="presParOf" srcId="{57944611-2C80-4B3F-A14E-3EA1D2165375}" destId="{124E7683-4DFC-4E83-8DF4-DBB8F53EB59B}" srcOrd="0" destOrd="0" presId="urn:microsoft.com/office/officeart/2008/layout/LinedList"/>
    <dgm:cxn modelId="{9440CAFA-E41B-4A08-BE90-5F5329E945D8}" type="presParOf" srcId="{57944611-2C80-4B3F-A14E-3EA1D2165375}" destId="{7140CB45-4277-4493-A398-B1D38B50AF3C}" srcOrd="1" destOrd="0" presId="urn:microsoft.com/office/officeart/2008/layout/LinedList"/>
    <dgm:cxn modelId="{0FEB493E-9576-4EBA-90A5-D25A20133AE4}" type="presParOf" srcId="{7140CB45-4277-4493-A398-B1D38B50AF3C}" destId="{7BE92C71-4B02-47B4-B43D-0191C8999280}" srcOrd="0" destOrd="0" presId="urn:microsoft.com/office/officeart/2008/layout/LinedList"/>
    <dgm:cxn modelId="{83910543-997B-4713-9E9C-E42DEF688F9C}" type="presParOf" srcId="{7140CB45-4277-4493-A398-B1D38B50AF3C}" destId="{89053D29-3AA1-41ED-946A-A78A3222E6A8}" srcOrd="1" destOrd="0" presId="urn:microsoft.com/office/officeart/2008/layout/LinedList"/>
    <dgm:cxn modelId="{4971700E-3C2F-4596-8E5F-345DFB6EAC09}" type="presParOf" srcId="{57944611-2C80-4B3F-A14E-3EA1D2165375}" destId="{976D44B9-F1D5-4773-B119-108D4BD576ED}" srcOrd="2" destOrd="0" presId="urn:microsoft.com/office/officeart/2008/layout/LinedList"/>
    <dgm:cxn modelId="{54D94632-9171-43F7-B5DA-558BE49BEAE2}" type="presParOf" srcId="{57944611-2C80-4B3F-A14E-3EA1D2165375}" destId="{57BB5F54-3DD0-4F03-BA1C-D58ED52D054D}" srcOrd="3" destOrd="0" presId="urn:microsoft.com/office/officeart/2008/layout/LinedList"/>
    <dgm:cxn modelId="{0EF77D3E-2FD4-4EAF-8758-0BD33A81623C}" type="presParOf" srcId="{57BB5F54-3DD0-4F03-BA1C-D58ED52D054D}" destId="{BB3FA8FB-DBF9-444D-B425-264BFE3E7586}" srcOrd="0" destOrd="0" presId="urn:microsoft.com/office/officeart/2008/layout/LinedList"/>
    <dgm:cxn modelId="{8DC90570-69AB-473D-AC11-18F542890EA7}" type="presParOf" srcId="{57BB5F54-3DD0-4F03-BA1C-D58ED52D054D}" destId="{F5256F3F-2AE2-4874-860A-51B47F69445C}" srcOrd="1" destOrd="0" presId="urn:microsoft.com/office/officeart/2008/layout/LinedList"/>
    <dgm:cxn modelId="{627ED721-963C-4B08-BAC3-759F6305F471}" type="presParOf" srcId="{57944611-2C80-4B3F-A14E-3EA1D2165375}" destId="{538A8D69-464D-4588-B580-A7880B717ED2}" srcOrd="4" destOrd="0" presId="urn:microsoft.com/office/officeart/2008/layout/LinedList"/>
    <dgm:cxn modelId="{57F21EB5-365D-4FAD-849E-3B10876C81F3}" type="presParOf" srcId="{57944611-2C80-4B3F-A14E-3EA1D2165375}" destId="{9455C968-4898-4BF5-A5B3-2004C2085C67}" srcOrd="5" destOrd="0" presId="urn:microsoft.com/office/officeart/2008/layout/LinedList"/>
    <dgm:cxn modelId="{B343CC6B-9718-414F-993B-646F0D6EADBD}" type="presParOf" srcId="{9455C968-4898-4BF5-A5B3-2004C2085C67}" destId="{CBDCDB62-8D72-4430-9289-E54642F6B876}" srcOrd="0" destOrd="0" presId="urn:microsoft.com/office/officeart/2008/layout/LinedList"/>
    <dgm:cxn modelId="{10F8C518-B2F5-46F3-AB8A-93789F1F2338}" type="presParOf" srcId="{9455C968-4898-4BF5-A5B3-2004C2085C67}" destId="{EF75D5B0-7282-477F-BDDE-FB20DA0AFF63}" srcOrd="1" destOrd="0" presId="urn:microsoft.com/office/officeart/2008/layout/LinedList"/>
    <dgm:cxn modelId="{BCF14205-DD44-42FE-BA2C-06382836C22C}" type="presParOf" srcId="{57944611-2C80-4B3F-A14E-3EA1D2165375}" destId="{50309ACB-777B-44CE-ADAD-A6D49CC5A868}" srcOrd="6" destOrd="0" presId="urn:microsoft.com/office/officeart/2008/layout/LinedList"/>
    <dgm:cxn modelId="{65A08421-2795-4907-8D5A-04F9274B7ECF}" type="presParOf" srcId="{57944611-2C80-4B3F-A14E-3EA1D2165375}" destId="{1DE5F43D-4698-4D03-BC48-E6B7E4E58289}" srcOrd="7" destOrd="0" presId="urn:microsoft.com/office/officeart/2008/layout/LinedList"/>
    <dgm:cxn modelId="{75048722-0F48-4247-946B-070644EB92C6}" type="presParOf" srcId="{1DE5F43D-4698-4D03-BC48-E6B7E4E58289}" destId="{68EF8CCB-CB8A-4DEF-BB46-C15E852A29E4}" srcOrd="0" destOrd="0" presId="urn:microsoft.com/office/officeart/2008/layout/LinedList"/>
    <dgm:cxn modelId="{54BA41AE-CDAB-4619-8A31-62238D62AE81}" type="presParOf" srcId="{1DE5F43D-4698-4D03-BC48-E6B7E4E58289}" destId="{D656E669-7369-4502-BDFF-A57AF70DE0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F49F5DC-DBBC-4F23-A63E-CAE0B65E23B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E45AE82-1851-451B-A962-D768448D10C3}">
      <dgm:prSet/>
      <dgm:spPr/>
      <dgm:t>
        <a:bodyPr/>
        <a:lstStyle/>
        <a:p>
          <a:r>
            <a:rPr lang="it-IT"/>
            <a:t>Metodo di sintesi additiva, dove cioè il colore viene generato con un’addizione proporzionata dei tre colori rosso, verde e blu</a:t>
          </a:r>
        </a:p>
      </dgm:t>
    </dgm:pt>
    <dgm:pt modelId="{327E60E3-28A2-4B8B-A900-8FB6B31F03CD}" type="parTrans" cxnId="{4EFED3E4-FB46-425C-BC69-19300907E8B4}">
      <dgm:prSet/>
      <dgm:spPr/>
      <dgm:t>
        <a:bodyPr/>
        <a:lstStyle/>
        <a:p>
          <a:endParaRPr lang="it-IT"/>
        </a:p>
      </dgm:t>
    </dgm:pt>
    <dgm:pt modelId="{117EF539-44FC-419A-A107-4664A50A165F}" type="sibTrans" cxnId="{4EFED3E4-FB46-425C-BC69-19300907E8B4}">
      <dgm:prSet/>
      <dgm:spPr/>
      <dgm:t>
        <a:bodyPr/>
        <a:lstStyle/>
        <a:p>
          <a:endParaRPr lang="it-IT"/>
        </a:p>
      </dgm:t>
    </dgm:pt>
    <dgm:pt modelId="{E9C868C0-B6E9-4450-9F58-D58EDDB24779}">
      <dgm:prSet/>
      <dgm:spPr/>
      <dgm:t>
        <a:bodyPr/>
        <a:lstStyle/>
        <a:p>
          <a:r>
            <a:rPr lang="it-IT"/>
            <a:t>Mescolanza additiva in quanto sono costituiti totalmente da luce emessa</a:t>
          </a:r>
        </a:p>
      </dgm:t>
    </dgm:pt>
    <dgm:pt modelId="{67388B1B-E4FB-45FF-BAFD-BAA1116F6C99}" type="parTrans" cxnId="{28915DF5-6C85-4768-83C7-21BDE697A1AE}">
      <dgm:prSet/>
      <dgm:spPr/>
      <dgm:t>
        <a:bodyPr/>
        <a:lstStyle/>
        <a:p>
          <a:endParaRPr lang="it-IT"/>
        </a:p>
      </dgm:t>
    </dgm:pt>
    <dgm:pt modelId="{172A7BAB-5DDA-4D3D-97E3-B5614CDC1E8E}" type="sibTrans" cxnId="{28915DF5-6C85-4768-83C7-21BDE697A1AE}">
      <dgm:prSet/>
      <dgm:spPr/>
      <dgm:t>
        <a:bodyPr/>
        <a:lstStyle/>
        <a:p>
          <a:endParaRPr lang="it-IT"/>
        </a:p>
      </dgm:t>
    </dgm:pt>
    <dgm:pt modelId="{78462187-C716-4F89-802D-DBB89DB9B1B6}">
      <dgm:prSet/>
      <dgm:spPr/>
      <dgm:t>
        <a:bodyPr/>
        <a:lstStyle/>
        <a:p>
          <a:r>
            <a:rPr lang="it-IT"/>
            <a:t>Valore d’intensità ad ogni pixel compreso tra 0 (nero) e 255 (bianco)</a:t>
          </a:r>
        </a:p>
      </dgm:t>
    </dgm:pt>
    <dgm:pt modelId="{7692F358-0F79-456F-9AF5-DCC3AD3D8E10}" type="parTrans" cxnId="{5AD6399D-9D2D-42E6-B8EA-F596EA20274A}">
      <dgm:prSet/>
      <dgm:spPr/>
      <dgm:t>
        <a:bodyPr/>
        <a:lstStyle/>
        <a:p>
          <a:endParaRPr lang="it-IT"/>
        </a:p>
      </dgm:t>
    </dgm:pt>
    <dgm:pt modelId="{35C42B52-8D42-4004-8903-0CAA1D21B1AE}" type="sibTrans" cxnId="{5AD6399D-9D2D-42E6-B8EA-F596EA20274A}">
      <dgm:prSet/>
      <dgm:spPr/>
      <dgm:t>
        <a:bodyPr/>
        <a:lstStyle/>
        <a:p>
          <a:endParaRPr lang="it-IT"/>
        </a:p>
      </dgm:t>
    </dgm:pt>
    <dgm:pt modelId="{FE50A5CC-4FD5-4BC2-8F9A-0E12D20E79A5}">
      <dgm:prSet/>
      <dgm:spPr/>
      <dgm:t>
        <a:bodyPr/>
        <a:lstStyle/>
        <a:p>
          <a:r>
            <a:rPr lang="it-IT"/>
            <a:t>Immagini a tre canali, per cui contengono 8 x 3 = 24 bit per ogni pixel</a:t>
          </a:r>
        </a:p>
      </dgm:t>
    </dgm:pt>
    <dgm:pt modelId="{36C0618C-EF25-4209-AA2A-99B5E212F3A7}" type="parTrans" cxnId="{8A7652F1-F35C-4CD5-B1B8-D4189C0977FE}">
      <dgm:prSet/>
      <dgm:spPr/>
      <dgm:t>
        <a:bodyPr/>
        <a:lstStyle/>
        <a:p>
          <a:endParaRPr lang="it-IT"/>
        </a:p>
      </dgm:t>
    </dgm:pt>
    <dgm:pt modelId="{B4289843-C394-4DB3-8D19-5CBBEC6F3A62}" type="sibTrans" cxnId="{8A7652F1-F35C-4CD5-B1B8-D4189C0977FE}">
      <dgm:prSet/>
      <dgm:spPr/>
      <dgm:t>
        <a:bodyPr/>
        <a:lstStyle/>
        <a:p>
          <a:endParaRPr lang="it-IT"/>
        </a:p>
      </dgm:t>
    </dgm:pt>
    <dgm:pt modelId="{A8939D43-4667-48DC-8048-970C2D19476B}" type="pres">
      <dgm:prSet presAssocID="{EF49F5DC-DBBC-4F23-A63E-CAE0B65E23BA}" presName="vert0" presStyleCnt="0">
        <dgm:presLayoutVars>
          <dgm:dir/>
          <dgm:animOne val="branch"/>
          <dgm:animLvl val="lvl"/>
        </dgm:presLayoutVars>
      </dgm:prSet>
      <dgm:spPr/>
    </dgm:pt>
    <dgm:pt modelId="{F7BF44D8-6850-4DDC-8473-F1E8C98D7411}" type="pres">
      <dgm:prSet presAssocID="{AE45AE82-1851-451B-A962-D768448D10C3}" presName="thickLine" presStyleLbl="alignNode1" presStyleIdx="0" presStyleCnt="4"/>
      <dgm:spPr/>
    </dgm:pt>
    <dgm:pt modelId="{9603064D-CEA6-4C3D-92DA-F448841E3564}" type="pres">
      <dgm:prSet presAssocID="{AE45AE82-1851-451B-A962-D768448D10C3}" presName="horz1" presStyleCnt="0"/>
      <dgm:spPr/>
    </dgm:pt>
    <dgm:pt modelId="{7AA170AF-BBDF-407B-8458-6B56F0502477}" type="pres">
      <dgm:prSet presAssocID="{AE45AE82-1851-451B-A962-D768448D10C3}" presName="tx1" presStyleLbl="revTx" presStyleIdx="0" presStyleCnt="4"/>
      <dgm:spPr/>
    </dgm:pt>
    <dgm:pt modelId="{C7BAC32A-20E7-48A1-BB09-D5F882951809}" type="pres">
      <dgm:prSet presAssocID="{AE45AE82-1851-451B-A962-D768448D10C3}" presName="vert1" presStyleCnt="0"/>
      <dgm:spPr/>
    </dgm:pt>
    <dgm:pt modelId="{FBB8B047-F8A6-40E9-A66A-8915D9A5FFA2}" type="pres">
      <dgm:prSet presAssocID="{E9C868C0-B6E9-4450-9F58-D58EDDB24779}" presName="thickLine" presStyleLbl="alignNode1" presStyleIdx="1" presStyleCnt="4"/>
      <dgm:spPr/>
    </dgm:pt>
    <dgm:pt modelId="{B56A05AD-711C-450C-823E-DA43D0C4C37C}" type="pres">
      <dgm:prSet presAssocID="{E9C868C0-B6E9-4450-9F58-D58EDDB24779}" presName="horz1" presStyleCnt="0"/>
      <dgm:spPr/>
    </dgm:pt>
    <dgm:pt modelId="{7A7363C9-E564-4690-A408-A8CE8AE8E3B4}" type="pres">
      <dgm:prSet presAssocID="{E9C868C0-B6E9-4450-9F58-D58EDDB24779}" presName="tx1" presStyleLbl="revTx" presStyleIdx="1" presStyleCnt="4"/>
      <dgm:spPr/>
    </dgm:pt>
    <dgm:pt modelId="{4786C3C4-3421-4077-AD3B-DD6A2F39934D}" type="pres">
      <dgm:prSet presAssocID="{E9C868C0-B6E9-4450-9F58-D58EDDB24779}" presName="vert1" presStyleCnt="0"/>
      <dgm:spPr/>
    </dgm:pt>
    <dgm:pt modelId="{FC311838-621C-46CF-A515-7E91C289CC05}" type="pres">
      <dgm:prSet presAssocID="{78462187-C716-4F89-802D-DBB89DB9B1B6}" presName="thickLine" presStyleLbl="alignNode1" presStyleIdx="2" presStyleCnt="4"/>
      <dgm:spPr/>
    </dgm:pt>
    <dgm:pt modelId="{8B63BFB8-C4C5-4FBB-B10F-FE64E1C1A70D}" type="pres">
      <dgm:prSet presAssocID="{78462187-C716-4F89-802D-DBB89DB9B1B6}" presName="horz1" presStyleCnt="0"/>
      <dgm:spPr/>
    </dgm:pt>
    <dgm:pt modelId="{065B8907-2D66-45F8-9D8B-8F5DFEEC82E4}" type="pres">
      <dgm:prSet presAssocID="{78462187-C716-4F89-802D-DBB89DB9B1B6}" presName="tx1" presStyleLbl="revTx" presStyleIdx="2" presStyleCnt="4"/>
      <dgm:spPr/>
    </dgm:pt>
    <dgm:pt modelId="{3F90D29C-E6D7-4214-ABE6-04FD5016EDE2}" type="pres">
      <dgm:prSet presAssocID="{78462187-C716-4F89-802D-DBB89DB9B1B6}" presName="vert1" presStyleCnt="0"/>
      <dgm:spPr/>
    </dgm:pt>
    <dgm:pt modelId="{A5B593DF-D144-45F1-A46D-40315428C4C5}" type="pres">
      <dgm:prSet presAssocID="{FE50A5CC-4FD5-4BC2-8F9A-0E12D20E79A5}" presName="thickLine" presStyleLbl="alignNode1" presStyleIdx="3" presStyleCnt="4"/>
      <dgm:spPr/>
    </dgm:pt>
    <dgm:pt modelId="{0930431F-D61A-4975-AE03-16A8A6695697}" type="pres">
      <dgm:prSet presAssocID="{FE50A5CC-4FD5-4BC2-8F9A-0E12D20E79A5}" presName="horz1" presStyleCnt="0"/>
      <dgm:spPr/>
    </dgm:pt>
    <dgm:pt modelId="{C25796C5-5B53-4E44-A2E4-3517795BBE9A}" type="pres">
      <dgm:prSet presAssocID="{FE50A5CC-4FD5-4BC2-8F9A-0E12D20E79A5}" presName="tx1" presStyleLbl="revTx" presStyleIdx="3" presStyleCnt="4"/>
      <dgm:spPr/>
    </dgm:pt>
    <dgm:pt modelId="{244F246B-994B-45DB-B39D-C29361774A5B}" type="pres">
      <dgm:prSet presAssocID="{FE50A5CC-4FD5-4BC2-8F9A-0E12D20E79A5}" presName="vert1" presStyleCnt="0"/>
      <dgm:spPr/>
    </dgm:pt>
  </dgm:ptLst>
  <dgm:cxnLst>
    <dgm:cxn modelId="{4878E536-F66E-494B-A926-0B65377C090B}" type="presOf" srcId="{EF49F5DC-DBBC-4F23-A63E-CAE0B65E23BA}" destId="{A8939D43-4667-48DC-8048-970C2D19476B}" srcOrd="0" destOrd="0" presId="urn:microsoft.com/office/officeart/2008/layout/LinedList"/>
    <dgm:cxn modelId="{2A410867-96F8-40E2-8412-7FB218ED4C88}" type="presOf" srcId="{AE45AE82-1851-451B-A962-D768448D10C3}" destId="{7AA170AF-BBDF-407B-8458-6B56F0502477}" srcOrd="0" destOrd="0" presId="urn:microsoft.com/office/officeart/2008/layout/LinedList"/>
    <dgm:cxn modelId="{5AD6399D-9D2D-42E6-B8EA-F596EA20274A}" srcId="{EF49F5DC-DBBC-4F23-A63E-CAE0B65E23BA}" destId="{78462187-C716-4F89-802D-DBB89DB9B1B6}" srcOrd="2" destOrd="0" parTransId="{7692F358-0F79-456F-9AF5-DCC3AD3D8E10}" sibTransId="{35C42B52-8D42-4004-8903-0CAA1D21B1AE}"/>
    <dgm:cxn modelId="{402844D8-E499-4B1A-8A7F-E1B59CEA2E62}" type="presOf" srcId="{FE50A5CC-4FD5-4BC2-8F9A-0E12D20E79A5}" destId="{C25796C5-5B53-4E44-A2E4-3517795BBE9A}" srcOrd="0" destOrd="0" presId="urn:microsoft.com/office/officeart/2008/layout/LinedList"/>
    <dgm:cxn modelId="{4EFED3E4-FB46-425C-BC69-19300907E8B4}" srcId="{EF49F5DC-DBBC-4F23-A63E-CAE0B65E23BA}" destId="{AE45AE82-1851-451B-A962-D768448D10C3}" srcOrd="0" destOrd="0" parTransId="{327E60E3-28A2-4B8B-A900-8FB6B31F03CD}" sibTransId="{117EF539-44FC-419A-A107-4664A50A165F}"/>
    <dgm:cxn modelId="{8A7652F1-F35C-4CD5-B1B8-D4189C0977FE}" srcId="{EF49F5DC-DBBC-4F23-A63E-CAE0B65E23BA}" destId="{FE50A5CC-4FD5-4BC2-8F9A-0E12D20E79A5}" srcOrd="3" destOrd="0" parTransId="{36C0618C-EF25-4209-AA2A-99B5E212F3A7}" sibTransId="{B4289843-C394-4DB3-8D19-5CBBEC6F3A62}"/>
    <dgm:cxn modelId="{28915DF5-6C85-4768-83C7-21BDE697A1AE}" srcId="{EF49F5DC-DBBC-4F23-A63E-CAE0B65E23BA}" destId="{E9C868C0-B6E9-4450-9F58-D58EDDB24779}" srcOrd="1" destOrd="0" parTransId="{67388B1B-E4FB-45FF-BAFD-BAA1116F6C99}" sibTransId="{172A7BAB-5DDA-4D3D-97E3-B5614CDC1E8E}"/>
    <dgm:cxn modelId="{A8101FFB-034C-4F6E-B4C8-8A737AC7DB43}" type="presOf" srcId="{78462187-C716-4F89-802D-DBB89DB9B1B6}" destId="{065B8907-2D66-45F8-9D8B-8F5DFEEC82E4}" srcOrd="0" destOrd="0" presId="urn:microsoft.com/office/officeart/2008/layout/LinedList"/>
    <dgm:cxn modelId="{6918F3FE-EC45-42D3-B433-76A27E8D5D05}" type="presOf" srcId="{E9C868C0-B6E9-4450-9F58-D58EDDB24779}" destId="{7A7363C9-E564-4690-A408-A8CE8AE8E3B4}" srcOrd="0" destOrd="0" presId="urn:microsoft.com/office/officeart/2008/layout/LinedList"/>
    <dgm:cxn modelId="{434C8272-7510-4AC2-BAA8-66A6F100ED04}" type="presParOf" srcId="{A8939D43-4667-48DC-8048-970C2D19476B}" destId="{F7BF44D8-6850-4DDC-8473-F1E8C98D7411}" srcOrd="0" destOrd="0" presId="urn:microsoft.com/office/officeart/2008/layout/LinedList"/>
    <dgm:cxn modelId="{F8699224-730E-47DF-ADAA-08D537E07762}" type="presParOf" srcId="{A8939D43-4667-48DC-8048-970C2D19476B}" destId="{9603064D-CEA6-4C3D-92DA-F448841E3564}" srcOrd="1" destOrd="0" presId="urn:microsoft.com/office/officeart/2008/layout/LinedList"/>
    <dgm:cxn modelId="{D50209C2-E60E-49C2-9BA3-69BE7F40B4E6}" type="presParOf" srcId="{9603064D-CEA6-4C3D-92DA-F448841E3564}" destId="{7AA170AF-BBDF-407B-8458-6B56F0502477}" srcOrd="0" destOrd="0" presId="urn:microsoft.com/office/officeart/2008/layout/LinedList"/>
    <dgm:cxn modelId="{9CB78AC2-ED76-408D-9BC7-506A1D5791B7}" type="presParOf" srcId="{9603064D-CEA6-4C3D-92DA-F448841E3564}" destId="{C7BAC32A-20E7-48A1-BB09-D5F882951809}" srcOrd="1" destOrd="0" presId="urn:microsoft.com/office/officeart/2008/layout/LinedList"/>
    <dgm:cxn modelId="{1CFA3A2B-5AE8-4345-99C1-A6722D272E18}" type="presParOf" srcId="{A8939D43-4667-48DC-8048-970C2D19476B}" destId="{FBB8B047-F8A6-40E9-A66A-8915D9A5FFA2}" srcOrd="2" destOrd="0" presId="urn:microsoft.com/office/officeart/2008/layout/LinedList"/>
    <dgm:cxn modelId="{20D6A460-A0C8-421F-AFF0-0FD0B5591284}" type="presParOf" srcId="{A8939D43-4667-48DC-8048-970C2D19476B}" destId="{B56A05AD-711C-450C-823E-DA43D0C4C37C}" srcOrd="3" destOrd="0" presId="urn:microsoft.com/office/officeart/2008/layout/LinedList"/>
    <dgm:cxn modelId="{BBE7A96B-36AD-41B5-A90C-5A441A927967}" type="presParOf" srcId="{B56A05AD-711C-450C-823E-DA43D0C4C37C}" destId="{7A7363C9-E564-4690-A408-A8CE8AE8E3B4}" srcOrd="0" destOrd="0" presId="urn:microsoft.com/office/officeart/2008/layout/LinedList"/>
    <dgm:cxn modelId="{FFFA230B-B4C9-43D6-963E-B478E55E1AB6}" type="presParOf" srcId="{B56A05AD-711C-450C-823E-DA43D0C4C37C}" destId="{4786C3C4-3421-4077-AD3B-DD6A2F39934D}" srcOrd="1" destOrd="0" presId="urn:microsoft.com/office/officeart/2008/layout/LinedList"/>
    <dgm:cxn modelId="{3846BEEA-F87D-43AA-B39A-4FE7E9E0D27B}" type="presParOf" srcId="{A8939D43-4667-48DC-8048-970C2D19476B}" destId="{FC311838-621C-46CF-A515-7E91C289CC05}" srcOrd="4" destOrd="0" presId="urn:microsoft.com/office/officeart/2008/layout/LinedList"/>
    <dgm:cxn modelId="{42F84AF9-7858-4928-8E45-10D04C771A45}" type="presParOf" srcId="{A8939D43-4667-48DC-8048-970C2D19476B}" destId="{8B63BFB8-C4C5-4FBB-B10F-FE64E1C1A70D}" srcOrd="5" destOrd="0" presId="urn:microsoft.com/office/officeart/2008/layout/LinedList"/>
    <dgm:cxn modelId="{B015D138-9226-4506-9A66-A5E327043F69}" type="presParOf" srcId="{8B63BFB8-C4C5-4FBB-B10F-FE64E1C1A70D}" destId="{065B8907-2D66-45F8-9D8B-8F5DFEEC82E4}" srcOrd="0" destOrd="0" presId="urn:microsoft.com/office/officeart/2008/layout/LinedList"/>
    <dgm:cxn modelId="{C03AFBAD-E215-467D-AC33-315DC847FD79}" type="presParOf" srcId="{8B63BFB8-C4C5-4FBB-B10F-FE64E1C1A70D}" destId="{3F90D29C-E6D7-4214-ABE6-04FD5016EDE2}" srcOrd="1" destOrd="0" presId="urn:microsoft.com/office/officeart/2008/layout/LinedList"/>
    <dgm:cxn modelId="{BDB8E8FF-F215-4427-A19C-41E0C703ADC5}" type="presParOf" srcId="{A8939D43-4667-48DC-8048-970C2D19476B}" destId="{A5B593DF-D144-45F1-A46D-40315428C4C5}" srcOrd="6" destOrd="0" presId="urn:microsoft.com/office/officeart/2008/layout/LinedList"/>
    <dgm:cxn modelId="{AF1B4466-A2DA-4832-A779-A2EDADE7EC9B}" type="presParOf" srcId="{A8939D43-4667-48DC-8048-970C2D19476B}" destId="{0930431F-D61A-4975-AE03-16A8A6695697}" srcOrd="7" destOrd="0" presId="urn:microsoft.com/office/officeart/2008/layout/LinedList"/>
    <dgm:cxn modelId="{E246F228-90EE-41A1-8DE5-2D9C4D466354}" type="presParOf" srcId="{0930431F-D61A-4975-AE03-16A8A6695697}" destId="{C25796C5-5B53-4E44-A2E4-3517795BBE9A}" srcOrd="0" destOrd="0" presId="urn:microsoft.com/office/officeart/2008/layout/LinedList"/>
    <dgm:cxn modelId="{FFF92523-0499-4A5A-92F3-B4AB06AD9452}" type="presParOf" srcId="{0930431F-D61A-4975-AE03-16A8A6695697}" destId="{244F246B-994B-45DB-B39D-C29361774A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7B46FE-70EE-48DE-B4AC-B2DC851962D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A8248FC-1251-4ED9-A010-6E34458D1869}">
      <dgm:prSet/>
      <dgm:spPr/>
      <dgm:t>
        <a:bodyPr/>
        <a:lstStyle/>
        <a:p>
          <a:r>
            <a:rPr lang="it-IT" b="1" dirty="0" err="1"/>
            <a:t>Raster</a:t>
          </a:r>
          <a:r>
            <a:rPr lang="it-IT" b="1" dirty="0"/>
            <a:t> (o bitmap o scalare) </a:t>
          </a:r>
          <a:r>
            <a:rPr lang="it-IT" dirty="0"/>
            <a:t>= codifica dell’immagine mediante codifica dei pixel</a:t>
          </a:r>
        </a:p>
      </dgm:t>
    </dgm:pt>
    <dgm:pt modelId="{1A160A39-B15E-41CE-84D5-D0C6818447AF}" type="parTrans" cxnId="{3326891F-1E6F-40A6-841A-0BC1C839AAD3}">
      <dgm:prSet/>
      <dgm:spPr/>
      <dgm:t>
        <a:bodyPr/>
        <a:lstStyle/>
        <a:p>
          <a:endParaRPr lang="it-IT"/>
        </a:p>
      </dgm:t>
    </dgm:pt>
    <dgm:pt modelId="{D631B6B9-3E4F-4CE1-9882-A1D6CFA0FDFC}" type="sibTrans" cxnId="{3326891F-1E6F-40A6-841A-0BC1C839AAD3}">
      <dgm:prSet/>
      <dgm:spPr/>
      <dgm:t>
        <a:bodyPr/>
        <a:lstStyle/>
        <a:p>
          <a:endParaRPr lang="it-IT"/>
        </a:p>
      </dgm:t>
    </dgm:pt>
    <dgm:pt modelId="{7A244807-23B6-4514-A183-7BFDE9BE532A}">
      <dgm:prSet/>
      <dgm:spPr/>
      <dgm:t>
        <a:bodyPr/>
        <a:lstStyle/>
        <a:p>
          <a:r>
            <a:rPr lang="it-IT" b="1" dirty="0"/>
            <a:t>Vettoriale</a:t>
          </a:r>
          <a:r>
            <a:rPr lang="it-IT" dirty="0"/>
            <a:t> = codifica dell’immagine mediante equazioni matematiche che descrivono le varie linee</a:t>
          </a:r>
        </a:p>
      </dgm:t>
    </dgm:pt>
    <dgm:pt modelId="{B76B86BA-DE63-4474-99F4-E0BFD67C6EC8}" type="parTrans" cxnId="{79E1447C-BDB4-40ED-B888-4EA3A013C568}">
      <dgm:prSet/>
      <dgm:spPr/>
      <dgm:t>
        <a:bodyPr/>
        <a:lstStyle/>
        <a:p>
          <a:endParaRPr lang="it-IT"/>
        </a:p>
      </dgm:t>
    </dgm:pt>
    <dgm:pt modelId="{DCAAA4AA-3489-40A3-BB18-E30C4E9DF5E2}" type="sibTrans" cxnId="{79E1447C-BDB4-40ED-B888-4EA3A013C568}">
      <dgm:prSet/>
      <dgm:spPr/>
      <dgm:t>
        <a:bodyPr/>
        <a:lstStyle/>
        <a:p>
          <a:endParaRPr lang="it-IT"/>
        </a:p>
      </dgm:t>
    </dgm:pt>
    <dgm:pt modelId="{66F592E4-0F3C-4EF3-AA39-0ADF41CDCE11}" type="pres">
      <dgm:prSet presAssocID="{287B46FE-70EE-48DE-B4AC-B2DC851962DD}" presName="vert0" presStyleCnt="0">
        <dgm:presLayoutVars>
          <dgm:dir/>
          <dgm:animOne val="branch"/>
          <dgm:animLvl val="lvl"/>
        </dgm:presLayoutVars>
      </dgm:prSet>
      <dgm:spPr/>
    </dgm:pt>
    <dgm:pt modelId="{41D3E468-97CD-46DB-AC74-9A3884292ABF}" type="pres">
      <dgm:prSet presAssocID="{FA8248FC-1251-4ED9-A010-6E34458D1869}" presName="thickLine" presStyleLbl="alignNode1" presStyleIdx="0" presStyleCnt="2"/>
      <dgm:spPr/>
    </dgm:pt>
    <dgm:pt modelId="{285C7732-0D99-4897-A18D-01BE7B1A4ABB}" type="pres">
      <dgm:prSet presAssocID="{FA8248FC-1251-4ED9-A010-6E34458D1869}" presName="horz1" presStyleCnt="0"/>
      <dgm:spPr/>
    </dgm:pt>
    <dgm:pt modelId="{2C3D3619-61B4-4318-B6B0-2C159CC6357A}" type="pres">
      <dgm:prSet presAssocID="{FA8248FC-1251-4ED9-A010-6E34458D1869}" presName="tx1" presStyleLbl="revTx" presStyleIdx="0" presStyleCnt="2"/>
      <dgm:spPr/>
    </dgm:pt>
    <dgm:pt modelId="{B4A2015B-4785-4E59-B3A7-A216FDFFA3CF}" type="pres">
      <dgm:prSet presAssocID="{FA8248FC-1251-4ED9-A010-6E34458D1869}" presName="vert1" presStyleCnt="0"/>
      <dgm:spPr/>
    </dgm:pt>
    <dgm:pt modelId="{4F340DA7-159D-466E-9424-3E4F538BA711}" type="pres">
      <dgm:prSet presAssocID="{7A244807-23B6-4514-A183-7BFDE9BE532A}" presName="thickLine" presStyleLbl="alignNode1" presStyleIdx="1" presStyleCnt="2"/>
      <dgm:spPr/>
    </dgm:pt>
    <dgm:pt modelId="{199724F2-4F2A-4A96-B1FF-67A1B2684AA7}" type="pres">
      <dgm:prSet presAssocID="{7A244807-23B6-4514-A183-7BFDE9BE532A}" presName="horz1" presStyleCnt="0"/>
      <dgm:spPr/>
    </dgm:pt>
    <dgm:pt modelId="{F294BC04-7C23-4D13-9A00-E271A7AEB251}" type="pres">
      <dgm:prSet presAssocID="{7A244807-23B6-4514-A183-7BFDE9BE532A}" presName="tx1" presStyleLbl="revTx" presStyleIdx="1" presStyleCnt="2"/>
      <dgm:spPr/>
    </dgm:pt>
    <dgm:pt modelId="{72CD78AB-6CFF-44CD-BF9D-5B164D41B8E2}" type="pres">
      <dgm:prSet presAssocID="{7A244807-23B6-4514-A183-7BFDE9BE532A}" presName="vert1" presStyleCnt="0"/>
      <dgm:spPr/>
    </dgm:pt>
  </dgm:ptLst>
  <dgm:cxnLst>
    <dgm:cxn modelId="{3326891F-1E6F-40A6-841A-0BC1C839AAD3}" srcId="{287B46FE-70EE-48DE-B4AC-B2DC851962DD}" destId="{FA8248FC-1251-4ED9-A010-6E34458D1869}" srcOrd="0" destOrd="0" parTransId="{1A160A39-B15E-41CE-84D5-D0C6818447AF}" sibTransId="{D631B6B9-3E4F-4CE1-9882-A1D6CFA0FDFC}"/>
    <dgm:cxn modelId="{300B4161-B7F5-40F3-BBCA-04EABA58DB88}" type="presOf" srcId="{7A244807-23B6-4514-A183-7BFDE9BE532A}" destId="{F294BC04-7C23-4D13-9A00-E271A7AEB251}" srcOrd="0" destOrd="0" presId="urn:microsoft.com/office/officeart/2008/layout/LinedList"/>
    <dgm:cxn modelId="{79E1447C-BDB4-40ED-B888-4EA3A013C568}" srcId="{287B46FE-70EE-48DE-B4AC-B2DC851962DD}" destId="{7A244807-23B6-4514-A183-7BFDE9BE532A}" srcOrd="1" destOrd="0" parTransId="{B76B86BA-DE63-4474-99F4-E0BFD67C6EC8}" sibTransId="{DCAAA4AA-3489-40A3-BB18-E30C4E9DF5E2}"/>
    <dgm:cxn modelId="{D2377A94-DE87-4E61-83E9-873A589B7CEB}" type="presOf" srcId="{FA8248FC-1251-4ED9-A010-6E34458D1869}" destId="{2C3D3619-61B4-4318-B6B0-2C159CC6357A}" srcOrd="0" destOrd="0" presId="urn:microsoft.com/office/officeart/2008/layout/LinedList"/>
    <dgm:cxn modelId="{32DC30C3-509F-4683-9713-1F479BF32806}" type="presOf" srcId="{287B46FE-70EE-48DE-B4AC-B2DC851962DD}" destId="{66F592E4-0F3C-4EF3-AA39-0ADF41CDCE11}" srcOrd="0" destOrd="0" presId="urn:microsoft.com/office/officeart/2008/layout/LinedList"/>
    <dgm:cxn modelId="{9FE3E8E3-9EA9-46E4-AFFE-5A2F9904A3F9}" type="presParOf" srcId="{66F592E4-0F3C-4EF3-AA39-0ADF41CDCE11}" destId="{41D3E468-97CD-46DB-AC74-9A3884292ABF}" srcOrd="0" destOrd="0" presId="urn:microsoft.com/office/officeart/2008/layout/LinedList"/>
    <dgm:cxn modelId="{CB94D325-E4D6-4F02-891A-FCD721F51A20}" type="presParOf" srcId="{66F592E4-0F3C-4EF3-AA39-0ADF41CDCE11}" destId="{285C7732-0D99-4897-A18D-01BE7B1A4ABB}" srcOrd="1" destOrd="0" presId="urn:microsoft.com/office/officeart/2008/layout/LinedList"/>
    <dgm:cxn modelId="{F9258AF1-9781-414E-9BC2-58703FE23798}" type="presParOf" srcId="{285C7732-0D99-4897-A18D-01BE7B1A4ABB}" destId="{2C3D3619-61B4-4318-B6B0-2C159CC6357A}" srcOrd="0" destOrd="0" presId="urn:microsoft.com/office/officeart/2008/layout/LinedList"/>
    <dgm:cxn modelId="{53D425A5-7841-4693-B39F-45666D4FBACE}" type="presParOf" srcId="{285C7732-0D99-4897-A18D-01BE7B1A4ABB}" destId="{B4A2015B-4785-4E59-B3A7-A216FDFFA3CF}" srcOrd="1" destOrd="0" presId="urn:microsoft.com/office/officeart/2008/layout/LinedList"/>
    <dgm:cxn modelId="{70F18903-5128-444F-ADCD-4E1E2E76C78D}" type="presParOf" srcId="{66F592E4-0F3C-4EF3-AA39-0ADF41CDCE11}" destId="{4F340DA7-159D-466E-9424-3E4F538BA711}" srcOrd="2" destOrd="0" presId="urn:microsoft.com/office/officeart/2008/layout/LinedList"/>
    <dgm:cxn modelId="{577C5274-8E8A-4C81-BE75-05165B1B8C00}" type="presParOf" srcId="{66F592E4-0F3C-4EF3-AA39-0ADF41CDCE11}" destId="{199724F2-4F2A-4A96-B1FF-67A1B2684AA7}" srcOrd="3" destOrd="0" presId="urn:microsoft.com/office/officeart/2008/layout/LinedList"/>
    <dgm:cxn modelId="{01A7E79A-BB79-43F9-BD3B-1DB44B4CAD8B}" type="presParOf" srcId="{199724F2-4F2A-4A96-B1FF-67A1B2684AA7}" destId="{F294BC04-7C23-4D13-9A00-E271A7AEB251}" srcOrd="0" destOrd="0" presId="urn:microsoft.com/office/officeart/2008/layout/LinedList"/>
    <dgm:cxn modelId="{1F08EB8F-C0E5-48A8-BCC9-9D0A938FB1BA}" type="presParOf" srcId="{199724F2-4F2A-4A96-B1FF-67A1B2684AA7}" destId="{72CD78AB-6CFF-44CD-BF9D-5B164D41B8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104CBCF-AF1B-49EC-A3AA-22CD00A868D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627EAC7-79A8-41BE-B555-20028C86656C}">
      <dgm:prSet/>
      <dgm:spPr/>
      <dgm:t>
        <a:bodyPr/>
        <a:lstStyle/>
        <a:p>
          <a:r>
            <a:rPr lang="it-IT"/>
            <a:t>Ogni pixel è formato da tre celle (rossa, verde e blu) dette </a:t>
          </a:r>
          <a:r>
            <a:rPr lang="it-IT" b="1"/>
            <a:t>subpixel</a:t>
          </a:r>
          <a:r>
            <a:rPr lang="it-IT"/>
            <a:t> o </a:t>
          </a:r>
          <a:r>
            <a:rPr lang="it-IT" b="1"/>
            <a:t>sottopixel</a:t>
          </a:r>
          <a:endParaRPr lang="it-IT"/>
        </a:p>
      </dgm:t>
    </dgm:pt>
    <dgm:pt modelId="{362F6F42-63AD-4E8A-817E-B854C288C5B4}" type="parTrans" cxnId="{221A888D-4E90-4D40-8382-DE35AE1AF67E}">
      <dgm:prSet/>
      <dgm:spPr/>
      <dgm:t>
        <a:bodyPr/>
        <a:lstStyle/>
        <a:p>
          <a:endParaRPr lang="it-IT"/>
        </a:p>
      </dgm:t>
    </dgm:pt>
    <dgm:pt modelId="{4AD06923-41C6-476A-914F-4FF17E3D53D3}" type="sibTrans" cxnId="{221A888D-4E90-4D40-8382-DE35AE1AF67E}">
      <dgm:prSet/>
      <dgm:spPr/>
      <dgm:t>
        <a:bodyPr/>
        <a:lstStyle/>
        <a:p>
          <a:endParaRPr lang="it-IT"/>
        </a:p>
      </dgm:t>
    </dgm:pt>
    <dgm:pt modelId="{C9F0F31D-0C7B-4413-8B27-020AB4D801AD}">
      <dgm:prSet/>
      <dgm:spPr/>
      <dgm:t>
        <a:bodyPr/>
        <a:lstStyle/>
        <a:p>
          <a:r>
            <a:rPr lang="it-IT" b="1" dirty="0"/>
            <a:t>Caratteristiche</a:t>
          </a:r>
          <a:r>
            <a:rPr lang="it-IT" dirty="0"/>
            <a:t> pixel: posizione sul monitor, colore,  intensità del colore stesso</a:t>
          </a:r>
        </a:p>
      </dgm:t>
    </dgm:pt>
    <dgm:pt modelId="{46375775-24D1-4123-82DD-70C4AF40B2FC}" type="parTrans" cxnId="{E6D1DF84-9B3C-4230-AE53-C998065E83BC}">
      <dgm:prSet/>
      <dgm:spPr/>
      <dgm:t>
        <a:bodyPr/>
        <a:lstStyle/>
        <a:p>
          <a:endParaRPr lang="it-IT"/>
        </a:p>
      </dgm:t>
    </dgm:pt>
    <dgm:pt modelId="{2C46FDAD-2A14-44FA-8C86-A728F0D68803}" type="sibTrans" cxnId="{E6D1DF84-9B3C-4230-AE53-C998065E83BC}">
      <dgm:prSet/>
      <dgm:spPr/>
      <dgm:t>
        <a:bodyPr/>
        <a:lstStyle/>
        <a:p>
          <a:endParaRPr lang="it-IT"/>
        </a:p>
      </dgm:t>
    </dgm:pt>
    <dgm:pt modelId="{5CB13E7F-DE74-496F-A86E-172779A1D876}">
      <dgm:prSet/>
      <dgm:spPr/>
      <dgm:t>
        <a:bodyPr/>
        <a:lstStyle/>
        <a:p>
          <a:r>
            <a:rPr lang="it-IT"/>
            <a:t>Durante l’elaborazione delle immagini bitmpa vengono modificati gruppi di pixel</a:t>
          </a:r>
        </a:p>
      </dgm:t>
    </dgm:pt>
    <dgm:pt modelId="{74E673DD-77FB-4DCB-8906-36181123CB11}" type="parTrans" cxnId="{E6470CD7-EB7E-4645-93CA-27736CA5999B}">
      <dgm:prSet/>
      <dgm:spPr/>
      <dgm:t>
        <a:bodyPr/>
        <a:lstStyle/>
        <a:p>
          <a:endParaRPr lang="it-IT"/>
        </a:p>
      </dgm:t>
    </dgm:pt>
    <dgm:pt modelId="{18A8EB4E-CD34-45EE-ABB4-EB962A014862}" type="sibTrans" cxnId="{E6470CD7-EB7E-4645-93CA-27736CA5999B}">
      <dgm:prSet/>
      <dgm:spPr/>
      <dgm:t>
        <a:bodyPr/>
        <a:lstStyle/>
        <a:p>
          <a:endParaRPr lang="it-IT"/>
        </a:p>
      </dgm:t>
    </dgm:pt>
    <dgm:pt modelId="{A0960FAD-F00E-47E2-A729-1EDFF25B76D6}">
      <dgm:prSet/>
      <dgm:spPr/>
      <dgm:t>
        <a:bodyPr/>
        <a:lstStyle/>
        <a:p>
          <a:r>
            <a:rPr lang="it-IT"/>
            <a:t>Formati di file bitmap: jpg, gif, tiff, png</a:t>
          </a:r>
        </a:p>
      </dgm:t>
    </dgm:pt>
    <dgm:pt modelId="{3BB9FE77-8050-4081-9257-822D91178ADD}" type="parTrans" cxnId="{AA4F552C-0C70-41AC-8585-0EFDF594B2EB}">
      <dgm:prSet/>
      <dgm:spPr/>
      <dgm:t>
        <a:bodyPr/>
        <a:lstStyle/>
        <a:p>
          <a:endParaRPr lang="it-IT"/>
        </a:p>
      </dgm:t>
    </dgm:pt>
    <dgm:pt modelId="{5B01A29C-9C8D-4492-84CC-7E73AFF44017}" type="sibTrans" cxnId="{AA4F552C-0C70-41AC-8585-0EFDF594B2EB}">
      <dgm:prSet/>
      <dgm:spPr/>
      <dgm:t>
        <a:bodyPr/>
        <a:lstStyle/>
        <a:p>
          <a:endParaRPr lang="it-IT"/>
        </a:p>
      </dgm:t>
    </dgm:pt>
    <dgm:pt modelId="{31D3EB55-93A7-4A86-A828-1FFDB5EB0B7D}" type="pres">
      <dgm:prSet presAssocID="{A104CBCF-AF1B-49EC-A3AA-22CD00A868D6}" presName="vert0" presStyleCnt="0">
        <dgm:presLayoutVars>
          <dgm:dir/>
          <dgm:animOne val="branch"/>
          <dgm:animLvl val="lvl"/>
        </dgm:presLayoutVars>
      </dgm:prSet>
      <dgm:spPr/>
    </dgm:pt>
    <dgm:pt modelId="{32366B31-5EA5-4764-9124-C108D1B7F4AC}" type="pres">
      <dgm:prSet presAssocID="{3627EAC7-79A8-41BE-B555-20028C86656C}" presName="thickLine" presStyleLbl="alignNode1" presStyleIdx="0" presStyleCnt="4"/>
      <dgm:spPr/>
    </dgm:pt>
    <dgm:pt modelId="{D2B0BA29-B6D0-4358-8718-79707ACCCBE1}" type="pres">
      <dgm:prSet presAssocID="{3627EAC7-79A8-41BE-B555-20028C86656C}" presName="horz1" presStyleCnt="0"/>
      <dgm:spPr/>
    </dgm:pt>
    <dgm:pt modelId="{39856D07-5006-4C0A-A461-707B4EF0BCD0}" type="pres">
      <dgm:prSet presAssocID="{3627EAC7-79A8-41BE-B555-20028C86656C}" presName="tx1" presStyleLbl="revTx" presStyleIdx="0" presStyleCnt="4"/>
      <dgm:spPr/>
    </dgm:pt>
    <dgm:pt modelId="{804427A2-FE84-49C6-808F-319177830997}" type="pres">
      <dgm:prSet presAssocID="{3627EAC7-79A8-41BE-B555-20028C86656C}" presName="vert1" presStyleCnt="0"/>
      <dgm:spPr/>
    </dgm:pt>
    <dgm:pt modelId="{4DFFEFC2-A50E-4F84-87D4-7F2EF0AA47ED}" type="pres">
      <dgm:prSet presAssocID="{C9F0F31D-0C7B-4413-8B27-020AB4D801AD}" presName="thickLine" presStyleLbl="alignNode1" presStyleIdx="1" presStyleCnt="4"/>
      <dgm:spPr/>
    </dgm:pt>
    <dgm:pt modelId="{78D62BDE-6505-490D-906F-19EC0839E178}" type="pres">
      <dgm:prSet presAssocID="{C9F0F31D-0C7B-4413-8B27-020AB4D801AD}" presName="horz1" presStyleCnt="0"/>
      <dgm:spPr/>
    </dgm:pt>
    <dgm:pt modelId="{15BB3244-F4A6-4C88-A5B1-3BB9FF7C7619}" type="pres">
      <dgm:prSet presAssocID="{C9F0F31D-0C7B-4413-8B27-020AB4D801AD}" presName="tx1" presStyleLbl="revTx" presStyleIdx="1" presStyleCnt="4"/>
      <dgm:spPr/>
    </dgm:pt>
    <dgm:pt modelId="{10FC2719-1052-4943-BA9C-8061EE6F832F}" type="pres">
      <dgm:prSet presAssocID="{C9F0F31D-0C7B-4413-8B27-020AB4D801AD}" presName="vert1" presStyleCnt="0"/>
      <dgm:spPr/>
    </dgm:pt>
    <dgm:pt modelId="{FD8CED2B-14D0-4644-8E51-A53738D80E9D}" type="pres">
      <dgm:prSet presAssocID="{5CB13E7F-DE74-496F-A86E-172779A1D876}" presName="thickLine" presStyleLbl="alignNode1" presStyleIdx="2" presStyleCnt="4"/>
      <dgm:spPr/>
    </dgm:pt>
    <dgm:pt modelId="{443E548F-C155-4289-86EC-97423E81C6DA}" type="pres">
      <dgm:prSet presAssocID="{5CB13E7F-DE74-496F-A86E-172779A1D876}" presName="horz1" presStyleCnt="0"/>
      <dgm:spPr/>
    </dgm:pt>
    <dgm:pt modelId="{313E8550-C6FC-40B6-806C-FF19D2EEEC05}" type="pres">
      <dgm:prSet presAssocID="{5CB13E7F-DE74-496F-A86E-172779A1D876}" presName="tx1" presStyleLbl="revTx" presStyleIdx="2" presStyleCnt="4"/>
      <dgm:spPr/>
    </dgm:pt>
    <dgm:pt modelId="{DA05965E-D6BD-4B7F-AE6A-555023714CFC}" type="pres">
      <dgm:prSet presAssocID="{5CB13E7F-DE74-496F-A86E-172779A1D876}" presName="vert1" presStyleCnt="0"/>
      <dgm:spPr/>
    </dgm:pt>
    <dgm:pt modelId="{273E99F4-D043-422C-8426-1AE863567804}" type="pres">
      <dgm:prSet presAssocID="{A0960FAD-F00E-47E2-A729-1EDFF25B76D6}" presName="thickLine" presStyleLbl="alignNode1" presStyleIdx="3" presStyleCnt="4"/>
      <dgm:spPr/>
    </dgm:pt>
    <dgm:pt modelId="{33EAA502-1DF5-459A-B399-78C4885E9BC1}" type="pres">
      <dgm:prSet presAssocID="{A0960FAD-F00E-47E2-A729-1EDFF25B76D6}" presName="horz1" presStyleCnt="0"/>
      <dgm:spPr/>
    </dgm:pt>
    <dgm:pt modelId="{E23B7792-7685-4599-AA9C-321CA3161310}" type="pres">
      <dgm:prSet presAssocID="{A0960FAD-F00E-47E2-A729-1EDFF25B76D6}" presName="tx1" presStyleLbl="revTx" presStyleIdx="3" presStyleCnt="4"/>
      <dgm:spPr/>
    </dgm:pt>
    <dgm:pt modelId="{2A107246-10D3-470F-AB86-35ECA3CC44E1}" type="pres">
      <dgm:prSet presAssocID="{A0960FAD-F00E-47E2-A729-1EDFF25B76D6}" presName="vert1" presStyleCnt="0"/>
      <dgm:spPr/>
    </dgm:pt>
  </dgm:ptLst>
  <dgm:cxnLst>
    <dgm:cxn modelId="{DD63540F-2F22-4EEF-9759-D05D6785D699}" type="presOf" srcId="{5CB13E7F-DE74-496F-A86E-172779A1D876}" destId="{313E8550-C6FC-40B6-806C-FF19D2EEEC05}" srcOrd="0" destOrd="0" presId="urn:microsoft.com/office/officeart/2008/layout/LinedList"/>
    <dgm:cxn modelId="{52273A23-5A58-41FE-A2A8-47B0A1533C15}" type="presOf" srcId="{A104CBCF-AF1B-49EC-A3AA-22CD00A868D6}" destId="{31D3EB55-93A7-4A86-A828-1FFDB5EB0B7D}" srcOrd="0" destOrd="0" presId="urn:microsoft.com/office/officeart/2008/layout/LinedList"/>
    <dgm:cxn modelId="{AA4F552C-0C70-41AC-8585-0EFDF594B2EB}" srcId="{A104CBCF-AF1B-49EC-A3AA-22CD00A868D6}" destId="{A0960FAD-F00E-47E2-A729-1EDFF25B76D6}" srcOrd="3" destOrd="0" parTransId="{3BB9FE77-8050-4081-9257-822D91178ADD}" sibTransId="{5B01A29C-9C8D-4492-84CC-7E73AFF44017}"/>
    <dgm:cxn modelId="{7DEC506B-FD4D-4066-87A8-4510AD229495}" type="presOf" srcId="{C9F0F31D-0C7B-4413-8B27-020AB4D801AD}" destId="{15BB3244-F4A6-4C88-A5B1-3BB9FF7C7619}" srcOrd="0" destOrd="0" presId="urn:microsoft.com/office/officeart/2008/layout/LinedList"/>
    <dgm:cxn modelId="{15FFAA51-B1B0-455E-A7D5-4B845F1B281F}" type="presOf" srcId="{3627EAC7-79A8-41BE-B555-20028C86656C}" destId="{39856D07-5006-4C0A-A461-707B4EF0BCD0}" srcOrd="0" destOrd="0" presId="urn:microsoft.com/office/officeart/2008/layout/LinedList"/>
    <dgm:cxn modelId="{E6D1DF84-9B3C-4230-AE53-C998065E83BC}" srcId="{A104CBCF-AF1B-49EC-A3AA-22CD00A868D6}" destId="{C9F0F31D-0C7B-4413-8B27-020AB4D801AD}" srcOrd="1" destOrd="0" parTransId="{46375775-24D1-4123-82DD-70C4AF40B2FC}" sibTransId="{2C46FDAD-2A14-44FA-8C86-A728F0D68803}"/>
    <dgm:cxn modelId="{221A888D-4E90-4D40-8382-DE35AE1AF67E}" srcId="{A104CBCF-AF1B-49EC-A3AA-22CD00A868D6}" destId="{3627EAC7-79A8-41BE-B555-20028C86656C}" srcOrd="0" destOrd="0" parTransId="{362F6F42-63AD-4E8A-817E-B854C288C5B4}" sibTransId="{4AD06923-41C6-476A-914F-4FF17E3D53D3}"/>
    <dgm:cxn modelId="{1ADCC28F-9D45-4875-ACAC-0FD435CB68E1}" type="presOf" srcId="{A0960FAD-F00E-47E2-A729-1EDFF25B76D6}" destId="{E23B7792-7685-4599-AA9C-321CA3161310}" srcOrd="0" destOrd="0" presId="urn:microsoft.com/office/officeart/2008/layout/LinedList"/>
    <dgm:cxn modelId="{E6470CD7-EB7E-4645-93CA-27736CA5999B}" srcId="{A104CBCF-AF1B-49EC-A3AA-22CD00A868D6}" destId="{5CB13E7F-DE74-496F-A86E-172779A1D876}" srcOrd="2" destOrd="0" parTransId="{74E673DD-77FB-4DCB-8906-36181123CB11}" sibTransId="{18A8EB4E-CD34-45EE-ABB4-EB962A014862}"/>
    <dgm:cxn modelId="{F28B5B38-F11A-4B4F-AEDF-73CE2DA76D6B}" type="presParOf" srcId="{31D3EB55-93A7-4A86-A828-1FFDB5EB0B7D}" destId="{32366B31-5EA5-4764-9124-C108D1B7F4AC}" srcOrd="0" destOrd="0" presId="urn:microsoft.com/office/officeart/2008/layout/LinedList"/>
    <dgm:cxn modelId="{4991DFC9-7BB1-4767-B63C-1749F145B9DD}" type="presParOf" srcId="{31D3EB55-93A7-4A86-A828-1FFDB5EB0B7D}" destId="{D2B0BA29-B6D0-4358-8718-79707ACCCBE1}" srcOrd="1" destOrd="0" presId="urn:microsoft.com/office/officeart/2008/layout/LinedList"/>
    <dgm:cxn modelId="{1C2C2F67-9F55-495C-89F8-1F6FEA7FF14C}" type="presParOf" srcId="{D2B0BA29-B6D0-4358-8718-79707ACCCBE1}" destId="{39856D07-5006-4C0A-A461-707B4EF0BCD0}" srcOrd="0" destOrd="0" presId="urn:microsoft.com/office/officeart/2008/layout/LinedList"/>
    <dgm:cxn modelId="{78094F84-D832-4D05-9549-092BE7875667}" type="presParOf" srcId="{D2B0BA29-B6D0-4358-8718-79707ACCCBE1}" destId="{804427A2-FE84-49C6-808F-319177830997}" srcOrd="1" destOrd="0" presId="urn:microsoft.com/office/officeart/2008/layout/LinedList"/>
    <dgm:cxn modelId="{50B4C869-01AA-4C4F-BC3C-EA649247EC66}" type="presParOf" srcId="{31D3EB55-93A7-4A86-A828-1FFDB5EB0B7D}" destId="{4DFFEFC2-A50E-4F84-87D4-7F2EF0AA47ED}" srcOrd="2" destOrd="0" presId="urn:microsoft.com/office/officeart/2008/layout/LinedList"/>
    <dgm:cxn modelId="{BC5D8F1B-A4E4-478F-B44C-55F3C50892F4}" type="presParOf" srcId="{31D3EB55-93A7-4A86-A828-1FFDB5EB0B7D}" destId="{78D62BDE-6505-490D-906F-19EC0839E178}" srcOrd="3" destOrd="0" presId="urn:microsoft.com/office/officeart/2008/layout/LinedList"/>
    <dgm:cxn modelId="{21871F7A-A36C-4811-8098-4919BE438609}" type="presParOf" srcId="{78D62BDE-6505-490D-906F-19EC0839E178}" destId="{15BB3244-F4A6-4C88-A5B1-3BB9FF7C7619}" srcOrd="0" destOrd="0" presId="urn:microsoft.com/office/officeart/2008/layout/LinedList"/>
    <dgm:cxn modelId="{E6125385-19C6-47DC-9B7F-FC65473B33E1}" type="presParOf" srcId="{78D62BDE-6505-490D-906F-19EC0839E178}" destId="{10FC2719-1052-4943-BA9C-8061EE6F832F}" srcOrd="1" destOrd="0" presId="urn:microsoft.com/office/officeart/2008/layout/LinedList"/>
    <dgm:cxn modelId="{50CC5DAF-4ACE-4044-A42F-3321977E4AC0}" type="presParOf" srcId="{31D3EB55-93A7-4A86-A828-1FFDB5EB0B7D}" destId="{FD8CED2B-14D0-4644-8E51-A53738D80E9D}" srcOrd="4" destOrd="0" presId="urn:microsoft.com/office/officeart/2008/layout/LinedList"/>
    <dgm:cxn modelId="{A140986F-7D70-4B31-BDB2-F762E27D4EEA}" type="presParOf" srcId="{31D3EB55-93A7-4A86-A828-1FFDB5EB0B7D}" destId="{443E548F-C155-4289-86EC-97423E81C6DA}" srcOrd="5" destOrd="0" presId="urn:microsoft.com/office/officeart/2008/layout/LinedList"/>
    <dgm:cxn modelId="{7894CBF6-2B61-41A4-83EA-D9B580EC6022}" type="presParOf" srcId="{443E548F-C155-4289-86EC-97423E81C6DA}" destId="{313E8550-C6FC-40B6-806C-FF19D2EEEC05}" srcOrd="0" destOrd="0" presId="urn:microsoft.com/office/officeart/2008/layout/LinedList"/>
    <dgm:cxn modelId="{51DB9190-3EEA-4F02-A41F-B699D436E742}" type="presParOf" srcId="{443E548F-C155-4289-86EC-97423E81C6DA}" destId="{DA05965E-D6BD-4B7F-AE6A-555023714CFC}" srcOrd="1" destOrd="0" presId="urn:microsoft.com/office/officeart/2008/layout/LinedList"/>
    <dgm:cxn modelId="{2DDB96A7-7C5F-4B41-988F-639F485FD8DE}" type="presParOf" srcId="{31D3EB55-93A7-4A86-A828-1FFDB5EB0B7D}" destId="{273E99F4-D043-422C-8426-1AE863567804}" srcOrd="6" destOrd="0" presId="urn:microsoft.com/office/officeart/2008/layout/LinedList"/>
    <dgm:cxn modelId="{EB8D108E-499E-4EE6-A29C-DB2015D9E5F2}" type="presParOf" srcId="{31D3EB55-93A7-4A86-A828-1FFDB5EB0B7D}" destId="{33EAA502-1DF5-459A-B399-78C4885E9BC1}" srcOrd="7" destOrd="0" presId="urn:microsoft.com/office/officeart/2008/layout/LinedList"/>
    <dgm:cxn modelId="{ED6AB3B4-CC61-4339-83D2-D3683A3BA6C5}" type="presParOf" srcId="{33EAA502-1DF5-459A-B399-78C4885E9BC1}" destId="{E23B7792-7685-4599-AA9C-321CA3161310}" srcOrd="0" destOrd="0" presId="urn:microsoft.com/office/officeart/2008/layout/LinedList"/>
    <dgm:cxn modelId="{3B55CBE1-5D3C-4611-A94E-646BAD7BFA7C}" type="presParOf" srcId="{33EAA502-1DF5-459A-B399-78C4885E9BC1}" destId="{2A107246-10D3-470F-AB86-35ECA3CC44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D112B69-9826-4D30-8B5C-D1E254EE15E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53B380F-8A1B-4F1B-AD30-B349910B341F}">
      <dgm:prSet/>
      <dgm:spPr/>
      <dgm:t>
        <a:bodyPr/>
        <a:lstStyle/>
        <a:p>
          <a:r>
            <a:rPr lang="it-IT"/>
            <a:t>Le immagini vettoriali sono formate da vettori, ossia linee e curve; essi descrivono i disegni in base alle loro caratteristiche geometriche</a:t>
          </a:r>
        </a:p>
      </dgm:t>
    </dgm:pt>
    <dgm:pt modelId="{15BDE901-5629-4C9B-A9E9-F5EB919571DE}" type="parTrans" cxnId="{F04D05AC-99A5-4639-9D02-F441BD58B3AA}">
      <dgm:prSet/>
      <dgm:spPr/>
      <dgm:t>
        <a:bodyPr/>
        <a:lstStyle/>
        <a:p>
          <a:endParaRPr lang="it-IT"/>
        </a:p>
      </dgm:t>
    </dgm:pt>
    <dgm:pt modelId="{21C3E81B-4D0A-40AF-AAB9-493640B2BD82}" type="sibTrans" cxnId="{F04D05AC-99A5-4639-9D02-F441BD58B3AA}">
      <dgm:prSet/>
      <dgm:spPr/>
      <dgm:t>
        <a:bodyPr/>
        <a:lstStyle/>
        <a:p>
          <a:endParaRPr lang="it-IT"/>
        </a:p>
      </dgm:t>
    </dgm:pt>
    <dgm:pt modelId="{99F938B9-A2A7-4262-9F9E-32C8C9F6C755}">
      <dgm:prSet/>
      <dgm:spPr/>
      <dgm:t>
        <a:bodyPr/>
        <a:lstStyle/>
        <a:p>
          <a:r>
            <a:rPr lang="it-IT"/>
            <a:t>Occupazione di memoria molto minore e si piò spostare, ridimensionare o modificare l’immagine senza diminuire la qualità</a:t>
          </a:r>
        </a:p>
      </dgm:t>
    </dgm:pt>
    <dgm:pt modelId="{C53C75E6-966A-46F3-A0B7-537B113187FF}" type="parTrans" cxnId="{DF303AAD-BA38-49FD-90CF-BD853AA322DA}">
      <dgm:prSet/>
      <dgm:spPr/>
      <dgm:t>
        <a:bodyPr/>
        <a:lstStyle/>
        <a:p>
          <a:endParaRPr lang="it-IT"/>
        </a:p>
      </dgm:t>
    </dgm:pt>
    <dgm:pt modelId="{F4C56F83-C74B-4CFB-A463-8BCEEB6E1ECA}" type="sibTrans" cxnId="{DF303AAD-BA38-49FD-90CF-BD853AA322DA}">
      <dgm:prSet/>
      <dgm:spPr/>
      <dgm:t>
        <a:bodyPr/>
        <a:lstStyle/>
        <a:p>
          <a:endParaRPr lang="it-IT"/>
        </a:p>
      </dgm:t>
    </dgm:pt>
    <dgm:pt modelId="{F16D10B5-CD37-409B-9A68-3568A8DC536D}">
      <dgm:prSet/>
      <dgm:spPr/>
      <dgm:t>
        <a:bodyPr/>
        <a:lstStyle/>
        <a:p>
          <a:r>
            <a:rPr lang="it-IT"/>
            <a:t>Sono indipendenti dalla risoluzione</a:t>
          </a:r>
        </a:p>
      </dgm:t>
    </dgm:pt>
    <dgm:pt modelId="{171E24D8-F4A6-47CA-8E00-B1ABB26FE633}" type="parTrans" cxnId="{C85F4C54-BA6D-4581-865B-34DA75D53970}">
      <dgm:prSet/>
      <dgm:spPr/>
      <dgm:t>
        <a:bodyPr/>
        <a:lstStyle/>
        <a:p>
          <a:endParaRPr lang="it-IT"/>
        </a:p>
      </dgm:t>
    </dgm:pt>
    <dgm:pt modelId="{6C3DCC2F-A717-4FD4-8366-1C3757BA5FFD}" type="sibTrans" cxnId="{C85F4C54-BA6D-4581-865B-34DA75D53970}">
      <dgm:prSet/>
      <dgm:spPr/>
      <dgm:t>
        <a:bodyPr/>
        <a:lstStyle/>
        <a:p>
          <a:endParaRPr lang="it-IT"/>
        </a:p>
      </dgm:t>
    </dgm:pt>
    <dgm:pt modelId="{25579CF8-911D-4BE7-A03A-296E9F3E85C1}">
      <dgm:prSet/>
      <dgm:spPr/>
      <dgm:t>
        <a:bodyPr/>
        <a:lstStyle/>
        <a:p>
          <a:r>
            <a:rPr lang="it-IT"/>
            <a:t>Sono la scelta migliore per i caratteri</a:t>
          </a:r>
        </a:p>
      </dgm:t>
    </dgm:pt>
    <dgm:pt modelId="{774FAA40-2EA8-44DF-AB5A-5190377394CB}" type="parTrans" cxnId="{789443C9-DE3D-4A5B-93A1-A474856F0A5A}">
      <dgm:prSet/>
      <dgm:spPr/>
      <dgm:t>
        <a:bodyPr/>
        <a:lstStyle/>
        <a:p>
          <a:endParaRPr lang="it-IT"/>
        </a:p>
      </dgm:t>
    </dgm:pt>
    <dgm:pt modelId="{0AE7240D-3709-44F5-8899-087D5717D131}" type="sibTrans" cxnId="{789443C9-DE3D-4A5B-93A1-A474856F0A5A}">
      <dgm:prSet/>
      <dgm:spPr/>
      <dgm:t>
        <a:bodyPr/>
        <a:lstStyle/>
        <a:p>
          <a:endParaRPr lang="it-IT"/>
        </a:p>
      </dgm:t>
    </dgm:pt>
    <dgm:pt modelId="{CBA4BD4B-C15C-4738-A137-0D48D2FEC4DA}">
      <dgm:prSet/>
      <dgm:spPr/>
      <dgm:t>
        <a:bodyPr/>
        <a:lstStyle/>
        <a:p>
          <a:r>
            <a:rPr lang="it-IT"/>
            <a:t>Forniscono la possibilità di esprimere i dati in una forma direttamente comprensibile ad un essere umano</a:t>
          </a:r>
        </a:p>
      </dgm:t>
    </dgm:pt>
    <dgm:pt modelId="{1ABC805E-AA25-4E34-A0B6-CCCDDBBCDD55}" type="parTrans" cxnId="{E931BF91-E162-4E5D-BE63-00871529CA31}">
      <dgm:prSet/>
      <dgm:spPr/>
      <dgm:t>
        <a:bodyPr/>
        <a:lstStyle/>
        <a:p>
          <a:endParaRPr lang="it-IT"/>
        </a:p>
      </dgm:t>
    </dgm:pt>
    <dgm:pt modelId="{A64A03A9-50C0-4EE7-8C9E-4F1EBBC0A595}" type="sibTrans" cxnId="{E931BF91-E162-4E5D-BE63-00871529CA31}">
      <dgm:prSet/>
      <dgm:spPr/>
      <dgm:t>
        <a:bodyPr/>
        <a:lstStyle/>
        <a:p>
          <a:endParaRPr lang="it-IT"/>
        </a:p>
      </dgm:t>
    </dgm:pt>
    <dgm:pt modelId="{8E68C961-B5CE-4B2C-9FBC-AF2F70A69ADA}">
      <dgm:prSet/>
      <dgm:spPr/>
      <dgm:t>
        <a:bodyPr/>
        <a:lstStyle/>
        <a:p>
          <a:r>
            <a:rPr lang="it-IT"/>
            <a:t>Tipi di formato: cdr, swf, svg, ai, dxf</a:t>
          </a:r>
        </a:p>
      </dgm:t>
    </dgm:pt>
    <dgm:pt modelId="{51353C30-C2AA-4936-843E-9E39D030692D}" type="parTrans" cxnId="{130B4B82-ACF5-4C52-AEE2-06FA2D7EDAED}">
      <dgm:prSet/>
      <dgm:spPr/>
      <dgm:t>
        <a:bodyPr/>
        <a:lstStyle/>
        <a:p>
          <a:endParaRPr lang="it-IT"/>
        </a:p>
      </dgm:t>
    </dgm:pt>
    <dgm:pt modelId="{1D526A8D-D03E-4D3B-87BE-BF9FEF6E3492}" type="sibTrans" cxnId="{130B4B82-ACF5-4C52-AEE2-06FA2D7EDAED}">
      <dgm:prSet/>
      <dgm:spPr/>
      <dgm:t>
        <a:bodyPr/>
        <a:lstStyle/>
        <a:p>
          <a:endParaRPr lang="it-IT"/>
        </a:p>
      </dgm:t>
    </dgm:pt>
    <dgm:pt modelId="{84168902-5B34-47AA-8CB3-CF2ADA8BE0D3}" type="pres">
      <dgm:prSet presAssocID="{5D112B69-9826-4D30-8B5C-D1E254EE15E5}" presName="vert0" presStyleCnt="0">
        <dgm:presLayoutVars>
          <dgm:dir/>
          <dgm:animOne val="branch"/>
          <dgm:animLvl val="lvl"/>
        </dgm:presLayoutVars>
      </dgm:prSet>
      <dgm:spPr/>
    </dgm:pt>
    <dgm:pt modelId="{07C294C4-137F-457E-9645-BA9EB029E60B}" type="pres">
      <dgm:prSet presAssocID="{453B380F-8A1B-4F1B-AD30-B349910B341F}" presName="thickLine" presStyleLbl="alignNode1" presStyleIdx="0" presStyleCnt="6"/>
      <dgm:spPr/>
    </dgm:pt>
    <dgm:pt modelId="{28C30AC1-8959-4B5B-AA4D-7ED9B0B192A1}" type="pres">
      <dgm:prSet presAssocID="{453B380F-8A1B-4F1B-AD30-B349910B341F}" presName="horz1" presStyleCnt="0"/>
      <dgm:spPr/>
    </dgm:pt>
    <dgm:pt modelId="{BA8B191D-8DBA-4611-A4D2-D98D77C74B13}" type="pres">
      <dgm:prSet presAssocID="{453B380F-8A1B-4F1B-AD30-B349910B341F}" presName="tx1" presStyleLbl="revTx" presStyleIdx="0" presStyleCnt="6"/>
      <dgm:spPr/>
    </dgm:pt>
    <dgm:pt modelId="{253675F2-1B86-4213-8254-E066106AFEC5}" type="pres">
      <dgm:prSet presAssocID="{453B380F-8A1B-4F1B-AD30-B349910B341F}" presName="vert1" presStyleCnt="0"/>
      <dgm:spPr/>
    </dgm:pt>
    <dgm:pt modelId="{7330F577-0F72-48DC-AF66-89CF1546C406}" type="pres">
      <dgm:prSet presAssocID="{99F938B9-A2A7-4262-9F9E-32C8C9F6C755}" presName="thickLine" presStyleLbl="alignNode1" presStyleIdx="1" presStyleCnt="6"/>
      <dgm:spPr/>
    </dgm:pt>
    <dgm:pt modelId="{6647E019-AAB8-45F3-A037-6A6FD65149D6}" type="pres">
      <dgm:prSet presAssocID="{99F938B9-A2A7-4262-9F9E-32C8C9F6C755}" presName="horz1" presStyleCnt="0"/>
      <dgm:spPr/>
    </dgm:pt>
    <dgm:pt modelId="{D5294CEF-7721-42E1-AB2E-F5DF4B238116}" type="pres">
      <dgm:prSet presAssocID="{99F938B9-A2A7-4262-9F9E-32C8C9F6C755}" presName="tx1" presStyleLbl="revTx" presStyleIdx="1" presStyleCnt="6"/>
      <dgm:spPr/>
    </dgm:pt>
    <dgm:pt modelId="{DCA591E4-4A6C-441B-A734-42D76F2FF8E4}" type="pres">
      <dgm:prSet presAssocID="{99F938B9-A2A7-4262-9F9E-32C8C9F6C755}" presName="vert1" presStyleCnt="0"/>
      <dgm:spPr/>
    </dgm:pt>
    <dgm:pt modelId="{BBD0869E-5A08-4519-AE68-F247886058AD}" type="pres">
      <dgm:prSet presAssocID="{F16D10B5-CD37-409B-9A68-3568A8DC536D}" presName="thickLine" presStyleLbl="alignNode1" presStyleIdx="2" presStyleCnt="6"/>
      <dgm:spPr/>
    </dgm:pt>
    <dgm:pt modelId="{C96118B8-C172-49BF-A3F5-7E9A6ED0548C}" type="pres">
      <dgm:prSet presAssocID="{F16D10B5-CD37-409B-9A68-3568A8DC536D}" presName="horz1" presStyleCnt="0"/>
      <dgm:spPr/>
    </dgm:pt>
    <dgm:pt modelId="{FD9C0AFB-CD4E-44CC-A049-48061D0E6522}" type="pres">
      <dgm:prSet presAssocID="{F16D10B5-CD37-409B-9A68-3568A8DC536D}" presName="tx1" presStyleLbl="revTx" presStyleIdx="2" presStyleCnt="6"/>
      <dgm:spPr/>
    </dgm:pt>
    <dgm:pt modelId="{68DE0EE0-A189-4841-B496-FD9128543946}" type="pres">
      <dgm:prSet presAssocID="{F16D10B5-CD37-409B-9A68-3568A8DC536D}" presName="vert1" presStyleCnt="0"/>
      <dgm:spPr/>
    </dgm:pt>
    <dgm:pt modelId="{2F5D96AA-5B8A-46C8-B0C1-2681CBF3F1DA}" type="pres">
      <dgm:prSet presAssocID="{25579CF8-911D-4BE7-A03A-296E9F3E85C1}" presName="thickLine" presStyleLbl="alignNode1" presStyleIdx="3" presStyleCnt="6"/>
      <dgm:spPr/>
    </dgm:pt>
    <dgm:pt modelId="{7D86D8DA-056A-4F36-BBF3-E6FB65839897}" type="pres">
      <dgm:prSet presAssocID="{25579CF8-911D-4BE7-A03A-296E9F3E85C1}" presName="horz1" presStyleCnt="0"/>
      <dgm:spPr/>
    </dgm:pt>
    <dgm:pt modelId="{72A42F33-49E6-4B3D-89C6-375EC9CA5329}" type="pres">
      <dgm:prSet presAssocID="{25579CF8-911D-4BE7-A03A-296E9F3E85C1}" presName="tx1" presStyleLbl="revTx" presStyleIdx="3" presStyleCnt="6"/>
      <dgm:spPr/>
    </dgm:pt>
    <dgm:pt modelId="{5B29B222-3736-4BCE-928B-2B949F3CC6E0}" type="pres">
      <dgm:prSet presAssocID="{25579CF8-911D-4BE7-A03A-296E9F3E85C1}" presName="vert1" presStyleCnt="0"/>
      <dgm:spPr/>
    </dgm:pt>
    <dgm:pt modelId="{55120A3E-AC90-48EE-A0D7-1D66FA765A90}" type="pres">
      <dgm:prSet presAssocID="{CBA4BD4B-C15C-4738-A137-0D48D2FEC4DA}" presName="thickLine" presStyleLbl="alignNode1" presStyleIdx="4" presStyleCnt="6"/>
      <dgm:spPr/>
    </dgm:pt>
    <dgm:pt modelId="{D37A16E7-66FD-44F8-B31E-6B1411D71F0F}" type="pres">
      <dgm:prSet presAssocID="{CBA4BD4B-C15C-4738-A137-0D48D2FEC4DA}" presName="horz1" presStyleCnt="0"/>
      <dgm:spPr/>
    </dgm:pt>
    <dgm:pt modelId="{41FC9617-A1F8-4BA9-B750-3189B7D12AAA}" type="pres">
      <dgm:prSet presAssocID="{CBA4BD4B-C15C-4738-A137-0D48D2FEC4DA}" presName="tx1" presStyleLbl="revTx" presStyleIdx="4" presStyleCnt="6"/>
      <dgm:spPr/>
    </dgm:pt>
    <dgm:pt modelId="{A06AAD7B-F9BE-465B-BD5B-FE55DE2F1AE3}" type="pres">
      <dgm:prSet presAssocID="{CBA4BD4B-C15C-4738-A137-0D48D2FEC4DA}" presName="vert1" presStyleCnt="0"/>
      <dgm:spPr/>
    </dgm:pt>
    <dgm:pt modelId="{298E4FEE-A92D-4284-8B32-3DBDCBF46297}" type="pres">
      <dgm:prSet presAssocID="{8E68C961-B5CE-4B2C-9FBC-AF2F70A69ADA}" presName="thickLine" presStyleLbl="alignNode1" presStyleIdx="5" presStyleCnt="6"/>
      <dgm:spPr/>
    </dgm:pt>
    <dgm:pt modelId="{955971F5-BA79-4B7A-B20E-7243FAB6A8F5}" type="pres">
      <dgm:prSet presAssocID="{8E68C961-B5CE-4B2C-9FBC-AF2F70A69ADA}" presName="horz1" presStyleCnt="0"/>
      <dgm:spPr/>
    </dgm:pt>
    <dgm:pt modelId="{C480E1F6-5874-4C27-9F9F-2D005E851316}" type="pres">
      <dgm:prSet presAssocID="{8E68C961-B5CE-4B2C-9FBC-AF2F70A69ADA}" presName="tx1" presStyleLbl="revTx" presStyleIdx="5" presStyleCnt="6"/>
      <dgm:spPr/>
    </dgm:pt>
    <dgm:pt modelId="{14391108-5887-4E46-A7B3-79DAFCB44C01}" type="pres">
      <dgm:prSet presAssocID="{8E68C961-B5CE-4B2C-9FBC-AF2F70A69ADA}" presName="vert1" presStyleCnt="0"/>
      <dgm:spPr/>
    </dgm:pt>
  </dgm:ptLst>
  <dgm:cxnLst>
    <dgm:cxn modelId="{CFFA380E-FC6A-4209-8908-85F33819F878}" type="presOf" srcId="{CBA4BD4B-C15C-4738-A137-0D48D2FEC4DA}" destId="{41FC9617-A1F8-4BA9-B750-3189B7D12AAA}" srcOrd="0" destOrd="0" presId="urn:microsoft.com/office/officeart/2008/layout/LinedList"/>
    <dgm:cxn modelId="{E1C13743-18D8-4F7A-A57F-A986D3B9F1A3}" type="presOf" srcId="{453B380F-8A1B-4F1B-AD30-B349910B341F}" destId="{BA8B191D-8DBA-4611-A4D2-D98D77C74B13}" srcOrd="0" destOrd="0" presId="urn:microsoft.com/office/officeart/2008/layout/LinedList"/>
    <dgm:cxn modelId="{34F2C843-CF5D-4B18-A54C-A0AE4D75FB33}" type="presOf" srcId="{99F938B9-A2A7-4262-9F9E-32C8C9F6C755}" destId="{D5294CEF-7721-42E1-AB2E-F5DF4B238116}" srcOrd="0" destOrd="0" presId="urn:microsoft.com/office/officeart/2008/layout/LinedList"/>
    <dgm:cxn modelId="{8F7C174F-CF4C-4132-A129-E084B4C7065A}" type="presOf" srcId="{8E68C961-B5CE-4B2C-9FBC-AF2F70A69ADA}" destId="{C480E1F6-5874-4C27-9F9F-2D005E851316}" srcOrd="0" destOrd="0" presId="urn:microsoft.com/office/officeart/2008/layout/LinedList"/>
    <dgm:cxn modelId="{C85F4C54-BA6D-4581-865B-34DA75D53970}" srcId="{5D112B69-9826-4D30-8B5C-D1E254EE15E5}" destId="{F16D10B5-CD37-409B-9A68-3568A8DC536D}" srcOrd="2" destOrd="0" parTransId="{171E24D8-F4A6-47CA-8E00-B1ABB26FE633}" sibTransId="{6C3DCC2F-A717-4FD4-8366-1C3757BA5FFD}"/>
    <dgm:cxn modelId="{74A34182-8F13-4C3E-B59A-29E19428E008}" type="presOf" srcId="{5D112B69-9826-4D30-8B5C-D1E254EE15E5}" destId="{84168902-5B34-47AA-8CB3-CF2ADA8BE0D3}" srcOrd="0" destOrd="0" presId="urn:microsoft.com/office/officeart/2008/layout/LinedList"/>
    <dgm:cxn modelId="{130B4B82-ACF5-4C52-AEE2-06FA2D7EDAED}" srcId="{5D112B69-9826-4D30-8B5C-D1E254EE15E5}" destId="{8E68C961-B5CE-4B2C-9FBC-AF2F70A69ADA}" srcOrd="5" destOrd="0" parTransId="{51353C30-C2AA-4936-843E-9E39D030692D}" sibTransId="{1D526A8D-D03E-4D3B-87BE-BF9FEF6E3492}"/>
    <dgm:cxn modelId="{E931BF91-E162-4E5D-BE63-00871529CA31}" srcId="{5D112B69-9826-4D30-8B5C-D1E254EE15E5}" destId="{CBA4BD4B-C15C-4738-A137-0D48D2FEC4DA}" srcOrd="4" destOrd="0" parTransId="{1ABC805E-AA25-4E34-A0B6-CCCDDBBCDD55}" sibTransId="{A64A03A9-50C0-4EE7-8C9E-4F1EBBC0A595}"/>
    <dgm:cxn modelId="{838ED09A-89F2-42B5-B469-BF20E7BB0A41}" type="presOf" srcId="{25579CF8-911D-4BE7-A03A-296E9F3E85C1}" destId="{72A42F33-49E6-4B3D-89C6-375EC9CA5329}" srcOrd="0" destOrd="0" presId="urn:microsoft.com/office/officeart/2008/layout/LinedList"/>
    <dgm:cxn modelId="{C5FB8BA3-9679-46D8-BBCC-9954A7E12763}" type="presOf" srcId="{F16D10B5-CD37-409B-9A68-3568A8DC536D}" destId="{FD9C0AFB-CD4E-44CC-A049-48061D0E6522}" srcOrd="0" destOrd="0" presId="urn:microsoft.com/office/officeart/2008/layout/LinedList"/>
    <dgm:cxn modelId="{F04D05AC-99A5-4639-9D02-F441BD58B3AA}" srcId="{5D112B69-9826-4D30-8B5C-D1E254EE15E5}" destId="{453B380F-8A1B-4F1B-AD30-B349910B341F}" srcOrd="0" destOrd="0" parTransId="{15BDE901-5629-4C9B-A9E9-F5EB919571DE}" sibTransId="{21C3E81B-4D0A-40AF-AAB9-493640B2BD82}"/>
    <dgm:cxn modelId="{DF303AAD-BA38-49FD-90CF-BD853AA322DA}" srcId="{5D112B69-9826-4D30-8B5C-D1E254EE15E5}" destId="{99F938B9-A2A7-4262-9F9E-32C8C9F6C755}" srcOrd="1" destOrd="0" parTransId="{C53C75E6-966A-46F3-A0B7-537B113187FF}" sibTransId="{F4C56F83-C74B-4CFB-A463-8BCEEB6E1ECA}"/>
    <dgm:cxn modelId="{789443C9-DE3D-4A5B-93A1-A474856F0A5A}" srcId="{5D112B69-9826-4D30-8B5C-D1E254EE15E5}" destId="{25579CF8-911D-4BE7-A03A-296E9F3E85C1}" srcOrd="3" destOrd="0" parTransId="{774FAA40-2EA8-44DF-AB5A-5190377394CB}" sibTransId="{0AE7240D-3709-44F5-8899-087D5717D131}"/>
    <dgm:cxn modelId="{B240988B-903A-4D1F-826F-B7A943DD4807}" type="presParOf" srcId="{84168902-5B34-47AA-8CB3-CF2ADA8BE0D3}" destId="{07C294C4-137F-457E-9645-BA9EB029E60B}" srcOrd="0" destOrd="0" presId="urn:microsoft.com/office/officeart/2008/layout/LinedList"/>
    <dgm:cxn modelId="{09D3B2F8-4C20-42A3-B9AD-48ABEDC9566D}" type="presParOf" srcId="{84168902-5B34-47AA-8CB3-CF2ADA8BE0D3}" destId="{28C30AC1-8959-4B5B-AA4D-7ED9B0B192A1}" srcOrd="1" destOrd="0" presId="urn:microsoft.com/office/officeart/2008/layout/LinedList"/>
    <dgm:cxn modelId="{4D8B1821-B293-49EA-8F61-289784F494EE}" type="presParOf" srcId="{28C30AC1-8959-4B5B-AA4D-7ED9B0B192A1}" destId="{BA8B191D-8DBA-4611-A4D2-D98D77C74B13}" srcOrd="0" destOrd="0" presId="urn:microsoft.com/office/officeart/2008/layout/LinedList"/>
    <dgm:cxn modelId="{4D521EE5-A9FA-40D9-B1C9-7F76110D6F61}" type="presParOf" srcId="{28C30AC1-8959-4B5B-AA4D-7ED9B0B192A1}" destId="{253675F2-1B86-4213-8254-E066106AFEC5}" srcOrd="1" destOrd="0" presId="urn:microsoft.com/office/officeart/2008/layout/LinedList"/>
    <dgm:cxn modelId="{F2E71CE0-BDA3-49BB-9725-424FA8F37480}" type="presParOf" srcId="{84168902-5B34-47AA-8CB3-CF2ADA8BE0D3}" destId="{7330F577-0F72-48DC-AF66-89CF1546C406}" srcOrd="2" destOrd="0" presId="urn:microsoft.com/office/officeart/2008/layout/LinedList"/>
    <dgm:cxn modelId="{E6A47D66-122A-4345-848B-EB8B87E06CF1}" type="presParOf" srcId="{84168902-5B34-47AA-8CB3-CF2ADA8BE0D3}" destId="{6647E019-AAB8-45F3-A037-6A6FD65149D6}" srcOrd="3" destOrd="0" presId="urn:microsoft.com/office/officeart/2008/layout/LinedList"/>
    <dgm:cxn modelId="{FAAB34E1-8D98-472A-AAA4-5E8AF8A0BE75}" type="presParOf" srcId="{6647E019-AAB8-45F3-A037-6A6FD65149D6}" destId="{D5294CEF-7721-42E1-AB2E-F5DF4B238116}" srcOrd="0" destOrd="0" presId="urn:microsoft.com/office/officeart/2008/layout/LinedList"/>
    <dgm:cxn modelId="{EE56F6C4-B024-4126-8DFD-C9522C540E08}" type="presParOf" srcId="{6647E019-AAB8-45F3-A037-6A6FD65149D6}" destId="{DCA591E4-4A6C-441B-A734-42D76F2FF8E4}" srcOrd="1" destOrd="0" presId="urn:microsoft.com/office/officeart/2008/layout/LinedList"/>
    <dgm:cxn modelId="{4CB9378E-3892-488D-B923-69334EBA7365}" type="presParOf" srcId="{84168902-5B34-47AA-8CB3-CF2ADA8BE0D3}" destId="{BBD0869E-5A08-4519-AE68-F247886058AD}" srcOrd="4" destOrd="0" presId="urn:microsoft.com/office/officeart/2008/layout/LinedList"/>
    <dgm:cxn modelId="{996075FA-48F5-42F5-AA75-1E1354690779}" type="presParOf" srcId="{84168902-5B34-47AA-8CB3-CF2ADA8BE0D3}" destId="{C96118B8-C172-49BF-A3F5-7E9A6ED0548C}" srcOrd="5" destOrd="0" presId="urn:microsoft.com/office/officeart/2008/layout/LinedList"/>
    <dgm:cxn modelId="{6CCE39FC-BFB6-447D-8F3C-C6195D7B187D}" type="presParOf" srcId="{C96118B8-C172-49BF-A3F5-7E9A6ED0548C}" destId="{FD9C0AFB-CD4E-44CC-A049-48061D0E6522}" srcOrd="0" destOrd="0" presId="urn:microsoft.com/office/officeart/2008/layout/LinedList"/>
    <dgm:cxn modelId="{C06E7682-F234-409C-A538-DE9BA67993F4}" type="presParOf" srcId="{C96118B8-C172-49BF-A3F5-7E9A6ED0548C}" destId="{68DE0EE0-A189-4841-B496-FD9128543946}" srcOrd="1" destOrd="0" presId="urn:microsoft.com/office/officeart/2008/layout/LinedList"/>
    <dgm:cxn modelId="{37CF7ECF-6885-4EEF-B681-D920905C1132}" type="presParOf" srcId="{84168902-5B34-47AA-8CB3-CF2ADA8BE0D3}" destId="{2F5D96AA-5B8A-46C8-B0C1-2681CBF3F1DA}" srcOrd="6" destOrd="0" presId="urn:microsoft.com/office/officeart/2008/layout/LinedList"/>
    <dgm:cxn modelId="{E23D7498-3688-4181-B7D4-1F51EA635340}" type="presParOf" srcId="{84168902-5B34-47AA-8CB3-CF2ADA8BE0D3}" destId="{7D86D8DA-056A-4F36-BBF3-E6FB65839897}" srcOrd="7" destOrd="0" presId="urn:microsoft.com/office/officeart/2008/layout/LinedList"/>
    <dgm:cxn modelId="{7532CA68-9092-4F0E-B126-5ED3B707BBA2}" type="presParOf" srcId="{7D86D8DA-056A-4F36-BBF3-E6FB65839897}" destId="{72A42F33-49E6-4B3D-89C6-375EC9CA5329}" srcOrd="0" destOrd="0" presId="urn:microsoft.com/office/officeart/2008/layout/LinedList"/>
    <dgm:cxn modelId="{6FAB53B2-35C0-41CC-8ACB-AA81FD788716}" type="presParOf" srcId="{7D86D8DA-056A-4F36-BBF3-E6FB65839897}" destId="{5B29B222-3736-4BCE-928B-2B949F3CC6E0}" srcOrd="1" destOrd="0" presId="urn:microsoft.com/office/officeart/2008/layout/LinedList"/>
    <dgm:cxn modelId="{A3A9DD86-3A31-4574-B84B-F28B0A32ADCF}" type="presParOf" srcId="{84168902-5B34-47AA-8CB3-CF2ADA8BE0D3}" destId="{55120A3E-AC90-48EE-A0D7-1D66FA765A90}" srcOrd="8" destOrd="0" presId="urn:microsoft.com/office/officeart/2008/layout/LinedList"/>
    <dgm:cxn modelId="{6351D3B1-D805-466B-B8CD-9431D2D3179C}" type="presParOf" srcId="{84168902-5B34-47AA-8CB3-CF2ADA8BE0D3}" destId="{D37A16E7-66FD-44F8-B31E-6B1411D71F0F}" srcOrd="9" destOrd="0" presId="urn:microsoft.com/office/officeart/2008/layout/LinedList"/>
    <dgm:cxn modelId="{8531AD54-EB35-4B61-B30C-E3F51F2FCA49}" type="presParOf" srcId="{D37A16E7-66FD-44F8-B31E-6B1411D71F0F}" destId="{41FC9617-A1F8-4BA9-B750-3189B7D12AAA}" srcOrd="0" destOrd="0" presId="urn:microsoft.com/office/officeart/2008/layout/LinedList"/>
    <dgm:cxn modelId="{D5214DC6-39EA-431E-A895-529BDE15E418}" type="presParOf" srcId="{D37A16E7-66FD-44F8-B31E-6B1411D71F0F}" destId="{A06AAD7B-F9BE-465B-BD5B-FE55DE2F1AE3}" srcOrd="1" destOrd="0" presId="urn:microsoft.com/office/officeart/2008/layout/LinedList"/>
    <dgm:cxn modelId="{69F63371-7FD7-4625-8367-F7CE40CD2447}" type="presParOf" srcId="{84168902-5B34-47AA-8CB3-CF2ADA8BE0D3}" destId="{298E4FEE-A92D-4284-8B32-3DBDCBF46297}" srcOrd="10" destOrd="0" presId="urn:microsoft.com/office/officeart/2008/layout/LinedList"/>
    <dgm:cxn modelId="{B32D2EA3-5F97-4B26-9F3C-9CC14D018991}" type="presParOf" srcId="{84168902-5B34-47AA-8CB3-CF2ADA8BE0D3}" destId="{955971F5-BA79-4B7A-B20E-7243FAB6A8F5}" srcOrd="11" destOrd="0" presId="urn:microsoft.com/office/officeart/2008/layout/LinedList"/>
    <dgm:cxn modelId="{69BBE8AF-DB1D-412C-B39F-33FD6F05AB05}" type="presParOf" srcId="{955971F5-BA79-4B7A-B20E-7243FAB6A8F5}" destId="{C480E1F6-5874-4C27-9F9F-2D005E851316}" srcOrd="0" destOrd="0" presId="urn:microsoft.com/office/officeart/2008/layout/LinedList"/>
    <dgm:cxn modelId="{236225D7-5911-4773-A43C-63A49F2EE71D}" type="presParOf" srcId="{955971F5-BA79-4B7A-B20E-7243FAB6A8F5}" destId="{14391108-5887-4E46-A7B3-79DAFCB44C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8E94820-D58F-4D79-A019-2703CD13AC7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E1EE6EE-9E4A-4038-AD68-4535D183C0BC}">
      <dgm:prSet/>
      <dgm:spPr/>
      <dgm:t>
        <a:bodyPr/>
        <a:lstStyle/>
        <a:p>
          <a:pPr algn="ctr"/>
          <a:r>
            <a:rPr lang="it-IT"/>
            <a:t>Pdf</a:t>
          </a:r>
        </a:p>
      </dgm:t>
    </dgm:pt>
    <dgm:pt modelId="{1E7C6923-82A4-436D-8291-F751E0634A1A}" type="parTrans" cxnId="{A71DADAC-05FB-4F03-B8D5-86BDD4395455}">
      <dgm:prSet/>
      <dgm:spPr/>
      <dgm:t>
        <a:bodyPr/>
        <a:lstStyle/>
        <a:p>
          <a:pPr algn="ctr"/>
          <a:endParaRPr lang="it-IT"/>
        </a:p>
      </dgm:t>
    </dgm:pt>
    <dgm:pt modelId="{CDB7F0FD-2367-48A2-8ABC-836B8FD9782E}" type="sibTrans" cxnId="{A71DADAC-05FB-4F03-B8D5-86BDD4395455}">
      <dgm:prSet/>
      <dgm:spPr/>
      <dgm:t>
        <a:bodyPr/>
        <a:lstStyle/>
        <a:p>
          <a:pPr algn="ctr"/>
          <a:endParaRPr lang="it-IT"/>
        </a:p>
      </dgm:t>
    </dgm:pt>
    <dgm:pt modelId="{3ED5110A-F35F-4C2E-AC18-9072EA495E51}">
      <dgm:prSet/>
      <dgm:spPr/>
      <dgm:t>
        <a:bodyPr/>
        <a:lstStyle/>
        <a:p>
          <a:pPr algn="ctr"/>
          <a:r>
            <a:rPr lang="it-IT"/>
            <a:t>Eps</a:t>
          </a:r>
        </a:p>
      </dgm:t>
    </dgm:pt>
    <dgm:pt modelId="{E9BB4E21-782B-440B-89B5-D3F050CCB3AC}" type="parTrans" cxnId="{4AB4C9B7-35AC-45D3-8733-5AF2764D3172}">
      <dgm:prSet/>
      <dgm:spPr/>
      <dgm:t>
        <a:bodyPr/>
        <a:lstStyle/>
        <a:p>
          <a:pPr algn="ctr"/>
          <a:endParaRPr lang="it-IT"/>
        </a:p>
      </dgm:t>
    </dgm:pt>
    <dgm:pt modelId="{1C60BE25-C3CF-4A4A-A4C8-610B4354B485}" type="sibTrans" cxnId="{4AB4C9B7-35AC-45D3-8733-5AF2764D3172}">
      <dgm:prSet/>
      <dgm:spPr/>
      <dgm:t>
        <a:bodyPr/>
        <a:lstStyle/>
        <a:p>
          <a:pPr algn="ctr"/>
          <a:endParaRPr lang="it-IT"/>
        </a:p>
      </dgm:t>
    </dgm:pt>
    <dgm:pt modelId="{B9B8A3FE-9629-4805-A378-9DC1365ACCA3}">
      <dgm:prSet/>
      <dgm:spPr/>
      <dgm:t>
        <a:bodyPr/>
        <a:lstStyle/>
        <a:p>
          <a:pPr algn="ctr"/>
          <a:r>
            <a:rPr lang="it-IT"/>
            <a:t>psd</a:t>
          </a:r>
        </a:p>
      </dgm:t>
    </dgm:pt>
    <dgm:pt modelId="{E0DE7AB8-9A44-4B4B-BA08-64B84F8F1109}" type="parTrans" cxnId="{4E0FF1A1-95EB-4746-AC23-524B640B9AB3}">
      <dgm:prSet/>
      <dgm:spPr/>
      <dgm:t>
        <a:bodyPr/>
        <a:lstStyle/>
        <a:p>
          <a:pPr algn="ctr"/>
          <a:endParaRPr lang="it-IT"/>
        </a:p>
      </dgm:t>
    </dgm:pt>
    <dgm:pt modelId="{3CB55E8F-48E2-41C0-9950-4A929A9412FF}" type="sibTrans" cxnId="{4E0FF1A1-95EB-4746-AC23-524B640B9AB3}">
      <dgm:prSet/>
      <dgm:spPr/>
      <dgm:t>
        <a:bodyPr/>
        <a:lstStyle/>
        <a:p>
          <a:pPr algn="ctr"/>
          <a:endParaRPr lang="it-IT"/>
        </a:p>
      </dgm:t>
    </dgm:pt>
    <dgm:pt modelId="{3E6AB134-E95C-47B8-8400-8E808BCF51E9}" type="pres">
      <dgm:prSet presAssocID="{D8E94820-D58F-4D79-A019-2703CD13AC7E}" presName="vert0" presStyleCnt="0">
        <dgm:presLayoutVars>
          <dgm:dir/>
          <dgm:animOne val="branch"/>
          <dgm:animLvl val="lvl"/>
        </dgm:presLayoutVars>
      </dgm:prSet>
      <dgm:spPr/>
    </dgm:pt>
    <dgm:pt modelId="{A840493E-3B9D-49C0-B8C6-FA8A7CEF5C6A}" type="pres">
      <dgm:prSet presAssocID="{2E1EE6EE-9E4A-4038-AD68-4535D183C0BC}" presName="thickLine" presStyleLbl="alignNode1" presStyleIdx="0" presStyleCnt="3"/>
      <dgm:spPr/>
    </dgm:pt>
    <dgm:pt modelId="{B5F945C5-9183-4692-8B40-CFD855F4F9BD}" type="pres">
      <dgm:prSet presAssocID="{2E1EE6EE-9E4A-4038-AD68-4535D183C0BC}" presName="horz1" presStyleCnt="0"/>
      <dgm:spPr/>
    </dgm:pt>
    <dgm:pt modelId="{A57CD0E5-33E7-4EE1-B4A6-990A250A7B3C}" type="pres">
      <dgm:prSet presAssocID="{2E1EE6EE-9E4A-4038-AD68-4535D183C0BC}" presName="tx1" presStyleLbl="revTx" presStyleIdx="0" presStyleCnt="3"/>
      <dgm:spPr/>
    </dgm:pt>
    <dgm:pt modelId="{62607F3D-4DF2-40B1-92DB-8767D8F0BB85}" type="pres">
      <dgm:prSet presAssocID="{2E1EE6EE-9E4A-4038-AD68-4535D183C0BC}" presName="vert1" presStyleCnt="0"/>
      <dgm:spPr/>
    </dgm:pt>
    <dgm:pt modelId="{AEA4138E-2E72-45DD-941B-DC25D92D3831}" type="pres">
      <dgm:prSet presAssocID="{3ED5110A-F35F-4C2E-AC18-9072EA495E51}" presName="thickLine" presStyleLbl="alignNode1" presStyleIdx="1" presStyleCnt="3"/>
      <dgm:spPr/>
    </dgm:pt>
    <dgm:pt modelId="{E7DADA01-6858-492A-91AD-93F1321CF183}" type="pres">
      <dgm:prSet presAssocID="{3ED5110A-F35F-4C2E-AC18-9072EA495E51}" presName="horz1" presStyleCnt="0"/>
      <dgm:spPr/>
    </dgm:pt>
    <dgm:pt modelId="{4FB79E75-2E0F-46FF-9F85-CA09A095EA7D}" type="pres">
      <dgm:prSet presAssocID="{3ED5110A-F35F-4C2E-AC18-9072EA495E51}" presName="tx1" presStyleLbl="revTx" presStyleIdx="1" presStyleCnt="3"/>
      <dgm:spPr/>
    </dgm:pt>
    <dgm:pt modelId="{F9C2E00A-32A9-4E5B-8BB7-6D599FC0A27B}" type="pres">
      <dgm:prSet presAssocID="{3ED5110A-F35F-4C2E-AC18-9072EA495E51}" presName="vert1" presStyleCnt="0"/>
      <dgm:spPr/>
    </dgm:pt>
    <dgm:pt modelId="{9D4E2402-3641-4B7D-9420-3D089942D9A4}" type="pres">
      <dgm:prSet presAssocID="{B9B8A3FE-9629-4805-A378-9DC1365ACCA3}" presName="thickLine" presStyleLbl="alignNode1" presStyleIdx="2" presStyleCnt="3"/>
      <dgm:spPr/>
    </dgm:pt>
    <dgm:pt modelId="{F5CB2863-0D71-445F-AE7E-824E09352C33}" type="pres">
      <dgm:prSet presAssocID="{B9B8A3FE-9629-4805-A378-9DC1365ACCA3}" presName="horz1" presStyleCnt="0"/>
      <dgm:spPr/>
    </dgm:pt>
    <dgm:pt modelId="{80BB136A-7A92-41D1-8B8A-A83626EFAB1F}" type="pres">
      <dgm:prSet presAssocID="{B9B8A3FE-9629-4805-A378-9DC1365ACCA3}" presName="tx1" presStyleLbl="revTx" presStyleIdx="2" presStyleCnt="3"/>
      <dgm:spPr/>
    </dgm:pt>
    <dgm:pt modelId="{0EB7DB67-1DE6-4B58-91D0-1E3DBC804888}" type="pres">
      <dgm:prSet presAssocID="{B9B8A3FE-9629-4805-A378-9DC1365ACCA3}" presName="vert1" presStyleCnt="0"/>
      <dgm:spPr/>
    </dgm:pt>
  </dgm:ptLst>
  <dgm:cxnLst>
    <dgm:cxn modelId="{DDA49D07-DB00-4C2F-AC9C-FA2A89212AA2}" type="presOf" srcId="{3ED5110A-F35F-4C2E-AC18-9072EA495E51}" destId="{4FB79E75-2E0F-46FF-9F85-CA09A095EA7D}" srcOrd="0" destOrd="0" presId="urn:microsoft.com/office/officeart/2008/layout/LinedList"/>
    <dgm:cxn modelId="{4E05170A-B4A5-4F87-87A3-4DC12003E3E4}" type="presOf" srcId="{D8E94820-D58F-4D79-A019-2703CD13AC7E}" destId="{3E6AB134-E95C-47B8-8400-8E808BCF51E9}" srcOrd="0" destOrd="0" presId="urn:microsoft.com/office/officeart/2008/layout/LinedList"/>
    <dgm:cxn modelId="{561CC242-277A-48E6-98BE-BA5E82601744}" type="presOf" srcId="{B9B8A3FE-9629-4805-A378-9DC1365ACCA3}" destId="{80BB136A-7A92-41D1-8B8A-A83626EFAB1F}" srcOrd="0" destOrd="0" presId="urn:microsoft.com/office/officeart/2008/layout/LinedList"/>
    <dgm:cxn modelId="{83978B58-1E0A-4ECE-A618-B04E70028366}" type="presOf" srcId="{2E1EE6EE-9E4A-4038-AD68-4535D183C0BC}" destId="{A57CD0E5-33E7-4EE1-B4A6-990A250A7B3C}" srcOrd="0" destOrd="0" presId="urn:microsoft.com/office/officeart/2008/layout/LinedList"/>
    <dgm:cxn modelId="{4E0FF1A1-95EB-4746-AC23-524B640B9AB3}" srcId="{D8E94820-D58F-4D79-A019-2703CD13AC7E}" destId="{B9B8A3FE-9629-4805-A378-9DC1365ACCA3}" srcOrd="2" destOrd="0" parTransId="{E0DE7AB8-9A44-4B4B-BA08-64B84F8F1109}" sibTransId="{3CB55E8F-48E2-41C0-9950-4A929A9412FF}"/>
    <dgm:cxn modelId="{A71DADAC-05FB-4F03-B8D5-86BDD4395455}" srcId="{D8E94820-D58F-4D79-A019-2703CD13AC7E}" destId="{2E1EE6EE-9E4A-4038-AD68-4535D183C0BC}" srcOrd="0" destOrd="0" parTransId="{1E7C6923-82A4-436D-8291-F751E0634A1A}" sibTransId="{CDB7F0FD-2367-48A2-8ABC-836B8FD9782E}"/>
    <dgm:cxn modelId="{4AB4C9B7-35AC-45D3-8733-5AF2764D3172}" srcId="{D8E94820-D58F-4D79-A019-2703CD13AC7E}" destId="{3ED5110A-F35F-4C2E-AC18-9072EA495E51}" srcOrd="1" destOrd="0" parTransId="{E9BB4E21-782B-440B-89B5-D3F050CCB3AC}" sibTransId="{1C60BE25-C3CF-4A4A-A4C8-610B4354B485}"/>
    <dgm:cxn modelId="{254DFC61-87BD-4D4C-9F96-622B97BCF55D}" type="presParOf" srcId="{3E6AB134-E95C-47B8-8400-8E808BCF51E9}" destId="{A840493E-3B9D-49C0-B8C6-FA8A7CEF5C6A}" srcOrd="0" destOrd="0" presId="urn:microsoft.com/office/officeart/2008/layout/LinedList"/>
    <dgm:cxn modelId="{BBBE990B-98C7-4EB7-ADF6-AA64814B91EA}" type="presParOf" srcId="{3E6AB134-E95C-47B8-8400-8E808BCF51E9}" destId="{B5F945C5-9183-4692-8B40-CFD855F4F9BD}" srcOrd="1" destOrd="0" presId="urn:microsoft.com/office/officeart/2008/layout/LinedList"/>
    <dgm:cxn modelId="{46336FD2-3B6F-4F47-A272-1C788BB75275}" type="presParOf" srcId="{B5F945C5-9183-4692-8B40-CFD855F4F9BD}" destId="{A57CD0E5-33E7-4EE1-B4A6-990A250A7B3C}" srcOrd="0" destOrd="0" presId="urn:microsoft.com/office/officeart/2008/layout/LinedList"/>
    <dgm:cxn modelId="{E3E6667A-0A98-49BB-8834-6E5DA0202173}" type="presParOf" srcId="{B5F945C5-9183-4692-8B40-CFD855F4F9BD}" destId="{62607F3D-4DF2-40B1-92DB-8767D8F0BB85}" srcOrd="1" destOrd="0" presId="urn:microsoft.com/office/officeart/2008/layout/LinedList"/>
    <dgm:cxn modelId="{E55960A8-3D1E-4FF7-864D-1BF2883DDBAE}" type="presParOf" srcId="{3E6AB134-E95C-47B8-8400-8E808BCF51E9}" destId="{AEA4138E-2E72-45DD-941B-DC25D92D3831}" srcOrd="2" destOrd="0" presId="urn:microsoft.com/office/officeart/2008/layout/LinedList"/>
    <dgm:cxn modelId="{BFE50C19-7249-4775-B491-EE6F6D9AC5C8}" type="presParOf" srcId="{3E6AB134-E95C-47B8-8400-8E808BCF51E9}" destId="{E7DADA01-6858-492A-91AD-93F1321CF183}" srcOrd="3" destOrd="0" presId="urn:microsoft.com/office/officeart/2008/layout/LinedList"/>
    <dgm:cxn modelId="{FC90BC90-4185-440B-8577-9467AEF0B9F0}" type="presParOf" srcId="{E7DADA01-6858-492A-91AD-93F1321CF183}" destId="{4FB79E75-2E0F-46FF-9F85-CA09A095EA7D}" srcOrd="0" destOrd="0" presId="urn:microsoft.com/office/officeart/2008/layout/LinedList"/>
    <dgm:cxn modelId="{7D340173-53C9-43A0-93F2-9662EE20E40D}" type="presParOf" srcId="{E7DADA01-6858-492A-91AD-93F1321CF183}" destId="{F9C2E00A-32A9-4E5B-8BB7-6D599FC0A27B}" srcOrd="1" destOrd="0" presId="urn:microsoft.com/office/officeart/2008/layout/LinedList"/>
    <dgm:cxn modelId="{9BC669C2-0C01-4E91-8E3B-408CA3E22BB9}" type="presParOf" srcId="{3E6AB134-E95C-47B8-8400-8E808BCF51E9}" destId="{9D4E2402-3641-4B7D-9420-3D089942D9A4}" srcOrd="4" destOrd="0" presId="urn:microsoft.com/office/officeart/2008/layout/LinedList"/>
    <dgm:cxn modelId="{513BAFD3-CB29-4796-AF58-AC18A5D81D15}" type="presParOf" srcId="{3E6AB134-E95C-47B8-8400-8E808BCF51E9}" destId="{F5CB2863-0D71-445F-AE7E-824E09352C33}" srcOrd="5" destOrd="0" presId="urn:microsoft.com/office/officeart/2008/layout/LinedList"/>
    <dgm:cxn modelId="{79C68929-744E-4E61-85AE-BCE0839F6117}" type="presParOf" srcId="{F5CB2863-0D71-445F-AE7E-824E09352C33}" destId="{80BB136A-7A92-41D1-8B8A-A83626EFAB1F}" srcOrd="0" destOrd="0" presId="urn:microsoft.com/office/officeart/2008/layout/LinedList"/>
    <dgm:cxn modelId="{515F7E1A-C777-4883-9412-4A77028C8690}" type="presParOf" srcId="{F5CB2863-0D71-445F-AE7E-824E09352C33}" destId="{0EB7DB67-1DE6-4B58-91D0-1E3DBC8048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5B31FCE-46F0-4F0B-B13B-65CD824532B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03D2D8B-89AA-467F-8EB0-4B9A4417BD04}">
      <dgm:prSet/>
      <dgm:spPr/>
      <dgm:t>
        <a:bodyPr/>
        <a:lstStyle/>
        <a:p>
          <a:r>
            <a:rPr lang="it-IT" dirty="0"/>
            <a:t>A </a:t>
          </a:r>
          <a:r>
            <a:rPr lang="it-IT" b="1" dirty="0"/>
            <a:t>codifica entropica </a:t>
          </a:r>
          <a:r>
            <a:rPr lang="it-IT" dirty="0"/>
            <a:t>e compressione </a:t>
          </a:r>
          <a:r>
            <a:rPr lang="it-IT" dirty="0" err="1"/>
            <a:t>lossless</a:t>
          </a:r>
          <a:endParaRPr lang="it-IT" dirty="0"/>
        </a:p>
      </dgm:t>
    </dgm:pt>
    <dgm:pt modelId="{3321F858-ADAB-4F34-BDCC-7713ABB8BEA5}" type="parTrans" cxnId="{A6D51B32-E95D-4C2B-9105-17EFAEC74B21}">
      <dgm:prSet/>
      <dgm:spPr/>
      <dgm:t>
        <a:bodyPr/>
        <a:lstStyle/>
        <a:p>
          <a:endParaRPr lang="it-IT"/>
        </a:p>
      </dgm:t>
    </dgm:pt>
    <dgm:pt modelId="{DDBEAF58-5D5A-4EA1-9F98-AEB975420E3C}" type="sibTrans" cxnId="{A6D51B32-E95D-4C2B-9105-17EFAEC74B21}">
      <dgm:prSet/>
      <dgm:spPr/>
      <dgm:t>
        <a:bodyPr/>
        <a:lstStyle/>
        <a:p>
          <a:endParaRPr lang="it-IT"/>
        </a:p>
      </dgm:t>
    </dgm:pt>
    <dgm:pt modelId="{A4EBF96A-349C-4BA6-BE6B-A10C6DFC006E}">
      <dgm:prSet/>
      <dgm:spPr/>
      <dgm:t>
        <a:bodyPr/>
        <a:lstStyle/>
        <a:p>
          <a:r>
            <a:rPr lang="it-IT"/>
            <a:t>Il file viene compresso assicurando l’integrità del suo contenuto</a:t>
          </a:r>
        </a:p>
      </dgm:t>
    </dgm:pt>
    <dgm:pt modelId="{87C497A9-8988-4F89-9C82-605F736AF981}" type="parTrans" cxnId="{5C4F5B62-83A8-4777-B631-73131ECE4578}">
      <dgm:prSet/>
      <dgm:spPr/>
      <dgm:t>
        <a:bodyPr/>
        <a:lstStyle/>
        <a:p>
          <a:endParaRPr lang="it-IT"/>
        </a:p>
      </dgm:t>
    </dgm:pt>
    <dgm:pt modelId="{3AFBD35E-1A80-42F1-900D-897D77D29018}" type="sibTrans" cxnId="{5C4F5B62-83A8-4777-B631-73131ECE4578}">
      <dgm:prSet/>
      <dgm:spPr/>
      <dgm:t>
        <a:bodyPr/>
        <a:lstStyle/>
        <a:p>
          <a:endParaRPr lang="it-IT"/>
        </a:p>
      </dgm:t>
    </dgm:pt>
    <dgm:pt modelId="{B3EE78A8-C575-4C6E-8E22-C0CA48C261BF}">
      <dgm:prSet/>
      <dgm:spPr/>
      <dgm:t>
        <a:bodyPr/>
        <a:lstStyle/>
        <a:p>
          <a:r>
            <a:rPr lang="it-IT" dirty="0"/>
            <a:t>A </a:t>
          </a:r>
          <a:r>
            <a:rPr lang="it-IT" b="1" dirty="0"/>
            <a:t>codifica sorgente/tecnica </a:t>
          </a:r>
          <a:r>
            <a:rPr lang="it-IT" dirty="0"/>
            <a:t>e compressione </a:t>
          </a:r>
          <a:r>
            <a:rPr lang="it-IT" dirty="0" err="1"/>
            <a:t>lossy</a:t>
          </a:r>
          <a:endParaRPr lang="it-IT" dirty="0"/>
        </a:p>
      </dgm:t>
    </dgm:pt>
    <dgm:pt modelId="{1A75D7FE-D22A-4485-BA17-E889489AC6B8}" type="parTrans" cxnId="{DD80DC3A-6A2F-4C6A-AD60-67CC277045D8}">
      <dgm:prSet/>
      <dgm:spPr/>
      <dgm:t>
        <a:bodyPr/>
        <a:lstStyle/>
        <a:p>
          <a:endParaRPr lang="it-IT"/>
        </a:p>
      </dgm:t>
    </dgm:pt>
    <dgm:pt modelId="{EC2A831E-D59F-41ED-8071-F3A1A9A57C14}" type="sibTrans" cxnId="{DD80DC3A-6A2F-4C6A-AD60-67CC277045D8}">
      <dgm:prSet/>
      <dgm:spPr/>
      <dgm:t>
        <a:bodyPr/>
        <a:lstStyle/>
        <a:p>
          <a:endParaRPr lang="it-IT"/>
        </a:p>
      </dgm:t>
    </dgm:pt>
    <dgm:pt modelId="{BCF43052-F74F-43A1-AF46-1E32CA061813}">
      <dgm:prSet/>
      <dgm:spPr/>
      <dgm:t>
        <a:bodyPr/>
        <a:lstStyle/>
        <a:p>
          <a:r>
            <a:rPr lang="it-IT"/>
            <a:t>Scarta i particolari meno importanti</a:t>
          </a:r>
        </a:p>
      </dgm:t>
    </dgm:pt>
    <dgm:pt modelId="{F0C43A80-8723-4146-9B71-293D1D6A0DC0}" type="parTrans" cxnId="{0CD82C8B-65BD-4DF1-B476-A974B5A16196}">
      <dgm:prSet/>
      <dgm:spPr/>
      <dgm:t>
        <a:bodyPr/>
        <a:lstStyle/>
        <a:p>
          <a:endParaRPr lang="it-IT"/>
        </a:p>
      </dgm:t>
    </dgm:pt>
    <dgm:pt modelId="{BA0068E9-5F0B-44A7-A1D8-05B1273DE08E}" type="sibTrans" cxnId="{0CD82C8B-65BD-4DF1-B476-A974B5A16196}">
      <dgm:prSet/>
      <dgm:spPr/>
      <dgm:t>
        <a:bodyPr/>
        <a:lstStyle/>
        <a:p>
          <a:endParaRPr lang="it-IT"/>
        </a:p>
      </dgm:t>
    </dgm:pt>
    <dgm:pt modelId="{506B4580-41AD-48D9-BE71-FF683619373E}">
      <dgm:prSet/>
      <dgm:spPr/>
      <dgm:t>
        <a:bodyPr/>
        <a:lstStyle/>
        <a:p>
          <a:r>
            <a:rPr lang="it-IT" dirty="0"/>
            <a:t>A </a:t>
          </a:r>
          <a:r>
            <a:rPr lang="it-IT" b="1" dirty="0"/>
            <a:t>codifica ibrida </a:t>
          </a:r>
          <a:r>
            <a:rPr lang="it-IT" dirty="0"/>
            <a:t>e compressione ibrida</a:t>
          </a:r>
        </a:p>
      </dgm:t>
    </dgm:pt>
    <dgm:pt modelId="{8D6596EF-8ADA-4F23-AE83-CABBFA41A664}" type="parTrans" cxnId="{F5C598C1-327B-4FDF-B248-28190E0B79B2}">
      <dgm:prSet/>
      <dgm:spPr/>
      <dgm:t>
        <a:bodyPr/>
        <a:lstStyle/>
        <a:p>
          <a:endParaRPr lang="it-IT"/>
        </a:p>
      </dgm:t>
    </dgm:pt>
    <dgm:pt modelId="{2330C46A-3892-428C-9E3E-6E631CC48D86}" type="sibTrans" cxnId="{F5C598C1-327B-4FDF-B248-28190E0B79B2}">
      <dgm:prSet/>
      <dgm:spPr/>
      <dgm:t>
        <a:bodyPr/>
        <a:lstStyle/>
        <a:p>
          <a:endParaRPr lang="it-IT"/>
        </a:p>
      </dgm:t>
    </dgm:pt>
    <dgm:pt modelId="{978C9CB9-9A80-4518-BD2C-33D8F8C44A37}">
      <dgm:prSet/>
      <dgm:spPr/>
      <dgm:t>
        <a:bodyPr/>
        <a:lstStyle/>
        <a:p>
          <a:r>
            <a:rPr lang="it-IT"/>
            <a:t>Interazione tra i due precedenti che permette di ottenere il maggior grado di compressione e di efficienza</a:t>
          </a:r>
        </a:p>
      </dgm:t>
    </dgm:pt>
    <dgm:pt modelId="{2B18F159-5BB3-4FC1-ACEB-EE6717488E73}" type="parTrans" cxnId="{85E195BD-BE8C-4E56-8193-17C810137B47}">
      <dgm:prSet/>
      <dgm:spPr/>
      <dgm:t>
        <a:bodyPr/>
        <a:lstStyle/>
        <a:p>
          <a:endParaRPr lang="it-IT"/>
        </a:p>
      </dgm:t>
    </dgm:pt>
    <dgm:pt modelId="{E1B730DB-9E4A-4989-B298-EE6AA70AFF15}" type="sibTrans" cxnId="{85E195BD-BE8C-4E56-8193-17C810137B47}">
      <dgm:prSet/>
      <dgm:spPr/>
      <dgm:t>
        <a:bodyPr/>
        <a:lstStyle/>
        <a:p>
          <a:endParaRPr lang="it-IT"/>
        </a:p>
      </dgm:t>
    </dgm:pt>
    <dgm:pt modelId="{3BFF946D-7EED-4C6D-BF25-F5850A236CF3}" type="pres">
      <dgm:prSet presAssocID="{75B31FCE-46F0-4F0B-B13B-65CD824532B6}" presName="vert0" presStyleCnt="0">
        <dgm:presLayoutVars>
          <dgm:dir/>
          <dgm:animOne val="branch"/>
          <dgm:animLvl val="lvl"/>
        </dgm:presLayoutVars>
      </dgm:prSet>
      <dgm:spPr/>
    </dgm:pt>
    <dgm:pt modelId="{9189DDEC-5107-4CEB-BA3A-5D362BAC9CD2}" type="pres">
      <dgm:prSet presAssocID="{403D2D8B-89AA-467F-8EB0-4B9A4417BD04}" presName="thickLine" presStyleLbl="alignNode1" presStyleIdx="0" presStyleCnt="3"/>
      <dgm:spPr/>
    </dgm:pt>
    <dgm:pt modelId="{BE86AE67-3E79-4057-8245-D4AED2CB9E5F}" type="pres">
      <dgm:prSet presAssocID="{403D2D8B-89AA-467F-8EB0-4B9A4417BD04}" presName="horz1" presStyleCnt="0"/>
      <dgm:spPr/>
    </dgm:pt>
    <dgm:pt modelId="{21056E30-19E1-4F59-BC4F-1E99A881D242}" type="pres">
      <dgm:prSet presAssocID="{403D2D8B-89AA-467F-8EB0-4B9A4417BD04}" presName="tx1" presStyleLbl="revTx" presStyleIdx="0" presStyleCnt="6"/>
      <dgm:spPr/>
    </dgm:pt>
    <dgm:pt modelId="{CC1C01F3-40E4-46C1-B2EE-F36EAB088B58}" type="pres">
      <dgm:prSet presAssocID="{403D2D8B-89AA-467F-8EB0-4B9A4417BD04}" presName="vert1" presStyleCnt="0"/>
      <dgm:spPr/>
    </dgm:pt>
    <dgm:pt modelId="{F07FE153-615F-4872-8D62-751CEFB0FD13}" type="pres">
      <dgm:prSet presAssocID="{A4EBF96A-349C-4BA6-BE6B-A10C6DFC006E}" presName="vertSpace2a" presStyleCnt="0"/>
      <dgm:spPr/>
    </dgm:pt>
    <dgm:pt modelId="{93440AF5-F6E3-434F-91C8-906B117064EA}" type="pres">
      <dgm:prSet presAssocID="{A4EBF96A-349C-4BA6-BE6B-A10C6DFC006E}" presName="horz2" presStyleCnt="0"/>
      <dgm:spPr/>
    </dgm:pt>
    <dgm:pt modelId="{0A15ACED-A034-4001-8F97-99E0870BF7BA}" type="pres">
      <dgm:prSet presAssocID="{A4EBF96A-349C-4BA6-BE6B-A10C6DFC006E}" presName="horzSpace2" presStyleCnt="0"/>
      <dgm:spPr/>
    </dgm:pt>
    <dgm:pt modelId="{84FF4746-42E1-4FA4-B6D5-36A25AAF72FA}" type="pres">
      <dgm:prSet presAssocID="{A4EBF96A-349C-4BA6-BE6B-A10C6DFC006E}" presName="tx2" presStyleLbl="revTx" presStyleIdx="1" presStyleCnt="6"/>
      <dgm:spPr/>
    </dgm:pt>
    <dgm:pt modelId="{AAE668F1-89A7-4960-89DA-13C65A3FD324}" type="pres">
      <dgm:prSet presAssocID="{A4EBF96A-349C-4BA6-BE6B-A10C6DFC006E}" presName="vert2" presStyleCnt="0"/>
      <dgm:spPr/>
    </dgm:pt>
    <dgm:pt modelId="{9C9BAEF8-0C4C-4113-9C6D-8BD491D76761}" type="pres">
      <dgm:prSet presAssocID="{A4EBF96A-349C-4BA6-BE6B-A10C6DFC006E}" presName="thinLine2b" presStyleLbl="callout" presStyleIdx="0" presStyleCnt="3"/>
      <dgm:spPr/>
    </dgm:pt>
    <dgm:pt modelId="{74F95277-5B85-4813-92BA-D0A21F7E630F}" type="pres">
      <dgm:prSet presAssocID="{A4EBF96A-349C-4BA6-BE6B-A10C6DFC006E}" presName="vertSpace2b" presStyleCnt="0"/>
      <dgm:spPr/>
    </dgm:pt>
    <dgm:pt modelId="{C7C8A216-A179-49D0-9B33-A9ECF854197B}" type="pres">
      <dgm:prSet presAssocID="{B3EE78A8-C575-4C6E-8E22-C0CA48C261BF}" presName="thickLine" presStyleLbl="alignNode1" presStyleIdx="1" presStyleCnt="3"/>
      <dgm:spPr/>
    </dgm:pt>
    <dgm:pt modelId="{02633E94-C83D-4C86-A926-F6E36165B956}" type="pres">
      <dgm:prSet presAssocID="{B3EE78A8-C575-4C6E-8E22-C0CA48C261BF}" presName="horz1" presStyleCnt="0"/>
      <dgm:spPr/>
    </dgm:pt>
    <dgm:pt modelId="{C38E81EA-DED2-4DB7-B449-70EEAC3F3B84}" type="pres">
      <dgm:prSet presAssocID="{B3EE78A8-C575-4C6E-8E22-C0CA48C261BF}" presName="tx1" presStyleLbl="revTx" presStyleIdx="2" presStyleCnt="6"/>
      <dgm:spPr/>
    </dgm:pt>
    <dgm:pt modelId="{E4821026-8DF3-4D7F-8766-6BCBCD03D233}" type="pres">
      <dgm:prSet presAssocID="{B3EE78A8-C575-4C6E-8E22-C0CA48C261BF}" presName="vert1" presStyleCnt="0"/>
      <dgm:spPr/>
    </dgm:pt>
    <dgm:pt modelId="{9C8080FD-6714-4287-935A-B0B32AE94196}" type="pres">
      <dgm:prSet presAssocID="{BCF43052-F74F-43A1-AF46-1E32CA061813}" presName="vertSpace2a" presStyleCnt="0"/>
      <dgm:spPr/>
    </dgm:pt>
    <dgm:pt modelId="{0B409772-30EA-4C12-9A9E-BA44422ED8DB}" type="pres">
      <dgm:prSet presAssocID="{BCF43052-F74F-43A1-AF46-1E32CA061813}" presName="horz2" presStyleCnt="0"/>
      <dgm:spPr/>
    </dgm:pt>
    <dgm:pt modelId="{5BE50888-E45F-4AA9-8866-104AD45A10C1}" type="pres">
      <dgm:prSet presAssocID="{BCF43052-F74F-43A1-AF46-1E32CA061813}" presName="horzSpace2" presStyleCnt="0"/>
      <dgm:spPr/>
    </dgm:pt>
    <dgm:pt modelId="{47213023-9870-4D33-B9DD-D95514F29755}" type="pres">
      <dgm:prSet presAssocID="{BCF43052-F74F-43A1-AF46-1E32CA061813}" presName="tx2" presStyleLbl="revTx" presStyleIdx="3" presStyleCnt="6"/>
      <dgm:spPr/>
    </dgm:pt>
    <dgm:pt modelId="{E9DE8315-23FE-4868-8965-BE401CD1A54B}" type="pres">
      <dgm:prSet presAssocID="{BCF43052-F74F-43A1-AF46-1E32CA061813}" presName="vert2" presStyleCnt="0"/>
      <dgm:spPr/>
    </dgm:pt>
    <dgm:pt modelId="{7292D0B1-241A-4C05-A9CB-9AF100DCCEF0}" type="pres">
      <dgm:prSet presAssocID="{BCF43052-F74F-43A1-AF46-1E32CA061813}" presName="thinLine2b" presStyleLbl="callout" presStyleIdx="1" presStyleCnt="3"/>
      <dgm:spPr/>
    </dgm:pt>
    <dgm:pt modelId="{250FC2A1-94BA-4EE5-A177-84481768B233}" type="pres">
      <dgm:prSet presAssocID="{BCF43052-F74F-43A1-AF46-1E32CA061813}" presName="vertSpace2b" presStyleCnt="0"/>
      <dgm:spPr/>
    </dgm:pt>
    <dgm:pt modelId="{5061D425-5CB0-4A4E-A707-A495AB501B1D}" type="pres">
      <dgm:prSet presAssocID="{506B4580-41AD-48D9-BE71-FF683619373E}" presName="thickLine" presStyleLbl="alignNode1" presStyleIdx="2" presStyleCnt="3"/>
      <dgm:spPr/>
    </dgm:pt>
    <dgm:pt modelId="{4BC5EA9C-DC1F-49FA-A6D6-4C1B19645E9F}" type="pres">
      <dgm:prSet presAssocID="{506B4580-41AD-48D9-BE71-FF683619373E}" presName="horz1" presStyleCnt="0"/>
      <dgm:spPr/>
    </dgm:pt>
    <dgm:pt modelId="{E7A6C232-623A-45DB-98FB-F00B2F37E253}" type="pres">
      <dgm:prSet presAssocID="{506B4580-41AD-48D9-BE71-FF683619373E}" presName="tx1" presStyleLbl="revTx" presStyleIdx="4" presStyleCnt="6"/>
      <dgm:spPr/>
    </dgm:pt>
    <dgm:pt modelId="{F139112F-C475-4432-A973-6EC79A44C041}" type="pres">
      <dgm:prSet presAssocID="{506B4580-41AD-48D9-BE71-FF683619373E}" presName="vert1" presStyleCnt="0"/>
      <dgm:spPr/>
    </dgm:pt>
    <dgm:pt modelId="{C5129F4A-BEA1-41A8-8B1F-23C568DADCFB}" type="pres">
      <dgm:prSet presAssocID="{978C9CB9-9A80-4518-BD2C-33D8F8C44A37}" presName="vertSpace2a" presStyleCnt="0"/>
      <dgm:spPr/>
    </dgm:pt>
    <dgm:pt modelId="{44D9375E-336D-46EC-B57C-086FE38EC859}" type="pres">
      <dgm:prSet presAssocID="{978C9CB9-9A80-4518-BD2C-33D8F8C44A37}" presName="horz2" presStyleCnt="0"/>
      <dgm:spPr/>
    </dgm:pt>
    <dgm:pt modelId="{D6C7FEE0-6003-4053-BDE5-F6845C308A71}" type="pres">
      <dgm:prSet presAssocID="{978C9CB9-9A80-4518-BD2C-33D8F8C44A37}" presName="horzSpace2" presStyleCnt="0"/>
      <dgm:spPr/>
    </dgm:pt>
    <dgm:pt modelId="{87D63121-A1B2-4E5A-A6AC-ABCB6EB3C506}" type="pres">
      <dgm:prSet presAssocID="{978C9CB9-9A80-4518-BD2C-33D8F8C44A37}" presName="tx2" presStyleLbl="revTx" presStyleIdx="5" presStyleCnt="6"/>
      <dgm:spPr/>
    </dgm:pt>
    <dgm:pt modelId="{EFD76B08-1642-4A18-BB22-49FDE07665E5}" type="pres">
      <dgm:prSet presAssocID="{978C9CB9-9A80-4518-BD2C-33D8F8C44A37}" presName="vert2" presStyleCnt="0"/>
      <dgm:spPr/>
    </dgm:pt>
    <dgm:pt modelId="{0A922540-80A4-4A5F-ADE2-EED362D373A7}" type="pres">
      <dgm:prSet presAssocID="{978C9CB9-9A80-4518-BD2C-33D8F8C44A37}" presName="thinLine2b" presStyleLbl="callout" presStyleIdx="2" presStyleCnt="3"/>
      <dgm:spPr/>
    </dgm:pt>
    <dgm:pt modelId="{FC1562DD-708E-4A69-8157-8CC10DD9F467}" type="pres">
      <dgm:prSet presAssocID="{978C9CB9-9A80-4518-BD2C-33D8F8C44A37}" presName="vertSpace2b" presStyleCnt="0"/>
      <dgm:spPr/>
    </dgm:pt>
  </dgm:ptLst>
  <dgm:cxnLst>
    <dgm:cxn modelId="{A6D51B32-E95D-4C2B-9105-17EFAEC74B21}" srcId="{75B31FCE-46F0-4F0B-B13B-65CD824532B6}" destId="{403D2D8B-89AA-467F-8EB0-4B9A4417BD04}" srcOrd="0" destOrd="0" parTransId="{3321F858-ADAB-4F34-BDCC-7713ABB8BEA5}" sibTransId="{DDBEAF58-5D5A-4EA1-9F98-AEB975420E3C}"/>
    <dgm:cxn modelId="{DD80DC3A-6A2F-4C6A-AD60-67CC277045D8}" srcId="{75B31FCE-46F0-4F0B-B13B-65CD824532B6}" destId="{B3EE78A8-C575-4C6E-8E22-C0CA48C261BF}" srcOrd="1" destOrd="0" parTransId="{1A75D7FE-D22A-4485-BA17-E889489AC6B8}" sibTransId="{EC2A831E-D59F-41ED-8071-F3A1A9A57C14}"/>
    <dgm:cxn modelId="{5C4F5B62-83A8-4777-B631-73131ECE4578}" srcId="{403D2D8B-89AA-467F-8EB0-4B9A4417BD04}" destId="{A4EBF96A-349C-4BA6-BE6B-A10C6DFC006E}" srcOrd="0" destOrd="0" parTransId="{87C497A9-8988-4F89-9C82-605F736AF981}" sibTransId="{3AFBD35E-1A80-42F1-900D-897D77D29018}"/>
    <dgm:cxn modelId="{2E222B44-0592-4A1C-ACBD-14876D918745}" type="presOf" srcId="{B3EE78A8-C575-4C6E-8E22-C0CA48C261BF}" destId="{C38E81EA-DED2-4DB7-B449-70EEAC3F3B84}" srcOrd="0" destOrd="0" presId="urn:microsoft.com/office/officeart/2008/layout/LinedList"/>
    <dgm:cxn modelId="{3E17C844-C7E4-450E-A697-1D0AB39970CD}" type="presOf" srcId="{978C9CB9-9A80-4518-BD2C-33D8F8C44A37}" destId="{87D63121-A1B2-4E5A-A6AC-ABCB6EB3C506}" srcOrd="0" destOrd="0" presId="urn:microsoft.com/office/officeart/2008/layout/LinedList"/>
    <dgm:cxn modelId="{E499CF45-E35C-4D95-AD7A-65BD7C7292FF}" type="presOf" srcId="{BCF43052-F74F-43A1-AF46-1E32CA061813}" destId="{47213023-9870-4D33-B9DD-D95514F29755}" srcOrd="0" destOrd="0" presId="urn:microsoft.com/office/officeart/2008/layout/LinedList"/>
    <dgm:cxn modelId="{0CD82C8B-65BD-4DF1-B476-A974B5A16196}" srcId="{B3EE78A8-C575-4C6E-8E22-C0CA48C261BF}" destId="{BCF43052-F74F-43A1-AF46-1E32CA061813}" srcOrd="0" destOrd="0" parTransId="{F0C43A80-8723-4146-9B71-293D1D6A0DC0}" sibTransId="{BA0068E9-5F0B-44A7-A1D8-05B1273DE08E}"/>
    <dgm:cxn modelId="{E438C298-546E-44A6-8EFE-96E1C11E6D84}" type="presOf" srcId="{75B31FCE-46F0-4F0B-B13B-65CD824532B6}" destId="{3BFF946D-7EED-4C6D-BF25-F5850A236CF3}" srcOrd="0" destOrd="0" presId="urn:microsoft.com/office/officeart/2008/layout/LinedList"/>
    <dgm:cxn modelId="{85E195BD-BE8C-4E56-8193-17C810137B47}" srcId="{506B4580-41AD-48D9-BE71-FF683619373E}" destId="{978C9CB9-9A80-4518-BD2C-33D8F8C44A37}" srcOrd="0" destOrd="0" parTransId="{2B18F159-5BB3-4FC1-ACEB-EE6717488E73}" sibTransId="{E1B730DB-9E4A-4989-B298-EE6AA70AFF15}"/>
    <dgm:cxn modelId="{F5C598C1-327B-4FDF-B248-28190E0B79B2}" srcId="{75B31FCE-46F0-4F0B-B13B-65CD824532B6}" destId="{506B4580-41AD-48D9-BE71-FF683619373E}" srcOrd="2" destOrd="0" parTransId="{8D6596EF-8ADA-4F23-AE83-CABBFA41A664}" sibTransId="{2330C46A-3892-428C-9E3E-6E631CC48D86}"/>
    <dgm:cxn modelId="{2E8521C3-2AE8-4C8E-B179-4FAB88D80991}" type="presOf" srcId="{403D2D8B-89AA-467F-8EB0-4B9A4417BD04}" destId="{21056E30-19E1-4F59-BC4F-1E99A881D242}" srcOrd="0" destOrd="0" presId="urn:microsoft.com/office/officeart/2008/layout/LinedList"/>
    <dgm:cxn modelId="{842C9DE6-BAB7-4D0D-AE80-41D8720550F4}" type="presOf" srcId="{A4EBF96A-349C-4BA6-BE6B-A10C6DFC006E}" destId="{84FF4746-42E1-4FA4-B6D5-36A25AAF72FA}" srcOrd="0" destOrd="0" presId="urn:microsoft.com/office/officeart/2008/layout/LinedList"/>
    <dgm:cxn modelId="{E47329E8-1849-4D07-A5EF-C14818576258}" type="presOf" srcId="{506B4580-41AD-48D9-BE71-FF683619373E}" destId="{E7A6C232-623A-45DB-98FB-F00B2F37E253}" srcOrd="0" destOrd="0" presId="urn:microsoft.com/office/officeart/2008/layout/LinedList"/>
    <dgm:cxn modelId="{1C3527D4-6FA8-4E6F-851A-2123ECF641F6}" type="presParOf" srcId="{3BFF946D-7EED-4C6D-BF25-F5850A236CF3}" destId="{9189DDEC-5107-4CEB-BA3A-5D362BAC9CD2}" srcOrd="0" destOrd="0" presId="urn:microsoft.com/office/officeart/2008/layout/LinedList"/>
    <dgm:cxn modelId="{0F6C1EF8-FB8E-48A1-B263-C24C99B5CB93}" type="presParOf" srcId="{3BFF946D-7EED-4C6D-BF25-F5850A236CF3}" destId="{BE86AE67-3E79-4057-8245-D4AED2CB9E5F}" srcOrd="1" destOrd="0" presId="urn:microsoft.com/office/officeart/2008/layout/LinedList"/>
    <dgm:cxn modelId="{873F15A4-53D5-41CD-8489-2A92C7FF72FB}" type="presParOf" srcId="{BE86AE67-3E79-4057-8245-D4AED2CB9E5F}" destId="{21056E30-19E1-4F59-BC4F-1E99A881D242}" srcOrd="0" destOrd="0" presId="urn:microsoft.com/office/officeart/2008/layout/LinedList"/>
    <dgm:cxn modelId="{52363416-D84E-4707-8BBA-EC5A3C71D4A6}" type="presParOf" srcId="{BE86AE67-3E79-4057-8245-D4AED2CB9E5F}" destId="{CC1C01F3-40E4-46C1-B2EE-F36EAB088B58}" srcOrd="1" destOrd="0" presId="urn:microsoft.com/office/officeart/2008/layout/LinedList"/>
    <dgm:cxn modelId="{66AEFAE2-D25F-4F77-A501-27A963F4221C}" type="presParOf" srcId="{CC1C01F3-40E4-46C1-B2EE-F36EAB088B58}" destId="{F07FE153-615F-4872-8D62-751CEFB0FD13}" srcOrd="0" destOrd="0" presId="urn:microsoft.com/office/officeart/2008/layout/LinedList"/>
    <dgm:cxn modelId="{A558C19F-2DE5-4BE1-8896-33D581F27EDC}" type="presParOf" srcId="{CC1C01F3-40E4-46C1-B2EE-F36EAB088B58}" destId="{93440AF5-F6E3-434F-91C8-906B117064EA}" srcOrd="1" destOrd="0" presId="urn:microsoft.com/office/officeart/2008/layout/LinedList"/>
    <dgm:cxn modelId="{02DF3B27-E2CA-4B3B-B8BD-AEE870C21A08}" type="presParOf" srcId="{93440AF5-F6E3-434F-91C8-906B117064EA}" destId="{0A15ACED-A034-4001-8F97-99E0870BF7BA}" srcOrd="0" destOrd="0" presId="urn:microsoft.com/office/officeart/2008/layout/LinedList"/>
    <dgm:cxn modelId="{C975B2CA-A2EC-4903-9FB0-2DE60612F5E0}" type="presParOf" srcId="{93440AF5-F6E3-434F-91C8-906B117064EA}" destId="{84FF4746-42E1-4FA4-B6D5-36A25AAF72FA}" srcOrd="1" destOrd="0" presId="urn:microsoft.com/office/officeart/2008/layout/LinedList"/>
    <dgm:cxn modelId="{AF0244F6-4C5F-47D8-AF23-7833E8A1B93C}" type="presParOf" srcId="{93440AF5-F6E3-434F-91C8-906B117064EA}" destId="{AAE668F1-89A7-4960-89DA-13C65A3FD324}" srcOrd="2" destOrd="0" presId="urn:microsoft.com/office/officeart/2008/layout/LinedList"/>
    <dgm:cxn modelId="{E02326DE-F1F2-4AFC-BDB7-BFC0B97C7B15}" type="presParOf" srcId="{CC1C01F3-40E4-46C1-B2EE-F36EAB088B58}" destId="{9C9BAEF8-0C4C-4113-9C6D-8BD491D76761}" srcOrd="2" destOrd="0" presId="urn:microsoft.com/office/officeart/2008/layout/LinedList"/>
    <dgm:cxn modelId="{CEBE0B57-56EB-40F2-909B-06D421D920B1}" type="presParOf" srcId="{CC1C01F3-40E4-46C1-B2EE-F36EAB088B58}" destId="{74F95277-5B85-4813-92BA-D0A21F7E630F}" srcOrd="3" destOrd="0" presId="urn:microsoft.com/office/officeart/2008/layout/LinedList"/>
    <dgm:cxn modelId="{334D5A93-D800-4115-A528-7F9B0D065CFC}" type="presParOf" srcId="{3BFF946D-7EED-4C6D-BF25-F5850A236CF3}" destId="{C7C8A216-A179-49D0-9B33-A9ECF854197B}" srcOrd="2" destOrd="0" presId="urn:microsoft.com/office/officeart/2008/layout/LinedList"/>
    <dgm:cxn modelId="{D03DE776-AC22-4FB2-99C7-3650E2E8C947}" type="presParOf" srcId="{3BFF946D-7EED-4C6D-BF25-F5850A236CF3}" destId="{02633E94-C83D-4C86-A926-F6E36165B956}" srcOrd="3" destOrd="0" presId="urn:microsoft.com/office/officeart/2008/layout/LinedList"/>
    <dgm:cxn modelId="{16E460B2-09A5-4271-82EC-FC63173D2DCA}" type="presParOf" srcId="{02633E94-C83D-4C86-A926-F6E36165B956}" destId="{C38E81EA-DED2-4DB7-B449-70EEAC3F3B84}" srcOrd="0" destOrd="0" presId="urn:microsoft.com/office/officeart/2008/layout/LinedList"/>
    <dgm:cxn modelId="{0DF3BFF2-4A12-46E7-BC39-7899B0219B5B}" type="presParOf" srcId="{02633E94-C83D-4C86-A926-F6E36165B956}" destId="{E4821026-8DF3-4D7F-8766-6BCBCD03D233}" srcOrd="1" destOrd="0" presId="urn:microsoft.com/office/officeart/2008/layout/LinedList"/>
    <dgm:cxn modelId="{F688684E-20D0-4D3F-B873-5B75FEFB6FCC}" type="presParOf" srcId="{E4821026-8DF3-4D7F-8766-6BCBCD03D233}" destId="{9C8080FD-6714-4287-935A-B0B32AE94196}" srcOrd="0" destOrd="0" presId="urn:microsoft.com/office/officeart/2008/layout/LinedList"/>
    <dgm:cxn modelId="{9A7C411E-DC36-4769-857F-59D5CD494EBB}" type="presParOf" srcId="{E4821026-8DF3-4D7F-8766-6BCBCD03D233}" destId="{0B409772-30EA-4C12-9A9E-BA44422ED8DB}" srcOrd="1" destOrd="0" presId="urn:microsoft.com/office/officeart/2008/layout/LinedList"/>
    <dgm:cxn modelId="{4C07E934-CD45-4988-8438-04D080C81E81}" type="presParOf" srcId="{0B409772-30EA-4C12-9A9E-BA44422ED8DB}" destId="{5BE50888-E45F-4AA9-8866-104AD45A10C1}" srcOrd="0" destOrd="0" presId="urn:microsoft.com/office/officeart/2008/layout/LinedList"/>
    <dgm:cxn modelId="{9FDFE5D8-EF62-43F7-BBD3-78C4BAEC0DA5}" type="presParOf" srcId="{0B409772-30EA-4C12-9A9E-BA44422ED8DB}" destId="{47213023-9870-4D33-B9DD-D95514F29755}" srcOrd="1" destOrd="0" presId="urn:microsoft.com/office/officeart/2008/layout/LinedList"/>
    <dgm:cxn modelId="{0502B210-02B7-4057-A36E-76AF34C37BA5}" type="presParOf" srcId="{0B409772-30EA-4C12-9A9E-BA44422ED8DB}" destId="{E9DE8315-23FE-4868-8965-BE401CD1A54B}" srcOrd="2" destOrd="0" presId="urn:microsoft.com/office/officeart/2008/layout/LinedList"/>
    <dgm:cxn modelId="{A99BA3BE-BBD2-4664-A5BD-D6010F0CC6F5}" type="presParOf" srcId="{E4821026-8DF3-4D7F-8766-6BCBCD03D233}" destId="{7292D0B1-241A-4C05-A9CB-9AF100DCCEF0}" srcOrd="2" destOrd="0" presId="urn:microsoft.com/office/officeart/2008/layout/LinedList"/>
    <dgm:cxn modelId="{A329317D-7549-4E42-A32F-B589A47CA7D1}" type="presParOf" srcId="{E4821026-8DF3-4D7F-8766-6BCBCD03D233}" destId="{250FC2A1-94BA-4EE5-A177-84481768B233}" srcOrd="3" destOrd="0" presId="urn:microsoft.com/office/officeart/2008/layout/LinedList"/>
    <dgm:cxn modelId="{1404F3C3-74B5-422B-8218-78391ADB597C}" type="presParOf" srcId="{3BFF946D-7EED-4C6D-BF25-F5850A236CF3}" destId="{5061D425-5CB0-4A4E-A707-A495AB501B1D}" srcOrd="4" destOrd="0" presId="urn:microsoft.com/office/officeart/2008/layout/LinedList"/>
    <dgm:cxn modelId="{43F3F0E3-2284-49BE-85BA-A9382150A9B6}" type="presParOf" srcId="{3BFF946D-7EED-4C6D-BF25-F5850A236CF3}" destId="{4BC5EA9C-DC1F-49FA-A6D6-4C1B19645E9F}" srcOrd="5" destOrd="0" presId="urn:microsoft.com/office/officeart/2008/layout/LinedList"/>
    <dgm:cxn modelId="{307E81BA-933B-4113-AB18-C43E18BFE878}" type="presParOf" srcId="{4BC5EA9C-DC1F-49FA-A6D6-4C1B19645E9F}" destId="{E7A6C232-623A-45DB-98FB-F00B2F37E253}" srcOrd="0" destOrd="0" presId="urn:microsoft.com/office/officeart/2008/layout/LinedList"/>
    <dgm:cxn modelId="{06F690D4-E583-4FAA-A694-E57F0EAF542E}" type="presParOf" srcId="{4BC5EA9C-DC1F-49FA-A6D6-4C1B19645E9F}" destId="{F139112F-C475-4432-A973-6EC79A44C041}" srcOrd="1" destOrd="0" presId="urn:microsoft.com/office/officeart/2008/layout/LinedList"/>
    <dgm:cxn modelId="{3760B745-5C5F-4BFB-B527-2823798A3576}" type="presParOf" srcId="{F139112F-C475-4432-A973-6EC79A44C041}" destId="{C5129F4A-BEA1-41A8-8B1F-23C568DADCFB}" srcOrd="0" destOrd="0" presId="urn:microsoft.com/office/officeart/2008/layout/LinedList"/>
    <dgm:cxn modelId="{A4C0E6A3-9DC9-4E93-B244-C27DC62DD697}" type="presParOf" srcId="{F139112F-C475-4432-A973-6EC79A44C041}" destId="{44D9375E-336D-46EC-B57C-086FE38EC859}" srcOrd="1" destOrd="0" presId="urn:microsoft.com/office/officeart/2008/layout/LinedList"/>
    <dgm:cxn modelId="{ED47B932-5979-4E9D-B68E-7F707E998662}" type="presParOf" srcId="{44D9375E-336D-46EC-B57C-086FE38EC859}" destId="{D6C7FEE0-6003-4053-BDE5-F6845C308A71}" srcOrd="0" destOrd="0" presId="urn:microsoft.com/office/officeart/2008/layout/LinedList"/>
    <dgm:cxn modelId="{6B8954C3-30EA-4FF0-99EB-C3708B65EB25}" type="presParOf" srcId="{44D9375E-336D-46EC-B57C-086FE38EC859}" destId="{87D63121-A1B2-4E5A-A6AC-ABCB6EB3C506}" srcOrd="1" destOrd="0" presId="urn:microsoft.com/office/officeart/2008/layout/LinedList"/>
    <dgm:cxn modelId="{636D7463-D41E-4857-A8BD-73BCBDDD2456}" type="presParOf" srcId="{44D9375E-336D-46EC-B57C-086FE38EC859}" destId="{EFD76B08-1642-4A18-BB22-49FDE07665E5}" srcOrd="2" destOrd="0" presId="urn:microsoft.com/office/officeart/2008/layout/LinedList"/>
    <dgm:cxn modelId="{49D600E4-240E-420D-A7B4-2D6FA3D6433E}" type="presParOf" srcId="{F139112F-C475-4432-A973-6EC79A44C041}" destId="{0A922540-80A4-4A5F-ADE2-EED362D373A7}" srcOrd="2" destOrd="0" presId="urn:microsoft.com/office/officeart/2008/layout/LinedList"/>
    <dgm:cxn modelId="{376CCFEE-A01C-4C96-B6CE-8353A98F25F9}" type="presParOf" srcId="{F139112F-C475-4432-A973-6EC79A44C041}" destId="{FC1562DD-708E-4A69-8157-8CC10DD9F46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0963ABB-0725-45EC-8D2B-E30A2FC9B15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7492CE4-A334-4DB0-A8BA-77D1A3B8272F}">
      <dgm:prSet/>
      <dgm:spPr/>
      <dgm:t>
        <a:bodyPr/>
        <a:lstStyle/>
        <a:p>
          <a:r>
            <a:rPr lang="it-IT"/>
            <a:t>Jpeg</a:t>
          </a:r>
        </a:p>
      </dgm:t>
    </dgm:pt>
    <dgm:pt modelId="{8129D6DF-8FBD-4585-A442-EDCDFC391DAB}" type="parTrans" cxnId="{1E8C583E-87EC-4D1B-8C29-3A81977099C1}">
      <dgm:prSet/>
      <dgm:spPr/>
      <dgm:t>
        <a:bodyPr/>
        <a:lstStyle/>
        <a:p>
          <a:endParaRPr lang="it-IT"/>
        </a:p>
      </dgm:t>
    </dgm:pt>
    <dgm:pt modelId="{390CEC7B-83EE-4B20-9730-7F1ACB8CCA70}" type="sibTrans" cxnId="{1E8C583E-87EC-4D1B-8C29-3A81977099C1}">
      <dgm:prSet/>
      <dgm:spPr/>
      <dgm:t>
        <a:bodyPr/>
        <a:lstStyle/>
        <a:p>
          <a:endParaRPr lang="it-IT"/>
        </a:p>
      </dgm:t>
    </dgm:pt>
    <dgm:pt modelId="{D61BF662-4D82-4FBB-83D5-0EDCF6E40B60}">
      <dgm:prSet/>
      <dgm:spPr/>
      <dgm:t>
        <a:bodyPr/>
        <a:lstStyle/>
        <a:p>
          <a:r>
            <a:rPr lang="it-IT"/>
            <a:t>Gif</a:t>
          </a:r>
        </a:p>
      </dgm:t>
    </dgm:pt>
    <dgm:pt modelId="{2184802B-5D28-4D2C-BF45-2182D3CE3A8E}" type="parTrans" cxnId="{3F825B1C-7D23-4666-9CFC-A5504F07E931}">
      <dgm:prSet/>
      <dgm:spPr/>
      <dgm:t>
        <a:bodyPr/>
        <a:lstStyle/>
        <a:p>
          <a:endParaRPr lang="it-IT"/>
        </a:p>
      </dgm:t>
    </dgm:pt>
    <dgm:pt modelId="{919D2125-EDA1-476C-B3B6-D68D15AB7000}" type="sibTrans" cxnId="{3F825B1C-7D23-4666-9CFC-A5504F07E931}">
      <dgm:prSet/>
      <dgm:spPr/>
      <dgm:t>
        <a:bodyPr/>
        <a:lstStyle/>
        <a:p>
          <a:endParaRPr lang="it-IT"/>
        </a:p>
      </dgm:t>
    </dgm:pt>
    <dgm:pt modelId="{5AA84787-33A3-4A29-AEF6-F18282EDC513}">
      <dgm:prSet/>
      <dgm:spPr/>
      <dgm:t>
        <a:bodyPr/>
        <a:lstStyle/>
        <a:p>
          <a:r>
            <a:rPr lang="it-IT"/>
            <a:t>Png</a:t>
          </a:r>
        </a:p>
      </dgm:t>
    </dgm:pt>
    <dgm:pt modelId="{E9DD254B-78C6-4C68-8810-9CAB24C52EE1}" type="parTrans" cxnId="{77AF9167-A4C5-41AB-B4B3-2190017E0D54}">
      <dgm:prSet/>
      <dgm:spPr/>
      <dgm:t>
        <a:bodyPr/>
        <a:lstStyle/>
        <a:p>
          <a:endParaRPr lang="it-IT"/>
        </a:p>
      </dgm:t>
    </dgm:pt>
    <dgm:pt modelId="{FAD5322A-8CF5-4073-AF3A-FE21B4932C58}" type="sibTrans" cxnId="{77AF9167-A4C5-41AB-B4B3-2190017E0D54}">
      <dgm:prSet/>
      <dgm:spPr/>
      <dgm:t>
        <a:bodyPr/>
        <a:lstStyle/>
        <a:p>
          <a:endParaRPr lang="it-IT"/>
        </a:p>
      </dgm:t>
    </dgm:pt>
    <dgm:pt modelId="{F97FE5D1-19E7-4799-B424-7E452FAEBD45}">
      <dgm:prSet/>
      <dgm:spPr/>
      <dgm:t>
        <a:bodyPr/>
        <a:lstStyle/>
        <a:p>
          <a:r>
            <a:rPr lang="it-IT" dirty="0" err="1"/>
            <a:t>Bmp</a:t>
          </a:r>
          <a:endParaRPr lang="it-IT" dirty="0"/>
        </a:p>
      </dgm:t>
    </dgm:pt>
    <dgm:pt modelId="{2227AF0F-023B-4813-99F4-8FF87B57A450}" type="parTrans" cxnId="{6D49745B-D9BE-41D2-8972-1341F8E670A5}">
      <dgm:prSet/>
      <dgm:spPr/>
      <dgm:t>
        <a:bodyPr/>
        <a:lstStyle/>
        <a:p>
          <a:endParaRPr lang="it-IT"/>
        </a:p>
      </dgm:t>
    </dgm:pt>
    <dgm:pt modelId="{DD4144B6-FB2A-41BC-9F0F-BC7B50D3907C}" type="sibTrans" cxnId="{6D49745B-D9BE-41D2-8972-1341F8E670A5}">
      <dgm:prSet/>
      <dgm:spPr/>
      <dgm:t>
        <a:bodyPr/>
        <a:lstStyle/>
        <a:p>
          <a:endParaRPr lang="it-IT"/>
        </a:p>
      </dgm:t>
    </dgm:pt>
    <dgm:pt modelId="{2C7E6433-696E-4D5A-AAF6-90A7BAF42431}" type="pres">
      <dgm:prSet presAssocID="{B0963ABB-0725-45EC-8D2B-E30A2FC9B155}" presName="matrix" presStyleCnt="0">
        <dgm:presLayoutVars>
          <dgm:chMax val="1"/>
          <dgm:dir/>
          <dgm:resizeHandles val="exact"/>
        </dgm:presLayoutVars>
      </dgm:prSet>
      <dgm:spPr/>
    </dgm:pt>
    <dgm:pt modelId="{F3D52B37-E923-4BBD-AAD0-0B775B132610}" type="pres">
      <dgm:prSet presAssocID="{B0963ABB-0725-45EC-8D2B-E30A2FC9B155}" presName="diamond" presStyleLbl="bgShp" presStyleIdx="0" presStyleCnt="1"/>
      <dgm:spPr/>
    </dgm:pt>
    <dgm:pt modelId="{7D581553-428D-4BE5-A345-BC115BA4CBC8}" type="pres">
      <dgm:prSet presAssocID="{B0963ABB-0725-45EC-8D2B-E30A2FC9B15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04DBE8C-F80A-4350-A3E5-79C526FBD0F3}" type="pres">
      <dgm:prSet presAssocID="{B0963ABB-0725-45EC-8D2B-E30A2FC9B15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6F9FA32-3082-4240-BAE9-280A8F0F6FE5}" type="pres">
      <dgm:prSet presAssocID="{B0963ABB-0725-45EC-8D2B-E30A2FC9B15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C57351F-E370-42DA-AE9C-17F4132D0E31}" type="pres">
      <dgm:prSet presAssocID="{B0963ABB-0725-45EC-8D2B-E30A2FC9B15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F825B1C-7D23-4666-9CFC-A5504F07E931}" srcId="{B0963ABB-0725-45EC-8D2B-E30A2FC9B155}" destId="{D61BF662-4D82-4FBB-83D5-0EDCF6E40B60}" srcOrd="1" destOrd="0" parTransId="{2184802B-5D28-4D2C-BF45-2182D3CE3A8E}" sibTransId="{919D2125-EDA1-476C-B3B6-D68D15AB7000}"/>
    <dgm:cxn modelId="{51502726-34DB-470F-B7FE-E8924A1D7EAF}" type="presOf" srcId="{B0963ABB-0725-45EC-8D2B-E30A2FC9B155}" destId="{2C7E6433-696E-4D5A-AAF6-90A7BAF42431}" srcOrd="0" destOrd="0" presId="urn:microsoft.com/office/officeart/2005/8/layout/matrix3"/>
    <dgm:cxn modelId="{AEE3A93C-2C33-4308-9028-636CB3FCDF49}" type="presOf" srcId="{D61BF662-4D82-4FBB-83D5-0EDCF6E40B60}" destId="{404DBE8C-F80A-4350-A3E5-79C526FBD0F3}" srcOrd="0" destOrd="0" presId="urn:microsoft.com/office/officeart/2005/8/layout/matrix3"/>
    <dgm:cxn modelId="{1E8C583E-87EC-4D1B-8C29-3A81977099C1}" srcId="{B0963ABB-0725-45EC-8D2B-E30A2FC9B155}" destId="{17492CE4-A334-4DB0-A8BA-77D1A3B8272F}" srcOrd="0" destOrd="0" parTransId="{8129D6DF-8FBD-4585-A442-EDCDFC391DAB}" sibTransId="{390CEC7B-83EE-4B20-9730-7F1ACB8CCA70}"/>
    <dgm:cxn modelId="{6D49745B-D9BE-41D2-8972-1341F8E670A5}" srcId="{B0963ABB-0725-45EC-8D2B-E30A2FC9B155}" destId="{F97FE5D1-19E7-4799-B424-7E452FAEBD45}" srcOrd="3" destOrd="0" parTransId="{2227AF0F-023B-4813-99F4-8FF87B57A450}" sibTransId="{DD4144B6-FB2A-41BC-9F0F-BC7B50D3907C}"/>
    <dgm:cxn modelId="{77AF9167-A4C5-41AB-B4B3-2190017E0D54}" srcId="{B0963ABB-0725-45EC-8D2B-E30A2FC9B155}" destId="{5AA84787-33A3-4A29-AEF6-F18282EDC513}" srcOrd="2" destOrd="0" parTransId="{E9DD254B-78C6-4C68-8810-9CAB24C52EE1}" sibTransId="{FAD5322A-8CF5-4073-AF3A-FE21B4932C58}"/>
    <dgm:cxn modelId="{0887B8C8-0408-473B-B80F-35B25EB58058}" type="presOf" srcId="{F97FE5D1-19E7-4799-B424-7E452FAEBD45}" destId="{1C57351F-E370-42DA-AE9C-17F4132D0E31}" srcOrd="0" destOrd="0" presId="urn:microsoft.com/office/officeart/2005/8/layout/matrix3"/>
    <dgm:cxn modelId="{7AD624F0-EF2B-4F83-A0A4-A15BAB5E6779}" type="presOf" srcId="{5AA84787-33A3-4A29-AEF6-F18282EDC513}" destId="{C6F9FA32-3082-4240-BAE9-280A8F0F6FE5}" srcOrd="0" destOrd="0" presId="urn:microsoft.com/office/officeart/2005/8/layout/matrix3"/>
    <dgm:cxn modelId="{C309B6F1-F061-4089-B099-245C6FE9F833}" type="presOf" srcId="{17492CE4-A334-4DB0-A8BA-77D1A3B8272F}" destId="{7D581553-428D-4BE5-A345-BC115BA4CBC8}" srcOrd="0" destOrd="0" presId="urn:microsoft.com/office/officeart/2005/8/layout/matrix3"/>
    <dgm:cxn modelId="{48D58FF7-6E96-4B75-98A2-9B614046888E}" type="presParOf" srcId="{2C7E6433-696E-4D5A-AAF6-90A7BAF42431}" destId="{F3D52B37-E923-4BBD-AAD0-0B775B132610}" srcOrd="0" destOrd="0" presId="urn:microsoft.com/office/officeart/2005/8/layout/matrix3"/>
    <dgm:cxn modelId="{56373AB7-0725-4B68-836C-BC8E9108C14B}" type="presParOf" srcId="{2C7E6433-696E-4D5A-AAF6-90A7BAF42431}" destId="{7D581553-428D-4BE5-A345-BC115BA4CBC8}" srcOrd="1" destOrd="0" presId="urn:microsoft.com/office/officeart/2005/8/layout/matrix3"/>
    <dgm:cxn modelId="{23B12FDC-72F6-4089-BFDC-39F40B322810}" type="presParOf" srcId="{2C7E6433-696E-4D5A-AAF6-90A7BAF42431}" destId="{404DBE8C-F80A-4350-A3E5-79C526FBD0F3}" srcOrd="2" destOrd="0" presId="urn:microsoft.com/office/officeart/2005/8/layout/matrix3"/>
    <dgm:cxn modelId="{9BBCB459-2A1A-4044-8AFB-8BDD7BEF3945}" type="presParOf" srcId="{2C7E6433-696E-4D5A-AAF6-90A7BAF42431}" destId="{C6F9FA32-3082-4240-BAE9-280A8F0F6FE5}" srcOrd="3" destOrd="0" presId="urn:microsoft.com/office/officeart/2005/8/layout/matrix3"/>
    <dgm:cxn modelId="{8C8CB8B0-721A-4447-8618-221CF9F3F3AB}" type="presParOf" srcId="{2C7E6433-696E-4D5A-AAF6-90A7BAF42431}" destId="{1C57351F-E370-42DA-AE9C-17F4132D0E3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F9283CF-D877-438E-8B17-E3AC443007F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B025B44-490A-48B8-8713-D8B0E5EE07B5}">
      <dgm:prSet/>
      <dgm:spPr/>
      <dgm:t>
        <a:bodyPr/>
        <a:lstStyle/>
        <a:p>
          <a:r>
            <a:rPr lang="it-IT"/>
            <a:t>File che descrivono i contenuti musicali</a:t>
          </a:r>
        </a:p>
      </dgm:t>
    </dgm:pt>
    <dgm:pt modelId="{4B1D6E8F-9A99-4167-AABC-744BF49E81EF}" type="parTrans" cxnId="{FFA1A24B-2B6D-4F13-9FED-DB60AA094859}">
      <dgm:prSet/>
      <dgm:spPr/>
      <dgm:t>
        <a:bodyPr/>
        <a:lstStyle/>
        <a:p>
          <a:endParaRPr lang="it-IT"/>
        </a:p>
      </dgm:t>
    </dgm:pt>
    <dgm:pt modelId="{726BA0C3-0AEE-445F-9FC0-8F49542C9FCE}" type="sibTrans" cxnId="{FFA1A24B-2B6D-4F13-9FED-DB60AA094859}">
      <dgm:prSet/>
      <dgm:spPr/>
      <dgm:t>
        <a:bodyPr/>
        <a:lstStyle/>
        <a:p>
          <a:endParaRPr lang="it-IT"/>
        </a:p>
      </dgm:t>
    </dgm:pt>
    <dgm:pt modelId="{DFBCBC31-A5FA-413F-8011-01FCEAB21347}">
      <dgm:prSet/>
      <dgm:spPr/>
      <dgm:t>
        <a:bodyPr/>
        <a:lstStyle/>
        <a:p>
          <a:r>
            <a:rPr lang="it-IT"/>
            <a:t>File che contengono effettivamente musica</a:t>
          </a:r>
        </a:p>
      </dgm:t>
    </dgm:pt>
    <dgm:pt modelId="{A49575C0-3FF3-4615-9950-7DB38C48FEF4}" type="parTrans" cxnId="{F84AAD06-C7DB-408F-9D42-BA14A3F7052C}">
      <dgm:prSet/>
      <dgm:spPr/>
      <dgm:t>
        <a:bodyPr/>
        <a:lstStyle/>
        <a:p>
          <a:endParaRPr lang="it-IT"/>
        </a:p>
      </dgm:t>
    </dgm:pt>
    <dgm:pt modelId="{3618A0B9-FCFC-4406-9A10-77BF3F81B44C}" type="sibTrans" cxnId="{F84AAD06-C7DB-408F-9D42-BA14A3F7052C}">
      <dgm:prSet/>
      <dgm:spPr/>
      <dgm:t>
        <a:bodyPr/>
        <a:lstStyle/>
        <a:p>
          <a:endParaRPr lang="it-IT"/>
        </a:p>
      </dgm:t>
    </dgm:pt>
    <dgm:pt modelId="{C4B83D89-242D-4B84-AC58-BBFD333A1C75}" type="pres">
      <dgm:prSet presAssocID="{7F9283CF-D877-438E-8B17-E3AC443007F1}" presName="vert0" presStyleCnt="0">
        <dgm:presLayoutVars>
          <dgm:dir/>
          <dgm:animOne val="branch"/>
          <dgm:animLvl val="lvl"/>
        </dgm:presLayoutVars>
      </dgm:prSet>
      <dgm:spPr/>
    </dgm:pt>
    <dgm:pt modelId="{416346CC-D5CD-4C5E-9CC5-EEF2434C790C}" type="pres">
      <dgm:prSet presAssocID="{2B025B44-490A-48B8-8713-D8B0E5EE07B5}" presName="thickLine" presStyleLbl="alignNode1" presStyleIdx="0" presStyleCnt="2"/>
      <dgm:spPr/>
    </dgm:pt>
    <dgm:pt modelId="{B81030FD-5C27-45CE-B5BF-4B440E1A6DB9}" type="pres">
      <dgm:prSet presAssocID="{2B025B44-490A-48B8-8713-D8B0E5EE07B5}" presName="horz1" presStyleCnt="0"/>
      <dgm:spPr/>
    </dgm:pt>
    <dgm:pt modelId="{E07BCC4A-03CE-446F-90C0-B9BA7423CA92}" type="pres">
      <dgm:prSet presAssocID="{2B025B44-490A-48B8-8713-D8B0E5EE07B5}" presName="tx1" presStyleLbl="revTx" presStyleIdx="0" presStyleCnt="2"/>
      <dgm:spPr/>
    </dgm:pt>
    <dgm:pt modelId="{7DF52E73-58B6-4382-9840-60E20EA176E0}" type="pres">
      <dgm:prSet presAssocID="{2B025B44-490A-48B8-8713-D8B0E5EE07B5}" presName="vert1" presStyleCnt="0"/>
      <dgm:spPr/>
    </dgm:pt>
    <dgm:pt modelId="{82FA9091-747E-49D6-AC4D-69A82486BDC4}" type="pres">
      <dgm:prSet presAssocID="{DFBCBC31-A5FA-413F-8011-01FCEAB21347}" presName="thickLine" presStyleLbl="alignNode1" presStyleIdx="1" presStyleCnt="2"/>
      <dgm:spPr/>
    </dgm:pt>
    <dgm:pt modelId="{28705B07-4160-49FF-82B3-4D97E15F2ED9}" type="pres">
      <dgm:prSet presAssocID="{DFBCBC31-A5FA-413F-8011-01FCEAB21347}" presName="horz1" presStyleCnt="0"/>
      <dgm:spPr/>
    </dgm:pt>
    <dgm:pt modelId="{18AFF022-0009-4AEF-8388-383C8C4CB3EF}" type="pres">
      <dgm:prSet presAssocID="{DFBCBC31-A5FA-413F-8011-01FCEAB21347}" presName="tx1" presStyleLbl="revTx" presStyleIdx="1" presStyleCnt="2"/>
      <dgm:spPr/>
    </dgm:pt>
    <dgm:pt modelId="{BA3679BB-7680-4938-BE16-0CF0A57E8E7A}" type="pres">
      <dgm:prSet presAssocID="{DFBCBC31-A5FA-413F-8011-01FCEAB21347}" presName="vert1" presStyleCnt="0"/>
      <dgm:spPr/>
    </dgm:pt>
  </dgm:ptLst>
  <dgm:cxnLst>
    <dgm:cxn modelId="{F84AAD06-C7DB-408F-9D42-BA14A3F7052C}" srcId="{7F9283CF-D877-438E-8B17-E3AC443007F1}" destId="{DFBCBC31-A5FA-413F-8011-01FCEAB21347}" srcOrd="1" destOrd="0" parTransId="{A49575C0-3FF3-4615-9950-7DB38C48FEF4}" sibTransId="{3618A0B9-FCFC-4406-9A10-77BF3F81B44C}"/>
    <dgm:cxn modelId="{14D4D310-7FF0-4FF1-82FF-955714702948}" type="presOf" srcId="{DFBCBC31-A5FA-413F-8011-01FCEAB21347}" destId="{18AFF022-0009-4AEF-8388-383C8C4CB3EF}" srcOrd="0" destOrd="0" presId="urn:microsoft.com/office/officeart/2008/layout/LinedList"/>
    <dgm:cxn modelId="{FFA1A24B-2B6D-4F13-9FED-DB60AA094859}" srcId="{7F9283CF-D877-438E-8B17-E3AC443007F1}" destId="{2B025B44-490A-48B8-8713-D8B0E5EE07B5}" srcOrd="0" destOrd="0" parTransId="{4B1D6E8F-9A99-4167-AABC-744BF49E81EF}" sibTransId="{726BA0C3-0AEE-445F-9FC0-8F49542C9FCE}"/>
    <dgm:cxn modelId="{46BBEFF2-BAD9-49C7-9636-27D130139E31}" type="presOf" srcId="{2B025B44-490A-48B8-8713-D8B0E5EE07B5}" destId="{E07BCC4A-03CE-446F-90C0-B9BA7423CA92}" srcOrd="0" destOrd="0" presId="urn:microsoft.com/office/officeart/2008/layout/LinedList"/>
    <dgm:cxn modelId="{690865FE-F8C9-47ED-930B-46EAE4CEF079}" type="presOf" srcId="{7F9283CF-D877-438E-8B17-E3AC443007F1}" destId="{C4B83D89-242D-4B84-AC58-BBFD333A1C75}" srcOrd="0" destOrd="0" presId="urn:microsoft.com/office/officeart/2008/layout/LinedList"/>
    <dgm:cxn modelId="{5E1DE4A2-E40A-4667-B4F1-533FA4C38B2B}" type="presParOf" srcId="{C4B83D89-242D-4B84-AC58-BBFD333A1C75}" destId="{416346CC-D5CD-4C5E-9CC5-EEF2434C790C}" srcOrd="0" destOrd="0" presId="urn:microsoft.com/office/officeart/2008/layout/LinedList"/>
    <dgm:cxn modelId="{0D8FBC5C-EDBA-4A63-B94D-F564699B9261}" type="presParOf" srcId="{C4B83D89-242D-4B84-AC58-BBFD333A1C75}" destId="{B81030FD-5C27-45CE-B5BF-4B440E1A6DB9}" srcOrd="1" destOrd="0" presId="urn:microsoft.com/office/officeart/2008/layout/LinedList"/>
    <dgm:cxn modelId="{BB31BF77-6DE9-43FD-995B-F2B303AD5C5F}" type="presParOf" srcId="{B81030FD-5C27-45CE-B5BF-4B440E1A6DB9}" destId="{E07BCC4A-03CE-446F-90C0-B9BA7423CA92}" srcOrd="0" destOrd="0" presId="urn:microsoft.com/office/officeart/2008/layout/LinedList"/>
    <dgm:cxn modelId="{5D95A1D6-96AE-40A1-B5BD-3F522312C97C}" type="presParOf" srcId="{B81030FD-5C27-45CE-B5BF-4B440E1A6DB9}" destId="{7DF52E73-58B6-4382-9840-60E20EA176E0}" srcOrd="1" destOrd="0" presId="urn:microsoft.com/office/officeart/2008/layout/LinedList"/>
    <dgm:cxn modelId="{29A0FC99-9B22-4B55-B551-AB63D7C8E307}" type="presParOf" srcId="{C4B83D89-242D-4B84-AC58-BBFD333A1C75}" destId="{82FA9091-747E-49D6-AC4D-69A82486BDC4}" srcOrd="2" destOrd="0" presId="urn:microsoft.com/office/officeart/2008/layout/LinedList"/>
    <dgm:cxn modelId="{E3B19950-D1D5-4666-91FC-85FDA33A43FE}" type="presParOf" srcId="{C4B83D89-242D-4B84-AC58-BBFD333A1C75}" destId="{28705B07-4160-49FF-82B3-4D97E15F2ED9}" srcOrd="3" destOrd="0" presId="urn:microsoft.com/office/officeart/2008/layout/LinedList"/>
    <dgm:cxn modelId="{A697FE2B-DA40-4CA5-A4F6-6C5C9FAB50B9}" type="presParOf" srcId="{28705B07-4160-49FF-82B3-4D97E15F2ED9}" destId="{18AFF022-0009-4AEF-8388-383C8C4CB3EF}" srcOrd="0" destOrd="0" presId="urn:microsoft.com/office/officeart/2008/layout/LinedList"/>
    <dgm:cxn modelId="{0BBD24B0-BAB3-4F47-9AAA-3D78EF43BFC7}" type="presParOf" srcId="{28705B07-4160-49FF-82B3-4D97E15F2ED9}" destId="{BA3679BB-7680-4938-BE16-0CF0A57E8E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506457D-6D21-41C7-A5E9-809C92B757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DA29A5C-F2AC-4474-9CBF-5920391960B4}">
      <dgm:prSet/>
      <dgm:spPr/>
      <dgm:t>
        <a:bodyPr/>
        <a:lstStyle/>
        <a:p>
          <a:r>
            <a:rPr lang="it-IT"/>
            <a:t>Non contengono né suoni né musica, ma una specifica descrizione che informa il programma su quali note suonare, in quale istante e con quale strumento musicale</a:t>
          </a:r>
        </a:p>
      </dgm:t>
    </dgm:pt>
    <dgm:pt modelId="{8C13DC8A-E76D-4DAA-8B53-D550F868D2DB}" type="parTrans" cxnId="{C2C4E324-2110-429F-943E-98B898D779B7}">
      <dgm:prSet/>
      <dgm:spPr/>
      <dgm:t>
        <a:bodyPr/>
        <a:lstStyle/>
        <a:p>
          <a:endParaRPr lang="it-IT"/>
        </a:p>
      </dgm:t>
    </dgm:pt>
    <dgm:pt modelId="{A7F2BE7A-ABE2-41BD-B2F9-2277AC64ED5F}" type="sibTrans" cxnId="{C2C4E324-2110-429F-943E-98B898D779B7}">
      <dgm:prSet/>
      <dgm:spPr/>
      <dgm:t>
        <a:bodyPr/>
        <a:lstStyle/>
        <a:p>
          <a:endParaRPr lang="it-IT"/>
        </a:p>
      </dgm:t>
    </dgm:pt>
    <dgm:pt modelId="{DBE84DDE-B19B-4984-80F7-36F008533711}">
      <dgm:prSet/>
      <dgm:spPr/>
      <dgm:t>
        <a:bodyPr/>
        <a:lstStyle/>
        <a:p>
          <a:r>
            <a:rPr lang="it-IT"/>
            <a:t>Standard di comunicazione tra strumenti musicali eettronici</a:t>
          </a:r>
        </a:p>
      </dgm:t>
    </dgm:pt>
    <dgm:pt modelId="{61DFCF9C-13AD-4C33-AC89-72258CB9117E}" type="parTrans" cxnId="{66F6BB7F-49C5-4419-999D-8B7EDA4AA40D}">
      <dgm:prSet/>
      <dgm:spPr/>
      <dgm:t>
        <a:bodyPr/>
        <a:lstStyle/>
        <a:p>
          <a:endParaRPr lang="it-IT"/>
        </a:p>
      </dgm:t>
    </dgm:pt>
    <dgm:pt modelId="{443C12C9-9F7E-4019-B848-BBE49700D060}" type="sibTrans" cxnId="{66F6BB7F-49C5-4419-999D-8B7EDA4AA40D}">
      <dgm:prSet/>
      <dgm:spPr/>
      <dgm:t>
        <a:bodyPr/>
        <a:lstStyle/>
        <a:p>
          <a:endParaRPr lang="it-IT"/>
        </a:p>
      </dgm:t>
    </dgm:pt>
    <dgm:pt modelId="{7B457955-3BD5-4DC4-A1D8-6ECDBFF7E286}" type="pres">
      <dgm:prSet presAssocID="{1506457D-6D21-41C7-A5E9-809C92B757F5}" presName="vert0" presStyleCnt="0">
        <dgm:presLayoutVars>
          <dgm:dir/>
          <dgm:animOne val="branch"/>
          <dgm:animLvl val="lvl"/>
        </dgm:presLayoutVars>
      </dgm:prSet>
      <dgm:spPr/>
    </dgm:pt>
    <dgm:pt modelId="{D3469BFB-637A-4728-8994-D7317F139CFF}" type="pres">
      <dgm:prSet presAssocID="{BDA29A5C-F2AC-4474-9CBF-5920391960B4}" presName="thickLine" presStyleLbl="alignNode1" presStyleIdx="0" presStyleCnt="2"/>
      <dgm:spPr/>
    </dgm:pt>
    <dgm:pt modelId="{BA19788B-7EF4-4C14-B642-5AE0F59EEF28}" type="pres">
      <dgm:prSet presAssocID="{BDA29A5C-F2AC-4474-9CBF-5920391960B4}" presName="horz1" presStyleCnt="0"/>
      <dgm:spPr/>
    </dgm:pt>
    <dgm:pt modelId="{6481D83C-D5FF-450F-96FD-26934674ABCE}" type="pres">
      <dgm:prSet presAssocID="{BDA29A5C-F2AC-4474-9CBF-5920391960B4}" presName="tx1" presStyleLbl="revTx" presStyleIdx="0" presStyleCnt="2"/>
      <dgm:spPr/>
    </dgm:pt>
    <dgm:pt modelId="{D46B341D-A2C6-4986-B199-B332CB7D436B}" type="pres">
      <dgm:prSet presAssocID="{BDA29A5C-F2AC-4474-9CBF-5920391960B4}" presName="vert1" presStyleCnt="0"/>
      <dgm:spPr/>
    </dgm:pt>
    <dgm:pt modelId="{A680EF77-3FB8-4966-A74C-980F99C6CA66}" type="pres">
      <dgm:prSet presAssocID="{DBE84DDE-B19B-4984-80F7-36F008533711}" presName="thickLine" presStyleLbl="alignNode1" presStyleIdx="1" presStyleCnt="2"/>
      <dgm:spPr/>
    </dgm:pt>
    <dgm:pt modelId="{CC40F440-8084-4C3C-9B50-BBC093316ED4}" type="pres">
      <dgm:prSet presAssocID="{DBE84DDE-B19B-4984-80F7-36F008533711}" presName="horz1" presStyleCnt="0"/>
      <dgm:spPr/>
    </dgm:pt>
    <dgm:pt modelId="{66F6D1D0-C3EC-4FDD-99FC-9E40C4F1996C}" type="pres">
      <dgm:prSet presAssocID="{DBE84DDE-B19B-4984-80F7-36F008533711}" presName="tx1" presStyleLbl="revTx" presStyleIdx="1" presStyleCnt="2"/>
      <dgm:spPr/>
    </dgm:pt>
    <dgm:pt modelId="{5C497BFE-3DD3-466A-92E5-0C2C8DFD688E}" type="pres">
      <dgm:prSet presAssocID="{DBE84DDE-B19B-4984-80F7-36F008533711}" presName="vert1" presStyleCnt="0"/>
      <dgm:spPr/>
    </dgm:pt>
  </dgm:ptLst>
  <dgm:cxnLst>
    <dgm:cxn modelId="{7FC49A10-804C-4397-B4F8-4071D01F7AD2}" type="presOf" srcId="{DBE84DDE-B19B-4984-80F7-36F008533711}" destId="{66F6D1D0-C3EC-4FDD-99FC-9E40C4F1996C}" srcOrd="0" destOrd="0" presId="urn:microsoft.com/office/officeart/2008/layout/LinedList"/>
    <dgm:cxn modelId="{C2C4E324-2110-429F-943E-98B898D779B7}" srcId="{1506457D-6D21-41C7-A5E9-809C92B757F5}" destId="{BDA29A5C-F2AC-4474-9CBF-5920391960B4}" srcOrd="0" destOrd="0" parTransId="{8C13DC8A-E76D-4DAA-8B53-D550F868D2DB}" sibTransId="{A7F2BE7A-ABE2-41BD-B2F9-2277AC64ED5F}"/>
    <dgm:cxn modelId="{661DD330-C54C-4AAE-BAB5-A5B5BC7E941B}" type="presOf" srcId="{BDA29A5C-F2AC-4474-9CBF-5920391960B4}" destId="{6481D83C-D5FF-450F-96FD-26934674ABCE}" srcOrd="0" destOrd="0" presId="urn:microsoft.com/office/officeart/2008/layout/LinedList"/>
    <dgm:cxn modelId="{66F6BB7F-49C5-4419-999D-8B7EDA4AA40D}" srcId="{1506457D-6D21-41C7-A5E9-809C92B757F5}" destId="{DBE84DDE-B19B-4984-80F7-36F008533711}" srcOrd="1" destOrd="0" parTransId="{61DFCF9C-13AD-4C33-AC89-72258CB9117E}" sibTransId="{443C12C9-9F7E-4019-B848-BBE49700D060}"/>
    <dgm:cxn modelId="{4BC4158D-65B9-4BDD-8736-1C1BFAB654B6}" type="presOf" srcId="{1506457D-6D21-41C7-A5E9-809C92B757F5}" destId="{7B457955-3BD5-4DC4-A1D8-6ECDBFF7E286}" srcOrd="0" destOrd="0" presId="urn:microsoft.com/office/officeart/2008/layout/LinedList"/>
    <dgm:cxn modelId="{3A53230F-DE24-4E96-97F8-E0ADA4069158}" type="presParOf" srcId="{7B457955-3BD5-4DC4-A1D8-6ECDBFF7E286}" destId="{D3469BFB-637A-4728-8994-D7317F139CFF}" srcOrd="0" destOrd="0" presId="urn:microsoft.com/office/officeart/2008/layout/LinedList"/>
    <dgm:cxn modelId="{25BD444A-F2A4-435B-99F2-EC5CCB9D575B}" type="presParOf" srcId="{7B457955-3BD5-4DC4-A1D8-6ECDBFF7E286}" destId="{BA19788B-7EF4-4C14-B642-5AE0F59EEF28}" srcOrd="1" destOrd="0" presId="urn:microsoft.com/office/officeart/2008/layout/LinedList"/>
    <dgm:cxn modelId="{BFF0F0ED-DBC9-40F4-84B3-2FC0CBB4E9A1}" type="presParOf" srcId="{BA19788B-7EF4-4C14-B642-5AE0F59EEF28}" destId="{6481D83C-D5FF-450F-96FD-26934674ABCE}" srcOrd="0" destOrd="0" presId="urn:microsoft.com/office/officeart/2008/layout/LinedList"/>
    <dgm:cxn modelId="{133B260B-7C8E-4A35-95ED-9F84B5CFCDCF}" type="presParOf" srcId="{BA19788B-7EF4-4C14-B642-5AE0F59EEF28}" destId="{D46B341D-A2C6-4986-B199-B332CB7D436B}" srcOrd="1" destOrd="0" presId="urn:microsoft.com/office/officeart/2008/layout/LinedList"/>
    <dgm:cxn modelId="{9DFAAA03-7CDF-42D3-952F-0EEC73006786}" type="presParOf" srcId="{7B457955-3BD5-4DC4-A1D8-6ECDBFF7E286}" destId="{A680EF77-3FB8-4966-A74C-980F99C6CA66}" srcOrd="2" destOrd="0" presId="urn:microsoft.com/office/officeart/2008/layout/LinedList"/>
    <dgm:cxn modelId="{354C51BF-4996-4AC3-B1D1-AE8492E55AF8}" type="presParOf" srcId="{7B457955-3BD5-4DC4-A1D8-6ECDBFF7E286}" destId="{CC40F440-8084-4C3C-9B50-BBC093316ED4}" srcOrd="3" destOrd="0" presId="urn:microsoft.com/office/officeart/2008/layout/LinedList"/>
    <dgm:cxn modelId="{038B5E44-F331-4C17-8226-C34935D78ED4}" type="presParOf" srcId="{CC40F440-8084-4C3C-9B50-BBC093316ED4}" destId="{66F6D1D0-C3EC-4FDD-99FC-9E40C4F1996C}" srcOrd="0" destOrd="0" presId="urn:microsoft.com/office/officeart/2008/layout/LinedList"/>
    <dgm:cxn modelId="{58F1BB2D-855B-4C9A-BFAE-19E1F251401E}" type="presParOf" srcId="{CC40F440-8084-4C3C-9B50-BBC093316ED4}" destId="{5C497BFE-3DD3-466A-92E5-0C2C8DFD68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424CA5-A0B6-4D62-A531-58439DD3C1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E4962DA-67C0-4AEF-9529-4DA7DDEC24DD}">
      <dgm:prSet/>
      <dgm:spPr/>
      <dgm:t>
        <a:bodyPr/>
        <a:lstStyle/>
        <a:p>
          <a:r>
            <a:rPr lang="it-IT" dirty="0"/>
            <a:t>I </a:t>
          </a:r>
          <a:r>
            <a:rPr lang="it-IT" b="1" dirty="0"/>
            <a:t>caratteri alfanumerici </a:t>
          </a:r>
          <a:r>
            <a:rPr lang="it-IT" dirty="0"/>
            <a:t>non costituiscono le uniche informazioni utilizzate dagli elaboratori</a:t>
          </a:r>
        </a:p>
      </dgm:t>
    </dgm:pt>
    <dgm:pt modelId="{54DD9463-19BB-4305-A86C-9EF26ACFF08C}" type="parTrans" cxnId="{2E4F9A5D-FE25-4E94-BB4F-8197C814EBC9}">
      <dgm:prSet/>
      <dgm:spPr/>
      <dgm:t>
        <a:bodyPr/>
        <a:lstStyle/>
        <a:p>
          <a:endParaRPr lang="it-IT"/>
        </a:p>
      </dgm:t>
    </dgm:pt>
    <dgm:pt modelId="{E9C42CA4-D5A2-483F-8C37-89927C8A2ACD}" type="sibTrans" cxnId="{2E4F9A5D-FE25-4E94-BB4F-8197C814EBC9}">
      <dgm:prSet/>
      <dgm:spPr/>
      <dgm:t>
        <a:bodyPr/>
        <a:lstStyle/>
        <a:p>
          <a:endParaRPr lang="it-IT"/>
        </a:p>
      </dgm:t>
    </dgm:pt>
    <dgm:pt modelId="{55A35CA1-49C8-4554-886B-77AD84092AB4}">
      <dgm:prSet/>
      <dgm:spPr/>
      <dgm:t>
        <a:bodyPr/>
        <a:lstStyle/>
        <a:p>
          <a:r>
            <a:rPr lang="it-IT" dirty="0"/>
            <a:t>Le applicazioni multimediali utilizzano ed elaborano informazioni contenenti </a:t>
          </a:r>
          <a:r>
            <a:rPr lang="it-IT" b="1" dirty="0"/>
            <a:t>immagini, suoni, filmati</a:t>
          </a:r>
        </a:p>
      </dgm:t>
    </dgm:pt>
    <dgm:pt modelId="{8A16FAC1-46EA-4597-8069-10BBCBB8F7A8}" type="parTrans" cxnId="{5135D9C5-2604-4D59-A587-C913EE1D12DF}">
      <dgm:prSet/>
      <dgm:spPr/>
      <dgm:t>
        <a:bodyPr/>
        <a:lstStyle/>
        <a:p>
          <a:endParaRPr lang="it-IT"/>
        </a:p>
      </dgm:t>
    </dgm:pt>
    <dgm:pt modelId="{C51C6F0E-B54B-4448-9E75-B5B49AF6BD2F}" type="sibTrans" cxnId="{5135D9C5-2604-4D59-A587-C913EE1D12DF}">
      <dgm:prSet/>
      <dgm:spPr/>
      <dgm:t>
        <a:bodyPr/>
        <a:lstStyle/>
        <a:p>
          <a:endParaRPr lang="it-IT"/>
        </a:p>
      </dgm:t>
    </dgm:pt>
    <dgm:pt modelId="{059B464A-6521-4DDB-BFBA-A1C6F7B9E0D2}">
      <dgm:prSet/>
      <dgm:spPr/>
      <dgm:t>
        <a:bodyPr/>
        <a:lstStyle/>
        <a:p>
          <a:r>
            <a:rPr lang="it-IT" b="1" dirty="0"/>
            <a:t>Elaborazione digitale</a:t>
          </a:r>
          <a:r>
            <a:rPr lang="it-IT" dirty="0"/>
            <a:t> per </a:t>
          </a:r>
          <a:r>
            <a:rPr lang="it-IT" b="1" dirty="0"/>
            <a:t>codificare</a:t>
          </a:r>
          <a:r>
            <a:rPr lang="it-IT" dirty="0"/>
            <a:t> le immagini, ossia trasformare ogni sfumatura o gradazione di colore in una sequenza di bit</a:t>
          </a:r>
        </a:p>
      </dgm:t>
    </dgm:pt>
    <dgm:pt modelId="{49B9C954-315E-4E83-B037-F0C55AD23A29}" type="parTrans" cxnId="{7C9D8DA6-25C1-44F1-980B-D40D4252A429}">
      <dgm:prSet/>
      <dgm:spPr/>
      <dgm:t>
        <a:bodyPr/>
        <a:lstStyle/>
        <a:p>
          <a:endParaRPr lang="it-IT"/>
        </a:p>
      </dgm:t>
    </dgm:pt>
    <dgm:pt modelId="{1978B9BD-BED6-4E4D-A203-A4774FAFA3E4}" type="sibTrans" cxnId="{7C9D8DA6-25C1-44F1-980B-D40D4252A429}">
      <dgm:prSet/>
      <dgm:spPr/>
      <dgm:t>
        <a:bodyPr/>
        <a:lstStyle/>
        <a:p>
          <a:endParaRPr lang="it-IT"/>
        </a:p>
      </dgm:t>
    </dgm:pt>
    <dgm:pt modelId="{806C2F84-E02F-43DC-BD71-A508A1E034C8}" type="pres">
      <dgm:prSet presAssocID="{BC424CA5-A0B6-4D62-A531-58439DD3C16C}" presName="vert0" presStyleCnt="0">
        <dgm:presLayoutVars>
          <dgm:dir/>
          <dgm:animOne val="branch"/>
          <dgm:animLvl val="lvl"/>
        </dgm:presLayoutVars>
      </dgm:prSet>
      <dgm:spPr/>
    </dgm:pt>
    <dgm:pt modelId="{66B9E13E-8CB4-48D6-B568-4DE3295B9076}" type="pres">
      <dgm:prSet presAssocID="{0E4962DA-67C0-4AEF-9529-4DA7DDEC24DD}" presName="thickLine" presStyleLbl="alignNode1" presStyleIdx="0" presStyleCnt="3"/>
      <dgm:spPr/>
    </dgm:pt>
    <dgm:pt modelId="{B045DE73-FD1F-4100-93DF-8615F8E0D763}" type="pres">
      <dgm:prSet presAssocID="{0E4962DA-67C0-4AEF-9529-4DA7DDEC24DD}" presName="horz1" presStyleCnt="0"/>
      <dgm:spPr/>
    </dgm:pt>
    <dgm:pt modelId="{D84AAD58-D925-4BD7-825E-454926317186}" type="pres">
      <dgm:prSet presAssocID="{0E4962DA-67C0-4AEF-9529-4DA7DDEC24DD}" presName="tx1" presStyleLbl="revTx" presStyleIdx="0" presStyleCnt="3"/>
      <dgm:spPr/>
    </dgm:pt>
    <dgm:pt modelId="{B9C905C9-56B2-4826-AE04-A3D8383B75F4}" type="pres">
      <dgm:prSet presAssocID="{0E4962DA-67C0-4AEF-9529-4DA7DDEC24DD}" presName="vert1" presStyleCnt="0"/>
      <dgm:spPr/>
    </dgm:pt>
    <dgm:pt modelId="{952F4853-08FD-4EC7-B41E-74612A98B623}" type="pres">
      <dgm:prSet presAssocID="{55A35CA1-49C8-4554-886B-77AD84092AB4}" presName="thickLine" presStyleLbl="alignNode1" presStyleIdx="1" presStyleCnt="3"/>
      <dgm:spPr/>
    </dgm:pt>
    <dgm:pt modelId="{0D22E4AD-695B-46CC-9964-BCC9709203F7}" type="pres">
      <dgm:prSet presAssocID="{55A35CA1-49C8-4554-886B-77AD84092AB4}" presName="horz1" presStyleCnt="0"/>
      <dgm:spPr/>
    </dgm:pt>
    <dgm:pt modelId="{76593726-251B-4BA8-8BF1-040EC0B80DAD}" type="pres">
      <dgm:prSet presAssocID="{55A35CA1-49C8-4554-886B-77AD84092AB4}" presName="tx1" presStyleLbl="revTx" presStyleIdx="1" presStyleCnt="3"/>
      <dgm:spPr/>
    </dgm:pt>
    <dgm:pt modelId="{8E2AB83D-4D1A-4139-B028-34C40535F952}" type="pres">
      <dgm:prSet presAssocID="{55A35CA1-49C8-4554-886B-77AD84092AB4}" presName="vert1" presStyleCnt="0"/>
      <dgm:spPr/>
    </dgm:pt>
    <dgm:pt modelId="{86085C8C-ED54-4AE3-ACD5-9249FC0F7E8F}" type="pres">
      <dgm:prSet presAssocID="{059B464A-6521-4DDB-BFBA-A1C6F7B9E0D2}" presName="thickLine" presStyleLbl="alignNode1" presStyleIdx="2" presStyleCnt="3"/>
      <dgm:spPr/>
    </dgm:pt>
    <dgm:pt modelId="{AFC8CA73-7C53-4D0F-A448-D5E94B1F8646}" type="pres">
      <dgm:prSet presAssocID="{059B464A-6521-4DDB-BFBA-A1C6F7B9E0D2}" presName="horz1" presStyleCnt="0"/>
      <dgm:spPr/>
    </dgm:pt>
    <dgm:pt modelId="{47EF131D-4AAA-4B8A-A176-8A6CBB1A4D64}" type="pres">
      <dgm:prSet presAssocID="{059B464A-6521-4DDB-BFBA-A1C6F7B9E0D2}" presName="tx1" presStyleLbl="revTx" presStyleIdx="2" presStyleCnt="3"/>
      <dgm:spPr/>
    </dgm:pt>
    <dgm:pt modelId="{9BBCF7A5-9886-4A83-9B6E-7E42D61FFCFC}" type="pres">
      <dgm:prSet presAssocID="{059B464A-6521-4DDB-BFBA-A1C6F7B9E0D2}" presName="vert1" presStyleCnt="0"/>
      <dgm:spPr/>
    </dgm:pt>
  </dgm:ptLst>
  <dgm:cxnLst>
    <dgm:cxn modelId="{24B90F20-53F9-49B9-8CEE-0CBB7651DCB3}" type="presOf" srcId="{059B464A-6521-4DDB-BFBA-A1C6F7B9E0D2}" destId="{47EF131D-4AAA-4B8A-A176-8A6CBB1A4D64}" srcOrd="0" destOrd="0" presId="urn:microsoft.com/office/officeart/2008/layout/LinedList"/>
    <dgm:cxn modelId="{2E4F9A5D-FE25-4E94-BB4F-8197C814EBC9}" srcId="{BC424CA5-A0B6-4D62-A531-58439DD3C16C}" destId="{0E4962DA-67C0-4AEF-9529-4DA7DDEC24DD}" srcOrd="0" destOrd="0" parTransId="{54DD9463-19BB-4305-A86C-9EF26ACFF08C}" sibTransId="{E9C42CA4-D5A2-483F-8C37-89927C8A2ACD}"/>
    <dgm:cxn modelId="{31ED2398-DA1A-42CA-AEA0-11456EDFA1EC}" type="presOf" srcId="{55A35CA1-49C8-4554-886B-77AD84092AB4}" destId="{76593726-251B-4BA8-8BF1-040EC0B80DAD}" srcOrd="0" destOrd="0" presId="urn:microsoft.com/office/officeart/2008/layout/LinedList"/>
    <dgm:cxn modelId="{4C8049A3-7A46-4FB2-8D71-408BFCF9F1F0}" type="presOf" srcId="{0E4962DA-67C0-4AEF-9529-4DA7DDEC24DD}" destId="{D84AAD58-D925-4BD7-825E-454926317186}" srcOrd="0" destOrd="0" presId="urn:microsoft.com/office/officeart/2008/layout/LinedList"/>
    <dgm:cxn modelId="{7C9D8DA6-25C1-44F1-980B-D40D4252A429}" srcId="{BC424CA5-A0B6-4D62-A531-58439DD3C16C}" destId="{059B464A-6521-4DDB-BFBA-A1C6F7B9E0D2}" srcOrd="2" destOrd="0" parTransId="{49B9C954-315E-4E83-B037-F0C55AD23A29}" sibTransId="{1978B9BD-BED6-4E4D-A203-A4774FAFA3E4}"/>
    <dgm:cxn modelId="{5135D9C5-2604-4D59-A587-C913EE1D12DF}" srcId="{BC424CA5-A0B6-4D62-A531-58439DD3C16C}" destId="{55A35CA1-49C8-4554-886B-77AD84092AB4}" srcOrd="1" destOrd="0" parTransId="{8A16FAC1-46EA-4597-8069-10BBCBB8F7A8}" sibTransId="{C51C6F0E-B54B-4448-9E75-B5B49AF6BD2F}"/>
    <dgm:cxn modelId="{24C933DD-831E-4A50-A6B3-87961D425C00}" type="presOf" srcId="{BC424CA5-A0B6-4D62-A531-58439DD3C16C}" destId="{806C2F84-E02F-43DC-BD71-A508A1E034C8}" srcOrd="0" destOrd="0" presId="urn:microsoft.com/office/officeart/2008/layout/LinedList"/>
    <dgm:cxn modelId="{E619E954-B667-4FCF-A479-5585A70D7EFC}" type="presParOf" srcId="{806C2F84-E02F-43DC-BD71-A508A1E034C8}" destId="{66B9E13E-8CB4-48D6-B568-4DE3295B9076}" srcOrd="0" destOrd="0" presId="urn:microsoft.com/office/officeart/2008/layout/LinedList"/>
    <dgm:cxn modelId="{F4850063-67D6-4BA9-9F9D-48FB2FA0DA49}" type="presParOf" srcId="{806C2F84-E02F-43DC-BD71-A508A1E034C8}" destId="{B045DE73-FD1F-4100-93DF-8615F8E0D763}" srcOrd="1" destOrd="0" presId="urn:microsoft.com/office/officeart/2008/layout/LinedList"/>
    <dgm:cxn modelId="{CEFF87E8-9248-42D9-AD1D-72BDD655EB3F}" type="presParOf" srcId="{B045DE73-FD1F-4100-93DF-8615F8E0D763}" destId="{D84AAD58-D925-4BD7-825E-454926317186}" srcOrd="0" destOrd="0" presId="urn:microsoft.com/office/officeart/2008/layout/LinedList"/>
    <dgm:cxn modelId="{26F72545-21C5-4B83-85BF-B54CDE510158}" type="presParOf" srcId="{B045DE73-FD1F-4100-93DF-8615F8E0D763}" destId="{B9C905C9-56B2-4826-AE04-A3D8383B75F4}" srcOrd="1" destOrd="0" presId="urn:microsoft.com/office/officeart/2008/layout/LinedList"/>
    <dgm:cxn modelId="{60645066-6ACC-4A8D-8E11-5E437CB2C96D}" type="presParOf" srcId="{806C2F84-E02F-43DC-BD71-A508A1E034C8}" destId="{952F4853-08FD-4EC7-B41E-74612A98B623}" srcOrd="2" destOrd="0" presId="urn:microsoft.com/office/officeart/2008/layout/LinedList"/>
    <dgm:cxn modelId="{ED834B03-DA41-4AF5-B603-51B790073847}" type="presParOf" srcId="{806C2F84-E02F-43DC-BD71-A508A1E034C8}" destId="{0D22E4AD-695B-46CC-9964-BCC9709203F7}" srcOrd="3" destOrd="0" presId="urn:microsoft.com/office/officeart/2008/layout/LinedList"/>
    <dgm:cxn modelId="{BE2F45CE-51B5-4A90-A432-338C2C87AFFD}" type="presParOf" srcId="{0D22E4AD-695B-46CC-9964-BCC9709203F7}" destId="{76593726-251B-4BA8-8BF1-040EC0B80DAD}" srcOrd="0" destOrd="0" presId="urn:microsoft.com/office/officeart/2008/layout/LinedList"/>
    <dgm:cxn modelId="{144C0D48-61C0-443C-A016-CC2763AA414D}" type="presParOf" srcId="{0D22E4AD-695B-46CC-9964-BCC9709203F7}" destId="{8E2AB83D-4D1A-4139-B028-34C40535F952}" srcOrd="1" destOrd="0" presId="urn:microsoft.com/office/officeart/2008/layout/LinedList"/>
    <dgm:cxn modelId="{8430331A-621B-4477-B12F-5CF59C735620}" type="presParOf" srcId="{806C2F84-E02F-43DC-BD71-A508A1E034C8}" destId="{86085C8C-ED54-4AE3-ACD5-9249FC0F7E8F}" srcOrd="4" destOrd="0" presId="urn:microsoft.com/office/officeart/2008/layout/LinedList"/>
    <dgm:cxn modelId="{0D85B78B-7D3B-4987-83BC-AE3BA5504422}" type="presParOf" srcId="{806C2F84-E02F-43DC-BD71-A508A1E034C8}" destId="{AFC8CA73-7C53-4D0F-A448-D5E94B1F8646}" srcOrd="5" destOrd="0" presId="urn:microsoft.com/office/officeart/2008/layout/LinedList"/>
    <dgm:cxn modelId="{B8E30B52-73C5-4D89-9010-A72B6DC6F615}" type="presParOf" srcId="{AFC8CA73-7C53-4D0F-A448-D5E94B1F8646}" destId="{47EF131D-4AAA-4B8A-A176-8A6CBB1A4D64}" srcOrd="0" destOrd="0" presId="urn:microsoft.com/office/officeart/2008/layout/LinedList"/>
    <dgm:cxn modelId="{CDF05038-F36A-47AE-84A3-39FD4362BA14}" type="presParOf" srcId="{AFC8CA73-7C53-4D0F-A448-D5E94B1F8646}" destId="{9BBCF7A5-9886-4A83-9B6E-7E42D61FFC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F54D8E3-13C7-4809-BF9B-A2ABEB23E1C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B968752-161E-4435-B5D5-7EB448720EC0}">
      <dgm:prSet/>
      <dgm:spPr/>
      <dgm:t>
        <a:bodyPr/>
        <a:lstStyle/>
        <a:p>
          <a:r>
            <a:rPr lang="it-IT"/>
            <a:t>MP3</a:t>
          </a:r>
        </a:p>
      </dgm:t>
    </dgm:pt>
    <dgm:pt modelId="{7E42C9F4-CBA4-4477-B3B6-5060D7AF3F79}" type="parTrans" cxnId="{8E27CF27-1712-469B-9183-D32F68DDA1FE}">
      <dgm:prSet/>
      <dgm:spPr/>
      <dgm:t>
        <a:bodyPr/>
        <a:lstStyle/>
        <a:p>
          <a:endParaRPr lang="it-IT"/>
        </a:p>
      </dgm:t>
    </dgm:pt>
    <dgm:pt modelId="{7BC7112F-7B95-45BC-AA43-AFFC855035C2}" type="sibTrans" cxnId="{8E27CF27-1712-469B-9183-D32F68DDA1FE}">
      <dgm:prSet/>
      <dgm:spPr/>
      <dgm:t>
        <a:bodyPr/>
        <a:lstStyle/>
        <a:p>
          <a:endParaRPr lang="it-IT"/>
        </a:p>
      </dgm:t>
    </dgm:pt>
    <dgm:pt modelId="{D6727555-FC0D-4412-B72B-4BFE0D35D327}">
      <dgm:prSet/>
      <dgm:spPr/>
      <dgm:t>
        <a:bodyPr/>
        <a:lstStyle/>
        <a:p>
          <a:r>
            <a:rPr lang="it-IT"/>
            <a:t>Compressione fino a 12 volte</a:t>
          </a:r>
        </a:p>
      </dgm:t>
    </dgm:pt>
    <dgm:pt modelId="{A0FD0AD3-66CA-4975-826E-119D83642BBA}" type="parTrans" cxnId="{470F812C-17B4-49F6-AF26-0966A495DDE4}">
      <dgm:prSet/>
      <dgm:spPr/>
      <dgm:t>
        <a:bodyPr/>
        <a:lstStyle/>
        <a:p>
          <a:endParaRPr lang="it-IT"/>
        </a:p>
      </dgm:t>
    </dgm:pt>
    <dgm:pt modelId="{CEE810C1-BF40-4F48-BE07-E9A75E44609D}" type="sibTrans" cxnId="{470F812C-17B4-49F6-AF26-0966A495DDE4}">
      <dgm:prSet/>
      <dgm:spPr/>
      <dgm:t>
        <a:bodyPr/>
        <a:lstStyle/>
        <a:p>
          <a:endParaRPr lang="it-IT"/>
        </a:p>
      </dgm:t>
    </dgm:pt>
    <dgm:pt modelId="{C2C7A162-C438-4EFD-82BD-D5A83A5D32CF}">
      <dgm:prSet/>
      <dgm:spPr/>
      <dgm:t>
        <a:bodyPr/>
        <a:lstStyle/>
        <a:p>
          <a:r>
            <a:rPr lang="it-IT"/>
            <a:t>Mascheramento = i suoni deboli vicini ad un suono forte vengono eliminati perché non percepiti</a:t>
          </a:r>
        </a:p>
      </dgm:t>
    </dgm:pt>
    <dgm:pt modelId="{E58FAEDE-87F9-49BC-88E1-3E1F129515A9}" type="parTrans" cxnId="{59D35185-3417-4605-ABD4-E622A72EDB5B}">
      <dgm:prSet/>
      <dgm:spPr/>
      <dgm:t>
        <a:bodyPr/>
        <a:lstStyle/>
        <a:p>
          <a:endParaRPr lang="it-IT"/>
        </a:p>
      </dgm:t>
    </dgm:pt>
    <dgm:pt modelId="{6DCA86F5-5918-4C17-9EAD-598B91BF20B9}" type="sibTrans" cxnId="{59D35185-3417-4605-ABD4-E622A72EDB5B}">
      <dgm:prSet/>
      <dgm:spPr/>
      <dgm:t>
        <a:bodyPr/>
        <a:lstStyle/>
        <a:p>
          <a:endParaRPr lang="it-IT"/>
        </a:p>
      </dgm:t>
    </dgm:pt>
    <dgm:pt modelId="{D9470553-980A-405E-BEC0-0065E0D2D5AC}">
      <dgm:prSet/>
      <dgm:spPr/>
      <dgm:t>
        <a:bodyPr/>
        <a:lstStyle/>
        <a:p>
          <a:r>
            <a:rPr lang="it-IT"/>
            <a:t>Vengono eliminate anche tutte le informazioni sulla direzione del suono</a:t>
          </a:r>
        </a:p>
      </dgm:t>
    </dgm:pt>
    <dgm:pt modelId="{1581EEE6-3CC5-4DFD-B8A2-602498E72C16}" type="parTrans" cxnId="{12381D27-D464-4952-9C76-09ADFC377A2A}">
      <dgm:prSet/>
      <dgm:spPr/>
      <dgm:t>
        <a:bodyPr/>
        <a:lstStyle/>
        <a:p>
          <a:endParaRPr lang="it-IT"/>
        </a:p>
      </dgm:t>
    </dgm:pt>
    <dgm:pt modelId="{289290EB-6E05-4E37-9EFE-C1F8BC03DDA7}" type="sibTrans" cxnId="{12381D27-D464-4952-9C76-09ADFC377A2A}">
      <dgm:prSet/>
      <dgm:spPr/>
      <dgm:t>
        <a:bodyPr/>
        <a:lstStyle/>
        <a:p>
          <a:endParaRPr lang="it-IT"/>
        </a:p>
      </dgm:t>
    </dgm:pt>
    <dgm:pt modelId="{5D9D14CE-E242-41AF-986C-1D4625A17C09}">
      <dgm:prSet/>
      <dgm:spPr/>
      <dgm:t>
        <a:bodyPr/>
        <a:lstStyle/>
        <a:p>
          <a:r>
            <a:rPr lang="it-IT"/>
            <a:t>MPC</a:t>
          </a:r>
        </a:p>
      </dgm:t>
    </dgm:pt>
    <dgm:pt modelId="{18F15815-A304-40AD-8B85-90D4522DAAA5}" type="parTrans" cxnId="{2EB1635E-F9A6-4678-9B29-BAC43DFD1E9F}">
      <dgm:prSet/>
      <dgm:spPr/>
      <dgm:t>
        <a:bodyPr/>
        <a:lstStyle/>
        <a:p>
          <a:endParaRPr lang="it-IT"/>
        </a:p>
      </dgm:t>
    </dgm:pt>
    <dgm:pt modelId="{88E0396E-DF21-4AC0-93C4-63D2190CAE17}" type="sibTrans" cxnId="{2EB1635E-F9A6-4678-9B29-BAC43DFD1E9F}">
      <dgm:prSet/>
      <dgm:spPr/>
      <dgm:t>
        <a:bodyPr/>
        <a:lstStyle/>
        <a:p>
          <a:endParaRPr lang="it-IT"/>
        </a:p>
      </dgm:t>
    </dgm:pt>
    <dgm:pt modelId="{0FA4E28B-5DA5-4F36-AB64-EB621DB74121}">
      <dgm:prSet/>
      <dgm:spPr/>
      <dgm:t>
        <a:bodyPr/>
        <a:lstStyle/>
        <a:p>
          <a:r>
            <a:rPr lang="it-IT"/>
            <a:t>Altissimi risultati</a:t>
          </a:r>
        </a:p>
      </dgm:t>
    </dgm:pt>
    <dgm:pt modelId="{70B32768-97F9-495B-AF2B-21B3073F0D4B}" type="parTrans" cxnId="{E86B2719-0AD6-48EA-906E-25C0E3D9BA98}">
      <dgm:prSet/>
      <dgm:spPr/>
      <dgm:t>
        <a:bodyPr/>
        <a:lstStyle/>
        <a:p>
          <a:endParaRPr lang="it-IT"/>
        </a:p>
      </dgm:t>
    </dgm:pt>
    <dgm:pt modelId="{E8021602-350F-4337-A205-2C45E9B14318}" type="sibTrans" cxnId="{E86B2719-0AD6-48EA-906E-25C0E3D9BA98}">
      <dgm:prSet/>
      <dgm:spPr/>
      <dgm:t>
        <a:bodyPr/>
        <a:lstStyle/>
        <a:p>
          <a:endParaRPr lang="it-IT"/>
        </a:p>
      </dgm:t>
    </dgm:pt>
    <dgm:pt modelId="{0953067D-A94C-4EEC-9EF9-5593867A90F8}">
      <dgm:prSet/>
      <dgm:spPr/>
      <dgm:t>
        <a:bodyPr/>
        <a:lstStyle/>
        <a:p>
          <a:r>
            <a:rPr lang="it-IT"/>
            <a:t>Bitrate altissimo (192 kbit/s)</a:t>
          </a:r>
        </a:p>
      </dgm:t>
    </dgm:pt>
    <dgm:pt modelId="{8E9F33BF-7711-4179-90E8-1CAF9CB611AB}" type="parTrans" cxnId="{42581686-79A8-49D4-AA9B-9BC5B6C15B8C}">
      <dgm:prSet/>
      <dgm:spPr/>
      <dgm:t>
        <a:bodyPr/>
        <a:lstStyle/>
        <a:p>
          <a:endParaRPr lang="it-IT"/>
        </a:p>
      </dgm:t>
    </dgm:pt>
    <dgm:pt modelId="{D6BE3243-DCDE-42DB-8CFC-80052970A37B}" type="sibTrans" cxnId="{42581686-79A8-49D4-AA9B-9BC5B6C15B8C}">
      <dgm:prSet/>
      <dgm:spPr/>
      <dgm:t>
        <a:bodyPr/>
        <a:lstStyle/>
        <a:p>
          <a:endParaRPr lang="it-IT"/>
        </a:p>
      </dgm:t>
    </dgm:pt>
    <dgm:pt modelId="{D5EC9DF5-17CF-4C83-BA01-F00E20E00661}">
      <dgm:prSet/>
      <dgm:spPr/>
      <dgm:t>
        <a:bodyPr/>
        <a:lstStyle/>
        <a:p>
          <a:r>
            <a:rPr lang="it-IT"/>
            <a:t>Compressione fino a 6 volte</a:t>
          </a:r>
        </a:p>
      </dgm:t>
    </dgm:pt>
    <dgm:pt modelId="{DBCFA7B5-1C6D-4296-866C-D54D6B39AAA8}" type="parTrans" cxnId="{5E5A0A88-F7D2-447E-B2D9-E3C54B2CF467}">
      <dgm:prSet/>
      <dgm:spPr/>
      <dgm:t>
        <a:bodyPr/>
        <a:lstStyle/>
        <a:p>
          <a:endParaRPr lang="it-IT"/>
        </a:p>
      </dgm:t>
    </dgm:pt>
    <dgm:pt modelId="{A18E0A46-585A-473F-B67A-900497BACBF7}" type="sibTrans" cxnId="{5E5A0A88-F7D2-447E-B2D9-E3C54B2CF467}">
      <dgm:prSet/>
      <dgm:spPr/>
      <dgm:t>
        <a:bodyPr/>
        <a:lstStyle/>
        <a:p>
          <a:endParaRPr lang="it-IT"/>
        </a:p>
      </dgm:t>
    </dgm:pt>
    <dgm:pt modelId="{7091FFEF-E6B4-49E3-8774-8AE5E4012A25}">
      <dgm:prSet/>
      <dgm:spPr/>
      <dgm:t>
        <a:bodyPr/>
        <a:lstStyle/>
        <a:p>
          <a:r>
            <a:rPr lang="it-IT"/>
            <a:t>MP4</a:t>
          </a:r>
        </a:p>
      </dgm:t>
    </dgm:pt>
    <dgm:pt modelId="{CE53452F-5D98-414F-A215-6548FEB03C66}" type="parTrans" cxnId="{BC41D059-9559-41C3-AAB2-C080C9A04ADE}">
      <dgm:prSet/>
      <dgm:spPr/>
      <dgm:t>
        <a:bodyPr/>
        <a:lstStyle/>
        <a:p>
          <a:endParaRPr lang="it-IT"/>
        </a:p>
      </dgm:t>
    </dgm:pt>
    <dgm:pt modelId="{8984197D-0B76-4929-B42E-5ECA8279775D}" type="sibTrans" cxnId="{BC41D059-9559-41C3-AAB2-C080C9A04ADE}">
      <dgm:prSet/>
      <dgm:spPr/>
      <dgm:t>
        <a:bodyPr/>
        <a:lstStyle/>
        <a:p>
          <a:endParaRPr lang="it-IT"/>
        </a:p>
      </dgm:t>
    </dgm:pt>
    <dgm:pt modelId="{E3D4D9DC-25E1-46C2-80DE-C10773B23EF3}">
      <dgm:prSet/>
      <dgm:spPr/>
      <dgm:t>
        <a:bodyPr/>
        <a:lstStyle/>
        <a:p>
          <a:r>
            <a:rPr lang="it-IT"/>
            <a:t>Miglior formato lossy, con qualità estremamente elevata</a:t>
          </a:r>
        </a:p>
      </dgm:t>
    </dgm:pt>
    <dgm:pt modelId="{FA80E097-0D96-42C4-AF48-89CF36DDF8DA}" type="parTrans" cxnId="{BEA417B9-576B-4BFC-9E84-C84E0FDB8275}">
      <dgm:prSet/>
      <dgm:spPr/>
      <dgm:t>
        <a:bodyPr/>
        <a:lstStyle/>
        <a:p>
          <a:endParaRPr lang="it-IT"/>
        </a:p>
      </dgm:t>
    </dgm:pt>
    <dgm:pt modelId="{92DD0F17-F6BC-475A-8625-EB2652324292}" type="sibTrans" cxnId="{BEA417B9-576B-4BFC-9E84-C84E0FDB8275}">
      <dgm:prSet/>
      <dgm:spPr/>
      <dgm:t>
        <a:bodyPr/>
        <a:lstStyle/>
        <a:p>
          <a:endParaRPr lang="it-IT"/>
        </a:p>
      </dgm:t>
    </dgm:pt>
    <dgm:pt modelId="{2EE0EB60-F61F-497B-A177-C1680C37C68E}">
      <dgm:prSet/>
      <dgm:spPr/>
      <dgm:t>
        <a:bodyPr/>
        <a:lstStyle/>
        <a:p>
          <a:r>
            <a:rPr lang="it-IT"/>
            <a:t>Tempi di conversione più lunghi</a:t>
          </a:r>
        </a:p>
      </dgm:t>
    </dgm:pt>
    <dgm:pt modelId="{8D84DA4D-1BBF-4C58-A769-4C215D4C10A2}" type="parTrans" cxnId="{241CCC21-9AE1-428D-A699-39B75D06EC45}">
      <dgm:prSet/>
      <dgm:spPr/>
      <dgm:t>
        <a:bodyPr/>
        <a:lstStyle/>
        <a:p>
          <a:endParaRPr lang="it-IT"/>
        </a:p>
      </dgm:t>
    </dgm:pt>
    <dgm:pt modelId="{A4701DFD-C246-4A3E-B548-B0FD31390796}" type="sibTrans" cxnId="{241CCC21-9AE1-428D-A699-39B75D06EC45}">
      <dgm:prSet/>
      <dgm:spPr/>
      <dgm:t>
        <a:bodyPr/>
        <a:lstStyle/>
        <a:p>
          <a:endParaRPr lang="it-IT"/>
        </a:p>
      </dgm:t>
    </dgm:pt>
    <dgm:pt modelId="{49291F56-B6B5-42A5-8C34-E750EFED5595}" type="pres">
      <dgm:prSet presAssocID="{EF54D8E3-13C7-4809-BF9B-A2ABEB23E1CB}" presName="vert0" presStyleCnt="0">
        <dgm:presLayoutVars>
          <dgm:dir/>
          <dgm:animOne val="branch"/>
          <dgm:animLvl val="lvl"/>
        </dgm:presLayoutVars>
      </dgm:prSet>
      <dgm:spPr/>
    </dgm:pt>
    <dgm:pt modelId="{95E13B1B-E3F3-4441-B142-D1787C05F143}" type="pres">
      <dgm:prSet presAssocID="{5B968752-161E-4435-B5D5-7EB448720EC0}" presName="thickLine" presStyleLbl="alignNode1" presStyleIdx="0" presStyleCnt="3"/>
      <dgm:spPr/>
    </dgm:pt>
    <dgm:pt modelId="{0E3E3DE3-2A88-46BE-8222-B57F0DA6CD90}" type="pres">
      <dgm:prSet presAssocID="{5B968752-161E-4435-B5D5-7EB448720EC0}" presName="horz1" presStyleCnt="0"/>
      <dgm:spPr/>
    </dgm:pt>
    <dgm:pt modelId="{C3AD74FE-0E61-443B-8708-43B825B972AB}" type="pres">
      <dgm:prSet presAssocID="{5B968752-161E-4435-B5D5-7EB448720EC0}" presName="tx1" presStyleLbl="revTx" presStyleIdx="0" presStyleCnt="11"/>
      <dgm:spPr/>
    </dgm:pt>
    <dgm:pt modelId="{EFF6F7FC-0B4D-4F84-9E13-AB4155FDF65A}" type="pres">
      <dgm:prSet presAssocID="{5B968752-161E-4435-B5D5-7EB448720EC0}" presName="vert1" presStyleCnt="0"/>
      <dgm:spPr/>
    </dgm:pt>
    <dgm:pt modelId="{3D0E342C-2322-4501-9C3D-0031DDC15B51}" type="pres">
      <dgm:prSet presAssocID="{D6727555-FC0D-4412-B72B-4BFE0D35D327}" presName="vertSpace2a" presStyleCnt="0"/>
      <dgm:spPr/>
    </dgm:pt>
    <dgm:pt modelId="{CCE869FD-C2AA-4078-B6D9-4AD684F421CE}" type="pres">
      <dgm:prSet presAssocID="{D6727555-FC0D-4412-B72B-4BFE0D35D327}" presName="horz2" presStyleCnt="0"/>
      <dgm:spPr/>
    </dgm:pt>
    <dgm:pt modelId="{863E8360-6262-4166-BA81-694CB062E0FF}" type="pres">
      <dgm:prSet presAssocID="{D6727555-FC0D-4412-B72B-4BFE0D35D327}" presName="horzSpace2" presStyleCnt="0"/>
      <dgm:spPr/>
    </dgm:pt>
    <dgm:pt modelId="{2080E86A-6F2A-4750-82F0-64A29FE913F4}" type="pres">
      <dgm:prSet presAssocID="{D6727555-FC0D-4412-B72B-4BFE0D35D327}" presName="tx2" presStyleLbl="revTx" presStyleIdx="1" presStyleCnt="11"/>
      <dgm:spPr/>
    </dgm:pt>
    <dgm:pt modelId="{CEAC695A-18B3-40F7-8AA0-1BE716D8AB80}" type="pres">
      <dgm:prSet presAssocID="{D6727555-FC0D-4412-B72B-4BFE0D35D327}" presName="vert2" presStyleCnt="0"/>
      <dgm:spPr/>
    </dgm:pt>
    <dgm:pt modelId="{A565C26A-D0CC-47B5-B0CD-835B9F2BD69B}" type="pres">
      <dgm:prSet presAssocID="{D6727555-FC0D-4412-B72B-4BFE0D35D327}" presName="thinLine2b" presStyleLbl="callout" presStyleIdx="0" presStyleCnt="8"/>
      <dgm:spPr/>
    </dgm:pt>
    <dgm:pt modelId="{975743B8-1499-4AEC-A189-24CBACA1F53E}" type="pres">
      <dgm:prSet presAssocID="{D6727555-FC0D-4412-B72B-4BFE0D35D327}" presName="vertSpace2b" presStyleCnt="0"/>
      <dgm:spPr/>
    </dgm:pt>
    <dgm:pt modelId="{542F231E-E776-461B-B388-BA26113A24DB}" type="pres">
      <dgm:prSet presAssocID="{C2C7A162-C438-4EFD-82BD-D5A83A5D32CF}" presName="horz2" presStyleCnt="0"/>
      <dgm:spPr/>
    </dgm:pt>
    <dgm:pt modelId="{B64AE11B-32A8-4D37-B7A6-0FE8AE7F8A83}" type="pres">
      <dgm:prSet presAssocID="{C2C7A162-C438-4EFD-82BD-D5A83A5D32CF}" presName="horzSpace2" presStyleCnt="0"/>
      <dgm:spPr/>
    </dgm:pt>
    <dgm:pt modelId="{9DB4181C-F03F-463E-91A1-52B9BADEAC59}" type="pres">
      <dgm:prSet presAssocID="{C2C7A162-C438-4EFD-82BD-D5A83A5D32CF}" presName="tx2" presStyleLbl="revTx" presStyleIdx="2" presStyleCnt="11"/>
      <dgm:spPr/>
    </dgm:pt>
    <dgm:pt modelId="{B4DC82D2-3F39-4592-881F-D2F1D2206160}" type="pres">
      <dgm:prSet presAssocID="{C2C7A162-C438-4EFD-82BD-D5A83A5D32CF}" presName="vert2" presStyleCnt="0"/>
      <dgm:spPr/>
    </dgm:pt>
    <dgm:pt modelId="{86FE4BE4-010A-46AD-BE26-DBC03B28DA50}" type="pres">
      <dgm:prSet presAssocID="{C2C7A162-C438-4EFD-82BD-D5A83A5D32CF}" presName="thinLine2b" presStyleLbl="callout" presStyleIdx="1" presStyleCnt="8"/>
      <dgm:spPr/>
    </dgm:pt>
    <dgm:pt modelId="{417BE76E-8071-4AAD-90FD-0AB70783E3FB}" type="pres">
      <dgm:prSet presAssocID="{C2C7A162-C438-4EFD-82BD-D5A83A5D32CF}" presName="vertSpace2b" presStyleCnt="0"/>
      <dgm:spPr/>
    </dgm:pt>
    <dgm:pt modelId="{669B5019-626B-4131-ABF8-266B74E17314}" type="pres">
      <dgm:prSet presAssocID="{D9470553-980A-405E-BEC0-0065E0D2D5AC}" presName="horz2" presStyleCnt="0"/>
      <dgm:spPr/>
    </dgm:pt>
    <dgm:pt modelId="{6397408E-0C13-4DBE-80A7-0E22516B75CD}" type="pres">
      <dgm:prSet presAssocID="{D9470553-980A-405E-BEC0-0065E0D2D5AC}" presName="horzSpace2" presStyleCnt="0"/>
      <dgm:spPr/>
    </dgm:pt>
    <dgm:pt modelId="{C2418EC9-D717-4F5F-AE45-B4D231186447}" type="pres">
      <dgm:prSet presAssocID="{D9470553-980A-405E-BEC0-0065E0D2D5AC}" presName="tx2" presStyleLbl="revTx" presStyleIdx="3" presStyleCnt="11"/>
      <dgm:spPr/>
    </dgm:pt>
    <dgm:pt modelId="{DA6BAC43-CFBA-499E-87D8-C11D02ABDF04}" type="pres">
      <dgm:prSet presAssocID="{D9470553-980A-405E-BEC0-0065E0D2D5AC}" presName="vert2" presStyleCnt="0"/>
      <dgm:spPr/>
    </dgm:pt>
    <dgm:pt modelId="{A97A32BC-2BE9-42F5-B95D-7D831652892F}" type="pres">
      <dgm:prSet presAssocID="{D9470553-980A-405E-BEC0-0065E0D2D5AC}" presName="thinLine2b" presStyleLbl="callout" presStyleIdx="2" presStyleCnt="8"/>
      <dgm:spPr/>
    </dgm:pt>
    <dgm:pt modelId="{47979ADD-BBB2-475F-827F-8D1844AAE6D9}" type="pres">
      <dgm:prSet presAssocID="{D9470553-980A-405E-BEC0-0065E0D2D5AC}" presName="vertSpace2b" presStyleCnt="0"/>
      <dgm:spPr/>
    </dgm:pt>
    <dgm:pt modelId="{5F7F3CB5-6A88-45A5-849F-2BBD50E8BCD8}" type="pres">
      <dgm:prSet presAssocID="{5D9D14CE-E242-41AF-986C-1D4625A17C09}" presName="thickLine" presStyleLbl="alignNode1" presStyleIdx="1" presStyleCnt="3"/>
      <dgm:spPr/>
    </dgm:pt>
    <dgm:pt modelId="{DDD65E5B-7968-4971-9BED-D29DE04A0F93}" type="pres">
      <dgm:prSet presAssocID="{5D9D14CE-E242-41AF-986C-1D4625A17C09}" presName="horz1" presStyleCnt="0"/>
      <dgm:spPr/>
    </dgm:pt>
    <dgm:pt modelId="{3CFDF601-7D7C-43FD-B88C-6FFF811D5681}" type="pres">
      <dgm:prSet presAssocID="{5D9D14CE-E242-41AF-986C-1D4625A17C09}" presName="tx1" presStyleLbl="revTx" presStyleIdx="4" presStyleCnt="11"/>
      <dgm:spPr/>
    </dgm:pt>
    <dgm:pt modelId="{B37C0646-C1D7-4F9F-B726-D6190D045C78}" type="pres">
      <dgm:prSet presAssocID="{5D9D14CE-E242-41AF-986C-1D4625A17C09}" presName="vert1" presStyleCnt="0"/>
      <dgm:spPr/>
    </dgm:pt>
    <dgm:pt modelId="{FC09786F-58AB-46A1-8E0F-C55FDDE2E007}" type="pres">
      <dgm:prSet presAssocID="{0FA4E28B-5DA5-4F36-AB64-EB621DB74121}" presName="vertSpace2a" presStyleCnt="0"/>
      <dgm:spPr/>
    </dgm:pt>
    <dgm:pt modelId="{D32FABA4-7C86-406F-A316-AF96B8C4A9B2}" type="pres">
      <dgm:prSet presAssocID="{0FA4E28B-5DA5-4F36-AB64-EB621DB74121}" presName="horz2" presStyleCnt="0"/>
      <dgm:spPr/>
    </dgm:pt>
    <dgm:pt modelId="{5F99D9F9-B966-4BAD-BF73-62D5D0591876}" type="pres">
      <dgm:prSet presAssocID="{0FA4E28B-5DA5-4F36-AB64-EB621DB74121}" presName="horzSpace2" presStyleCnt="0"/>
      <dgm:spPr/>
    </dgm:pt>
    <dgm:pt modelId="{9346F046-4ECD-4E5A-8961-146738A12CA9}" type="pres">
      <dgm:prSet presAssocID="{0FA4E28B-5DA5-4F36-AB64-EB621DB74121}" presName="tx2" presStyleLbl="revTx" presStyleIdx="5" presStyleCnt="11"/>
      <dgm:spPr/>
    </dgm:pt>
    <dgm:pt modelId="{64A946D5-B80E-44ED-BB28-5BDCEF9065E5}" type="pres">
      <dgm:prSet presAssocID="{0FA4E28B-5DA5-4F36-AB64-EB621DB74121}" presName="vert2" presStyleCnt="0"/>
      <dgm:spPr/>
    </dgm:pt>
    <dgm:pt modelId="{62036208-467A-4CAD-8F68-567EA73B61F4}" type="pres">
      <dgm:prSet presAssocID="{0FA4E28B-5DA5-4F36-AB64-EB621DB74121}" presName="thinLine2b" presStyleLbl="callout" presStyleIdx="3" presStyleCnt="8"/>
      <dgm:spPr/>
    </dgm:pt>
    <dgm:pt modelId="{908D4DD6-520A-4CBC-9724-6197613F31BF}" type="pres">
      <dgm:prSet presAssocID="{0FA4E28B-5DA5-4F36-AB64-EB621DB74121}" presName="vertSpace2b" presStyleCnt="0"/>
      <dgm:spPr/>
    </dgm:pt>
    <dgm:pt modelId="{99A1E19B-608E-4D63-AEDC-3370F907BF5A}" type="pres">
      <dgm:prSet presAssocID="{0953067D-A94C-4EEC-9EF9-5593867A90F8}" presName="horz2" presStyleCnt="0"/>
      <dgm:spPr/>
    </dgm:pt>
    <dgm:pt modelId="{CA8A648C-627B-47D6-8DE9-B9E75EA317C2}" type="pres">
      <dgm:prSet presAssocID="{0953067D-A94C-4EEC-9EF9-5593867A90F8}" presName="horzSpace2" presStyleCnt="0"/>
      <dgm:spPr/>
    </dgm:pt>
    <dgm:pt modelId="{8E5E0708-BAB2-44C3-83DC-1874124F0D95}" type="pres">
      <dgm:prSet presAssocID="{0953067D-A94C-4EEC-9EF9-5593867A90F8}" presName="tx2" presStyleLbl="revTx" presStyleIdx="6" presStyleCnt="11"/>
      <dgm:spPr/>
    </dgm:pt>
    <dgm:pt modelId="{7B77BAA4-291F-4A35-BBAC-8A07DB17CD6B}" type="pres">
      <dgm:prSet presAssocID="{0953067D-A94C-4EEC-9EF9-5593867A90F8}" presName="vert2" presStyleCnt="0"/>
      <dgm:spPr/>
    </dgm:pt>
    <dgm:pt modelId="{F6634A11-C941-4331-9AB7-80F9E05ECB1C}" type="pres">
      <dgm:prSet presAssocID="{0953067D-A94C-4EEC-9EF9-5593867A90F8}" presName="thinLine2b" presStyleLbl="callout" presStyleIdx="4" presStyleCnt="8"/>
      <dgm:spPr/>
    </dgm:pt>
    <dgm:pt modelId="{45A04804-C2B1-4B8E-8B68-424676DF908E}" type="pres">
      <dgm:prSet presAssocID="{0953067D-A94C-4EEC-9EF9-5593867A90F8}" presName="vertSpace2b" presStyleCnt="0"/>
      <dgm:spPr/>
    </dgm:pt>
    <dgm:pt modelId="{BDC11516-F62E-4A0D-A1DC-04E59F4D1DD5}" type="pres">
      <dgm:prSet presAssocID="{D5EC9DF5-17CF-4C83-BA01-F00E20E00661}" presName="horz2" presStyleCnt="0"/>
      <dgm:spPr/>
    </dgm:pt>
    <dgm:pt modelId="{304BCC71-81EB-49C3-8811-9A626726DD74}" type="pres">
      <dgm:prSet presAssocID="{D5EC9DF5-17CF-4C83-BA01-F00E20E00661}" presName="horzSpace2" presStyleCnt="0"/>
      <dgm:spPr/>
    </dgm:pt>
    <dgm:pt modelId="{7FAE48B6-2902-47B2-A9FF-724FFAF2557A}" type="pres">
      <dgm:prSet presAssocID="{D5EC9DF5-17CF-4C83-BA01-F00E20E00661}" presName="tx2" presStyleLbl="revTx" presStyleIdx="7" presStyleCnt="11"/>
      <dgm:spPr/>
    </dgm:pt>
    <dgm:pt modelId="{216759C7-7459-4110-9143-993DF3E5626C}" type="pres">
      <dgm:prSet presAssocID="{D5EC9DF5-17CF-4C83-BA01-F00E20E00661}" presName="vert2" presStyleCnt="0"/>
      <dgm:spPr/>
    </dgm:pt>
    <dgm:pt modelId="{52132C49-C422-4690-9289-CFA96C080CBA}" type="pres">
      <dgm:prSet presAssocID="{D5EC9DF5-17CF-4C83-BA01-F00E20E00661}" presName="thinLine2b" presStyleLbl="callout" presStyleIdx="5" presStyleCnt="8"/>
      <dgm:spPr/>
    </dgm:pt>
    <dgm:pt modelId="{F990EC60-834C-489D-8557-8FAB1D0388F5}" type="pres">
      <dgm:prSet presAssocID="{D5EC9DF5-17CF-4C83-BA01-F00E20E00661}" presName="vertSpace2b" presStyleCnt="0"/>
      <dgm:spPr/>
    </dgm:pt>
    <dgm:pt modelId="{69B0E3D9-8FB7-4B6D-A2FE-9231170DAA10}" type="pres">
      <dgm:prSet presAssocID="{7091FFEF-E6B4-49E3-8774-8AE5E4012A25}" presName="thickLine" presStyleLbl="alignNode1" presStyleIdx="2" presStyleCnt="3"/>
      <dgm:spPr/>
    </dgm:pt>
    <dgm:pt modelId="{E1E2A9EA-32BE-475E-BDF2-974EB45EB84D}" type="pres">
      <dgm:prSet presAssocID="{7091FFEF-E6B4-49E3-8774-8AE5E4012A25}" presName="horz1" presStyleCnt="0"/>
      <dgm:spPr/>
    </dgm:pt>
    <dgm:pt modelId="{81C13A87-EB30-4ACA-8269-E3454D3DE49E}" type="pres">
      <dgm:prSet presAssocID="{7091FFEF-E6B4-49E3-8774-8AE5E4012A25}" presName="tx1" presStyleLbl="revTx" presStyleIdx="8" presStyleCnt="11"/>
      <dgm:spPr/>
    </dgm:pt>
    <dgm:pt modelId="{289BFD62-DA1F-419C-B025-8EE60B6876A2}" type="pres">
      <dgm:prSet presAssocID="{7091FFEF-E6B4-49E3-8774-8AE5E4012A25}" presName="vert1" presStyleCnt="0"/>
      <dgm:spPr/>
    </dgm:pt>
    <dgm:pt modelId="{356E3A3F-F5BC-4456-A5F9-3FD6DC1EB11A}" type="pres">
      <dgm:prSet presAssocID="{E3D4D9DC-25E1-46C2-80DE-C10773B23EF3}" presName="vertSpace2a" presStyleCnt="0"/>
      <dgm:spPr/>
    </dgm:pt>
    <dgm:pt modelId="{8EA08914-ADE7-4AA5-9021-5031B297BB51}" type="pres">
      <dgm:prSet presAssocID="{E3D4D9DC-25E1-46C2-80DE-C10773B23EF3}" presName="horz2" presStyleCnt="0"/>
      <dgm:spPr/>
    </dgm:pt>
    <dgm:pt modelId="{5F170B4D-46C5-4349-8EFD-304442BEEB3B}" type="pres">
      <dgm:prSet presAssocID="{E3D4D9DC-25E1-46C2-80DE-C10773B23EF3}" presName="horzSpace2" presStyleCnt="0"/>
      <dgm:spPr/>
    </dgm:pt>
    <dgm:pt modelId="{25FCA426-5DB9-4BFC-8292-8E0A7F885A47}" type="pres">
      <dgm:prSet presAssocID="{E3D4D9DC-25E1-46C2-80DE-C10773B23EF3}" presName="tx2" presStyleLbl="revTx" presStyleIdx="9" presStyleCnt="11"/>
      <dgm:spPr/>
    </dgm:pt>
    <dgm:pt modelId="{B57D252F-5767-4700-98A6-4E8B72FA62C2}" type="pres">
      <dgm:prSet presAssocID="{E3D4D9DC-25E1-46C2-80DE-C10773B23EF3}" presName="vert2" presStyleCnt="0"/>
      <dgm:spPr/>
    </dgm:pt>
    <dgm:pt modelId="{32A82476-6F44-4B9F-9B3B-3932A9C94281}" type="pres">
      <dgm:prSet presAssocID="{E3D4D9DC-25E1-46C2-80DE-C10773B23EF3}" presName="thinLine2b" presStyleLbl="callout" presStyleIdx="6" presStyleCnt="8"/>
      <dgm:spPr/>
    </dgm:pt>
    <dgm:pt modelId="{4C09088F-553E-44E5-A5FF-4285082AF49C}" type="pres">
      <dgm:prSet presAssocID="{E3D4D9DC-25E1-46C2-80DE-C10773B23EF3}" presName="vertSpace2b" presStyleCnt="0"/>
      <dgm:spPr/>
    </dgm:pt>
    <dgm:pt modelId="{EE6B55D8-BB3A-467E-BE6F-BBEB09844AC2}" type="pres">
      <dgm:prSet presAssocID="{2EE0EB60-F61F-497B-A177-C1680C37C68E}" presName="horz2" presStyleCnt="0"/>
      <dgm:spPr/>
    </dgm:pt>
    <dgm:pt modelId="{23AAF9CF-1E3F-4A8D-8313-7B76E3395F8E}" type="pres">
      <dgm:prSet presAssocID="{2EE0EB60-F61F-497B-A177-C1680C37C68E}" presName="horzSpace2" presStyleCnt="0"/>
      <dgm:spPr/>
    </dgm:pt>
    <dgm:pt modelId="{7206BBCF-7ACE-4239-906F-A4D4427B5F4A}" type="pres">
      <dgm:prSet presAssocID="{2EE0EB60-F61F-497B-A177-C1680C37C68E}" presName="tx2" presStyleLbl="revTx" presStyleIdx="10" presStyleCnt="11"/>
      <dgm:spPr/>
    </dgm:pt>
    <dgm:pt modelId="{39E822DD-5E39-4790-B52E-09EBE296C1DC}" type="pres">
      <dgm:prSet presAssocID="{2EE0EB60-F61F-497B-A177-C1680C37C68E}" presName="vert2" presStyleCnt="0"/>
      <dgm:spPr/>
    </dgm:pt>
    <dgm:pt modelId="{C38CA7D6-BFC2-4E4F-BD78-0B994C2C86FF}" type="pres">
      <dgm:prSet presAssocID="{2EE0EB60-F61F-497B-A177-C1680C37C68E}" presName="thinLine2b" presStyleLbl="callout" presStyleIdx="7" presStyleCnt="8"/>
      <dgm:spPr/>
    </dgm:pt>
    <dgm:pt modelId="{E921F5CA-CF0C-4F62-9A9E-E96A0344B6EE}" type="pres">
      <dgm:prSet presAssocID="{2EE0EB60-F61F-497B-A177-C1680C37C68E}" presName="vertSpace2b" presStyleCnt="0"/>
      <dgm:spPr/>
    </dgm:pt>
  </dgm:ptLst>
  <dgm:cxnLst>
    <dgm:cxn modelId="{8F42D805-8646-47C4-A054-37EEAEF78619}" type="presOf" srcId="{C2C7A162-C438-4EFD-82BD-D5A83A5D32CF}" destId="{9DB4181C-F03F-463E-91A1-52B9BADEAC59}" srcOrd="0" destOrd="0" presId="urn:microsoft.com/office/officeart/2008/layout/LinedList"/>
    <dgm:cxn modelId="{7483F00F-6C6C-43B0-998A-F09C709E2C55}" type="presOf" srcId="{2EE0EB60-F61F-497B-A177-C1680C37C68E}" destId="{7206BBCF-7ACE-4239-906F-A4D4427B5F4A}" srcOrd="0" destOrd="0" presId="urn:microsoft.com/office/officeart/2008/layout/LinedList"/>
    <dgm:cxn modelId="{E86B2719-0AD6-48EA-906E-25C0E3D9BA98}" srcId="{5D9D14CE-E242-41AF-986C-1D4625A17C09}" destId="{0FA4E28B-5DA5-4F36-AB64-EB621DB74121}" srcOrd="0" destOrd="0" parTransId="{70B32768-97F9-495B-AF2B-21B3073F0D4B}" sibTransId="{E8021602-350F-4337-A205-2C45E9B14318}"/>
    <dgm:cxn modelId="{2539361C-2EF0-49C5-BD8A-13B871F2AF3E}" type="presOf" srcId="{0953067D-A94C-4EEC-9EF9-5593867A90F8}" destId="{8E5E0708-BAB2-44C3-83DC-1874124F0D95}" srcOrd="0" destOrd="0" presId="urn:microsoft.com/office/officeart/2008/layout/LinedList"/>
    <dgm:cxn modelId="{241CCC21-9AE1-428D-A699-39B75D06EC45}" srcId="{7091FFEF-E6B4-49E3-8774-8AE5E4012A25}" destId="{2EE0EB60-F61F-497B-A177-C1680C37C68E}" srcOrd="1" destOrd="0" parTransId="{8D84DA4D-1BBF-4C58-A769-4C215D4C10A2}" sibTransId="{A4701DFD-C246-4A3E-B548-B0FD31390796}"/>
    <dgm:cxn modelId="{12381D27-D464-4952-9C76-09ADFC377A2A}" srcId="{5B968752-161E-4435-B5D5-7EB448720EC0}" destId="{D9470553-980A-405E-BEC0-0065E0D2D5AC}" srcOrd="2" destOrd="0" parTransId="{1581EEE6-3CC5-4DFD-B8A2-602498E72C16}" sibTransId="{289290EB-6E05-4E37-9EFE-C1F8BC03DDA7}"/>
    <dgm:cxn modelId="{8E27CF27-1712-469B-9183-D32F68DDA1FE}" srcId="{EF54D8E3-13C7-4809-BF9B-A2ABEB23E1CB}" destId="{5B968752-161E-4435-B5D5-7EB448720EC0}" srcOrd="0" destOrd="0" parTransId="{7E42C9F4-CBA4-4477-B3B6-5060D7AF3F79}" sibTransId="{7BC7112F-7B95-45BC-AA43-AFFC855035C2}"/>
    <dgm:cxn modelId="{470F812C-17B4-49F6-AF26-0966A495DDE4}" srcId="{5B968752-161E-4435-B5D5-7EB448720EC0}" destId="{D6727555-FC0D-4412-B72B-4BFE0D35D327}" srcOrd="0" destOrd="0" parTransId="{A0FD0AD3-66CA-4975-826E-119D83642BBA}" sibTransId="{CEE810C1-BF40-4F48-BE07-E9A75E44609D}"/>
    <dgm:cxn modelId="{2EB1635E-F9A6-4678-9B29-BAC43DFD1E9F}" srcId="{EF54D8E3-13C7-4809-BF9B-A2ABEB23E1CB}" destId="{5D9D14CE-E242-41AF-986C-1D4625A17C09}" srcOrd="1" destOrd="0" parTransId="{18F15815-A304-40AD-8B85-90D4522DAAA5}" sibTransId="{88E0396E-DF21-4AC0-93C4-63D2190CAE17}"/>
    <dgm:cxn modelId="{33094560-B4ED-4082-9822-BE5A2529987E}" type="presOf" srcId="{E3D4D9DC-25E1-46C2-80DE-C10773B23EF3}" destId="{25FCA426-5DB9-4BFC-8292-8E0A7F885A47}" srcOrd="0" destOrd="0" presId="urn:microsoft.com/office/officeart/2008/layout/LinedList"/>
    <dgm:cxn modelId="{6C713443-6917-4BC9-9E5A-EA4B56DCC906}" type="presOf" srcId="{0FA4E28B-5DA5-4F36-AB64-EB621DB74121}" destId="{9346F046-4ECD-4E5A-8961-146738A12CA9}" srcOrd="0" destOrd="0" presId="urn:microsoft.com/office/officeart/2008/layout/LinedList"/>
    <dgm:cxn modelId="{9821F365-D1BE-48A0-A8FF-BFDAF07284C7}" type="presOf" srcId="{5D9D14CE-E242-41AF-986C-1D4625A17C09}" destId="{3CFDF601-7D7C-43FD-B88C-6FFF811D5681}" srcOrd="0" destOrd="0" presId="urn:microsoft.com/office/officeart/2008/layout/LinedList"/>
    <dgm:cxn modelId="{60FD9D52-6F0B-42D6-9C06-2FEB5A2AA70B}" type="presOf" srcId="{7091FFEF-E6B4-49E3-8774-8AE5E4012A25}" destId="{81C13A87-EB30-4ACA-8269-E3454D3DE49E}" srcOrd="0" destOrd="0" presId="urn:microsoft.com/office/officeart/2008/layout/LinedList"/>
    <dgm:cxn modelId="{02DC4156-5283-4B6E-9815-0AD87568B98E}" type="presOf" srcId="{D5EC9DF5-17CF-4C83-BA01-F00E20E00661}" destId="{7FAE48B6-2902-47B2-A9FF-724FFAF2557A}" srcOrd="0" destOrd="0" presId="urn:microsoft.com/office/officeart/2008/layout/LinedList"/>
    <dgm:cxn modelId="{BC41D059-9559-41C3-AAB2-C080C9A04ADE}" srcId="{EF54D8E3-13C7-4809-BF9B-A2ABEB23E1CB}" destId="{7091FFEF-E6B4-49E3-8774-8AE5E4012A25}" srcOrd="2" destOrd="0" parTransId="{CE53452F-5D98-414F-A215-6548FEB03C66}" sibTransId="{8984197D-0B76-4929-B42E-5ECA8279775D}"/>
    <dgm:cxn modelId="{59D35185-3417-4605-ABD4-E622A72EDB5B}" srcId="{5B968752-161E-4435-B5D5-7EB448720EC0}" destId="{C2C7A162-C438-4EFD-82BD-D5A83A5D32CF}" srcOrd="1" destOrd="0" parTransId="{E58FAEDE-87F9-49BC-88E1-3E1F129515A9}" sibTransId="{6DCA86F5-5918-4C17-9EAD-598B91BF20B9}"/>
    <dgm:cxn modelId="{42581686-79A8-49D4-AA9B-9BC5B6C15B8C}" srcId="{5D9D14CE-E242-41AF-986C-1D4625A17C09}" destId="{0953067D-A94C-4EEC-9EF9-5593867A90F8}" srcOrd="1" destOrd="0" parTransId="{8E9F33BF-7711-4179-90E8-1CAF9CB611AB}" sibTransId="{D6BE3243-DCDE-42DB-8CFC-80052970A37B}"/>
    <dgm:cxn modelId="{5E5A0A88-F7D2-447E-B2D9-E3C54B2CF467}" srcId="{5D9D14CE-E242-41AF-986C-1D4625A17C09}" destId="{D5EC9DF5-17CF-4C83-BA01-F00E20E00661}" srcOrd="2" destOrd="0" parTransId="{DBCFA7B5-1C6D-4296-866C-D54D6B39AAA8}" sibTransId="{A18E0A46-585A-473F-B67A-900497BACBF7}"/>
    <dgm:cxn modelId="{5E2C248A-F712-4EAE-9A6B-EA28B06511C4}" type="presOf" srcId="{5B968752-161E-4435-B5D5-7EB448720EC0}" destId="{C3AD74FE-0E61-443B-8708-43B825B972AB}" srcOrd="0" destOrd="0" presId="urn:microsoft.com/office/officeart/2008/layout/LinedList"/>
    <dgm:cxn modelId="{C46A3DB4-4A20-432D-B724-FBD743EB8744}" type="presOf" srcId="{EF54D8E3-13C7-4809-BF9B-A2ABEB23E1CB}" destId="{49291F56-B6B5-42A5-8C34-E750EFED5595}" srcOrd="0" destOrd="0" presId="urn:microsoft.com/office/officeart/2008/layout/LinedList"/>
    <dgm:cxn modelId="{BEA417B9-576B-4BFC-9E84-C84E0FDB8275}" srcId="{7091FFEF-E6B4-49E3-8774-8AE5E4012A25}" destId="{E3D4D9DC-25E1-46C2-80DE-C10773B23EF3}" srcOrd="0" destOrd="0" parTransId="{FA80E097-0D96-42C4-AF48-89CF36DDF8DA}" sibTransId="{92DD0F17-F6BC-475A-8625-EB2652324292}"/>
    <dgm:cxn modelId="{A5F98DD7-3C5D-481E-B5FC-F36D14788E53}" type="presOf" srcId="{D6727555-FC0D-4412-B72B-4BFE0D35D327}" destId="{2080E86A-6F2A-4750-82F0-64A29FE913F4}" srcOrd="0" destOrd="0" presId="urn:microsoft.com/office/officeart/2008/layout/LinedList"/>
    <dgm:cxn modelId="{170ED1F9-7B0E-4FFC-9669-A901FFC90A47}" type="presOf" srcId="{D9470553-980A-405E-BEC0-0065E0D2D5AC}" destId="{C2418EC9-D717-4F5F-AE45-B4D231186447}" srcOrd="0" destOrd="0" presId="urn:microsoft.com/office/officeart/2008/layout/LinedList"/>
    <dgm:cxn modelId="{C855E4B4-197C-4DD7-98F1-487C0FEC9768}" type="presParOf" srcId="{49291F56-B6B5-42A5-8C34-E750EFED5595}" destId="{95E13B1B-E3F3-4441-B142-D1787C05F143}" srcOrd="0" destOrd="0" presId="urn:microsoft.com/office/officeart/2008/layout/LinedList"/>
    <dgm:cxn modelId="{47A4D1A2-7084-4CCE-B09E-CCABD1B249BE}" type="presParOf" srcId="{49291F56-B6B5-42A5-8C34-E750EFED5595}" destId="{0E3E3DE3-2A88-46BE-8222-B57F0DA6CD90}" srcOrd="1" destOrd="0" presId="urn:microsoft.com/office/officeart/2008/layout/LinedList"/>
    <dgm:cxn modelId="{A5EA940B-B228-4138-A35B-A35BF6824CF8}" type="presParOf" srcId="{0E3E3DE3-2A88-46BE-8222-B57F0DA6CD90}" destId="{C3AD74FE-0E61-443B-8708-43B825B972AB}" srcOrd="0" destOrd="0" presId="urn:microsoft.com/office/officeart/2008/layout/LinedList"/>
    <dgm:cxn modelId="{4D4AA226-0FC6-40E3-8B4B-55ACEFFA96E5}" type="presParOf" srcId="{0E3E3DE3-2A88-46BE-8222-B57F0DA6CD90}" destId="{EFF6F7FC-0B4D-4F84-9E13-AB4155FDF65A}" srcOrd="1" destOrd="0" presId="urn:microsoft.com/office/officeart/2008/layout/LinedList"/>
    <dgm:cxn modelId="{EDF30C0E-EDBD-444E-93F8-95D09503611F}" type="presParOf" srcId="{EFF6F7FC-0B4D-4F84-9E13-AB4155FDF65A}" destId="{3D0E342C-2322-4501-9C3D-0031DDC15B51}" srcOrd="0" destOrd="0" presId="urn:microsoft.com/office/officeart/2008/layout/LinedList"/>
    <dgm:cxn modelId="{20549861-A4C3-414A-8A8B-2F106C29E885}" type="presParOf" srcId="{EFF6F7FC-0B4D-4F84-9E13-AB4155FDF65A}" destId="{CCE869FD-C2AA-4078-B6D9-4AD684F421CE}" srcOrd="1" destOrd="0" presId="urn:microsoft.com/office/officeart/2008/layout/LinedList"/>
    <dgm:cxn modelId="{1B41457E-FD41-486D-BD4C-18DAEC0271EE}" type="presParOf" srcId="{CCE869FD-C2AA-4078-B6D9-4AD684F421CE}" destId="{863E8360-6262-4166-BA81-694CB062E0FF}" srcOrd="0" destOrd="0" presId="urn:microsoft.com/office/officeart/2008/layout/LinedList"/>
    <dgm:cxn modelId="{08DDC7C6-CDC0-43AC-83F2-64A0EC8E103C}" type="presParOf" srcId="{CCE869FD-C2AA-4078-B6D9-4AD684F421CE}" destId="{2080E86A-6F2A-4750-82F0-64A29FE913F4}" srcOrd="1" destOrd="0" presId="urn:microsoft.com/office/officeart/2008/layout/LinedList"/>
    <dgm:cxn modelId="{70F90D04-484D-49E3-A3B3-E75006AF8636}" type="presParOf" srcId="{CCE869FD-C2AA-4078-B6D9-4AD684F421CE}" destId="{CEAC695A-18B3-40F7-8AA0-1BE716D8AB80}" srcOrd="2" destOrd="0" presId="urn:microsoft.com/office/officeart/2008/layout/LinedList"/>
    <dgm:cxn modelId="{14A8E575-ADB3-47B8-B0B1-EA57B555D44B}" type="presParOf" srcId="{EFF6F7FC-0B4D-4F84-9E13-AB4155FDF65A}" destId="{A565C26A-D0CC-47B5-B0CD-835B9F2BD69B}" srcOrd="2" destOrd="0" presId="urn:microsoft.com/office/officeart/2008/layout/LinedList"/>
    <dgm:cxn modelId="{8E2EDF28-3EEF-47E0-831D-A1E4E713181A}" type="presParOf" srcId="{EFF6F7FC-0B4D-4F84-9E13-AB4155FDF65A}" destId="{975743B8-1499-4AEC-A189-24CBACA1F53E}" srcOrd="3" destOrd="0" presId="urn:microsoft.com/office/officeart/2008/layout/LinedList"/>
    <dgm:cxn modelId="{3379F6BE-DC60-4BBC-B8B9-F08C548A48A3}" type="presParOf" srcId="{EFF6F7FC-0B4D-4F84-9E13-AB4155FDF65A}" destId="{542F231E-E776-461B-B388-BA26113A24DB}" srcOrd="4" destOrd="0" presId="urn:microsoft.com/office/officeart/2008/layout/LinedList"/>
    <dgm:cxn modelId="{1D214D4A-D7BA-48C7-957C-C417C77A4F65}" type="presParOf" srcId="{542F231E-E776-461B-B388-BA26113A24DB}" destId="{B64AE11B-32A8-4D37-B7A6-0FE8AE7F8A83}" srcOrd="0" destOrd="0" presId="urn:microsoft.com/office/officeart/2008/layout/LinedList"/>
    <dgm:cxn modelId="{1149CFBD-8FEC-49B3-A718-520FC6DD41FA}" type="presParOf" srcId="{542F231E-E776-461B-B388-BA26113A24DB}" destId="{9DB4181C-F03F-463E-91A1-52B9BADEAC59}" srcOrd="1" destOrd="0" presId="urn:microsoft.com/office/officeart/2008/layout/LinedList"/>
    <dgm:cxn modelId="{C7692D8F-2903-47C4-A2E9-AEEA3A823164}" type="presParOf" srcId="{542F231E-E776-461B-B388-BA26113A24DB}" destId="{B4DC82D2-3F39-4592-881F-D2F1D2206160}" srcOrd="2" destOrd="0" presId="urn:microsoft.com/office/officeart/2008/layout/LinedList"/>
    <dgm:cxn modelId="{A34F6308-398D-43D5-B3B3-21F70064A71D}" type="presParOf" srcId="{EFF6F7FC-0B4D-4F84-9E13-AB4155FDF65A}" destId="{86FE4BE4-010A-46AD-BE26-DBC03B28DA50}" srcOrd="5" destOrd="0" presId="urn:microsoft.com/office/officeart/2008/layout/LinedList"/>
    <dgm:cxn modelId="{4DC8A228-2213-497C-B0FF-F2C1EFB57DBA}" type="presParOf" srcId="{EFF6F7FC-0B4D-4F84-9E13-AB4155FDF65A}" destId="{417BE76E-8071-4AAD-90FD-0AB70783E3FB}" srcOrd="6" destOrd="0" presId="urn:microsoft.com/office/officeart/2008/layout/LinedList"/>
    <dgm:cxn modelId="{6DBA93BB-590B-474B-8CC7-BEA3E0828E1E}" type="presParOf" srcId="{EFF6F7FC-0B4D-4F84-9E13-AB4155FDF65A}" destId="{669B5019-626B-4131-ABF8-266B74E17314}" srcOrd="7" destOrd="0" presId="urn:microsoft.com/office/officeart/2008/layout/LinedList"/>
    <dgm:cxn modelId="{DE0FB1BA-9619-4683-84A2-640EF4D31B13}" type="presParOf" srcId="{669B5019-626B-4131-ABF8-266B74E17314}" destId="{6397408E-0C13-4DBE-80A7-0E22516B75CD}" srcOrd="0" destOrd="0" presId="urn:microsoft.com/office/officeart/2008/layout/LinedList"/>
    <dgm:cxn modelId="{E62425EF-E82F-4448-9ABC-4AB94FB88279}" type="presParOf" srcId="{669B5019-626B-4131-ABF8-266B74E17314}" destId="{C2418EC9-D717-4F5F-AE45-B4D231186447}" srcOrd="1" destOrd="0" presId="urn:microsoft.com/office/officeart/2008/layout/LinedList"/>
    <dgm:cxn modelId="{6FD1A43F-1406-497D-8156-3F613786FA96}" type="presParOf" srcId="{669B5019-626B-4131-ABF8-266B74E17314}" destId="{DA6BAC43-CFBA-499E-87D8-C11D02ABDF04}" srcOrd="2" destOrd="0" presId="urn:microsoft.com/office/officeart/2008/layout/LinedList"/>
    <dgm:cxn modelId="{CA45B941-D014-4B11-A873-6D0A2654E52B}" type="presParOf" srcId="{EFF6F7FC-0B4D-4F84-9E13-AB4155FDF65A}" destId="{A97A32BC-2BE9-42F5-B95D-7D831652892F}" srcOrd="8" destOrd="0" presId="urn:microsoft.com/office/officeart/2008/layout/LinedList"/>
    <dgm:cxn modelId="{B59C8DCE-7578-4345-B132-BD7EA0FBD52C}" type="presParOf" srcId="{EFF6F7FC-0B4D-4F84-9E13-AB4155FDF65A}" destId="{47979ADD-BBB2-475F-827F-8D1844AAE6D9}" srcOrd="9" destOrd="0" presId="urn:microsoft.com/office/officeart/2008/layout/LinedList"/>
    <dgm:cxn modelId="{BA96E4D9-5D54-427A-B16E-6C7E8CD57EA3}" type="presParOf" srcId="{49291F56-B6B5-42A5-8C34-E750EFED5595}" destId="{5F7F3CB5-6A88-45A5-849F-2BBD50E8BCD8}" srcOrd="2" destOrd="0" presId="urn:microsoft.com/office/officeart/2008/layout/LinedList"/>
    <dgm:cxn modelId="{6A4442C2-ACCC-412A-9926-C0625A814DB9}" type="presParOf" srcId="{49291F56-B6B5-42A5-8C34-E750EFED5595}" destId="{DDD65E5B-7968-4971-9BED-D29DE04A0F93}" srcOrd="3" destOrd="0" presId="urn:microsoft.com/office/officeart/2008/layout/LinedList"/>
    <dgm:cxn modelId="{2026BE07-FCE9-4ECF-B6BB-068BCF24C57E}" type="presParOf" srcId="{DDD65E5B-7968-4971-9BED-D29DE04A0F93}" destId="{3CFDF601-7D7C-43FD-B88C-6FFF811D5681}" srcOrd="0" destOrd="0" presId="urn:microsoft.com/office/officeart/2008/layout/LinedList"/>
    <dgm:cxn modelId="{97673532-508F-4FB9-81D3-08308EBE343D}" type="presParOf" srcId="{DDD65E5B-7968-4971-9BED-D29DE04A0F93}" destId="{B37C0646-C1D7-4F9F-B726-D6190D045C78}" srcOrd="1" destOrd="0" presId="urn:microsoft.com/office/officeart/2008/layout/LinedList"/>
    <dgm:cxn modelId="{6EF5391A-1B82-4D74-90E3-2594E75F7E6D}" type="presParOf" srcId="{B37C0646-C1D7-4F9F-B726-D6190D045C78}" destId="{FC09786F-58AB-46A1-8E0F-C55FDDE2E007}" srcOrd="0" destOrd="0" presId="urn:microsoft.com/office/officeart/2008/layout/LinedList"/>
    <dgm:cxn modelId="{CA7163B8-E3D1-4FDA-8523-886840BFC469}" type="presParOf" srcId="{B37C0646-C1D7-4F9F-B726-D6190D045C78}" destId="{D32FABA4-7C86-406F-A316-AF96B8C4A9B2}" srcOrd="1" destOrd="0" presId="urn:microsoft.com/office/officeart/2008/layout/LinedList"/>
    <dgm:cxn modelId="{7D15CAB5-23C1-4C88-8D04-A9CA2FED6E07}" type="presParOf" srcId="{D32FABA4-7C86-406F-A316-AF96B8C4A9B2}" destId="{5F99D9F9-B966-4BAD-BF73-62D5D0591876}" srcOrd="0" destOrd="0" presId="urn:microsoft.com/office/officeart/2008/layout/LinedList"/>
    <dgm:cxn modelId="{BFCFF0BD-5BA4-4EF3-AD04-8AFB8EC41E96}" type="presParOf" srcId="{D32FABA4-7C86-406F-A316-AF96B8C4A9B2}" destId="{9346F046-4ECD-4E5A-8961-146738A12CA9}" srcOrd="1" destOrd="0" presId="urn:microsoft.com/office/officeart/2008/layout/LinedList"/>
    <dgm:cxn modelId="{D81A4D4C-E3D5-4B7D-8FAA-58A6B8484BE6}" type="presParOf" srcId="{D32FABA4-7C86-406F-A316-AF96B8C4A9B2}" destId="{64A946D5-B80E-44ED-BB28-5BDCEF9065E5}" srcOrd="2" destOrd="0" presId="urn:microsoft.com/office/officeart/2008/layout/LinedList"/>
    <dgm:cxn modelId="{06C83753-5AF7-4407-900C-20B2932B0E10}" type="presParOf" srcId="{B37C0646-C1D7-4F9F-B726-D6190D045C78}" destId="{62036208-467A-4CAD-8F68-567EA73B61F4}" srcOrd="2" destOrd="0" presId="urn:microsoft.com/office/officeart/2008/layout/LinedList"/>
    <dgm:cxn modelId="{4183FB22-4D58-46A4-B6F1-36E250F263EE}" type="presParOf" srcId="{B37C0646-C1D7-4F9F-B726-D6190D045C78}" destId="{908D4DD6-520A-4CBC-9724-6197613F31BF}" srcOrd="3" destOrd="0" presId="urn:microsoft.com/office/officeart/2008/layout/LinedList"/>
    <dgm:cxn modelId="{519317E8-039B-43E4-A373-F8AD7F00CBC1}" type="presParOf" srcId="{B37C0646-C1D7-4F9F-B726-D6190D045C78}" destId="{99A1E19B-608E-4D63-AEDC-3370F907BF5A}" srcOrd="4" destOrd="0" presId="urn:microsoft.com/office/officeart/2008/layout/LinedList"/>
    <dgm:cxn modelId="{86A87A7B-AD8E-4EC9-85A9-0C5B12FC4256}" type="presParOf" srcId="{99A1E19B-608E-4D63-AEDC-3370F907BF5A}" destId="{CA8A648C-627B-47D6-8DE9-B9E75EA317C2}" srcOrd="0" destOrd="0" presId="urn:microsoft.com/office/officeart/2008/layout/LinedList"/>
    <dgm:cxn modelId="{B9F2379E-BEDB-4984-BC89-F71A313DFABA}" type="presParOf" srcId="{99A1E19B-608E-4D63-AEDC-3370F907BF5A}" destId="{8E5E0708-BAB2-44C3-83DC-1874124F0D95}" srcOrd="1" destOrd="0" presId="urn:microsoft.com/office/officeart/2008/layout/LinedList"/>
    <dgm:cxn modelId="{0205211D-F690-4D87-AD84-C7908979BF2B}" type="presParOf" srcId="{99A1E19B-608E-4D63-AEDC-3370F907BF5A}" destId="{7B77BAA4-291F-4A35-BBAC-8A07DB17CD6B}" srcOrd="2" destOrd="0" presId="urn:microsoft.com/office/officeart/2008/layout/LinedList"/>
    <dgm:cxn modelId="{18E3FE77-965C-4D67-9F13-5E5CCD3F6086}" type="presParOf" srcId="{B37C0646-C1D7-4F9F-B726-D6190D045C78}" destId="{F6634A11-C941-4331-9AB7-80F9E05ECB1C}" srcOrd="5" destOrd="0" presId="urn:microsoft.com/office/officeart/2008/layout/LinedList"/>
    <dgm:cxn modelId="{2A6C88A5-3697-47A4-BB41-0360CD05F40C}" type="presParOf" srcId="{B37C0646-C1D7-4F9F-B726-D6190D045C78}" destId="{45A04804-C2B1-4B8E-8B68-424676DF908E}" srcOrd="6" destOrd="0" presId="urn:microsoft.com/office/officeart/2008/layout/LinedList"/>
    <dgm:cxn modelId="{D5294AAC-09BA-4701-AFF1-B4A15E76D2D9}" type="presParOf" srcId="{B37C0646-C1D7-4F9F-B726-D6190D045C78}" destId="{BDC11516-F62E-4A0D-A1DC-04E59F4D1DD5}" srcOrd="7" destOrd="0" presId="urn:microsoft.com/office/officeart/2008/layout/LinedList"/>
    <dgm:cxn modelId="{883BE3E3-CD2B-4027-97FE-9261B4D32578}" type="presParOf" srcId="{BDC11516-F62E-4A0D-A1DC-04E59F4D1DD5}" destId="{304BCC71-81EB-49C3-8811-9A626726DD74}" srcOrd="0" destOrd="0" presId="urn:microsoft.com/office/officeart/2008/layout/LinedList"/>
    <dgm:cxn modelId="{F607BAD9-46E0-4F2D-BE20-91E27205525C}" type="presParOf" srcId="{BDC11516-F62E-4A0D-A1DC-04E59F4D1DD5}" destId="{7FAE48B6-2902-47B2-A9FF-724FFAF2557A}" srcOrd="1" destOrd="0" presId="urn:microsoft.com/office/officeart/2008/layout/LinedList"/>
    <dgm:cxn modelId="{85F95264-8F7C-4EED-9943-686C883416A1}" type="presParOf" srcId="{BDC11516-F62E-4A0D-A1DC-04E59F4D1DD5}" destId="{216759C7-7459-4110-9143-993DF3E5626C}" srcOrd="2" destOrd="0" presId="urn:microsoft.com/office/officeart/2008/layout/LinedList"/>
    <dgm:cxn modelId="{10F4FD2D-F871-496E-BC28-BFB6D4DA1140}" type="presParOf" srcId="{B37C0646-C1D7-4F9F-B726-D6190D045C78}" destId="{52132C49-C422-4690-9289-CFA96C080CBA}" srcOrd="8" destOrd="0" presId="urn:microsoft.com/office/officeart/2008/layout/LinedList"/>
    <dgm:cxn modelId="{0B65A68A-03A9-4D1E-908D-01B1B2365992}" type="presParOf" srcId="{B37C0646-C1D7-4F9F-B726-D6190D045C78}" destId="{F990EC60-834C-489D-8557-8FAB1D0388F5}" srcOrd="9" destOrd="0" presId="urn:microsoft.com/office/officeart/2008/layout/LinedList"/>
    <dgm:cxn modelId="{5DED1333-0803-47B7-9F3A-6F9B1D8720D7}" type="presParOf" srcId="{49291F56-B6B5-42A5-8C34-E750EFED5595}" destId="{69B0E3D9-8FB7-4B6D-A2FE-9231170DAA10}" srcOrd="4" destOrd="0" presId="urn:microsoft.com/office/officeart/2008/layout/LinedList"/>
    <dgm:cxn modelId="{C7354393-E3B9-4C33-940E-A26972283C24}" type="presParOf" srcId="{49291F56-B6B5-42A5-8C34-E750EFED5595}" destId="{E1E2A9EA-32BE-475E-BDF2-974EB45EB84D}" srcOrd="5" destOrd="0" presId="urn:microsoft.com/office/officeart/2008/layout/LinedList"/>
    <dgm:cxn modelId="{0D60E7D2-D872-4B00-8A94-079C40D49B40}" type="presParOf" srcId="{E1E2A9EA-32BE-475E-BDF2-974EB45EB84D}" destId="{81C13A87-EB30-4ACA-8269-E3454D3DE49E}" srcOrd="0" destOrd="0" presId="urn:microsoft.com/office/officeart/2008/layout/LinedList"/>
    <dgm:cxn modelId="{1811F8B1-7A0C-4970-9786-1334FF17658D}" type="presParOf" srcId="{E1E2A9EA-32BE-475E-BDF2-974EB45EB84D}" destId="{289BFD62-DA1F-419C-B025-8EE60B6876A2}" srcOrd="1" destOrd="0" presId="urn:microsoft.com/office/officeart/2008/layout/LinedList"/>
    <dgm:cxn modelId="{129B8C3D-EB22-40BF-9401-D402CBC0DE7E}" type="presParOf" srcId="{289BFD62-DA1F-419C-B025-8EE60B6876A2}" destId="{356E3A3F-F5BC-4456-A5F9-3FD6DC1EB11A}" srcOrd="0" destOrd="0" presId="urn:microsoft.com/office/officeart/2008/layout/LinedList"/>
    <dgm:cxn modelId="{F9DB8BC7-2F48-45D0-BF18-79B27B2DDEFA}" type="presParOf" srcId="{289BFD62-DA1F-419C-B025-8EE60B6876A2}" destId="{8EA08914-ADE7-4AA5-9021-5031B297BB51}" srcOrd="1" destOrd="0" presId="urn:microsoft.com/office/officeart/2008/layout/LinedList"/>
    <dgm:cxn modelId="{43905564-D1FE-4D7D-B6DA-AFF3518CDEF3}" type="presParOf" srcId="{8EA08914-ADE7-4AA5-9021-5031B297BB51}" destId="{5F170B4D-46C5-4349-8EFD-304442BEEB3B}" srcOrd="0" destOrd="0" presId="urn:microsoft.com/office/officeart/2008/layout/LinedList"/>
    <dgm:cxn modelId="{55CABDE2-66F6-4047-8726-2C22FE6FE4EE}" type="presParOf" srcId="{8EA08914-ADE7-4AA5-9021-5031B297BB51}" destId="{25FCA426-5DB9-4BFC-8292-8E0A7F885A47}" srcOrd="1" destOrd="0" presId="urn:microsoft.com/office/officeart/2008/layout/LinedList"/>
    <dgm:cxn modelId="{98443808-FAA9-4DC2-A534-E5FF41AD6417}" type="presParOf" srcId="{8EA08914-ADE7-4AA5-9021-5031B297BB51}" destId="{B57D252F-5767-4700-98A6-4E8B72FA62C2}" srcOrd="2" destOrd="0" presId="urn:microsoft.com/office/officeart/2008/layout/LinedList"/>
    <dgm:cxn modelId="{9B66422E-1D5C-4D71-90C4-26E0C972ACE6}" type="presParOf" srcId="{289BFD62-DA1F-419C-B025-8EE60B6876A2}" destId="{32A82476-6F44-4B9F-9B3B-3932A9C94281}" srcOrd="2" destOrd="0" presId="urn:microsoft.com/office/officeart/2008/layout/LinedList"/>
    <dgm:cxn modelId="{0F693FD9-CD01-4074-BB59-613DA04D5B20}" type="presParOf" srcId="{289BFD62-DA1F-419C-B025-8EE60B6876A2}" destId="{4C09088F-553E-44E5-A5FF-4285082AF49C}" srcOrd="3" destOrd="0" presId="urn:microsoft.com/office/officeart/2008/layout/LinedList"/>
    <dgm:cxn modelId="{5029D78D-98A0-4747-ACB0-1465A36A948D}" type="presParOf" srcId="{289BFD62-DA1F-419C-B025-8EE60B6876A2}" destId="{EE6B55D8-BB3A-467E-BE6F-BBEB09844AC2}" srcOrd="4" destOrd="0" presId="urn:microsoft.com/office/officeart/2008/layout/LinedList"/>
    <dgm:cxn modelId="{C09A8D9C-914E-45E5-A709-1DD0D24571A9}" type="presParOf" srcId="{EE6B55D8-BB3A-467E-BE6F-BBEB09844AC2}" destId="{23AAF9CF-1E3F-4A8D-8313-7B76E3395F8E}" srcOrd="0" destOrd="0" presId="urn:microsoft.com/office/officeart/2008/layout/LinedList"/>
    <dgm:cxn modelId="{783D51D3-64A2-4C66-8675-C0B24AF48951}" type="presParOf" srcId="{EE6B55D8-BB3A-467E-BE6F-BBEB09844AC2}" destId="{7206BBCF-7ACE-4239-906F-A4D4427B5F4A}" srcOrd="1" destOrd="0" presId="urn:microsoft.com/office/officeart/2008/layout/LinedList"/>
    <dgm:cxn modelId="{A3624378-C28B-4CAE-B985-9A4B598771F3}" type="presParOf" srcId="{EE6B55D8-BB3A-467E-BE6F-BBEB09844AC2}" destId="{39E822DD-5E39-4790-B52E-09EBE296C1DC}" srcOrd="2" destOrd="0" presId="urn:microsoft.com/office/officeart/2008/layout/LinedList"/>
    <dgm:cxn modelId="{8E011ECC-CDFA-46BA-A1EB-4FD2411C952E}" type="presParOf" srcId="{289BFD62-DA1F-419C-B025-8EE60B6876A2}" destId="{C38CA7D6-BFC2-4E4F-BD78-0B994C2C86FF}" srcOrd="5" destOrd="0" presId="urn:microsoft.com/office/officeart/2008/layout/LinedList"/>
    <dgm:cxn modelId="{D653EDC3-B7DF-45BA-BA4E-BC7D517A6D6D}" type="presParOf" srcId="{289BFD62-DA1F-419C-B025-8EE60B6876A2}" destId="{E921F5CA-CF0C-4F62-9A9E-E96A0344B6E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DBDD9B-E258-456A-921F-84A77937D04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029DAB8-6E2A-4CD8-9C64-846AB439D03A}">
      <dgm:prSet/>
      <dgm:spPr/>
      <dgm:t>
        <a:bodyPr/>
        <a:lstStyle/>
        <a:p>
          <a:r>
            <a:rPr lang="it-IT"/>
            <a:t>Il testo scritto è facile da essere compreso in quanto accostamento di unità discrete (singoli caratteri)</a:t>
          </a:r>
        </a:p>
      </dgm:t>
    </dgm:pt>
    <dgm:pt modelId="{92AE9B5E-AE61-495A-8CF0-BD7F0437535C}" type="parTrans" cxnId="{24CFB921-6049-4B67-9EF1-AAD6730A179B}">
      <dgm:prSet/>
      <dgm:spPr/>
      <dgm:t>
        <a:bodyPr/>
        <a:lstStyle/>
        <a:p>
          <a:endParaRPr lang="it-IT"/>
        </a:p>
      </dgm:t>
    </dgm:pt>
    <dgm:pt modelId="{BB476B79-4775-4B60-9B18-F7967FA63A34}" type="sibTrans" cxnId="{24CFB921-6049-4B67-9EF1-AAD6730A179B}">
      <dgm:prSet/>
      <dgm:spPr/>
      <dgm:t>
        <a:bodyPr/>
        <a:lstStyle/>
        <a:p>
          <a:endParaRPr lang="it-IT"/>
        </a:p>
      </dgm:t>
    </dgm:pt>
    <dgm:pt modelId="{B315CAE0-E0CC-4FA2-AE98-D2EF99D92CB1}">
      <dgm:prSet/>
      <dgm:spPr/>
      <dgm:t>
        <a:bodyPr/>
        <a:lstStyle/>
        <a:p>
          <a:r>
            <a:rPr lang="it-IT" dirty="0"/>
            <a:t>I dati multimediali, invece, sono costituiti da un </a:t>
          </a:r>
          <a:r>
            <a:rPr lang="it-IT" b="1" dirty="0"/>
            <a:t>insieme continuo di informazioni</a:t>
          </a:r>
          <a:r>
            <a:rPr lang="it-IT" dirty="0"/>
            <a:t> e non esiste, per essi, un’unità minima di riferimento</a:t>
          </a:r>
        </a:p>
      </dgm:t>
    </dgm:pt>
    <dgm:pt modelId="{7A7E6381-F672-49FD-A38C-177062DFBCEE}" type="parTrans" cxnId="{F93B6F85-B950-426B-B54A-EE32403EB93C}">
      <dgm:prSet/>
      <dgm:spPr/>
      <dgm:t>
        <a:bodyPr/>
        <a:lstStyle/>
        <a:p>
          <a:endParaRPr lang="it-IT"/>
        </a:p>
      </dgm:t>
    </dgm:pt>
    <dgm:pt modelId="{E34AAC21-3A9A-4E56-888F-995E0F1238E5}" type="sibTrans" cxnId="{F93B6F85-B950-426B-B54A-EE32403EB93C}">
      <dgm:prSet/>
      <dgm:spPr/>
      <dgm:t>
        <a:bodyPr/>
        <a:lstStyle/>
        <a:p>
          <a:endParaRPr lang="it-IT"/>
        </a:p>
      </dgm:t>
    </dgm:pt>
    <dgm:pt modelId="{67B13FE0-219B-4C3E-8995-BF0A26A00BBF}">
      <dgm:prSet/>
      <dgm:spPr/>
      <dgm:t>
        <a:bodyPr/>
        <a:lstStyle/>
        <a:p>
          <a:r>
            <a:rPr lang="it-IT" dirty="0"/>
            <a:t>Il problema, dunque, è il seguente: come digitalizziamo un’informazione prettamente analogica?</a:t>
          </a:r>
        </a:p>
      </dgm:t>
    </dgm:pt>
    <dgm:pt modelId="{8E8AA9EC-FD73-4B82-851B-2DA0CED2C21B}" type="parTrans" cxnId="{8A28515A-DB7A-4033-85CC-952DD38FC63B}">
      <dgm:prSet/>
      <dgm:spPr/>
      <dgm:t>
        <a:bodyPr/>
        <a:lstStyle/>
        <a:p>
          <a:endParaRPr lang="it-IT"/>
        </a:p>
      </dgm:t>
    </dgm:pt>
    <dgm:pt modelId="{29D36597-4B39-49C3-A4AE-4F145DD7F190}" type="sibTrans" cxnId="{8A28515A-DB7A-4033-85CC-952DD38FC63B}">
      <dgm:prSet/>
      <dgm:spPr/>
      <dgm:t>
        <a:bodyPr/>
        <a:lstStyle/>
        <a:p>
          <a:endParaRPr lang="it-IT"/>
        </a:p>
      </dgm:t>
    </dgm:pt>
    <dgm:pt modelId="{0920CE56-33A5-4272-BF41-1FF5B7C78AFE}" type="pres">
      <dgm:prSet presAssocID="{87DBDD9B-E258-456A-921F-84A77937D047}" presName="vert0" presStyleCnt="0">
        <dgm:presLayoutVars>
          <dgm:dir/>
          <dgm:animOne val="branch"/>
          <dgm:animLvl val="lvl"/>
        </dgm:presLayoutVars>
      </dgm:prSet>
      <dgm:spPr/>
    </dgm:pt>
    <dgm:pt modelId="{D0EEBFA1-AC0E-47B7-943C-DEDC1F01BEE8}" type="pres">
      <dgm:prSet presAssocID="{9029DAB8-6E2A-4CD8-9C64-846AB439D03A}" presName="thickLine" presStyleLbl="alignNode1" presStyleIdx="0" presStyleCnt="3"/>
      <dgm:spPr/>
    </dgm:pt>
    <dgm:pt modelId="{1EA6A4EA-2272-4C7B-BE91-9BAE8112D7FE}" type="pres">
      <dgm:prSet presAssocID="{9029DAB8-6E2A-4CD8-9C64-846AB439D03A}" presName="horz1" presStyleCnt="0"/>
      <dgm:spPr/>
    </dgm:pt>
    <dgm:pt modelId="{B216C1B9-1BB5-47BF-95D3-8534990C855C}" type="pres">
      <dgm:prSet presAssocID="{9029DAB8-6E2A-4CD8-9C64-846AB439D03A}" presName="tx1" presStyleLbl="revTx" presStyleIdx="0" presStyleCnt="3"/>
      <dgm:spPr/>
    </dgm:pt>
    <dgm:pt modelId="{79224A67-A376-4327-8914-2B031AADA766}" type="pres">
      <dgm:prSet presAssocID="{9029DAB8-6E2A-4CD8-9C64-846AB439D03A}" presName="vert1" presStyleCnt="0"/>
      <dgm:spPr/>
    </dgm:pt>
    <dgm:pt modelId="{3ABCAFE3-C327-4292-88FA-AF3D4DD520DF}" type="pres">
      <dgm:prSet presAssocID="{B315CAE0-E0CC-4FA2-AE98-D2EF99D92CB1}" presName="thickLine" presStyleLbl="alignNode1" presStyleIdx="1" presStyleCnt="3"/>
      <dgm:spPr/>
    </dgm:pt>
    <dgm:pt modelId="{C2EE8530-132C-40AA-9492-576421A1CE3D}" type="pres">
      <dgm:prSet presAssocID="{B315CAE0-E0CC-4FA2-AE98-D2EF99D92CB1}" presName="horz1" presStyleCnt="0"/>
      <dgm:spPr/>
    </dgm:pt>
    <dgm:pt modelId="{EEC9DEEF-F3A4-422C-81F6-948CE4AEA414}" type="pres">
      <dgm:prSet presAssocID="{B315CAE0-E0CC-4FA2-AE98-D2EF99D92CB1}" presName="tx1" presStyleLbl="revTx" presStyleIdx="1" presStyleCnt="3"/>
      <dgm:spPr/>
    </dgm:pt>
    <dgm:pt modelId="{53B4999B-D817-4DD0-8999-5F20B0199EAF}" type="pres">
      <dgm:prSet presAssocID="{B315CAE0-E0CC-4FA2-AE98-D2EF99D92CB1}" presName="vert1" presStyleCnt="0"/>
      <dgm:spPr/>
    </dgm:pt>
    <dgm:pt modelId="{38E02ADC-44F2-4209-9C56-DFB94B255E16}" type="pres">
      <dgm:prSet presAssocID="{67B13FE0-219B-4C3E-8995-BF0A26A00BBF}" presName="thickLine" presStyleLbl="alignNode1" presStyleIdx="2" presStyleCnt="3"/>
      <dgm:spPr/>
    </dgm:pt>
    <dgm:pt modelId="{3EC10081-0BB5-43F3-A951-CF911A4367C4}" type="pres">
      <dgm:prSet presAssocID="{67B13FE0-219B-4C3E-8995-BF0A26A00BBF}" presName="horz1" presStyleCnt="0"/>
      <dgm:spPr/>
    </dgm:pt>
    <dgm:pt modelId="{CA46F291-C0D7-4FE3-9CE6-E6D8C3CCBBE4}" type="pres">
      <dgm:prSet presAssocID="{67B13FE0-219B-4C3E-8995-BF0A26A00BBF}" presName="tx1" presStyleLbl="revTx" presStyleIdx="2" presStyleCnt="3"/>
      <dgm:spPr/>
    </dgm:pt>
    <dgm:pt modelId="{24B794B6-FD31-4C73-8DBE-D37CDF0851C3}" type="pres">
      <dgm:prSet presAssocID="{67B13FE0-219B-4C3E-8995-BF0A26A00BBF}" presName="vert1" presStyleCnt="0"/>
      <dgm:spPr/>
    </dgm:pt>
  </dgm:ptLst>
  <dgm:cxnLst>
    <dgm:cxn modelId="{24CFB921-6049-4B67-9EF1-AAD6730A179B}" srcId="{87DBDD9B-E258-456A-921F-84A77937D047}" destId="{9029DAB8-6E2A-4CD8-9C64-846AB439D03A}" srcOrd="0" destOrd="0" parTransId="{92AE9B5E-AE61-495A-8CF0-BD7F0437535C}" sibTransId="{BB476B79-4775-4B60-9B18-F7967FA63A34}"/>
    <dgm:cxn modelId="{154BCF28-482B-4D28-9384-35565CBF6415}" type="presOf" srcId="{B315CAE0-E0CC-4FA2-AE98-D2EF99D92CB1}" destId="{EEC9DEEF-F3A4-422C-81F6-948CE4AEA414}" srcOrd="0" destOrd="0" presId="urn:microsoft.com/office/officeart/2008/layout/LinedList"/>
    <dgm:cxn modelId="{F17EBF2F-CE4A-498B-BC35-BADE68C20018}" type="presOf" srcId="{9029DAB8-6E2A-4CD8-9C64-846AB439D03A}" destId="{B216C1B9-1BB5-47BF-95D3-8534990C855C}" srcOrd="0" destOrd="0" presId="urn:microsoft.com/office/officeart/2008/layout/LinedList"/>
    <dgm:cxn modelId="{8A28515A-DB7A-4033-85CC-952DD38FC63B}" srcId="{87DBDD9B-E258-456A-921F-84A77937D047}" destId="{67B13FE0-219B-4C3E-8995-BF0A26A00BBF}" srcOrd="2" destOrd="0" parTransId="{8E8AA9EC-FD73-4B82-851B-2DA0CED2C21B}" sibTransId="{29D36597-4B39-49C3-A4AE-4F145DD7F190}"/>
    <dgm:cxn modelId="{6FCDEB7A-0CD6-4283-B33F-AF8D6D91E304}" type="presOf" srcId="{87DBDD9B-E258-456A-921F-84A77937D047}" destId="{0920CE56-33A5-4272-BF41-1FF5B7C78AFE}" srcOrd="0" destOrd="0" presId="urn:microsoft.com/office/officeart/2008/layout/LinedList"/>
    <dgm:cxn modelId="{F93B6F85-B950-426B-B54A-EE32403EB93C}" srcId="{87DBDD9B-E258-456A-921F-84A77937D047}" destId="{B315CAE0-E0CC-4FA2-AE98-D2EF99D92CB1}" srcOrd="1" destOrd="0" parTransId="{7A7E6381-F672-49FD-A38C-177062DFBCEE}" sibTransId="{E34AAC21-3A9A-4E56-888F-995E0F1238E5}"/>
    <dgm:cxn modelId="{BF93F7C3-441F-48C4-B587-D1A38482B6D9}" type="presOf" srcId="{67B13FE0-219B-4C3E-8995-BF0A26A00BBF}" destId="{CA46F291-C0D7-4FE3-9CE6-E6D8C3CCBBE4}" srcOrd="0" destOrd="0" presId="urn:microsoft.com/office/officeart/2008/layout/LinedList"/>
    <dgm:cxn modelId="{5A03AE3C-EB80-4A90-B53A-CFA721E0A584}" type="presParOf" srcId="{0920CE56-33A5-4272-BF41-1FF5B7C78AFE}" destId="{D0EEBFA1-AC0E-47B7-943C-DEDC1F01BEE8}" srcOrd="0" destOrd="0" presId="urn:microsoft.com/office/officeart/2008/layout/LinedList"/>
    <dgm:cxn modelId="{133C6ECC-B31D-428E-87A7-550B64E26F14}" type="presParOf" srcId="{0920CE56-33A5-4272-BF41-1FF5B7C78AFE}" destId="{1EA6A4EA-2272-4C7B-BE91-9BAE8112D7FE}" srcOrd="1" destOrd="0" presId="urn:microsoft.com/office/officeart/2008/layout/LinedList"/>
    <dgm:cxn modelId="{0E2BF965-13AF-4436-B63E-5B3CE78D93ED}" type="presParOf" srcId="{1EA6A4EA-2272-4C7B-BE91-9BAE8112D7FE}" destId="{B216C1B9-1BB5-47BF-95D3-8534990C855C}" srcOrd="0" destOrd="0" presId="urn:microsoft.com/office/officeart/2008/layout/LinedList"/>
    <dgm:cxn modelId="{30A29760-ED04-4037-9E1C-4697F0A6FE6C}" type="presParOf" srcId="{1EA6A4EA-2272-4C7B-BE91-9BAE8112D7FE}" destId="{79224A67-A376-4327-8914-2B031AADA766}" srcOrd="1" destOrd="0" presId="urn:microsoft.com/office/officeart/2008/layout/LinedList"/>
    <dgm:cxn modelId="{B08C1A5D-642D-4928-B080-3FCF6926EA87}" type="presParOf" srcId="{0920CE56-33A5-4272-BF41-1FF5B7C78AFE}" destId="{3ABCAFE3-C327-4292-88FA-AF3D4DD520DF}" srcOrd="2" destOrd="0" presId="urn:microsoft.com/office/officeart/2008/layout/LinedList"/>
    <dgm:cxn modelId="{64D0E28B-ACD0-42F0-AE7F-B3C55B56670F}" type="presParOf" srcId="{0920CE56-33A5-4272-BF41-1FF5B7C78AFE}" destId="{C2EE8530-132C-40AA-9492-576421A1CE3D}" srcOrd="3" destOrd="0" presId="urn:microsoft.com/office/officeart/2008/layout/LinedList"/>
    <dgm:cxn modelId="{B8309193-EAEB-44B9-B0CE-460F2B9CE115}" type="presParOf" srcId="{C2EE8530-132C-40AA-9492-576421A1CE3D}" destId="{EEC9DEEF-F3A4-422C-81F6-948CE4AEA414}" srcOrd="0" destOrd="0" presId="urn:microsoft.com/office/officeart/2008/layout/LinedList"/>
    <dgm:cxn modelId="{E092931C-1DB3-4621-9B95-D64C59623B4F}" type="presParOf" srcId="{C2EE8530-132C-40AA-9492-576421A1CE3D}" destId="{53B4999B-D817-4DD0-8999-5F20B0199EAF}" srcOrd="1" destOrd="0" presId="urn:microsoft.com/office/officeart/2008/layout/LinedList"/>
    <dgm:cxn modelId="{0910F787-EACF-411A-974E-D1BEE9F2B3B6}" type="presParOf" srcId="{0920CE56-33A5-4272-BF41-1FF5B7C78AFE}" destId="{38E02ADC-44F2-4209-9C56-DFB94B255E16}" srcOrd="4" destOrd="0" presId="urn:microsoft.com/office/officeart/2008/layout/LinedList"/>
    <dgm:cxn modelId="{5A351107-1A22-42CA-84A2-12788764ECA0}" type="presParOf" srcId="{0920CE56-33A5-4272-BF41-1FF5B7C78AFE}" destId="{3EC10081-0BB5-43F3-A951-CF911A4367C4}" srcOrd="5" destOrd="0" presId="urn:microsoft.com/office/officeart/2008/layout/LinedList"/>
    <dgm:cxn modelId="{678DC077-3423-4F1A-9244-9E48F3B2D087}" type="presParOf" srcId="{3EC10081-0BB5-43F3-A951-CF911A4367C4}" destId="{CA46F291-C0D7-4FE3-9CE6-E6D8C3CCBBE4}" srcOrd="0" destOrd="0" presId="urn:microsoft.com/office/officeart/2008/layout/LinedList"/>
    <dgm:cxn modelId="{8B70CFFC-E0EF-401B-A65D-1E3C696EA152}" type="presParOf" srcId="{3EC10081-0BB5-43F3-A951-CF911A4367C4}" destId="{24B794B6-FD31-4C73-8DBE-D37CDF0851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C64D13-9450-44E4-81BC-57325B632E0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4777D32-899F-4F62-B876-831070F6E2A1}">
      <dgm:prSet/>
      <dgm:spPr/>
      <dgm:t>
        <a:bodyPr/>
        <a:lstStyle/>
        <a:p>
          <a:r>
            <a:rPr lang="it-IT"/>
            <a:t>Due </a:t>
          </a:r>
          <a:r>
            <a:rPr lang="it-IT" b="1"/>
            <a:t>discretizzazioni spaziali </a:t>
          </a:r>
          <a:r>
            <a:rPr lang="it-IT"/>
            <a:t>che riducono l’immagine ad una matrice di punti</a:t>
          </a:r>
        </a:p>
      </dgm:t>
    </dgm:pt>
    <dgm:pt modelId="{4B9C3662-2937-4679-B638-458924BF29FA}" type="parTrans" cxnId="{2D0D6A1A-206D-47FF-97AC-1BCCA075BB32}">
      <dgm:prSet/>
      <dgm:spPr/>
      <dgm:t>
        <a:bodyPr/>
        <a:lstStyle/>
        <a:p>
          <a:endParaRPr lang="it-IT"/>
        </a:p>
      </dgm:t>
    </dgm:pt>
    <dgm:pt modelId="{045564F1-086D-487B-9BBD-D730FB065822}" type="sibTrans" cxnId="{2D0D6A1A-206D-47FF-97AC-1BCCA075BB32}">
      <dgm:prSet/>
      <dgm:spPr/>
      <dgm:t>
        <a:bodyPr/>
        <a:lstStyle/>
        <a:p>
          <a:endParaRPr lang="it-IT"/>
        </a:p>
      </dgm:t>
    </dgm:pt>
    <dgm:pt modelId="{1B67657A-0090-4680-8448-127A25264DB1}">
      <dgm:prSet/>
      <dgm:spPr/>
      <dgm:t>
        <a:bodyPr/>
        <a:lstStyle/>
        <a:p>
          <a:r>
            <a:rPr lang="it-IT" dirty="0"/>
            <a:t>Una </a:t>
          </a:r>
          <a:r>
            <a:rPr lang="it-IT" b="1" dirty="0"/>
            <a:t>discretizzazione colorimetrica </a:t>
          </a:r>
          <a:r>
            <a:rPr lang="it-IT" dirty="0"/>
            <a:t>che limita l’insieme di colori che ogni punto può assumere ad un definito </a:t>
          </a:r>
          <a:r>
            <a:rPr lang="it-IT" dirty="0" err="1"/>
            <a:t>sottinsieme</a:t>
          </a:r>
          <a:endParaRPr lang="it-IT" dirty="0"/>
        </a:p>
      </dgm:t>
    </dgm:pt>
    <dgm:pt modelId="{91E9C694-40E4-4FBE-B082-E7307F0652B6}" type="parTrans" cxnId="{7F1C270E-A948-4ED8-9732-0C683EE6EFD7}">
      <dgm:prSet/>
      <dgm:spPr/>
      <dgm:t>
        <a:bodyPr/>
        <a:lstStyle/>
        <a:p>
          <a:endParaRPr lang="it-IT"/>
        </a:p>
      </dgm:t>
    </dgm:pt>
    <dgm:pt modelId="{4E9CBF71-BB86-46BA-AE21-2053D4F1B8F6}" type="sibTrans" cxnId="{7F1C270E-A948-4ED8-9732-0C683EE6EFD7}">
      <dgm:prSet/>
      <dgm:spPr/>
      <dgm:t>
        <a:bodyPr/>
        <a:lstStyle/>
        <a:p>
          <a:endParaRPr lang="it-IT"/>
        </a:p>
      </dgm:t>
    </dgm:pt>
    <dgm:pt modelId="{0EE90A43-D86A-4D39-901B-FDF5F5D4CDE5}" type="pres">
      <dgm:prSet presAssocID="{03C64D13-9450-44E4-81BC-57325B632E00}" presName="vert0" presStyleCnt="0">
        <dgm:presLayoutVars>
          <dgm:dir/>
          <dgm:animOne val="branch"/>
          <dgm:animLvl val="lvl"/>
        </dgm:presLayoutVars>
      </dgm:prSet>
      <dgm:spPr/>
    </dgm:pt>
    <dgm:pt modelId="{367E8AC2-2450-411C-81D5-DDEDACBA7D3D}" type="pres">
      <dgm:prSet presAssocID="{A4777D32-899F-4F62-B876-831070F6E2A1}" presName="thickLine" presStyleLbl="alignNode1" presStyleIdx="0" presStyleCnt="2"/>
      <dgm:spPr/>
    </dgm:pt>
    <dgm:pt modelId="{01E536B7-1F11-4562-A084-375738D48232}" type="pres">
      <dgm:prSet presAssocID="{A4777D32-899F-4F62-B876-831070F6E2A1}" presName="horz1" presStyleCnt="0"/>
      <dgm:spPr/>
    </dgm:pt>
    <dgm:pt modelId="{7788E8BC-6EC8-476F-8987-7291A67DEC1B}" type="pres">
      <dgm:prSet presAssocID="{A4777D32-899F-4F62-B876-831070F6E2A1}" presName="tx1" presStyleLbl="revTx" presStyleIdx="0" presStyleCnt="2"/>
      <dgm:spPr/>
    </dgm:pt>
    <dgm:pt modelId="{4CB06321-F403-4127-8981-4663F24DDEE1}" type="pres">
      <dgm:prSet presAssocID="{A4777D32-899F-4F62-B876-831070F6E2A1}" presName="vert1" presStyleCnt="0"/>
      <dgm:spPr/>
    </dgm:pt>
    <dgm:pt modelId="{6A426A81-76EC-400F-ACAD-CC97CCBB3F8C}" type="pres">
      <dgm:prSet presAssocID="{1B67657A-0090-4680-8448-127A25264DB1}" presName="thickLine" presStyleLbl="alignNode1" presStyleIdx="1" presStyleCnt="2"/>
      <dgm:spPr/>
    </dgm:pt>
    <dgm:pt modelId="{2491B7C3-EC9B-47FE-A9D8-D960F8E25123}" type="pres">
      <dgm:prSet presAssocID="{1B67657A-0090-4680-8448-127A25264DB1}" presName="horz1" presStyleCnt="0"/>
      <dgm:spPr/>
    </dgm:pt>
    <dgm:pt modelId="{C7959218-CD25-4379-AC7A-01A1F834FF4A}" type="pres">
      <dgm:prSet presAssocID="{1B67657A-0090-4680-8448-127A25264DB1}" presName="tx1" presStyleLbl="revTx" presStyleIdx="1" presStyleCnt="2"/>
      <dgm:spPr/>
    </dgm:pt>
    <dgm:pt modelId="{613B9F16-A350-4B56-8646-7A72224D9192}" type="pres">
      <dgm:prSet presAssocID="{1B67657A-0090-4680-8448-127A25264DB1}" presName="vert1" presStyleCnt="0"/>
      <dgm:spPr/>
    </dgm:pt>
  </dgm:ptLst>
  <dgm:cxnLst>
    <dgm:cxn modelId="{7F1C270E-A948-4ED8-9732-0C683EE6EFD7}" srcId="{03C64D13-9450-44E4-81BC-57325B632E00}" destId="{1B67657A-0090-4680-8448-127A25264DB1}" srcOrd="1" destOrd="0" parTransId="{91E9C694-40E4-4FBE-B082-E7307F0652B6}" sibTransId="{4E9CBF71-BB86-46BA-AE21-2053D4F1B8F6}"/>
    <dgm:cxn modelId="{2D0D6A1A-206D-47FF-97AC-1BCCA075BB32}" srcId="{03C64D13-9450-44E4-81BC-57325B632E00}" destId="{A4777D32-899F-4F62-B876-831070F6E2A1}" srcOrd="0" destOrd="0" parTransId="{4B9C3662-2937-4679-B638-458924BF29FA}" sibTransId="{045564F1-086D-487B-9BBD-D730FB065822}"/>
    <dgm:cxn modelId="{19159F6A-8A64-435F-B364-C7E1D444E901}" type="presOf" srcId="{A4777D32-899F-4F62-B876-831070F6E2A1}" destId="{7788E8BC-6EC8-476F-8987-7291A67DEC1B}" srcOrd="0" destOrd="0" presId="urn:microsoft.com/office/officeart/2008/layout/LinedList"/>
    <dgm:cxn modelId="{6F46E7BE-037E-485B-BD8C-D60236430039}" type="presOf" srcId="{1B67657A-0090-4680-8448-127A25264DB1}" destId="{C7959218-CD25-4379-AC7A-01A1F834FF4A}" srcOrd="0" destOrd="0" presId="urn:microsoft.com/office/officeart/2008/layout/LinedList"/>
    <dgm:cxn modelId="{984C5FE8-A055-4D7F-A7C1-154BCC77600D}" type="presOf" srcId="{03C64D13-9450-44E4-81BC-57325B632E00}" destId="{0EE90A43-D86A-4D39-901B-FDF5F5D4CDE5}" srcOrd="0" destOrd="0" presId="urn:microsoft.com/office/officeart/2008/layout/LinedList"/>
    <dgm:cxn modelId="{B62690CF-AD77-4832-ADB3-06EBE65DA3A3}" type="presParOf" srcId="{0EE90A43-D86A-4D39-901B-FDF5F5D4CDE5}" destId="{367E8AC2-2450-411C-81D5-DDEDACBA7D3D}" srcOrd="0" destOrd="0" presId="urn:microsoft.com/office/officeart/2008/layout/LinedList"/>
    <dgm:cxn modelId="{319D647A-AC7D-4C5C-B718-8F2F22E5C7CA}" type="presParOf" srcId="{0EE90A43-D86A-4D39-901B-FDF5F5D4CDE5}" destId="{01E536B7-1F11-4562-A084-375738D48232}" srcOrd="1" destOrd="0" presId="urn:microsoft.com/office/officeart/2008/layout/LinedList"/>
    <dgm:cxn modelId="{FA891577-E60B-49FC-AD75-84EAF8D6F24B}" type="presParOf" srcId="{01E536B7-1F11-4562-A084-375738D48232}" destId="{7788E8BC-6EC8-476F-8987-7291A67DEC1B}" srcOrd="0" destOrd="0" presId="urn:microsoft.com/office/officeart/2008/layout/LinedList"/>
    <dgm:cxn modelId="{F0D51DE8-2643-407D-BD56-3A5B60359D21}" type="presParOf" srcId="{01E536B7-1F11-4562-A084-375738D48232}" destId="{4CB06321-F403-4127-8981-4663F24DDEE1}" srcOrd="1" destOrd="0" presId="urn:microsoft.com/office/officeart/2008/layout/LinedList"/>
    <dgm:cxn modelId="{AB1D980E-1605-4E8E-A436-28BBA02E5DFD}" type="presParOf" srcId="{0EE90A43-D86A-4D39-901B-FDF5F5D4CDE5}" destId="{6A426A81-76EC-400F-ACAD-CC97CCBB3F8C}" srcOrd="2" destOrd="0" presId="urn:microsoft.com/office/officeart/2008/layout/LinedList"/>
    <dgm:cxn modelId="{111A861C-5EE9-4B49-831E-26CF6EEC5244}" type="presParOf" srcId="{0EE90A43-D86A-4D39-901B-FDF5F5D4CDE5}" destId="{2491B7C3-EC9B-47FE-A9D8-D960F8E25123}" srcOrd="3" destOrd="0" presId="urn:microsoft.com/office/officeart/2008/layout/LinedList"/>
    <dgm:cxn modelId="{DFC6D6DE-03B9-4546-9293-11B89367CA76}" type="presParOf" srcId="{2491B7C3-EC9B-47FE-A9D8-D960F8E25123}" destId="{C7959218-CD25-4379-AC7A-01A1F834FF4A}" srcOrd="0" destOrd="0" presId="urn:microsoft.com/office/officeart/2008/layout/LinedList"/>
    <dgm:cxn modelId="{BDA6FA5D-F09E-44CF-A7D4-4BD3C90F34C1}" type="presParOf" srcId="{2491B7C3-EC9B-47FE-A9D8-D960F8E25123}" destId="{613B9F16-A350-4B56-8646-7A72224D91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44EA85-B086-48AC-A20A-46D09D80C8A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D09FE6E-F923-43FA-9762-98C4CE1AFBF2}">
      <dgm:prSet/>
      <dgm:spPr/>
      <dgm:t>
        <a:bodyPr/>
        <a:lstStyle/>
        <a:p>
          <a:r>
            <a:rPr lang="it-IT" b="1" dirty="0"/>
            <a:t>Matrice bidimensionale di numeri</a:t>
          </a:r>
          <a:r>
            <a:rPr lang="it-IT" dirty="0"/>
            <a:t>, ognuno dei quali rappresenta la misura di una proprietà fisica (colore) di un’area elementare della scena rappresentata</a:t>
          </a:r>
        </a:p>
      </dgm:t>
    </dgm:pt>
    <dgm:pt modelId="{C9436A5C-0244-420C-AFFD-4C854F066A8B}" type="parTrans" cxnId="{A757257B-DD92-48D1-9F4E-D56B7BB69E86}">
      <dgm:prSet/>
      <dgm:spPr/>
      <dgm:t>
        <a:bodyPr/>
        <a:lstStyle/>
        <a:p>
          <a:endParaRPr lang="it-IT"/>
        </a:p>
      </dgm:t>
    </dgm:pt>
    <dgm:pt modelId="{8446ABAE-B031-463F-BDDB-BB932CBFC1E0}" type="sibTrans" cxnId="{A757257B-DD92-48D1-9F4E-D56B7BB69E86}">
      <dgm:prSet/>
      <dgm:spPr/>
      <dgm:t>
        <a:bodyPr/>
        <a:lstStyle/>
        <a:p>
          <a:endParaRPr lang="it-IT"/>
        </a:p>
      </dgm:t>
    </dgm:pt>
    <dgm:pt modelId="{2995043A-D164-44A5-A868-A8E86FC98505}">
      <dgm:prSet/>
      <dgm:spPr/>
      <dgm:t>
        <a:bodyPr/>
        <a:lstStyle/>
        <a:p>
          <a:r>
            <a:rPr lang="it-IT"/>
            <a:t>Generata attraverso scanner da immagini analogiche, da fotocamere digitali o applicazioni di grafica</a:t>
          </a:r>
        </a:p>
      </dgm:t>
    </dgm:pt>
    <dgm:pt modelId="{850355C4-B1C6-415F-BC5E-0C9E280C8F48}" type="parTrans" cxnId="{A7989D04-6DD3-4C1A-AF4A-4595F4167E49}">
      <dgm:prSet/>
      <dgm:spPr/>
      <dgm:t>
        <a:bodyPr/>
        <a:lstStyle/>
        <a:p>
          <a:endParaRPr lang="it-IT"/>
        </a:p>
      </dgm:t>
    </dgm:pt>
    <dgm:pt modelId="{DCD58108-381D-49A9-9CF3-19961BEBDD1E}" type="sibTrans" cxnId="{A7989D04-6DD3-4C1A-AF4A-4595F4167E49}">
      <dgm:prSet/>
      <dgm:spPr/>
      <dgm:t>
        <a:bodyPr/>
        <a:lstStyle/>
        <a:p>
          <a:endParaRPr lang="it-IT"/>
        </a:p>
      </dgm:t>
    </dgm:pt>
    <dgm:pt modelId="{582330CE-79CB-432E-A026-A288CB148362}" type="pres">
      <dgm:prSet presAssocID="{7444EA85-B086-48AC-A20A-46D09D80C8A2}" presName="vert0" presStyleCnt="0">
        <dgm:presLayoutVars>
          <dgm:dir/>
          <dgm:animOne val="branch"/>
          <dgm:animLvl val="lvl"/>
        </dgm:presLayoutVars>
      </dgm:prSet>
      <dgm:spPr/>
    </dgm:pt>
    <dgm:pt modelId="{356AA016-6275-492E-AC76-491C0683B1D6}" type="pres">
      <dgm:prSet presAssocID="{ED09FE6E-F923-43FA-9762-98C4CE1AFBF2}" presName="thickLine" presStyleLbl="alignNode1" presStyleIdx="0" presStyleCnt="2"/>
      <dgm:spPr/>
    </dgm:pt>
    <dgm:pt modelId="{4BC8F600-E944-4598-BBF5-046A60D9F1A8}" type="pres">
      <dgm:prSet presAssocID="{ED09FE6E-F923-43FA-9762-98C4CE1AFBF2}" presName="horz1" presStyleCnt="0"/>
      <dgm:spPr/>
    </dgm:pt>
    <dgm:pt modelId="{520814ED-9DED-40D8-BFBA-F81897BFD695}" type="pres">
      <dgm:prSet presAssocID="{ED09FE6E-F923-43FA-9762-98C4CE1AFBF2}" presName="tx1" presStyleLbl="revTx" presStyleIdx="0" presStyleCnt="2"/>
      <dgm:spPr/>
    </dgm:pt>
    <dgm:pt modelId="{BB9FE650-61A8-419F-BEB4-C113C897714C}" type="pres">
      <dgm:prSet presAssocID="{ED09FE6E-F923-43FA-9762-98C4CE1AFBF2}" presName="vert1" presStyleCnt="0"/>
      <dgm:spPr/>
    </dgm:pt>
    <dgm:pt modelId="{22620050-55DB-4DAE-A2BA-897AA2B52840}" type="pres">
      <dgm:prSet presAssocID="{2995043A-D164-44A5-A868-A8E86FC98505}" presName="thickLine" presStyleLbl="alignNode1" presStyleIdx="1" presStyleCnt="2"/>
      <dgm:spPr/>
    </dgm:pt>
    <dgm:pt modelId="{2484788A-999F-4D3A-8250-2099F2716AD4}" type="pres">
      <dgm:prSet presAssocID="{2995043A-D164-44A5-A868-A8E86FC98505}" presName="horz1" presStyleCnt="0"/>
      <dgm:spPr/>
    </dgm:pt>
    <dgm:pt modelId="{EEE5D092-D439-4010-96C2-2157155DC3BB}" type="pres">
      <dgm:prSet presAssocID="{2995043A-D164-44A5-A868-A8E86FC98505}" presName="tx1" presStyleLbl="revTx" presStyleIdx="1" presStyleCnt="2"/>
      <dgm:spPr/>
    </dgm:pt>
    <dgm:pt modelId="{831CDEE9-B007-4F60-8E07-A951A1084013}" type="pres">
      <dgm:prSet presAssocID="{2995043A-D164-44A5-A868-A8E86FC98505}" presName="vert1" presStyleCnt="0"/>
      <dgm:spPr/>
    </dgm:pt>
  </dgm:ptLst>
  <dgm:cxnLst>
    <dgm:cxn modelId="{A7989D04-6DD3-4C1A-AF4A-4595F4167E49}" srcId="{7444EA85-B086-48AC-A20A-46D09D80C8A2}" destId="{2995043A-D164-44A5-A868-A8E86FC98505}" srcOrd="1" destOrd="0" parTransId="{850355C4-B1C6-415F-BC5E-0C9E280C8F48}" sibTransId="{DCD58108-381D-49A9-9CF3-19961BEBDD1E}"/>
    <dgm:cxn modelId="{A757257B-DD92-48D1-9F4E-D56B7BB69E86}" srcId="{7444EA85-B086-48AC-A20A-46D09D80C8A2}" destId="{ED09FE6E-F923-43FA-9762-98C4CE1AFBF2}" srcOrd="0" destOrd="0" parTransId="{C9436A5C-0244-420C-AFFD-4C854F066A8B}" sibTransId="{8446ABAE-B031-463F-BDDB-BB932CBFC1E0}"/>
    <dgm:cxn modelId="{0BE062C2-DE57-44CC-B9B1-8C5CDB06AB26}" type="presOf" srcId="{2995043A-D164-44A5-A868-A8E86FC98505}" destId="{EEE5D092-D439-4010-96C2-2157155DC3BB}" srcOrd="0" destOrd="0" presId="urn:microsoft.com/office/officeart/2008/layout/LinedList"/>
    <dgm:cxn modelId="{403686EF-47DE-4029-99F4-3CD784F0A70F}" type="presOf" srcId="{7444EA85-B086-48AC-A20A-46D09D80C8A2}" destId="{582330CE-79CB-432E-A026-A288CB148362}" srcOrd="0" destOrd="0" presId="urn:microsoft.com/office/officeart/2008/layout/LinedList"/>
    <dgm:cxn modelId="{0763C5FA-DD8F-46DE-91AB-05AFE77F1333}" type="presOf" srcId="{ED09FE6E-F923-43FA-9762-98C4CE1AFBF2}" destId="{520814ED-9DED-40D8-BFBA-F81897BFD695}" srcOrd="0" destOrd="0" presId="urn:microsoft.com/office/officeart/2008/layout/LinedList"/>
    <dgm:cxn modelId="{67195633-D39E-4920-87A5-F9B49B693829}" type="presParOf" srcId="{582330CE-79CB-432E-A026-A288CB148362}" destId="{356AA016-6275-492E-AC76-491C0683B1D6}" srcOrd="0" destOrd="0" presId="urn:microsoft.com/office/officeart/2008/layout/LinedList"/>
    <dgm:cxn modelId="{676E5675-F6EE-403A-9EC0-73CC0612CF55}" type="presParOf" srcId="{582330CE-79CB-432E-A026-A288CB148362}" destId="{4BC8F600-E944-4598-BBF5-046A60D9F1A8}" srcOrd="1" destOrd="0" presId="urn:microsoft.com/office/officeart/2008/layout/LinedList"/>
    <dgm:cxn modelId="{9951DC79-BE4A-4A32-ADB6-8A418AC32B83}" type="presParOf" srcId="{4BC8F600-E944-4598-BBF5-046A60D9F1A8}" destId="{520814ED-9DED-40D8-BFBA-F81897BFD695}" srcOrd="0" destOrd="0" presId="urn:microsoft.com/office/officeart/2008/layout/LinedList"/>
    <dgm:cxn modelId="{F7A21EB4-E4AD-417C-86FD-97FAA8A5B8C1}" type="presParOf" srcId="{4BC8F600-E944-4598-BBF5-046A60D9F1A8}" destId="{BB9FE650-61A8-419F-BEB4-C113C897714C}" srcOrd="1" destOrd="0" presId="urn:microsoft.com/office/officeart/2008/layout/LinedList"/>
    <dgm:cxn modelId="{1C54612D-78D9-4DCF-ABF7-862A7CF5A3F4}" type="presParOf" srcId="{582330CE-79CB-432E-A026-A288CB148362}" destId="{22620050-55DB-4DAE-A2BA-897AA2B52840}" srcOrd="2" destOrd="0" presId="urn:microsoft.com/office/officeart/2008/layout/LinedList"/>
    <dgm:cxn modelId="{AF70D5CC-62C1-425A-91EA-D06DC77D99DB}" type="presParOf" srcId="{582330CE-79CB-432E-A026-A288CB148362}" destId="{2484788A-999F-4D3A-8250-2099F2716AD4}" srcOrd="3" destOrd="0" presId="urn:microsoft.com/office/officeart/2008/layout/LinedList"/>
    <dgm:cxn modelId="{E56987A9-843D-4FF7-B534-AB6ABFFA817D}" type="presParOf" srcId="{2484788A-999F-4D3A-8250-2099F2716AD4}" destId="{EEE5D092-D439-4010-96C2-2157155DC3BB}" srcOrd="0" destOrd="0" presId="urn:microsoft.com/office/officeart/2008/layout/LinedList"/>
    <dgm:cxn modelId="{4AA243B5-1D1C-46AD-90BE-779103B56B1A}" type="presParOf" srcId="{2484788A-999F-4D3A-8250-2099F2716AD4}" destId="{831CDEE9-B007-4F60-8E07-A951A10840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7C2B2B-9844-4EF7-B316-B6BCAFEBB1C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AFCFEE-340F-4451-8816-8D5219B73152}">
      <dgm:prSet/>
      <dgm:spPr/>
      <dgm:t>
        <a:bodyPr/>
        <a:lstStyle/>
        <a:p>
          <a:r>
            <a:rPr lang="it-IT" b="1" dirty="0"/>
            <a:t>Scomposizione dell’immagine in una griglia di tanti elementi </a:t>
          </a:r>
          <a:r>
            <a:rPr lang="it-IT" dirty="0"/>
            <a:t>(punti) che sono l’unità minima di memorizzazione</a:t>
          </a:r>
        </a:p>
      </dgm:t>
    </dgm:pt>
    <dgm:pt modelId="{935E25AD-16ED-474C-AE19-BC86FEC2CA98}" type="parTrans" cxnId="{FFF33075-6D7D-44D5-B0E4-9B2B9AAECF67}">
      <dgm:prSet/>
      <dgm:spPr/>
      <dgm:t>
        <a:bodyPr/>
        <a:lstStyle/>
        <a:p>
          <a:endParaRPr lang="it-IT"/>
        </a:p>
      </dgm:t>
    </dgm:pt>
    <dgm:pt modelId="{DAFC3AF8-E16D-4721-92B1-0156B2CFF479}" type="sibTrans" cxnId="{FFF33075-6D7D-44D5-B0E4-9B2B9AAECF67}">
      <dgm:prSet/>
      <dgm:spPr/>
      <dgm:t>
        <a:bodyPr/>
        <a:lstStyle/>
        <a:p>
          <a:endParaRPr lang="it-IT"/>
        </a:p>
      </dgm:t>
    </dgm:pt>
    <dgm:pt modelId="{E06B7378-D83F-44E2-88C1-DE9D07E193A0}">
      <dgm:prSet/>
      <dgm:spPr/>
      <dgm:t>
        <a:bodyPr/>
        <a:lstStyle/>
        <a:p>
          <a:r>
            <a:rPr lang="it-IT" b="1" dirty="0"/>
            <a:t>Presenza di strutture elementari di natura più complessa</a:t>
          </a:r>
          <a:r>
            <a:rPr lang="it-IT" dirty="0"/>
            <a:t>, quali linee, circonferenze, archi, etc.</a:t>
          </a:r>
        </a:p>
      </dgm:t>
    </dgm:pt>
    <dgm:pt modelId="{5264F94F-31E6-407A-BD63-4B65CDA26210}" type="parTrans" cxnId="{C0E51E07-3DD6-4348-85F4-89D991394FF9}">
      <dgm:prSet/>
      <dgm:spPr/>
      <dgm:t>
        <a:bodyPr/>
        <a:lstStyle/>
        <a:p>
          <a:endParaRPr lang="it-IT"/>
        </a:p>
      </dgm:t>
    </dgm:pt>
    <dgm:pt modelId="{9EF50B5F-333A-437D-9707-4F093F4392DB}" type="sibTrans" cxnId="{C0E51E07-3DD6-4348-85F4-89D991394FF9}">
      <dgm:prSet/>
      <dgm:spPr/>
      <dgm:t>
        <a:bodyPr/>
        <a:lstStyle/>
        <a:p>
          <a:endParaRPr lang="it-IT"/>
        </a:p>
      </dgm:t>
    </dgm:pt>
    <dgm:pt modelId="{399F4AAD-F42B-4BE2-97CE-E25C6A3A31F8}" type="pres">
      <dgm:prSet presAssocID="{357C2B2B-9844-4EF7-B316-B6BCAFEBB1C2}" presName="vert0" presStyleCnt="0">
        <dgm:presLayoutVars>
          <dgm:dir/>
          <dgm:animOne val="branch"/>
          <dgm:animLvl val="lvl"/>
        </dgm:presLayoutVars>
      </dgm:prSet>
      <dgm:spPr/>
    </dgm:pt>
    <dgm:pt modelId="{78558FA1-67E5-4C5E-B055-5130934699E5}" type="pres">
      <dgm:prSet presAssocID="{BBAFCFEE-340F-4451-8816-8D5219B73152}" presName="thickLine" presStyleLbl="alignNode1" presStyleIdx="0" presStyleCnt="2"/>
      <dgm:spPr/>
    </dgm:pt>
    <dgm:pt modelId="{5AB7B53C-0C6A-4847-98D3-11FEB56DCDFC}" type="pres">
      <dgm:prSet presAssocID="{BBAFCFEE-340F-4451-8816-8D5219B73152}" presName="horz1" presStyleCnt="0"/>
      <dgm:spPr/>
    </dgm:pt>
    <dgm:pt modelId="{FA322F75-A2E2-4D78-B57D-5B42CCC737FD}" type="pres">
      <dgm:prSet presAssocID="{BBAFCFEE-340F-4451-8816-8D5219B73152}" presName="tx1" presStyleLbl="revTx" presStyleIdx="0" presStyleCnt="2"/>
      <dgm:spPr/>
    </dgm:pt>
    <dgm:pt modelId="{A4FEE26B-3050-4398-BF14-9A81E4004354}" type="pres">
      <dgm:prSet presAssocID="{BBAFCFEE-340F-4451-8816-8D5219B73152}" presName="vert1" presStyleCnt="0"/>
      <dgm:spPr/>
    </dgm:pt>
    <dgm:pt modelId="{583D1635-EE5A-4480-ABCC-C4C743454D18}" type="pres">
      <dgm:prSet presAssocID="{E06B7378-D83F-44E2-88C1-DE9D07E193A0}" presName="thickLine" presStyleLbl="alignNode1" presStyleIdx="1" presStyleCnt="2"/>
      <dgm:spPr/>
    </dgm:pt>
    <dgm:pt modelId="{198AAE50-76AF-4E53-903D-12EF1D7AA462}" type="pres">
      <dgm:prSet presAssocID="{E06B7378-D83F-44E2-88C1-DE9D07E193A0}" presName="horz1" presStyleCnt="0"/>
      <dgm:spPr/>
    </dgm:pt>
    <dgm:pt modelId="{33E11E69-91B7-475A-80F0-AF015F275221}" type="pres">
      <dgm:prSet presAssocID="{E06B7378-D83F-44E2-88C1-DE9D07E193A0}" presName="tx1" presStyleLbl="revTx" presStyleIdx="1" presStyleCnt="2"/>
      <dgm:spPr/>
    </dgm:pt>
    <dgm:pt modelId="{C8BE4DB1-481A-4994-9BB8-25124A1F81E0}" type="pres">
      <dgm:prSet presAssocID="{E06B7378-D83F-44E2-88C1-DE9D07E193A0}" presName="vert1" presStyleCnt="0"/>
      <dgm:spPr/>
    </dgm:pt>
  </dgm:ptLst>
  <dgm:cxnLst>
    <dgm:cxn modelId="{C0E51E07-3DD6-4348-85F4-89D991394FF9}" srcId="{357C2B2B-9844-4EF7-B316-B6BCAFEBB1C2}" destId="{E06B7378-D83F-44E2-88C1-DE9D07E193A0}" srcOrd="1" destOrd="0" parTransId="{5264F94F-31E6-407A-BD63-4B65CDA26210}" sibTransId="{9EF50B5F-333A-437D-9707-4F093F4392DB}"/>
    <dgm:cxn modelId="{FFF33075-6D7D-44D5-B0E4-9B2B9AAECF67}" srcId="{357C2B2B-9844-4EF7-B316-B6BCAFEBB1C2}" destId="{BBAFCFEE-340F-4451-8816-8D5219B73152}" srcOrd="0" destOrd="0" parTransId="{935E25AD-16ED-474C-AE19-BC86FEC2CA98}" sibTransId="{DAFC3AF8-E16D-4721-92B1-0156B2CFF479}"/>
    <dgm:cxn modelId="{479F327F-9C8F-474B-9A6D-6B301B26D10E}" type="presOf" srcId="{357C2B2B-9844-4EF7-B316-B6BCAFEBB1C2}" destId="{399F4AAD-F42B-4BE2-97CE-E25C6A3A31F8}" srcOrd="0" destOrd="0" presId="urn:microsoft.com/office/officeart/2008/layout/LinedList"/>
    <dgm:cxn modelId="{8E6E5FBB-4329-4CA4-8C3C-566CAB47C4BC}" type="presOf" srcId="{BBAFCFEE-340F-4451-8816-8D5219B73152}" destId="{FA322F75-A2E2-4D78-B57D-5B42CCC737FD}" srcOrd="0" destOrd="0" presId="urn:microsoft.com/office/officeart/2008/layout/LinedList"/>
    <dgm:cxn modelId="{3F934CE5-8E13-46D3-A889-7A606BA32E2C}" type="presOf" srcId="{E06B7378-D83F-44E2-88C1-DE9D07E193A0}" destId="{33E11E69-91B7-475A-80F0-AF015F275221}" srcOrd="0" destOrd="0" presId="urn:microsoft.com/office/officeart/2008/layout/LinedList"/>
    <dgm:cxn modelId="{0711EE59-1867-4146-8FFE-6ECA2E72D80B}" type="presParOf" srcId="{399F4AAD-F42B-4BE2-97CE-E25C6A3A31F8}" destId="{78558FA1-67E5-4C5E-B055-5130934699E5}" srcOrd="0" destOrd="0" presId="urn:microsoft.com/office/officeart/2008/layout/LinedList"/>
    <dgm:cxn modelId="{B3278535-9914-4117-A987-97D152458742}" type="presParOf" srcId="{399F4AAD-F42B-4BE2-97CE-E25C6A3A31F8}" destId="{5AB7B53C-0C6A-4847-98D3-11FEB56DCDFC}" srcOrd="1" destOrd="0" presId="urn:microsoft.com/office/officeart/2008/layout/LinedList"/>
    <dgm:cxn modelId="{472695FB-8A7A-458C-B835-A8F784CF540F}" type="presParOf" srcId="{5AB7B53C-0C6A-4847-98D3-11FEB56DCDFC}" destId="{FA322F75-A2E2-4D78-B57D-5B42CCC737FD}" srcOrd="0" destOrd="0" presId="urn:microsoft.com/office/officeart/2008/layout/LinedList"/>
    <dgm:cxn modelId="{ED892C7F-5C44-4426-8FD0-A56541454A4B}" type="presParOf" srcId="{5AB7B53C-0C6A-4847-98D3-11FEB56DCDFC}" destId="{A4FEE26B-3050-4398-BF14-9A81E4004354}" srcOrd="1" destOrd="0" presId="urn:microsoft.com/office/officeart/2008/layout/LinedList"/>
    <dgm:cxn modelId="{CE77B28B-A145-437B-BCD6-609706C90D53}" type="presParOf" srcId="{399F4AAD-F42B-4BE2-97CE-E25C6A3A31F8}" destId="{583D1635-EE5A-4480-ABCC-C4C743454D18}" srcOrd="2" destOrd="0" presId="urn:microsoft.com/office/officeart/2008/layout/LinedList"/>
    <dgm:cxn modelId="{C0206A6E-E755-4BF3-AB5F-8AB0F4C17439}" type="presParOf" srcId="{399F4AAD-F42B-4BE2-97CE-E25C6A3A31F8}" destId="{198AAE50-76AF-4E53-903D-12EF1D7AA462}" srcOrd="3" destOrd="0" presId="urn:microsoft.com/office/officeart/2008/layout/LinedList"/>
    <dgm:cxn modelId="{FCE2E0E5-5BD6-4B05-BDB7-C47B440902F4}" type="presParOf" srcId="{198AAE50-76AF-4E53-903D-12EF1D7AA462}" destId="{33E11E69-91B7-475A-80F0-AF015F275221}" srcOrd="0" destOrd="0" presId="urn:microsoft.com/office/officeart/2008/layout/LinedList"/>
    <dgm:cxn modelId="{8DE611F4-F4EE-4C19-A541-8AAF5EA3BFEE}" type="presParOf" srcId="{198AAE50-76AF-4E53-903D-12EF1D7AA462}" destId="{C8BE4DB1-481A-4994-9BB8-25124A1F81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69C6E4-3122-4364-88EA-3436F46698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C9DCE2F-8A75-4F18-BB9B-1D7359129DF8}">
      <dgm:prSet/>
      <dgm:spPr/>
      <dgm:t>
        <a:bodyPr/>
        <a:lstStyle/>
        <a:p>
          <a:r>
            <a:rPr lang="it-IT"/>
            <a:t>Le immagini che appaiono su uno schermo sono semplici da interpretare</a:t>
          </a:r>
        </a:p>
      </dgm:t>
    </dgm:pt>
    <dgm:pt modelId="{C6DBB58B-D9DD-44FE-8961-47C0617E8C31}" type="parTrans" cxnId="{222D716A-F4DC-4FCF-8F3F-13E8BF8EB7E1}">
      <dgm:prSet/>
      <dgm:spPr/>
      <dgm:t>
        <a:bodyPr/>
        <a:lstStyle/>
        <a:p>
          <a:endParaRPr lang="it-IT"/>
        </a:p>
      </dgm:t>
    </dgm:pt>
    <dgm:pt modelId="{20795153-FC82-47A7-8CBD-23C801F7F24C}" type="sibTrans" cxnId="{222D716A-F4DC-4FCF-8F3F-13E8BF8EB7E1}">
      <dgm:prSet/>
      <dgm:spPr/>
      <dgm:t>
        <a:bodyPr/>
        <a:lstStyle/>
        <a:p>
          <a:endParaRPr lang="it-IT"/>
        </a:p>
      </dgm:t>
    </dgm:pt>
    <dgm:pt modelId="{4DED5C20-4FFF-46AC-96A6-87F840B35598}">
      <dgm:prSet/>
      <dgm:spPr/>
      <dgm:t>
        <a:bodyPr/>
        <a:lstStyle/>
        <a:p>
          <a:r>
            <a:rPr lang="it-IT"/>
            <a:t>Ma se ci avviciniamo al video, l’immagine sgrana, cioè sembra composta da piccoli puntini luminosi e colorati: sono i </a:t>
          </a:r>
          <a:r>
            <a:rPr lang="it-IT" b="1"/>
            <a:t>PIXEL</a:t>
          </a:r>
          <a:endParaRPr lang="it-IT"/>
        </a:p>
      </dgm:t>
    </dgm:pt>
    <dgm:pt modelId="{DB6B4C93-90A7-423A-894D-E8628CAC5226}" type="parTrans" cxnId="{CE9BF821-B72A-4CD7-96B1-89B48B6B7682}">
      <dgm:prSet/>
      <dgm:spPr/>
      <dgm:t>
        <a:bodyPr/>
        <a:lstStyle/>
        <a:p>
          <a:endParaRPr lang="it-IT"/>
        </a:p>
      </dgm:t>
    </dgm:pt>
    <dgm:pt modelId="{6A045AE0-1D94-40FF-AD73-245789B5845A}" type="sibTrans" cxnId="{CE9BF821-B72A-4CD7-96B1-89B48B6B7682}">
      <dgm:prSet/>
      <dgm:spPr/>
      <dgm:t>
        <a:bodyPr/>
        <a:lstStyle/>
        <a:p>
          <a:endParaRPr lang="it-IT"/>
        </a:p>
      </dgm:t>
    </dgm:pt>
    <dgm:pt modelId="{D7DBDF05-1EC9-4E9F-A794-65515607D0A2}" type="pres">
      <dgm:prSet presAssocID="{B669C6E4-3122-4364-88EA-3436F4669866}" presName="vert0" presStyleCnt="0">
        <dgm:presLayoutVars>
          <dgm:dir/>
          <dgm:animOne val="branch"/>
          <dgm:animLvl val="lvl"/>
        </dgm:presLayoutVars>
      </dgm:prSet>
      <dgm:spPr/>
    </dgm:pt>
    <dgm:pt modelId="{83247E88-86A3-43AB-9FD9-70702CF6D718}" type="pres">
      <dgm:prSet presAssocID="{CC9DCE2F-8A75-4F18-BB9B-1D7359129DF8}" presName="thickLine" presStyleLbl="alignNode1" presStyleIdx="0" presStyleCnt="2"/>
      <dgm:spPr/>
    </dgm:pt>
    <dgm:pt modelId="{F3903205-67F6-405A-BFEE-1998667BEB7C}" type="pres">
      <dgm:prSet presAssocID="{CC9DCE2F-8A75-4F18-BB9B-1D7359129DF8}" presName="horz1" presStyleCnt="0"/>
      <dgm:spPr/>
    </dgm:pt>
    <dgm:pt modelId="{2B104898-F196-4BDC-9DE4-2DF00AC76379}" type="pres">
      <dgm:prSet presAssocID="{CC9DCE2F-8A75-4F18-BB9B-1D7359129DF8}" presName="tx1" presStyleLbl="revTx" presStyleIdx="0" presStyleCnt="2"/>
      <dgm:spPr/>
    </dgm:pt>
    <dgm:pt modelId="{3F83E26F-821B-40BF-BBED-191038629614}" type="pres">
      <dgm:prSet presAssocID="{CC9DCE2F-8A75-4F18-BB9B-1D7359129DF8}" presName="vert1" presStyleCnt="0"/>
      <dgm:spPr/>
    </dgm:pt>
    <dgm:pt modelId="{A886363F-73EE-48E6-A11C-12FD62CD0323}" type="pres">
      <dgm:prSet presAssocID="{4DED5C20-4FFF-46AC-96A6-87F840B35598}" presName="thickLine" presStyleLbl="alignNode1" presStyleIdx="1" presStyleCnt="2"/>
      <dgm:spPr/>
    </dgm:pt>
    <dgm:pt modelId="{8093CAC6-CEE1-4E0A-AD70-F5925A29950C}" type="pres">
      <dgm:prSet presAssocID="{4DED5C20-4FFF-46AC-96A6-87F840B35598}" presName="horz1" presStyleCnt="0"/>
      <dgm:spPr/>
    </dgm:pt>
    <dgm:pt modelId="{5E627630-BFF4-48D4-A467-8DAFBF2FA3B5}" type="pres">
      <dgm:prSet presAssocID="{4DED5C20-4FFF-46AC-96A6-87F840B35598}" presName="tx1" presStyleLbl="revTx" presStyleIdx="1" presStyleCnt="2"/>
      <dgm:spPr/>
    </dgm:pt>
    <dgm:pt modelId="{11C26B40-60C3-481D-933E-703E6AD3C69B}" type="pres">
      <dgm:prSet presAssocID="{4DED5C20-4FFF-46AC-96A6-87F840B35598}" presName="vert1" presStyleCnt="0"/>
      <dgm:spPr/>
    </dgm:pt>
  </dgm:ptLst>
  <dgm:cxnLst>
    <dgm:cxn modelId="{CE9BF821-B72A-4CD7-96B1-89B48B6B7682}" srcId="{B669C6E4-3122-4364-88EA-3436F4669866}" destId="{4DED5C20-4FFF-46AC-96A6-87F840B35598}" srcOrd="1" destOrd="0" parTransId="{DB6B4C93-90A7-423A-894D-E8628CAC5226}" sibTransId="{6A045AE0-1D94-40FF-AD73-245789B5845A}"/>
    <dgm:cxn modelId="{1B941A24-6740-4681-96FD-04F17EA50176}" type="presOf" srcId="{B669C6E4-3122-4364-88EA-3436F4669866}" destId="{D7DBDF05-1EC9-4E9F-A794-65515607D0A2}" srcOrd="0" destOrd="0" presId="urn:microsoft.com/office/officeart/2008/layout/LinedList"/>
    <dgm:cxn modelId="{222D716A-F4DC-4FCF-8F3F-13E8BF8EB7E1}" srcId="{B669C6E4-3122-4364-88EA-3436F4669866}" destId="{CC9DCE2F-8A75-4F18-BB9B-1D7359129DF8}" srcOrd="0" destOrd="0" parTransId="{C6DBB58B-D9DD-44FE-8961-47C0617E8C31}" sibTransId="{20795153-FC82-47A7-8CBD-23C801F7F24C}"/>
    <dgm:cxn modelId="{0D82AF6C-5F51-4E80-80DA-2CB31B757770}" type="presOf" srcId="{4DED5C20-4FFF-46AC-96A6-87F840B35598}" destId="{5E627630-BFF4-48D4-A467-8DAFBF2FA3B5}" srcOrd="0" destOrd="0" presId="urn:microsoft.com/office/officeart/2008/layout/LinedList"/>
    <dgm:cxn modelId="{3D1DEB7C-2972-4891-9A35-C09740130993}" type="presOf" srcId="{CC9DCE2F-8A75-4F18-BB9B-1D7359129DF8}" destId="{2B104898-F196-4BDC-9DE4-2DF00AC76379}" srcOrd="0" destOrd="0" presId="urn:microsoft.com/office/officeart/2008/layout/LinedList"/>
    <dgm:cxn modelId="{543E296B-C2A1-4120-A3B8-42EDD158A625}" type="presParOf" srcId="{D7DBDF05-1EC9-4E9F-A794-65515607D0A2}" destId="{83247E88-86A3-43AB-9FD9-70702CF6D718}" srcOrd="0" destOrd="0" presId="urn:microsoft.com/office/officeart/2008/layout/LinedList"/>
    <dgm:cxn modelId="{780C0F4C-99F0-4206-A1C5-AEA3CB0D6D26}" type="presParOf" srcId="{D7DBDF05-1EC9-4E9F-A794-65515607D0A2}" destId="{F3903205-67F6-405A-BFEE-1998667BEB7C}" srcOrd="1" destOrd="0" presId="urn:microsoft.com/office/officeart/2008/layout/LinedList"/>
    <dgm:cxn modelId="{E33BE990-3C61-4277-8183-1CA78A781557}" type="presParOf" srcId="{F3903205-67F6-405A-BFEE-1998667BEB7C}" destId="{2B104898-F196-4BDC-9DE4-2DF00AC76379}" srcOrd="0" destOrd="0" presId="urn:microsoft.com/office/officeart/2008/layout/LinedList"/>
    <dgm:cxn modelId="{E6ED3DFD-93C8-4DBD-895F-7D37E2608727}" type="presParOf" srcId="{F3903205-67F6-405A-BFEE-1998667BEB7C}" destId="{3F83E26F-821B-40BF-BBED-191038629614}" srcOrd="1" destOrd="0" presId="urn:microsoft.com/office/officeart/2008/layout/LinedList"/>
    <dgm:cxn modelId="{07A601CA-A2F8-40DE-8443-B41AD02FCD72}" type="presParOf" srcId="{D7DBDF05-1EC9-4E9F-A794-65515607D0A2}" destId="{A886363F-73EE-48E6-A11C-12FD62CD0323}" srcOrd="2" destOrd="0" presId="urn:microsoft.com/office/officeart/2008/layout/LinedList"/>
    <dgm:cxn modelId="{7AFE4A67-32CA-4BE4-BE2B-581EB9C6184F}" type="presParOf" srcId="{D7DBDF05-1EC9-4E9F-A794-65515607D0A2}" destId="{8093CAC6-CEE1-4E0A-AD70-F5925A29950C}" srcOrd="3" destOrd="0" presId="urn:microsoft.com/office/officeart/2008/layout/LinedList"/>
    <dgm:cxn modelId="{CC652740-C38F-41E1-B06B-5980D4E872F6}" type="presParOf" srcId="{8093CAC6-CEE1-4E0A-AD70-F5925A29950C}" destId="{5E627630-BFF4-48D4-A467-8DAFBF2FA3B5}" srcOrd="0" destOrd="0" presId="urn:microsoft.com/office/officeart/2008/layout/LinedList"/>
    <dgm:cxn modelId="{F8136E50-7BDA-42C2-9B00-66D1D671907E}" type="presParOf" srcId="{8093CAC6-CEE1-4E0A-AD70-F5925A29950C}" destId="{11C26B40-60C3-481D-933E-703E6AD3C6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C4E6BBE-CE81-4FA3-9501-3EE89BF8BD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FC8D542-803B-4409-B3C4-BA9A873EB393}">
      <dgm:prSet/>
      <dgm:spPr/>
      <dgm:t>
        <a:bodyPr/>
        <a:lstStyle/>
        <a:p>
          <a:r>
            <a:rPr lang="it-IT" dirty="0"/>
            <a:t>La </a:t>
          </a:r>
          <a:r>
            <a:rPr lang="it-IT" b="1" dirty="0"/>
            <a:t>profondità</a:t>
          </a:r>
          <a:r>
            <a:rPr lang="it-IT" dirty="0"/>
            <a:t> di un’immagine è il numero di bit che servono per rappresentare un singolo pixel dell’immagine</a:t>
          </a:r>
        </a:p>
      </dgm:t>
    </dgm:pt>
    <dgm:pt modelId="{BC725FCA-C094-4D79-B182-FD37D8DD831B}" type="parTrans" cxnId="{9862CE8D-2BD3-4EB4-AC6B-C8535BA44888}">
      <dgm:prSet/>
      <dgm:spPr/>
      <dgm:t>
        <a:bodyPr/>
        <a:lstStyle/>
        <a:p>
          <a:endParaRPr lang="it-IT"/>
        </a:p>
      </dgm:t>
    </dgm:pt>
    <dgm:pt modelId="{B2929038-0C9B-474F-BA85-F246624673D1}" type="sibTrans" cxnId="{9862CE8D-2BD3-4EB4-AC6B-C8535BA44888}">
      <dgm:prSet/>
      <dgm:spPr/>
      <dgm:t>
        <a:bodyPr/>
        <a:lstStyle/>
        <a:p>
          <a:endParaRPr lang="it-IT"/>
        </a:p>
      </dgm:t>
    </dgm:pt>
    <dgm:pt modelId="{4F72165F-24A4-42E4-AA58-402F254D6EE6}">
      <dgm:prSet/>
      <dgm:spPr/>
      <dgm:t>
        <a:bodyPr/>
        <a:lstStyle/>
        <a:p>
          <a:r>
            <a:rPr lang="it-IT"/>
            <a:t>Più profondità equivale ad un maggiore numero di colori disponibili</a:t>
          </a:r>
        </a:p>
      </dgm:t>
    </dgm:pt>
    <dgm:pt modelId="{9E13F3C7-82B9-44A2-9F78-A1B288F1843E}" type="parTrans" cxnId="{5F2B58AC-DEF2-416B-AE96-C9251E77D0BD}">
      <dgm:prSet/>
      <dgm:spPr/>
      <dgm:t>
        <a:bodyPr/>
        <a:lstStyle/>
        <a:p>
          <a:endParaRPr lang="it-IT"/>
        </a:p>
      </dgm:t>
    </dgm:pt>
    <dgm:pt modelId="{8829CFD9-91EF-490C-BB24-31971A37259D}" type="sibTrans" cxnId="{5F2B58AC-DEF2-416B-AE96-C9251E77D0BD}">
      <dgm:prSet/>
      <dgm:spPr/>
      <dgm:t>
        <a:bodyPr/>
        <a:lstStyle/>
        <a:p>
          <a:endParaRPr lang="it-IT"/>
        </a:p>
      </dgm:t>
    </dgm:pt>
    <dgm:pt modelId="{11E1B4D1-8D1B-41DF-BE97-7E4D5D2BDFD6}" type="pres">
      <dgm:prSet presAssocID="{3C4E6BBE-CE81-4FA3-9501-3EE89BF8BDA4}" presName="vert0" presStyleCnt="0">
        <dgm:presLayoutVars>
          <dgm:dir/>
          <dgm:animOne val="branch"/>
          <dgm:animLvl val="lvl"/>
        </dgm:presLayoutVars>
      </dgm:prSet>
      <dgm:spPr/>
    </dgm:pt>
    <dgm:pt modelId="{1730746D-2F71-4741-969A-5479224B3B0B}" type="pres">
      <dgm:prSet presAssocID="{6FC8D542-803B-4409-B3C4-BA9A873EB393}" presName="thickLine" presStyleLbl="alignNode1" presStyleIdx="0" presStyleCnt="2"/>
      <dgm:spPr/>
    </dgm:pt>
    <dgm:pt modelId="{064E035A-228A-42CF-B676-5E874A218D47}" type="pres">
      <dgm:prSet presAssocID="{6FC8D542-803B-4409-B3C4-BA9A873EB393}" presName="horz1" presStyleCnt="0"/>
      <dgm:spPr/>
    </dgm:pt>
    <dgm:pt modelId="{4F53462B-F15B-4B35-977A-C81C54B956F0}" type="pres">
      <dgm:prSet presAssocID="{6FC8D542-803B-4409-B3C4-BA9A873EB393}" presName="tx1" presStyleLbl="revTx" presStyleIdx="0" presStyleCnt="2"/>
      <dgm:spPr/>
    </dgm:pt>
    <dgm:pt modelId="{7CFBB8B9-67D0-48D6-915B-3F864D75DD18}" type="pres">
      <dgm:prSet presAssocID="{6FC8D542-803B-4409-B3C4-BA9A873EB393}" presName="vert1" presStyleCnt="0"/>
      <dgm:spPr/>
    </dgm:pt>
    <dgm:pt modelId="{D7E81FCE-0CEB-4850-9D9C-7485BC116C17}" type="pres">
      <dgm:prSet presAssocID="{4F72165F-24A4-42E4-AA58-402F254D6EE6}" presName="thickLine" presStyleLbl="alignNode1" presStyleIdx="1" presStyleCnt="2"/>
      <dgm:spPr/>
    </dgm:pt>
    <dgm:pt modelId="{87E5C763-A0E8-440C-97E1-133952F8D06E}" type="pres">
      <dgm:prSet presAssocID="{4F72165F-24A4-42E4-AA58-402F254D6EE6}" presName="horz1" presStyleCnt="0"/>
      <dgm:spPr/>
    </dgm:pt>
    <dgm:pt modelId="{8DBB6A9D-79F1-41D5-A05F-0798092BAC5E}" type="pres">
      <dgm:prSet presAssocID="{4F72165F-24A4-42E4-AA58-402F254D6EE6}" presName="tx1" presStyleLbl="revTx" presStyleIdx="1" presStyleCnt="2"/>
      <dgm:spPr/>
    </dgm:pt>
    <dgm:pt modelId="{02246E48-3D42-477F-803F-4ACEE3A25400}" type="pres">
      <dgm:prSet presAssocID="{4F72165F-24A4-42E4-AA58-402F254D6EE6}" presName="vert1" presStyleCnt="0"/>
      <dgm:spPr/>
    </dgm:pt>
  </dgm:ptLst>
  <dgm:cxnLst>
    <dgm:cxn modelId="{A3FA9E14-C308-407D-944E-72F99DC48709}" type="presOf" srcId="{6FC8D542-803B-4409-B3C4-BA9A873EB393}" destId="{4F53462B-F15B-4B35-977A-C81C54B956F0}" srcOrd="0" destOrd="0" presId="urn:microsoft.com/office/officeart/2008/layout/LinedList"/>
    <dgm:cxn modelId="{986F505F-B635-41BB-853B-567A8927271F}" type="presOf" srcId="{3C4E6BBE-CE81-4FA3-9501-3EE89BF8BDA4}" destId="{11E1B4D1-8D1B-41DF-BE97-7E4D5D2BDFD6}" srcOrd="0" destOrd="0" presId="urn:microsoft.com/office/officeart/2008/layout/LinedList"/>
    <dgm:cxn modelId="{9862CE8D-2BD3-4EB4-AC6B-C8535BA44888}" srcId="{3C4E6BBE-CE81-4FA3-9501-3EE89BF8BDA4}" destId="{6FC8D542-803B-4409-B3C4-BA9A873EB393}" srcOrd="0" destOrd="0" parTransId="{BC725FCA-C094-4D79-B182-FD37D8DD831B}" sibTransId="{B2929038-0C9B-474F-BA85-F246624673D1}"/>
    <dgm:cxn modelId="{5F2B58AC-DEF2-416B-AE96-C9251E77D0BD}" srcId="{3C4E6BBE-CE81-4FA3-9501-3EE89BF8BDA4}" destId="{4F72165F-24A4-42E4-AA58-402F254D6EE6}" srcOrd="1" destOrd="0" parTransId="{9E13F3C7-82B9-44A2-9F78-A1B288F1843E}" sibTransId="{8829CFD9-91EF-490C-BB24-31971A37259D}"/>
    <dgm:cxn modelId="{D8E330EE-BF0F-4DB3-B59D-9C7E0021C441}" type="presOf" srcId="{4F72165F-24A4-42E4-AA58-402F254D6EE6}" destId="{8DBB6A9D-79F1-41D5-A05F-0798092BAC5E}" srcOrd="0" destOrd="0" presId="urn:microsoft.com/office/officeart/2008/layout/LinedList"/>
    <dgm:cxn modelId="{791E2037-528E-4A58-ACEB-08C66A71C9AF}" type="presParOf" srcId="{11E1B4D1-8D1B-41DF-BE97-7E4D5D2BDFD6}" destId="{1730746D-2F71-4741-969A-5479224B3B0B}" srcOrd="0" destOrd="0" presId="urn:microsoft.com/office/officeart/2008/layout/LinedList"/>
    <dgm:cxn modelId="{FA71C1CB-9EB5-492E-9092-13781AB3AEB9}" type="presParOf" srcId="{11E1B4D1-8D1B-41DF-BE97-7E4D5D2BDFD6}" destId="{064E035A-228A-42CF-B676-5E874A218D47}" srcOrd="1" destOrd="0" presId="urn:microsoft.com/office/officeart/2008/layout/LinedList"/>
    <dgm:cxn modelId="{442FBA38-3425-43E0-BF50-0D35CEF2C791}" type="presParOf" srcId="{064E035A-228A-42CF-B676-5E874A218D47}" destId="{4F53462B-F15B-4B35-977A-C81C54B956F0}" srcOrd="0" destOrd="0" presId="urn:microsoft.com/office/officeart/2008/layout/LinedList"/>
    <dgm:cxn modelId="{83AD18F3-67DA-43B7-89D8-948C8F751C11}" type="presParOf" srcId="{064E035A-228A-42CF-B676-5E874A218D47}" destId="{7CFBB8B9-67D0-48D6-915B-3F864D75DD18}" srcOrd="1" destOrd="0" presId="urn:microsoft.com/office/officeart/2008/layout/LinedList"/>
    <dgm:cxn modelId="{7F6A3F27-4D70-42FE-821F-9B8EF5A82FF5}" type="presParOf" srcId="{11E1B4D1-8D1B-41DF-BE97-7E4D5D2BDFD6}" destId="{D7E81FCE-0CEB-4850-9D9C-7485BC116C17}" srcOrd="2" destOrd="0" presId="urn:microsoft.com/office/officeart/2008/layout/LinedList"/>
    <dgm:cxn modelId="{CD54D066-0E8B-49F5-B9BA-27BD0B523C34}" type="presParOf" srcId="{11E1B4D1-8D1B-41DF-BE97-7E4D5D2BDFD6}" destId="{87E5C763-A0E8-440C-97E1-133952F8D06E}" srcOrd="3" destOrd="0" presId="urn:microsoft.com/office/officeart/2008/layout/LinedList"/>
    <dgm:cxn modelId="{4B853EC4-9A7C-4DA8-BD53-083C7DF9F8A4}" type="presParOf" srcId="{87E5C763-A0E8-440C-97E1-133952F8D06E}" destId="{8DBB6A9D-79F1-41D5-A05F-0798092BAC5E}" srcOrd="0" destOrd="0" presId="urn:microsoft.com/office/officeart/2008/layout/LinedList"/>
    <dgm:cxn modelId="{500DC83C-5625-43F7-A240-1525136D6143}" type="presParOf" srcId="{87E5C763-A0E8-440C-97E1-133952F8D06E}" destId="{02246E48-3D42-477F-803F-4ACEE3A254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693A70-6E11-4B45-961A-C0A18E11F9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C6750A4-BFAC-44F1-803A-BAF93E472AF8}">
      <dgm:prSet/>
      <dgm:spPr/>
      <dgm:t>
        <a:bodyPr/>
        <a:lstStyle/>
        <a:p>
          <a:r>
            <a:rPr lang="it-IT"/>
            <a:t>Risoluzione di 800 colonne per 600 righe</a:t>
          </a:r>
        </a:p>
      </dgm:t>
    </dgm:pt>
    <dgm:pt modelId="{B4474618-0ECA-46F6-AFBA-2BC1CE46B305}" type="parTrans" cxnId="{1B4FC4B0-3743-4507-B6A8-CAA5CD4D6E4E}">
      <dgm:prSet/>
      <dgm:spPr/>
      <dgm:t>
        <a:bodyPr/>
        <a:lstStyle/>
        <a:p>
          <a:endParaRPr lang="it-IT"/>
        </a:p>
      </dgm:t>
    </dgm:pt>
    <dgm:pt modelId="{680F3779-7F7E-4F45-9B1C-B6F1D7B4A2A3}" type="sibTrans" cxnId="{1B4FC4B0-3743-4507-B6A8-CAA5CD4D6E4E}">
      <dgm:prSet/>
      <dgm:spPr/>
      <dgm:t>
        <a:bodyPr/>
        <a:lstStyle/>
        <a:p>
          <a:endParaRPr lang="it-IT"/>
        </a:p>
      </dgm:t>
    </dgm:pt>
    <dgm:pt modelId="{9D184DCD-694D-47CB-955E-62A993051545}">
      <dgm:prSet/>
      <dgm:spPr/>
      <dgm:t>
        <a:bodyPr/>
        <a:lstStyle/>
        <a:p>
          <a:r>
            <a:rPr lang="it-IT" dirty="0"/>
            <a:t>Ogni pixel ha 32 bit </a:t>
          </a:r>
          <a:r>
            <a:rPr lang="it-IT" dirty="0">
              <a:sym typeface="Wingdings" panose="05000000000000000000" pitchFamily="2" charset="2"/>
            </a:rPr>
            <a:t></a:t>
          </a:r>
          <a:r>
            <a:rPr lang="it-IT" dirty="0"/>
            <a:t> 16 milioni di tonalità di colore (2</a:t>
          </a:r>
          <a:r>
            <a:rPr lang="it-IT" baseline="30000" dirty="0"/>
            <a:t>32</a:t>
          </a:r>
          <a:r>
            <a:rPr lang="it-IT" dirty="0"/>
            <a:t>)</a:t>
          </a:r>
        </a:p>
      </dgm:t>
    </dgm:pt>
    <dgm:pt modelId="{A2916EC8-AB0D-4151-A342-8ACEEF514361}" type="parTrans" cxnId="{A05D6E9B-CE28-4DD4-A9CD-4F45AECA292D}">
      <dgm:prSet/>
      <dgm:spPr/>
      <dgm:t>
        <a:bodyPr/>
        <a:lstStyle/>
        <a:p>
          <a:endParaRPr lang="it-IT"/>
        </a:p>
      </dgm:t>
    </dgm:pt>
    <dgm:pt modelId="{3E60F052-2D79-481E-88F1-C4241B54DFE6}" type="sibTrans" cxnId="{A05D6E9B-CE28-4DD4-A9CD-4F45AECA292D}">
      <dgm:prSet/>
      <dgm:spPr/>
      <dgm:t>
        <a:bodyPr/>
        <a:lstStyle/>
        <a:p>
          <a:endParaRPr lang="it-IT"/>
        </a:p>
      </dgm:t>
    </dgm:pt>
    <dgm:pt modelId="{EB1E58D4-DCD6-40B2-8065-928EC6AD51A1}">
      <dgm:prSet/>
      <dgm:spPr/>
      <dgm:t>
        <a:bodyPr/>
        <a:lstStyle/>
        <a:p>
          <a:r>
            <a:rPr lang="it-IT"/>
            <a:t>Per rappresentare un’immagine, ho bisogno quindi di 800 * 600 * 32 = 15 360 000 bit</a:t>
          </a:r>
        </a:p>
      </dgm:t>
    </dgm:pt>
    <dgm:pt modelId="{30B109B4-DCE7-40DD-9F9C-5A99558FB3F9}" type="parTrans" cxnId="{BAC0E506-46CC-43E4-9953-CBEDBAFFCD12}">
      <dgm:prSet/>
      <dgm:spPr/>
      <dgm:t>
        <a:bodyPr/>
        <a:lstStyle/>
        <a:p>
          <a:endParaRPr lang="it-IT"/>
        </a:p>
      </dgm:t>
    </dgm:pt>
    <dgm:pt modelId="{D3186D12-F96B-4E11-908B-C07FBFA59CAA}" type="sibTrans" cxnId="{BAC0E506-46CC-43E4-9953-CBEDBAFFCD12}">
      <dgm:prSet/>
      <dgm:spPr/>
      <dgm:t>
        <a:bodyPr/>
        <a:lstStyle/>
        <a:p>
          <a:endParaRPr lang="it-IT"/>
        </a:p>
      </dgm:t>
    </dgm:pt>
    <dgm:pt modelId="{ED96CF7A-8488-43C7-A9D9-AE0D831985E7}">
      <dgm:prSet/>
      <dgm:spPr/>
      <dgm:t>
        <a:bodyPr/>
        <a:lstStyle/>
        <a:p>
          <a:r>
            <a:rPr lang="it-IT" dirty="0"/>
            <a:t>In generale:</a:t>
          </a:r>
        </a:p>
        <a:p>
          <a:r>
            <a:rPr lang="it-IT" dirty="0"/>
            <a:t> </a:t>
          </a:r>
          <a:r>
            <a:rPr lang="it-IT" b="1" dirty="0"/>
            <a:t>numero di bit per immagine = risoluzione * profondità</a:t>
          </a:r>
        </a:p>
      </dgm:t>
    </dgm:pt>
    <dgm:pt modelId="{EB12160C-5E40-4E94-ADB1-FECE15C139F2}" type="parTrans" cxnId="{1FD5FE1F-BD29-4832-9BCC-E93AC95638B9}">
      <dgm:prSet/>
      <dgm:spPr/>
      <dgm:t>
        <a:bodyPr/>
        <a:lstStyle/>
        <a:p>
          <a:endParaRPr lang="it-IT"/>
        </a:p>
      </dgm:t>
    </dgm:pt>
    <dgm:pt modelId="{410D983C-B404-4A7B-99FB-7A7B408E1D3D}" type="sibTrans" cxnId="{1FD5FE1F-BD29-4832-9BCC-E93AC95638B9}">
      <dgm:prSet/>
      <dgm:spPr/>
      <dgm:t>
        <a:bodyPr/>
        <a:lstStyle/>
        <a:p>
          <a:endParaRPr lang="it-IT"/>
        </a:p>
      </dgm:t>
    </dgm:pt>
    <dgm:pt modelId="{D2573336-10F4-4D1E-A9B7-8CADECF9453C}" type="pres">
      <dgm:prSet presAssocID="{BF693A70-6E11-4B45-961A-C0A18E11F9D5}" presName="vert0" presStyleCnt="0">
        <dgm:presLayoutVars>
          <dgm:dir/>
          <dgm:animOne val="branch"/>
          <dgm:animLvl val="lvl"/>
        </dgm:presLayoutVars>
      </dgm:prSet>
      <dgm:spPr/>
    </dgm:pt>
    <dgm:pt modelId="{2C46FD4D-8ADF-4052-813C-21B4EEF8C407}" type="pres">
      <dgm:prSet presAssocID="{5C6750A4-BFAC-44F1-803A-BAF93E472AF8}" presName="thickLine" presStyleLbl="alignNode1" presStyleIdx="0" presStyleCnt="4"/>
      <dgm:spPr/>
    </dgm:pt>
    <dgm:pt modelId="{2A90EF0A-9E68-4139-9A6B-3BDEC98CB6B0}" type="pres">
      <dgm:prSet presAssocID="{5C6750A4-BFAC-44F1-803A-BAF93E472AF8}" presName="horz1" presStyleCnt="0"/>
      <dgm:spPr/>
    </dgm:pt>
    <dgm:pt modelId="{E6A9F15A-0E99-4E00-91CE-FF95C2AD7873}" type="pres">
      <dgm:prSet presAssocID="{5C6750A4-BFAC-44F1-803A-BAF93E472AF8}" presName="tx1" presStyleLbl="revTx" presStyleIdx="0" presStyleCnt="4"/>
      <dgm:spPr/>
    </dgm:pt>
    <dgm:pt modelId="{F9FAF58A-0835-4AB5-BE58-3E482F994E18}" type="pres">
      <dgm:prSet presAssocID="{5C6750A4-BFAC-44F1-803A-BAF93E472AF8}" presName="vert1" presStyleCnt="0"/>
      <dgm:spPr/>
    </dgm:pt>
    <dgm:pt modelId="{63C91670-AC9F-443F-81A6-09339E153376}" type="pres">
      <dgm:prSet presAssocID="{9D184DCD-694D-47CB-955E-62A993051545}" presName="thickLine" presStyleLbl="alignNode1" presStyleIdx="1" presStyleCnt="4"/>
      <dgm:spPr/>
    </dgm:pt>
    <dgm:pt modelId="{B8323715-031C-4BA1-BA89-1567D0A36942}" type="pres">
      <dgm:prSet presAssocID="{9D184DCD-694D-47CB-955E-62A993051545}" presName="horz1" presStyleCnt="0"/>
      <dgm:spPr/>
    </dgm:pt>
    <dgm:pt modelId="{C7C99235-0EB8-4797-A148-A109144C8E30}" type="pres">
      <dgm:prSet presAssocID="{9D184DCD-694D-47CB-955E-62A993051545}" presName="tx1" presStyleLbl="revTx" presStyleIdx="1" presStyleCnt="4"/>
      <dgm:spPr/>
    </dgm:pt>
    <dgm:pt modelId="{5BF015E5-3BDF-44F2-B755-221BA17A37A9}" type="pres">
      <dgm:prSet presAssocID="{9D184DCD-694D-47CB-955E-62A993051545}" presName="vert1" presStyleCnt="0"/>
      <dgm:spPr/>
    </dgm:pt>
    <dgm:pt modelId="{62CD9E3C-04C5-492D-915B-4E7B9B077185}" type="pres">
      <dgm:prSet presAssocID="{EB1E58D4-DCD6-40B2-8065-928EC6AD51A1}" presName="thickLine" presStyleLbl="alignNode1" presStyleIdx="2" presStyleCnt="4"/>
      <dgm:spPr/>
    </dgm:pt>
    <dgm:pt modelId="{61DF800B-4E97-43E4-8578-CD17B53E261A}" type="pres">
      <dgm:prSet presAssocID="{EB1E58D4-DCD6-40B2-8065-928EC6AD51A1}" presName="horz1" presStyleCnt="0"/>
      <dgm:spPr/>
    </dgm:pt>
    <dgm:pt modelId="{290218AB-A73E-42E1-821C-7C5124C68BFC}" type="pres">
      <dgm:prSet presAssocID="{EB1E58D4-DCD6-40B2-8065-928EC6AD51A1}" presName="tx1" presStyleLbl="revTx" presStyleIdx="2" presStyleCnt="4"/>
      <dgm:spPr/>
    </dgm:pt>
    <dgm:pt modelId="{B699C28F-B007-4A74-B344-CBC77654C216}" type="pres">
      <dgm:prSet presAssocID="{EB1E58D4-DCD6-40B2-8065-928EC6AD51A1}" presName="vert1" presStyleCnt="0"/>
      <dgm:spPr/>
    </dgm:pt>
    <dgm:pt modelId="{EFC07C1C-BAA3-4993-A561-9910FE298345}" type="pres">
      <dgm:prSet presAssocID="{ED96CF7A-8488-43C7-A9D9-AE0D831985E7}" presName="thickLine" presStyleLbl="alignNode1" presStyleIdx="3" presStyleCnt="4"/>
      <dgm:spPr/>
    </dgm:pt>
    <dgm:pt modelId="{C8E95FA1-432F-4145-8657-921AA8CD3858}" type="pres">
      <dgm:prSet presAssocID="{ED96CF7A-8488-43C7-A9D9-AE0D831985E7}" presName="horz1" presStyleCnt="0"/>
      <dgm:spPr/>
    </dgm:pt>
    <dgm:pt modelId="{CF5D21CB-A53B-4895-9C2F-B55D7006A5B9}" type="pres">
      <dgm:prSet presAssocID="{ED96CF7A-8488-43C7-A9D9-AE0D831985E7}" presName="tx1" presStyleLbl="revTx" presStyleIdx="3" presStyleCnt="4"/>
      <dgm:spPr/>
    </dgm:pt>
    <dgm:pt modelId="{8480274F-FDD9-46DC-B2D5-F708925382C4}" type="pres">
      <dgm:prSet presAssocID="{ED96CF7A-8488-43C7-A9D9-AE0D831985E7}" presName="vert1" presStyleCnt="0"/>
      <dgm:spPr/>
    </dgm:pt>
  </dgm:ptLst>
  <dgm:cxnLst>
    <dgm:cxn modelId="{16CD4B05-A5C2-4E64-8DDD-6AEA57AA6474}" type="presOf" srcId="{ED96CF7A-8488-43C7-A9D9-AE0D831985E7}" destId="{CF5D21CB-A53B-4895-9C2F-B55D7006A5B9}" srcOrd="0" destOrd="0" presId="urn:microsoft.com/office/officeart/2008/layout/LinedList"/>
    <dgm:cxn modelId="{ABEE0E06-1A1A-4894-BA12-21126F0BBDE5}" type="presOf" srcId="{BF693A70-6E11-4B45-961A-C0A18E11F9D5}" destId="{D2573336-10F4-4D1E-A9B7-8CADECF9453C}" srcOrd="0" destOrd="0" presId="urn:microsoft.com/office/officeart/2008/layout/LinedList"/>
    <dgm:cxn modelId="{BAC0E506-46CC-43E4-9953-CBEDBAFFCD12}" srcId="{BF693A70-6E11-4B45-961A-C0A18E11F9D5}" destId="{EB1E58D4-DCD6-40B2-8065-928EC6AD51A1}" srcOrd="2" destOrd="0" parTransId="{30B109B4-DCE7-40DD-9F9C-5A99558FB3F9}" sibTransId="{D3186D12-F96B-4E11-908B-C07FBFA59CAA}"/>
    <dgm:cxn modelId="{552CBC0E-1E3C-4B5C-BAD0-98EFD933D510}" type="presOf" srcId="{9D184DCD-694D-47CB-955E-62A993051545}" destId="{C7C99235-0EB8-4797-A148-A109144C8E30}" srcOrd="0" destOrd="0" presId="urn:microsoft.com/office/officeart/2008/layout/LinedList"/>
    <dgm:cxn modelId="{1FD5FE1F-BD29-4832-9BCC-E93AC95638B9}" srcId="{BF693A70-6E11-4B45-961A-C0A18E11F9D5}" destId="{ED96CF7A-8488-43C7-A9D9-AE0D831985E7}" srcOrd="3" destOrd="0" parTransId="{EB12160C-5E40-4E94-ADB1-FECE15C139F2}" sibTransId="{410D983C-B404-4A7B-99FB-7A7B408E1D3D}"/>
    <dgm:cxn modelId="{A05D6E9B-CE28-4DD4-A9CD-4F45AECA292D}" srcId="{BF693A70-6E11-4B45-961A-C0A18E11F9D5}" destId="{9D184DCD-694D-47CB-955E-62A993051545}" srcOrd="1" destOrd="0" parTransId="{A2916EC8-AB0D-4151-A342-8ACEEF514361}" sibTransId="{3E60F052-2D79-481E-88F1-C4241B54DFE6}"/>
    <dgm:cxn modelId="{1B4FC4B0-3743-4507-B6A8-CAA5CD4D6E4E}" srcId="{BF693A70-6E11-4B45-961A-C0A18E11F9D5}" destId="{5C6750A4-BFAC-44F1-803A-BAF93E472AF8}" srcOrd="0" destOrd="0" parTransId="{B4474618-0ECA-46F6-AFBA-2BC1CE46B305}" sibTransId="{680F3779-7F7E-4F45-9B1C-B6F1D7B4A2A3}"/>
    <dgm:cxn modelId="{EEE254C8-6A1E-4972-B807-CE67467494A1}" type="presOf" srcId="{5C6750A4-BFAC-44F1-803A-BAF93E472AF8}" destId="{E6A9F15A-0E99-4E00-91CE-FF95C2AD7873}" srcOrd="0" destOrd="0" presId="urn:microsoft.com/office/officeart/2008/layout/LinedList"/>
    <dgm:cxn modelId="{25F15BD3-599A-4EFB-A880-2B0BEA0F8577}" type="presOf" srcId="{EB1E58D4-DCD6-40B2-8065-928EC6AD51A1}" destId="{290218AB-A73E-42E1-821C-7C5124C68BFC}" srcOrd="0" destOrd="0" presId="urn:microsoft.com/office/officeart/2008/layout/LinedList"/>
    <dgm:cxn modelId="{D7153D3B-8ED3-42D0-A9AB-21B068B275E2}" type="presParOf" srcId="{D2573336-10F4-4D1E-A9B7-8CADECF9453C}" destId="{2C46FD4D-8ADF-4052-813C-21B4EEF8C407}" srcOrd="0" destOrd="0" presId="urn:microsoft.com/office/officeart/2008/layout/LinedList"/>
    <dgm:cxn modelId="{E301F63A-00E0-4D2E-9776-5ACC872E9E7B}" type="presParOf" srcId="{D2573336-10F4-4D1E-A9B7-8CADECF9453C}" destId="{2A90EF0A-9E68-4139-9A6B-3BDEC98CB6B0}" srcOrd="1" destOrd="0" presId="urn:microsoft.com/office/officeart/2008/layout/LinedList"/>
    <dgm:cxn modelId="{1575735A-0007-4E53-A494-092FAC9CE270}" type="presParOf" srcId="{2A90EF0A-9E68-4139-9A6B-3BDEC98CB6B0}" destId="{E6A9F15A-0E99-4E00-91CE-FF95C2AD7873}" srcOrd="0" destOrd="0" presId="urn:microsoft.com/office/officeart/2008/layout/LinedList"/>
    <dgm:cxn modelId="{05D05792-4EA7-4675-AF7D-15B6C4532CF4}" type="presParOf" srcId="{2A90EF0A-9E68-4139-9A6B-3BDEC98CB6B0}" destId="{F9FAF58A-0835-4AB5-BE58-3E482F994E18}" srcOrd="1" destOrd="0" presId="urn:microsoft.com/office/officeart/2008/layout/LinedList"/>
    <dgm:cxn modelId="{48B40F3A-1A1C-42F3-9CF9-D65AB284DBD3}" type="presParOf" srcId="{D2573336-10F4-4D1E-A9B7-8CADECF9453C}" destId="{63C91670-AC9F-443F-81A6-09339E153376}" srcOrd="2" destOrd="0" presId="urn:microsoft.com/office/officeart/2008/layout/LinedList"/>
    <dgm:cxn modelId="{EA5A5624-A8C5-4CB0-810C-6DDA2281A160}" type="presParOf" srcId="{D2573336-10F4-4D1E-A9B7-8CADECF9453C}" destId="{B8323715-031C-4BA1-BA89-1567D0A36942}" srcOrd="3" destOrd="0" presId="urn:microsoft.com/office/officeart/2008/layout/LinedList"/>
    <dgm:cxn modelId="{BC2B0A16-15E7-43F2-BC2F-FF840E5BCA2C}" type="presParOf" srcId="{B8323715-031C-4BA1-BA89-1567D0A36942}" destId="{C7C99235-0EB8-4797-A148-A109144C8E30}" srcOrd="0" destOrd="0" presId="urn:microsoft.com/office/officeart/2008/layout/LinedList"/>
    <dgm:cxn modelId="{D6F617AD-5435-4A25-8BA9-A7A7FE17F3ED}" type="presParOf" srcId="{B8323715-031C-4BA1-BA89-1567D0A36942}" destId="{5BF015E5-3BDF-44F2-B755-221BA17A37A9}" srcOrd="1" destOrd="0" presId="urn:microsoft.com/office/officeart/2008/layout/LinedList"/>
    <dgm:cxn modelId="{C5F27F93-2108-4B10-99E8-5A3472320F06}" type="presParOf" srcId="{D2573336-10F4-4D1E-A9B7-8CADECF9453C}" destId="{62CD9E3C-04C5-492D-915B-4E7B9B077185}" srcOrd="4" destOrd="0" presId="urn:microsoft.com/office/officeart/2008/layout/LinedList"/>
    <dgm:cxn modelId="{AC3553E7-5F1E-4E70-97E3-BEAA75F2971E}" type="presParOf" srcId="{D2573336-10F4-4D1E-A9B7-8CADECF9453C}" destId="{61DF800B-4E97-43E4-8578-CD17B53E261A}" srcOrd="5" destOrd="0" presId="urn:microsoft.com/office/officeart/2008/layout/LinedList"/>
    <dgm:cxn modelId="{74D24655-8639-447A-99C8-C388526AB61B}" type="presParOf" srcId="{61DF800B-4E97-43E4-8578-CD17B53E261A}" destId="{290218AB-A73E-42E1-821C-7C5124C68BFC}" srcOrd="0" destOrd="0" presId="urn:microsoft.com/office/officeart/2008/layout/LinedList"/>
    <dgm:cxn modelId="{C012051E-C77F-4A31-B07A-824F9B88CB23}" type="presParOf" srcId="{61DF800B-4E97-43E4-8578-CD17B53E261A}" destId="{B699C28F-B007-4A74-B344-CBC77654C216}" srcOrd="1" destOrd="0" presId="urn:microsoft.com/office/officeart/2008/layout/LinedList"/>
    <dgm:cxn modelId="{59593056-E0D3-44A6-B75E-3288D2AC2891}" type="presParOf" srcId="{D2573336-10F4-4D1E-A9B7-8CADECF9453C}" destId="{EFC07C1C-BAA3-4993-A561-9910FE298345}" srcOrd="6" destOrd="0" presId="urn:microsoft.com/office/officeart/2008/layout/LinedList"/>
    <dgm:cxn modelId="{8205C756-6FD8-48FF-A529-B5750347900A}" type="presParOf" srcId="{D2573336-10F4-4D1E-A9B7-8CADECF9453C}" destId="{C8E95FA1-432F-4145-8657-921AA8CD3858}" srcOrd="7" destOrd="0" presId="urn:microsoft.com/office/officeart/2008/layout/LinedList"/>
    <dgm:cxn modelId="{159DD9B6-B66E-4BA8-9D0C-D826736FF94C}" type="presParOf" srcId="{C8E95FA1-432F-4145-8657-921AA8CD3858}" destId="{CF5D21CB-A53B-4895-9C2F-B55D7006A5B9}" srcOrd="0" destOrd="0" presId="urn:microsoft.com/office/officeart/2008/layout/LinedList"/>
    <dgm:cxn modelId="{B1BEABE1-D5E4-4360-9E53-330E1B319884}" type="presParOf" srcId="{C8E95FA1-432F-4145-8657-921AA8CD3858}" destId="{8480274F-FDD9-46DC-B2D5-F708925382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C8670-2AA7-4E22-9695-457989850B12}">
      <dsp:nvSpPr>
        <dsp:cNvPr id="0" name=""/>
        <dsp:cNvSpPr/>
      </dsp:nvSpPr>
      <dsp:spPr>
        <a:xfrm>
          <a:off x="0" y="162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2D159-763A-425A-92C7-0C326814E073}">
      <dsp:nvSpPr>
        <dsp:cNvPr id="0" name=""/>
        <dsp:cNvSpPr/>
      </dsp:nvSpPr>
      <dsp:spPr>
        <a:xfrm>
          <a:off x="0" y="1620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Per </a:t>
          </a:r>
          <a:r>
            <a:rPr lang="it-IT" sz="3200" b="1" kern="1200" dirty="0"/>
            <a:t>comprendere</a:t>
          </a:r>
          <a:r>
            <a:rPr lang="it-IT" sz="3200" kern="1200" dirty="0"/>
            <a:t> come vengono creati e gestiti tutti gli elementi multimediali all’interno di un sistema</a:t>
          </a:r>
        </a:p>
      </dsp:txBody>
      <dsp:txXfrm>
        <a:off x="0" y="1620"/>
        <a:ext cx="9601200" cy="1104878"/>
      </dsp:txXfrm>
    </dsp:sp>
    <dsp:sp modelId="{C341C982-A96A-47F3-B327-839EDDBE1459}">
      <dsp:nvSpPr>
        <dsp:cNvPr id="0" name=""/>
        <dsp:cNvSpPr/>
      </dsp:nvSpPr>
      <dsp:spPr>
        <a:xfrm>
          <a:off x="0" y="11064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973B3-A2AD-4091-A192-524EDA1DE9EC}">
      <dsp:nvSpPr>
        <dsp:cNvPr id="0" name=""/>
        <dsp:cNvSpPr/>
      </dsp:nvSpPr>
      <dsp:spPr>
        <a:xfrm>
          <a:off x="0" y="1106498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Per </a:t>
          </a:r>
          <a:r>
            <a:rPr lang="it-IT" sz="3200" b="1" kern="1200" dirty="0"/>
            <a:t>comprendere</a:t>
          </a:r>
          <a:r>
            <a:rPr lang="it-IT" sz="3200" kern="1200" dirty="0"/>
            <a:t> come viene mappato gli elementi in un mondo reale in un mondo con solo due bit principali (0-1)</a:t>
          </a:r>
        </a:p>
      </dsp:txBody>
      <dsp:txXfrm>
        <a:off x="0" y="1106498"/>
        <a:ext cx="9601200" cy="1104878"/>
      </dsp:txXfrm>
    </dsp:sp>
    <dsp:sp modelId="{30A2F99F-F7E0-40C8-A9E2-2FEED79C6D7F}">
      <dsp:nvSpPr>
        <dsp:cNvPr id="0" name=""/>
        <dsp:cNvSpPr/>
      </dsp:nvSpPr>
      <dsp:spPr>
        <a:xfrm>
          <a:off x="0" y="221137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4F29E-13F5-450C-8FE5-C73A05A5C726}">
      <dsp:nvSpPr>
        <dsp:cNvPr id="0" name=""/>
        <dsp:cNvSpPr/>
      </dsp:nvSpPr>
      <dsp:spPr>
        <a:xfrm>
          <a:off x="0" y="2211376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Per </a:t>
          </a:r>
          <a:r>
            <a:rPr lang="it-IT" sz="3200" b="1" kern="1200" dirty="0"/>
            <a:t>saper utilizzare </a:t>
          </a:r>
          <a:r>
            <a:rPr lang="it-IT" sz="3200" kern="1200" dirty="0"/>
            <a:t>tali elementi nella progettazione WEB</a:t>
          </a:r>
        </a:p>
      </dsp:txBody>
      <dsp:txXfrm>
        <a:off x="0" y="2211376"/>
        <a:ext cx="9601200" cy="11048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7683-4DFC-4E83-8DF4-DBB8F53EB59B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92C71-4B02-47B4-B43D-0191C8999280}">
      <dsp:nvSpPr>
        <dsp:cNvPr id="0" name=""/>
        <dsp:cNvSpPr/>
      </dsp:nvSpPr>
      <dsp:spPr>
        <a:xfrm>
          <a:off x="0" y="0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Metodo di sintesi sottrattivo e viene utilizzato per la stampa</a:t>
          </a:r>
        </a:p>
      </dsp:txBody>
      <dsp:txXfrm>
        <a:off x="0" y="0"/>
        <a:ext cx="9601200" cy="829468"/>
      </dsp:txXfrm>
    </dsp:sp>
    <dsp:sp modelId="{976D44B9-F1D5-4773-B119-108D4BD576ED}">
      <dsp:nvSpPr>
        <dsp:cNvPr id="0" name=""/>
        <dsp:cNvSpPr/>
      </dsp:nvSpPr>
      <dsp:spPr>
        <a:xfrm>
          <a:off x="0" y="82946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FA8FB-DBF9-444D-B425-264BFE3E7586}">
      <dsp:nvSpPr>
        <dsp:cNvPr id="0" name=""/>
        <dsp:cNvSpPr/>
      </dsp:nvSpPr>
      <dsp:spPr>
        <a:xfrm>
          <a:off x="0" y="829468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Si basa sulla qualità di assorbimento della luce dell’inchiostro sulla carta</a:t>
          </a:r>
        </a:p>
      </dsp:txBody>
      <dsp:txXfrm>
        <a:off x="0" y="829468"/>
        <a:ext cx="9601200" cy="829468"/>
      </dsp:txXfrm>
    </dsp:sp>
    <dsp:sp modelId="{538A8D69-464D-4588-B580-A7880B717ED2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CDB62-8D72-4430-9289-E54642F6B876}">
      <dsp:nvSpPr>
        <dsp:cNvPr id="0" name=""/>
        <dsp:cNvSpPr/>
      </dsp:nvSpPr>
      <dsp:spPr>
        <a:xfrm>
          <a:off x="0" y="1658937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Quando la luce bianca colpisce gli inchiostri traslucidi, una parte dello spettro cromatico viene assorbita ed una parte riflessa</a:t>
          </a:r>
        </a:p>
      </dsp:txBody>
      <dsp:txXfrm>
        <a:off x="0" y="1658937"/>
        <a:ext cx="9601200" cy="829468"/>
      </dsp:txXfrm>
    </dsp:sp>
    <dsp:sp modelId="{50309ACB-777B-44CE-ADAD-A6D49CC5A868}">
      <dsp:nvSpPr>
        <dsp:cNvPr id="0" name=""/>
        <dsp:cNvSpPr/>
      </dsp:nvSpPr>
      <dsp:spPr>
        <a:xfrm>
          <a:off x="0" y="248840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F8CCB-CB8A-4DEF-BB46-C15E852A29E4}">
      <dsp:nvSpPr>
        <dsp:cNvPr id="0" name=""/>
        <dsp:cNvSpPr/>
      </dsp:nvSpPr>
      <dsp:spPr>
        <a:xfrm>
          <a:off x="0" y="2488406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Es. per ottenere arancione, ho bisogno di giallo in quantità 100 (in una scala da 1 a 100) e di magenta in quantità 50</a:t>
          </a:r>
        </a:p>
      </dsp:txBody>
      <dsp:txXfrm>
        <a:off x="0" y="2488406"/>
        <a:ext cx="9601200" cy="8294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F44D8-6850-4DDC-8473-F1E8C98D7411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170AF-BBDF-407B-8458-6B56F0502477}">
      <dsp:nvSpPr>
        <dsp:cNvPr id="0" name=""/>
        <dsp:cNvSpPr/>
      </dsp:nvSpPr>
      <dsp:spPr>
        <a:xfrm>
          <a:off x="0" y="0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Metodo di sintesi additiva, dove cioè il colore viene generato con un’addizione proporzionata dei tre colori rosso, verde e blu</a:t>
          </a:r>
        </a:p>
      </dsp:txBody>
      <dsp:txXfrm>
        <a:off x="0" y="0"/>
        <a:ext cx="9601200" cy="829468"/>
      </dsp:txXfrm>
    </dsp:sp>
    <dsp:sp modelId="{FBB8B047-F8A6-40E9-A66A-8915D9A5FFA2}">
      <dsp:nvSpPr>
        <dsp:cNvPr id="0" name=""/>
        <dsp:cNvSpPr/>
      </dsp:nvSpPr>
      <dsp:spPr>
        <a:xfrm>
          <a:off x="0" y="82946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363C9-E564-4690-A408-A8CE8AE8E3B4}">
      <dsp:nvSpPr>
        <dsp:cNvPr id="0" name=""/>
        <dsp:cNvSpPr/>
      </dsp:nvSpPr>
      <dsp:spPr>
        <a:xfrm>
          <a:off x="0" y="829468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Mescolanza additiva in quanto sono costituiti totalmente da luce emessa</a:t>
          </a:r>
        </a:p>
      </dsp:txBody>
      <dsp:txXfrm>
        <a:off x="0" y="829468"/>
        <a:ext cx="9601200" cy="829468"/>
      </dsp:txXfrm>
    </dsp:sp>
    <dsp:sp modelId="{FC311838-621C-46CF-A515-7E91C289CC05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B8907-2D66-45F8-9D8B-8F5DFEEC82E4}">
      <dsp:nvSpPr>
        <dsp:cNvPr id="0" name=""/>
        <dsp:cNvSpPr/>
      </dsp:nvSpPr>
      <dsp:spPr>
        <a:xfrm>
          <a:off x="0" y="1658937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Valore d’intensità ad ogni pixel compreso tra 0 (nero) e 255 (bianco)</a:t>
          </a:r>
        </a:p>
      </dsp:txBody>
      <dsp:txXfrm>
        <a:off x="0" y="1658937"/>
        <a:ext cx="9601200" cy="829468"/>
      </dsp:txXfrm>
    </dsp:sp>
    <dsp:sp modelId="{A5B593DF-D144-45F1-A46D-40315428C4C5}">
      <dsp:nvSpPr>
        <dsp:cNvPr id="0" name=""/>
        <dsp:cNvSpPr/>
      </dsp:nvSpPr>
      <dsp:spPr>
        <a:xfrm>
          <a:off x="0" y="248840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796C5-5B53-4E44-A2E4-3517795BBE9A}">
      <dsp:nvSpPr>
        <dsp:cNvPr id="0" name=""/>
        <dsp:cNvSpPr/>
      </dsp:nvSpPr>
      <dsp:spPr>
        <a:xfrm>
          <a:off x="0" y="2488406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Immagini a tre canali, per cui contengono 8 x 3 = 24 bit per ogni pixel</a:t>
          </a:r>
        </a:p>
      </dsp:txBody>
      <dsp:txXfrm>
        <a:off x="0" y="2488406"/>
        <a:ext cx="9601200" cy="8294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3E468-97CD-46DB-AC74-9A3884292ABF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D3619-61B4-4318-B6B0-2C159CC6357A}">
      <dsp:nvSpPr>
        <dsp:cNvPr id="0" name=""/>
        <dsp:cNvSpPr/>
      </dsp:nvSpPr>
      <dsp:spPr>
        <a:xfrm>
          <a:off x="0" y="0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 err="1"/>
            <a:t>Raster</a:t>
          </a:r>
          <a:r>
            <a:rPr lang="it-IT" sz="3600" b="1" kern="1200" dirty="0"/>
            <a:t> (o bitmap o scalare) </a:t>
          </a:r>
          <a:r>
            <a:rPr lang="it-IT" sz="3600" kern="1200" dirty="0"/>
            <a:t>= codifica dell’immagine mediante codifica dei pixel</a:t>
          </a:r>
        </a:p>
      </dsp:txBody>
      <dsp:txXfrm>
        <a:off x="0" y="0"/>
        <a:ext cx="9601200" cy="1658937"/>
      </dsp:txXfrm>
    </dsp:sp>
    <dsp:sp modelId="{4F340DA7-159D-466E-9424-3E4F538BA711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4BC04-7C23-4D13-9A00-E271A7AEB251}">
      <dsp:nvSpPr>
        <dsp:cNvPr id="0" name=""/>
        <dsp:cNvSpPr/>
      </dsp:nvSpPr>
      <dsp:spPr>
        <a:xfrm>
          <a:off x="0" y="1658937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/>
            <a:t>Vettoriale</a:t>
          </a:r>
          <a:r>
            <a:rPr lang="it-IT" sz="3600" kern="1200" dirty="0"/>
            <a:t> = codifica dell’immagine mediante equazioni matematiche che descrivono le varie linee</a:t>
          </a:r>
        </a:p>
      </dsp:txBody>
      <dsp:txXfrm>
        <a:off x="0" y="1658937"/>
        <a:ext cx="9601200" cy="165893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66B31-5EA5-4764-9124-C108D1B7F4AC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56D07-5006-4C0A-A461-707B4EF0BCD0}">
      <dsp:nvSpPr>
        <dsp:cNvPr id="0" name=""/>
        <dsp:cNvSpPr/>
      </dsp:nvSpPr>
      <dsp:spPr>
        <a:xfrm>
          <a:off x="0" y="0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Ogni pixel è formato da tre celle (rossa, verde e blu) dette </a:t>
          </a:r>
          <a:r>
            <a:rPr lang="it-IT" sz="2400" b="1" kern="1200"/>
            <a:t>subpixel</a:t>
          </a:r>
          <a:r>
            <a:rPr lang="it-IT" sz="2400" kern="1200"/>
            <a:t> o </a:t>
          </a:r>
          <a:r>
            <a:rPr lang="it-IT" sz="2400" b="1" kern="1200"/>
            <a:t>sottopixel</a:t>
          </a:r>
          <a:endParaRPr lang="it-IT" sz="2400" kern="1200"/>
        </a:p>
      </dsp:txBody>
      <dsp:txXfrm>
        <a:off x="0" y="0"/>
        <a:ext cx="9601200" cy="829468"/>
      </dsp:txXfrm>
    </dsp:sp>
    <dsp:sp modelId="{4DFFEFC2-A50E-4F84-87D4-7F2EF0AA47ED}">
      <dsp:nvSpPr>
        <dsp:cNvPr id="0" name=""/>
        <dsp:cNvSpPr/>
      </dsp:nvSpPr>
      <dsp:spPr>
        <a:xfrm>
          <a:off x="0" y="82946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B3244-F4A6-4C88-A5B1-3BB9FF7C7619}">
      <dsp:nvSpPr>
        <dsp:cNvPr id="0" name=""/>
        <dsp:cNvSpPr/>
      </dsp:nvSpPr>
      <dsp:spPr>
        <a:xfrm>
          <a:off x="0" y="829468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Caratteristiche</a:t>
          </a:r>
          <a:r>
            <a:rPr lang="it-IT" sz="2400" kern="1200" dirty="0"/>
            <a:t> pixel: posizione sul monitor, colore,  intensità del colore stesso</a:t>
          </a:r>
        </a:p>
      </dsp:txBody>
      <dsp:txXfrm>
        <a:off x="0" y="829468"/>
        <a:ext cx="9601200" cy="829468"/>
      </dsp:txXfrm>
    </dsp:sp>
    <dsp:sp modelId="{FD8CED2B-14D0-4644-8E51-A53738D80E9D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E8550-C6FC-40B6-806C-FF19D2EEEC05}">
      <dsp:nvSpPr>
        <dsp:cNvPr id="0" name=""/>
        <dsp:cNvSpPr/>
      </dsp:nvSpPr>
      <dsp:spPr>
        <a:xfrm>
          <a:off x="0" y="1658937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Durante l’elaborazione delle immagini bitmpa vengono modificati gruppi di pixel</a:t>
          </a:r>
        </a:p>
      </dsp:txBody>
      <dsp:txXfrm>
        <a:off x="0" y="1658937"/>
        <a:ext cx="9601200" cy="829468"/>
      </dsp:txXfrm>
    </dsp:sp>
    <dsp:sp modelId="{273E99F4-D043-422C-8426-1AE863567804}">
      <dsp:nvSpPr>
        <dsp:cNvPr id="0" name=""/>
        <dsp:cNvSpPr/>
      </dsp:nvSpPr>
      <dsp:spPr>
        <a:xfrm>
          <a:off x="0" y="248840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B7792-7685-4599-AA9C-321CA3161310}">
      <dsp:nvSpPr>
        <dsp:cNvPr id="0" name=""/>
        <dsp:cNvSpPr/>
      </dsp:nvSpPr>
      <dsp:spPr>
        <a:xfrm>
          <a:off x="0" y="2488406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Formati di file bitmap: jpg, gif, tiff, png</a:t>
          </a:r>
        </a:p>
      </dsp:txBody>
      <dsp:txXfrm>
        <a:off x="0" y="2488406"/>
        <a:ext cx="9601200" cy="82946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294C4-137F-457E-9645-BA9EB029E60B}">
      <dsp:nvSpPr>
        <dsp:cNvPr id="0" name=""/>
        <dsp:cNvSpPr/>
      </dsp:nvSpPr>
      <dsp:spPr>
        <a:xfrm>
          <a:off x="0" y="162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B191D-8DBA-4611-A4D2-D98D77C74B13}">
      <dsp:nvSpPr>
        <dsp:cNvPr id="0" name=""/>
        <dsp:cNvSpPr/>
      </dsp:nvSpPr>
      <dsp:spPr>
        <a:xfrm>
          <a:off x="0" y="1620"/>
          <a:ext cx="9601200" cy="552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Le immagini vettoriali sono formate da vettori, ossia linee e curve; essi descrivono i disegni in base alle loro caratteristiche geometriche</a:t>
          </a:r>
        </a:p>
      </dsp:txBody>
      <dsp:txXfrm>
        <a:off x="0" y="1620"/>
        <a:ext cx="9601200" cy="552439"/>
      </dsp:txXfrm>
    </dsp:sp>
    <dsp:sp modelId="{7330F577-0F72-48DC-AF66-89CF1546C406}">
      <dsp:nvSpPr>
        <dsp:cNvPr id="0" name=""/>
        <dsp:cNvSpPr/>
      </dsp:nvSpPr>
      <dsp:spPr>
        <a:xfrm>
          <a:off x="0" y="554059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94CEF-7721-42E1-AB2E-F5DF4B238116}">
      <dsp:nvSpPr>
        <dsp:cNvPr id="0" name=""/>
        <dsp:cNvSpPr/>
      </dsp:nvSpPr>
      <dsp:spPr>
        <a:xfrm>
          <a:off x="0" y="554059"/>
          <a:ext cx="9601200" cy="552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Occupazione di memoria molto minore e si piò spostare, ridimensionare o modificare l’immagine senza diminuire la qualità</a:t>
          </a:r>
        </a:p>
      </dsp:txBody>
      <dsp:txXfrm>
        <a:off x="0" y="554059"/>
        <a:ext cx="9601200" cy="552439"/>
      </dsp:txXfrm>
    </dsp:sp>
    <dsp:sp modelId="{BBD0869E-5A08-4519-AE68-F247886058AD}">
      <dsp:nvSpPr>
        <dsp:cNvPr id="0" name=""/>
        <dsp:cNvSpPr/>
      </dsp:nvSpPr>
      <dsp:spPr>
        <a:xfrm>
          <a:off x="0" y="11064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C0AFB-CD4E-44CC-A049-48061D0E6522}">
      <dsp:nvSpPr>
        <dsp:cNvPr id="0" name=""/>
        <dsp:cNvSpPr/>
      </dsp:nvSpPr>
      <dsp:spPr>
        <a:xfrm>
          <a:off x="0" y="1106498"/>
          <a:ext cx="9601200" cy="552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Sono indipendenti dalla risoluzione</a:t>
          </a:r>
        </a:p>
      </dsp:txBody>
      <dsp:txXfrm>
        <a:off x="0" y="1106498"/>
        <a:ext cx="9601200" cy="552439"/>
      </dsp:txXfrm>
    </dsp:sp>
    <dsp:sp modelId="{2F5D96AA-5B8A-46C8-B0C1-2681CBF3F1DA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42F33-49E6-4B3D-89C6-375EC9CA5329}">
      <dsp:nvSpPr>
        <dsp:cNvPr id="0" name=""/>
        <dsp:cNvSpPr/>
      </dsp:nvSpPr>
      <dsp:spPr>
        <a:xfrm>
          <a:off x="0" y="1658937"/>
          <a:ext cx="9601200" cy="552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Sono la scelta migliore per i caratteri</a:t>
          </a:r>
        </a:p>
      </dsp:txBody>
      <dsp:txXfrm>
        <a:off x="0" y="1658937"/>
        <a:ext cx="9601200" cy="552439"/>
      </dsp:txXfrm>
    </dsp:sp>
    <dsp:sp modelId="{55120A3E-AC90-48EE-A0D7-1D66FA765A90}">
      <dsp:nvSpPr>
        <dsp:cNvPr id="0" name=""/>
        <dsp:cNvSpPr/>
      </dsp:nvSpPr>
      <dsp:spPr>
        <a:xfrm>
          <a:off x="0" y="221137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C9617-A1F8-4BA9-B750-3189B7D12AAA}">
      <dsp:nvSpPr>
        <dsp:cNvPr id="0" name=""/>
        <dsp:cNvSpPr/>
      </dsp:nvSpPr>
      <dsp:spPr>
        <a:xfrm>
          <a:off x="0" y="2211376"/>
          <a:ext cx="9601200" cy="552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Forniscono la possibilità di esprimere i dati in una forma direttamente comprensibile ad un essere umano</a:t>
          </a:r>
        </a:p>
      </dsp:txBody>
      <dsp:txXfrm>
        <a:off x="0" y="2211376"/>
        <a:ext cx="9601200" cy="552439"/>
      </dsp:txXfrm>
    </dsp:sp>
    <dsp:sp modelId="{298E4FEE-A92D-4284-8B32-3DBDCBF46297}">
      <dsp:nvSpPr>
        <dsp:cNvPr id="0" name=""/>
        <dsp:cNvSpPr/>
      </dsp:nvSpPr>
      <dsp:spPr>
        <a:xfrm>
          <a:off x="0" y="2763815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0E1F6-5874-4C27-9F9F-2D005E851316}">
      <dsp:nvSpPr>
        <dsp:cNvPr id="0" name=""/>
        <dsp:cNvSpPr/>
      </dsp:nvSpPr>
      <dsp:spPr>
        <a:xfrm>
          <a:off x="0" y="2763815"/>
          <a:ext cx="9601200" cy="552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Tipi di formato: cdr, swf, svg, ai, dxf</a:t>
          </a:r>
        </a:p>
      </dsp:txBody>
      <dsp:txXfrm>
        <a:off x="0" y="2763815"/>
        <a:ext cx="9601200" cy="5524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0493E-3B9D-49C0-B8C6-FA8A7CEF5C6A}">
      <dsp:nvSpPr>
        <dsp:cNvPr id="0" name=""/>
        <dsp:cNvSpPr/>
      </dsp:nvSpPr>
      <dsp:spPr>
        <a:xfrm>
          <a:off x="0" y="162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CD0E5-33E7-4EE1-B4A6-990A250A7B3C}">
      <dsp:nvSpPr>
        <dsp:cNvPr id="0" name=""/>
        <dsp:cNvSpPr/>
      </dsp:nvSpPr>
      <dsp:spPr>
        <a:xfrm>
          <a:off x="0" y="1620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Pdf</a:t>
          </a:r>
        </a:p>
      </dsp:txBody>
      <dsp:txXfrm>
        <a:off x="0" y="1620"/>
        <a:ext cx="9601200" cy="1104878"/>
      </dsp:txXfrm>
    </dsp:sp>
    <dsp:sp modelId="{AEA4138E-2E72-45DD-941B-DC25D92D3831}">
      <dsp:nvSpPr>
        <dsp:cNvPr id="0" name=""/>
        <dsp:cNvSpPr/>
      </dsp:nvSpPr>
      <dsp:spPr>
        <a:xfrm>
          <a:off x="0" y="11064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79E75-2E0F-46FF-9F85-CA09A095EA7D}">
      <dsp:nvSpPr>
        <dsp:cNvPr id="0" name=""/>
        <dsp:cNvSpPr/>
      </dsp:nvSpPr>
      <dsp:spPr>
        <a:xfrm>
          <a:off x="0" y="1106498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Eps</a:t>
          </a:r>
        </a:p>
      </dsp:txBody>
      <dsp:txXfrm>
        <a:off x="0" y="1106498"/>
        <a:ext cx="9601200" cy="1104878"/>
      </dsp:txXfrm>
    </dsp:sp>
    <dsp:sp modelId="{9D4E2402-3641-4B7D-9420-3D089942D9A4}">
      <dsp:nvSpPr>
        <dsp:cNvPr id="0" name=""/>
        <dsp:cNvSpPr/>
      </dsp:nvSpPr>
      <dsp:spPr>
        <a:xfrm>
          <a:off x="0" y="221137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B136A-7A92-41D1-8B8A-A83626EFAB1F}">
      <dsp:nvSpPr>
        <dsp:cNvPr id="0" name=""/>
        <dsp:cNvSpPr/>
      </dsp:nvSpPr>
      <dsp:spPr>
        <a:xfrm>
          <a:off x="0" y="2211376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psd</a:t>
          </a:r>
        </a:p>
      </dsp:txBody>
      <dsp:txXfrm>
        <a:off x="0" y="2211376"/>
        <a:ext cx="9601200" cy="110487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9DDEC-5107-4CEB-BA3A-5D362BAC9CD2}">
      <dsp:nvSpPr>
        <dsp:cNvPr id="0" name=""/>
        <dsp:cNvSpPr/>
      </dsp:nvSpPr>
      <dsp:spPr>
        <a:xfrm>
          <a:off x="0" y="162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56E30-19E1-4F59-BC4F-1E99A881D242}">
      <dsp:nvSpPr>
        <dsp:cNvPr id="0" name=""/>
        <dsp:cNvSpPr/>
      </dsp:nvSpPr>
      <dsp:spPr>
        <a:xfrm>
          <a:off x="0" y="1620"/>
          <a:ext cx="192024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A </a:t>
          </a:r>
          <a:r>
            <a:rPr lang="it-IT" sz="1800" b="1" kern="1200" dirty="0"/>
            <a:t>codifica entropica </a:t>
          </a:r>
          <a:r>
            <a:rPr lang="it-IT" sz="1800" kern="1200" dirty="0"/>
            <a:t>e compressione </a:t>
          </a:r>
          <a:r>
            <a:rPr lang="it-IT" sz="1800" kern="1200" dirty="0" err="1"/>
            <a:t>lossless</a:t>
          </a:r>
          <a:endParaRPr lang="it-IT" sz="1800" kern="1200" dirty="0"/>
        </a:p>
      </dsp:txBody>
      <dsp:txXfrm>
        <a:off x="0" y="1620"/>
        <a:ext cx="1920240" cy="1104878"/>
      </dsp:txXfrm>
    </dsp:sp>
    <dsp:sp modelId="{84FF4746-42E1-4FA4-B6D5-36A25AAF72FA}">
      <dsp:nvSpPr>
        <dsp:cNvPr id="0" name=""/>
        <dsp:cNvSpPr/>
      </dsp:nvSpPr>
      <dsp:spPr>
        <a:xfrm>
          <a:off x="2064257" y="51792"/>
          <a:ext cx="7536942" cy="1003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Il file viene compresso assicurando l’integrità del suo contenuto</a:t>
          </a:r>
        </a:p>
      </dsp:txBody>
      <dsp:txXfrm>
        <a:off x="2064257" y="51792"/>
        <a:ext cx="7536942" cy="1003453"/>
      </dsp:txXfrm>
    </dsp:sp>
    <dsp:sp modelId="{9C9BAEF8-0C4C-4113-9C6D-8BD491D76761}">
      <dsp:nvSpPr>
        <dsp:cNvPr id="0" name=""/>
        <dsp:cNvSpPr/>
      </dsp:nvSpPr>
      <dsp:spPr>
        <a:xfrm>
          <a:off x="1920239" y="1055246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8A216-A179-49D0-9B33-A9ECF854197B}">
      <dsp:nvSpPr>
        <dsp:cNvPr id="0" name=""/>
        <dsp:cNvSpPr/>
      </dsp:nvSpPr>
      <dsp:spPr>
        <a:xfrm>
          <a:off x="0" y="11064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E81EA-DED2-4DB7-B449-70EEAC3F3B84}">
      <dsp:nvSpPr>
        <dsp:cNvPr id="0" name=""/>
        <dsp:cNvSpPr/>
      </dsp:nvSpPr>
      <dsp:spPr>
        <a:xfrm>
          <a:off x="0" y="1106498"/>
          <a:ext cx="192024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A </a:t>
          </a:r>
          <a:r>
            <a:rPr lang="it-IT" sz="1800" b="1" kern="1200" dirty="0"/>
            <a:t>codifica sorgente/tecnica </a:t>
          </a:r>
          <a:r>
            <a:rPr lang="it-IT" sz="1800" kern="1200" dirty="0"/>
            <a:t>e compressione </a:t>
          </a:r>
          <a:r>
            <a:rPr lang="it-IT" sz="1800" kern="1200" dirty="0" err="1"/>
            <a:t>lossy</a:t>
          </a:r>
          <a:endParaRPr lang="it-IT" sz="1800" kern="1200" dirty="0"/>
        </a:p>
      </dsp:txBody>
      <dsp:txXfrm>
        <a:off x="0" y="1106498"/>
        <a:ext cx="1920240" cy="1104878"/>
      </dsp:txXfrm>
    </dsp:sp>
    <dsp:sp modelId="{47213023-9870-4D33-B9DD-D95514F29755}">
      <dsp:nvSpPr>
        <dsp:cNvPr id="0" name=""/>
        <dsp:cNvSpPr/>
      </dsp:nvSpPr>
      <dsp:spPr>
        <a:xfrm>
          <a:off x="2064257" y="1156671"/>
          <a:ext cx="7536942" cy="1003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Scarta i particolari meno importanti</a:t>
          </a:r>
        </a:p>
      </dsp:txBody>
      <dsp:txXfrm>
        <a:off x="2064257" y="1156671"/>
        <a:ext cx="7536942" cy="1003453"/>
      </dsp:txXfrm>
    </dsp:sp>
    <dsp:sp modelId="{7292D0B1-241A-4C05-A9CB-9AF100DCCEF0}">
      <dsp:nvSpPr>
        <dsp:cNvPr id="0" name=""/>
        <dsp:cNvSpPr/>
      </dsp:nvSpPr>
      <dsp:spPr>
        <a:xfrm>
          <a:off x="1920239" y="2160124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1D425-5CB0-4A4E-A707-A495AB501B1D}">
      <dsp:nvSpPr>
        <dsp:cNvPr id="0" name=""/>
        <dsp:cNvSpPr/>
      </dsp:nvSpPr>
      <dsp:spPr>
        <a:xfrm>
          <a:off x="0" y="221137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6C232-623A-45DB-98FB-F00B2F37E253}">
      <dsp:nvSpPr>
        <dsp:cNvPr id="0" name=""/>
        <dsp:cNvSpPr/>
      </dsp:nvSpPr>
      <dsp:spPr>
        <a:xfrm>
          <a:off x="0" y="2211376"/>
          <a:ext cx="192024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A </a:t>
          </a:r>
          <a:r>
            <a:rPr lang="it-IT" sz="1800" b="1" kern="1200" dirty="0"/>
            <a:t>codifica ibrida </a:t>
          </a:r>
          <a:r>
            <a:rPr lang="it-IT" sz="1800" kern="1200" dirty="0"/>
            <a:t>e compressione ibrida</a:t>
          </a:r>
        </a:p>
      </dsp:txBody>
      <dsp:txXfrm>
        <a:off x="0" y="2211376"/>
        <a:ext cx="1920240" cy="1104878"/>
      </dsp:txXfrm>
    </dsp:sp>
    <dsp:sp modelId="{87D63121-A1B2-4E5A-A6AC-ABCB6EB3C506}">
      <dsp:nvSpPr>
        <dsp:cNvPr id="0" name=""/>
        <dsp:cNvSpPr/>
      </dsp:nvSpPr>
      <dsp:spPr>
        <a:xfrm>
          <a:off x="2064257" y="2261549"/>
          <a:ext cx="7536942" cy="1003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Interazione tra i due precedenti che permette di ottenere il maggior grado di compressione e di efficienza</a:t>
          </a:r>
        </a:p>
      </dsp:txBody>
      <dsp:txXfrm>
        <a:off x="2064257" y="2261549"/>
        <a:ext cx="7536942" cy="1003453"/>
      </dsp:txXfrm>
    </dsp:sp>
    <dsp:sp modelId="{0A922540-80A4-4A5F-ADE2-EED362D373A7}">
      <dsp:nvSpPr>
        <dsp:cNvPr id="0" name=""/>
        <dsp:cNvSpPr/>
      </dsp:nvSpPr>
      <dsp:spPr>
        <a:xfrm>
          <a:off x="1920239" y="3265003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52B37-E923-4BBD-AAD0-0B775B132610}">
      <dsp:nvSpPr>
        <dsp:cNvPr id="0" name=""/>
        <dsp:cNvSpPr/>
      </dsp:nvSpPr>
      <dsp:spPr>
        <a:xfrm>
          <a:off x="3141662" y="0"/>
          <a:ext cx="3317875" cy="331787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81553-428D-4BE5-A345-BC115BA4CBC8}">
      <dsp:nvSpPr>
        <dsp:cNvPr id="0" name=""/>
        <dsp:cNvSpPr/>
      </dsp:nvSpPr>
      <dsp:spPr>
        <a:xfrm>
          <a:off x="3456860" y="315198"/>
          <a:ext cx="1293971" cy="129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Jpeg</a:t>
          </a:r>
        </a:p>
      </dsp:txBody>
      <dsp:txXfrm>
        <a:off x="3520026" y="378364"/>
        <a:ext cx="1167639" cy="1167639"/>
      </dsp:txXfrm>
    </dsp:sp>
    <dsp:sp modelId="{404DBE8C-F80A-4350-A3E5-79C526FBD0F3}">
      <dsp:nvSpPr>
        <dsp:cNvPr id="0" name=""/>
        <dsp:cNvSpPr/>
      </dsp:nvSpPr>
      <dsp:spPr>
        <a:xfrm>
          <a:off x="4850368" y="315198"/>
          <a:ext cx="1293971" cy="129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Gif</a:t>
          </a:r>
        </a:p>
      </dsp:txBody>
      <dsp:txXfrm>
        <a:off x="4913534" y="378364"/>
        <a:ext cx="1167639" cy="1167639"/>
      </dsp:txXfrm>
    </dsp:sp>
    <dsp:sp modelId="{C6F9FA32-3082-4240-BAE9-280A8F0F6FE5}">
      <dsp:nvSpPr>
        <dsp:cNvPr id="0" name=""/>
        <dsp:cNvSpPr/>
      </dsp:nvSpPr>
      <dsp:spPr>
        <a:xfrm>
          <a:off x="3456860" y="1708705"/>
          <a:ext cx="1293971" cy="129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Png</a:t>
          </a:r>
        </a:p>
      </dsp:txBody>
      <dsp:txXfrm>
        <a:off x="3520026" y="1771871"/>
        <a:ext cx="1167639" cy="1167639"/>
      </dsp:txXfrm>
    </dsp:sp>
    <dsp:sp modelId="{1C57351F-E370-42DA-AE9C-17F4132D0E31}">
      <dsp:nvSpPr>
        <dsp:cNvPr id="0" name=""/>
        <dsp:cNvSpPr/>
      </dsp:nvSpPr>
      <dsp:spPr>
        <a:xfrm>
          <a:off x="4850368" y="1708705"/>
          <a:ext cx="1293971" cy="129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 err="1"/>
            <a:t>Bmp</a:t>
          </a:r>
          <a:endParaRPr lang="it-IT" sz="3600" kern="1200" dirty="0"/>
        </a:p>
      </dsp:txBody>
      <dsp:txXfrm>
        <a:off x="4913534" y="1771871"/>
        <a:ext cx="1167639" cy="116763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346CC-D5CD-4C5E-9CC5-EEF2434C790C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BCC4A-03CE-446F-90C0-B9BA7423CA92}">
      <dsp:nvSpPr>
        <dsp:cNvPr id="0" name=""/>
        <dsp:cNvSpPr/>
      </dsp:nvSpPr>
      <dsp:spPr>
        <a:xfrm>
          <a:off x="0" y="0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File che descrivono i contenuti musicali</a:t>
          </a:r>
        </a:p>
      </dsp:txBody>
      <dsp:txXfrm>
        <a:off x="0" y="0"/>
        <a:ext cx="9601200" cy="1658937"/>
      </dsp:txXfrm>
    </dsp:sp>
    <dsp:sp modelId="{82FA9091-747E-49D6-AC4D-69A82486BDC4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FF022-0009-4AEF-8388-383C8C4CB3EF}">
      <dsp:nvSpPr>
        <dsp:cNvPr id="0" name=""/>
        <dsp:cNvSpPr/>
      </dsp:nvSpPr>
      <dsp:spPr>
        <a:xfrm>
          <a:off x="0" y="1658937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File che contengono effettivamente musica</a:t>
          </a:r>
        </a:p>
      </dsp:txBody>
      <dsp:txXfrm>
        <a:off x="0" y="1658937"/>
        <a:ext cx="9601200" cy="165893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69BFB-637A-4728-8994-D7317F139CFF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1D83C-D5FF-450F-96FD-26934674ABCE}">
      <dsp:nvSpPr>
        <dsp:cNvPr id="0" name=""/>
        <dsp:cNvSpPr/>
      </dsp:nvSpPr>
      <dsp:spPr>
        <a:xfrm>
          <a:off x="0" y="0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Non contengono né suoni né musica, ma una specifica descrizione che informa il programma su quali note suonare, in quale istante e con quale strumento musicale</a:t>
          </a:r>
        </a:p>
      </dsp:txBody>
      <dsp:txXfrm>
        <a:off x="0" y="0"/>
        <a:ext cx="9601200" cy="1658937"/>
      </dsp:txXfrm>
    </dsp:sp>
    <dsp:sp modelId="{A680EF77-3FB8-4966-A74C-980F99C6CA66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6D1D0-C3EC-4FDD-99FC-9E40C4F1996C}">
      <dsp:nvSpPr>
        <dsp:cNvPr id="0" name=""/>
        <dsp:cNvSpPr/>
      </dsp:nvSpPr>
      <dsp:spPr>
        <a:xfrm>
          <a:off x="0" y="1658937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Standard di comunicazione tra strumenti musicali eettronici</a:t>
          </a:r>
        </a:p>
      </dsp:txBody>
      <dsp:txXfrm>
        <a:off x="0" y="1658937"/>
        <a:ext cx="9601200" cy="1658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9E13E-8CB4-48D6-B568-4DE3295B9076}">
      <dsp:nvSpPr>
        <dsp:cNvPr id="0" name=""/>
        <dsp:cNvSpPr/>
      </dsp:nvSpPr>
      <dsp:spPr>
        <a:xfrm>
          <a:off x="0" y="162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AAD58-D925-4BD7-825E-454926317186}">
      <dsp:nvSpPr>
        <dsp:cNvPr id="0" name=""/>
        <dsp:cNvSpPr/>
      </dsp:nvSpPr>
      <dsp:spPr>
        <a:xfrm>
          <a:off x="0" y="1620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I </a:t>
          </a:r>
          <a:r>
            <a:rPr lang="it-IT" sz="2700" b="1" kern="1200" dirty="0"/>
            <a:t>caratteri alfanumerici </a:t>
          </a:r>
          <a:r>
            <a:rPr lang="it-IT" sz="2700" kern="1200" dirty="0"/>
            <a:t>non costituiscono le uniche informazioni utilizzate dagli elaboratori</a:t>
          </a:r>
        </a:p>
      </dsp:txBody>
      <dsp:txXfrm>
        <a:off x="0" y="1620"/>
        <a:ext cx="9601200" cy="1104878"/>
      </dsp:txXfrm>
    </dsp:sp>
    <dsp:sp modelId="{952F4853-08FD-4EC7-B41E-74612A98B623}">
      <dsp:nvSpPr>
        <dsp:cNvPr id="0" name=""/>
        <dsp:cNvSpPr/>
      </dsp:nvSpPr>
      <dsp:spPr>
        <a:xfrm>
          <a:off x="0" y="11064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93726-251B-4BA8-8BF1-040EC0B80DAD}">
      <dsp:nvSpPr>
        <dsp:cNvPr id="0" name=""/>
        <dsp:cNvSpPr/>
      </dsp:nvSpPr>
      <dsp:spPr>
        <a:xfrm>
          <a:off x="0" y="1106498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Le applicazioni multimediali utilizzano ed elaborano informazioni contenenti </a:t>
          </a:r>
          <a:r>
            <a:rPr lang="it-IT" sz="2700" b="1" kern="1200" dirty="0"/>
            <a:t>immagini, suoni, filmati</a:t>
          </a:r>
        </a:p>
      </dsp:txBody>
      <dsp:txXfrm>
        <a:off x="0" y="1106498"/>
        <a:ext cx="9601200" cy="1104878"/>
      </dsp:txXfrm>
    </dsp:sp>
    <dsp:sp modelId="{86085C8C-ED54-4AE3-ACD5-9249FC0F7E8F}">
      <dsp:nvSpPr>
        <dsp:cNvPr id="0" name=""/>
        <dsp:cNvSpPr/>
      </dsp:nvSpPr>
      <dsp:spPr>
        <a:xfrm>
          <a:off x="0" y="221137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F131D-4AAA-4B8A-A176-8A6CBB1A4D64}">
      <dsp:nvSpPr>
        <dsp:cNvPr id="0" name=""/>
        <dsp:cNvSpPr/>
      </dsp:nvSpPr>
      <dsp:spPr>
        <a:xfrm>
          <a:off x="0" y="2211376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b="1" kern="1200" dirty="0"/>
            <a:t>Elaborazione digitale</a:t>
          </a:r>
          <a:r>
            <a:rPr lang="it-IT" sz="2700" kern="1200" dirty="0"/>
            <a:t> per </a:t>
          </a:r>
          <a:r>
            <a:rPr lang="it-IT" sz="2700" b="1" kern="1200" dirty="0"/>
            <a:t>codificare</a:t>
          </a:r>
          <a:r>
            <a:rPr lang="it-IT" sz="2700" kern="1200" dirty="0"/>
            <a:t> le immagini, ossia trasformare ogni sfumatura o gradazione di colore in una sequenza di bit</a:t>
          </a:r>
        </a:p>
      </dsp:txBody>
      <dsp:txXfrm>
        <a:off x="0" y="2211376"/>
        <a:ext cx="9601200" cy="11048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13B1B-E3F3-4441-B142-D1787C05F143}">
      <dsp:nvSpPr>
        <dsp:cNvPr id="0" name=""/>
        <dsp:cNvSpPr/>
      </dsp:nvSpPr>
      <dsp:spPr>
        <a:xfrm>
          <a:off x="0" y="162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D74FE-0E61-443B-8708-43B825B972AB}">
      <dsp:nvSpPr>
        <dsp:cNvPr id="0" name=""/>
        <dsp:cNvSpPr/>
      </dsp:nvSpPr>
      <dsp:spPr>
        <a:xfrm>
          <a:off x="0" y="1620"/>
          <a:ext cx="192024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MP3</a:t>
          </a:r>
        </a:p>
      </dsp:txBody>
      <dsp:txXfrm>
        <a:off x="0" y="1620"/>
        <a:ext cx="1920240" cy="1104878"/>
      </dsp:txXfrm>
    </dsp:sp>
    <dsp:sp modelId="{2080E86A-6F2A-4750-82F0-64A29FE913F4}">
      <dsp:nvSpPr>
        <dsp:cNvPr id="0" name=""/>
        <dsp:cNvSpPr/>
      </dsp:nvSpPr>
      <dsp:spPr>
        <a:xfrm>
          <a:off x="2064257" y="18883"/>
          <a:ext cx="7536942" cy="34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Compressione fino a 12 volte</a:t>
          </a:r>
        </a:p>
      </dsp:txBody>
      <dsp:txXfrm>
        <a:off x="2064257" y="18883"/>
        <a:ext cx="7536942" cy="345274"/>
      </dsp:txXfrm>
    </dsp:sp>
    <dsp:sp modelId="{A565C26A-D0CC-47B5-B0CD-835B9F2BD69B}">
      <dsp:nvSpPr>
        <dsp:cNvPr id="0" name=""/>
        <dsp:cNvSpPr/>
      </dsp:nvSpPr>
      <dsp:spPr>
        <a:xfrm>
          <a:off x="1920239" y="364158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4181C-F03F-463E-91A1-52B9BADEAC59}">
      <dsp:nvSpPr>
        <dsp:cNvPr id="0" name=""/>
        <dsp:cNvSpPr/>
      </dsp:nvSpPr>
      <dsp:spPr>
        <a:xfrm>
          <a:off x="2064257" y="381421"/>
          <a:ext cx="7536942" cy="34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Mascheramento = i suoni deboli vicini ad un suono forte vengono eliminati perché non percepiti</a:t>
          </a:r>
        </a:p>
      </dsp:txBody>
      <dsp:txXfrm>
        <a:off x="2064257" y="381421"/>
        <a:ext cx="7536942" cy="345274"/>
      </dsp:txXfrm>
    </dsp:sp>
    <dsp:sp modelId="{86FE4BE4-010A-46AD-BE26-DBC03B28DA50}">
      <dsp:nvSpPr>
        <dsp:cNvPr id="0" name=""/>
        <dsp:cNvSpPr/>
      </dsp:nvSpPr>
      <dsp:spPr>
        <a:xfrm>
          <a:off x="1920239" y="726696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18EC9-D717-4F5F-AE45-B4D231186447}">
      <dsp:nvSpPr>
        <dsp:cNvPr id="0" name=""/>
        <dsp:cNvSpPr/>
      </dsp:nvSpPr>
      <dsp:spPr>
        <a:xfrm>
          <a:off x="2064257" y="743960"/>
          <a:ext cx="7536942" cy="34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Vengono eliminate anche tutte le informazioni sulla direzione del suono</a:t>
          </a:r>
        </a:p>
      </dsp:txBody>
      <dsp:txXfrm>
        <a:off x="2064257" y="743960"/>
        <a:ext cx="7536942" cy="345274"/>
      </dsp:txXfrm>
    </dsp:sp>
    <dsp:sp modelId="{A97A32BC-2BE9-42F5-B95D-7D831652892F}">
      <dsp:nvSpPr>
        <dsp:cNvPr id="0" name=""/>
        <dsp:cNvSpPr/>
      </dsp:nvSpPr>
      <dsp:spPr>
        <a:xfrm>
          <a:off x="1920239" y="1089234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F3CB5-6A88-45A5-849F-2BBD50E8BCD8}">
      <dsp:nvSpPr>
        <dsp:cNvPr id="0" name=""/>
        <dsp:cNvSpPr/>
      </dsp:nvSpPr>
      <dsp:spPr>
        <a:xfrm>
          <a:off x="0" y="11064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DF601-7D7C-43FD-B88C-6FFF811D5681}">
      <dsp:nvSpPr>
        <dsp:cNvPr id="0" name=""/>
        <dsp:cNvSpPr/>
      </dsp:nvSpPr>
      <dsp:spPr>
        <a:xfrm>
          <a:off x="0" y="1106498"/>
          <a:ext cx="192024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MPC</a:t>
          </a:r>
        </a:p>
      </dsp:txBody>
      <dsp:txXfrm>
        <a:off x="0" y="1106498"/>
        <a:ext cx="1920240" cy="1104878"/>
      </dsp:txXfrm>
    </dsp:sp>
    <dsp:sp modelId="{9346F046-4ECD-4E5A-8961-146738A12CA9}">
      <dsp:nvSpPr>
        <dsp:cNvPr id="0" name=""/>
        <dsp:cNvSpPr/>
      </dsp:nvSpPr>
      <dsp:spPr>
        <a:xfrm>
          <a:off x="2064257" y="1123762"/>
          <a:ext cx="7536942" cy="34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Altissimi risultati</a:t>
          </a:r>
        </a:p>
      </dsp:txBody>
      <dsp:txXfrm>
        <a:off x="2064257" y="1123762"/>
        <a:ext cx="7536942" cy="345274"/>
      </dsp:txXfrm>
    </dsp:sp>
    <dsp:sp modelId="{62036208-467A-4CAD-8F68-567EA73B61F4}">
      <dsp:nvSpPr>
        <dsp:cNvPr id="0" name=""/>
        <dsp:cNvSpPr/>
      </dsp:nvSpPr>
      <dsp:spPr>
        <a:xfrm>
          <a:off x="1920239" y="1469036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E0708-BAB2-44C3-83DC-1874124F0D95}">
      <dsp:nvSpPr>
        <dsp:cNvPr id="0" name=""/>
        <dsp:cNvSpPr/>
      </dsp:nvSpPr>
      <dsp:spPr>
        <a:xfrm>
          <a:off x="2064257" y="1486300"/>
          <a:ext cx="7536942" cy="34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Bitrate altissimo (192 kbit/s)</a:t>
          </a:r>
        </a:p>
      </dsp:txBody>
      <dsp:txXfrm>
        <a:off x="2064257" y="1486300"/>
        <a:ext cx="7536942" cy="345274"/>
      </dsp:txXfrm>
    </dsp:sp>
    <dsp:sp modelId="{F6634A11-C941-4331-9AB7-80F9E05ECB1C}">
      <dsp:nvSpPr>
        <dsp:cNvPr id="0" name=""/>
        <dsp:cNvSpPr/>
      </dsp:nvSpPr>
      <dsp:spPr>
        <a:xfrm>
          <a:off x="1920239" y="1831574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E48B6-2902-47B2-A9FF-724FFAF2557A}">
      <dsp:nvSpPr>
        <dsp:cNvPr id="0" name=""/>
        <dsp:cNvSpPr/>
      </dsp:nvSpPr>
      <dsp:spPr>
        <a:xfrm>
          <a:off x="2064257" y="1848838"/>
          <a:ext cx="7536942" cy="34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Compressione fino a 6 volte</a:t>
          </a:r>
        </a:p>
      </dsp:txBody>
      <dsp:txXfrm>
        <a:off x="2064257" y="1848838"/>
        <a:ext cx="7536942" cy="345274"/>
      </dsp:txXfrm>
    </dsp:sp>
    <dsp:sp modelId="{52132C49-C422-4690-9289-CFA96C080CBA}">
      <dsp:nvSpPr>
        <dsp:cNvPr id="0" name=""/>
        <dsp:cNvSpPr/>
      </dsp:nvSpPr>
      <dsp:spPr>
        <a:xfrm>
          <a:off x="1920239" y="2194112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0E3D9-8FB7-4B6D-A2FE-9231170DAA10}">
      <dsp:nvSpPr>
        <dsp:cNvPr id="0" name=""/>
        <dsp:cNvSpPr/>
      </dsp:nvSpPr>
      <dsp:spPr>
        <a:xfrm>
          <a:off x="0" y="221137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13A87-EB30-4ACA-8269-E3454D3DE49E}">
      <dsp:nvSpPr>
        <dsp:cNvPr id="0" name=""/>
        <dsp:cNvSpPr/>
      </dsp:nvSpPr>
      <dsp:spPr>
        <a:xfrm>
          <a:off x="0" y="2211376"/>
          <a:ext cx="192024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MP4</a:t>
          </a:r>
        </a:p>
      </dsp:txBody>
      <dsp:txXfrm>
        <a:off x="0" y="2211376"/>
        <a:ext cx="1920240" cy="1104878"/>
      </dsp:txXfrm>
    </dsp:sp>
    <dsp:sp modelId="{25FCA426-5DB9-4BFC-8292-8E0A7F885A47}">
      <dsp:nvSpPr>
        <dsp:cNvPr id="0" name=""/>
        <dsp:cNvSpPr/>
      </dsp:nvSpPr>
      <dsp:spPr>
        <a:xfrm>
          <a:off x="2064257" y="2237056"/>
          <a:ext cx="7536942" cy="513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Miglior formato lossy, con qualità estremamente elevata</a:t>
          </a:r>
        </a:p>
      </dsp:txBody>
      <dsp:txXfrm>
        <a:off x="2064257" y="2237056"/>
        <a:ext cx="7536942" cy="513595"/>
      </dsp:txXfrm>
    </dsp:sp>
    <dsp:sp modelId="{32A82476-6F44-4B9F-9B3B-3932A9C94281}">
      <dsp:nvSpPr>
        <dsp:cNvPr id="0" name=""/>
        <dsp:cNvSpPr/>
      </dsp:nvSpPr>
      <dsp:spPr>
        <a:xfrm>
          <a:off x="1920239" y="2750652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6BBCF-7ACE-4239-906F-A4D4427B5F4A}">
      <dsp:nvSpPr>
        <dsp:cNvPr id="0" name=""/>
        <dsp:cNvSpPr/>
      </dsp:nvSpPr>
      <dsp:spPr>
        <a:xfrm>
          <a:off x="2064257" y="2776331"/>
          <a:ext cx="7536942" cy="513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Tempi di conversione più lunghi</a:t>
          </a:r>
        </a:p>
      </dsp:txBody>
      <dsp:txXfrm>
        <a:off x="2064257" y="2776331"/>
        <a:ext cx="7536942" cy="513595"/>
      </dsp:txXfrm>
    </dsp:sp>
    <dsp:sp modelId="{C38CA7D6-BFC2-4E4F-BD78-0B994C2C86FF}">
      <dsp:nvSpPr>
        <dsp:cNvPr id="0" name=""/>
        <dsp:cNvSpPr/>
      </dsp:nvSpPr>
      <dsp:spPr>
        <a:xfrm>
          <a:off x="1920239" y="3289927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EBFA1-AC0E-47B7-943C-DEDC1F01BEE8}">
      <dsp:nvSpPr>
        <dsp:cNvPr id="0" name=""/>
        <dsp:cNvSpPr/>
      </dsp:nvSpPr>
      <dsp:spPr>
        <a:xfrm>
          <a:off x="0" y="162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6C1B9-1BB5-47BF-95D3-8534990C855C}">
      <dsp:nvSpPr>
        <dsp:cNvPr id="0" name=""/>
        <dsp:cNvSpPr/>
      </dsp:nvSpPr>
      <dsp:spPr>
        <a:xfrm>
          <a:off x="0" y="1620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Il testo scritto è facile da essere compreso in quanto accostamento di unità discrete (singoli caratteri)</a:t>
          </a:r>
        </a:p>
      </dsp:txBody>
      <dsp:txXfrm>
        <a:off x="0" y="1620"/>
        <a:ext cx="9601200" cy="1104878"/>
      </dsp:txXfrm>
    </dsp:sp>
    <dsp:sp modelId="{3ABCAFE3-C327-4292-88FA-AF3D4DD520DF}">
      <dsp:nvSpPr>
        <dsp:cNvPr id="0" name=""/>
        <dsp:cNvSpPr/>
      </dsp:nvSpPr>
      <dsp:spPr>
        <a:xfrm>
          <a:off x="0" y="11064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9DEEF-F3A4-422C-81F6-948CE4AEA414}">
      <dsp:nvSpPr>
        <dsp:cNvPr id="0" name=""/>
        <dsp:cNvSpPr/>
      </dsp:nvSpPr>
      <dsp:spPr>
        <a:xfrm>
          <a:off x="0" y="1106498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I dati multimediali, invece, sono costituiti da un </a:t>
          </a:r>
          <a:r>
            <a:rPr lang="it-IT" sz="2700" b="1" kern="1200" dirty="0"/>
            <a:t>insieme continuo di informazioni</a:t>
          </a:r>
          <a:r>
            <a:rPr lang="it-IT" sz="2700" kern="1200" dirty="0"/>
            <a:t> e non esiste, per essi, un’unità minima di riferimento</a:t>
          </a:r>
        </a:p>
      </dsp:txBody>
      <dsp:txXfrm>
        <a:off x="0" y="1106498"/>
        <a:ext cx="9601200" cy="1104878"/>
      </dsp:txXfrm>
    </dsp:sp>
    <dsp:sp modelId="{38E02ADC-44F2-4209-9C56-DFB94B255E16}">
      <dsp:nvSpPr>
        <dsp:cNvPr id="0" name=""/>
        <dsp:cNvSpPr/>
      </dsp:nvSpPr>
      <dsp:spPr>
        <a:xfrm>
          <a:off x="0" y="221137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6F291-C0D7-4FE3-9CE6-E6D8C3CCBBE4}">
      <dsp:nvSpPr>
        <dsp:cNvPr id="0" name=""/>
        <dsp:cNvSpPr/>
      </dsp:nvSpPr>
      <dsp:spPr>
        <a:xfrm>
          <a:off x="0" y="2211376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Il problema, dunque, è il seguente: come digitalizziamo un’informazione prettamente analogica?</a:t>
          </a:r>
        </a:p>
      </dsp:txBody>
      <dsp:txXfrm>
        <a:off x="0" y="2211376"/>
        <a:ext cx="9601200" cy="11048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E8AC2-2450-411C-81D5-DDEDACBA7D3D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8E8BC-6EC8-476F-8987-7291A67DEC1B}">
      <dsp:nvSpPr>
        <dsp:cNvPr id="0" name=""/>
        <dsp:cNvSpPr/>
      </dsp:nvSpPr>
      <dsp:spPr>
        <a:xfrm>
          <a:off x="0" y="0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Due </a:t>
          </a:r>
          <a:r>
            <a:rPr lang="it-IT" sz="3500" b="1" kern="1200"/>
            <a:t>discretizzazioni spaziali </a:t>
          </a:r>
          <a:r>
            <a:rPr lang="it-IT" sz="3500" kern="1200"/>
            <a:t>che riducono l’immagine ad una matrice di punti</a:t>
          </a:r>
        </a:p>
      </dsp:txBody>
      <dsp:txXfrm>
        <a:off x="0" y="0"/>
        <a:ext cx="9601200" cy="1658937"/>
      </dsp:txXfrm>
    </dsp:sp>
    <dsp:sp modelId="{6A426A81-76EC-400F-ACAD-CC97CCBB3F8C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59218-CD25-4379-AC7A-01A1F834FF4A}">
      <dsp:nvSpPr>
        <dsp:cNvPr id="0" name=""/>
        <dsp:cNvSpPr/>
      </dsp:nvSpPr>
      <dsp:spPr>
        <a:xfrm>
          <a:off x="0" y="1658937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Una </a:t>
          </a:r>
          <a:r>
            <a:rPr lang="it-IT" sz="3500" b="1" kern="1200" dirty="0"/>
            <a:t>discretizzazione colorimetrica </a:t>
          </a:r>
          <a:r>
            <a:rPr lang="it-IT" sz="3500" kern="1200" dirty="0"/>
            <a:t>che limita l’insieme di colori che ogni punto può assumere ad un definito </a:t>
          </a:r>
          <a:r>
            <a:rPr lang="it-IT" sz="3500" kern="1200" dirty="0" err="1"/>
            <a:t>sottinsieme</a:t>
          </a:r>
          <a:endParaRPr lang="it-IT" sz="3500" kern="1200" dirty="0"/>
        </a:p>
      </dsp:txBody>
      <dsp:txXfrm>
        <a:off x="0" y="1658937"/>
        <a:ext cx="9601200" cy="1658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AA016-6275-492E-AC76-491C0683B1D6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814ED-9DED-40D8-BFBA-F81897BFD695}">
      <dsp:nvSpPr>
        <dsp:cNvPr id="0" name=""/>
        <dsp:cNvSpPr/>
      </dsp:nvSpPr>
      <dsp:spPr>
        <a:xfrm>
          <a:off x="0" y="0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b="1" kern="1200" dirty="0"/>
            <a:t>Matrice bidimensionale di numeri</a:t>
          </a:r>
          <a:r>
            <a:rPr lang="it-IT" sz="3400" kern="1200" dirty="0"/>
            <a:t>, ognuno dei quali rappresenta la misura di una proprietà fisica (colore) di un’area elementare della scena rappresentata</a:t>
          </a:r>
        </a:p>
      </dsp:txBody>
      <dsp:txXfrm>
        <a:off x="0" y="0"/>
        <a:ext cx="9601200" cy="1658937"/>
      </dsp:txXfrm>
    </dsp:sp>
    <dsp:sp modelId="{22620050-55DB-4DAE-A2BA-897AA2B52840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5D092-D439-4010-96C2-2157155DC3BB}">
      <dsp:nvSpPr>
        <dsp:cNvPr id="0" name=""/>
        <dsp:cNvSpPr/>
      </dsp:nvSpPr>
      <dsp:spPr>
        <a:xfrm>
          <a:off x="0" y="1658937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Generata attraverso scanner da immagini analogiche, da fotocamere digitali o applicazioni di grafica</a:t>
          </a:r>
        </a:p>
      </dsp:txBody>
      <dsp:txXfrm>
        <a:off x="0" y="1658937"/>
        <a:ext cx="9601200" cy="16589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58FA1-67E5-4C5E-B055-5130934699E5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22F75-A2E2-4D78-B57D-5B42CCC737FD}">
      <dsp:nvSpPr>
        <dsp:cNvPr id="0" name=""/>
        <dsp:cNvSpPr/>
      </dsp:nvSpPr>
      <dsp:spPr>
        <a:xfrm>
          <a:off x="0" y="0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b="1" kern="1200" dirty="0"/>
            <a:t>Scomposizione dell’immagine in una griglia di tanti elementi </a:t>
          </a:r>
          <a:r>
            <a:rPr lang="it-IT" sz="3500" kern="1200" dirty="0"/>
            <a:t>(punti) che sono l’unità minima di memorizzazione</a:t>
          </a:r>
        </a:p>
      </dsp:txBody>
      <dsp:txXfrm>
        <a:off x="0" y="0"/>
        <a:ext cx="9601200" cy="1658937"/>
      </dsp:txXfrm>
    </dsp:sp>
    <dsp:sp modelId="{583D1635-EE5A-4480-ABCC-C4C743454D18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11E69-91B7-475A-80F0-AF015F275221}">
      <dsp:nvSpPr>
        <dsp:cNvPr id="0" name=""/>
        <dsp:cNvSpPr/>
      </dsp:nvSpPr>
      <dsp:spPr>
        <a:xfrm>
          <a:off x="0" y="1658937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b="1" kern="1200" dirty="0"/>
            <a:t>Presenza di strutture elementari di natura più complessa</a:t>
          </a:r>
          <a:r>
            <a:rPr lang="it-IT" sz="3500" kern="1200" dirty="0"/>
            <a:t>, quali linee, circonferenze, archi, etc.</a:t>
          </a:r>
        </a:p>
      </dsp:txBody>
      <dsp:txXfrm>
        <a:off x="0" y="1658937"/>
        <a:ext cx="9601200" cy="1658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47E88-86A3-43AB-9FD9-70702CF6D718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04898-F196-4BDC-9DE4-2DF00AC76379}">
      <dsp:nvSpPr>
        <dsp:cNvPr id="0" name=""/>
        <dsp:cNvSpPr/>
      </dsp:nvSpPr>
      <dsp:spPr>
        <a:xfrm>
          <a:off x="0" y="0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Le immagini che appaiono su uno schermo sono semplici da interpretare</a:t>
          </a:r>
        </a:p>
      </dsp:txBody>
      <dsp:txXfrm>
        <a:off x="0" y="0"/>
        <a:ext cx="9601200" cy="1658937"/>
      </dsp:txXfrm>
    </dsp:sp>
    <dsp:sp modelId="{A886363F-73EE-48E6-A11C-12FD62CD0323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27630-BFF4-48D4-A467-8DAFBF2FA3B5}">
      <dsp:nvSpPr>
        <dsp:cNvPr id="0" name=""/>
        <dsp:cNvSpPr/>
      </dsp:nvSpPr>
      <dsp:spPr>
        <a:xfrm>
          <a:off x="0" y="1658937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Ma se ci avviciniamo al video, l’immagine sgrana, cioè sembra composta da piccoli puntini luminosi e colorati: sono i </a:t>
          </a:r>
          <a:r>
            <a:rPr lang="it-IT" sz="3500" b="1" kern="1200"/>
            <a:t>PIXEL</a:t>
          </a:r>
          <a:endParaRPr lang="it-IT" sz="3500" kern="1200"/>
        </a:p>
      </dsp:txBody>
      <dsp:txXfrm>
        <a:off x="0" y="1658937"/>
        <a:ext cx="9601200" cy="16589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0746D-2F71-4741-969A-5479224B3B0B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3462B-F15B-4B35-977A-C81C54B956F0}">
      <dsp:nvSpPr>
        <dsp:cNvPr id="0" name=""/>
        <dsp:cNvSpPr/>
      </dsp:nvSpPr>
      <dsp:spPr>
        <a:xfrm>
          <a:off x="0" y="0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La </a:t>
          </a:r>
          <a:r>
            <a:rPr lang="it-IT" sz="3500" b="1" kern="1200" dirty="0"/>
            <a:t>profondità</a:t>
          </a:r>
          <a:r>
            <a:rPr lang="it-IT" sz="3500" kern="1200" dirty="0"/>
            <a:t> di un’immagine è il numero di bit che servono per rappresentare un singolo pixel dell’immagine</a:t>
          </a:r>
        </a:p>
      </dsp:txBody>
      <dsp:txXfrm>
        <a:off x="0" y="0"/>
        <a:ext cx="9601200" cy="1658937"/>
      </dsp:txXfrm>
    </dsp:sp>
    <dsp:sp modelId="{D7E81FCE-0CEB-4850-9D9C-7485BC116C17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B6A9D-79F1-41D5-A05F-0798092BAC5E}">
      <dsp:nvSpPr>
        <dsp:cNvPr id="0" name=""/>
        <dsp:cNvSpPr/>
      </dsp:nvSpPr>
      <dsp:spPr>
        <a:xfrm>
          <a:off x="0" y="1658937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Più profondità equivale ad un maggiore numero di colori disponibili</a:t>
          </a:r>
        </a:p>
      </dsp:txBody>
      <dsp:txXfrm>
        <a:off x="0" y="1658937"/>
        <a:ext cx="9601200" cy="16589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6FD4D-8ADF-4052-813C-21B4EEF8C407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9F15A-0E99-4E00-91CE-FF95C2AD7873}">
      <dsp:nvSpPr>
        <dsp:cNvPr id="0" name=""/>
        <dsp:cNvSpPr/>
      </dsp:nvSpPr>
      <dsp:spPr>
        <a:xfrm>
          <a:off x="0" y="0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Risoluzione di 800 colonne per 600 righe</a:t>
          </a:r>
        </a:p>
      </dsp:txBody>
      <dsp:txXfrm>
        <a:off x="0" y="0"/>
        <a:ext cx="9601200" cy="829468"/>
      </dsp:txXfrm>
    </dsp:sp>
    <dsp:sp modelId="{63C91670-AC9F-443F-81A6-09339E153376}">
      <dsp:nvSpPr>
        <dsp:cNvPr id="0" name=""/>
        <dsp:cNvSpPr/>
      </dsp:nvSpPr>
      <dsp:spPr>
        <a:xfrm>
          <a:off x="0" y="82946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99235-0EB8-4797-A148-A109144C8E30}">
      <dsp:nvSpPr>
        <dsp:cNvPr id="0" name=""/>
        <dsp:cNvSpPr/>
      </dsp:nvSpPr>
      <dsp:spPr>
        <a:xfrm>
          <a:off x="0" y="829468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Ogni pixel ha 32 bit </a:t>
          </a:r>
          <a:r>
            <a:rPr lang="it-IT" sz="2100" kern="1200" dirty="0">
              <a:sym typeface="Wingdings" panose="05000000000000000000" pitchFamily="2" charset="2"/>
            </a:rPr>
            <a:t></a:t>
          </a:r>
          <a:r>
            <a:rPr lang="it-IT" sz="2100" kern="1200" dirty="0"/>
            <a:t> 16 milioni di tonalità di colore (2</a:t>
          </a:r>
          <a:r>
            <a:rPr lang="it-IT" sz="2100" kern="1200" baseline="30000" dirty="0"/>
            <a:t>32</a:t>
          </a:r>
          <a:r>
            <a:rPr lang="it-IT" sz="2100" kern="1200" dirty="0"/>
            <a:t>)</a:t>
          </a:r>
        </a:p>
      </dsp:txBody>
      <dsp:txXfrm>
        <a:off x="0" y="829468"/>
        <a:ext cx="9601200" cy="829468"/>
      </dsp:txXfrm>
    </dsp:sp>
    <dsp:sp modelId="{62CD9E3C-04C5-492D-915B-4E7B9B077185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218AB-A73E-42E1-821C-7C5124C68BFC}">
      <dsp:nvSpPr>
        <dsp:cNvPr id="0" name=""/>
        <dsp:cNvSpPr/>
      </dsp:nvSpPr>
      <dsp:spPr>
        <a:xfrm>
          <a:off x="0" y="1658937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Per rappresentare un’immagine, ho bisogno quindi di 800 * 600 * 32 = 15 360 000 bit</a:t>
          </a:r>
        </a:p>
      </dsp:txBody>
      <dsp:txXfrm>
        <a:off x="0" y="1658937"/>
        <a:ext cx="9601200" cy="829468"/>
      </dsp:txXfrm>
    </dsp:sp>
    <dsp:sp modelId="{EFC07C1C-BAA3-4993-A561-9910FE298345}">
      <dsp:nvSpPr>
        <dsp:cNvPr id="0" name=""/>
        <dsp:cNvSpPr/>
      </dsp:nvSpPr>
      <dsp:spPr>
        <a:xfrm>
          <a:off x="0" y="248840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D21CB-A53B-4895-9C2F-B55D7006A5B9}">
      <dsp:nvSpPr>
        <dsp:cNvPr id="0" name=""/>
        <dsp:cNvSpPr/>
      </dsp:nvSpPr>
      <dsp:spPr>
        <a:xfrm>
          <a:off x="0" y="2488406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In generale: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 </a:t>
          </a:r>
          <a:r>
            <a:rPr lang="it-IT" sz="2100" b="1" kern="1200" dirty="0"/>
            <a:t>numero di bit per immagine = risoluzione * profondità</a:t>
          </a:r>
        </a:p>
      </dsp:txBody>
      <dsp:txXfrm>
        <a:off x="0" y="2488406"/>
        <a:ext cx="9601200" cy="829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7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629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8795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039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693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279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435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64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519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1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65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2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52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83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7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4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1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11365B-DE9D-46A4-BEB5-384D95CED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4200"/>
              <a:t>Sistemi multimediali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073C64-C75E-4A1A-AC5D-6AB5505B5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1400"/>
              <a:t>Come possiamo rappresentare il mondo reale nel WEB?</a:t>
            </a:r>
          </a:p>
        </p:txBody>
      </p:sp>
    </p:spTree>
    <p:extLst>
      <p:ext uri="{BB962C8B-B14F-4D97-AF65-F5344CB8AC3E}">
        <p14:creationId xmlns:p14="http://schemas.microsoft.com/office/powerpoint/2010/main" val="173567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83C49-E645-4D98-AF82-BC3459CD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Esempio – immagine analogica</a:t>
            </a:r>
          </a:p>
        </p:txBody>
      </p:sp>
      <p:pic>
        <p:nvPicPr>
          <p:cNvPr id="1026" name="Picture 2" descr="https://lh3.googleusercontent.com/mG3KOdagu7cz5p0EviLfciG3cBo3YbEoHawLz7x-79M_lWv1gFuwqgDo9q0jTMi4mqpQxkEXTkEpKc4p1ZY11qqcyOlo0JPZen__0jeReB6lZdM3MZovlTa93c7t8TNz5zhLKAev3EsdscTjpb0VcCnP1m0_xNeicoezSud5sC_GJtfGB0iEwP_xjsE26jrzI-kGefZCRN9qkKzYZA3qKeYHF5ChyV0pH7_G4zDGetcEG4g3Oyj7WMaEuMq7ZcSXT0_87lhzOhtZsoh0tR_xt-2Z9IuMqt6QdTUJ0eAf2guUoX2qVBWtgBVt5b-iCfDIlVErNCLGArJ7LFzfpwniLCcDxjv2f5-G0_aGHMZC1dqmK3KjDtPoPSy4iwlV31cq2Sn26V5vgqKN4Leydl__1xRmqwubohYRv3dC7HMGPWcOdnocQ--FzxxrvXSja0qxDrbRX_DSLtnfwbnZgBmMUjpYHnyTMGx6U0n1H2rFLq3xnwGcx7iIjegouQdXrljik8PDw00SyLFWBQEwxbZRQGBqqehwJGuBVoHWy2fxgiiL5aTgJAjUVmJN5HfuWkM9pSzJqW6GIoE26E4ZBq3uBpPnx-3xG3azfg57Y8BxeGkJz8gxNbiPJDpDr2OBUcmQ=w1384-h915-no">
            <a:extLst>
              <a:ext uri="{FF2B5EF4-FFF2-40B4-BE49-F238E27FC236}">
                <a16:creationId xmlns:a16="http://schemas.microsoft.com/office/drawing/2014/main" id="{769B0C2D-1E96-42F5-BFBF-795D348FAD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0370" y="2557463"/>
            <a:ext cx="5011260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13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EC7F4-806A-45A3-9485-93AFEA44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Esempio - griglia</a:t>
            </a:r>
          </a:p>
        </p:txBody>
      </p:sp>
      <p:pic>
        <p:nvPicPr>
          <p:cNvPr id="2050" name="Picture 2" descr="https://lh3.googleusercontent.com/6Gh1F7srMtbqEDQN5EXgyreFwlrA79UhSJS1BrfrMuZnGe8q-K_dfAYYvHOiyu7vrZgApgwBQo4RB6qSl7R-mR6HutkAPuAiUn9bBLYhJ151-1Y_kb_zU6fCSrrHAVfqOud0bDfRgta5Os6wAhCVlG7rJh9Dc6XvEsEzRfvwqfijsHez80v3WUgKML9bBfaTbnr_rPEWyF4Hz5HOyCfyWKH2xdFLNkZwvMUksqH6pIhQIHWTaxXTIYQwNu_DxEupk8M-jz3-y-Pvx5frmPaXrFnSlpoyhqliFlhVyuEt0NNWJIscL0kjcF3fgKCxjxDjxfyJsHNYfS36gyMHRPcDTwZtxVgXe1tn0z4_S58CJNtEG4bb50QAZGALGb34icUlTSCyQJ_VxsUC6aHt3qmZ4hoR3tvvWzJqKYHt60Eul-qnUTFrWjFTiU8t4c2vWxgqWfK2859HD3DsvLcQEOqNeWMhBJy_-izCNcUysHjPjrkJLLZxkC4762Swflt5-x8x8nRuIQskijUENZZkv0Wvf60J-4bzLSPasiLuBJfV2aW_g3Be1zSRnk5oLGFCt9QWAnh2IqSkrydECgHjF3DRrYCOKQl8g-1sY4-N7c-8HPvsG-_rJhEUXa7DYV8Lh89z=w1338-h915-no">
            <a:extLst>
              <a:ext uri="{FF2B5EF4-FFF2-40B4-BE49-F238E27FC236}">
                <a16:creationId xmlns:a16="http://schemas.microsoft.com/office/drawing/2014/main" id="{000E6DDC-B449-4938-8741-C5726AC370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5583" y="2557463"/>
            <a:ext cx="4840834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9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3901CA-E855-4E56-857F-7CA15B57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Esempio – rapporto con bit</a:t>
            </a:r>
          </a:p>
        </p:txBody>
      </p:sp>
      <p:pic>
        <p:nvPicPr>
          <p:cNvPr id="3074" name="Picture 2" descr="https://lh3.googleusercontent.com/taXCBjIXOfX8B7qX0MkVZUr5IvqGAMvkH3lPSoePQXjAYTBWY72pHlg5Aj9_BwxEa74IG9AzZCXZshrYUJ67hf5FRZ4cS0XCc42iSfjdoaV4Jg-HS1YLpmIjK_TXy3r9n_uBe-3mNMAk6Dz-mONtPillKb6Rzli97VkMdcXCwS4ooK38x2V9W7UIuG6LQKyjWeIEUwrxZAS-U5g6JwqcY1BTurizpiU1Q74PTwj-gH4Qcz4KRedA7iH9bg1BSThm-aJKDocW4RiUh_Z4ub4Ibof9rhFCOgI6bVqYoMrGU7q-2k7vEZJwJFZZtmP8um2tme5QkavV409peeaVVbqWH4LyibHsqfZH6z61QRdrwjq3OTAnUMtbHUELTx_7DbHqjLEEsQbiOUAL42BnpjsXzEVhknXgjqUBpBR3_IleMh6F1uhQjigMwj1Y7xQXjDSOCTNW1UMNd0T9o9Ib2quDWQTG3M1rioBvo_mbs4_Fsf2UsMto8MhBUK0Q_Oi5K5EqpU1IBDeOzTs9is-c_fX6n-jusH2q7O_Y4wY1q0h37xWKbzkZV4Wk_cTK7ePUT10oNsFCLPAPPiQZQ5E7mgDntO6firJVrLQVA6zv0nsTtZV74owPwTSWdZk7kqpP3Ns7=w1920-h650-no">
            <a:extLst>
              <a:ext uri="{FF2B5EF4-FFF2-40B4-BE49-F238E27FC236}">
                <a16:creationId xmlns:a16="http://schemas.microsoft.com/office/drawing/2014/main" id="{D3CBD5B4-ADC9-41F9-A86F-76F502C45A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596198"/>
            <a:ext cx="9601200" cy="324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00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A51CCA-8C58-46ED-B02D-A779BBCF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Esempio – conversione da bit</a:t>
            </a:r>
          </a:p>
        </p:txBody>
      </p:sp>
      <p:pic>
        <p:nvPicPr>
          <p:cNvPr id="4098" name="Picture 2" descr="https://lh3.googleusercontent.com/d66AV1YtH3R_3m8ResUH5ky_nNgq-Y5so8II0l-8OWSkri8D_P0CmGWh2C--glJgw_kB1gUlPOklNOyzYkvD8TQJgrPRQ9VSnZ5u3lz7Hlj9qTkwZwhAvZvhdOCSryfl26RMfXzrXDhNOZU8wnKylOwyCjubZkWSz8sN0bGfKpd6pzpRwHuf1qp2yMuB3e-ll9HXBjk16hIMqhJDi3i8aTJ--iiz9JxyOJVHTblvw_yWulThc-7aeEsZvC4Mlm7sxL8oQ8WXv9sEklmMVJ9uM22sA5TTpnmYCnkM6dFu-8Xo2nEZJEi1sKQnCo4hvQBr896xcxb1hMedk-i1LrmoV8WBI9zlbghj9CqHmpGjPEhG9hcRUKbpLNR6om_hiq8kLN5q8zVbrb9UzPTvYhSYNI_dVpfQJMaE9yIOSM1s4Nj_oBSRXm-c4dvhQj1Q52U9EbbOEwVXGBEf2-tL5zE90g5-aleDznCD8G7K_n3l2egp5iDH1FzaIkHoCUjOQ_9I4u9g02iCSSytmCQrl0Rm27GCPohPE7trEZYjNCEsxXX99umS_ewUE-NSH0xPv19vLiC0_Wbkc6nw8kKD-HH3ULY3hTtykL1TkMDRPhHAwGf-BuKSpx-tkjy2fL_LdDtz=w1348-h915-no">
            <a:extLst>
              <a:ext uri="{FF2B5EF4-FFF2-40B4-BE49-F238E27FC236}">
                <a16:creationId xmlns:a16="http://schemas.microsoft.com/office/drawing/2014/main" id="{2597A769-16CF-4CC4-94F8-05A0DEC4E3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154" y="2557463"/>
            <a:ext cx="4889691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15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9F9E4-E0E7-4D34-8E0D-DC59A922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Esempio – aumentiamo griglia</a:t>
            </a:r>
            <a:endParaRPr lang="it-IT" dirty="0"/>
          </a:p>
        </p:txBody>
      </p:sp>
      <p:pic>
        <p:nvPicPr>
          <p:cNvPr id="5122" name="Picture 2" descr="https://lh3.googleusercontent.com/hWPPeBltLyh14RZdfqToHHlR1YozNZ481GQis8E-i_ioiH8LSghyRDE0sIKR5RGeY6U1nL6PvnGsDHq7yKvAm-MZvj0ZuhG2ApYjxGSJOPIYx9EyJsHOB6BssKnR45ScrkIc5Bsz0mV9a38x6G61KbUKQ62Ke1_LAsgPPWH4v3gfGMZsgCc5857ZzmnAT3GUW6rDbPghpNFh6SJDUBjWJeeJ7Xo6aABwt_2mVgMtYspSvq0NvMsVm9qzyQ153KRP5ztzqJzkzIhEV5tvmRLpYUTt35H_3m0m2hEa13zvBqJz_fSKe9JoqHZ42wlwykYGEVkergD-ZCS48QYt92X6U-eiFIbm8aV5jtCriIASxK8ET8A_PXR2joUupIgTPt0afEo69ws2_r4qMJxfTyKbf-iqAvLDNZX6iWoWvMSRvl1olHHyydwJRA0tVLMCM1jydNaGxjiiR-BVFhZNdfTWaw-ltHNkIxn9CqbLE_2h8zeAH0MIbgIWc5n7TN62BoTffVlfeJWosiDJyk-eesQw5zNxM6fcSeO8pzpP31vP67H4Q4Xd-ApoHffTM8_7jpdiRtc-Kezi_NDWXCRNYjamos77_8bUtYHTlqzLexpn4O0ouaZtcKWli46LUsg8oNrp=w1319-h915-no">
            <a:extLst>
              <a:ext uri="{FF2B5EF4-FFF2-40B4-BE49-F238E27FC236}">
                <a16:creationId xmlns:a16="http://schemas.microsoft.com/office/drawing/2014/main" id="{3DE14EC2-C23A-45DA-BF2A-03E9EA2D64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5605" y="2557463"/>
            <a:ext cx="4780789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3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208D5C-2E32-43CA-9BE9-5FB5A3AD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it-IT" sz="3600"/>
              <a:t>Un po’ di storia per capire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2ED24A-F8E6-4CAB-A160-1B15FC0BF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r>
              <a:rPr lang="it-IT" sz="1600"/>
              <a:t>I primi computer riuscivano a gestire una griglia di 80 colonne per 60 righe, quindi di 4800 pixel</a:t>
            </a:r>
          </a:p>
          <a:p>
            <a:r>
              <a:rPr lang="it-IT" sz="1600"/>
              <a:t>Avendo a disposizione 4800 bit, si riusciva a codificare un’immagine in bianco e nero</a:t>
            </a:r>
          </a:p>
        </p:txBody>
      </p:sp>
      <p:pic>
        <p:nvPicPr>
          <p:cNvPr id="6146" name="Picture 2" descr="Risultati immagini per pong">
            <a:extLst>
              <a:ext uri="{FF2B5EF4-FFF2-40B4-BE49-F238E27FC236}">
                <a16:creationId xmlns:a16="http://schemas.microsoft.com/office/drawing/2014/main" id="{7AE409DC-C368-46C2-B187-BA17278B1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842049"/>
            <a:ext cx="6912217" cy="51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4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A713A2-84C3-4015-B80D-DD5CEE64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it-IT" sz="3600"/>
              <a:t>colori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97A7E65-521D-4759-84CA-88C49E83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it-IT" b="1" dirty="0"/>
              <a:t>Per ogni pixel, si stabilisce il livello medio di colore </a:t>
            </a:r>
            <a:r>
              <a:rPr lang="it-IT" dirty="0"/>
              <a:t>cui viene assegnata convenzionalmente una rappresentazione binaria</a:t>
            </a:r>
          </a:p>
          <a:p>
            <a:pPr lvl="0"/>
            <a:r>
              <a:rPr lang="it-IT" dirty="0"/>
              <a:t>Ora quindi non basta più un solo bit per ogni pixel, ma una potenza di due</a:t>
            </a:r>
          </a:p>
          <a:p>
            <a:pPr lvl="0"/>
            <a:r>
              <a:rPr lang="it-IT" dirty="0"/>
              <a:t>Qualsiasi colore può essere rappresentato dalla combinazione del rosso, del verde e del blu</a:t>
            </a:r>
          </a:p>
        </p:txBody>
      </p:sp>
      <p:pic>
        <p:nvPicPr>
          <p:cNvPr id="12290" name="Picture 2" descr="Risultati immagini per pixel">
            <a:extLst>
              <a:ext uri="{FF2B5EF4-FFF2-40B4-BE49-F238E27FC236}">
                <a16:creationId xmlns:a16="http://schemas.microsoft.com/office/drawing/2014/main" id="{51BECC9B-7DE4-43E3-A64E-8B56A0FE6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057" y="640080"/>
            <a:ext cx="5588101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3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7AEA37-2FE0-4B0B-8DB9-42D1B411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it-IT" sz="3600" dirty="0"/>
              <a:t>Risoluzione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7F8CC78-FF24-4F11-8E27-9BDCC10A6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pPr lvl="0"/>
            <a:r>
              <a:rPr lang="it-IT" sz="2400" dirty="0"/>
              <a:t>La </a:t>
            </a:r>
            <a:r>
              <a:rPr lang="it-IT" sz="2400" b="1" dirty="0"/>
              <a:t>risoluzione</a:t>
            </a:r>
            <a:r>
              <a:rPr lang="it-IT" sz="2400" dirty="0"/>
              <a:t> di un’immagine è il numero di pixel che la costituiscono, espressi in termini di larghezza x altezza</a:t>
            </a:r>
          </a:p>
          <a:p>
            <a:pPr lvl="0"/>
            <a:r>
              <a:rPr lang="it-IT" sz="2400" dirty="0"/>
              <a:t>Aumentando il numero di pixel a disposizione, migliora la qualità dell’immagine</a:t>
            </a:r>
          </a:p>
        </p:txBody>
      </p:sp>
      <p:pic>
        <p:nvPicPr>
          <p:cNvPr id="13314" name="Picture 2" descr="Risultati immagini per risoluzione">
            <a:extLst>
              <a:ext uri="{FF2B5EF4-FFF2-40B4-BE49-F238E27FC236}">
                <a16:creationId xmlns:a16="http://schemas.microsoft.com/office/drawing/2014/main" id="{202F0724-E936-4607-8908-FDD560336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2198572"/>
            <a:ext cx="6912217" cy="247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25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D9F0C-5E55-4259-932C-8911CE39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it-IT" sz="3600"/>
              <a:t>Palette/clut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8C20C7F-B8DB-4CD7-B248-30436065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it-IT" dirty="0"/>
              <a:t>Per ridurre la dimensione della rappresentazione, si ricorre ad un sistema di codifica dei colori tramite una tavolozza, denominata </a:t>
            </a:r>
            <a:r>
              <a:rPr lang="it-IT" b="1" dirty="0"/>
              <a:t>palette</a:t>
            </a:r>
            <a:r>
              <a:rPr lang="it-IT" dirty="0"/>
              <a:t> o </a:t>
            </a:r>
            <a:r>
              <a:rPr lang="it-IT" b="1" dirty="0"/>
              <a:t>CLUT</a:t>
            </a:r>
            <a:r>
              <a:rPr lang="it-IT" dirty="0"/>
              <a:t> (Color Look-Up Table)</a:t>
            </a:r>
          </a:p>
          <a:p>
            <a:pPr lvl="0"/>
            <a:r>
              <a:rPr lang="it-IT" dirty="0"/>
              <a:t>8 bit per pixel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256 colori diversi</a:t>
            </a:r>
          </a:p>
          <a:p>
            <a:pPr lvl="0"/>
            <a:r>
              <a:rPr lang="it-IT" b="1" dirty="0"/>
              <a:t>DPI</a:t>
            </a:r>
            <a:r>
              <a:rPr lang="it-IT" dirty="0"/>
              <a:t> = unità per pollice</a:t>
            </a:r>
          </a:p>
          <a:p>
            <a:pPr lvl="0"/>
            <a:r>
              <a:rPr lang="it-IT" dirty="0"/>
              <a:t>Si basa sull’ipotesi che in un’immagine difficilmente sono presenti contemporaneamente 16 milioni di colori</a:t>
            </a:r>
          </a:p>
        </p:txBody>
      </p:sp>
      <p:pic>
        <p:nvPicPr>
          <p:cNvPr id="14338" name="Picture 2" descr="Risultati immagini per clut">
            <a:extLst>
              <a:ext uri="{FF2B5EF4-FFF2-40B4-BE49-F238E27FC236}">
                <a16:creationId xmlns:a16="http://schemas.microsoft.com/office/drawing/2014/main" id="{AE01A05F-4A16-4CFD-8BDB-C004FA55A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53" y="640080"/>
            <a:ext cx="5576109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16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AD42C8-30C2-44DC-B936-4D6F069D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Profondità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6F8F41D-93A2-48C4-8EDA-C3604501A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58852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35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30669-DF51-48E2-883C-D1518997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Perché li studiamo?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8FDD3AC-9AC8-4C4A-A912-A8DC7EEB9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062084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28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4F18C-A686-42FF-9FC3-02F8B533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E5B3597-BDE4-406E-98CE-46EFDB525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209552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942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888159-A608-41FE-B670-A9A98E34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it-IT" sz="3600"/>
              <a:t>Rappresentazione dei colori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83CD837-77D7-4D3A-8847-10977697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pPr lvl="0"/>
            <a:r>
              <a:rPr lang="it-IT" sz="3600" dirty="0"/>
              <a:t>CMYK (</a:t>
            </a:r>
            <a:r>
              <a:rPr lang="it-IT" sz="3600" dirty="0" err="1"/>
              <a:t>Cyan</a:t>
            </a:r>
            <a:r>
              <a:rPr lang="it-IT" sz="3600" dirty="0"/>
              <a:t> Magenta Yellow Black)</a:t>
            </a:r>
          </a:p>
          <a:p>
            <a:pPr lvl="0"/>
            <a:r>
              <a:rPr lang="it-IT" sz="3600" dirty="0"/>
              <a:t>RGB (Red Green Blue)</a:t>
            </a:r>
          </a:p>
        </p:txBody>
      </p:sp>
      <p:pic>
        <p:nvPicPr>
          <p:cNvPr id="15362" name="Picture 2" descr="Risultati immagini per cmyk">
            <a:extLst>
              <a:ext uri="{FF2B5EF4-FFF2-40B4-BE49-F238E27FC236}">
                <a16:creationId xmlns:a16="http://schemas.microsoft.com/office/drawing/2014/main" id="{79A748EB-9E1A-4278-B5BB-E14E18A21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1256782"/>
            <a:ext cx="6912217" cy="435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755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77AD0-F338-4B0A-A828-9DA6BD4D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Cmyk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E52A15B-772D-414B-802B-EE2F7D881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285574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22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42B9E1-DECC-45FB-AC03-FC70D41B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RGB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038ACB2-BA96-4D71-B664-39FD40716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81736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964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C14C1B-2B5F-4E8B-9AC5-C296E8F9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Tipi di grafica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16D9789-CB7B-4E32-99DC-C46915636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897304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212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7D03C1-3FFA-4DB0-9FDF-74B82788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Grafica </a:t>
            </a:r>
            <a:r>
              <a:rPr lang="it-IT" dirty="0" err="1"/>
              <a:t>raster</a:t>
            </a:r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68BFE15A-AFFC-48CF-98A6-1FCDEBC63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80066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852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DF99F-6C05-457B-8C8C-EC716CFA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Grafica vettoriale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725834F-5843-4665-AC14-9AE4AC3D3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44266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13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isultati immagini per immagine raster o vettoriale">
            <a:extLst>
              <a:ext uri="{FF2B5EF4-FFF2-40B4-BE49-F238E27FC236}">
                <a16:creationId xmlns:a16="http://schemas.microsoft.com/office/drawing/2014/main" id="{856D5E7A-6EB7-450F-B794-B0A9F0DFE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10" y="1312069"/>
            <a:ext cx="10453980" cy="423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5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magine correlata">
            <a:extLst>
              <a:ext uri="{FF2B5EF4-FFF2-40B4-BE49-F238E27FC236}">
                <a16:creationId xmlns:a16="http://schemas.microsoft.com/office/drawing/2014/main" id="{43AD6159-4A93-4A01-A932-FD8353CE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24" y="803062"/>
            <a:ext cx="10399750" cy="525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110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80CDED-5709-46FC-9EC1-70713708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Formati ibridi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28F4A71-E4CE-4FA6-9193-DEB98F75D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46692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88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37B36-BCB2-4595-BD2C-75D61923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La codifica delle immagini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E3712B7-75BF-403C-8FEF-70E9FDA43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64868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210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12AD4-094E-46BF-BC26-0BB448B1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Sistemi di compressione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A16D68-253C-437A-A7CC-D829A9D6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 fontScale="92500" lnSpcReduction="20000"/>
          </a:bodyPr>
          <a:lstStyle/>
          <a:p>
            <a:r>
              <a:rPr lang="it-IT" sz="2800" dirty="0"/>
              <a:t>Le immagini digitali ad alta definizione richiedono una quantità enorme di byte per poter essere memorizzate</a:t>
            </a:r>
          </a:p>
          <a:p>
            <a:r>
              <a:rPr lang="it-IT" sz="2800" dirty="0"/>
              <a:t>Per ridurre lo spazio in memoria, è necessaria la </a:t>
            </a:r>
            <a:r>
              <a:rPr lang="it-IT" sz="2800" b="1" dirty="0"/>
              <a:t>compressione</a:t>
            </a:r>
            <a:r>
              <a:rPr lang="it-IT" sz="2800" dirty="0"/>
              <a:t> e </a:t>
            </a:r>
            <a:r>
              <a:rPr lang="it-IT" sz="2800" b="1" dirty="0"/>
              <a:t>decomprimerli</a:t>
            </a:r>
            <a:r>
              <a:rPr lang="it-IT" sz="2800" dirty="0"/>
              <a:t> solo prima del loro reale utilizzo</a:t>
            </a:r>
          </a:p>
        </p:txBody>
      </p:sp>
      <p:pic>
        <p:nvPicPr>
          <p:cNvPr id="16386" name="Picture 2" descr="Risultati immagini per compressione dati">
            <a:extLst>
              <a:ext uri="{FF2B5EF4-FFF2-40B4-BE49-F238E27FC236}">
                <a16:creationId xmlns:a16="http://schemas.microsoft.com/office/drawing/2014/main" id="{5F749900-5158-4B1D-8996-A83C469D5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0" r="3" b="1484"/>
          <a:stretch/>
        </p:blipFill>
        <p:spPr bwMode="auto">
          <a:xfrm>
            <a:off x="633999" y="640080"/>
            <a:ext cx="6912217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710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6E6FC-1B66-485C-950B-F2B43F15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Compressione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D94546-CB21-4D47-B2BC-7612FC720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Significa ridurre il numero di bit associato all’informazione digitale eliminando le ridondanze, cioè i bit relativi a informazioni non indispensabili o esprimibili in forma più sintetica</a:t>
            </a:r>
          </a:p>
          <a:p>
            <a:r>
              <a:rPr lang="it-IT" dirty="0"/>
              <a:t>L’insieme dei processi di codifica (compressione) e decodifica (decompressione) definisce l’algoritmo di compressione</a:t>
            </a:r>
          </a:p>
          <a:p>
            <a:r>
              <a:rPr lang="it-IT" dirty="0"/>
              <a:t>Caratteristiche processo di conversione:</a:t>
            </a:r>
          </a:p>
          <a:p>
            <a:pPr lvl="1"/>
            <a:r>
              <a:rPr lang="it-IT" dirty="0"/>
              <a:t>Bit-rate, ossia il numero di bit necessari a riprodurre un secondo di informazione</a:t>
            </a:r>
          </a:p>
          <a:p>
            <a:pPr lvl="1"/>
            <a:r>
              <a:rPr lang="it-IT" dirty="0"/>
              <a:t>Rapporto di compressione = # bit file compresso / # bit file originario</a:t>
            </a:r>
          </a:p>
        </p:txBody>
      </p:sp>
    </p:spTree>
    <p:extLst>
      <p:ext uri="{BB962C8B-B14F-4D97-AF65-F5344CB8AC3E}">
        <p14:creationId xmlns:p14="http://schemas.microsoft.com/office/powerpoint/2010/main" val="2762323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CDC052-9831-498F-907B-E743600D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Algoritmi di compressione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8689182-9A73-4C09-B74B-1C9391A67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65959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445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B02D8-BF2A-4A2E-8967-D799B34C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Standard di compressione di immagini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3643AEC-6846-4CC3-8DEA-7F5C3C9FA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33897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846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D8662-54ED-4DFC-9054-B54CB13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Lavoro per casa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120983-4AD8-44F3-9481-C5E2FCBB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Dividetevi in gruppo, in modo da formarne almeno 4</a:t>
            </a:r>
          </a:p>
          <a:p>
            <a:r>
              <a:rPr lang="it-IT" dirty="0"/>
              <a:t>Ad ogni gruppo verrà assegnato un diverso standard di compressione delle immagini, tra quelli presenti nella pagina precedente</a:t>
            </a:r>
          </a:p>
          <a:p>
            <a:r>
              <a:rPr lang="it-IT" b="1" dirty="0"/>
              <a:t>Ogni gruppo dovrà scrivere un documento sulle caratteristiche del proprio standard, specificando i tipi di codifica, compressione e le differenze principali con gli altri standard (eventuali vantaggi/svantaggi)</a:t>
            </a:r>
          </a:p>
          <a:p>
            <a:r>
              <a:rPr lang="it-IT" dirty="0"/>
              <a:t>Oltre al documento, fate una piccola presentazione che poi verrà esposta in classe agli altri</a:t>
            </a:r>
          </a:p>
          <a:p>
            <a:r>
              <a:rPr lang="it-IT" dirty="0"/>
              <a:t>Scadenza: 1 settimana da quando vi viene presentata questa slide</a:t>
            </a:r>
          </a:p>
          <a:p>
            <a:r>
              <a:rPr lang="it-IT" dirty="0"/>
              <a:t>Valutazione: bonus compito (fino a +2)</a:t>
            </a:r>
          </a:p>
        </p:txBody>
      </p:sp>
    </p:spTree>
    <p:extLst>
      <p:ext uri="{BB962C8B-B14F-4D97-AF65-F5344CB8AC3E}">
        <p14:creationId xmlns:p14="http://schemas.microsoft.com/office/powerpoint/2010/main" val="3147251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E11A92-B2D1-4A09-992F-FC7687DD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Il suono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7234D5-E911-477B-ACF0-DA151942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582962"/>
            <a:ext cx="4407843" cy="3547872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Quando un qualsiasi corpo, sollecitato, inizia a vibrare, produce onde sonore</a:t>
            </a:r>
          </a:p>
          <a:p>
            <a:r>
              <a:rPr lang="it-IT" dirty="0"/>
              <a:t>Per rappresentare questo suono, si utilizza il grafico della sua onda</a:t>
            </a:r>
          </a:p>
          <a:p>
            <a:r>
              <a:rPr lang="it-IT" dirty="0"/>
              <a:t>L’altezza caratteristica della cresta prende il nome di </a:t>
            </a:r>
            <a:r>
              <a:rPr lang="it-IT" b="1" dirty="0"/>
              <a:t>ampiezza</a:t>
            </a:r>
            <a:r>
              <a:rPr lang="it-IT" dirty="0"/>
              <a:t> e la sua unità di misura è il decibel (dB)</a:t>
            </a:r>
          </a:p>
          <a:p>
            <a:r>
              <a:rPr lang="it-IT" dirty="0"/>
              <a:t>Il numero di oscillazioni delle onde in 1 secondo prende il nome di </a:t>
            </a:r>
            <a:r>
              <a:rPr lang="it-IT" b="1" dirty="0"/>
              <a:t>frequenza</a:t>
            </a:r>
            <a:r>
              <a:rPr lang="it-IT" dirty="0"/>
              <a:t> e si misura in hertz (Hz)</a:t>
            </a:r>
          </a:p>
        </p:txBody>
      </p:sp>
      <p:pic>
        <p:nvPicPr>
          <p:cNvPr id="17410" name="Picture 2" descr="Risultati immagini per onda sonora">
            <a:extLst>
              <a:ext uri="{FF2B5EF4-FFF2-40B4-BE49-F238E27FC236}">
                <a16:creationId xmlns:a16="http://schemas.microsoft.com/office/drawing/2014/main" id="{1F9876D9-FA77-498E-87BD-22F3B4DD9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972189"/>
            <a:ext cx="4773168" cy="242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072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A2465-7538-480E-A389-AF4C3C6B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Suono analogico vs digitale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47CB9B-9FAA-4C23-8A94-D2C03C11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471491"/>
            <a:ext cx="4640362" cy="3789971"/>
          </a:xfrm>
        </p:spPr>
        <p:txBody>
          <a:bodyPr>
            <a:normAutofit fontScale="92500"/>
          </a:bodyPr>
          <a:lstStyle/>
          <a:p>
            <a:r>
              <a:rPr lang="it-IT" dirty="0"/>
              <a:t>Un </a:t>
            </a:r>
            <a:r>
              <a:rPr lang="it-IT" b="1" dirty="0"/>
              <a:t>suono analogico </a:t>
            </a:r>
            <a:r>
              <a:rPr lang="it-IT" dirty="0"/>
              <a:t>è caratterizzato da un numero infinto di valori che compongono l’onda, senza interruzione nel tempo</a:t>
            </a:r>
          </a:p>
          <a:p>
            <a:r>
              <a:rPr lang="it-IT" dirty="0"/>
              <a:t>In un computer, non si possono considerare tutti i valori, ma se ne prendono alcuni che vengono approssimati e memorizzati come sequenze di bit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ym typeface="Wingdings" panose="05000000000000000000" pitchFamily="2" charset="2"/>
              </a:rPr>
              <a:t>suono digitale</a:t>
            </a:r>
          </a:p>
          <a:p>
            <a:r>
              <a:rPr lang="it-IT" dirty="0">
                <a:sym typeface="Wingdings" panose="05000000000000000000" pitchFamily="2" charset="2"/>
              </a:rPr>
              <a:t>Processo di </a:t>
            </a:r>
            <a:r>
              <a:rPr lang="it-IT" b="1" dirty="0">
                <a:sym typeface="Wingdings" panose="05000000000000000000" pitchFamily="2" charset="2"/>
              </a:rPr>
              <a:t>digitalizzazione</a:t>
            </a:r>
            <a:endParaRPr lang="it-IT" dirty="0"/>
          </a:p>
        </p:txBody>
      </p:sp>
      <p:pic>
        <p:nvPicPr>
          <p:cNvPr id="18436" name="Picture 4" descr="Immagine correlata">
            <a:extLst>
              <a:ext uri="{FF2B5EF4-FFF2-40B4-BE49-F238E27FC236}">
                <a16:creationId xmlns:a16="http://schemas.microsoft.com/office/drawing/2014/main" id="{D231FA83-5A96-4F39-AC51-8726437A4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3132914"/>
            <a:ext cx="4773168" cy="210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Risultati immagini per onda sonora discreta">
            <a:extLst>
              <a:ext uri="{FF2B5EF4-FFF2-40B4-BE49-F238E27FC236}">
                <a16:creationId xmlns:a16="http://schemas.microsoft.com/office/drawing/2014/main" id="{5650746C-99FA-4769-B47A-654E8BC00F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126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FF2EEE-479C-40E8-8169-6403AD54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Acquisizione audio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30E9F8-E820-4194-B950-8837723B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Ogni scheda di acquisizione audio è caratterizzata da</a:t>
            </a:r>
          </a:p>
          <a:p>
            <a:pPr lvl="1"/>
            <a:r>
              <a:rPr lang="it-IT" dirty="0"/>
              <a:t>Risoluzione misurata in bit</a:t>
            </a:r>
          </a:p>
          <a:p>
            <a:pPr lvl="1"/>
            <a:r>
              <a:rPr lang="it-IT" dirty="0"/>
              <a:t>Frequenza di campionamento misurata in kHz</a:t>
            </a:r>
          </a:p>
          <a:p>
            <a:r>
              <a:rPr lang="it-IT" dirty="0"/>
              <a:t>La </a:t>
            </a:r>
            <a:r>
              <a:rPr lang="it-IT" b="1" dirty="0"/>
              <a:t>risoluzione</a:t>
            </a:r>
            <a:r>
              <a:rPr lang="it-IT" dirty="0"/>
              <a:t> corrisponde alla precisione con cui si misura l’ampiezza dell’onda analogica sonora</a:t>
            </a:r>
          </a:p>
          <a:p>
            <a:r>
              <a:rPr lang="it-IT" dirty="0"/>
              <a:t>Più alto è il numero di bit destinati a rappresentare un </a:t>
            </a:r>
            <a:r>
              <a:rPr lang="it-IT" b="1" dirty="0"/>
              <a:t>campione</a:t>
            </a:r>
            <a:r>
              <a:rPr lang="it-IT" dirty="0"/>
              <a:t> (valore approssimato nella digitalizzazione), migliore è la qualità del suono registrato</a:t>
            </a:r>
          </a:p>
          <a:p>
            <a:r>
              <a:rPr lang="it-IT" dirty="0"/>
              <a:t>La </a:t>
            </a:r>
            <a:r>
              <a:rPr lang="it-IT" b="1" dirty="0"/>
              <a:t>frequenza di campionamento</a:t>
            </a:r>
            <a:r>
              <a:rPr lang="it-IT" dirty="0"/>
              <a:t> indica il numero di volte che l’onda sonora analogica viene letta in 1 secondo</a:t>
            </a:r>
          </a:p>
          <a:p>
            <a:r>
              <a:rPr lang="it-IT" dirty="0"/>
              <a:t>Maggiore è la frequenza, migliore è la qualità del suono digitale registrato</a:t>
            </a:r>
          </a:p>
        </p:txBody>
      </p:sp>
    </p:spTree>
    <p:extLst>
      <p:ext uri="{BB962C8B-B14F-4D97-AF65-F5344CB8AC3E}">
        <p14:creationId xmlns:p14="http://schemas.microsoft.com/office/powerpoint/2010/main" val="740781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DEFB3-B852-44F9-A9FF-45D6256C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Esempi reali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14D98-7394-4832-B215-EC6789472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r>
              <a:rPr lang="it-IT" sz="1600"/>
              <a:t>CD </a:t>
            </a:r>
            <a:r>
              <a:rPr lang="it-IT" sz="1600">
                <a:sym typeface="Wingdings" panose="05000000000000000000" pitchFamily="2" charset="2"/>
              </a:rPr>
              <a:t> risoluzione di 16 bit e frequenza di campionamento di 44,1 kHz (cioè 44100 campioni al secondo)</a:t>
            </a:r>
          </a:p>
          <a:p>
            <a:r>
              <a:rPr lang="it-IT" sz="1600">
                <a:sym typeface="Wingdings" panose="05000000000000000000" pitchFamily="2" charset="2"/>
              </a:rPr>
              <a:t>DVD  risoluzione di 24 bit e frequenza di campionamento di 96 kHz (cioè 96000 campioni al secondo)</a:t>
            </a:r>
          </a:p>
          <a:p>
            <a:r>
              <a:rPr lang="it-IT" sz="1600">
                <a:sym typeface="Wingdings" panose="05000000000000000000" pitchFamily="2" charset="2"/>
              </a:rPr>
              <a:t>BLU RAY  risoluzione di 24 bit e frequenza di campionamento di 192 kHz (cioè 192000 campioni al secondo)</a:t>
            </a:r>
          </a:p>
          <a:p>
            <a:r>
              <a:rPr lang="it-IT" sz="1600">
                <a:sym typeface="Wingdings" panose="05000000000000000000" pitchFamily="2" charset="2"/>
              </a:rPr>
              <a:t>Maggiore qualità = maggiore dimensione del file = numero di bit più elevato</a:t>
            </a:r>
            <a:endParaRPr lang="it-IT" sz="1600"/>
          </a:p>
        </p:txBody>
      </p:sp>
      <p:pic>
        <p:nvPicPr>
          <p:cNvPr id="19460" name="Picture 4" descr="Risultati immagini per cd dvd">
            <a:extLst>
              <a:ext uri="{FF2B5EF4-FFF2-40B4-BE49-F238E27FC236}">
                <a16:creationId xmlns:a16="http://schemas.microsoft.com/office/drawing/2014/main" id="{EE5A542F-D263-4CA1-8C9F-82E986437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1127178"/>
            <a:ext cx="6912217" cy="46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652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A829A-7F5B-4956-BEFD-FEFD34B1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Standard audio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D3B23A0-0952-4623-B1D8-201778B91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59964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78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768ED-A9AE-4DAF-93A6-FC5E4D43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La codifica delle immagini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D8C4082-8956-4826-84B3-A482CC834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078032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31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32DA-D5EF-4221-9BC9-E8C20F7D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MIDI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F812BA7-A9A5-4019-B5E7-5B0A351BA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6461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703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9998C-8748-4176-9B8F-B5B3106A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WAVE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E97540E-0051-49B2-9201-FF47D97F0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005992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22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AEFC9A-2518-4707-BF9C-B53D29A9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Immagine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CFBA0E-2F92-4704-A1D6-97A2CE887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416972"/>
            <a:ext cx="3677263" cy="4092579"/>
          </a:xfrm>
        </p:spPr>
        <p:txBody>
          <a:bodyPr>
            <a:normAutofit lnSpcReduction="10000"/>
          </a:bodyPr>
          <a:lstStyle/>
          <a:p>
            <a:pPr lvl="0"/>
            <a:r>
              <a:rPr lang="it-IT" sz="2800" dirty="0"/>
              <a:t>Un’immagine è un’informazione continua in </a:t>
            </a:r>
            <a:r>
              <a:rPr lang="it-IT" sz="2800" b="1" dirty="0"/>
              <a:t>tre dimensioni</a:t>
            </a:r>
            <a:r>
              <a:rPr lang="it-IT" sz="2800" dirty="0"/>
              <a:t>, che si caratterizzano in:</a:t>
            </a:r>
          </a:p>
          <a:p>
            <a:pPr lvl="1"/>
            <a:r>
              <a:rPr lang="it-IT" sz="2800" dirty="0"/>
              <a:t>Due dimensioni </a:t>
            </a:r>
            <a:r>
              <a:rPr lang="it-IT" sz="2800" b="1" dirty="0"/>
              <a:t>spaziali</a:t>
            </a:r>
          </a:p>
          <a:p>
            <a:pPr lvl="1"/>
            <a:r>
              <a:rPr lang="it-IT" sz="2800" dirty="0"/>
              <a:t>Una dimensione </a:t>
            </a:r>
            <a:r>
              <a:rPr lang="it-IT" sz="2800" b="1" dirty="0"/>
              <a:t>colorimetrica</a:t>
            </a:r>
          </a:p>
        </p:txBody>
      </p:sp>
      <p:pic>
        <p:nvPicPr>
          <p:cNvPr id="10242" name="Picture 2" descr="Risultati immagini per codifica immagini">
            <a:extLst>
              <a:ext uri="{FF2B5EF4-FFF2-40B4-BE49-F238E27FC236}">
                <a16:creationId xmlns:a16="http://schemas.microsoft.com/office/drawing/2014/main" id="{D195679C-68B6-4E46-AEA7-FA98F6210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148" y="640080"/>
            <a:ext cx="5493919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46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08F78-6486-4D65-9F8F-5EC9678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Passi di codifica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924B6A3-0A5F-4752-AF37-15D5665C5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92325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23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182A3-19CA-4CC3-94BD-0BAD037C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Immagine digitale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80DB3FD-9800-46E9-968E-61AA97015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715204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244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607E9-9A94-4771-AEFB-F8984DBF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Tecniche di memorizzazione digitale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7713CF7-2AF5-4E88-80D7-4A29BCC02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47592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39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312641-3627-40DD-AB14-AF44437C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Pictures</a:t>
            </a:r>
            <a:r>
              <a:rPr lang="it-IT" dirty="0"/>
              <a:t> </a:t>
            </a:r>
            <a:r>
              <a:rPr lang="it-IT" dirty="0" err="1"/>
              <a:t>elements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335ECA7-889C-4119-9CC0-4F953DE86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33049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750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236</TotalTime>
  <Words>1629</Words>
  <Application>Microsoft Office PowerPoint</Application>
  <PresentationFormat>Widescreen</PresentationFormat>
  <Paragraphs>159</Paragraphs>
  <Slides>41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5" baseType="lpstr">
      <vt:lpstr>Arial</vt:lpstr>
      <vt:lpstr>Garamond</vt:lpstr>
      <vt:lpstr>Wingdings</vt:lpstr>
      <vt:lpstr>Organico</vt:lpstr>
      <vt:lpstr>Sistemi multimediali</vt:lpstr>
      <vt:lpstr>Perché li studiamo?</vt:lpstr>
      <vt:lpstr>La codifica delle immagini</vt:lpstr>
      <vt:lpstr>La codifica delle immagini</vt:lpstr>
      <vt:lpstr>Immagine</vt:lpstr>
      <vt:lpstr>Passi di codifica</vt:lpstr>
      <vt:lpstr>Immagine digitale</vt:lpstr>
      <vt:lpstr>Tecniche di memorizzazione digitale</vt:lpstr>
      <vt:lpstr>Pictures elements</vt:lpstr>
      <vt:lpstr>Esempio – immagine analogica</vt:lpstr>
      <vt:lpstr>Esempio - griglia</vt:lpstr>
      <vt:lpstr>Esempio – rapporto con bit</vt:lpstr>
      <vt:lpstr>Esempio – conversione da bit</vt:lpstr>
      <vt:lpstr>Esempio – aumentiamo griglia</vt:lpstr>
      <vt:lpstr>Un po’ di storia per capire</vt:lpstr>
      <vt:lpstr>colori</vt:lpstr>
      <vt:lpstr>Risoluzione</vt:lpstr>
      <vt:lpstr>Palette/clut</vt:lpstr>
      <vt:lpstr>Profondità</vt:lpstr>
      <vt:lpstr>Esempio</vt:lpstr>
      <vt:lpstr>Rappresentazione dei colori</vt:lpstr>
      <vt:lpstr>Cmyk</vt:lpstr>
      <vt:lpstr>RGB</vt:lpstr>
      <vt:lpstr>Tipi di grafica</vt:lpstr>
      <vt:lpstr>Grafica raster</vt:lpstr>
      <vt:lpstr>Grafica vettoriale</vt:lpstr>
      <vt:lpstr>Presentazione standard di PowerPoint</vt:lpstr>
      <vt:lpstr>Presentazione standard di PowerPoint</vt:lpstr>
      <vt:lpstr>Formati ibridi</vt:lpstr>
      <vt:lpstr>Sistemi di compressione</vt:lpstr>
      <vt:lpstr>Compressione</vt:lpstr>
      <vt:lpstr>Algoritmi di compressione</vt:lpstr>
      <vt:lpstr>Standard di compressione di immagini</vt:lpstr>
      <vt:lpstr>Lavoro per casa</vt:lpstr>
      <vt:lpstr>Il suono</vt:lpstr>
      <vt:lpstr>Suono analogico vs digitale</vt:lpstr>
      <vt:lpstr>Acquisizione audio</vt:lpstr>
      <vt:lpstr>Esempi reali</vt:lpstr>
      <vt:lpstr>Standard audio</vt:lpstr>
      <vt:lpstr>MIDI</vt:lpstr>
      <vt:lpstr>WAVE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multimediali</dc:title>
  <dc:creator>Alessandro Fuser</dc:creator>
  <cp:lastModifiedBy>Alessandro Fuser</cp:lastModifiedBy>
  <cp:revision>21</cp:revision>
  <dcterms:created xsi:type="dcterms:W3CDTF">2018-10-07T15:07:15Z</dcterms:created>
  <dcterms:modified xsi:type="dcterms:W3CDTF">2018-12-10T13:56:15Z</dcterms:modified>
</cp:coreProperties>
</file>