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69"/>
  </p:notesMasterIdLst>
  <p:handoutMasterIdLst>
    <p:handoutMasterId r:id="rId70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300" r:id="rId27"/>
    <p:sldId id="289" r:id="rId28"/>
    <p:sldId id="290" r:id="rId29"/>
    <p:sldId id="291" r:id="rId30"/>
    <p:sldId id="33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hyperlink" Target="http://www.google.com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orldwideweb.cern.ch/" TargetMode="External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ejRcNHjQEj0&amp;t=36s" TargetMode="External"/></Relationships>
</file>

<file path=ppt/diagrams/_rels/data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" TargetMode="External"/><Relationship Id="rId2" Type="http://schemas.openxmlformats.org/officeDocument/2006/relationships/hyperlink" Target="https://forum.digit.cms.di.unipi.it/" TargetMode="External"/><Relationship Id="rId1" Type="http://schemas.openxmlformats.org/officeDocument/2006/relationships/hyperlink" Target="https://www.ilfattoquotidiano.it/blog/alberto-marzocchi/" TargetMode="External"/><Relationship Id="rId4" Type="http://schemas.openxmlformats.org/officeDocument/2006/relationships/hyperlink" Target="https://it.wikipedia.org/wiki/Algoritmo" TargetMode="External"/></Relationships>
</file>

<file path=ppt/diagrams/_rels/drawing30.xml.rels><?xml version="1.0" encoding="UTF-8" standalone="yes"?>
<Relationships xmlns="http://schemas.openxmlformats.org/package/2006/relationships"><Relationship Id="rId1" Type="http://schemas.openxmlformats.org/officeDocument/2006/relationships/hyperlink" Target="http://www.google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orldwideweb.cern.ch/" TargetMode="External"/></Relationships>
</file>

<file path=ppt/diagrams/_rels/drawing4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ejRcNHjQEj0&amp;t=36s" TargetMode="External"/></Relationships>
</file>

<file path=ppt/diagrams/_rels/drawing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" TargetMode="External"/><Relationship Id="rId2" Type="http://schemas.openxmlformats.org/officeDocument/2006/relationships/hyperlink" Target="https://forum.digit.cms.di.unipi.it/" TargetMode="External"/><Relationship Id="rId1" Type="http://schemas.openxmlformats.org/officeDocument/2006/relationships/hyperlink" Target="https://www.ilfattoquotidiano.it/blog/alberto-marzocchi/" TargetMode="External"/><Relationship Id="rId4" Type="http://schemas.openxmlformats.org/officeDocument/2006/relationships/hyperlink" Target="https://it.wikipedia.org/wiki/Algoritm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B132-1CA9-4B5F-9B08-2F4A72993A7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52A79EF9-6ED2-4B6D-99AF-66EC1ECBCB44}">
      <dgm:prSet/>
      <dgm:spPr/>
      <dgm:t>
        <a:bodyPr/>
        <a:lstStyle/>
        <a:p>
          <a:r>
            <a:rPr lang="it-IT"/>
            <a:t>Storia del Web</a:t>
          </a:r>
        </a:p>
      </dgm:t>
    </dgm:pt>
    <dgm:pt modelId="{8359F346-05B6-4711-8F3D-3A1617D7E5DB}" type="parTrans" cxnId="{F1AEB2EF-1E9F-41D6-8187-895587628E47}">
      <dgm:prSet/>
      <dgm:spPr/>
      <dgm:t>
        <a:bodyPr/>
        <a:lstStyle/>
        <a:p>
          <a:endParaRPr lang="it-IT"/>
        </a:p>
      </dgm:t>
    </dgm:pt>
    <dgm:pt modelId="{1097B8AC-ECC3-451B-A29C-E5D653A7572E}" type="sibTrans" cxnId="{F1AEB2EF-1E9F-41D6-8187-895587628E47}">
      <dgm:prSet/>
      <dgm:spPr/>
      <dgm:t>
        <a:bodyPr/>
        <a:lstStyle/>
        <a:p>
          <a:endParaRPr lang="it-IT"/>
        </a:p>
      </dgm:t>
    </dgm:pt>
    <dgm:pt modelId="{A7D68C8C-0BA4-4772-A04A-065A1A3FC0DC}">
      <dgm:prSet/>
      <dgm:spPr/>
      <dgm:t>
        <a:bodyPr/>
        <a:lstStyle/>
        <a:p>
          <a:r>
            <a:rPr lang="it-IT"/>
            <a:t>Struttura</a:t>
          </a:r>
        </a:p>
      </dgm:t>
    </dgm:pt>
    <dgm:pt modelId="{2A851791-DCF5-43A6-9F39-EE2F3EC128C9}" type="parTrans" cxnId="{CC35E966-EA3A-4738-93CC-562977C4DA78}">
      <dgm:prSet/>
      <dgm:spPr/>
      <dgm:t>
        <a:bodyPr/>
        <a:lstStyle/>
        <a:p>
          <a:endParaRPr lang="it-IT"/>
        </a:p>
      </dgm:t>
    </dgm:pt>
    <dgm:pt modelId="{09AA9BC7-A1E1-40AE-B682-4D6DB70C0D13}" type="sibTrans" cxnId="{CC35E966-EA3A-4738-93CC-562977C4DA78}">
      <dgm:prSet/>
      <dgm:spPr/>
      <dgm:t>
        <a:bodyPr/>
        <a:lstStyle/>
        <a:p>
          <a:endParaRPr lang="it-IT"/>
        </a:p>
      </dgm:t>
    </dgm:pt>
    <dgm:pt modelId="{A303641E-E823-4D06-9FCE-6E722EFB91A7}">
      <dgm:prSet/>
      <dgm:spPr/>
      <dgm:t>
        <a:bodyPr/>
        <a:lstStyle/>
        <a:p>
          <a:r>
            <a:rPr lang="it-IT"/>
            <a:t>Architettura</a:t>
          </a:r>
        </a:p>
      </dgm:t>
    </dgm:pt>
    <dgm:pt modelId="{138A4BC2-5DC8-4B1E-9BB2-1473A3E1352D}" type="parTrans" cxnId="{4EBC35D8-3C15-400E-8BF0-B256173D99AE}">
      <dgm:prSet/>
      <dgm:spPr/>
      <dgm:t>
        <a:bodyPr/>
        <a:lstStyle/>
        <a:p>
          <a:endParaRPr lang="it-IT"/>
        </a:p>
      </dgm:t>
    </dgm:pt>
    <dgm:pt modelId="{588FD165-2A1D-4002-92D3-F2BD587BF4B7}" type="sibTrans" cxnId="{4EBC35D8-3C15-400E-8BF0-B256173D99AE}">
      <dgm:prSet/>
      <dgm:spPr/>
      <dgm:t>
        <a:bodyPr/>
        <a:lstStyle/>
        <a:p>
          <a:endParaRPr lang="it-IT"/>
        </a:p>
      </dgm:t>
    </dgm:pt>
    <dgm:pt modelId="{90684D80-A266-4A8F-AE7D-07831FB5A7B2}">
      <dgm:prSet/>
      <dgm:spPr/>
      <dgm:t>
        <a:bodyPr/>
        <a:lstStyle/>
        <a:p>
          <a:r>
            <a:rPr lang="it-IT"/>
            <a:t>Rappresentazione</a:t>
          </a:r>
        </a:p>
      </dgm:t>
    </dgm:pt>
    <dgm:pt modelId="{60CB6E02-14AB-4834-973F-903731BB56BA}" type="parTrans" cxnId="{F1C20FFE-EA01-4CC5-BC6E-1D6A3A511FC5}">
      <dgm:prSet/>
      <dgm:spPr/>
      <dgm:t>
        <a:bodyPr/>
        <a:lstStyle/>
        <a:p>
          <a:endParaRPr lang="it-IT"/>
        </a:p>
      </dgm:t>
    </dgm:pt>
    <dgm:pt modelId="{E6A444ED-E1B9-4239-807B-FB5D4EC7669C}" type="sibTrans" cxnId="{F1C20FFE-EA01-4CC5-BC6E-1D6A3A511FC5}">
      <dgm:prSet/>
      <dgm:spPr/>
      <dgm:t>
        <a:bodyPr/>
        <a:lstStyle/>
        <a:p>
          <a:endParaRPr lang="it-IT"/>
        </a:p>
      </dgm:t>
    </dgm:pt>
    <dgm:pt modelId="{1899E4FC-B47E-4A44-80C0-38B790169CAC}">
      <dgm:prSet/>
      <dgm:spPr/>
      <dgm:t>
        <a:bodyPr/>
        <a:lstStyle/>
        <a:p>
          <a:r>
            <a:rPr lang="it-IT"/>
            <a:t>Hosting e housing</a:t>
          </a:r>
        </a:p>
      </dgm:t>
    </dgm:pt>
    <dgm:pt modelId="{55CE9733-D516-4BA3-B9FF-E6591EAF8909}" type="parTrans" cxnId="{C23CC942-7FE6-495B-A786-9E3EA2B3EA20}">
      <dgm:prSet/>
      <dgm:spPr/>
      <dgm:t>
        <a:bodyPr/>
        <a:lstStyle/>
        <a:p>
          <a:endParaRPr lang="it-IT"/>
        </a:p>
      </dgm:t>
    </dgm:pt>
    <dgm:pt modelId="{C3B795E1-4797-4C34-B1A6-5BF27734BE97}" type="sibTrans" cxnId="{C23CC942-7FE6-495B-A786-9E3EA2B3EA20}">
      <dgm:prSet/>
      <dgm:spPr/>
      <dgm:t>
        <a:bodyPr/>
        <a:lstStyle/>
        <a:p>
          <a:endParaRPr lang="it-IT"/>
        </a:p>
      </dgm:t>
    </dgm:pt>
    <dgm:pt modelId="{7C304826-3C6A-4911-82BB-F016C1F89A90}">
      <dgm:prSet/>
      <dgm:spPr/>
      <dgm:t>
        <a:bodyPr/>
        <a:lstStyle/>
        <a:p>
          <a:r>
            <a:rPr lang="it-IT"/>
            <a:t>Pubblicare un sito</a:t>
          </a:r>
        </a:p>
      </dgm:t>
    </dgm:pt>
    <dgm:pt modelId="{924BAF97-7C4E-4EDE-9941-E4D425BC01B9}" type="parTrans" cxnId="{DBBFFB17-B36B-411C-A4C4-532E57DB86B7}">
      <dgm:prSet/>
      <dgm:spPr/>
      <dgm:t>
        <a:bodyPr/>
        <a:lstStyle/>
        <a:p>
          <a:endParaRPr lang="it-IT"/>
        </a:p>
      </dgm:t>
    </dgm:pt>
    <dgm:pt modelId="{50D9E891-D2E2-43A2-83B0-2ED868D1F953}" type="sibTrans" cxnId="{DBBFFB17-B36B-411C-A4C4-532E57DB86B7}">
      <dgm:prSet/>
      <dgm:spPr/>
      <dgm:t>
        <a:bodyPr/>
        <a:lstStyle/>
        <a:p>
          <a:endParaRPr lang="it-IT"/>
        </a:p>
      </dgm:t>
    </dgm:pt>
    <dgm:pt modelId="{02CFF88F-39A5-4FA7-8D23-0F5E4BBB6BDB}">
      <dgm:prSet/>
      <dgm:spPr/>
      <dgm:t>
        <a:bodyPr/>
        <a:lstStyle/>
        <a:p>
          <a:r>
            <a:rPr lang="it-IT"/>
            <a:t>Verifiche del sito</a:t>
          </a:r>
        </a:p>
      </dgm:t>
    </dgm:pt>
    <dgm:pt modelId="{1D14412B-C267-48D1-9B02-3DB9933EF4D0}" type="parTrans" cxnId="{919B6B7E-2D6C-4154-84D0-6E908C44089F}">
      <dgm:prSet/>
      <dgm:spPr/>
      <dgm:t>
        <a:bodyPr/>
        <a:lstStyle/>
        <a:p>
          <a:endParaRPr lang="it-IT"/>
        </a:p>
      </dgm:t>
    </dgm:pt>
    <dgm:pt modelId="{F7F2B83D-B4FE-4617-BC79-430DEBED40A2}" type="sibTrans" cxnId="{919B6B7E-2D6C-4154-84D0-6E908C44089F}">
      <dgm:prSet/>
      <dgm:spPr/>
      <dgm:t>
        <a:bodyPr/>
        <a:lstStyle/>
        <a:p>
          <a:endParaRPr lang="it-IT"/>
        </a:p>
      </dgm:t>
    </dgm:pt>
    <dgm:pt modelId="{DF770CEB-53A0-409A-AB96-7C599791E834}">
      <dgm:prSet/>
      <dgm:spPr/>
      <dgm:t>
        <a:bodyPr/>
        <a:lstStyle/>
        <a:p>
          <a:r>
            <a:rPr lang="it-IT"/>
            <a:t>Tipologie di siti</a:t>
          </a:r>
        </a:p>
      </dgm:t>
    </dgm:pt>
    <dgm:pt modelId="{9D7ECDF4-6F8C-4A31-9C09-213274A527D2}" type="parTrans" cxnId="{84D54677-7663-43C5-9C42-1C1B69A32A72}">
      <dgm:prSet/>
      <dgm:spPr/>
      <dgm:t>
        <a:bodyPr/>
        <a:lstStyle/>
        <a:p>
          <a:endParaRPr lang="it-IT"/>
        </a:p>
      </dgm:t>
    </dgm:pt>
    <dgm:pt modelId="{7FF2BF9B-B6C5-4776-9A3F-6CBDC4A7F0C1}" type="sibTrans" cxnId="{84D54677-7663-43C5-9C42-1C1B69A32A72}">
      <dgm:prSet/>
      <dgm:spPr/>
      <dgm:t>
        <a:bodyPr/>
        <a:lstStyle/>
        <a:p>
          <a:endParaRPr lang="it-IT"/>
        </a:p>
      </dgm:t>
    </dgm:pt>
    <dgm:pt modelId="{205A63C8-1621-4325-B2B7-C0C59CBD9B38}" type="pres">
      <dgm:prSet presAssocID="{FF25B132-1CA9-4B5F-9B08-2F4A72993A75}" presName="diagram" presStyleCnt="0">
        <dgm:presLayoutVars>
          <dgm:dir/>
          <dgm:resizeHandles val="exact"/>
        </dgm:presLayoutVars>
      </dgm:prSet>
      <dgm:spPr/>
    </dgm:pt>
    <dgm:pt modelId="{34EF0246-AD09-410F-B302-C5251480C190}" type="pres">
      <dgm:prSet presAssocID="{52A79EF9-6ED2-4B6D-99AF-66EC1ECBCB44}" presName="node" presStyleLbl="node1" presStyleIdx="0" presStyleCnt="8">
        <dgm:presLayoutVars>
          <dgm:bulletEnabled val="1"/>
        </dgm:presLayoutVars>
      </dgm:prSet>
      <dgm:spPr/>
    </dgm:pt>
    <dgm:pt modelId="{B4E970D4-E52D-4716-B226-10701FC44B0D}" type="pres">
      <dgm:prSet presAssocID="{1097B8AC-ECC3-451B-A29C-E5D653A7572E}" presName="sibTrans" presStyleCnt="0"/>
      <dgm:spPr/>
    </dgm:pt>
    <dgm:pt modelId="{7ECCFC49-2B7F-42C0-B5DF-BB58CD303E96}" type="pres">
      <dgm:prSet presAssocID="{A7D68C8C-0BA4-4772-A04A-065A1A3FC0DC}" presName="node" presStyleLbl="node1" presStyleIdx="1" presStyleCnt="8">
        <dgm:presLayoutVars>
          <dgm:bulletEnabled val="1"/>
        </dgm:presLayoutVars>
      </dgm:prSet>
      <dgm:spPr/>
    </dgm:pt>
    <dgm:pt modelId="{2AEB668D-47CA-488C-A688-A3F3B34E9B7E}" type="pres">
      <dgm:prSet presAssocID="{09AA9BC7-A1E1-40AE-B682-4D6DB70C0D13}" presName="sibTrans" presStyleCnt="0"/>
      <dgm:spPr/>
    </dgm:pt>
    <dgm:pt modelId="{C3127191-4DB9-4B5E-A4BB-D08EE65CCDDE}" type="pres">
      <dgm:prSet presAssocID="{A303641E-E823-4D06-9FCE-6E722EFB91A7}" presName="node" presStyleLbl="node1" presStyleIdx="2" presStyleCnt="8">
        <dgm:presLayoutVars>
          <dgm:bulletEnabled val="1"/>
        </dgm:presLayoutVars>
      </dgm:prSet>
      <dgm:spPr/>
    </dgm:pt>
    <dgm:pt modelId="{61E91431-DC74-4574-A879-A4D247D833B7}" type="pres">
      <dgm:prSet presAssocID="{588FD165-2A1D-4002-92D3-F2BD587BF4B7}" presName="sibTrans" presStyleCnt="0"/>
      <dgm:spPr/>
    </dgm:pt>
    <dgm:pt modelId="{5A93BDCB-25B2-41BA-86E6-98F98C00AE0B}" type="pres">
      <dgm:prSet presAssocID="{90684D80-A266-4A8F-AE7D-07831FB5A7B2}" presName="node" presStyleLbl="node1" presStyleIdx="3" presStyleCnt="8">
        <dgm:presLayoutVars>
          <dgm:bulletEnabled val="1"/>
        </dgm:presLayoutVars>
      </dgm:prSet>
      <dgm:spPr/>
    </dgm:pt>
    <dgm:pt modelId="{3B32DA5B-30C8-456C-8D04-EC3F19667182}" type="pres">
      <dgm:prSet presAssocID="{E6A444ED-E1B9-4239-807B-FB5D4EC7669C}" presName="sibTrans" presStyleCnt="0"/>
      <dgm:spPr/>
    </dgm:pt>
    <dgm:pt modelId="{D34375C4-479B-44C7-A041-5E8F70914BF2}" type="pres">
      <dgm:prSet presAssocID="{1899E4FC-B47E-4A44-80C0-38B790169CAC}" presName="node" presStyleLbl="node1" presStyleIdx="4" presStyleCnt="8">
        <dgm:presLayoutVars>
          <dgm:bulletEnabled val="1"/>
        </dgm:presLayoutVars>
      </dgm:prSet>
      <dgm:spPr/>
    </dgm:pt>
    <dgm:pt modelId="{1E1115BE-373F-408B-8BC8-2F124F2332B5}" type="pres">
      <dgm:prSet presAssocID="{C3B795E1-4797-4C34-B1A6-5BF27734BE97}" presName="sibTrans" presStyleCnt="0"/>
      <dgm:spPr/>
    </dgm:pt>
    <dgm:pt modelId="{B36AA690-AE80-4A74-B28C-322AEAFA8273}" type="pres">
      <dgm:prSet presAssocID="{7C304826-3C6A-4911-82BB-F016C1F89A90}" presName="node" presStyleLbl="node1" presStyleIdx="5" presStyleCnt="8">
        <dgm:presLayoutVars>
          <dgm:bulletEnabled val="1"/>
        </dgm:presLayoutVars>
      </dgm:prSet>
      <dgm:spPr/>
    </dgm:pt>
    <dgm:pt modelId="{66B34AB5-5D96-418C-B214-70AEBF799DAF}" type="pres">
      <dgm:prSet presAssocID="{50D9E891-D2E2-43A2-83B0-2ED868D1F953}" presName="sibTrans" presStyleCnt="0"/>
      <dgm:spPr/>
    </dgm:pt>
    <dgm:pt modelId="{E652FFAE-BF78-46ED-BBB2-A1D4C2CBDAA9}" type="pres">
      <dgm:prSet presAssocID="{02CFF88F-39A5-4FA7-8D23-0F5E4BBB6BDB}" presName="node" presStyleLbl="node1" presStyleIdx="6" presStyleCnt="8">
        <dgm:presLayoutVars>
          <dgm:bulletEnabled val="1"/>
        </dgm:presLayoutVars>
      </dgm:prSet>
      <dgm:spPr/>
    </dgm:pt>
    <dgm:pt modelId="{931419EF-A36B-4D40-9DF2-13950D137DF0}" type="pres">
      <dgm:prSet presAssocID="{F7F2B83D-B4FE-4617-BC79-430DEBED40A2}" presName="sibTrans" presStyleCnt="0"/>
      <dgm:spPr/>
    </dgm:pt>
    <dgm:pt modelId="{B2031D44-B55A-42D4-8C4B-F753618AE74E}" type="pres">
      <dgm:prSet presAssocID="{DF770CEB-53A0-409A-AB96-7C599791E834}" presName="node" presStyleLbl="node1" presStyleIdx="7" presStyleCnt="8">
        <dgm:presLayoutVars>
          <dgm:bulletEnabled val="1"/>
        </dgm:presLayoutVars>
      </dgm:prSet>
      <dgm:spPr/>
    </dgm:pt>
  </dgm:ptLst>
  <dgm:cxnLst>
    <dgm:cxn modelId="{9CC7E817-3EB4-4026-9356-E5302F03E2B0}" type="presOf" srcId="{FF25B132-1CA9-4B5F-9B08-2F4A72993A75}" destId="{205A63C8-1621-4325-B2B7-C0C59CBD9B38}" srcOrd="0" destOrd="0" presId="urn:microsoft.com/office/officeart/2005/8/layout/default"/>
    <dgm:cxn modelId="{DBBFFB17-B36B-411C-A4C4-532E57DB86B7}" srcId="{FF25B132-1CA9-4B5F-9B08-2F4A72993A75}" destId="{7C304826-3C6A-4911-82BB-F016C1F89A90}" srcOrd="5" destOrd="0" parTransId="{924BAF97-7C4E-4EDE-9941-E4D425BC01B9}" sibTransId="{50D9E891-D2E2-43A2-83B0-2ED868D1F953}"/>
    <dgm:cxn modelId="{6E26E41C-C25A-409B-8524-CD34382F3741}" type="presOf" srcId="{DF770CEB-53A0-409A-AB96-7C599791E834}" destId="{B2031D44-B55A-42D4-8C4B-F753618AE74E}" srcOrd="0" destOrd="0" presId="urn:microsoft.com/office/officeart/2005/8/layout/default"/>
    <dgm:cxn modelId="{5C79A461-E8D0-4A62-9995-DCCCB6084CDF}" type="presOf" srcId="{90684D80-A266-4A8F-AE7D-07831FB5A7B2}" destId="{5A93BDCB-25B2-41BA-86E6-98F98C00AE0B}" srcOrd="0" destOrd="0" presId="urn:microsoft.com/office/officeart/2005/8/layout/default"/>
    <dgm:cxn modelId="{C23CC942-7FE6-495B-A786-9E3EA2B3EA20}" srcId="{FF25B132-1CA9-4B5F-9B08-2F4A72993A75}" destId="{1899E4FC-B47E-4A44-80C0-38B790169CAC}" srcOrd="4" destOrd="0" parTransId="{55CE9733-D516-4BA3-B9FF-E6591EAF8909}" sibTransId="{C3B795E1-4797-4C34-B1A6-5BF27734BE97}"/>
    <dgm:cxn modelId="{CC35E966-EA3A-4738-93CC-562977C4DA78}" srcId="{FF25B132-1CA9-4B5F-9B08-2F4A72993A75}" destId="{A7D68C8C-0BA4-4772-A04A-065A1A3FC0DC}" srcOrd="1" destOrd="0" parTransId="{2A851791-DCF5-43A6-9F39-EE2F3EC128C9}" sibTransId="{09AA9BC7-A1E1-40AE-B682-4D6DB70C0D13}"/>
    <dgm:cxn modelId="{9C0E1170-81D0-4D95-A4A3-C40FF84F1D7E}" type="presOf" srcId="{1899E4FC-B47E-4A44-80C0-38B790169CAC}" destId="{D34375C4-479B-44C7-A041-5E8F70914BF2}" srcOrd="0" destOrd="0" presId="urn:microsoft.com/office/officeart/2005/8/layout/default"/>
    <dgm:cxn modelId="{84D54677-7663-43C5-9C42-1C1B69A32A72}" srcId="{FF25B132-1CA9-4B5F-9B08-2F4A72993A75}" destId="{DF770CEB-53A0-409A-AB96-7C599791E834}" srcOrd="7" destOrd="0" parTransId="{9D7ECDF4-6F8C-4A31-9C09-213274A527D2}" sibTransId="{7FF2BF9B-B6C5-4776-9A3F-6CBDC4A7F0C1}"/>
    <dgm:cxn modelId="{919B6B7E-2D6C-4154-84D0-6E908C44089F}" srcId="{FF25B132-1CA9-4B5F-9B08-2F4A72993A75}" destId="{02CFF88F-39A5-4FA7-8D23-0F5E4BBB6BDB}" srcOrd="6" destOrd="0" parTransId="{1D14412B-C267-48D1-9B02-3DB9933EF4D0}" sibTransId="{F7F2B83D-B4FE-4617-BC79-430DEBED40A2}"/>
    <dgm:cxn modelId="{5366ED83-1FFF-4A42-B6CA-C9707467F7BB}" type="presOf" srcId="{A7D68C8C-0BA4-4772-A04A-065A1A3FC0DC}" destId="{7ECCFC49-2B7F-42C0-B5DF-BB58CD303E96}" srcOrd="0" destOrd="0" presId="urn:microsoft.com/office/officeart/2005/8/layout/default"/>
    <dgm:cxn modelId="{673C9FA3-7920-4117-B941-78429DEA2489}" type="presOf" srcId="{02CFF88F-39A5-4FA7-8D23-0F5E4BBB6BDB}" destId="{E652FFAE-BF78-46ED-BBB2-A1D4C2CBDAA9}" srcOrd="0" destOrd="0" presId="urn:microsoft.com/office/officeart/2005/8/layout/default"/>
    <dgm:cxn modelId="{ED6E78BA-3838-427B-88E0-1FE7075BF37F}" type="presOf" srcId="{7C304826-3C6A-4911-82BB-F016C1F89A90}" destId="{B36AA690-AE80-4A74-B28C-322AEAFA8273}" srcOrd="0" destOrd="0" presId="urn:microsoft.com/office/officeart/2005/8/layout/default"/>
    <dgm:cxn modelId="{4EBC35D8-3C15-400E-8BF0-B256173D99AE}" srcId="{FF25B132-1CA9-4B5F-9B08-2F4A72993A75}" destId="{A303641E-E823-4D06-9FCE-6E722EFB91A7}" srcOrd="2" destOrd="0" parTransId="{138A4BC2-5DC8-4B1E-9BB2-1473A3E1352D}" sibTransId="{588FD165-2A1D-4002-92D3-F2BD587BF4B7}"/>
    <dgm:cxn modelId="{B0F72AED-6EF9-44B4-B56D-E744D7C6ACE5}" type="presOf" srcId="{A303641E-E823-4D06-9FCE-6E722EFB91A7}" destId="{C3127191-4DB9-4B5E-A4BB-D08EE65CCDDE}" srcOrd="0" destOrd="0" presId="urn:microsoft.com/office/officeart/2005/8/layout/default"/>
    <dgm:cxn modelId="{F1AEB2EF-1E9F-41D6-8187-895587628E47}" srcId="{FF25B132-1CA9-4B5F-9B08-2F4A72993A75}" destId="{52A79EF9-6ED2-4B6D-99AF-66EC1ECBCB44}" srcOrd="0" destOrd="0" parTransId="{8359F346-05B6-4711-8F3D-3A1617D7E5DB}" sibTransId="{1097B8AC-ECC3-451B-A29C-E5D653A7572E}"/>
    <dgm:cxn modelId="{AEB269F0-1396-4BA5-9FCC-EAEB12EFDFD0}" type="presOf" srcId="{52A79EF9-6ED2-4B6D-99AF-66EC1ECBCB44}" destId="{34EF0246-AD09-410F-B302-C5251480C190}" srcOrd="0" destOrd="0" presId="urn:microsoft.com/office/officeart/2005/8/layout/default"/>
    <dgm:cxn modelId="{F1C20FFE-EA01-4CC5-BC6E-1D6A3A511FC5}" srcId="{FF25B132-1CA9-4B5F-9B08-2F4A72993A75}" destId="{90684D80-A266-4A8F-AE7D-07831FB5A7B2}" srcOrd="3" destOrd="0" parTransId="{60CB6E02-14AB-4834-973F-903731BB56BA}" sibTransId="{E6A444ED-E1B9-4239-807B-FB5D4EC7669C}"/>
    <dgm:cxn modelId="{9F28C2B6-CE6E-4BAE-842F-D2D9F6055D57}" type="presParOf" srcId="{205A63C8-1621-4325-B2B7-C0C59CBD9B38}" destId="{34EF0246-AD09-410F-B302-C5251480C190}" srcOrd="0" destOrd="0" presId="urn:microsoft.com/office/officeart/2005/8/layout/default"/>
    <dgm:cxn modelId="{F11D0166-61C0-441E-B495-BCD8E761BC0E}" type="presParOf" srcId="{205A63C8-1621-4325-B2B7-C0C59CBD9B38}" destId="{B4E970D4-E52D-4716-B226-10701FC44B0D}" srcOrd="1" destOrd="0" presId="urn:microsoft.com/office/officeart/2005/8/layout/default"/>
    <dgm:cxn modelId="{7BF222CC-202A-47A6-9BCF-4EA1513A237C}" type="presParOf" srcId="{205A63C8-1621-4325-B2B7-C0C59CBD9B38}" destId="{7ECCFC49-2B7F-42C0-B5DF-BB58CD303E96}" srcOrd="2" destOrd="0" presId="urn:microsoft.com/office/officeart/2005/8/layout/default"/>
    <dgm:cxn modelId="{7DE2BEE8-E0A5-4D48-9F20-1792131BA773}" type="presParOf" srcId="{205A63C8-1621-4325-B2B7-C0C59CBD9B38}" destId="{2AEB668D-47CA-488C-A688-A3F3B34E9B7E}" srcOrd="3" destOrd="0" presId="urn:microsoft.com/office/officeart/2005/8/layout/default"/>
    <dgm:cxn modelId="{5C0C3D92-E2E5-473D-ADB5-5E7EE3BAC79C}" type="presParOf" srcId="{205A63C8-1621-4325-B2B7-C0C59CBD9B38}" destId="{C3127191-4DB9-4B5E-A4BB-D08EE65CCDDE}" srcOrd="4" destOrd="0" presId="urn:microsoft.com/office/officeart/2005/8/layout/default"/>
    <dgm:cxn modelId="{C05302DD-92E4-46B4-9CA9-926DD8AEFEB9}" type="presParOf" srcId="{205A63C8-1621-4325-B2B7-C0C59CBD9B38}" destId="{61E91431-DC74-4574-A879-A4D247D833B7}" srcOrd="5" destOrd="0" presId="urn:microsoft.com/office/officeart/2005/8/layout/default"/>
    <dgm:cxn modelId="{8E76F284-F739-41C8-B44C-97D9C7B5BE7C}" type="presParOf" srcId="{205A63C8-1621-4325-B2B7-C0C59CBD9B38}" destId="{5A93BDCB-25B2-41BA-86E6-98F98C00AE0B}" srcOrd="6" destOrd="0" presId="urn:microsoft.com/office/officeart/2005/8/layout/default"/>
    <dgm:cxn modelId="{4BEA9FF9-8304-4D4B-8C5A-2884987214E8}" type="presParOf" srcId="{205A63C8-1621-4325-B2B7-C0C59CBD9B38}" destId="{3B32DA5B-30C8-456C-8D04-EC3F19667182}" srcOrd="7" destOrd="0" presId="urn:microsoft.com/office/officeart/2005/8/layout/default"/>
    <dgm:cxn modelId="{E2D5D19A-5399-4C66-AE0B-212E8374B7C7}" type="presParOf" srcId="{205A63C8-1621-4325-B2B7-C0C59CBD9B38}" destId="{D34375C4-479B-44C7-A041-5E8F70914BF2}" srcOrd="8" destOrd="0" presId="urn:microsoft.com/office/officeart/2005/8/layout/default"/>
    <dgm:cxn modelId="{597DADBD-7897-4367-BA9E-01A60B9D4CBE}" type="presParOf" srcId="{205A63C8-1621-4325-B2B7-C0C59CBD9B38}" destId="{1E1115BE-373F-408B-8BC8-2F124F2332B5}" srcOrd="9" destOrd="0" presId="urn:microsoft.com/office/officeart/2005/8/layout/default"/>
    <dgm:cxn modelId="{72195B29-E78A-4682-A0FC-917559B58D58}" type="presParOf" srcId="{205A63C8-1621-4325-B2B7-C0C59CBD9B38}" destId="{B36AA690-AE80-4A74-B28C-322AEAFA8273}" srcOrd="10" destOrd="0" presId="urn:microsoft.com/office/officeart/2005/8/layout/default"/>
    <dgm:cxn modelId="{A8826275-39D0-49BF-BC3D-AB5D039963A7}" type="presParOf" srcId="{205A63C8-1621-4325-B2B7-C0C59CBD9B38}" destId="{66B34AB5-5D96-418C-B214-70AEBF799DAF}" srcOrd="11" destOrd="0" presId="urn:microsoft.com/office/officeart/2005/8/layout/default"/>
    <dgm:cxn modelId="{63E28308-3550-4273-909D-1A00B7A81670}" type="presParOf" srcId="{205A63C8-1621-4325-B2B7-C0C59CBD9B38}" destId="{E652FFAE-BF78-46ED-BBB2-A1D4C2CBDAA9}" srcOrd="12" destOrd="0" presId="urn:microsoft.com/office/officeart/2005/8/layout/default"/>
    <dgm:cxn modelId="{AD44E13B-FBD4-41B4-B201-3F39D8422990}" type="presParOf" srcId="{205A63C8-1621-4325-B2B7-C0C59CBD9B38}" destId="{931419EF-A36B-4D40-9DF2-13950D137DF0}" srcOrd="13" destOrd="0" presId="urn:microsoft.com/office/officeart/2005/8/layout/default"/>
    <dgm:cxn modelId="{A8D85947-D1CA-41CE-8C70-B09AEA6A8B5D}" type="presParOf" srcId="{205A63C8-1621-4325-B2B7-C0C59CBD9B38}" destId="{B2031D44-B55A-42D4-8C4B-F753618AE74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0BA595-26EE-44C5-AE5C-12FC117C6C1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AB5AD97-897A-4034-8AA7-3901F4F04CD3}">
      <dgm:prSet/>
      <dgm:spPr/>
      <dgm:t>
        <a:bodyPr/>
        <a:lstStyle/>
        <a:p>
          <a:r>
            <a:rPr lang="it-IT"/>
            <a:t>Lasciano la scelta del tipo di rappresentazione da applicare al software che riprodurrà il testo</a:t>
          </a:r>
        </a:p>
      </dgm:t>
    </dgm:pt>
    <dgm:pt modelId="{0D4577B9-5D19-4D0B-9356-F6335A32D107}" type="parTrans" cxnId="{68222424-B78A-4F2E-9CE4-EA702E17DCDD}">
      <dgm:prSet/>
      <dgm:spPr/>
      <dgm:t>
        <a:bodyPr/>
        <a:lstStyle/>
        <a:p>
          <a:endParaRPr lang="it-IT"/>
        </a:p>
      </dgm:t>
    </dgm:pt>
    <dgm:pt modelId="{266A87A4-3E7E-4499-88A4-543D9100B445}" type="sibTrans" cxnId="{68222424-B78A-4F2E-9CE4-EA702E17DCDD}">
      <dgm:prSet/>
      <dgm:spPr/>
      <dgm:t>
        <a:bodyPr/>
        <a:lstStyle/>
        <a:p>
          <a:endParaRPr lang="it-IT"/>
        </a:p>
      </dgm:t>
    </dgm:pt>
    <dgm:pt modelId="{FB0D4C2F-038B-48F9-AAD5-5E08CC120C3A}" type="pres">
      <dgm:prSet presAssocID="{A40BA595-26EE-44C5-AE5C-12FC117C6C14}" presName="Name0" presStyleCnt="0">
        <dgm:presLayoutVars>
          <dgm:dir/>
          <dgm:resizeHandles val="exact"/>
        </dgm:presLayoutVars>
      </dgm:prSet>
      <dgm:spPr/>
    </dgm:pt>
    <dgm:pt modelId="{9E228905-31FD-4CBD-98FE-6B6D66672746}" type="pres">
      <dgm:prSet presAssocID="{0AB5AD97-897A-4034-8AA7-3901F4F04CD3}" presName="node" presStyleLbl="node1" presStyleIdx="0" presStyleCnt="1">
        <dgm:presLayoutVars>
          <dgm:bulletEnabled val="1"/>
        </dgm:presLayoutVars>
      </dgm:prSet>
      <dgm:spPr/>
    </dgm:pt>
  </dgm:ptLst>
  <dgm:cxnLst>
    <dgm:cxn modelId="{68222424-B78A-4F2E-9CE4-EA702E17DCDD}" srcId="{A40BA595-26EE-44C5-AE5C-12FC117C6C14}" destId="{0AB5AD97-897A-4034-8AA7-3901F4F04CD3}" srcOrd="0" destOrd="0" parTransId="{0D4577B9-5D19-4D0B-9356-F6335A32D107}" sibTransId="{266A87A4-3E7E-4499-88A4-543D9100B445}"/>
    <dgm:cxn modelId="{F2929227-47A7-46C9-89DE-A949F5A3D4D4}" type="presOf" srcId="{A40BA595-26EE-44C5-AE5C-12FC117C6C14}" destId="{FB0D4C2F-038B-48F9-AAD5-5E08CC120C3A}" srcOrd="0" destOrd="0" presId="urn:microsoft.com/office/officeart/2005/8/layout/process1"/>
    <dgm:cxn modelId="{9F0D6370-E640-466F-AC00-1884724720EE}" type="presOf" srcId="{0AB5AD97-897A-4034-8AA7-3901F4F04CD3}" destId="{9E228905-31FD-4CBD-98FE-6B6D66672746}" srcOrd="0" destOrd="0" presId="urn:microsoft.com/office/officeart/2005/8/layout/process1"/>
    <dgm:cxn modelId="{B49243FE-5A32-42C8-89C8-BA2B244B470E}" type="presParOf" srcId="{FB0D4C2F-038B-48F9-AAD5-5E08CC120C3A}" destId="{9E228905-31FD-4CBD-98FE-6B6D6667274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F26DAE-CF89-429A-A59A-4A37AFB2A2A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1B4A06A-3A08-4519-8631-DBA265AD4F35}">
      <dgm:prSet/>
      <dgm:spPr/>
      <dgm:t>
        <a:bodyPr/>
        <a:lstStyle/>
        <a:p>
          <a:r>
            <a:rPr lang="it-IT"/>
            <a:t>Deve rappresentare la buona pratica per arrivare a una progettazione in grado di soddisfare gli obiettivi</a:t>
          </a:r>
        </a:p>
      </dgm:t>
    </dgm:pt>
    <dgm:pt modelId="{12468C51-55BD-49A3-967C-2341B2FFD279}" type="parTrans" cxnId="{488C5981-8D90-4A34-AD7A-1F220647FD34}">
      <dgm:prSet/>
      <dgm:spPr/>
      <dgm:t>
        <a:bodyPr/>
        <a:lstStyle/>
        <a:p>
          <a:endParaRPr lang="it-IT"/>
        </a:p>
      </dgm:t>
    </dgm:pt>
    <dgm:pt modelId="{B3FB3719-E53A-47A2-B371-5CE70E07C514}" type="sibTrans" cxnId="{488C5981-8D90-4A34-AD7A-1F220647FD34}">
      <dgm:prSet/>
      <dgm:spPr/>
      <dgm:t>
        <a:bodyPr/>
        <a:lstStyle/>
        <a:p>
          <a:endParaRPr lang="it-IT"/>
        </a:p>
      </dgm:t>
    </dgm:pt>
    <dgm:pt modelId="{04447FD1-6B99-41E3-B66F-DB2D7D31EFDD}">
      <dgm:prSet/>
      <dgm:spPr/>
      <dgm:t>
        <a:bodyPr/>
        <a:lstStyle/>
        <a:p>
          <a:r>
            <a:rPr lang="it-IT"/>
            <a:t>Comunicazione</a:t>
          </a:r>
        </a:p>
      </dgm:t>
    </dgm:pt>
    <dgm:pt modelId="{1F66F27C-C695-4021-AB9F-ED115FB4738B}" type="parTrans" cxnId="{802D8B33-91C6-4BE1-A366-3D4E14D35739}">
      <dgm:prSet/>
      <dgm:spPr/>
      <dgm:t>
        <a:bodyPr/>
        <a:lstStyle/>
        <a:p>
          <a:endParaRPr lang="it-IT"/>
        </a:p>
      </dgm:t>
    </dgm:pt>
    <dgm:pt modelId="{F5511DD4-199F-4491-980D-85F7082E9E14}" type="sibTrans" cxnId="{802D8B33-91C6-4BE1-A366-3D4E14D35739}">
      <dgm:prSet/>
      <dgm:spPr/>
      <dgm:t>
        <a:bodyPr/>
        <a:lstStyle/>
        <a:p>
          <a:endParaRPr lang="it-IT"/>
        </a:p>
      </dgm:t>
    </dgm:pt>
    <dgm:pt modelId="{3113DEB6-D02C-4F57-BDEF-435A9851F4AC}">
      <dgm:prSet/>
      <dgm:spPr/>
      <dgm:t>
        <a:bodyPr/>
        <a:lstStyle/>
        <a:p>
          <a:r>
            <a:rPr lang="it-IT"/>
            <a:t>Marketing</a:t>
          </a:r>
        </a:p>
      </dgm:t>
    </dgm:pt>
    <dgm:pt modelId="{410957D1-E0B2-4123-8E8B-BECB78983507}" type="parTrans" cxnId="{DBCDDE68-60D1-42C5-AA44-2CF3897FF56D}">
      <dgm:prSet/>
      <dgm:spPr/>
      <dgm:t>
        <a:bodyPr/>
        <a:lstStyle/>
        <a:p>
          <a:endParaRPr lang="it-IT"/>
        </a:p>
      </dgm:t>
    </dgm:pt>
    <dgm:pt modelId="{A3877A6C-7056-4228-B326-36CF0A5A65E3}" type="sibTrans" cxnId="{DBCDDE68-60D1-42C5-AA44-2CF3897FF56D}">
      <dgm:prSet/>
      <dgm:spPr/>
      <dgm:t>
        <a:bodyPr/>
        <a:lstStyle/>
        <a:p>
          <a:endParaRPr lang="it-IT"/>
        </a:p>
      </dgm:t>
    </dgm:pt>
    <dgm:pt modelId="{877DA32C-E000-4EC9-9C0F-D76C36AD8EAC}">
      <dgm:prSet/>
      <dgm:spPr/>
      <dgm:t>
        <a:bodyPr/>
        <a:lstStyle/>
        <a:p>
          <a:r>
            <a:rPr lang="it-IT"/>
            <a:t>Vendita</a:t>
          </a:r>
        </a:p>
      </dgm:t>
    </dgm:pt>
    <dgm:pt modelId="{DA79C949-7399-4682-99FE-1E4AFA785C99}" type="parTrans" cxnId="{D92F3C04-D395-4BF9-8737-F5D08B9D46B0}">
      <dgm:prSet/>
      <dgm:spPr/>
      <dgm:t>
        <a:bodyPr/>
        <a:lstStyle/>
        <a:p>
          <a:endParaRPr lang="it-IT"/>
        </a:p>
      </dgm:t>
    </dgm:pt>
    <dgm:pt modelId="{81DC0E33-68F3-45D8-AD0E-AA2D47DC30FD}" type="sibTrans" cxnId="{D92F3C04-D395-4BF9-8737-F5D08B9D46B0}">
      <dgm:prSet/>
      <dgm:spPr/>
      <dgm:t>
        <a:bodyPr/>
        <a:lstStyle/>
        <a:p>
          <a:endParaRPr lang="it-IT"/>
        </a:p>
      </dgm:t>
    </dgm:pt>
    <dgm:pt modelId="{3044E159-9B57-4BFE-A85D-7C09D4AF3587}" type="pres">
      <dgm:prSet presAssocID="{8DF26DAE-CF89-429A-A59A-4A37AFB2A2A2}" presName="linear" presStyleCnt="0">
        <dgm:presLayoutVars>
          <dgm:animLvl val="lvl"/>
          <dgm:resizeHandles val="exact"/>
        </dgm:presLayoutVars>
      </dgm:prSet>
      <dgm:spPr/>
    </dgm:pt>
    <dgm:pt modelId="{54F19F81-CF9B-471C-A010-2520D23D53E0}" type="pres">
      <dgm:prSet presAssocID="{21B4A06A-3A08-4519-8631-DBA265AD4F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34B2BC2-018C-4198-B6D2-28A6B2289CDE}" type="pres">
      <dgm:prSet presAssocID="{21B4A06A-3A08-4519-8631-DBA265AD4F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2F3C04-D395-4BF9-8737-F5D08B9D46B0}" srcId="{21B4A06A-3A08-4519-8631-DBA265AD4F35}" destId="{877DA32C-E000-4EC9-9C0F-D76C36AD8EAC}" srcOrd="2" destOrd="0" parTransId="{DA79C949-7399-4682-99FE-1E4AFA785C99}" sibTransId="{81DC0E33-68F3-45D8-AD0E-AA2D47DC30FD}"/>
    <dgm:cxn modelId="{802D8B33-91C6-4BE1-A366-3D4E14D35739}" srcId="{21B4A06A-3A08-4519-8631-DBA265AD4F35}" destId="{04447FD1-6B99-41E3-B66F-DB2D7D31EFDD}" srcOrd="0" destOrd="0" parTransId="{1F66F27C-C695-4021-AB9F-ED115FB4738B}" sibTransId="{F5511DD4-199F-4491-980D-85F7082E9E14}"/>
    <dgm:cxn modelId="{6270BA45-6B38-4F06-9195-4820C7BBEA2B}" type="presOf" srcId="{8DF26DAE-CF89-429A-A59A-4A37AFB2A2A2}" destId="{3044E159-9B57-4BFE-A85D-7C09D4AF3587}" srcOrd="0" destOrd="0" presId="urn:microsoft.com/office/officeart/2005/8/layout/vList2"/>
    <dgm:cxn modelId="{DBCDDE68-60D1-42C5-AA44-2CF3897FF56D}" srcId="{21B4A06A-3A08-4519-8631-DBA265AD4F35}" destId="{3113DEB6-D02C-4F57-BDEF-435A9851F4AC}" srcOrd="1" destOrd="0" parTransId="{410957D1-E0B2-4123-8E8B-BECB78983507}" sibTransId="{A3877A6C-7056-4228-B326-36CF0A5A65E3}"/>
    <dgm:cxn modelId="{F993E57A-9E1C-4D9C-AD65-55DEC0B9CBAD}" type="presOf" srcId="{04447FD1-6B99-41E3-B66F-DB2D7D31EFDD}" destId="{834B2BC2-018C-4198-B6D2-28A6B2289CDE}" srcOrd="0" destOrd="0" presId="urn:microsoft.com/office/officeart/2005/8/layout/vList2"/>
    <dgm:cxn modelId="{488C5981-8D90-4A34-AD7A-1F220647FD34}" srcId="{8DF26DAE-CF89-429A-A59A-4A37AFB2A2A2}" destId="{21B4A06A-3A08-4519-8631-DBA265AD4F35}" srcOrd="0" destOrd="0" parTransId="{12468C51-55BD-49A3-967C-2341B2FFD279}" sibTransId="{B3FB3719-E53A-47A2-B371-5CE70E07C514}"/>
    <dgm:cxn modelId="{97F50B9B-4B15-4C1A-9961-B14178622014}" type="presOf" srcId="{3113DEB6-D02C-4F57-BDEF-435A9851F4AC}" destId="{834B2BC2-018C-4198-B6D2-28A6B2289CDE}" srcOrd="0" destOrd="1" presId="urn:microsoft.com/office/officeart/2005/8/layout/vList2"/>
    <dgm:cxn modelId="{5E02D8F6-B5E4-44AD-80CF-9950A72403C4}" type="presOf" srcId="{877DA32C-E000-4EC9-9C0F-D76C36AD8EAC}" destId="{834B2BC2-018C-4198-B6D2-28A6B2289CDE}" srcOrd="0" destOrd="2" presId="urn:microsoft.com/office/officeart/2005/8/layout/vList2"/>
    <dgm:cxn modelId="{3C7E65FA-56BB-445F-ADEA-C0981B08302C}" type="presOf" srcId="{21B4A06A-3A08-4519-8631-DBA265AD4F35}" destId="{54F19F81-CF9B-471C-A010-2520D23D53E0}" srcOrd="0" destOrd="0" presId="urn:microsoft.com/office/officeart/2005/8/layout/vList2"/>
    <dgm:cxn modelId="{17828B00-BCC2-4D0D-AA5F-BE19AAFA6C47}" type="presParOf" srcId="{3044E159-9B57-4BFE-A85D-7C09D4AF3587}" destId="{54F19F81-CF9B-471C-A010-2520D23D53E0}" srcOrd="0" destOrd="0" presId="urn:microsoft.com/office/officeart/2005/8/layout/vList2"/>
    <dgm:cxn modelId="{DB06C6A3-3646-4AFA-B203-25458460352E}" type="presParOf" srcId="{3044E159-9B57-4BFE-A85D-7C09D4AF3587}" destId="{834B2BC2-018C-4198-B6D2-28A6B2289C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51C3FD-38B7-4E54-92E2-4223453F799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E5132CD-610E-493D-9490-A0F6665AC047}">
      <dgm:prSet/>
      <dgm:spPr/>
      <dgm:t>
        <a:bodyPr/>
        <a:lstStyle/>
        <a:p>
          <a:r>
            <a:rPr lang="it-IT"/>
            <a:t>Includere in macroaree gli argomenti di cui ci si dovrà occupare</a:t>
          </a:r>
        </a:p>
      </dgm:t>
    </dgm:pt>
    <dgm:pt modelId="{E38D8FF7-0A7F-4A26-BFAE-66B323468061}" type="parTrans" cxnId="{5070D400-8DC9-44DB-88BD-347AE2A513A0}">
      <dgm:prSet/>
      <dgm:spPr/>
      <dgm:t>
        <a:bodyPr/>
        <a:lstStyle/>
        <a:p>
          <a:endParaRPr lang="it-IT"/>
        </a:p>
      </dgm:t>
    </dgm:pt>
    <dgm:pt modelId="{3FFB02A7-6086-4603-9F98-E33B7ED69BE2}" type="sibTrans" cxnId="{5070D400-8DC9-44DB-88BD-347AE2A513A0}">
      <dgm:prSet/>
      <dgm:spPr/>
      <dgm:t>
        <a:bodyPr/>
        <a:lstStyle/>
        <a:p>
          <a:endParaRPr lang="it-IT"/>
        </a:p>
      </dgm:t>
    </dgm:pt>
    <dgm:pt modelId="{181E149F-0607-48B0-BF04-384B5E6B6A83}">
      <dgm:prSet/>
      <dgm:spPr/>
      <dgm:t>
        <a:bodyPr/>
        <a:lstStyle/>
        <a:p>
          <a:r>
            <a:rPr lang="it-IT"/>
            <a:t>Divisione logica delle informazioni</a:t>
          </a:r>
        </a:p>
      </dgm:t>
    </dgm:pt>
    <dgm:pt modelId="{EB76210B-B23C-4C88-8D9B-0B3393780D90}" type="parTrans" cxnId="{05CB1195-9888-42D8-9F9C-A9BE31BEE9B2}">
      <dgm:prSet/>
      <dgm:spPr/>
      <dgm:t>
        <a:bodyPr/>
        <a:lstStyle/>
        <a:p>
          <a:endParaRPr lang="it-IT"/>
        </a:p>
      </dgm:t>
    </dgm:pt>
    <dgm:pt modelId="{7AAA9C4B-DEA5-44DC-8B69-5D3C2EA0B761}" type="sibTrans" cxnId="{05CB1195-9888-42D8-9F9C-A9BE31BEE9B2}">
      <dgm:prSet/>
      <dgm:spPr/>
      <dgm:t>
        <a:bodyPr/>
        <a:lstStyle/>
        <a:p>
          <a:endParaRPr lang="it-IT"/>
        </a:p>
      </dgm:t>
    </dgm:pt>
    <dgm:pt modelId="{DA8D048A-15A6-4189-8953-E29F04E71C29}" type="pres">
      <dgm:prSet presAssocID="{7C51C3FD-38B7-4E54-92E2-4223453F7994}" presName="vert0" presStyleCnt="0">
        <dgm:presLayoutVars>
          <dgm:dir/>
          <dgm:animOne val="branch"/>
          <dgm:animLvl val="lvl"/>
        </dgm:presLayoutVars>
      </dgm:prSet>
      <dgm:spPr/>
    </dgm:pt>
    <dgm:pt modelId="{1D96D4D5-2E40-40AF-A575-57F5FFD55507}" type="pres">
      <dgm:prSet presAssocID="{DE5132CD-610E-493D-9490-A0F6665AC047}" presName="thickLine" presStyleLbl="alignNode1" presStyleIdx="0" presStyleCnt="2"/>
      <dgm:spPr/>
    </dgm:pt>
    <dgm:pt modelId="{F31BADC1-E4A4-4647-ABCE-AF6E45C0353F}" type="pres">
      <dgm:prSet presAssocID="{DE5132CD-610E-493D-9490-A0F6665AC047}" presName="horz1" presStyleCnt="0"/>
      <dgm:spPr/>
    </dgm:pt>
    <dgm:pt modelId="{46500758-11A2-46EF-9938-AA5DF34294E3}" type="pres">
      <dgm:prSet presAssocID="{DE5132CD-610E-493D-9490-A0F6665AC047}" presName="tx1" presStyleLbl="revTx" presStyleIdx="0" presStyleCnt="2"/>
      <dgm:spPr/>
    </dgm:pt>
    <dgm:pt modelId="{1F5D7462-EBC2-4AC6-89F3-8026AE63D017}" type="pres">
      <dgm:prSet presAssocID="{DE5132CD-610E-493D-9490-A0F6665AC047}" presName="vert1" presStyleCnt="0"/>
      <dgm:spPr/>
    </dgm:pt>
    <dgm:pt modelId="{EA1CEB70-6768-4398-9492-688778B5F8C9}" type="pres">
      <dgm:prSet presAssocID="{181E149F-0607-48B0-BF04-384B5E6B6A83}" presName="thickLine" presStyleLbl="alignNode1" presStyleIdx="1" presStyleCnt="2"/>
      <dgm:spPr/>
    </dgm:pt>
    <dgm:pt modelId="{954D68F3-0632-4B1F-A459-88F62566EDBC}" type="pres">
      <dgm:prSet presAssocID="{181E149F-0607-48B0-BF04-384B5E6B6A83}" presName="horz1" presStyleCnt="0"/>
      <dgm:spPr/>
    </dgm:pt>
    <dgm:pt modelId="{5F25ACF1-83CA-49FB-9DD0-B6F01B2573FB}" type="pres">
      <dgm:prSet presAssocID="{181E149F-0607-48B0-BF04-384B5E6B6A83}" presName="tx1" presStyleLbl="revTx" presStyleIdx="1" presStyleCnt="2"/>
      <dgm:spPr/>
    </dgm:pt>
    <dgm:pt modelId="{E822BD5D-E519-4A04-9886-9F5368BC167F}" type="pres">
      <dgm:prSet presAssocID="{181E149F-0607-48B0-BF04-384B5E6B6A83}" presName="vert1" presStyleCnt="0"/>
      <dgm:spPr/>
    </dgm:pt>
  </dgm:ptLst>
  <dgm:cxnLst>
    <dgm:cxn modelId="{5070D400-8DC9-44DB-88BD-347AE2A513A0}" srcId="{7C51C3FD-38B7-4E54-92E2-4223453F7994}" destId="{DE5132CD-610E-493D-9490-A0F6665AC047}" srcOrd="0" destOrd="0" parTransId="{E38D8FF7-0A7F-4A26-BFAE-66B323468061}" sibTransId="{3FFB02A7-6086-4603-9F98-E33B7ED69BE2}"/>
    <dgm:cxn modelId="{A2E2B611-7DC0-44B0-A473-29537E5BF9E0}" type="presOf" srcId="{7C51C3FD-38B7-4E54-92E2-4223453F7994}" destId="{DA8D048A-15A6-4189-8953-E29F04E71C29}" srcOrd="0" destOrd="0" presId="urn:microsoft.com/office/officeart/2008/layout/LinedList"/>
    <dgm:cxn modelId="{6D72024E-B4E5-404C-8F4F-008530747922}" type="presOf" srcId="{DE5132CD-610E-493D-9490-A0F6665AC047}" destId="{46500758-11A2-46EF-9938-AA5DF34294E3}" srcOrd="0" destOrd="0" presId="urn:microsoft.com/office/officeart/2008/layout/LinedList"/>
    <dgm:cxn modelId="{05CB1195-9888-42D8-9F9C-A9BE31BEE9B2}" srcId="{7C51C3FD-38B7-4E54-92E2-4223453F7994}" destId="{181E149F-0607-48B0-BF04-384B5E6B6A83}" srcOrd="1" destOrd="0" parTransId="{EB76210B-B23C-4C88-8D9B-0B3393780D90}" sibTransId="{7AAA9C4B-DEA5-44DC-8B69-5D3C2EA0B761}"/>
    <dgm:cxn modelId="{CD8E4AE0-6B5A-4C6D-8515-E3B3C2DF7353}" type="presOf" srcId="{181E149F-0607-48B0-BF04-384B5E6B6A83}" destId="{5F25ACF1-83CA-49FB-9DD0-B6F01B2573FB}" srcOrd="0" destOrd="0" presId="urn:microsoft.com/office/officeart/2008/layout/LinedList"/>
    <dgm:cxn modelId="{709835E2-35C7-4658-8A53-D55B8FBB9059}" type="presParOf" srcId="{DA8D048A-15A6-4189-8953-E29F04E71C29}" destId="{1D96D4D5-2E40-40AF-A575-57F5FFD55507}" srcOrd="0" destOrd="0" presId="urn:microsoft.com/office/officeart/2008/layout/LinedList"/>
    <dgm:cxn modelId="{D805ADEB-BE28-4D4F-9F10-8394DE4E710B}" type="presParOf" srcId="{DA8D048A-15A6-4189-8953-E29F04E71C29}" destId="{F31BADC1-E4A4-4647-ABCE-AF6E45C0353F}" srcOrd="1" destOrd="0" presId="urn:microsoft.com/office/officeart/2008/layout/LinedList"/>
    <dgm:cxn modelId="{D02CE7C4-FB83-4877-AAC0-EA64B6ADA6EA}" type="presParOf" srcId="{F31BADC1-E4A4-4647-ABCE-AF6E45C0353F}" destId="{46500758-11A2-46EF-9938-AA5DF34294E3}" srcOrd="0" destOrd="0" presId="urn:microsoft.com/office/officeart/2008/layout/LinedList"/>
    <dgm:cxn modelId="{BE9A9A06-0E3D-4642-9EFB-6F2AFB614883}" type="presParOf" srcId="{F31BADC1-E4A4-4647-ABCE-AF6E45C0353F}" destId="{1F5D7462-EBC2-4AC6-89F3-8026AE63D017}" srcOrd="1" destOrd="0" presId="urn:microsoft.com/office/officeart/2008/layout/LinedList"/>
    <dgm:cxn modelId="{E199B4C6-A78D-4B87-8183-987445D72616}" type="presParOf" srcId="{DA8D048A-15A6-4189-8953-E29F04E71C29}" destId="{EA1CEB70-6768-4398-9492-688778B5F8C9}" srcOrd="2" destOrd="0" presId="urn:microsoft.com/office/officeart/2008/layout/LinedList"/>
    <dgm:cxn modelId="{62D90003-AAF3-469C-9604-1697FE629D87}" type="presParOf" srcId="{DA8D048A-15A6-4189-8953-E29F04E71C29}" destId="{954D68F3-0632-4B1F-A459-88F62566EDBC}" srcOrd="3" destOrd="0" presId="urn:microsoft.com/office/officeart/2008/layout/LinedList"/>
    <dgm:cxn modelId="{F95275A2-2997-47FB-8FC2-3570429F44E5}" type="presParOf" srcId="{954D68F3-0632-4B1F-A459-88F62566EDBC}" destId="{5F25ACF1-83CA-49FB-9DD0-B6F01B2573FB}" srcOrd="0" destOrd="0" presId="urn:microsoft.com/office/officeart/2008/layout/LinedList"/>
    <dgm:cxn modelId="{122F1A9D-4131-4A6D-93F3-C503726CEF71}" type="presParOf" srcId="{954D68F3-0632-4B1F-A459-88F62566EDBC}" destId="{E822BD5D-E519-4A04-9886-9F5368BC1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69D7FB-B857-45E6-BE13-61363414A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D5D2B17-A717-4CCB-9312-0B056CAE720F}">
      <dgm:prSet/>
      <dgm:spPr/>
      <dgm:t>
        <a:bodyPr/>
        <a:lstStyle/>
        <a:p>
          <a:r>
            <a:rPr lang="it-IT"/>
            <a:t>Definizione della scala gerarchica degli argomenti</a:t>
          </a:r>
        </a:p>
      </dgm:t>
    </dgm:pt>
    <dgm:pt modelId="{4A023EE4-6AC7-48B4-BABE-24FBECE699A9}" type="parTrans" cxnId="{1A47597A-1A7B-4DF8-A03C-EA9DF6A99559}">
      <dgm:prSet/>
      <dgm:spPr/>
      <dgm:t>
        <a:bodyPr/>
        <a:lstStyle/>
        <a:p>
          <a:endParaRPr lang="it-IT"/>
        </a:p>
      </dgm:t>
    </dgm:pt>
    <dgm:pt modelId="{71CD9C6F-1771-49F1-B649-09DF601B4B10}" type="sibTrans" cxnId="{1A47597A-1A7B-4DF8-A03C-EA9DF6A99559}">
      <dgm:prSet/>
      <dgm:spPr/>
      <dgm:t>
        <a:bodyPr/>
        <a:lstStyle/>
        <a:p>
          <a:endParaRPr lang="it-IT"/>
        </a:p>
      </dgm:t>
    </dgm:pt>
    <dgm:pt modelId="{90D00272-795F-4385-979A-085417576185}">
      <dgm:prSet/>
      <dgm:spPr/>
      <dgm:t>
        <a:bodyPr/>
        <a:lstStyle/>
        <a:p>
          <a:r>
            <a:rPr lang="it-IT"/>
            <a:t>Esigenze</a:t>
          </a:r>
        </a:p>
      </dgm:t>
    </dgm:pt>
    <dgm:pt modelId="{7E450A31-6779-4D01-827B-7D9F01BB1FDC}" type="parTrans" cxnId="{05314B27-5B72-4392-BA0F-0472A66A4894}">
      <dgm:prSet/>
      <dgm:spPr/>
      <dgm:t>
        <a:bodyPr/>
        <a:lstStyle/>
        <a:p>
          <a:endParaRPr lang="it-IT"/>
        </a:p>
      </dgm:t>
    </dgm:pt>
    <dgm:pt modelId="{D669F82B-600E-4465-B353-917EAFB604DF}" type="sibTrans" cxnId="{05314B27-5B72-4392-BA0F-0472A66A4894}">
      <dgm:prSet/>
      <dgm:spPr/>
      <dgm:t>
        <a:bodyPr/>
        <a:lstStyle/>
        <a:p>
          <a:endParaRPr lang="it-IT"/>
        </a:p>
      </dgm:t>
    </dgm:pt>
    <dgm:pt modelId="{2FFD5077-41F3-4FF0-A977-5384AB3B9E6D}">
      <dgm:prSet/>
      <dgm:spPr/>
      <dgm:t>
        <a:bodyPr/>
        <a:lstStyle/>
        <a:p>
          <a:r>
            <a:rPr lang="it-IT"/>
            <a:t>Esperienza</a:t>
          </a:r>
        </a:p>
      </dgm:t>
    </dgm:pt>
    <dgm:pt modelId="{E2AFAA59-67DD-4171-B005-596B72E74695}" type="parTrans" cxnId="{94789E96-78D9-45D5-84BB-84275995E149}">
      <dgm:prSet/>
      <dgm:spPr/>
      <dgm:t>
        <a:bodyPr/>
        <a:lstStyle/>
        <a:p>
          <a:endParaRPr lang="it-IT"/>
        </a:p>
      </dgm:t>
    </dgm:pt>
    <dgm:pt modelId="{C440487B-E836-4A96-B2E7-8CBEE406DE00}" type="sibTrans" cxnId="{94789E96-78D9-45D5-84BB-84275995E149}">
      <dgm:prSet/>
      <dgm:spPr/>
      <dgm:t>
        <a:bodyPr/>
        <a:lstStyle/>
        <a:p>
          <a:endParaRPr lang="it-IT"/>
        </a:p>
      </dgm:t>
    </dgm:pt>
    <dgm:pt modelId="{908CD0ED-7232-4DF9-9B06-3636B7097201}" type="pres">
      <dgm:prSet presAssocID="{9969D7FB-B857-45E6-BE13-61363414A8C5}" presName="linear" presStyleCnt="0">
        <dgm:presLayoutVars>
          <dgm:animLvl val="lvl"/>
          <dgm:resizeHandles val="exact"/>
        </dgm:presLayoutVars>
      </dgm:prSet>
      <dgm:spPr/>
    </dgm:pt>
    <dgm:pt modelId="{29287FE9-6E2B-4DBC-BF64-BE5AA16C7346}" type="pres">
      <dgm:prSet presAssocID="{9D5D2B17-A717-4CCB-9312-0B056CAE72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12EB470-E073-40C8-9A10-BCE564F42D3C}" type="pres">
      <dgm:prSet presAssocID="{9D5D2B17-A717-4CCB-9312-0B056CAE72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24C1922-B514-43FB-BC35-B51C60ED3E76}" type="presOf" srcId="{9D5D2B17-A717-4CCB-9312-0B056CAE720F}" destId="{29287FE9-6E2B-4DBC-BF64-BE5AA16C7346}" srcOrd="0" destOrd="0" presId="urn:microsoft.com/office/officeart/2005/8/layout/vList2"/>
    <dgm:cxn modelId="{BB5ECA24-A129-4B56-8A3A-E327AD76CD5B}" type="presOf" srcId="{9969D7FB-B857-45E6-BE13-61363414A8C5}" destId="{908CD0ED-7232-4DF9-9B06-3636B7097201}" srcOrd="0" destOrd="0" presId="urn:microsoft.com/office/officeart/2005/8/layout/vList2"/>
    <dgm:cxn modelId="{05314B27-5B72-4392-BA0F-0472A66A4894}" srcId="{9D5D2B17-A717-4CCB-9312-0B056CAE720F}" destId="{90D00272-795F-4385-979A-085417576185}" srcOrd="0" destOrd="0" parTransId="{7E450A31-6779-4D01-827B-7D9F01BB1FDC}" sibTransId="{D669F82B-600E-4465-B353-917EAFB604DF}"/>
    <dgm:cxn modelId="{1A47597A-1A7B-4DF8-A03C-EA9DF6A99559}" srcId="{9969D7FB-B857-45E6-BE13-61363414A8C5}" destId="{9D5D2B17-A717-4CCB-9312-0B056CAE720F}" srcOrd="0" destOrd="0" parTransId="{4A023EE4-6AC7-48B4-BABE-24FBECE699A9}" sibTransId="{71CD9C6F-1771-49F1-B649-09DF601B4B10}"/>
    <dgm:cxn modelId="{94789E96-78D9-45D5-84BB-84275995E149}" srcId="{9D5D2B17-A717-4CCB-9312-0B056CAE720F}" destId="{2FFD5077-41F3-4FF0-A977-5384AB3B9E6D}" srcOrd="1" destOrd="0" parTransId="{E2AFAA59-67DD-4171-B005-596B72E74695}" sibTransId="{C440487B-E836-4A96-B2E7-8CBEE406DE00}"/>
    <dgm:cxn modelId="{2E2384CF-8ABB-4128-9413-4DA822B23BC3}" type="presOf" srcId="{90D00272-795F-4385-979A-085417576185}" destId="{212EB470-E073-40C8-9A10-BCE564F42D3C}" srcOrd="0" destOrd="0" presId="urn:microsoft.com/office/officeart/2005/8/layout/vList2"/>
    <dgm:cxn modelId="{583314F3-76F9-40DF-A5DD-B22FFA0CBADA}" type="presOf" srcId="{2FFD5077-41F3-4FF0-A977-5384AB3B9E6D}" destId="{212EB470-E073-40C8-9A10-BCE564F42D3C}" srcOrd="0" destOrd="1" presId="urn:microsoft.com/office/officeart/2005/8/layout/vList2"/>
    <dgm:cxn modelId="{827F5379-7F70-4EDD-8944-FB10B3A0C33A}" type="presParOf" srcId="{908CD0ED-7232-4DF9-9B06-3636B7097201}" destId="{29287FE9-6E2B-4DBC-BF64-BE5AA16C7346}" srcOrd="0" destOrd="0" presId="urn:microsoft.com/office/officeart/2005/8/layout/vList2"/>
    <dgm:cxn modelId="{D87CD29A-67BC-487E-B019-B1EAF67482DC}" type="presParOf" srcId="{908CD0ED-7232-4DF9-9B06-3636B7097201}" destId="{212EB470-E073-40C8-9A10-BCE564F42D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2695B9-1E84-455F-8353-213214482C89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087C219-EE2F-4FD7-9492-E102B9E9D12F}">
      <dgm:prSet/>
      <dgm:spPr/>
      <dgm:t>
        <a:bodyPr/>
        <a:lstStyle/>
        <a:p>
          <a:r>
            <a:rPr lang="it-IT"/>
            <a:t>Con ogni gruppo di utenti si deve interagire in modi e strutture differenti</a:t>
          </a:r>
        </a:p>
      </dgm:t>
    </dgm:pt>
    <dgm:pt modelId="{7007B000-8C25-42E0-810F-4737DE4E2BBB}" type="parTrans" cxnId="{0B788DA0-4C3B-40BD-B49E-B69A6544E945}">
      <dgm:prSet/>
      <dgm:spPr/>
      <dgm:t>
        <a:bodyPr/>
        <a:lstStyle/>
        <a:p>
          <a:endParaRPr lang="it-IT"/>
        </a:p>
      </dgm:t>
    </dgm:pt>
    <dgm:pt modelId="{3C8472F0-F70A-44EF-8F6E-BFC92969D568}" type="sibTrans" cxnId="{0B788DA0-4C3B-40BD-B49E-B69A6544E945}">
      <dgm:prSet/>
      <dgm:spPr/>
      <dgm:t>
        <a:bodyPr/>
        <a:lstStyle/>
        <a:p>
          <a:endParaRPr lang="it-IT"/>
        </a:p>
      </dgm:t>
    </dgm:pt>
    <dgm:pt modelId="{E2791970-7420-45D2-8341-4DA8A4E1235B}" type="pres">
      <dgm:prSet presAssocID="{712695B9-1E84-455F-8353-213214482C89}" presName="Name0" presStyleCnt="0">
        <dgm:presLayoutVars>
          <dgm:dir/>
          <dgm:resizeHandles val="exact"/>
        </dgm:presLayoutVars>
      </dgm:prSet>
      <dgm:spPr/>
    </dgm:pt>
    <dgm:pt modelId="{789B831F-E700-47E8-963F-ECEB32782196}" type="pres">
      <dgm:prSet presAssocID="{E087C219-EE2F-4FD7-9492-E102B9E9D12F}" presName="node" presStyleLbl="node1" presStyleIdx="0" presStyleCnt="1">
        <dgm:presLayoutVars>
          <dgm:bulletEnabled val="1"/>
        </dgm:presLayoutVars>
      </dgm:prSet>
      <dgm:spPr/>
    </dgm:pt>
  </dgm:ptLst>
  <dgm:cxnLst>
    <dgm:cxn modelId="{0B16C928-73AE-465A-919B-AC1A559FFA5F}" type="presOf" srcId="{712695B9-1E84-455F-8353-213214482C89}" destId="{E2791970-7420-45D2-8341-4DA8A4E1235B}" srcOrd="0" destOrd="0" presId="urn:microsoft.com/office/officeart/2005/8/layout/process1"/>
    <dgm:cxn modelId="{F5A6ED52-4331-4EC5-8C3F-D8BE610CF11E}" type="presOf" srcId="{E087C219-EE2F-4FD7-9492-E102B9E9D12F}" destId="{789B831F-E700-47E8-963F-ECEB32782196}" srcOrd="0" destOrd="0" presId="urn:microsoft.com/office/officeart/2005/8/layout/process1"/>
    <dgm:cxn modelId="{0B788DA0-4C3B-40BD-B49E-B69A6544E945}" srcId="{712695B9-1E84-455F-8353-213214482C89}" destId="{E087C219-EE2F-4FD7-9492-E102B9E9D12F}" srcOrd="0" destOrd="0" parTransId="{7007B000-8C25-42E0-810F-4737DE4E2BBB}" sibTransId="{3C8472F0-F70A-44EF-8F6E-BFC92969D568}"/>
    <dgm:cxn modelId="{8A45F206-7B43-4658-8914-A5D25A689F56}" type="presParOf" srcId="{E2791970-7420-45D2-8341-4DA8A4E1235B}" destId="{789B831F-E700-47E8-963F-ECEB3278219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9EA003-DEEA-44B0-B593-3BCCF8F18E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2954156-5049-47C7-9716-B80FF265E411}">
      <dgm:prSet/>
      <dgm:spPr/>
      <dgm:t>
        <a:bodyPr/>
        <a:lstStyle/>
        <a:p>
          <a:r>
            <a:rPr lang="it-IT"/>
            <a:t>Partire dalle informazioni più generali fino ad arrivare ai dettagli</a:t>
          </a:r>
        </a:p>
      </dgm:t>
    </dgm:pt>
    <dgm:pt modelId="{B884B6A4-20DD-4015-9872-D6DFE772FF3E}" type="parTrans" cxnId="{00E6040A-842D-4AA9-B5C0-9A7126D695A7}">
      <dgm:prSet/>
      <dgm:spPr/>
      <dgm:t>
        <a:bodyPr/>
        <a:lstStyle/>
        <a:p>
          <a:endParaRPr lang="it-IT"/>
        </a:p>
      </dgm:t>
    </dgm:pt>
    <dgm:pt modelId="{D93DD72C-9E3F-461B-9A81-A965FB234DB2}" type="sibTrans" cxnId="{00E6040A-842D-4AA9-B5C0-9A7126D695A7}">
      <dgm:prSet/>
      <dgm:spPr/>
      <dgm:t>
        <a:bodyPr/>
        <a:lstStyle/>
        <a:p>
          <a:endParaRPr lang="it-IT"/>
        </a:p>
      </dgm:t>
    </dgm:pt>
    <dgm:pt modelId="{879D5EA7-85E5-466C-98A7-9498089635D7}" type="pres">
      <dgm:prSet presAssocID="{A29EA003-DEEA-44B0-B593-3BCCF8F18E4A}" presName="vert0" presStyleCnt="0">
        <dgm:presLayoutVars>
          <dgm:dir/>
          <dgm:animOne val="branch"/>
          <dgm:animLvl val="lvl"/>
        </dgm:presLayoutVars>
      </dgm:prSet>
      <dgm:spPr/>
    </dgm:pt>
    <dgm:pt modelId="{6F021BF8-3453-492E-BDFD-700666168A4C}" type="pres">
      <dgm:prSet presAssocID="{02954156-5049-47C7-9716-B80FF265E411}" presName="thickLine" presStyleLbl="alignNode1" presStyleIdx="0" presStyleCnt="1"/>
      <dgm:spPr/>
    </dgm:pt>
    <dgm:pt modelId="{BEC79C9D-0AE4-4AC2-8197-BC73014CD503}" type="pres">
      <dgm:prSet presAssocID="{02954156-5049-47C7-9716-B80FF265E411}" presName="horz1" presStyleCnt="0"/>
      <dgm:spPr/>
    </dgm:pt>
    <dgm:pt modelId="{C79C97FA-06F0-47B5-8344-B1832AB62F3C}" type="pres">
      <dgm:prSet presAssocID="{02954156-5049-47C7-9716-B80FF265E411}" presName="tx1" presStyleLbl="revTx" presStyleIdx="0" presStyleCnt="1"/>
      <dgm:spPr/>
    </dgm:pt>
    <dgm:pt modelId="{7BE46DED-720C-4D8D-A56F-18AD0439DC06}" type="pres">
      <dgm:prSet presAssocID="{02954156-5049-47C7-9716-B80FF265E411}" presName="vert1" presStyleCnt="0"/>
      <dgm:spPr/>
    </dgm:pt>
  </dgm:ptLst>
  <dgm:cxnLst>
    <dgm:cxn modelId="{00E6040A-842D-4AA9-B5C0-9A7126D695A7}" srcId="{A29EA003-DEEA-44B0-B593-3BCCF8F18E4A}" destId="{02954156-5049-47C7-9716-B80FF265E411}" srcOrd="0" destOrd="0" parTransId="{B884B6A4-20DD-4015-9872-D6DFE772FF3E}" sibTransId="{D93DD72C-9E3F-461B-9A81-A965FB234DB2}"/>
    <dgm:cxn modelId="{33B1960A-C5A8-4189-A7EC-ECEC18EF16E4}" type="presOf" srcId="{A29EA003-DEEA-44B0-B593-3BCCF8F18E4A}" destId="{879D5EA7-85E5-466C-98A7-9498089635D7}" srcOrd="0" destOrd="0" presId="urn:microsoft.com/office/officeart/2008/layout/LinedList"/>
    <dgm:cxn modelId="{20B4DFA6-72B7-493C-A4DD-D103324337A8}" type="presOf" srcId="{02954156-5049-47C7-9716-B80FF265E411}" destId="{C79C97FA-06F0-47B5-8344-B1832AB62F3C}" srcOrd="0" destOrd="0" presId="urn:microsoft.com/office/officeart/2008/layout/LinedList"/>
    <dgm:cxn modelId="{0B05DFD3-25C2-4B65-8BDC-1748E40DE7AC}" type="presParOf" srcId="{879D5EA7-85E5-466C-98A7-9498089635D7}" destId="{6F021BF8-3453-492E-BDFD-700666168A4C}" srcOrd="0" destOrd="0" presId="urn:microsoft.com/office/officeart/2008/layout/LinedList"/>
    <dgm:cxn modelId="{63DC096F-6434-4665-B1B9-FC4C404C253E}" type="presParOf" srcId="{879D5EA7-85E5-466C-98A7-9498089635D7}" destId="{BEC79C9D-0AE4-4AC2-8197-BC73014CD503}" srcOrd="1" destOrd="0" presId="urn:microsoft.com/office/officeart/2008/layout/LinedList"/>
    <dgm:cxn modelId="{33410FB4-71A1-4E29-90FA-C919BAD26608}" type="presParOf" srcId="{BEC79C9D-0AE4-4AC2-8197-BC73014CD503}" destId="{C79C97FA-06F0-47B5-8344-B1832AB62F3C}" srcOrd="0" destOrd="0" presId="urn:microsoft.com/office/officeart/2008/layout/LinedList"/>
    <dgm:cxn modelId="{3A4E4C03-30F8-44D4-B166-3E9E6E533BF9}" type="presParOf" srcId="{BEC79C9D-0AE4-4AC2-8197-BC73014CD503}" destId="{7BE46DED-720C-4D8D-A56F-18AD0439DC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57962F7-DCE9-4EC3-B8B2-DD10C809E2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12470AF-814D-4EB4-AF70-2F452929F6FC}">
      <dgm:prSet/>
      <dgm:spPr/>
      <dgm:t>
        <a:bodyPr/>
        <a:lstStyle/>
        <a:p>
          <a:r>
            <a:rPr lang="it-IT"/>
            <a:t>Inserimento di pagine web che non hanno alcuna utilità pratica per l'utente</a:t>
          </a:r>
        </a:p>
      </dgm:t>
    </dgm:pt>
    <dgm:pt modelId="{E1A9EA65-6823-4F1A-A8A8-EDF3F548EE6D}" type="parTrans" cxnId="{13BAF3C3-7B0C-4F0C-9611-47327F4823A9}">
      <dgm:prSet/>
      <dgm:spPr/>
      <dgm:t>
        <a:bodyPr/>
        <a:lstStyle/>
        <a:p>
          <a:endParaRPr lang="it-IT"/>
        </a:p>
      </dgm:t>
    </dgm:pt>
    <dgm:pt modelId="{502EBDC1-A863-4287-8C97-AF2D22803B83}" type="sibTrans" cxnId="{13BAF3C3-7B0C-4F0C-9611-47327F4823A9}">
      <dgm:prSet/>
      <dgm:spPr/>
      <dgm:t>
        <a:bodyPr/>
        <a:lstStyle/>
        <a:p>
          <a:endParaRPr lang="it-IT"/>
        </a:p>
      </dgm:t>
    </dgm:pt>
    <dgm:pt modelId="{AC0441C0-AEA3-40EB-BBB9-046647D2639C}">
      <dgm:prSet/>
      <dgm:spPr/>
      <dgm:t>
        <a:bodyPr/>
        <a:lstStyle/>
        <a:p>
          <a:r>
            <a:rPr lang="it-IT"/>
            <a:t>Mantenere un buon rapporto fra il numero di clic e il numero di informazioni aggiunte</a:t>
          </a:r>
        </a:p>
      </dgm:t>
    </dgm:pt>
    <dgm:pt modelId="{8F2246DE-5BF3-4A7F-BCC3-A039FF4AA82D}" type="parTrans" cxnId="{BFF897F1-F01B-41DF-BBE2-1007431B5788}">
      <dgm:prSet/>
      <dgm:spPr/>
      <dgm:t>
        <a:bodyPr/>
        <a:lstStyle/>
        <a:p>
          <a:endParaRPr lang="it-IT"/>
        </a:p>
      </dgm:t>
    </dgm:pt>
    <dgm:pt modelId="{C5968DC8-653F-4ACD-BDB1-51B6598556AB}" type="sibTrans" cxnId="{BFF897F1-F01B-41DF-BBE2-1007431B5788}">
      <dgm:prSet/>
      <dgm:spPr/>
      <dgm:t>
        <a:bodyPr/>
        <a:lstStyle/>
        <a:p>
          <a:endParaRPr lang="it-IT"/>
        </a:p>
      </dgm:t>
    </dgm:pt>
    <dgm:pt modelId="{0D30DF75-15C3-427D-A9C1-782FF0575A27}" type="pres">
      <dgm:prSet presAssocID="{757962F7-DCE9-4EC3-B8B2-DD10C809E2E0}" presName="linear" presStyleCnt="0">
        <dgm:presLayoutVars>
          <dgm:animLvl val="lvl"/>
          <dgm:resizeHandles val="exact"/>
        </dgm:presLayoutVars>
      </dgm:prSet>
      <dgm:spPr/>
    </dgm:pt>
    <dgm:pt modelId="{B696D7F3-B65B-4BAD-90A9-A3391A611D3F}" type="pres">
      <dgm:prSet presAssocID="{512470AF-814D-4EB4-AF70-2F452929F6F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17C1623-1713-4CD1-B31D-E1842A7D29B2}" type="pres">
      <dgm:prSet presAssocID="{512470AF-814D-4EB4-AF70-2F452929F6F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1FE7341-D9C3-411E-B246-76452DB01DB5}" type="presOf" srcId="{AC0441C0-AEA3-40EB-BBB9-046647D2639C}" destId="{217C1623-1713-4CD1-B31D-E1842A7D29B2}" srcOrd="0" destOrd="0" presId="urn:microsoft.com/office/officeart/2005/8/layout/vList2"/>
    <dgm:cxn modelId="{13BAF3C3-7B0C-4F0C-9611-47327F4823A9}" srcId="{757962F7-DCE9-4EC3-B8B2-DD10C809E2E0}" destId="{512470AF-814D-4EB4-AF70-2F452929F6FC}" srcOrd="0" destOrd="0" parTransId="{E1A9EA65-6823-4F1A-A8A8-EDF3F548EE6D}" sibTransId="{502EBDC1-A863-4287-8C97-AF2D22803B83}"/>
    <dgm:cxn modelId="{53A1D7CF-C40E-41BE-B083-CD5808124575}" type="presOf" srcId="{757962F7-DCE9-4EC3-B8B2-DD10C809E2E0}" destId="{0D30DF75-15C3-427D-A9C1-782FF0575A27}" srcOrd="0" destOrd="0" presId="urn:microsoft.com/office/officeart/2005/8/layout/vList2"/>
    <dgm:cxn modelId="{121650D9-E970-4854-AF32-89AB440D57B9}" type="presOf" srcId="{512470AF-814D-4EB4-AF70-2F452929F6FC}" destId="{B696D7F3-B65B-4BAD-90A9-A3391A611D3F}" srcOrd="0" destOrd="0" presId="urn:microsoft.com/office/officeart/2005/8/layout/vList2"/>
    <dgm:cxn modelId="{BFF897F1-F01B-41DF-BBE2-1007431B5788}" srcId="{512470AF-814D-4EB4-AF70-2F452929F6FC}" destId="{AC0441C0-AEA3-40EB-BBB9-046647D2639C}" srcOrd="0" destOrd="0" parTransId="{8F2246DE-5BF3-4A7F-BCC3-A039FF4AA82D}" sibTransId="{C5968DC8-653F-4ACD-BDB1-51B6598556AB}"/>
    <dgm:cxn modelId="{5498355C-466A-44DD-91F9-5BDB25A451AA}" type="presParOf" srcId="{0D30DF75-15C3-427D-A9C1-782FF0575A27}" destId="{B696D7F3-B65B-4BAD-90A9-A3391A611D3F}" srcOrd="0" destOrd="0" presId="urn:microsoft.com/office/officeart/2005/8/layout/vList2"/>
    <dgm:cxn modelId="{85CA9B7F-A4B9-4DE1-B5C9-9F5F17FB5CAD}" type="presParOf" srcId="{0D30DF75-15C3-427D-A9C1-782FF0575A27}" destId="{217C1623-1713-4CD1-B31D-E1842A7D29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764725-769D-4990-AD14-3978A677BE6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9DFCF9F-D982-4166-ADDE-EB1EF3028ADE}">
      <dgm:prSet/>
      <dgm:spPr/>
      <dgm:t>
        <a:bodyPr/>
        <a:lstStyle/>
        <a:p>
          <a:r>
            <a:rPr lang="it-IT"/>
            <a:t>Inserire delle scorciatoie per ottenere in tempi rapidi informazioni considerate pertinenti</a:t>
          </a:r>
        </a:p>
      </dgm:t>
    </dgm:pt>
    <dgm:pt modelId="{0B2B7E15-8D25-4866-AC99-D50477ECA26B}" type="parTrans" cxnId="{457DF87B-10F1-4D7E-9FF9-49DD776B3D5F}">
      <dgm:prSet/>
      <dgm:spPr/>
      <dgm:t>
        <a:bodyPr/>
        <a:lstStyle/>
        <a:p>
          <a:endParaRPr lang="it-IT"/>
        </a:p>
      </dgm:t>
    </dgm:pt>
    <dgm:pt modelId="{4D206217-D9CD-4BCF-98D2-957DEA41BB31}" type="sibTrans" cxnId="{457DF87B-10F1-4D7E-9FF9-49DD776B3D5F}">
      <dgm:prSet/>
      <dgm:spPr/>
      <dgm:t>
        <a:bodyPr/>
        <a:lstStyle/>
        <a:p>
          <a:endParaRPr lang="it-IT"/>
        </a:p>
      </dgm:t>
    </dgm:pt>
    <dgm:pt modelId="{7416026D-9938-45EE-8280-3CC87038E3D9}" type="pres">
      <dgm:prSet presAssocID="{53764725-769D-4990-AD14-3978A677BE62}" presName="Name0" presStyleCnt="0">
        <dgm:presLayoutVars>
          <dgm:dir/>
          <dgm:resizeHandles val="exact"/>
        </dgm:presLayoutVars>
      </dgm:prSet>
      <dgm:spPr/>
    </dgm:pt>
    <dgm:pt modelId="{3F5B3A0D-FF93-4170-A0D9-09F6264BC787}" type="pres">
      <dgm:prSet presAssocID="{69DFCF9F-D982-4166-ADDE-EB1EF3028ADE}" presName="node" presStyleLbl="node1" presStyleIdx="0" presStyleCnt="1">
        <dgm:presLayoutVars>
          <dgm:bulletEnabled val="1"/>
        </dgm:presLayoutVars>
      </dgm:prSet>
      <dgm:spPr/>
    </dgm:pt>
  </dgm:ptLst>
  <dgm:cxnLst>
    <dgm:cxn modelId="{2215C16B-D16C-4079-80EF-FC466C3AADE9}" type="presOf" srcId="{53764725-769D-4990-AD14-3978A677BE62}" destId="{7416026D-9938-45EE-8280-3CC87038E3D9}" srcOrd="0" destOrd="0" presId="urn:microsoft.com/office/officeart/2005/8/layout/process1"/>
    <dgm:cxn modelId="{457DF87B-10F1-4D7E-9FF9-49DD776B3D5F}" srcId="{53764725-769D-4990-AD14-3978A677BE62}" destId="{69DFCF9F-D982-4166-ADDE-EB1EF3028ADE}" srcOrd="0" destOrd="0" parTransId="{0B2B7E15-8D25-4866-AC99-D50477ECA26B}" sibTransId="{4D206217-D9CD-4BCF-98D2-957DEA41BB31}"/>
    <dgm:cxn modelId="{3C9FACB5-B649-4700-9377-05027ED56D74}" type="presOf" srcId="{69DFCF9F-D982-4166-ADDE-EB1EF3028ADE}" destId="{3F5B3A0D-FF93-4170-A0D9-09F6264BC787}" srcOrd="0" destOrd="0" presId="urn:microsoft.com/office/officeart/2005/8/layout/process1"/>
    <dgm:cxn modelId="{CCB5B3D3-4816-4F73-B806-35577B088564}" type="presParOf" srcId="{7416026D-9938-45EE-8280-3CC87038E3D9}" destId="{3F5B3A0D-FF93-4170-A0D9-09F6264BC78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956C7E9-A2A0-474E-A5B3-DB14233E211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E88BC58-30D1-4D73-8293-C60C459C514D}">
      <dgm:prSet/>
      <dgm:spPr/>
      <dgm:t>
        <a:bodyPr/>
        <a:lstStyle/>
        <a:p>
          <a:r>
            <a:rPr lang="it-IT"/>
            <a:t>Relegare ai margini della pagina le informazioni meno utili o interessanti</a:t>
          </a:r>
        </a:p>
      </dgm:t>
    </dgm:pt>
    <dgm:pt modelId="{FFB8E17B-1D86-49BD-9EE1-31D4650AF6BB}" type="parTrans" cxnId="{22AD6450-BA4F-4B70-A0CB-CDEA5553B2F2}">
      <dgm:prSet/>
      <dgm:spPr/>
      <dgm:t>
        <a:bodyPr/>
        <a:lstStyle/>
        <a:p>
          <a:endParaRPr lang="it-IT"/>
        </a:p>
      </dgm:t>
    </dgm:pt>
    <dgm:pt modelId="{20430450-6C3C-435D-B5ED-5B01B2F724C6}" type="sibTrans" cxnId="{22AD6450-BA4F-4B70-A0CB-CDEA5553B2F2}">
      <dgm:prSet/>
      <dgm:spPr/>
      <dgm:t>
        <a:bodyPr/>
        <a:lstStyle/>
        <a:p>
          <a:endParaRPr lang="it-IT"/>
        </a:p>
      </dgm:t>
    </dgm:pt>
    <dgm:pt modelId="{52AEC45E-1C5D-43A8-A171-B7F244B7F34E}" type="pres">
      <dgm:prSet presAssocID="{2956C7E9-A2A0-474E-A5B3-DB14233E2112}" presName="vert0" presStyleCnt="0">
        <dgm:presLayoutVars>
          <dgm:dir/>
          <dgm:animOne val="branch"/>
          <dgm:animLvl val="lvl"/>
        </dgm:presLayoutVars>
      </dgm:prSet>
      <dgm:spPr/>
    </dgm:pt>
    <dgm:pt modelId="{CEF5C758-7EC0-4AFA-A93E-3AEC428D31F8}" type="pres">
      <dgm:prSet presAssocID="{5E88BC58-30D1-4D73-8293-C60C459C514D}" presName="thickLine" presStyleLbl="alignNode1" presStyleIdx="0" presStyleCnt="1"/>
      <dgm:spPr/>
    </dgm:pt>
    <dgm:pt modelId="{569B2D97-DBF8-4F38-9B2C-A6F941FDA28D}" type="pres">
      <dgm:prSet presAssocID="{5E88BC58-30D1-4D73-8293-C60C459C514D}" presName="horz1" presStyleCnt="0"/>
      <dgm:spPr/>
    </dgm:pt>
    <dgm:pt modelId="{A25AF1CF-6C22-492E-A117-6BC952DA40A1}" type="pres">
      <dgm:prSet presAssocID="{5E88BC58-30D1-4D73-8293-C60C459C514D}" presName="tx1" presStyleLbl="revTx" presStyleIdx="0" presStyleCnt="1"/>
      <dgm:spPr/>
    </dgm:pt>
    <dgm:pt modelId="{ED148DDE-492B-44D8-B5BA-A07E552C8AE5}" type="pres">
      <dgm:prSet presAssocID="{5E88BC58-30D1-4D73-8293-C60C459C514D}" presName="vert1" presStyleCnt="0"/>
      <dgm:spPr/>
    </dgm:pt>
  </dgm:ptLst>
  <dgm:cxnLst>
    <dgm:cxn modelId="{22AD6450-BA4F-4B70-A0CB-CDEA5553B2F2}" srcId="{2956C7E9-A2A0-474E-A5B3-DB14233E2112}" destId="{5E88BC58-30D1-4D73-8293-C60C459C514D}" srcOrd="0" destOrd="0" parTransId="{FFB8E17B-1D86-49BD-9EE1-31D4650AF6BB}" sibTransId="{20430450-6C3C-435D-B5ED-5B01B2F724C6}"/>
    <dgm:cxn modelId="{C81056A5-C9DF-4CC5-B567-5ECD511D764B}" type="presOf" srcId="{2956C7E9-A2A0-474E-A5B3-DB14233E2112}" destId="{52AEC45E-1C5D-43A8-A171-B7F244B7F34E}" srcOrd="0" destOrd="0" presId="urn:microsoft.com/office/officeart/2008/layout/LinedList"/>
    <dgm:cxn modelId="{328B48B5-019E-4F4C-B47D-FAFF9363792A}" type="presOf" srcId="{5E88BC58-30D1-4D73-8293-C60C459C514D}" destId="{A25AF1CF-6C22-492E-A117-6BC952DA40A1}" srcOrd="0" destOrd="0" presId="urn:microsoft.com/office/officeart/2008/layout/LinedList"/>
    <dgm:cxn modelId="{7EA946A8-549E-49BD-A3B4-7B8E38D0475A}" type="presParOf" srcId="{52AEC45E-1C5D-43A8-A171-B7F244B7F34E}" destId="{CEF5C758-7EC0-4AFA-A93E-3AEC428D31F8}" srcOrd="0" destOrd="0" presId="urn:microsoft.com/office/officeart/2008/layout/LinedList"/>
    <dgm:cxn modelId="{A249BB56-CE8F-4F12-BF67-F87881F30972}" type="presParOf" srcId="{52AEC45E-1C5D-43A8-A171-B7F244B7F34E}" destId="{569B2D97-DBF8-4F38-9B2C-A6F941FDA28D}" srcOrd="1" destOrd="0" presId="urn:microsoft.com/office/officeart/2008/layout/LinedList"/>
    <dgm:cxn modelId="{88EDC21F-7798-4E08-8039-0AB5065F5368}" type="presParOf" srcId="{569B2D97-DBF8-4F38-9B2C-A6F941FDA28D}" destId="{A25AF1CF-6C22-492E-A117-6BC952DA40A1}" srcOrd="0" destOrd="0" presId="urn:microsoft.com/office/officeart/2008/layout/LinedList"/>
    <dgm:cxn modelId="{F600ED49-EDAF-4466-81CF-1F5B1CB00972}" type="presParOf" srcId="{569B2D97-DBF8-4F38-9B2C-A6F941FDA28D}" destId="{ED148DDE-492B-44D8-B5BA-A07E552C8A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61ECDFF-A244-49AD-A864-D89E33DC64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B4649B9-EA36-4183-9E28-50D66D4DA3B4}">
      <dgm:prSet/>
      <dgm:spPr/>
      <dgm:t>
        <a:bodyPr/>
        <a:lstStyle/>
        <a:p>
          <a:r>
            <a:rPr lang="it-IT"/>
            <a:t>Fatti i passaggi precedenti, viene naturale crearli</a:t>
          </a:r>
        </a:p>
      </dgm:t>
    </dgm:pt>
    <dgm:pt modelId="{12AE6E86-5EE8-400E-AA67-0779119CE435}" type="parTrans" cxnId="{740B8564-6560-439E-954E-505B10788CEE}">
      <dgm:prSet/>
      <dgm:spPr/>
      <dgm:t>
        <a:bodyPr/>
        <a:lstStyle/>
        <a:p>
          <a:endParaRPr lang="it-IT"/>
        </a:p>
      </dgm:t>
    </dgm:pt>
    <dgm:pt modelId="{82A87DCC-EA95-466F-9322-E17DA1450D8A}" type="sibTrans" cxnId="{740B8564-6560-439E-954E-505B10788CEE}">
      <dgm:prSet/>
      <dgm:spPr/>
      <dgm:t>
        <a:bodyPr/>
        <a:lstStyle/>
        <a:p>
          <a:endParaRPr lang="it-IT"/>
        </a:p>
      </dgm:t>
    </dgm:pt>
    <dgm:pt modelId="{6F4112F8-1DCD-435A-9999-67CABFE886D2}">
      <dgm:prSet/>
      <dgm:spPr/>
      <dgm:t>
        <a:bodyPr/>
        <a:lstStyle/>
        <a:p>
          <a:r>
            <a:rPr lang="it-IT"/>
            <a:t>Link verticali</a:t>
          </a:r>
        </a:p>
      </dgm:t>
    </dgm:pt>
    <dgm:pt modelId="{701A2A8A-AE4D-4CB0-97B4-88C35FBBAED2}" type="parTrans" cxnId="{2EB758A0-C4A2-44AE-BB42-760F8B0514B0}">
      <dgm:prSet/>
      <dgm:spPr/>
      <dgm:t>
        <a:bodyPr/>
        <a:lstStyle/>
        <a:p>
          <a:endParaRPr lang="it-IT"/>
        </a:p>
      </dgm:t>
    </dgm:pt>
    <dgm:pt modelId="{24EA4B72-8077-4E0B-B5FB-CFE04BC713B7}" type="sibTrans" cxnId="{2EB758A0-C4A2-44AE-BB42-760F8B0514B0}">
      <dgm:prSet/>
      <dgm:spPr/>
      <dgm:t>
        <a:bodyPr/>
        <a:lstStyle/>
        <a:p>
          <a:endParaRPr lang="it-IT"/>
        </a:p>
      </dgm:t>
    </dgm:pt>
    <dgm:pt modelId="{9D7A4D8A-3A95-45C3-B172-54A52B893C8B}">
      <dgm:prSet/>
      <dgm:spPr/>
      <dgm:t>
        <a:bodyPr/>
        <a:lstStyle/>
        <a:p>
          <a:r>
            <a:rPr lang="it-IT"/>
            <a:t>Raggiungimento di tutte le informazioni della macroarea</a:t>
          </a:r>
        </a:p>
      </dgm:t>
    </dgm:pt>
    <dgm:pt modelId="{F20D38CA-5BA7-4524-909D-A77B4C45A58E}" type="parTrans" cxnId="{FBBA8D22-77F5-43D6-8968-E9AF856D626C}">
      <dgm:prSet/>
      <dgm:spPr/>
      <dgm:t>
        <a:bodyPr/>
        <a:lstStyle/>
        <a:p>
          <a:endParaRPr lang="it-IT"/>
        </a:p>
      </dgm:t>
    </dgm:pt>
    <dgm:pt modelId="{C60834C1-9C68-4110-BA1B-8746293580D5}" type="sibTrans" cxnId="{FBBA8D22-77F5-43D6-8968-E9AF856D626C}">
      <dgm:prSet/>
      <dgm:spPr/>
      <dgm:t>
        <a:bodyPr/>
        <a:lstStyle/>
        <a:p>
          <a:endParaRPr lang="it-IT"/>
        </a:p>
      </dgm:t>
    </dgm:pt>
    <dgm:pt modelId="{984167FA-0809-4BAB-8A0B-3E58FF56B444}">
      <dgm:prSet/>
      <dgm:spPr/>
      <dgm:t>
        <a:bodyPr/>
        <a:lstStyle/>
        <a:p>
          <a:r>
            <a:rPr lang="it-IT"/>
            <a:t>Link orizzontali</a:t>
          </a:r>
        </a:p>
      </dgm:t>
    </dgm:pt>
    <dgm:pt modelId="{27B12FF4-96E8-489A-94E8-3B8ECC024BCC}" type="parTrans" cxnId="{47132E32-A777-4301-BE1D-D3678A3E8205}">
      <dgm:prSet/>
      <dgm:spPr/>
      <dgm:t>
        <a:bodyPr/>
        <a:lstStyle/>
        <a:p>
          <a:endParaRPr lang="it-IT"/>
        </a:p>
      </dgm:t>
    </dgm:pt>
    <dgm:pt modelId="{567746B8-1F45-49CF-8D5F-84C42A8ABC89}" type="sibTrans" cxnId="{47132E32-A777-4301-BE1D-D3678A3E8205}">
      <dgm:prSet/>
      <dgm:spPr/>
      <dgm:t>
        <a:bodyPr/>
        <a:lstStyle/>
        <a:p>
          <a:endParaRPr lang="it-IT"/>
        </a:p>
      </dgm:t>
    </dgm:pt>
    <dgm:pt modelId="{42997D70-F969-42C7-8E0B-B260668FE39F}">
      <dgm:prSet/>
      <dgm:spPr/>
      <dgm:t>
        <a:bodyPr/>
        <a:lstStyle/>
        <a:p>
          <a:r>
            <a:rPr lang="it-IT"/>
            <a:t>Passare ad informazioni che si trovano sullo stesso livello gerarchico</a:t>
          </a:r>
        </a:p>
      </dgm:t>
    </dgm:pt>
    <dgm:pt modelId="{375DAB3F-8C03-4847-9841-5F5E9CA5255A}" type="parTrans" cxnId="{5CDD8A77-7C50-43F2-89B2-3B5972B89914}">
      <dgm:prSet/>
      <dgm:spPr/>
      <dgm:t>
        <a:bodyPr/>
        <a:lstStyle/>
        <a:p>
          <a:endParaRPr lang="it-IT"/>
        </a:p>
      </dgm:t>
    </dgm:pt>
    <dgm:pt modelId="{D2573E2B-7600-460E-8902-07C9E2FEE672}" type="sibTrans" cxnId="{5CDD8A77-7C50-43F2-89B2-3B5972B89914}">
      <dgm:prSet/>
      <dgm:spPr/>
      <dgm:t>
        <a:bodyPr/>
        <a:lstStyle/>
        <a:p>
          <a:endParaRPr lang="it-IT"/>
        </a:p>
      </dgm:t>
    </dgm:pt>
    <dgm:pt modelId="{EA71AD64-6DD4-469F-86AC-8EB730E1B897}" type="pres">
      <dgm:prSet presAssocID="{161ECDFF-A244-49AD-A864-D89E33DC649F}" presName="linear" presStyleCnt="0">
        <dgm:presLayoutVars>
          <dgm:animLvl val="lvl"/>
          <dgm:resizeHandles val="exact"/>
        </dgm:presLayoutVars>
      </dgm:prSet>
      <dgm:spPr/>
    </dgm:pt>
    <dgm:pt modelId="{7FEFBC31-2737-4561-B9E6-2535312914D7}" type="pres">
      <dgm:prSet presAssocID="{EB4649B9-EA36-4183-9E28-50D66D4DA3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9483C5-66DA-4935-A8A2-B0A43DDDD736}" type="pres">
      <dgm:prSet presAssocID="{82A87DCC-EA95-466F-9322-E17DA1450D8A}" presName="spacer" presStyleCnt="0"/>
      <dgm:spPr/>
    </dgm:pt>
    <dgm:pt modelId="{8C86AC7C-FC1A-4148-9BA4-A20341199DBB}" type="pres">
      <dgm:prSet presAssocID="{6F4112F8-1DCD-435A-9999-67CABFE886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087DDD-C33F-4305-8263-ACE807B263E4}" type="pres">
      <dgm:prSet presAssocID="{6F4112F8-1DCD-435A-9999-67CABFE886D2}" presName="childText" presStyleLbl="revTx" presStyleIdx="0" presStyleCnt="2">
        <dgm:presLayoutVars>
          <dgm:bulletEnabled val="1"/>
        </dgm:presLayoutVars>
      </dgm:prSet>
      <dgm:spPr/>
    </dgm:pt>
    <dgm:pt modelId="{72CE3621-47E2-40D7-8AFA-79FC7E2FBCF3}" type="pres">
      <dgm:prSet presAssocID="{984167FA-0809-4BAB-8A0B-3E58FF56B4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FB31C2-C75C-433C-8C7D-73F886FBA032}" type="pres">
      <dgm:prSet presAssocID="{984167FA-0809-4BAB-8A0B-3E58FF56B44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364D0E-3661-42C0-8A19-A5FE835AEE1E}" type="presOf" srcId="{6F4112F8-1DCD-435A-9999-67CABFE886D2}" destId="{8C86AC7C-FC1A-4148-9BA4-A20341199DBB}" srcOrd="0" destOrd="0" presId="urn:microsoft.com/office/officeart/2005/8/layout/vList2"/>
    <dgm:cxn modelId="{025A831E-DF75-41E7-9575-942346BF31B7}" type="presOf" srcId="{984167FA-0809-4BAB-8A0B-3E58FF56B444}" destId="{72CE3621-47E2-40D7-8AFA-79FC7E2FBCF3}" srcOrd="0" destOrd="0" presId="urn:microsoft.com/office/officeart/2005/8/layout/vList2"/>
    <dgm:cxn modelId="{FBBA8D22-77F5-43D6-8968-E9AF856D626C}" srcId="{6F4112F8-1DCD-435A-9999-67CABFE886D2}" destId="{9D7A4D8A-3A95-45C3-B172-54A52B893C8B}" srcOrd="0" destOrd="0" parTransId="{F20D38CA-5BA7-4524-909D-A77B4C45A58E}" sibTransId="{C60834C1-9C68-4110-BA1B-8746293580D5}"/>
    <dgm:cxn modelId="{47132E32-A777-4301-BE1D-D3678A3E8205}" srcId="{161ECDFF-A244-49AD-A864-D89E33DC649F}" destId="{984167FA-0809-4BAB-8A0B-3E58FF56B444}" srcOrd="2" destOrd="0" parTransId="{27B12FF4-96E8-489A-94E8-3B8ECC024BCC}" sibTransId="{567746B8-1F45-49CF-8D5F-84C42A8ABC89}"/>
    <dgm:cxn modelId="{740B8564-6560-439E-954E-505B10788CEE}" srcId="{161ECDFF-A244-49AD-A864-D89E33DC649F}" destId="{EB4649B9-EA36-4183-9E28-50D66D4DA3B4}" srcOrd="0" destOrd="0" parTransId="{12AE6E86-5EE8-400E-AA67-0779119CE435}" sibTransId="{82A87DCC-EA95-466F-9322-E17DA1450D8A}"/>
    <dgm:cxn modelId="{5CDD8A77-7C50-43F2-89B2-3B5972B89914}" srcId="{984167FA-0809-4BAB-8A0B-3E58FF56B444}" destId="{42997D70-F969-42C7-8E0B-B260668FE39F}" srcOrd="0" destOrd="0" parTransId="{375DAB3F-8C03-4847-9841-5F5E9CA5255A}" sibTransId="{D2573E2B-7600-460E-8902-07C9E2FEE672}"/>
    <dgm:cxn modelId="{2EB758A0-C4A2-44AE-BB42-760F8B0514B0}" srcId="{161ECDFF-A244-49AD-A864-D89E33DC649F}" destId="{6F4112F8-1DCD-435A-9999-67CABFE886D2}" srcOrd="1" destOrd="0" parTransId="{701A2A8A-AE4D-4CB0-97B4-88C35FBBAED2}" sibTransId="{24EA4B72-8077-4E0B-B5FB-CFE04BC713B7}"/>
    <dgm:cxn modelId="{E29BD4BF-0C43-4350-A4E9-9231C261ED21}" type="presOf" srcId="{42997D70-F969-42C7-8E0B-B260668FE39F}" destId="{F0FB31C2-C75C-433C-8C7D-73F886FBA032}" srcOrd="0" destOrd="0" presId="urn:microsoft.com/office/officeart/2005/8/layout/vList2"/>
    <dgm:cxn modelId="{732713CF-A4C6-43E7-90F4-73332386F592}" type="presOf" srcId="{EB4649B9-EA36-4183-9E28-50D66D4DA3B4}" destId="{7FEFBC31-2737-4561-B9E6-2535312914D7}" srcOrd="0" destOrd="0" presId="urn:microsoft.com/office/officeart/2005/8/layout/vList2"/>
    <dgm:cxn modelId="{7A0DB4DC-ECED-4547-A451-95AB859C70E2}" type="presOf" srcId="{161ECDFF-A244-49AD-A864-D89E33DC649F}" destId="{EA71AD64-6DD4-469F-86AC-8EB730E1B897}" srcOrd="0" destOrd="0" presId="urn:microsoft.com/office/officeart/2005/8/layout/vList2"/>
    <dgm:cxn modelId="{3983A2F0-2D08-4E40-81FF-243E5B4BA13C}" type="presOf" srcId="{9D7A4D8A-3A95-45C3-B172-54A52B893C8B}" destId="{C0087DDD-C33F-4305-8263-ACE807B263E4}" srcOrd="0" destOrd="0" presId="urn:microsoft.com/office/officeart/2005/8/layout/vList2"/>
    <dgm:cxn modelId="{9D4EB183-957E-4EF4-9722-DC1C75126C2F}" type="presParOf" srcId="{EA71AD64-6DD4-469F-86AC-8EB730E1B897}" destId="{7FEFBC31-2737-4561-B9E6-2535312914D7}" srcOrd="0" destOrd="0" presId="urn:microsoft.com/office/officeart/2005/8/layout/vList2"/>
    <dgm:cxn modelId="{475B61BF-295E-4C13-BDC9-C280B2804510}" type="presParOf" srcId="{EA71AD64-6DD4-469F-86AC-8EB730E1B897}" destId="{839483C5-66DA-4935-A8A2-B0A43DDDD736}" srcOrd="1" destOrd="0" presId="urn:microsoft.com/office/officeart/2005/8/layout/vList2"/>
    <dgm:cxn modelId="{43B3841C-7CBC-4D1C-83FB-F180243A0C7F}" type="presParOf" srcId="{EA71AD64-6DD4-469F-86AC-8EB730E1B897}" destId="{8C86AC7C-FC1A-4148-9BA4-A20341199DBB}" srcOrd="2" destOrd="0" presId="urn:microsoft.com/office/officeart/2005/8/layout/vList2"/>
    <dgm:cxn modelId="{4E112E6B-AB1B-45F8-B0A0-18EFEC4833E3}" type="presParOf" srcId="{EA71AD64-6DD4-469F-86AC-8EB730E1B897}" destId="{C0087DDD-C33F-4305-8263-ACE807B263E4}" srcOrd="3" destOrd="0" presId="urn:microsoft.com/office/officeart/2005/8/layout/vList2"/>
    <dgm:cxn modelId="{16BB41C3-AFD0-4B14-8C6B-F037FE812BC3}" type="presParOf" srcId="{EA71AD64-6DD4-469F-86AC-8EB730E1B897}" destId="{72CE3621-47E2-40D7-8AFA-79FC7E2FBCF3}" srcOrd="4" destOrd="0" presId="urn:microsoft.com/office/officeart/2005/8/layout/vList2"/>
    <dgm:cxn modelId="{76FB7302-71F9-47CE-93E5-875ECBD40811}" type="presParOf" srcId="{EA71AD64-6DD4-469F-86AC-8EB730E1B897}" destId="{F0FB31C2-C75C-433C-8C7D-73F886FBA0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E9207-2B3A-4F33-95EF-6A8548CA8E1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9C4A708-F198-40C0-9E37-B72083AC3839}">
      <dgm:prSet/>
      <dgm:spPr/>
      <dgm:t>
        <a:bodyPr/>
        <a:lstStyle/>
        <a:p>
          <a:r>
            <a:rPr lang="it-IT"/>
            <a:t>"Lasciate che io introduca il termine ipertesto per rappresentare un insieme di materiale scritto o figurato interconnesso in un modo così complesso da non poter essere rappresentato su carta"</a:t>
          </a:r>
        </a:p>
      </dgm:t>
    </dgm:pt>
    <dgm:pt modelId="{C94A1C81-78D2-4366-854F-CFFD21921DB9}" type="parTrans" cxnId="{BF2045AF-0ABE-478B-B600-CD0CB52D4037}">
      <dgm:prSet/>
      <dgm:spPr/>
      <dgm:t>
        <a:bodyPr/>
        <a:lstStyle/>
        <a:p>
          <a:endParaRPr lang="it-IT"/>
        </a:p>
      </dgm:t>
    </dgm:pt>
    <dgm:pt modelId="{957F1040-D617-49F4-AF3A-FF2EB5B5F20A}" type="sibTrans" cxnId="{BF2045AF-0ABE-478B-B600-CD0CB52D4037}">
      <dgm:prSet/>
      <dgm:spPr/>
      <dgm:t>
        <a:bodyPr/>
        <a:lstStyle/>
        <a:p>
          <a:endParaRPr lang="it-IT"/>
        </a:p>
      </dgm:t>
    </dgm:pt>
    <dgm:pt modelId="{96AEBC60-6916-4525-A7FE-A14A964C1770}" type="pres">
      <dgm:prSet presAssocID="{A22E9207-2B3A-4F33-95EF-6A8548CA8E10}" presName="Name0" presStyleCnt="0">
        <dgm:presLayoutVars>
          <dgm:dir/>
          <dgm:resizeHandles val="exact"/>
        </dgm:presLayoutVars>
      </dgm:prSet>
      <dgm:spPr/>
    </dgm:pt>
    <dgm:pt modelId="{87242379-D719-4138-982E-805E620A3392}" type="pres">
      <dgm:prSet presAssocID="{B9C4A708-F198-40C0-9E37-B72083AC3839}" presName="node" presStyleLbl="node1" presStyleIdx="0" presStyleCnt="1">
        <dgm:presLayoutVars>
          <dgm:bulletEnabled val="1"/>
        </dgm:presLayoutVars>
      </dgm:prSet>
      <dgm:spPr/>
    </dgm:pt>
  </dgm:ptLst>
  <dgm:cxnLst>
    <dgm:cxn modelId="{5F0DAD14-FD55-42B2-BA5F-442E6E0900B2}" type="presOf" srcId="{A22E9207-2B3A-4F33-95EF-6A8548CA8E10}" destId="{96AEBC60-6916-4525-A7FE-A14A964C1770}" srcOrd="0" destOrd="0" presId="urn:microsoft.com/office/officeart/2005/8/layout/process1"/>
    <dgm:cxn modelId="{BF2045AF-0ABE-478B-B600-CD0CB52D4037}" srcId="{A22E9207-2B3A-4F33-95EF-6A8548CA8E10}" destId="{B9C4A708-F198-40C0-9E37-B72083AC3839}" srcOrd="0" destOrd="0" parTransId="{C94A1C81-78D2-4366-854F-CFFD21921DB9}" sibTransId="{957F1040-D617-49F4-AF3A-FF2EB5B5F20A}"/>
    <dgm:cxn modelId="{EA1D9BC7-CC7E-4683-B30F-1B7D82CFED3A}" type="presOf" srcId="{B9C4A708-F198-40C0-9E37-B72083AC3839}" destId="{87242379-D719-4138-982E-805E620A3392}" srcOrd="0" destOrd="0" presId="urn:microsoft.com/office/officeart/2005/8/layout/process1"/>
    <dgm:cxn modelId="{CD39BCB5-C11B-4995-B725-54DB6F7E47AB}" type="presParOf" srcId="{96AEBC60-6916-4525-A7FE-A14A964C1770}" destId="{87242379-D719-4138-982E-805E620A339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04D5157-06FB-410B-BC39-B31E9F0A29A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E29A723-160E-43D3-8B8A-0966ABBB4A0F}">
      <dgm:prSet/>
      <dgm:spPr/>
      <dgm:t>
        <a:bodyPr/>
        <a:lstStyle/>
        <a:p>
          <a:r>
            <a:rPr lang="it-IT"/>
            <a:t>Client è rappresentato dal software usato dall'utente</a:t>
          </a:r>
        </a:p>
      </dgm:t>
    </dgm:pt>
    <dgm:pt modelId="{9FD44ADA-E6C7-407B-82A3-253035E5605F}" type="parTrans" cxnId="{6F5C445E-B7E5-4BBB-8325-81687D6146BF}">
      <dgm:prSet/>
      <dgm:spPr/>
      <dgm:t>
        <a:bodyPr/>
        <a:lstStyle/>
        <a:p>
          <a:endParaRPr lang="it-IT"/>
        </a:p>
      </dgm:t>
    </dgm:pt>
    <dgm:pt modelId="{BBC9E41D-1F89-48D5-B119-CE2E6474B121}" type="sibTrans" cxnId="{6F5C445E-B7E5-4BBB-8325-81687D6146BF}">
      <dgm:prSet/>
      <dgm:spPr/>
      <dgm:t>
        <a:bodyPr/>
        <a:lstStyle/>
        <a:p>
          <a:endParaRPr lang="it-IT"/>
        </a:p>
      </dgm:t>
    </dgm:pt>
    <dgm:pt modelId="{87D259C2-C575-4E5A-8902-6073D17EC019}">
      <dgm:prSet/>
      <dgm:spPr/>
      <dgm:t>
        <a:bodyPr/>
        <a:lstStyle/>
        <a:p>
          <a:r>
            <a:rPr lang="it-IT"/>
            <a:t>Trasmettere le richieste</a:t>
          </a:r>
        </a:p>
      </dgm:t>
    </dgm:pt>
    <dgm:pt modelId="{14D272DD-0DDE-4B17-A30C-4C00D571D9F6}" type="parTrans" cxnId="{C9EFFA65-4F27-447C-9E7E-F5994F5C9D6E}">
      <dgm:prSet/>
      <dgm:spPr/>
      <dgm:t>
        <a:bodyPr/>
        <a:lstStyle/>
        <a:p>
          <a:endParaRPr lang="it-IT"/>
        </a:p>
      </dgm:t>
    </dgm:pt>
    <dgm:pt modelId="{3F78A344-EA6A-4586-8DBE-44C3ED8F5DC4}" type="sibTrans" cxnId="{C9EFFA65-4F27-447C-9E7E-F5994F5C9D6E}">
      <dgm:prSet/>
      <dgm:spPr/>
      <dgm:t>
        <a:bodyPr/>
        <a:lstStyle/>
        <a:p>
          <a:endParaRPr lang="it-IT"/>
        </a:p>
      </dgm:t>
    </dgm:pt>
    <dgm:pt modelId="{C6FA897C-FC98-4079-B368-E81040AD569D}">
      <dgm:prSet/>
      <dgm:spPr/>
      <dgm:t>
        <a:bodyPr/>
        <a:lstStyle/>
        <a:p>
          <a:r>
            <a:rPr lang="it-IT"/>
            <a:t>Rendere visibile in contenuto</a:t>
          </a:r>
        </a:p>
      </dgm:t>
    </dgm:pt>
    <dgm:pt modelId="{4DC09C61-4E28-4340-8E96-6583A1C27D10}" type="parTrans" cxnId="{EFC0A080-24EA-4BA9-8C94-B3EB2DD68683}">
      <dgm:prSet/>
      <dgm:spPr/>
      <dgm:t>
        <a:bodyPr/>
        <a:lstStyle/>
        <a:p>
          <a:endParaRPr lang="it-IT"/>
        </a:p>
      </dgm:t>
    </dgm:pt>
    <dgm:pt modelId="{F756BFC3-3B88-4183-A012-E5577AA0C605}" type="sibTrans" cxnId="{EFC0A080-24EA-4BA9-8C94-B3EB2DD68683}">
      <dgm:prSet/>
      <dgm:spPr/>
      <dgm:t>
        <a:bodyPr/>
        <a:lstStyle/>
        <a:p>
          <a:endParaRPr lang="it-IT"/>
        </a:p>
      </dgm:t>
    </dgm:pt>
    <dgm:pt modelId="{8892BAB0-13B5-4906-8940-AF646FD0FAAF}">
      <dgm:prSet/>
      <dgm:spPr/>
      <dgm:t>
        <a:bodyPr/>
        <a:lstStyle/>
        <a:p>
          <a:r>
            <a:rPr lang="it-IT"/>
            <a:t>Operazioni locali</a:t>
          </a:r>
        </a:p>
      </dgm:t>
    </dgm:pt>
    <dgm:pt modelId="{259DC5F7-9D08-4E27-91E5-C3BD0AF7B696}" type="parTrans" cxnId="{D26EA9E5-59D4-46C8-B4D6-695F23185F7A}">
      <dgm:prSet/>
      <dgm:spPr/>
      <dgm:t>
        <a:bodyPr/>
        <a:lstStyle/>
        <a:p>
          <a:endParaRPr lang="it-IT"/>
        </a:p>
      </dgm:t>
    </dgm:pt>
    <dgm:pt modelId="{D02E1E1C-D20C-4A08-8041-78BEF452C79D}" type="sibTrans" cxnId="{D26EA9E5-59D4-46C8-B4D6-695F23185F7A}">
      <dgm:prSet/>
      <dgm:spPr/>
      <dgm:t>
        <a:bodyPr/>
        <a:lstStyle/>
        <a:p>
          <a:endParaRPr lang="it-IT"/>
        </a:p>
      </dgm:t>
    </dgm:pt>
    <dgm:pt modelId="{5251614F-3DD1-45FF-8F75-61CA7F346ADC}" type="pres">
      <dgm:prSet presAssocID="{704D5157-06FB-410B-BC39-B31E9F0A29A3}" presName="linear" presStyleCnt="0">
        <dgm:presLayoutVars>
          <dgm:animLvl val="lvl"/>
          <dgm:resizeHandles val="exact"/>
        </dgm:presLayoutVars>
      </dgm:prSet>
      <dgm:spPr/>
    </dgm:pt>
    <dgm:pt modelId="{34877EDD-1EC6-49AD-94E7-E182AC390DA5}" type="pres">
      <dgm:prSet presAssocID="{2E29A723-160E-43D3-8B8A-0966ABBB4A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BF2D279-D75B-4BF0-9A12-C8DEC7F85476}" type="pres">
      <dgm:prSet presAssocID="{2E29A723-160E-43D3-8B8A-0966ABBB4A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D8A828-6B5F-4EA1-93F8-DF46B977973D}" type="presOf" srcId="{87D259C2-C575-4E5A-8902-6073D17EC019}" destId="{CBF2D279-D75B-4BF0-9A12-C8DEC7F85476}" srcOrd="0" destOrd="0" presId="urn:microsoft.com/office/officeart/2005/8/layout/vList2"/>
    <dgm:cxn modelId="{6B73DC30-39C7-4F44-A7FD-205838FC8BF8}" type="presOf" srcId="{C6FA897C-FC98-4079-B368-E81040AD569D}" destId="{CBF2D279-D75B-4BF0-9A12-C8DEC7F85476}" srcOrd="0" destOrd="1" presId="urn:microsoft.com/office/officeart/2005/8/layout/vList2"/>
    <dgm:cxn modelId="{6F5C445E-B7E5-4BBB-8325-81687D6146BF}" srcId="{704D5157-06FB-410B-BC39-B31E9F0A29A3}" destId="{2E29A723-160E-43D3-8B8A-0966ABBB4A0F}" srcOrd="0" destOrd="0" parTransId="{9FD44ADA-E6C7-407B-82A3-253035E5605F}" sibTransId="{BBC9E41D-1F89-48D5-B119-CE2E6474B121}"/>
    <dgm:cxn modelId="{C9EFFA65-4F27-447C-9E7E-F5994F5C9D6E}" srcId="{2E29A723-160E-43D3-8B8A-0966ABBB4A0F}" destId="{87D259C2-C575-4E5A-8902-6073D17EC019}" srcOrd="0" destOrd="0" parTransId="{14D272DD-0DDE-4B17-A30C-4C00D571D9F6}" sibTransId="{3F78A344-EA6A-4586-8DBE-44C3ED8F5DC4}"/>
    <dgm:cxn modelId="{EFC0A080-24EA-4BA9-8C94-B3EB2DD68683}" srcId="{2E29A723-160E-43D3-8B8A-0966ABBB4A0F}" destId="{C6FA897C-FC98-4079-B368-E81040AD569D}" srcOrd="1" destOrd="0" parTransId="{4DC09C61-4E28-4340-8E96-6583A1C27D10}" sibTransId="{F756BFC3-3B88-4183-A012-E5577AA0C605}"/>
    <dgm:cxn modelId="{F8ADE68C-7E7F-4F0C-8000-3C194945D290}" type="presOf" srcId="{704D5157-06FB-410B-BC39-B31E9F0A29A3}" destId="{5251614F-3DD1-45FF-8F75-61CA7F346ADC}" srcOrd="0" destOrd="0" presId="urn:microsoft.com/office/officeart/2005/8/layout/vList2"/>
    <dgm:cxn modelId="{9C0462D0-11F4-4102-BD8F-03F85B25B861}" type="presOf" srcId="{8892BAB0-13B5-4906-8940-AF646FD0FAAF}" destId="{CBF2D279-D75B-4BF0-9A12-C8DEC7F85476}" srcOrd="0" destOrd="2" presId="urn:microsoft.com/office/officeart/2005/8/layout/vList2"/>
    <dgm:cxn modelId="{D26EA9E5-59D4-46C8-B4D6-695F23185F7A}" srcId="{2E29A723-160E-43D3-8B8A-0966ABBB4A0F}" destId="{8892BAB0-13B5-4906-8940-AF646FD0FAAF}" srcOrd="2" destOrd="0" parTransId="{259DC5F7-9D08-4E27-91E5-C3BD0AF7B696}" sibTransId="{D02E1E1C-D20C-4A08-8041-78BEF452C79D}"/>
    <dgm:cxn modelId="{159350EC-B788-44CD-9AE2-6735A3AAA7CB}" type="presOf" srcId="{2E29A723-160E-43D3-8B8A-0966ABBB4A0F}" destId="{34877EDD-1EC6-49AD-94E7-E182AC390DA5}" srcOrd="0" destOrd="0" presId="urn:microsoft.com/office/officeart/2005/8/layout/vList2"/>
    <dgm:cxn modelId="{4419D46F-C567-4A54-87CF-962C0686290F}" type="presParOf" srcId="{5251614F-3DD1-45FF-8F75-61CA7F346ADC}" destId="{34877EDD-1EC6-49AD-94E7-E182AC390DA5}" srcOrd="0" destOrd="0" presId="urn:microsoft.com/office/officeart/2005/8/layout/vList2"/>
    <dgm:cxn modelId="{3B82B50A-EEF0-4A67-896B-10A5EABA37FC}" type="presParOf" srcId="{5251614F-3DD1-45FF-8F75-61CA7F346ADC}" destId="{CBF2D279-D75B-4BF0-9A12-C8DEC7F854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C9F380C-40A4-4891-9FB3-ECF31BBDA1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DE6EF65-AA0E-40E9-A3BD-ACA4BCA0D0F5}">
      <dgm:prSet/>
      <dgm:spPr/>
      <dgm:t>
        <a:bodyPr/>
        <a:lstStyle/>
        <a:p>
          <a:r>
            <a:rPr lang="it-IT"/>
            <a:t>Server è tipicamente un processo in esecuzione su un computer remoto</a:t>
          </a:r>
        </a:p>
      </dgm:t>
    </dgm:pt>
    <dgm:pt modelId="{0F6DE076-2739-4F69-AA6E-239835F14EC7}" type="parTrans" cxnId="{F6B3DBAD-0A2C-4C19-9234-D329B13D205A}">
      <dgm:prSet/>
      <dgm:spPr/>
      <dgm:t>
        <a:bodyPr/>
        <a:lstStyle/>
        <a:p>
          <a:endParaRPr lang="it-IT"/>
        </a:p>
      </dgm:t>
    </dgm:pt>
    <dgm:pt modelId="{E17C3A03-1408-4440-9181-CCAF6B76DB0F}" type="sibTrans" cxnId="{F6B3DBAD-0A2C-4C19-9234-D329B13D205A}">
      <dgm:prSet/>
      <dgm:spPr/>
      <dgm:t>
        <a:bodyPr/>
        <a:lstStyle/>
        <a:p>
          <a:endParaRPr lang="it-IT"/>
        </a:p>
      </dgm:t>
    </dgm:pt>
    <dgm:pt modelId="{E07D80F9-E9E3-409A-99D2-15C08C9DDDF3}">
      <dgm:prSet/>
      <dgm:spPr/>
      <dgm:t>
        <a:bodyPr/>
        <a:lstStyle/>
        <a:p>
          <a:r>
            <a:rPr lang="it-IT"/>
            <a:t>Attende le richieste del client e risponde</a:t>
          </a:r>
        </a:p>
      </dgm:t>
    </dgm:pt>
    <dgm:pt modelId="{73EBF06D-FA65-4A91-849B-C467D0B84C4D}" type="parTrans" cxnId="{B47B42AD-30BC-488F-8003-DB00C223D90E}">
      <dgm:prSet/>
      <dgm:spPr/>
      <dgm:t>
        <a:bodyPr/>
        <a:lstStyle/>
        <a:p>
          <a:endParaRPr lang="it-IT"/>
        </a:p>
      </dgm:t>
    </dgm:pt>
    <dgm:pt modelId="{E50A8289-0511-423E-B5E4-4F0C4A58F6F3}" type="sibTrans" cxnId="{B47B42AD-30BC-488F-8003-DB00C223D90E}">
      <dgm:prSet/>
      <dgm:spPr/>
      <dgm:t>
        <a:bodyPr/>
        <a:lstStyle/>
        <a:p>
          <a:endParaRPr lang="it-IT"/>
        </a:p>
      </dgm:t>
    </dgm:pt>
    <dgm:pt modelId="{2CF93D30-BB8E-4FDC-A5B2-FAB09C55FC61}">
      <dgm:prSet/>
      <dgm:spPr/>
      <dgm:t>
        <a:bodyPr/>
        <a:lstStyle/>
        <a:p>
          <a:r>
            <a:rPr lang="it-IT"/>
            <a:t>Preparare e organizza le informazioni</a:t>
          </a:r>
        </a:p>
      </dgm:t>
    </dgm:pt>
    <dgm:pt modelId="{95610ABE-6CF8-4D90-B2FA-6CDEFDF6F828}" type="parTrans" cxnId="{CC30077E-C39E-4335-89B5-97D3E7E42D82}">
      <dgm:prSet/>
      <dgm:spPr/>
      <dgm:t>
        <a:bodyPr/>
        <a:lstStyle/>
        <a:p>
          <a:endParaRPr lang="it-IT"/>
        </a:p>
      </dgm:t>
    </dgm:pt>
    <dgm:pt modelId="{FC5E2511-6B16-4864-A3F8-6EFE8A46B58F}" type="sibTrans" cxnId="{CC30077E-C39E-4335-89B5-97D3E7E42D82}">
      <dgm:prSet/>
      <dgm:spPr/>
      <dgm:t>
        <a:bodyPr/>
        <a:lstStyle/>
        <a:p>
          <a:endParaRPr lang="it-IT"/>
        </a:p>
      </dgm:t>
    </dgm:pt>
    <dgm:pt modelId="{77D4410B-125E-4D9D-A33B-281F58CCF294}" type="pres">
      <dgm:prSet presAssocID="{BC9F380C-40A4-4891-9FB3-ECF31BBDA172}" presName="linear" presStyleCnt="0">
        <dgm:presLayoutVars>
          <dgm:animLvl val="lvl"/>
          <dgm:resizeHandles val="exact"/>
        </dgm:presLayoutVars>
      </dgm:prSet>
      <dgm:spPr/>
    </dgm:pt>
    <dgm:pt modelId="{78688290-D918-474F-B6B2-4456A7DB3090}" type="pres">
      <dgm:prSet presAssocID="{4DE6EF65-AA0E-40E9-A3BD-ACA4BCA0D0F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817A5D-1A16-4302-855C-EB77FC30B73D}" type="pres">
      <dgm:prSet presAssocID="{4DE6EF65-AA0E-40E9-A3BD-ACA4BCA0D0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8A4B20-2BB8-4263-8C28-FEE27A6F15D3}" type="presOf" srcId="{4DE6EF65-AA0E-40E9-A3BD-ACA4BCA0D0F5}" destId="{78688290-D918-474F-B6B2-4456A7DB3090}" srcOrd="0" destOrd="0" presId="urn:microsoft.com/office/officeart/2005/8/layout/vList2"/>
    <dgm:cxn modelId="{D83E4D5B-E05D-4CED-BD10-AB6874D68181}" type="presOf" srcId="{E07D80F9-E9E3-409A-99D2-15C08C9DDDF3}" destId="{C5817A5D-1A16-4302-855C-EB77FC30B73D}" srcOrd="0" destOrd="0" presId="urn:microsoft.com/office/officeart/2005/8/layout/vList2"/>
    <dgm:cxn modelId="{FC8B1F7B-7BA0-4C89-AC17-E2EED4E4014E}" type="presOf" srcId="{BC9F380C-40A4-4891-9FB3-ECF31BBDA172}" destId="{77D4410B-125E-4D9D-A33B-281F58CCF294}" srcOrd="0" destOrd="0" presId="urn:microsoft.com/office/officeart/2005/8/layout/vList2"/>
    <dgm:cxn modelId="{CC30077E-C39E-4335-89B5-97D3E7E42D82}" srcId="{4DE6EF65-AA0E-40E9-A3BD-ACA4BCA0D0F5}" destId="{2CF93D30-BB8E-4FDC-A5B2-FAB09C55FC61}" srcOrd="1" destOrd="0" parTransId="{95610ABE-6CF8-4D90-B2FA-6CDEFDF6F828}" sibTransId="{FC5E2511-6B16-4864-A3F8-6EFE8A46B58F}"/>
    <dgm:cxn modelId="{B47B42AD-30BC-488F-8003-DB00C223D90E}" srcId="{4DE6EF65-AA0E-40E9-A3BD-ACA4BCA0D0F5}" destId="{E07D80F9-E9E3-409A-99D2-15C08C9DDDF3}" srcOrd="0" destOrd="0" parTransId="{73EBF06D-FA65-4A91-849B-C467D0B84C4D}" sibTransId="{E50A8289-0511-423E-B5E4-4F0C4A58F6F3}"/>
    <dgm:cxn modelId="{F6B3DBAD-0A2C-4C19-9234-D329B13D205A}" srcId="{BC9F380C-40A4-4891-9FB3-ECF31BBDA172}" destId="{4DE6EF65-AA0E-40E9-A3BD-ACA4BCA0D0F5}" srcOrd="0" destOrd="0" parTransId="{0F6DE076-2739-4F69-AA6E-239835F14EC7}" sibTransId="{E17C3A03-1408-4440-9181-CCAF6B76DB0F}"/>
    <dgm:cxn modelId="{8CBAC8DB-358D-48A1-A155-EF22D5FB7A60}" type="presOf" srcId="{2CF93D30-BB8E-4FDC-A5B2-FAB09C55FC61}" destId="{C5817A5D-1A16-4302-855C-EB77FC30B73D}" srcOrd="0" destOrd="1" presId="urn:microsoft.com/office/officeart/2005/8/layout/vList2"/>
    <dgm:cxn modelId="{783004C0-D758-4D22-90AD-B57A2C0532C8}" type="presParOf" srcId="{77D4410B-125E-4D9D-A33B-281F58CCF294}" destId="{78688290-D918-474F-B6B2-4456A7DB3090}" srcOrd="0" destOrd="0" presId="urn:microsoft.com/office/officeart/2005/8/layout/vList2"/>
    <dgm:cxn modelId="{2C08B07C-C31B-4AC6-8529-F79335EA4907}" type="presParOf" srcId="{77D4410B-125E-4D9D-A33B-281F58CCF294}" destId="{C5817A5D-1A16-4302-855C-EB77FC30B73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78F6E17-1105-4373-8ADB-E3C359B57CB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E8999D4E-0B24-4337-BF27-DB2AAFE2024D}">
      <dgm:prSet/>
      <dgm:spPr/>
      <dgm:t>
        <a:bodyPr/>
        <a:lstStyle/>
        <a:p>
          <a:r>
            <a:rPr lang="it-IT"/>
            <a:t>Sito web formato da un numero stabilito di pagine HTML</a:t>
          </a:r>
        </a:p>
      </dgm:t>
    </dgm:pt>
    <dgm:pt modelId="{65E47891-2EE1-44B9-8C6C-BA1447FF637E}" type="parTrans" cxnId="{B93D7DE8-568C-469B-982C-E1F6D2C00E92}">
      <dgm:prSet/>
      <dgm:spPr/>
      <dgm:t>
        <a:bodyPr/>
        <a:lstStyle/>
        <a:p>
          <a:endParaRPr lang="it-IT"/>
        </a:p>
      </dgm:t>
    </dgm:pt>
    <dgm:pt modelId="{84CC1058-4619-4F01-9864-1ED58BBCD0CF}" type="sibTrans" cxnId="{B93D7DE8-568C-469B-982C-E1F6D2C00E92}">
      <dgm:prSet/>
      <dgm:spPr/>
      <dgm:t>
        <a:bodyPr/>
        <a:lstStyle/>
        <a:p>
          <a:endParaRPr lang="it-IT"/>
        </a:p>
      </dgm:t>
    </dgm:pt>
    <dgm:pt modelId="{79686083-044B-4FEA-A622-B190592C8715}">
      <dgm:prSet/>
      <dgm:spPr/>
      <dgm:t>
        <a:bodyPr/>
        <a:lstStyle/>
        <a:p>
          <a:r>
            <a:rPr lang="it-IT"/>
            <a:t>Il server non deve far altro che verificare che la pagina esista</a:t>
          </a:r>
        </a:p>
      </dgm:t>
    </dgm:pt>
    <dgm:pt modelId="{7F8E851E-C82B-4CE8-855D-83F69A71C9D7}" type="parTrans" cxnId="{2E4A72F1-D412-4C60-B69E-5DAB73453012}">
      <dgm:prSet/>
      <dgm:spPr/>
      <dgm:t>
        <a:bodyPr/>
        <a:lstStyle/>
        <a:p>
          <a:endParaRPr lang="it-IT"/>
        </a:p>
      </dgm:t>
    </dgm:pt>
    <dgm:pt modelId="{0AB65B70-6B6C-4BC0-88BC-DBFD79FA1F43}" type="sibTrans" cxnId="{2E4A72F1-D412-4C60-B69E-5DAB73453012}">
      <dgm:prSet/>
      <dgm:spPr/>
      <dgm:t>
        <a:bodyPr/>
        <a:lstStyle/>
        <a:p>
          <a:endParaRPr lang="it-IT"/>
        </a:p>
      </dgm:t>
    </dgm:pt>
    <dgm:pt modelId="{31856E48-086E-49B8-BD2C-85FF185E1E73}">
      <dgm:prSet/>
      <dgm:spPr/>
      <dgm:t>
        <a:bodyPr/>
        <a:lstStyle/>
        <a:p>
          <a:r>
            <a:rPr lang="it-IT"/>
            <a:t>Grafica accattivante e facile consultazione</a:t>
          </a:r>
        </a:p>
      </dgm:t>
    </dgm:pt>
    <dgm:pt modelId="{F4E640A3-7E74-4489-BBBD-095197D44A1E}" type="parTrans" cxnId="{630FDE46-089B-43E4-BCAF-191A46B69228}">
      <dgm:prSet/>
      <dgm:spPr/>
      <dgm:t>
        <a:bodyPr/>
        <a:lstStyle/>
        <a:p>
          <a:endParaRPr lang="it-IT"/>
        </a:p>
      </dgm:t>
    </dgm:pt>
    <dgm:pt modelId="{014C8746-D276-4014-92F1-C718C1C0C12E}" type="sibTrans" cxnId="{630FDE46-089B-43E4-BCAF-191A46B69228}">
      <dgm:prSet/>
      <dgm:spPr/>
      <dgm:t>
        <a:bodyPr/>
        <a:lstStyle/>
        <a:p>
          <a:endParaRPr lang="it-IT"/>
        </a:p>
      </dgm:t>
    </dgm:pt>
    <dgm:pt modelId="{BE8BA5AD-940B-4FCD-8F13-1236B6BD40EE}">
      <dgm:prSet/>
      <dgm:spPr/>
      <dgm:t>
        <a:bodyPr/>
        <a:lstStyle/>
        <a:p>
          <a:r>
            <a:rPr lang="it-IT"/>
            <a:t>Costi di realizzazione e gestione contenuti</a:t>
          </a:r>
        </a:p>
      </dgm:t>
    </dgm:pt>
    <dgm:pt modelId="{BF62D5D7-D6B8-44D6-B73B-C1DB261032B5}" type="parTrans" cxnId="{D2FAD61C-3734-427B-9AC3-64692A2D9414}">
      <dgm:prSet/>
      <dgm:spPr/>
      <dgm:t>
        <a:bodyPr/>
        <a:lstStyle/>
        <a:p>
          <a:endParaRPr lang="it-IT"/>
        </a:p>
      </dgm:t>
    </dgm:pt>
    <dgm:pt modelId="{456FFD30-E70B-4BCE-9165-A66FECB51DCB}" type="sibTrans" cxnId="{D2FAD61C-3734-427B-9AC3-64692A2D9414}">
      <dgm:prSet/>
      <dgm:spPr/>
      <dgm:t>
        <a:bodyPr/>
        <a:lstStyle/>
        <a:p>
          <a:endParaRPr lang="it-IT"/>
        </a:p>
      </dgm:t>
    </dgm:pt>
    <dgm:pt modelId="{81E5E4AF-DDF5-4308-BF7F-D6F3C77572C1}" type="pres">
      <dgm:prSet presAssocID="{678F6E17-1105-4373-8ADB-E3C359B57CBB}" presName="diagram" presStyleCnt="0">
        <dgm:presLayoutVars>
          <dgm:dir/>
          <dgm:resizeHandles val="exact"/>
        </dgm:presLayoutVars>
      </dgm:prSet>
      <dgm:spPr/>
    </dgm:pt>
    <dgm:pt modelId="{62D0CF05-EF4B-46D3-AA2D-32B3A0478D33}" type="pres">
      <dgm:prSet presAssocID="{E8999D4E-0B24-4337-BF27-DB2AAFE2024D}" presName="node" presStyleLbl="node1" presStyleIdx="0" presStyleCnt="4">
        <dgm:presLayoutVars>
          <dgm:bulletEnabled val="1"/>
        </dgm:presLayoutVars>
      </dgm:prSet>
      <dgm:spPr/>
    </dgm:pt>
    <dgm:pt modelId="{B11950D3-BD4D-4D60-A849-39C078A801A8}" type="pres">
      <dgm:prSet presAssocID="{84CC1058-4619-4F01-9864-1ED58BBCD0CF}" presName="sibTrans" presStyleCnt="0"/>
      <dgm:spPr/>
    </dgm:pt>
    <dgm:pt modelId="{FA6E78CB-0186-4849-99F2-1432D6BFA7FE}" type="pres">
      <dgm:prSet presAssocID="{79686083-044B-4FEA-A622-B190592C8715}" presName="node" presStyleLbl="node1" presStyleIdx="1" presStyleCnt="4">
        <dgm:presLayoutVars>
          <dgm:bulletEnabled val="1"/>
        </dgm:presLayoutVars>
      </dgm:prSet>
      <dgm:spPr/>
    </dgm:pt>
    <dgm:pt modelId="{53422FCC-AF9C-4615-AEBA-3375A6132EB8}" type="pres">
      <dgm:prSet presAssocID="{0AB65B70-6B6C-4BC0-88BC-DBFD79FA1F43}" presName="sibTrans" presStyleCnt="0"/>
      <dgm:spPr/>
    </dgm:pt>
    <dgm:pt modelId="{6CEB3EE1-7074-49B5-8DD8-DF14D255490B}" type="pres">
      <dgm:prSet presAssocID="{31856E48-086E-49B8-BD2C-85FF185E1E73}" presName="node" presStyleLbl="node1" presStyleIdx="2" presStyleCnt="4">
        <dgm:presLayoutVars>
          <dgm:bulletEnabled val="1"/>
        </dgm:presLayoutVars>
      </dgm:prSet>
      <dgm:spPr/>
    </dgm:pt>
    <dgm:pt modelId="{0F05F3FD-C652-4884-ADBE-3EFF6AE4E0D9}" type="pres">
      <dgm:prSet presAssocID="{014C8746-D276-4014-92F1-C718C1C0C12E}" presName="sibTrans" presStyleCnt="0"/>
      <dgm:spPr/>
    </dgm:pt>
    <dgm:pt modelId="{A84EBFC8-9C00-4086-A58B-3E9F98B2DB45}" type="pres">
      <dgm:prSet presAssocID="{BE8BA5AD-940B-4FCD-8F13-1236B6BD40EE}" presName="node" presStyleLbl="node1" presStyleIdx="3" presStyleCnt="4">
        <dgm:presLayoutVars>
          <dgm:bulletEnabled val="1"/>
        </dgm:presLayoutVars>
      </dgm:prSet>
      <dgm:spPr/>
    </dgm:pt>
  </dgm:ptLst>
  <dgm:cxnLst>
    <dgm:cxn modelId="{1144B90E-13EE-4DAA-9583-25809DE9F9E0}" type="presOf" srcId="{BE8BA5AD-940B-4FCD-8F13-1236B6BD40EE}" destId="{A84EBFC8-9C00-4086-A58B-3E9F98B2DB45}" srcOrd="0" destOrd="0" presId="urn:microsoft.com/office/officeart/2005/8/layout/default"/>
    <dgm:cxn modelId="{D2FAD61C-3734-427B-9AC3-64692A2D9414}" srcId="{678F6E17-1105-4373-8ADB-E3C359B57CBB}" destId="{BE8BA5AD-940B-4FCD-8F13-1236B6BD40EE}" srcOrd="3" destOrd="0" parTransId="{BF62D5D7-D6B8-44D6-B73B-C1DB261032B5}" sibTransId="{456FFD30-E70B-4BCE-9165-A66FECB51DCB}"/>
    <dgm:cxn modelId="{5707A329-6F33-422A-8DF5-17C8663B8982}" type="presOf" srcId="{678F6E17-1105-4373-8ADB-E3C359B57CBB}" destId="{81E5E4AF-DDF5-4308-BF7F-D6F3C77572C1}" srcOrd="0" destOrd="0" presId="urn:microsoft.com/office/officeart/2005/8/layout/default"/>
    <dgm:cxn modelId="{630FDE46-089B-43E4-BCAF-191A46B69228}" srcId="{678F6E17-1105-4373-8ADB-E3C359B57CBB}" destId="{31856E48-086E-49B8-BD2C-85FF185E1E73}" srcOrd="2" destOrd="0" parTransId="{F4E640A3-7E74-4489-BBBD-095197D44A1E}" sibTransId="{014C8746-D276-4014-92F1-C718C1C0C12E}"/>
    <dgm:cxn modelId="{E6393DA7-845D-4A5B-B174-E09BB9C4ED11}" type="presOf" srcId="{31856E48-086E-49B8-BD2C-85FF185E1E73}" destId="{6CEB3EE1-7074-49B5-8DD8-DF14D255490B}" srcOrd="0" destOrd="0" presId="urn:microsoft.com/office/officeart/2005/8/layout/default"/>
    <dgm:cxn modelId="{596D4FB1-0B9D-41B4-B2FD-983A05553F29}" type="presOf" srcId="{79686083-044B-4FEA-A622-B190592C8715}" destId="{FA6E78CB-0186-4849-99F2-1432D6BFA7FE}" srcOrd="0" destOrd="0" presId="urn:microsoft.com/office/officeart/2005/8/layout/default"/>
    <dgm:cxn modelId="{722682C5-9752-4A50-B428-17797CAAD506}" type="presOf" srcId="{E8999D4E-0B24-4337-BF27-DB2AAFE2024D}" destId="{62D0CF05-EF4B-46D3-AA2D-32B3A0478D33}" srcOrd="0" destOrd="0" presId="urn:microsoft.com/office/officeart/2005/8/layout/default"/>
    <dgm:cxn modelId="{B93D7DE8-568C-469B-982C-E1F6D2C00E92}" srcId="{678F6E17-1105-4373-8ADB-E3C359B57CBB}" destId="{E8999D4E-0B24-4337-BF27-DB2AAFE2024D}" srcOrd="0" destOrd="0" parTransId="{65E47891-2EE1-44B9-8C6C-BA1447FF637E}" sibTransId="{84CC1058-4619-4F01-9864-1ED58BBCD0CF}"/>
    <dgm:cxn modelId="{2E4A72F1-D412-4C60-B69E-5DAB73453012}" srcId="{678F6E17-1105-4373-8ADB-E3C359B57CBB}" destId="{79686083-044B-4FEA-A622-B190592C8715}" srcOrd="1" destOrd="0" parTransId="{7F8E851E-C82B-4CE8-855D-83F69A71C9D7}" sibTransId="{0AB65B70-6B6C-4BC0-88BC-DBFD79FA1F43}"/>
    <dgm:cxn modelId="{69444709-1C4D-4D27-BBAB-62A592F552F0}" type="presParOf" srcId="{81E5E4AF-DDF5-4308-BF7F-D6F3C77572C1}" destId="{62D0CF05-EF4B-46D3-AA2D-32B3A0478D33}" srcOrd="0" destOrd="0" presId="urn:microsoft.com/office/officeart/2005/8/layout/default"/>
    <dgm:cxn modelId="{E5B37470-3F05-4218-BD42-AE442F2EDC96}" type="presParOf" srcId="{81E5E4AF-DDF5-4308-BF7F-D6F3C77572C1}" destId="{B11950D3-BD4D-4D60-A849-39C078A801A8}" srcOrd="1" destOrd="0" presId="urn:microsoft.com/office/officeart/2005/8/layout/default"/>
    <dgm:cxn modelId="{657DD00B-32B8-4069-B4C5-AB64284E36B6}" type="presParOf" srcId="{81E5E4AF-DDF5-4308-BF7F-D6F3C77572C1}" destId="{FA6E78CB-0186-4849-99F2-1432D6BFA7FE}" srcOrd="2" destOrd="0" presId="urn:microsoft.com/office/officeart/2005/8/layout/default"/>
    <dgm:cxn modelId="{501BFAB0-EF3F-42DD-8FC4-3B21F86FE5F4}" type="presParOf" srcId="{81E5E4AF-DDF5-4308-BF7F-D6F3C77572C1}" destId="{53422FCC-AF9C-4615-AEBA-3375A6132EB8}" srcOrd="3" destOrd="0" presId="urn:microsoft.com/office/officeart/2005/8/layout/default"/>
    <dgm:cxn modelId="{08B6D3E9-65F8-4159-A5D7-F0D030CA6E81}" type="presParOf" srcId="{81E5E4AF-DDF5-4308-BF7F-D6F3C77572C1}" destId="{6CEB3EE1-7074-49B5-8DD8-DF14D255490B}" srcOrd="4" destOrd="0" presId="urn:microsoft.com/office/officeart/2005/8/layout/default"/>
    <dgm:cxn modelId="{B4810812-8C6D-4C7C-8CA7-757B4819A053}" type="presParOf" srcId="{81E5E4AF-DDF5-4308-BF7F-D6F3C77572C1}" destId="{0F05F3FD-C652-4884-ADBE-3EFF6AE4E0D9}" srcOrd="5" destOrd="0" presId="urn:microsoft.com/office/officeart/2005/8/layout/default"/>
    <dgm:cxn modelId="{0A4F0294-F99B-4CD5-B1A6-4F3934A802A2}" type="presParOf" srcId="{81E5E4AF-DDF5-4308-BF7F-D6F3C77572C1}" destId="{A84EBFC8-9C00-4086-A58B-3E9F98B2DB4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B6FAFA8-727C-4476-B79D-AA7BE66625F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t-IT"/>
        </a:p>
      </dgm:t>
    </dgm:pt>
    <dgm:pt modelId="{2413A7E3-11DB-4B0E-AF42-9F58698FC014}">
      <dgm:prSet/>
      <dgm:spPr/>
      <dgm:t>
        <a:bodyPr/>
        <a:lstStyle/>
        <a:p>
          <a:r>
            <a:rPr lang="it-IT"/>
            <a:t>Costruisce le pagine web direttamente sul server</a:t>
          </a:r>
        </a:p>
      </dgm:t>
    </dgm:pt>
    <dgm:pt modelId="{25188CA5-DB6C-4A7F-B18D-03839FBEF730}" type="parTrans" cxnId="{DFA2B05F-3C7D-4E49-A135-469371384E49}">
      <dgm:prSet/>
      <dgm:spPr/>
      <dgm:t>
        <a:bodyPr/>
        <a:lstStyle/>
        <a:p>
          <a:endParaRPr lang="it-IT"/>
        </a:p>
      </dgm:t>
    </dgm:pt>
    <dgm:pt modelId="{C6389200-F56C-4951-A346-967A975E4E68}" type="sibTrans" cxnId="{DFA2B05F-3C7D-4E49-A135-469371384E49}">
      <dgm:prSet/>
      <dgm:spPr/>
      <dgm:t>
        <a:bodyPr/>
        <a:lstStyle/>
        <a:p>
          <a:endParaRPr lang="it-IT"/>
        </a:p>
      </dgm:t>
    </dgm:pt>
    <dgm:pt modelId="{43883B20-E553-4473-9848-AB1BB33AFC7D}">
      <dgm:prSet/>
      <dgm:spPr/>
      <dgm:t>
        <a:bodyPr/>
        <a:lstStyle/>
        <a:p>
          <a:r>
            <a:rPr lang="it-IT"/>
            <a:t>Le informazioni vengono prelevate da archivi</a:t>
          </a:r>
        </a:p>
      </dgm:t>
    </dgm:pt>
    <dgm:pt modelId="{B426C9A3-67E0-4161-B4C6-1287CC4EF95F}" type="parTrans" cxnId="{D8212DBC-D334-4ADA-9AB1-4DB4CA0D87B3}">
      <dgm:prSet/>
      <dgm:spPr/>
      <dgm:t>
        <a:bodyPr/>
        <a:lstStyle/>
        <a:p>
          <a:endParaRPr lang="it-IT"/>
        </a:p>
      </dgm:t>
    </dgm:pt>
    <dgm:pt modelId="{886CAD16-A4FA-4D7D-9204-A8CE1718D60B}" type="sibTrans" cxnId="{D8212DBC-D334-4ADA-9AB1-4DB4CA0D87B3}">
      <dgm:prSet/>
      <dgm:spPr/>
      <dgm:t>
        <a:bodyPr/>
        <a:lstStyle/>
        <a:p>
          <a:endParaRPr lang="it-IT"/>
        </a:p>
      </dgm:t>
    </dgm:pt>
    <dgm:pt modelId="{7FEF5A36-D1BC-4270-ACCE-F07DE1E22188}">
      <dgm:prSet/>
      <dgm:spPr/>
      <dgm:t>
        <a:bodyPr/>
        <a:lstStyle/>
        <a:p>
          <a:r>
            <a:rPr lang="it-IT"/>
            <a:t>Performance elevatissime</a:t>
          </a:r>
        </a:p>
      </dgm:t>
    </dgm:pt>
    <dgm:pt modelId="{5B4A6A9A-FBCB-4C06-AAC8-5DC8C3C6710D}" type="parTrans" cxnId="{CE5F1A4E-A77B-4E67-99E2-5037C81AC78F}">
      <dgm:prSet/>
      <dgm:spPr/>
      <dgm:t>
        <a:bodyPr/>
        <a:lstStyle/>
        <a:p>
          <a:endParaRPr lang="it-IT"/>
        </a:p>
      </dgm:t>
    </dgm:pt>
    <dgm:pt modelId="{3456736B-AC71-460A-A22C-E4E19DB68B2C}" type="sibTrans" cxnId="{CE5F1A4E-A77B-4E67-99E2-5037C81AC78F}">
      <dgm:prSet/>
      <dgm:spPr/>
      <dgm:t>
        <a:bodyPr/>
        <a:lstStyle/>
        <a:p>
          <a:endParaRPr lang="it-IT"/>
        </a:p>
      </dgm:t>
    </dgm:pt>
    <dgm:pt modelId="{A87B0D9E-0ADC-44FB-8479-64D11DF3FBCB}">
      <dgm:prSet/>
      <dgm:spPr/>
      <dgm:t>
        <a:bodyPr/>
        <a:lstStyle/>
        <a:p>
          <a:r>
            <a:rPr lang="it-IT"/>
            <a:t>Aggiornamento di un sito a basso costo</a:t>
          </a:r>
        </a:p>
      </dgm:t>
    </dgm:pt>
    <dgm:pt modelId="{7565879D-E5B9-4E26-93E1-8E5C931D52BA}" type="parTrans" cxnId="{0A24501A-03CB-4093-8883-AE32D4AB4499}">
      <dgm:prSet/>
      <dgm:spPr/>
      <dgm:t>
        <a:bodyPr/>
        <a:lstStyle/>
        <a:p>
          <a:endParaRPr lang="it-IT"/>
        </a:p>
      </dgm:t>
    </dgm:pt>
    <dgm:pt modelId="{66B44BE4-1106-4196-9610-8F20103E0BA2}" type="sibTrans" cxnId="{0A24501A-03CB-4093-8883-AE32D4AB4499}">
      <dgm:prSet/>
      <dgm:spPr/>
      <dgm:t>
        <a:bodyPr/>
        <a:lstStyle/>
        <a:p>
          <a:endParaRPr lang="it-IT"/>
        </a:p>
      </dgm:t>
    </dgm:pt>
    <dgm:pt modelId="{73A2BA77-A3A2-4757-8B1E-A9CB9BD6CEB4}" type="pres">
      <dgm:prSet presAssocID="{CB6FAFA8-727C-4476-B79D-AA7BE66625F2}" presName="diagram" presStyleCnt="0">
        <dgm:presLayoutVars>
          <dgm:dir/>
          <dgm:resizeHandles val="exact"/>
        </dgm:presLayoutVars>
      </dgm:prSet>
      <dgm:spPr/>
    </dgm:pt>
    <dgm:pt modelId="{600C8447-D61B-4625-BF9F-68B97FCE3690}" type="pres">
      <dgm:prSet presAssocID="{2413A7E3-11DB-4B0E-AF42-9F58698FC014}" presName="node" presStyleLbl="node1" presStyleIdx="0" presStyleCnt="4">
        <dgm:presLayoutVars>
          <dgm:bulletEnabled val="1"/>
        </dgm:presLayoutVars>
      </dgm:prSet>
      <dgm:spPr/>
    </dgm:pt>
    <dgm:pt modelId="{9E70466C-2FF1-4CEF-A54F-16A6617AE1FF}" type="pres">
      <dgm:prSet presAssocID="{C6389200-F56C-4951-A346-967A975E4E68}" presName="sibTrans" presStyleCnt="0"/>
      <dgm:spPr/>
    </dgm:pt>
    <dgm:pt modelId="{2647DC67-3850-43DC-B430-5DFA7C7F9939}" type="pres">
      <dgm:prSet presAssocID="{43883B20-E553-4473-9848-AB1BB33AFC7D}" presName="node" presStyleLbl="node1" presStyleIdx="1" presStyleCnt="4">
        <dgm:presLayoutVars>
          <dgm:bulletEnabled val="1"/>
        </dgm:presLayoutVars>
      </dgm:prSet>
      <dgm:spPr/>
    </dgm:pt>
    <dgm:pt modelId="{191143EC-077C-4D3C-9585-93726774A775}" type="pres">
      <dgm:prSet presAssocID="{886CAD16-A4FA-4D7D-9204-A8CE1718D60B}" presName="sibTrans" presStyleCnt="0"/>
      <dgm:spPr/>
    </dgm:pt>
    <dgm:pt modelId="{B728C989-52A1-45FC-BDA1-BC73D3D11B85}" type="pres">
      <dgm:prSet presAssocID="{7FEF5A36-D1BC-4270-ACCE-F07DE1E22188}" presName="node" presStyleLbl="node1" presStyleIdx="2" presStyleCnt="4">
        <dgm:presLayoutVars>
          <dgm:bulletEnabled val="1"/>
        </dgm:presLayoutVars>
      </dgm:prSet>
      <dgm:spPr/>
    </dgm:pt>
    <dgm:pt modelId="{A93F619A-6E94-4682-BC9B-9664132196F0}" type="pres">
      <dgm:prSet presAssocID="{3456736B-AC71-460A-A22C-E4E19DB68B2C}" presName="sibTrans" presStyleCnt="0"/>
      <dgm:spPr/>
    </dgm:pt>
    <dgm:pt modelId="{4CA3A109-4C1A-4242-94D5-4D245D2B937B}" type="pres">
      <dgm:prSet presAssocID="{A87B0D9E-0ADC-44FB-8479-64D11DF3FBCB}" presName="node" presStyleLbl="node1" presStyleIdx="3" presStyleCnt="4">
        <dgm:presLayoutVars>
          <dgm:bulletEnabled val="1"/>
        </dgm:presLayoutVars>
      </dgm:prSet>
      <dgm:spPr/>
    </dgm:pt>
  </dgm:ptLst>
  <dgm:cxnLst>
    <dgm:cxn modelId="{0A24501A-03CB-4093-8883-AE32D4AB4499}" srcId="{CB6FAFA8-727C-4476-B79D-AA7BE66625F2}" destId="{A87B0D9E-0ADC-44FB-8479-64D11DF3FBCB}" srcOrd="3" destOrd="0" parTransId="{7565879D-E5B9-4E26-93E1-8E5C931D52BA}" sibTransId="{66B44BE4-1106-4196-9610-8F20103E0BA2}"/>
    <dgm:cxn modelId="{DFA2B05F-3C7D-4E49-A135-469371384E49}" srcId="{CB6FAFA8-727C-4476-B79D-AA7BE66625F2}" destId="{2413A7E3-11DB-4B0E-AF42-9F58698FC014}" srcOrd="0" destOrd="0" parTransId="{25188CA5-DB6C-4A7F-B18D-03839FBEF730}" sibTransId="{C6389200-F56C-4951-A346-967A975E4E68}"/>
    <dgm:cxn modelId="{FEE78563-D428-4A28-A62B-259C469E8CA6}" type="presOf" srcId="{7FEF5A36-D1BC-4270-ACCE-F07DE1E22188}" destId="{B728C989-52A1-45FC-BDA1-BC73D3D11B85}" srcOrd="0" destOrd="0" presId="urn:microsoft.com/office/officeart/2005/8/layout/default"/>
    <dgm:cxn modelId="{CE5F1A4E-A77B-4E67-99E2-5037C81AC78F}" srcId="{CB6FAFA8-727C-4476-B79D-AA7BE66625F2}" destId="{7FEF5A36-D1BC-4270-ACCE-F07DE1E22188}" srcOrd="2" destOrd="0" parTransId="{5B4A6A9A-FBCB-4C06-AAC8-5DC8C3C6710D}" sibTransId="{3456736B-AC71-460A-A22C-E4E19DB68B2C}"/>
    <dgm:cxn modelId="{0A664DA9-45FE-4497-AA53-3FA70F4103D8}" type="presOf" srcId="{CB6FAFA8-727C-4476-B79D-AA7BE66625F2}" destId="{73A2BA77-A3A2-4757-8B1E-A9CB9BD6CEB4}" srcOrd="0" destOrd="0" presId="urn:microsoft.com/office/officeart/2005/8/layout/default"/>
    <dgm:cxn modelId="{5C1307B4-1BA2-4419-BB95-4AA119C48C49}" type="presOf" srcId="{A87B0D9E-0ADC-44FB-8479-64D11DF3FBCB}" destId="{4CA3A109-4C1A-4242-94D5-4D245D2B937B}" srcOrd="0" destOrd="0" presId="urn:microsoft.com/office/officeart/2005/8/layout/default"/>
    <dgm:cxn modelId="{D8212DBC-D334-4ADA-9AB1-4DB4CA0D87B3}" srcId="{CB6FAFA8-727C-4476-B79D-AA7BE66625F2}" destId="{43883B20-E553-4473-9848-AB1BB33AFC7D}" srcOrd="1" destOrd="0" parTransId="{B426C9A3-67E0-4161-B4C6-1287CC4EF95F}" sibTransId="{886CAD16-A4FA-4D7D-9204-A8CE1718D60B}"/>
    <dgm:cxn modelId="{936FA3DD-694C-4278-87F1-7C5F0FF43652}" type="presOf" srcId="{2413A7E3-11DB-4B0E-AF42-9F58698FC014}" destId="{600C8447-D61B-4625-BF9F-68B97FCE3690}" srcOrd="0" destOrd="0" presId="urn:microsoft.com/office/officeart/2005/8/layout/default"/>
    <dgm:cxn modelId="{AEB82CE6-53CD-42EE-A644-FC585D3BBC12}" type="presOf" srcId="{43883B20-E553-4473-9848-AB1BB33AFC7D}" destId="{2647DC67-3850-43DC-B430-5DFA7C7F9939}" srcOrd="0" destOrd="0" presId="urn:microsoft.com/office/officeart/2005/8/layout/default"/>
    <dgm:cxn modelId="{F8982B99-2133-45E5-96FD-05F8FA5C747B}" type="presParOf" srcId="{73A2BA77-A3A2-4757-8B1E-A9CB9BD6CEB4}" destId="{600C8447-D61B-4625-BF9F-68B97FCE3690}" srcOrd="0" destOrd="0" presId="urn:microsoft.com/office/officeart/2005/8/layout/default"/>
    <dgm:cxn modelId="{2D3F9FB1-5AEF-45AA-869F-AF2BB568019A}" type="presParOf" srcId="{73A2BA77-A3A2-4757-8B1E-A9CB9BD6CEB4}" destId="{9E70466C-2FF1-4CEF-A54F-16A6617AE1FF}" srcOrd="1" destOrd="0" presId="urn:microsoft.com/office/officeart/2005/8/layout/default"/>
    <dgm:cxn modelId="{909FD200-3C3E-43E9-A70F-4A2A0847483F}" type="presParOf" srcId="{73A2BA77-A3A2-4757-8B1E-A9CB9BD6CEB4}" destId="{2647DC67-3850-43DC-B430-5DFA7C7F9939}" srcOrd="2" destOrd="0" presId="urn:microsoft.com/office/officeart/2005/8/layout/default"/>
    <dgm:cxn modelId="{E5265E09-D3C7-40AB-AD33-ECB4F6FC0CEB}" type="presParOf" srcId="{73A2BA77-A3A2-4757-8B1E-A9CB9BD6CEB4}" destId="{191143EC-077C-4D3C-9585-93726774A775}" srcOrd="3" destOrd="0" presId="urn:microsoft.com/office/officeart/2005/8/layout/default"/>
    <dgm:cxn modelId="{8805E5AC-1635-4867-ACA8-9D3A3DEE29CB}" type="presParOf" srcId="{73A2BA77-A3A2-4757-8B1E-A9CB9BD6CEB4}" destId="{B728C989-52A1-45FC-BDA1-BC73D3D11B85}" srcOrd="4" destOrd="0" presId="urn:microsoft.com/office/officeart/2005/8/layout/default"/>
    <dgm:cxn modelId="{2A628DE1-98F9-4434-A304-F3C228850F28}" type="presParOf" srcId="{73A2BA77-A3A2-4757-8B1E-A9CB9BD6CEB4}" destId="{A93F619A-6E94-4682-BC9B-9664132196F0}" srcOrd="5" destOrd="0" presId="urn:microsoft.com/office/officeart/2005/8/layout/default"/>
    <dgm:cxn modelId="{2C1502C9-A730-4897-B5A8-24DF3B514BB1}" type="presParOf" srcId="{73A2BA77-A3A2-4757-8B1E-A9CB9BD6CEB4}" destId="{4CA3A109-4C1A-4242-94D5-4D245D2B937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44F123A-EC52-47F2-AD2E-6F2B7B59D7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9DF72BB-1E29-4FEF-B317-C3DE88919308}">
      <dgm:prSet/>
      <dgm:spPr/>
      <dgm:t>
        <a:bodyPr/>
        <a:lstStyle/>
        <a:p>
          <a:r>
            <a:rPr lang="it-IT"/>
            <a:t>Contenuto</a:t>
          </a:r>
        </a:p>
      </dgm:t>
    </dgm:pt>
    <dgm:pt modelId="{E259702F-57EF-4F22-A539-1D482B030614}" type="parTrans" cxnId="{C078E5DF-D9FA-4573-BF99-39FE80CF6B9C}">
      <dgm:prSet/>
      <dgm:spPr/>
      <dgm:t>
        <a:bodyPr/>
        <a:lstStyle/>
        <a:p>
          <a:endParaRPr lang="it-IT"/>
        </a:p>
      </dgm:t>
    </dgm:pt>
    <dgm:pt modelId="{5431AAFB-31F2-4551-A735-E1BEA22DA983}" type="sibTrans" cxnId="{C078E5DF-D9FA-4573-BF99-39FE80CF6B9C}">
      <dgm:prSet/>
      <dgm:spPr/>
      <dgm:t>
        <a:bodyPr/>
        <a:lstStyle/>
        <a:p>
          <a:endParaRPr lang="it-IT"/>
        </a:p>
      </dgm:t>
    </dgm:pt>
    <dgm:pt modelId="{8DABE5D7-2312-46B9-9A0B-679492CA1859}">
      <dgm:prSet/>
      <dgm:spPr/>
      <dgm:t>
        <a:bodyPr/>
        <a:lstStyle/>
        <a:p>
          <a:r>
            <a:rPr lang="it-IT"/>
            <a:t>Ciò che si comunica all'utente</a:t>
          </a:r>
        </a:p>
      </dgm:t>
    </dgm:pt>
    <dgm:pt modelId="{34E1F749-2580-4CD2-9380-5DA0368C3563}" type="parTrans" cxnId="{26E0A4B4-7263-4BF8-B406-78B174F0E42B}">
      <dgm:prSet/>
      <dgm:spPr/>
      <dgm:t>
        <a:bodyPr/>
        <a:lstStyle/>
        <a:p>
          <a:endParaRPr lang="it-IT"/>
        </a:p>
      </dgm:t>
    </dgm:pt>
    <dgm:pt modelId="{FF10B823-143D-44B9-9984-3A9A29330E6B}" type="sibTrans" cxnId="{26E0A4B4-7263-4BF8-B406-78B174F0E42B}">
      <dgm:prSet/>
      <dgm:spPr/>
      <dgm:t>
        <a:bodyPr/>
        <a:lstStyle/>
        <a:p>
          <a:endParaRPr lang="it-IT"/>
        </a:p>
      </dgm:t>
    </dgm:pt>
    <dgm:pt modelId="{EB4340D7-BB6C-46E5-A541-B3354982C4AE}">
      <dgm:prSet/>
      <dgm:spPr/>
      <dgm:t>
        <a:bodyPr/>
        <a:lstStyle/>
        <a:p>
          <a:r>
            <a:rPr lang="it-IT"/>
            <a:t>Rappresentazione</a:t>
          </a:r>
        </a:p>
      </dgm:t>
    </dgm:pt>
    <dgm:pt modelId="{A47CA3F9-F8AA-4EBA-A829-B6458080A8E9}" type="parTrans" cxnId="{DFDD9416-C6A0-4001-A100-D736315E8E38}">
      <dgm:prSet/>
      <dgm:spPr/>
      <dgm:t>
        <a:bodyPr/>
        <a:lstStyle/>
        <a:p>
          <a:endParaRPr lang="it-IT"/>
        </a:p>
      </dgm:t>
    </dgm:pt>
    <dgm:pt modelId="{0EFA312B-92E8-4AED-9E61-1684D14DC40C}" type="sibTrans" cxnId="{DFDD9416-C6A0-4001-A100-D736315E8E38}">
      <dgm:prSet/>
      <dgm:spPr/>
      <dgm:t>
        <a:bodyPr/>
        <a:lstStyle/>
        <a:p>
          <a:endParaRPr lang="it-IT"/>
        </a:p>
      </dgm:t>
    </dgm:pt>
    <dgm:pt modelId="{5A8A6395-D051-43ED-A053-E7A2E954A28A}">
      <dgm:prSet/>
      <dgm:spPr/>
      <dgm:t>
        <a:bodyPr/>
        <a:lstStyle/>
        <a:p>
          <a:r>
            <a:rPr lang="it-IT"/>
            <a:t>Modo in cui il documento è riprodotto attraverso differenti strumenti</a:t>
          </a:r>
        </a:p>
      </dgm:t>
    </dgm:pt>
    <dgm:pt modelId="{9207124D-8AB5-4DBA-B5CD-F6EDBBBE95E7}" type="parTrans" cxnId="{7FAFD770-2015-4ADB-B951-8E230DE35DCB}">
      <dgm:prSet/>
      <dgm:spPr/>
      <dgm:t>
        <a:bodyPr/>
        <a:lstStyle/>
        <a:p>
          <a:endParaRPr lang="it-IT"/>
        </a:p>
      </dgm:t>
    </dgm:pt>
    <dgm:pt modelId="{2089967E-A6FC-42FA-9775-B433EC2E6FAF}" type="sibTrans" cxnId="{7FAFD770-2015-4ADB-B951-8E230DE35DCB}">
      <dgm:prSet/>
      <dgm:spPr/>
      <dgm:t>
        <a:bodyPr/>
        <a:lstStyle/>
        <a:p>
          <a:endParaRPr lang="it-IT"/>
        </a:p>
      </dgm:t>
    </dgm:pt>
    <dgm:pt modelId="{4BDB6CF1-02AD-4AE0-89BA-0AFE7BDE4743}" type="pres">
      <dgm:prSet presAssocID="{944F123A-EC52-47F2-AD2E-6F2B7B59D7F5}" presName="linear" presStyleCnt="0">
        <dgm:presLayoutVars>
          <dgm:animLvl val="lvl"/>
          <dgm:resizeHandles val="exact"/>
        </dgm:presLayoutVars>
      </dgm:prSet>
      <dgm:spPr/>
    </dgm:pt>
    <dgm:pt modelId="{7BCDEFDB-A832-4340-AFD6-7155F46F7954}" type="pres">
      <dgm:prSet presAssocID="{19DF72BB-1E29-4FEF-B317-C3DE889193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F48939-675C-4435-818C-3F3B459D68D1}" type="pres">
      <dgm:prSet presAssocID="{19DF72BB-1E29-4FEF-B317-C3DE88919308}" presName="childText" presStyleLbl="revTx" presStyleIdx="0" presStyleCnt="2">
        <dgm:presLayoutVars>
          <dgm:bulletEnabled val="1"/>
        </dgm:presLayoutVars>
      </dgm:prSet>
      <dgm:spPr/>
    </dgm:pt>
    <dgm:pt modelId="{4B7019F2-5506-4BD0-A850-174CF89C379B}" type="pres">
      <dgm:prSet presAssocID="{EB4340D7-BB6C-46E5-A541-B3354982C4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57C00C-DD9C-488B-B51F-59BFE7508F77}" type="pres">
      <dgm:prSet presAssocID="{EB4340D7-BB6C-46E5-A541-B3354982C4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F575710-F837-4B5A-8C32-AEE5E98B2BC8}" type="presOf" srcId="{19DF72BB-1E29-4FEF-B317-C3DE88919308}" destId="{7BCDEFDB-A832-4340-AFD6-7155F46F7954}" srcOrd="0" destOrd="0" presId="urn:microsoft.com/office/officeart/2005/8/layout/vList2"/>
    <dgm:cxn modelId="{DFDD9416-C6A0-4001-A100-D736315E8E38}" srcId="{944F123A-EC52-47F2-AD2E-6F2B7B59D7F5}" destId="{EB4340D7-BB6C-46E5-A541-B3354982C4AE}" srcOrd="1" destOrd="0" parTransId="{A47CA3F9-F8AA-4EBA-A829-B6458080A8E9}" sibTransId="{0EFA312B-92E8-4AED-9E61-1684D14DC40C}"/>
    <dgm:cxn modelId="{7FAFD770-2015-4ADB-B951-8E230DE35DCB}" srcId="{EB4340D7-BB6C-46E5-A541-B3354982C4AE}" destId="{5A8A6395-D051-43ED-A053-E7A2E954A28A}" srcOrd="0" destOrd="0" parTransId="{9207124D-8AB5-4DBA-B5CD-F6EDBBBE95E7}" sibTransId="{2089967E-A6FC-42FA-9775-B433EC2E6FAF}"/>
    <dgm:cxn modelId="{B3C7EB7E-5372-4D58-9FB3-02F6F95A4B69}" type="presOf" srcId="{944F123A-EC52-47F2-AD2E-6F2B7B59D7F5}" destId="{4BDB6CF1-02AD-4AE0-89BA-0AFE7BDE4743}" srcOrd="0" destOrd="0" presId="urn:microsoft.com/office/officeart/2005/8/layout/vList2"/>
    <dgm:cxn modelId="{1CB93797-A330-4F81-823E-E7D363327F1B}" type="presOf" srcId="{8DABE5D7-2312-46B9-9A0B-679492CA1859}" destId="{C5F48939-675C-4435-818C-3F3B459D68D1}" srcOrd="0" destOrd="0" presId="urn:microsoft.com/office/officeart/2005/8/layout/vList2"/>
    <dgm:cxn modelId="{803934B2-9673-4005-9337-F1D42A6CD7AF}" type="presOf" srcId="{5A8A6395-D051-43ED-A053-E7A2E954A28A}" destId="{2457C00C-DD9C-488B-B51F-59BFE7508F77}" srcOrd="0" destOrd="0" presId="urn:microsoft.com/office/officeart/2005/8/layout/vList2"/>
    <dgm:cxn modelId="{26E0A4B4-7263-4BF8-B406-78B174F0E42B}" srcId="{19DF72BB-1E29-4FEF-B317-C3DE88919308}" destId="{8DABE5D7-2312-46B9-9A0B-679492CA1859}" srcOrd="0" destOrd="0" parTransId="{34E1F749-2580-4CD2-9380-5DA0368C3563}" sibTransId="{FF10B823-143D-44B9-9984-3A9A29330E6B}"/>
    <dgm:cxn modelId="{8011BEC6-F643-4D2B-9300-5F6CF57BCBA8}" type="presOf" srcId="{EB4340D7-BB6C-46E5-A541-B3354982C4AE}" destId="{4B7019F2-5506-4BD0-A850-174CF89C379B}" srcOrd="0" destOrd="0" presId="urn:microsoft.com/office/officeart/2005/8/layout/vList2"/>
    <dgm:cxn modelId="{C078E5DF-D9FA-4573-BF99-39FE80CF6B9C}" srcId="{944F123A-EC52-47F2-AD2E-6F2B7B59D7F5}" destId="{19DF72BB-1E29-4FEF-B317-C3DE88919308}" srcOrd="0" destOrd="0" parTransId="{E259702F-57EF-4F22-A539-1D482B030614}" sibTransId="{5431AAFB-31F2-4551-A735-E1BEA22DA983}"/>
    <dgm:cxn modelId="{AFF072D2-6F5E-468F-A9D6-E413CD1C36E4}" type="presParOf" srcId="{4BDB6CF1-02AD-4AE0-89BA-0AFE7BDE4743}" destId="{7BCDEFDB-A832-4340-AFD6-7155F46F7954}" srcOrd="0" destOrd="0" presId="urn:microsoft.com/office/officeart/2005/8/layout/vList2"/>
    <dgm:cxn modelId="{A2DB7904-D189-4DC4-92A9-C30125306B75}" type="presParOf" srcId="{4BDB6CF1-02AD-4AE0-89BA-0AFE7BDE4743}" destId="{C5F48939-675C-4435-818C-3F3B459D68D1}" srcOrd="1" destOrd="0" presId="urn:microsoft.com/office/officeart/2005/8/layout/vList2"/>
    <dgm:cxn modelId="{D6B796D6-C49E-465E-B809-B37D37BB8710}" type="presParOf" srcId="{4BDB6CF1-02AD-4AE0-89BA-0AFE7BDE4743}" destId="{4B7019F2-5506-4BD0-A850-174CF89C379B}" srcOrd="2" destOrd="0" presId="urn:microsoft.com/office/officeart/2005/8/layout/vList2"/>
    <dgm:cxn modelId="{87585527-59DD-4E29-8A41-023E625E854F}" type="presParOf" srcId="{4BDB6CF1-02AD-4AE0-89BA-0AFE7BDE4743}" destId="{2457C00C-DD9C-488B-B51F-59BFE7508F7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76C0D0C-5C23-459F-BCBE-5916EC3841C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61902FF-1FCD-4A0E-AB03-3190876753AB}">
      <dgm:prSet/>
      <dgm:spPr/>
      <dgm:t>
        <a:bodyPr/>
        <a:lstStyle/>
        <a:p>
          <a:r>
            <a:rPr lang="it-IT"/>
            <a:t>Tutti i possibili tipi di presentazione di un documento devono riuscire a mostrare all'utente, se non proprio lo stesso contenuto, almeno un suo valido equivalente</a:t>
          </a:r>
        </a:p>
      </dgm:t>
    </dgm:pt>
    <dgm:pt modelId="{9F8B40FC-2528-41B6-834E-3A3CF4108249}" type="parTrans" cxnId="{B43EA28A-6F74-43F4-82A4-7104A7FB1294}">
      <dgm:prSet/>
      <dgm:spPr/>
      <dgm:t>
        <a:bodyPr/>
        <a:lstStyle/>
        <a:p>
          <a:endParaRPr lang="it-IT"/>
        </a:p>
      </dgm:t>
    </dgm:pt>
    <dgm:pt modelId="{5C019742-075E-4BEE-88A6-4F81200B912E}" type="sibTrans" cxnId="{B43EA28A-6F74-43F4-82A4-7104A7FB1294}">
      <dgm:prSet/>
      <dgm:spPr/>
      <dgm:t>
        <a:bodyPr/>
        <a:lstStyle/>
        <a:p>
          <a:endParaRPr lang="it-IT"/>
        </a:p>
      </dgm:t>
    </dgm:pt>
    <dgm:pt modelId="{EE057096-C604-4EE4-ABCF-70D15DD68C85}" type="pres">
      <dgm:prSet presAssocID="{576C0D0C-5C23-459F-BCBE-5916EC3841CF}" presName="Name0" presStyleCnt="0">
        <dgm:presLayoutVars>
          <dgm:dir/>
          <dgm:resizeHandles val="exact"/>
        </dgm:presLayoutVars>
      </dgm:prSet>
      <dgm:spPr/>
    </dgm:pt>
    <dgm:pt modelId="{63BAA583-FF84-441F-80D9-7DE39983FCB7}" type="pres">
      <dgm:prSet presAssocID="{061902FF-1FCD-4A0E-AB03-3190876753AB}" presName="node" presStyleLbl="node1" presStyleIdx="0" presStyleCnt="1">
        <dgm:presLayoutVars>
          <dgm:bulletEnabled val="1"/>
        </dgm:presLayoutVars>
      </dgm:prSet>
      <dgm:spPr/>
    </dgm:pt>
  </dgm:ptLst>
  <dgm:cxnLst>
    <dgm:cxn modelId="{B43EA28A-6F74-43F4-82A4-7104A7FB1294}" srcId="{576C0D0C-5C23-459F-BCBE-5916EC3841CF}" destId="{061902FF-1FCD-4A0E-AB03-3190876753AB}" srcOrd="0" destOrd="0" parTransId="{9F8B40FC-2528-41B6-834E-3A3CF4108249}" sibTransId="{5C019742-075E-4BEE-88A6-4F81200B912E}"/>
    <dgm:cxn modelId="{7D5AB39A-A0A6-49E5-8BBE-14025C9F76A2}" type="presOf" srcId="{576C0D0C-5C23-459F-BCBE-5916EC3841CF}" destId="{EE057096-C604-4EE4-ABCF-70D15DD68C85}" srcOrd="0" destOrd="0" presId="urn:microsoft.com/office/officeart/2005/8/layout/process1"/>
    <dgm:cxn modelId="{397BE8E1-FF38-4C42-AD53-27D72F66834F}" type="presOf" srcId="{061902FF-1FCD-4A0E-AB03-3190876753AB}" destId="{63BAA583-FF84-441F-80D9-7DE39983FCB7}" srcOrd="0" destOrd="0" presId="urn:microsoft.com/office/officeart/2005/8/layout/process1"/>
    <dgm:cxn modelId="{3DE551AB-FF7F-4214-9A4F-79C5FEE5D060}" type="presParOf" srcId="{EE057096-C604-4EE4-ABCF-70D15DD68C85}" destId="{63BAA583-FF84-441F-80D9-7DE39983FCB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4D0F832-A252-435E-8038-A9295A179C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40EFC33-0D83-4DF1-9A2C-450C475EFCA0}">
      <dgm:prSet/>
      <dgm:spPr/>
      <dgm:t>
        <a:bodyPr/>
        <a:lstStyle/>
        <a:p>
          <a:r>
            <a:rPr lang="it-IT"/>
            <a:t>Due linguaggi differenti</a:t>
          </a:r>
        </a:p>
      </dgm:t>
    </dgm:pt>
    <dgm:pt modelId="{7F088B31-BE3B-40D7-A5A9-FEF203FCE4D2}" type="parTrans" cxnId="{73D60250-AEF2-4314-BAE8-F5099C9911F8}">
      <dgm:prSet/>
      <dgm:spPr/>
      <dgm:t>
        <a:bodyPr/>
        <a:lstStyle/>
        <a:p>
          <a:endParaRPr lang="it-IT"/>
        </a:p>
      </dgm:t>
    </dgm:pt>
    <dgm:pt modelId="{9DA141EB-0401-4594-8894-E0E7FB0053DF}" type="sibTrans" cxnId="{73D60250-AEF2-4314-BAE8-F5099C9911F8}">
      <dgm:prSet/>
      <dgm:spPr/>
      <dgm:t>
        <a:bodyPr/>
        <a:lstStyle/>
        <a:p>
          <a:endParaRPr lang="it-IT"/>
        </a:p>
      </dgm:t>
    </dgm:pt>
    <dgm:pt modelId="{BBFA424F-4416-4A2D-AA78-4B99F2B2BB64}">
      <dgm:prSet/>
      <dgm:spPr/>
      <dgm:t>
        <a:bodyPr/>
        <a:lstStyle/>
        <a:p>
          <a:r>
            <a:rPr lang="it-IT"/>
            <a:t>HTML per il contenuto</a:t>
          </a:r>
        </a:p>
      </dgm:t>
    </dgm:pt>
    <dgm:pt modelId="{2CDEE883-0CBC-4AB2-8137-6992A4E0E5D3}" type="parTrans" cxnId="{E43E77CF-4326-4643-927C-40A30F79752B}">
      <dgm:prSet/>
      <dgm:spPr/>
      <dgm:t>
        <a:bodyPr/>
        <a:lstStyle/>
        <a:p>
          <a:endParaRPr lang="it-IT"/>
        </a:p>
      </dgm:t>
    </dgm:pt>
    <dgm:pt modelId="{B4CF55EF-DD72-46EB-A764-32D1908A534A}" type="sibTrans" cxnId="{E43E77CF-4326-4643-927C-40A30F79752B}">
      <dgm:prSet/>
      <dgm:spPr/>
      <dgm:t>
        <a:bodyPr/>
        <a:lstStyle/>
        <a:p>
          <a:endParaRPr lang="it-IT"/>
        </a:p>
      </dgm:t>
    </dgm:pt>
    <dgm:pt modelId="{D48CB8C3-2815-4F85-A7CA-613473D005CD}">
      <dgm:prSet/>
      <dgm:spPr/>
      <dgm:t>
        <a:bodyPr/>
        <a:lstStyle/>
        <a:p>
          <a:r>
            <a:rPr lang="it-IT"/>
            <a:t>CSS per la presentazione</a:t>
          </a:r>
        </a:p>
      </dgm:t>
    </dgm:pt>
    <dgm:pt modelId="{27C87188-0562-45EA-9EAB-5F22AE933ACB}" type="parTrans" cxnId="{9CFE23EE-8643-44DF-ADDA-05F2AC21A309}">
      <dgm:prSet/>
      <dgm:spPr/>
      <dgm:t>
        <a:bodyPr/>
        <a:lstStyle/>
        <a:p>
          <a:endParaRPr lang="it-IT"/>
        </a:p>
      </dgm:t>
    </dgm:pt>
    <dgm:pt modelId="{AA49E38C-52F5-4893-818A-85B7557877C1}" type="sibTrans" cxnId="{9CFE23EE-8643-44DF-ADDA-05F2AC21A309}">
      <dgm:prSet/>
      <dgm:spPr/>
      <dgm:t>
        <a:bodyPr/>
        <a:lstStyle/>
        <a:p>
          <a:endParaRPr lang="it-IT"/>
        </a:p>
      </dgm:t>
    </dgm:pt>
    <dgm:pt modelId="{06EF74B4-4229-4A17-8676-7DFEB914EE8C}" type="pres">
      <dgm:prSet presAssocID="{A4D0F832-A252-435E-8038-A9295A179CB4}" presName="linear" presStyleCnt="0">
        <dgm:presLayoutVars>
          <dgm:animLvl val="lvl"/>
          <dgm:resizeHandles val="exact"/>
        </dgm:presLayoutVars>
      </dgm:prSet>
      <dgm:spPr/>
    </dgm:pt>
    <dgm:pt modelId="{A99BB5C6-7B4E-4B39-AEFC-F1E8CF6DE48B}" type="pres">
      <dgm:prSet presAssocID="{840EFC33-0D83-4DF1-9A2C-450C475EFCA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9693E0F-447E-44A2-BE0C-8800670491DF}" type="pres">
      <dgm:prSet presAssocID="{840EFC33-0D83-4DF1-9A2C-450C475EFC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2C2872B-C55B-46DC-A814-0E2809A29415}" type="presOf" srcId="{BBFA424F-4416-4A2D-AA78-4B99F2B2BB64}" destId="{A9693E0F-447E-44A2-BE0C-8800670491DF}" srcOrd="0" destOrd="0" presId="urn:microsoft.com/office/officeart/2005/8/layout/vList2"/>
    <dgm:cxn modelId="{86C6AF43-8232-4F87-A9A5-5AE24D1AD8E5}" type="presOf" srcId="{D48CB8C3-2815-4F85-A7CA-613473D005CD}" destId="{A9693E0F-447E-44A2-BE0C-8800670491DF}" srcOrd="0" destOrd="1" presId="urn:microsoft.com/office/officeart/2005/8/layout/vList2"/>
    <dgm:cxn modelId="{AF2DAC4E-F71F-4172-A29F-68EE9CD4B5B9}" type="presOf" srcId="{A4D0F832-A252-435E-8038-A9295A179CB4}" destId="{06EF74B4-4229-4A17-8676-7DFEB914EE8C}" srcOrd="0" destOrd="0" presId="urn:microsoft.com/office/officeart/2005/8/layout/vList2"/>
    <dgm:cxn modelId="{73D60250-AEF2-4314-BAE8-F5099C9911F8}" srcId="{A4D0F832-A252-435E-8038-A9295A179CB4}" destId="{840EFC33-0D83-4DF1-9A2C-450C475EFCA0}" srcOrd="0" destOrd="0" parTransId="{7F088B31-BE3B-40D7-A5A9-FEF203FCE4D2}" sibTransId="{9DA141EB-0401-4594-8894-E0E7FB0053DF}"/>
    <dgm:cxn modelId="{E43E77CF-4326-4643-927C-40A30F79752B}" srcId="{840EFC33-0D83-4DF1-9A2C-450C475EFCA0}" destId="{BBFA424F-4416-4A2D-AA78-4B99F2B2BB64}" srcOrd="0" destOrd="0" parTransId="{2CDEE883-0CBC-4AB2-8137-6992A4E0E5D3}" sibTransId="{B4CF55EF-DD72-46EB-A764-32D1908A534A}"/>
    <dgm:cxn modelId="{2A9B9BDB-1E7A-4447-9C34-2D333A696659}" type="presOf" srcId="{840EFC33-0D83-4DF1-9A2C-450C475EFCA0}" destId="{A99BB5C6-7B4E-4B39-AEFC-F1E8CF6DE48B}" srcOrd="0" destOrd="0" presId="urn:microsoft.com/office/officeart/2005/8/layout/vList2"/>
    <dgm:cxn modelId="{9CFE23EE-8643-44DF-ADDA-05F2AC21A309}" srcId="{840EFC33-0D83-4DF1-9A2C-450C475EFCA0}" destId="{D48CB8C3-2815-4F85-A7CA-613473D005CD}" srcOrd="1" destOrd="0" parTransId="{27C87188-0562-45EA-9EAB-5F22AE933ACB}" sibTransId="{AA49E38C-52F5-4893-818A-85B7557877C1}"/>
    <dgm:cxn modelId="{EA767C8F-D73F-4735-9D91-C54C78243F8A}" type="presParOf" srcId="{06EF74B4-4229-4A17-8676-7DFEB914EE8C}" destId="{A99BB5C6-7B4E-4B39-AEFC-F1E8CF6DE48B}" srcOrd="0" destOrd="0" presId="urn:microsoft.com/office/officeart/2005/8/layout/vList2"/>
    <dgm:cxn modelId="{88425E76-DE9E-4C13-8544-6C81AF2C367B}" type="presParOf" srcId="{06EF74B4-4229-4A17-8676-7DFEB914EE8C}" destId="{A9693E0F-447E-44A2-BE0C-880067049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24024BC-1D63-414C-83C3-2CA5B51CE93D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D3EA0D69-D6D0-4460-8C19-57DA182ED91F}">
      <dgm:prSet/>
      <dgm:spPr/>
      <dgm:t>
        <a:bodyPr/>
        <a:lstStyle/>
        <a:p>
          <a:r>
            <a:rPr lang="it-IT"/>
            <a:t>Comportamento</a:t>
          </a:r>
        </a:p>
      </dgm:t>
    </dgm:pt>
    <dgm:pt modelId="{3F08766B-D305-45E7-B569-84BD15B87488}" type="parTrans" cxnId="{D93D370D-62D2-41A4-AA51-9DE6C1C56DA8}">
      <dgm:prSet/>
      <dgm:spPr/>
      <dgm:t>
        <a:bodyPr/>
        <a:lstStyle/>
        <a:p>
          <a:endParaRPr lang="it-IT"/>
        </a:p>
      </dgm:t>
    </dgm:pt>
    <dgm:pt modelId="{080B3006-2EB0-4C15-A618-B75A12D46C09}" type="sibTrans" cxnId="{D93D370D-62D2-41A4-AA51-9DE6C1C56DA8}">
      <dgm:prSet/>
      <dgm:spPr/>
      <dgm:t>
        <a:bodyPr/>
        <a:lstStyle/>
        <a:p>
          <a:endParaRPr lang="it-IT"/>
        </a:p>
      </dgm:t>
    </dgm:pt>
    <dgm:pt modelId="{A6B86252-0D46-4253-AEB4-AF6B657F14FB}">
      <dgm:prSet/>
      <dgm:spPr/>
      <dgm:t>
        <a:bodyPr/>
        <a:lstStyle/>
        <a:p>
          <a:r>
            <a:rPr lang="it-IT"/>
            <a:t>Presentazione</a:t>
          </a:r>
        </a:p>
      </dgm:t>
    </dgm:pt>
    <dgm:pt modelId="{A48C4490-8833-4C1D-B272-634435F196F9}" type="parTrans" cxnId="{941CCBC5-1E82-4724-9DE2-E8F399C3479D}">
      <dgm:prSet/>
      <dgm:spPr/>
      <dgm:t>
        <a:bodyPr/>
        <a:lstStyle/>
        <a:p>
          <a:endParaRPr lang="it-IT"/>
        </a:p>
      </dgm:t>
    </dgm:pt>
    <dgm:pt modelId="{95EA0C29-8466-4A74-8FB9-9395C7094BD2}" type="sibTrans" cxnId="{941CCBC5-1E82-4724-9DE2-E8F399C3479D}">
      <dgm:prSet/>
      <dgm:spPr/>
      <dgm:t>
        <a:bodyPr/>
        <a:lstStyle/>
        <a:p>
          <a:endParaRPr lang="it-IT"/>
        </a:p>
      </dgm:t>
    </dgm:pt>
    <dgm:pt modelId="{5066AA64-CCB4-4A4F-8409-BC2FF00C7FD5}">
      <dgm:prSet/>
      <dgm:spPr/>
      <dgm:t>
        <a:bodyPr/>
        <a:lstStyle/>
        <a:p>
          <a:r>
            <a:rPr lang="it-IT"/>
            <a:t>Struttura e contenuto</a:t>
          </a:r>
        </a:p>
      </dgm:t>
    </dgm:pt>
    <dgm:pt modelId="{74D177BE-D0E5-4917-A704-F473443DD722}" type="parTrans" cxnId="{FE403F09-527F-4AF0-88E8-1F3FE1E33141}">
      <dgm:prSet/>
      <dgm:spPr/>
      <dgm:t>
        <a:bodyPr/>
        <a:lstStyle/>
        <a:p>
          <a:endParaRPr lang="it-IT"/>
        </a:p>
      </dgm:t>
    </dgm:pt>
    <dgm:pt modelId="{1A8003E6-A329-4C90-AAE2-2B9EE20EE4EB}" type="sibTrans" cxnId="{FE403F09-527F-4AF0-88E8-1F3FE1E33141}">
      <dgm:prSet/>
      <dgm:spPr/>
      <dgm:t>
        <a:bodyPr/>
        <a:lstStyle/>
        <a:p>
          <a:endParaRPr lang="it-IT"/>
        </a:p>
      </dgm:t>
    </dgm:pt>
    <dgm:pt modelId="{597A0369-AC25-43A3-AC9A-B15A259025AC}" type="pres">
      <dgm:prSet presAssocID="{E24024BC-1D63-414C-83C3-2CA5B51CE93D}" presName="Name0" presStyleCnt="0">
        <dgm:presLayoutVars>
          <dgm:dir/>
          <dgm:resizeHandles val="exact"/>
        </dgm:presLayoutVars>
      </dgm:prSet>
      <dgm:spPr/>
    </dgm:pt>
    <dgm:pt modelId="{921BB022-A847-4035-8710-DA0C36A162B1}" type="pres">
      <dgm:prSet presAssocID="{D3EA0D69-D6D0-4460-8C19-57DA182ED91F}" presName="node" presStyleLbl="node1" presStyleIdx="0" presStyleCnt="3">
        <dgm:presLayoutVars>
          <dgm:bulletEnabled val="1"/>
        </dgm:presLayoutVars>
      </dgm:prSet>
      <dgm:spPr/>
    </dgm:pt>
    <dgm:pt modelId="{E1B0EE86-2175-432C-9109-74C428E55CA8}" type="pres">
      <dgm:prSet presAssocID="{080B3006-2EB0-4C15-A618-B75A12D46C09}" presName="sibTrans" presStyleCnt="0"/>
      <dgm:spPr/>
    </dgm:pt>
    <dgm:pt modelId="{ECB115E2-6B20-4A48-91CA-1E8CA58FF2B1}" type="pres">
      <dgm:prSet presAssocID="{A6B86252-0D46-4253-AEB4-AF6B657F14FB}" presName="node" presStyleLbl="node1" presStyleIdx="1" presStyleCnt="3">
        <dgm:presLayoutVars>
          <dgm:bulletEnabled val="1"/>
        </dgm:presLayoutVars>
      </dgm:prSet>
      <dgm:spPr/>
    </dgm:pt>
    <dgm:pt modelId="{B342A681-993A-43CC-A7BB-031FDFB48E75}" type="pres">
      <dgm:prSet presAssocID="{95EA0C29-8466-4A74-8FB9-9395C7094BD2}" presName="sibTrans" presStyleCnt="0"/>
      <dgm:spPr/>
    </dgm:pt>
    <dgm:pt modelId="{61F03EBE-9113-4A5F-AFB0-00F59F0A4ADE}" type="pres">
      <dgm:prSet presAssocID="{5066AA64-CCB4-4A4F-8409-BC2FF00C7FD5}" presName="node" presStyleLbl="node1" presStyleIdx="2" presStyleCnt="3">
        <dgm:presLayoutVars>
          <dgm:bulletEnabled val="1"/>
        </dgm:presLayoutVars>
      </dgm:prSet>
      <dgm:spPr/>
    </dgm:pt>
  </dgm:ptLst>
  <dgm:cxnLst>
    <dgm:cxn modelId="{FE403F09-527F-4AF0-88E8-1F3FE1E33141}" srcId="{E24024BC-1D63-414C-83C3-2CA5B51CE93D}" destId="{5066AA64-CCB4-4A4F-8409-BC2FF00C7FD5}" srcOrd="2" destOrd="0" parTransId="{74D177BE-D0E5-4917-A704-F473443DD722}" sibTransId="{1A8003E6-A329-4C90-AAE2-2B9EE20EE4EB}"/>
    <dgm:cxn modelId="{D93D370D-62D2-41A4-AA51-9DE6C1C56DA8}" srcId="{E24024BC-1D63-414C-83C3-2CA5B51CE93D}" destId="{D3EA0D69-D6D0-4460-8C19-57DA182ED91F}" srcOrd="0" destOrd="0" parTransId="{3F08766B-D305-45E7-B569-84BD15B87488}" sibTransId="{080B3006-2EB0-4C15-A618-B75A12D46C09}"/>
    <dgm:cxn modelId="{912D1619-4E18-47EB-A609-7A397BC105F5}" type="presOf" srcId="{A6B86252-0D46-4253-AEB4-AF6B657F14FB}" destId="{ECB115E2-6B20-4A48-91CA-1E8CA58FF2B1}" srcOrd="0" destOrd="0" presId="urn:microsoft.com/office/officeart/2005/8/layout/hList6"/>
    <dgm:cxn modelId="{F35D4659-92BB-4454-91C2-856C6BD450C8}" type="presOf" srcId="{5066AA64-CCB4-4A4F-8409-BC2FF00C7FD5}" destId="{61F03EBE-9113-4A5F-AFB0-00F59F0A4ADE}" srcOrd="0" destOrd="0" presId="urn:microsoft.com/office/officeart/2005/8/layout/hList6"/>
    <dgm:cxn modelId="{B50DEF88-B8DC-4D02-ABBC-69CECB268D31}" type="presOf" srcId="{E24024BC-1D63-414C-83C3-2CA5B51CE93D}" destId="{597A0369-AC25-43A3-AC9A-B15A259025AC}" srcOrd="0" destOrd="0" presId="urn:microsoft.com/office/officeart/2005/8/layout/hList6"/>
    <dgm:cxn modelId="{941CCBC5-1E82-4724-9DE2-E8F399C3479D}" srcId="{E24024BC-1D63-414C-83C3-2CA5B51CE93D}" destId="{A6B86252-0D46-4253-AEB4-AF6B657F14FB}" srcOrd="1" destOrd="0" parTransId="{A48C4490-8833-4C1D-B272-634435F196F9}" sibTransId="{95EA0C29-8466-4A74-8FB9-9395C7094BD2}"/>
    <dgm:cxn modelId="{EE041CF8-5B5C-4D14-BDA5-8849EB5AD865}" type="presOf" srcId="{D3EA0D69-D6D0-4460-8C19-57DA182ED91F}" destId="{921BB022-A847-4035-8710-DA0C36A162B1}" srcOrd="0" destOrd="0" presId="urn:microsoft.com/office/officeart/2005/8/layout/hList6"/>
    <dgm:cxn modelId="{4E110A73-5165-4E5B-AD23-804F9383B631}" type="presParOf" srcId="{597A0369-AC25-43A3-AC9A-B15A259025AC}" destId="{921BB022-A847-4035-8710-DA0C36A162B1}" srcOrd="0" destOrd="0" presId="urn:microsoft.com/office/officeart/2005/8/layout/hList6"/>
    <dgm:cxn modelId="{A2ECAB9D-575B-4C45-BC7D-2CED6EFADAEC}" type="presParOf" srcId="{597A0369-AC25-43A3-AC9A-B15A259025AC}" destId="{E1B0EE86-2175-432C-9109-74C428E55CA8}" srcOrd="1" destOrd="0" presId="urn:microsoft.com/office/officeart/2005/8/layout/hList6"/>
    <dgm:cxn modelId="{A6DFBA38-01C7-49FF-A1AE-E7FAE1E57825}" type="presParOf" srcId="{597A0369-AC25-43A3-AC9A-B15A259025AC}" destId="{ECB115E2-6B20-4A48-91CA-1E8CA58FF2B1}" srcOrd="2" destOrd="0" presId="urn:microsoft.com/office/officeart/2005/8/layout/hList6"/>
    <dgm:cxn modelId="{13F79D28-4CE5-4315-B5DE-4C2EEEC3130F}" type="presParOf" srcId="{597A0369-AC25-43A3-AC9A-B15A259025AC}" destId="{B342A681-993A-43CC-A7BB-031FDFB48E75}" srcOrd="3" destOrd="0" presId="urn:microsoft.com/office/officeart/2005/8/layout/hList6"/>
    <dgm:cxn modelId="{E2B5CC8E-7029-4129-9AB6-FD5540E0C02C}" type="presParOf" srcId="{597A0369-AC25-43A3-AC9A-B15A259025AC}" destId="{61F03EBE-9113-4A5F-AFB0-00F59F0A4AD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8C00AEC-65CB-489E-A7EE-B9257225A8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321D5E2-06B0-40F2-B934-2B321BD7826C}">
      <dgm:prSet/>
      <dgm:spPr/>
      <dgm:t>
        <a:bodyPr/>
        <a:lstStyle/>
        <a:p>
          <a:r>
            <a:rPr lang="it-IT" dirty="0"/>
            <a:t>Spazio su Internet su cui depositare i nostri file</a:t>
          </a:r>
        </a:p>
      </dgm:t>
    </dgm:pt>
    <dgm:pt modelId="{52FF6FEF-609D-42D0-9D2B-4DE93C386AF1}" type="parTrans" cxnId="{E5C8C090-F803-4AA7-A631-053997F3C188}">
      <dgm:prSet/>
      <dgm:spPr/>
      <dgm:t>
        <a:bodyPr/>
        <a:lstStyle/>
        <a:p>
          <a:endParaRPr lang="it-IT"/>
        </a:p>
      </dgm:t>
    </dgm:pt>
    <dgm:pt modelId="{8115ECD4-29DC-4B53-A1B3-64AB95CA1CD1}" type="sibTrans" cxnId="{E5C8C090-F803-4AA7-A631-053997F3C188}">
      <dgm:prSet/>
      <dgm:spPr/>
      <dgm:t>
        <a:bodyPr/>
        <a:lstStyle/>
        <a:p>
          <a:endParaRPr lang="it-IT"/>
        </a:p>
      </dgm:t>
    </dgm:pt>
    <dgm:pt modelId="{E3BA5EB5-006A-413E-86F0-98AAC9F41115}">
      <dgm:prSet/>
      <dgm:spPr/>
      <dgm:t>
        <a:bodyPr/>
        <a:lstStyle/>
        <a:p>
          <a:r>
            <a:rPr lang="it-IT"/>
            <a:t>Accessibili da ogni postazione in tempo brevissimo, attraverso dei server</a:t>
          </a:r>
        </a:p>
      </dgm:t>
    </dgm:pt>
    <dgm:pt modelId="{2A92C055-B21E-4390-8480-CC817AB19410}" type="parTrans" cxnId="{EBC01EC7-5FBC-442C-A5AC-0D0490DA5700}">
      <dgm:prSet/>
      <dgm:spPr/>
      <dgm:t>
        <a:bodyPr/>
        <a:lstStyle/>
        <a:p>
          <a:endParaRPr lang="it-IT"/>
        </a:p>
      </dgm:t>
    </dgm:pt>
    <dgm:pt modelId="{75E363F8-BB99-4D0A-8FCB-6FEA3A881E35}" type="sibTrans" cxnId="{EBC01EC7-5FBC-442C-A5AC-0D0490DA5700}">
      <dgm:prSet/>
      <dgm:spPr/>
      <dgm:t>
        <a:bodyPr/>
        <a:lstStyle/>
        <a:p>
          <a:endParaRPr lang="it-IT"/>
        </a:p>
      </dgm:t>
    </dgm:pt>
    <dgm:pt modelId="{FD6D7CA4-D60E-474F-A5A9-D24D2F6A3E37}">
      <dgm:prSet/>
      <dgm:spPr/>
      <dgm:t>
        <a:bodyPr/>
        <a:lstStyle/>
        <a:p>
          <a:r>
            <a:rPr lang="it-IT"/>
            <a:t>Soluzioni gratuite o a pagamento</a:t>
          </a:r>
        </a:p>
      </dgm:t>
    </dgm:pt>
    <dgm:pt modelId="{BAE07680-1E5C-4C06-B68E-3CF42A965569}" type="parTrans" cxnId="{54F65AF6-D949-4D04-8819-F3C001E89D00}">
      <dgm:prSet/>
      <dgm:spPr/>
      <dgm:t>
        <a:bodyPr/>
        <a:lstStyle/>
        <a:p>
          <a:endParaRPr lang="it-IT"/>
        </a:p>
      </dgm:t>
    </dgm:pt>
    <dgm:pt modelId="{88704747-1A70-4F0B-83C2-56801EBE6D4B}" type="sibTrans" cxnId="{54F65AF6-D949-4D04-8819-F3C001E89D00}">
      <dgm:prSet/>
      <dgm:spPr/>
      <dgm:t>
        <a:bodyPr/>
        <a:lstStyle/>
        <a:p>
          <a:endParaRPr lang="it-IT"/>
        </a:p>
      </dgm:t>
    </dgm:pt>
    <dgm:pt modelId="{2A6C7E12-F582-4A05-9557-511FBBF42362}">
      <dgm:prSet/>
      <dgm:spPr/>
      <dgm:t>
        <a:bodyPr/>
        <a:lstStyle/>
        <a:p>
          <a:r>
            <a:rPr lang="it-IT" dirty="0"/>
            <a:t>Prevede uno spazio fisico su hard disk</a:t>
          </a:r>
        </a:p>
      </dgm:t>
    </dgm:pt>
    <dgm:pt modelId="{B4D0A654-92A3-457A-84E3-4D2902873E22}" type="parTrans" cxnId="{61EF57F7-51FC-4B14-A21E-CCF498496215}">
      <dgm:prSet/>
      <dgm:spPr/>
      <dgm:t>
        <a:bodyPr/>
        <a:lstStyle/>
        <a:p>
          <a:endParaRPr lang="it-IT"/>
        </a:p>
      </dgm:t>
    </dgm:pt>
    <dgm:pt modelId="{7A10F0B1-A41A-4C7B-9C62-4D70FC346BDB}" type="sibTrans" cxnId="{61EF57F7-51FC-4B14-A21E-CCF498496215}">
      <dgm:prSet/>
      <dgm:spPr/>
      <dgm:t>
        <a:bodyPr/>
        <a:lstStyle/>
        <a:p>
          <a:endParaRPr lang="it-IT"/>
        </a:p>
      </dgm:t>
    </dgm:pt>
    <dgm:pt modelId="{E7F21ADD-A99E-47BD-A60D-364D6E07E261}" type="pres">
      <dgm:prSet presAssocID="{78C00AEC-65CB-489E-A7EE-B9257225A872}" presName="vert0" presStyleCnt="0">
        <dgm:presLayoutVars>
          <dgm:dir/>
          <dgm:animOne val="branch"/>
          <dgm:animLvl val="lvl"/>
        </dgm:presLayoutVars>
      </dgm:prSet>
      <dgm:spPr/>
    </dgm:pt>
    <dgm:pt modelId="{6D053E2B-85DF-4658-B55E-23DB871EAB2E}" type="pres">
      <dgm:prSet presAssocID="{9321D5E2-06B0-40F2-B934-2B321BD7826C}" presName="thickLine" presStyleLbl="alignNode1" presStyleIdx="0" presStyleCnt="4"/>
      <dgm:spPr/>
    </dgm:pt>
    <dgm:pt modelId="{2A8DB0AC-E2E9-438D-BD7F-FA5D4A4CD6A9}" type="pres">
      <dgm:prSet presAssocID="{9321D5E2-06B0-40F2-B934-2B321BD7826C}" presName="horz1" presStyleCnt="0"/>
      <dgm:spPr/>
    </dgm:pt>
    <dgm:pt modelId="{15A94E89-F646-4816-9B13-ADD0C165C197}" type="pres">
      <dgm:prSet presAssocID="{9321D5E2-06B0-40F2-B934-2B321BD7826C}" presName="tx1" presStyleLbl="revTx" presStyleIdx="0" presStyleCnt="4"/>
      <dgm:spPr/>
    </dgm:pt>
    <dgm:pt modelId="{6B3DE5D6-EF70-4E7D-8A71-7A9D3E1A4DC9}" type="pres">
      <dgm:prSet presAssocID="{9321D5E2-06B0-40F2-B934-2B321BD7826C}" presName="vert1" presStyleCnt="0"/>
      <dgm:spPr/>
    </dgm:pt>
    <dgm:pt modelId="{AF93E62E-B711-4C24-9C6A-06A8558CE812}" type="pres">
      <dgm:prSet presAssocID="{2A6C7E12-F582-4A05-9557-511FBBF42362}" presName="thickLine" presStyleLbl="alignNode1" presStyleIdx="1" presStyleCnt="4"/>
      <dgm:spPr/>
    </dgm:pt>
    <dgm:pt modelId="{668C0389-7755-4230-9355-0F5C70707D41}" type="pres">
      <dgm:prSet presAssocID="{2A6C7E12-F582-4A05-9557-511FBBF42362}" presName="horz1" presStyleCnt="0"/>
      <dgm:spPr/>
    </dgm:pt>
    <dgm:pt modelId="{5E8B730F-0E3C-4EFA-8EA2-BAF949FF3FAC}" type="pres">
      <dgm:prSet presAssocID="{2A6C7E12-F582-4A05-9557-511FBBF42362}" presName="tx1" presStyleLbl="revTx" presStyleIdx="1" presStyleCnt="4"/>
      <dgm:spPr/>
    </dgm:pt>
    <dgm:pt modelId="{B0CB1B20-6CE4-4A23-A37D-26518C9CEF9D}" type="pres">
      <dgm:prSet presAssocID="{2A6C7E12-F582-4A05-9557-511FBBF42362}" presName="vert1" presStyleCnt="0"/>
      <dgm:spPr/>
    </dgm:pt>
    <dgm:pt modelId="{8E80236C-A64E-4643-BD1A-AD7047FD0781}" type="pres">
      <dgm:prSet presAssocID="{E3BA5EB5-006A-413E-86F0-98AAC9F41115}" presName="thickLine" presStyleLbl="alignNode1" presStyleIdx="2" presStyleCnt="4"/>
      <dgm:spPr/>
    </dgm:pt>
    <dgm:pt modelId="{3E792F77-7025-4040-A961-2C6C4A6EA614}" type="pres">
      <dgm:prSet presAssocID="{E3BA5EB5-006A-413E-86F0-98AAC9F41115}" presName="horz1" presStyleCnt="0"/>
      <dgm:spPr/>
    </dgm:pt>
    <dgm:pt modelId="{72D0FF19-8012-4CA5-AB59-E36BDF0492C7}" type="pres">
      <dgm:prSet presAssocID="{E3BA5EB5-006A-413E-86F0-98AAC9F41115}" presName="tx1" presStyleLbl="revTx" presStyleIdx="2" presStyleCnt="4"/>
      <dgm:spPr/>
    </dgm:pt>
    <dgm:pt modelId="{428CFCB9-25E2-4BCE-948F-6B5D4F328536}" type="pres">
      <dgm:prSet presAssocID="{E3BA5EB5-006A-413E-86F0-98AAC9F41115}" presName="vert1" presStyleCnt="0"/>
      <dgm:spPr/>
    </dgm:pt>
    <dgm:pt modelId="{06E4FAC9-4DB3-43C2-B1EB-9AFB949ABCE5}" type="pres">
      <dgm:prSet presAssocID="{FD6D7CA4-D60E-474F-A5A9-D24D2F6A3E37}" presName="thickLine" presStyleLbl="alignNode1" presStyleIdx="3" presStyleCnt="4"/>
      <dgm:spPr/>
    </dgm:pt>
    <dgm:pt modelId="{BE12EC37-4530-482F-960D-3C828D191ECB}" type="pres">
      <dgm:prSet presAssocID="{FD6D7CA4-D60E-474F-A5A9-D24D2F6A3E37}" presName="horz1" presStyleCnt="0"/>
      <dgm:spPr/>
    </dgm:pt>
    <dgm:pt modelId="{B4F618C0-17A9-45AD-B087-5031730B301A}" type="pres">
      <dgm:prSet presAssocID="{FD6D7CA4-D60E-474F-A5A9-D24D2F6A3E37}" presName="tx1" presStyleLbl="revTx" presStyleIdx="3" presStyleCnt="4"/>
      <dgm:spPr/>
    </dgm:pt>
    <dgm:pt modelId="{0E502E11-50E7-4554-83C7-A87422B01EEF}" type="pres">
      <dgm:prSet presAssocID="{FD6D7CA4-D60E-474F-A5A9-D24D2F6A3E37}" presName="vert1" presStyleCnt="0"/>
      <dgm:spPr/>
    </dgm:pt>
  </dgm:ptLst>
  <dgm:cxnLst>
    <dgm:cxn modelId="{6348C930-8536-4343-89BE-A0BFD23CADC6}" type="presOf" srcId="{9321D5E2-06B0-40F2-B934-2B321BD7826C}" destId="{15A94E89-F646-4816-9B13-ADD0C165C197}" srcOrd="0" destOrd="0" presId="urn:microsoft.com/office/officeart/2008/layout/LinedList"/>
    <dgm:cxn modelId="{BFD5BB4A-4BAF-4D62-8828-B63C64A69727}" type="presOf" srcId="{E3BA5EB5-006A-413E-86F0-98AAC9F41115}" destId="{72D0FF19-8012-4CA5-AB59-E36BDF0492C7}" srcOrd="0" destOrd="0" presId="urn:microsoft.com/office/officeart/2008/layout/LinedList"/>
    <dgm:cxn modelId="{6363E24D-6A47-4829-A45D-BD1813B3F573}" type="presOf" srcId="{2A6C7E12-F582-4A05-9557-511FBBF42362}" destId="{5E8B730F-0E3C-4EFA-8EA2-BAF949FF3FAC}" srcOrd="0" destOrd="0" presId="urn:microsoft.com/office/officeart/2008/layout/LinedList"/>
    <dgm:cxn modelId="{EE22954E-644D-49FD-A9E3-81D36572605A}" type="presOf" srcId="{78C00AEC-65CB-489E-A7EE-B9257225A872}" destId="{E7F21ADD-A99E-47BD-A60D-364D6E07E261}" srcOrd="0" destOrd="0" presId="urn:microsoft.com/office/officeart/2008/layout/LinedList"/>
    <dgm:cxn modelId="{E5C8C090-F803-4AA7-A631-053997F3C188}" srcId="{78C00AEC-65CB-489E-A7EE-B9257225A872}" destId="{9321D5E2-06B0-40F2-B934-2B321BD7826C}" srcOrd="0" destOrd="0" parTransId="{52FF6FEF-609D-42D0-9D2B-4DE93C386AF1}" sibTransId="{8115ECD4-29DC-4B53-A1B3-64AB95CA1CD1}"/>
    <dgm:cxn modelId="{EBC01EC7-5FBC-442C-A5AC-0D0490DA5700}" srcId="{78C00AEC-65CB-489E-A7EE-B9257225A872}" destId="{E3BA5EB5-006A-413E-86F0-98AAC9F41115}" srcOrd="2" destOrd="0" parTransId="{2A92C055-B21E-4390-8480-CC817AB19410}" sibTransId="{75E363F8-BB99-4D0A-8FCB-6FEA3A881E35}"/>
    <dgm:cxn modelId="{54F65AF6-D949-4D04-8819-F3C001E89D00}" srcId="{78C00AEC-65CB-489E-A7EE-B9257225A872}" destId="{FD6D7CA4-D60E-474F-A5A9-D24D2F6A3E37}" srcOrd="3" destOrd="0" parTransId="{BAE07680-1E5C-4C06-B68E-3CF42A965569}" sibTransId="{88704747-1A70-4F0B-83C2-56801EBE6D4B}"/>
    <dgm:cxn modelId="{61EF57F7-51FC-4B14-A21E-CCF498496215}" srcId="{78C00AEC-65CB-489E-A7EE-B9257225A872}" destId="{2A6C7E12-F582-4A05-9557-511FBBF42362}" srcOrd="1" destOrd="0" parTransId="{B4D0A654-92A3-457A-84E3-4D2902873E22}" sibTransId="{7A10F0B1-A41A-4C7B-9C62-4D70FC346BDB}"/>
    <dgm:cxn modelId="{7D902CFE-3FF9-496A-B853-1ABE55DFD96C}" type="presOf" srcId="{FD6D7CA4-D60E-474F-A5A9-D24D2F6A3E37}" destId="{B4F618C0-17A9-45AD-B087-5031730B301A}" srcOrd="0" destOrd="0" presId="urn:microsoft.com/office/officeart/2008/layout/LinedList"/>
    <dgm:cxn modelId="{6D19E204-A252-4D54-9629-966FC44A7347}" type="presParOf" srcId="{E7F21ADD-A99E-47BD-A60D-364D6E07E261}" destId="{6D053E2B-85DF-4658-B55E-23DB871EAB2E}" srcOrd="0" destOrd="0" presId="urn:microsoft.com/office/officeart/2008/layout/LinedList"/>
    <dgm:cxn modelId="{6450F252-BD58-4334-8EA0-DF2C879C7C04}" type="presParOf" srcId="{E7F21ADD-A99E-47BD-A60D-364D6E07E261}" destId="{2A8DB0AC-E2E9-438D-BD7F-FA5D4A4CD6A9}" srcOrd="1" destOrd="0" presId="urn:microsoft.com/office/officeart/2008/layout/LinedList"/>
    <dgm:cxn modelId="{2489C1CB-EA5C-4EC8-9327-DE30E7E81A21}" type="presParOf" srcId="{2A8DB0AC-E2E9-438D-BD7F-FA5D4A4CD6A9}" destId="{15A94E89-F646-4816-9B13-ADD0C165C197}" srcOrd="0" destOrd="0" presId="urn:microsoft.com/office/officeart/2008/layout/LinedList"/>
    <dgm:cxn modelId="{3A134BA3-9CE3-40DA-AF42-50140E01DD61}" type="presParOf" srcId="{2A8DB0AC-E2E9-438D-BD7F-FA5D4A4CD6A9}" destId="{6B3DE5D6-EF70-4E7D-8A71-7A9D3E1A4DC9}" srcOrd="1" destOrd="0" presId="urn:microsoft.com/office/officeart/2008/layout/LinedList"/>
    <dgm:cxn modelId="{2CBE6EB6-3326-4067-8D7A-6DBF2CBAFD0A}" type="presParOf" srcId="{E7F21ADD-A99E-47BD-A60D-364D6E07E261}" destId="{AF93E62E-B711-4C24-9C6A-06A8558CE812}" srcOrd="2" destOrd="0" presId="urn:microsoft.com/office/officeart/2008/layout/LinedList"/>
    <dgm:cxn modelId="{4C5032D1-9D88-451D-9336-84A71AA3C6F0}" type="presParOf" srcId="{E7F21ADD-A99E-47BD-A60D-364D6E07E261}" destId="{668C0389-7755-4230-9355-0F5C70707D41}" srcOrd="3" destOrd="0" presId="urn:microsoft.com/office/officeart/2008/layout/LinedList"/>
    <dgm:cxn modelId="{DF48760A-05F7-433E-8B78-08F5859CF024}" type="presParOf" srcId="{668C0389-7755-4230-9355-0F5C70707D41}" destId="{5E8B730F-0E3C-4EFA-8EA2-BAF949FF3FAC}" srcOrd="0" destOrd="0" presId="urn:microsoft.com/office/officeart/2008/layout/LinedList"/>
    <dgm:cxn modelId="{F64D363D-BD94-4E84-816F-67B4F3B2EB28}" type="presParOf" srcId="{668C0389-7755-4230-9355-0F5C70707D41}" destId="{B0CB1B20-6CE4-4A23-A37D-26518C9CEF9D}" srcOrd="1" destOrd="0" presId="urn:microsoft.com/office/officeart/2008/layout/LinedList"/>
    <dgm:cxn modelId="{DCAC81C5-02AF-4AB0-B431-B7BF29C50B4A}" type="presParOf" srcId="{E7F21ADD-A99E-47BD-A60D-364D6E07E261}" destId="{8E80236C-A64E-4643-BD1A-AD7047FD0781}" srcOrd="4" destOrd="0" presId="urn:microsoft.com/office/officeart/2008/layout/LinedList"/>
    <dgm:cxn modelId="{7FAF084C-025C-49D6-A19C-CB62469B5928}" type="presParOf" srcId="{E7F21ADD-A99E-47BD-A60D-364D6E07E261}" destId="{3E792F77-7025-4040-A961-2C6C4A6EA614}" srcOrd="5" destOrd="0" presId="urn:microsoft.com/office/officeart/2008/layout/LinedList"/>
    <dgm:cxn modelId="{6FC917B8-828A-49B0-B8D7-8E8BD098093F}" type="presParOf" srcId="{3E792F77-7025-4040-A961-2C6C4A6EA614}" destId="{72D0FF19-8012-4CA5-AB59-E36BDF0492C7}" srcOrd="0" destOrd="0" presId="urn:microsoft.com/office/officeart/2008/layout/LinedList"/>
    <dgm:cxn modelId="{BE28D336-70E9-493E-BE34-7EBA0D46B962}" type="presParOf" srcId="{3E792F77-7025-4040-A961-2C6C4A6EA614}" destId="{428CFCB9-25E2-4BCE-948F-6B5D4F328536}" srcOrd="1" destOrd="0" presId="urn:microsoft.com/office/officeart/2008/layout/LinedList"/>
    <dgm:cxn modelId="{AF57CDB1-664A-4BAC-AACE-AB1ED7C15DC0}" type="presParOf" srcId="{E7F21ADD-A99E-47BD-A60D-364D6E07E261}" destId="{06E4FAC9-4DB3-43C2-B1EB-9AFB949ABCE5}" srcOrd="6" destOrd="0" presId="urn:microsoft.com/office/officeart/2008/layout/LinedList"/>
    <dgm:cxn modelId="{C694C74F-C819-44F3-BE15-F7B9A3E23F62}" type="presParOf" srcId="{E7F21ADD-A99E-47BD-A60D-364D6E07E261}" destId="{BE12EC37-4530-482F-960D-3C828D191ECB}" srcOrd="7" destOrd="0" presId="urn:microsoft.com/office/officeart/2008/layout/LinedList"/>
    <dgm:cxn modelId="{A34FC871-32E0-4548-81E6-86D9FFF44C9C}" type="presParOf" srcId="{BE12EC37-4530-482F-960D-3C828D191ECB}" destId="{B4F618C0-17A9-45AD-B087-5031730B301A}" srcOrd="0" destOrd="0" presId="urn:microsoft.com/office/officeart/2008/layout/LinedList"/>
    <dgm:cxn modelId="{4E2B7419-CD7E-4B81-9BCA-0464FA951C18}" type="presParOf" srcId="{BE12EC37-4530-482F-960D-3C828D191ECB}" destId="{0E502E11-50E7-4554-83C7-A87422B01E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A4A2CB3-3D72-4D60-8227-F028539FC801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t-IT"/>
        </a:p>
      </dgm:t>
    </dgm:pt>
    <dgm:pt modelId="{013E067D-0B7C-4C96-A927-783E36568C96}">
      <dgm:prSet/>
      <dgm:spPr/>
      <dgm:t>
        <a:bodyPr/>
        <a:lstStyle/>
        <a:p>
          <a:r>
            <a:rPr lang="it-IT"/>
            <a:t>Velocità di connessione</a:t>
          </a:r>
        </a:p>
      </dgm:t>
    </dgm:pt>
    <dgm:pt modelId="{0FA74EE7-D6B3-4841-B890-D07571D5BD33}" type="parTrans" cxnId="{83ACBA9A-0D50-4890-86B0-0C7CB05B8186}">
      <dgm:prSet/>
      <dgm:spPr/>
      <dgm:t>
        <a:bodyPr/>
        <a:lstStyle/>
        <a:p>
          <a:endParaRPr lang="it-IT"/>
        </a:p>
      </dgm:t>
    </dgm:pt>
    <dgm:pt modelId="{76458342-0E2F-46B2-A1C7-0FD1712BB25E}" type="sibTrans" cxnId="{83ACBA9A-0D50-4890-86B0-0C7CB05B8186}">
      <dgm:prSet/>
      <dgm:spPr/>
      <dgm:t>
        <a:bodyPr/>
        <a:lstStyle/>
        <a:p>
          <a:endParaRPr lang="it-IT"/>
        </a:p>
      </dgm:t>
    </dgm:pt>
    <dgm:pt modelId="{75E4240B-8092-46C9-BF6F-0F83F2ABC407}">
      <dgm:prSet/>
      <dgm:spPr/>
      <dgm:t>
        <a:bodyPr/>
        <a:lstStyle/>
        <a:p>
          <a:r>
            <a:rPr lang="it-IT"/>
            <a:t>Dislocazione fisica dei server</a:t>
          </a:r>
        </a:p>
      </dgm:t>
    </dgm:pt>
    <dgm:pt modelId="{034CB28A-9AA0-40DA-A6EB-E95819C6CFCC}" type="parTrans" cxnId="{97E49531-8F9E-4AC3-A40F-ADDA20EC2BCF}">
      <dgm:prSet/>
      <dgm:spPr/>
      <dgm:t>
        <a:bodyPr/>
        <a:lstStyle/>
        <a:p>
          <a:endParaRPr lang="it-IT"/>
        </a:p>
      </dgm:t>
    </dgm:pt>
    <dgm:pt modelId="{A8F278EE-F0CB-400E-B488-797CA91BAA97}" type="sibTrans" cxnId="{97E49531-8F9E-4AC3-A40F-ADDA20EC2BCF}">
      <dgm:prSet/>
      <dgm:spPr/>
      <dgm:t>
        <a:bodyPr/>
        <a:lstStyle/>
        <a:p>
          <a:endParaRPr lang="it-IT"/>
        </a:p>
      </dgm:t>
    </dgm:pt>
    <dgm:pt modelId="{60E2CA8B-28E0-40E4-80A3-24D7418E9021}">
      <dgm:prSet/>
      <dgm:spPr/>
      <dgm:t>
        <a:bodyPr/>
        <a:lstStyle/>
        <a:p>
          <a:r>
            <a:rPr lang="it-IT"/>
            <a:t>Strumenti forniti</a:t>
          </a:r>
        </a:p>
      </dgm:t>
    </dgm:pt>
    <dgm:pt modelId="{19A09B26-9F16-478D-90E7-6A1D35F96018}" type="parTrans" cxnId="{B6B0F448-FB21-439A-BB1F-5F6E47F8F81C}">
      <dgm:prSet/>
      <dgm:spPr/>
      <dgm:t>
        <a:bodyPr/>
        <a:lstStyle/>
        <a:p>
          <a:endParaRPr lang="it-IT"/>
        </a:p>
      </dgm:t>
    </dgm:pt>
    <dgm:pt modelId="{F3CF2A43-8464-4CE4-97BC-AB468CA1B5D7}" type="sibTrans" cxnId="{B6B0F448-FB21-439A-BB1F-5F6E47F8F81C}">
      <dgm:prSet/>
      <dgm:spPr/>
      <dgm:t>
        <a:bodyPr/>
        <a:lstStyle/>
        <a:p>
          <a:endParaRPr lang="it-IT"/>
        </a:p>
      </dgm:t>
    </dgm:pt>
    <dgm:pt modelId="{0D8B6A28-C4C1-404B-A380-6E7C11D0BC52}">
      <dgm:prSet/>
      <dgm:spPr/>
      <dgm:t>
        <a:bodyPr/>
        <a:lstStyle/>
        <a:p>
          <a:r>
            <a:rPr lang="it-IT"/>
            <a:t>Assistenza</a:t>
          </a:r>
        </a:p>
      </dgm:t>
    </dgm:pt>
    <dgm:pt modelId="{C385D5F0-D3D8-4BB0-94CB-37BC7B83F5CC}" type="parTrans" cxnId="{8F4BFD57-02A9-47E1-801A-7C120D64A3C7}">
      <dgm:prSet/>
      <dgm:spPr/>
      <dgm:t>
        <a:bodyPr/>
        <a:lstStyle/>
        <a:p>
          <a:endParaRPr lang="it-IT"/>
        </a:p>
      </dgm:t>
    </dgm:pt>
    <dgm:pt modelId="{8DC6B915-1316-453A-8B8B-80D8C2E933D9}" type="sibTrans" cxnId="{8F4BFD57-02A9-47E1-801A-7C120D64A3C7}">
      <dgm:prSet/>
      <dgm:spPr/>
      <dgm:t>
        <a:bodyPr/>
        <a:lstStyle/>
        <a:p>
          <a:endParaRPr lang="it-IT"/>
        </a:p>
      </dgm:t>
    </dgm:pt>
    <dgm:pt modelId="{30577C1C-E6CB-46EF-B90B-78EEFE39FBF7}">
      <dgm:prSet/>
      <dgm:spPr/>
      <dgm:t>
        <a:bodyPr/>
        <a:lstStyle/>
        <a:p>
          <a:r>
            <a:rPr lang="it-IT"/>
            <a:t>Velocità di soluzione dei problemi</a:t>
          </a:r>
        </a:p>
      </dgm:t>
    </dgm:pt>
    <dgm:pt modelId="{C7E7DFB6-6DD9-4C5F-852C-212107288CDD}" type="parTrans" cxnId="{2C48EBE4-D000-49F9-9652-7225D7D80979}">
      <dgm:prSet/>
      <dgm:spPr/>
      <dgm:t>
        <a:bodyPr/>
        <a:lstStyle/>
        <a:p>
          <a:endParaRPr lang="it-IT"/>
        </a:p>
      </dgm:t>
    </dgm:pt>
    <dgm:pt modelId="{75391ADC-63CD-4901-8F25-05D17C9580EB}" type="sibTrans" cxnId="{2C48EBE4-D000-49F9-9652-7225D7D80979}">
      <dgm:prSet/>
      <dgm:spPr/>
      <dgm:t>
        <a:bodyPr/>
        <a:lstStyle/>
        <a:p>
          <a:endParaRPr lang="it-IT"/>
        </a:p>
      </dgm:t>
    </dgm:pt>
    <dgm:pt modelId="{9A64821B-C3AD-4704-A03C-4B1B48F58B44}" type="pres">
      <dgm:prSet presAssocID="{3A4A2CB3-3D72-4D60-8227-F028539FC801}" presName="diagram" presStyleCnt="0">
        <dgm:presLayoutVars>
          <dgm:dir/>
          <dgm:resizeHandles val="exact"/>
        </dgm:presLayoutVars>
      </dgm:prSet>
      <dgm:spPr/>
    </dgm:pt>
    <dgm:pt modelId="{3C404F31-B020-4EB5-A19B-CA1E419EFB72}" type="pres">
      <dgm:prSet presAssocID="{013E067D-0B7C-4C96-A927-783E36568C96}" presName="node" presStyleLbl="node1" presStyleIdx="0" presStyleCnt="5">
        <dgm:presLayoutVars>
          <dgm:bulletEnabled val="1"/>
        </dgm:presLayoutVars>
      </dgm:prSet>
      <dgm:spPr/>
    </dgm:pt>
    <dgm:pt modelId="{E33FB17A-4424-41FB-AD55-797519F595B3}" type="pres">
      <dgm:prSet presAssocID="{76458342-0E2F-46B2-A1C7-0FD1712BB25E}" presName="sibTrans" presStyleCnt="0"/>
      <dgm:spPr/>
    </dgm:pt>
    <dgm:pt modelId="{3A6046A8-2830-4F37-859D-58D2ED8AB7A5}" type="pres">
      <dgm:prSet presAssocID="{75E4240B-8092-46C9-BF6F-0F83F2ABC407}" presName="node" presStyleLbl="node1" presStyleIdx="1" presStyleCnt="5">
        <dgm:presLayoutVars>
          <dgm:bulletEnabled val="1"/>
        </dgm:presLayoutVars>
      </dgm:prSet>
      <dgm:spPr/>
    </dgm:pt>
    <dgm:pt modelId="{A75635F5-812C-4659-A2F1-C02A413C1B3C}" type="pres">
      <dgm:prSet presAssocID="{A8F278EE-F0CB-400E-B488-797CA91BAA97}" presName="sibTrans" presStyleCnt="0"/>
      <dgm:spPr/>
    </dgm:pt>
    <dgm:pt modelId="{A438BA9B-B5BD-4483-84FA-F5055D9C2E59}" type="pres">
      <dgm:prSet presAssocID="{60E2CA8B-28E0-40E4-80A3-24D7418E9021}" presName="node" presStyleLbl="node1" presStyleIdx="2" presStyleCnt="5">
        <dgm:presLayoutVars>
          <dgm:bulletEnabled val="1"/>
        </dgm:presLayoutVars>
      </dgm:prSet>
      <dgm:spPr/>
    </dgm:pt>
    <dgm:pt modelId="{04C52492-94CB-4839-813F-6F2A1D4702BE}" type="pres">
      <dgm:prSet presAssocID="{F3CF2A43-8464-4CE4-97BC-AB468CA1B5D7}" presName="sibTrans" presStyleCnt="0"/>
      <dgm:spPr/>
    </dgm:pt>
    <dgm:pt modelId="{60AD6761-A9D3-4DE0-B451-F2ACA2C59809}" type="pres">
      <dgm:prSet presAssocID="{0D8B6A28-C4C1-404B-A380-6E7C11D0BC52}" presName="node" presStyleLbl="node1" presStyleIdx="3" presStyleCnt="5">
        <dgm:presLayoutVars>
          <dgm:bulletEnabled val="1"/>
        </dgm:presLayoutVars>
      </dgm:prSet>
      <dgm:spPr/>
    </dgm:pt>
    <dgm:pt modelId="{B6BC5FC8-9F06-4EDD-9F73-ADFAD0F6C4A8}" type="pres">
      <dgm:prSet presAssocID="{8DC6B915-1316-453A-8B8B-80D8C2E933D9}" presName="sibTrans" presStyleCnt="0"/>
      <dgm:spPr/>
    </dgm:pt>
    <dgm:pt modelId="{6515BCC4-4D5F-49C6-AD76-7A31853CC8AD}" type="pres">
      <dgm:prSet presAssocID="{30577C1C-E6CB-46EF-B90B-78EEFE39FBF7}" presName="node" presStyleLbl="node1" presStyleIdx="4" presStyleCnt="5">
        <dgm:presLayoutVars>
          <dgm:bulletEnabled val="1"/>
        </dgm:presLayoutVars>
      </dgm:prSet>
      <dgm:spPr/>
    </dgm:pt>
  </dgm:ptLst>
  <dgm:cxnLst>
    <dgm:cxn modelId="{0C06E825-003F-4C59-BC70-449F0F7261F2}" type="presOf" srcId="{75E4240B-8092-46C9-BF6F-0F83F2ABC407}" destId="{3A6046A8-2830-4F37-859D-58D2ED8AB7A5}" srcOrd="0" destOrd="0" presId="urn:microsoft.com/office/officeart/2005/8/layout/default"/>
    <dgm:cxn modelId="{71A16F27-F93C-481F-9967-C91C9F72034B}" type="presOf" srcId="{60E2CA8B-28E0-40E4-80A3-24D7418E9021}" destId="{A438BA9B-B5BD-4483-84FA-F5055D9C2E59}" srcOrd="0" destOrd="0" presId="urn:microsoft.com/office/officeart/2005/8/layout/default"/>
    <dgm:cxn modelId="{97E49531-8F9E-4AC3-A40F-ADDA20EC2BCF}" srcId="{3A4A2CB3-3D72-4D60-8227-F028539FC801}" destId="{75E4240B-8092-46C9-BF6F-0F83F2ABC407}" srcOrd="1" destOrd="0" parTransId="{034CB28A-9AA0-40DA-A6EB-E95819C6CFCC}" sibTransId="{A8F278EE-F0CB-400E-B488-797CA91BAA97}"/>
    <dgm:cxn modelId="{B6B0F448-FB21-439A-BB1F-5F6E47F8F81C}" srcId="{3A4A2CB3-3D72-4D60-8227-F028539FC801}" destId="{60E2CA8B-28E0-40E4-80A3-24D7418E9021}" srcOrd="2" destOrd="0" parTransId="{19A09B26-9F16-478D-90E7-6A1D35F96018}" sibTransId="{F3CF2A43-8464-4CE4-97BC-AB468CA1B5D7}"/>
    <dgm:cxn modelId="{44505776-58DD-4BF9-82A6-9F7260170245}" type="presOf" srcId="{3A4A2CB3-3D72-4D60-8227-F028539FC801}" destId="{9A64821B-C3AD-4704-A03C-4B1B48F58B44}" srcOrd="0" destOrd="0" presId="urn:microsoft.com/office/officeart/2005/8/layout/default"/>
    <dgm:cxn modelId="{8F4BFD57-02A9-47E1-801A-7C120D64A3C7}" srcId="{3A4A2CB3-3D72-4D60-8227-F028539FC801}" destId="{0D8B6A28-C4C1-404B-A380-6E7C11D0BC52}" srcOrd="3" destOrd="0" parTransId="{C385D5F0-D3D8-4BB0-94CB-37BC7B83F5CC}" sibTransId="{8DC6B915-1316-453A-8B8B-80D8C2E933D9}"/>
    <dgm:cxn modelId="{721AAC7F-C752-4032-B223-970608ED5E8E}" type="presOf" srcId="{30577C1C-E6CB-46EF-B90B-78EEFE39FBF7}" destId="{6515BCC4-4D5F-49C6-AD76-7A31853CC8AD}" srcOrd="0" destOrd="0" presId="urn:microsoft.com/office/officeart/2005/8/layout/default"/>
    <dgm:cxn modelId="{83ACBA9A-0D50-4890-86B0-0C7CB05B8186}" srcId="{3A4A2CB3-3D72-4D60-8227-F028539FC801}" destId="{013E067D-0B7C-4C96-A927-783E36568C96}" srcOrd="0" destOrd="0" parTransId="{0FA74EE7-D6B3-4841-B890-D07571D5BD33}" sibTransId="{76458342-0E2F-46B2-A1C7-0FD1712BB25E}"/>
    <dgm:cxn modelId="{218D44A5-5CA0-48D0-A350-EFD61E659B64}" type="presOf" srcId="{013E067D-0B7C-4C96-A927-783E36568C96}" destId="{3C404F31-B020-4EB5-A19B-CA1E419EFB72}" srcOrd="0" destOrd="0" presId="urn:microsoft.com/office/officeart/2005/8/layout/default"/>
    <dgm:cxn modelId="{A0F0CAD0-A3CD-4366-9C62-2ED630363711}" type="presOf" srcId="{0D8B6A28-C4C1-404B-A380-6E7C11D0BC52}" destId="{60AD6761-A9D3-4DE0-B451-F2ACA2C59809}" srcOrd="0" destOrd="0" presId="urn:microsoft.com/office/officeart/2005/8/layout/default"/>
    <dgm:cxn modelId="{2C48EBE4-D000-49F9-9652-7225D7D80979}" srcId="{3A4A2CB3-3D72-4D60-8227-F028539FC801}" destId="{30577C1C-E6CB-46EF-B90B-78EEFE39FBF7}" srcOrd="4" destOrd="0" parTransId="{C7E7DFB6-6DD9-4C5F-852C-212107288CDD}" sibTransId="{75391ADC-63CD-4901-8F25-05D17C9580EB}"/>
    <dgm:cxn modelId="{58BD655C-9690-4C71-842F-665F533340DC}" type="presParOf" srcId="{9A64821B-C3AD-4704-A03C-4B1B48F58B44}" destId="{3C404F31-B020-4EB5-A19B-CA1E419EFB72}" srcOrd="0" destOrd="0" presId="urn:microsoft.com/office/officeart/2005/8/layout/default"/>
    <dgm:cxn modelId="{A8772708-31FD-4403-8FD6-72FB957F3E49}" type="presParOf" srcId="{9A64821B-C3AD-4704-A03C-4B1B48F58B44}" destId="{E33FB17A-4424-41FB-AD55-797519F595B3}" srcOrd="1" destOrd="0" presId="urn:microsoft.com/office/officeart/2005/8/layout/default"/>
    <dgm:cxn modelId="{ED5D08B9-04C8-4CDF-8BB3-E2A3DA27BE1E}" type="presParOf" srcId="{9A64821B-C3AD-4704-A03C-4B1B48F58B44}" destId="{3A6046A8-2830-4F37-859D-58D2ED8AB7A5}" srcOrd="2" destOrd="0" presId="urn:microsoft.com/office/officeart/2005/8/layout/default"/>
    <dgm:cxn modelId="{B257362D-9100-4E5C-BE0E-53D495D260ED}" type="presParOf" srcId="{9A64821B-C3AD-4704-A03C-4B1B48F58B44}" destId="{A75635F5-812C-4659-A2F1-C02A413C1B3C}" srcOrd="3" destOrd="0" presId="urn:microsoft.com/office/officeart/2005/8/layout/default"/>
    <dgm:cxn modelId="{6FA21071-E0A8-4E7F-8F1C-C9BD874875D8}" type="presParOf" srcId="{9A64821B-C3AD-4704-A03C-4B1B48F58B44}" destId="{A438BA9B-B5BD-4483-84FA-F5055D9C2E59}" srcOrd="4" destOrd="0" presId="urn:microsoft.com/office/officeart/2005/8/layout/default"/>
    <dgm:cxn modelId="{580FB9DB-A1AD-4B70-AA42-A6B6DC894702}" type="presParOf" srcId="{9A64821B-C3AD-4704-A03C-4B1B48F58B44}" destId="{04C52492-94CB-4839-813F-6F2A1D4702BE}" srcOrd="5" destOrd="0" presId="urn:microsoft.com/office/officeart/2005/8/layout/default"/>
    <dgm:cxn modelId="{1CACAAB6-7DA8-4C79-A298-543600DD3536}" type="presParOf" srcId="{9A64821B-C3AD-4704-A03C-4B1B48F58B44}" destId="{60AD6761-A9D3-4DE0-B451-F2ACA2C59809}" srcOrd="6" destOrd="0" presId="urn:microsoft.com/office/officeart/2005/8/layout/default"/>
    <dgm:cxn modelId="{A1410D5F-84CB-46D8-B203-84085F363A45}" type="presParOf" srcId="{9A64821B-C3AD-4704-A03C-4B1B48F58B44}" destId="{B6BC5FC8-9F06-4EDD-9F73-ADFAD0F6C4A8}" srcOrd="7" destOrd="0" presId="urn:microsoft.com/office/officeart/2005/8/layout/default"/>
    <dgm:cxn modelId="{A7B02B64-1052-402D-B673-FD160AAB7565}" type="presParOf" srcId="{9A64821B-C3AD-4704-A03C-4B1B48F58B44}" destId="{6515BCC4-4D5F-49C6-AD76-7A31853CC8A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755F54-4DCA-41A8-B832-0FD191BEC5D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6F3D2DF-8AE4-4824-A3F6-98AD39BD2897}">
      <dgm:prSet/>
      <dgm:spPr/>
      <dgm:t>
        <a:bodyPr/>
        <a:lstStyle/>
        <a:p>
          <a:r>
            <a:rPr lang="it-IT"/>
            <a:t>Indica il passaggio a un'altra dimensione: il testo non è più qualcosa di sequenziale che si sviluppa su un unico filo conduttore e, quindi, lungo un'unica dimensione</a:t>
          </a:r>
        </a:p>
      </dgm:t>
    </dgm:pt>
    <dgm:pt modelId="{A14B4A58-1CCA-4CAF-9DDB-3DD1C8019D3E}" type="parTrans" cxnId="{8C68336B-896C-46EA-A284-2679D9051F43}">
      <dgm:prSet/>
      <dgm:spPr/>
      <dgm:t>
        <a:bodyPr/>
        <a:lstStyle/>
        <a:p>
          <a:endParaRPr lang="it-IT"/>
        </a:p>
      </dgm:t>
    </dgm:pt>
    <dgm:pt modelId="{621FBB76-F28E-4C96-84E2-9618833BE1BA}" type="sibTrans" cxnId="{8C68336B-896C-46EA-A284-2679D9051F43}">
      <dgm:prSet/>
      <dgm:spPr/>
      <dgm:t>
        <a:bodyPr/>
        <a:lstStyle/>
        <a:p>
          <a:endParaRPr lang="it-IT"/>
        </a:p>
      </dgm:t>
    </dgm:pt>
    <dgm:pt modelId="{3B777A85-A501-455B-8C68-3666B908C5F0}" type="pres">
      <dgm:prSet presAssocID="{7E755F54-4DCA-41A8-B832-0FD191BEC5D1}" presName="Name0" presStyleCnt="0">
        <dgm:presLayoutVars>
          <dgm:dir/>
          <dgm:resizeHandles val="exact"/>
        </dgm:presLayoutVars>
      </dgm:prSet>
      <dgm:spPr/>
    </dgm:pt>
    <dgm:pt modelId="{200E9A2F-18C5-44D9-B556-7ED5B54E198B}" type="pres">
      <dgm:prSet presAssocID="{B6F3D2DF-8AE4-4824-A3F6-98AD39BD2897}" presName="node" presStyleLbl="node1" presStyleIdx="0" presStyleCnt="1">
        <dgm:presLayoutVars>
          <dgm:bulletEnabled val="1"/>
        </dgm:presLayoutVars>
      </dgm:prSet>
      <dgm:spPr/>
    </dgm:pt>
  </dgm:ptLst>
  <dgm:cxnLst>
    <dgm:cxn modelId="{FC2DA832-AD89-4E78-B9C6-A82D1D3D0F56}" type="presOf" srcId="{7E755F54-4DCA-41A8-B832-0FD191BEC5D1}" destId="{3B777A85-A501-455B-8C68-3666B908C5F0}" srcOrd="0" destOrd="0" presId="urn:microsoft.com/office/officeart/2005/8/layout/process1"/>
    <dgm:cxn modelId="{7854336A-7828-4BBF-A37E-BD4AD474BCB4}" type="presOf" srcId="{B6F3D2DF-8AE4-4824-A3F6-98AD39BD2897}" destId="{200E9A2F-18C5-44D9-B556-7ED5B54E198B}" srcOrd="0" destOrd="0" presId="urn:microsoft.com/office/officeart/2005/8/layout/process1"/>
    <dgm:cxn modelId="{8C68336B-896C-46EA-A284-2679D9051F43}" srcId="{7E755F54-4DCA-41A8-B832-0FD191BEC5D1}" destId="{B6F3D2DF-8AE4-4824-A3F6-98AD39BD2897}" srcOrd="0" destOrd="0" parTransId="{A14B4A58-1CCA-4CAF-9DDB-3DD1C8019D3E}" sibTransId="{621FBB76-F28E-4C96-84E2-9618833BE1BA}"/>
    <dgm:cxn modelId="{0A1C442F-2F40-4D14-9F6A-9214C79DFF57}" type="presParOf" srcId="{3B777A85-A501-455B-8C68-3666B908C5F0}" destId="{200E9A2F-18C5-44D9-B556-7ED5B54E198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90C67F8-A197-40A3-9056-2BF56E6055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87C20282-F3E2-4C63-A09A-2A8C572B183C}">
      <dgm:prSet/>
      <dgm:spPr/>
      <dgm:t>
        <a:bodyPr/>
        <a:lstStyle/>
        <a:p>
          <a:r>
            <a:rPr lang="it-IT"/>
            <a:t>Andate sul menù Start e aprite il CMD</a:t>
          </a:r>
        </a:p>
      </dgm:t>
    </dgm:pt>
    <dgm:pt modelId="{3D0ACB94-DF63-44C2-BD76-73818D93DA59}" type="parTrans" cxnId="{0078BACE-D75C-44BD-98EF-83E6519E003B}">
      <dgm:prSet/>
      <dgm:spPr/>
      <dgm:t>
        <a:bodyPr/>
        <a:lstStyle/>
        <a:p>
          <a:endParaRPr lang="it-IT"/>
        </a:p>
      </dgm:t>
    </dgm:pt>
    <dgm:pt modelId="{8C770513-1823-4AD0-8588-192F754D65D2}" type="sibTrans" cxnId="{0078BACE-D75C-44BD-98EF-83E6519E003B}">
      <dgm:prSet/>
      <dgm:spPr/>
      <dgm:t>
        <a:bodyPr/>
        <a:lstStyle/>
        <a:p>
          <a:endParaRPr lang="it-IT"/>
        </a:p>
      </dgm:t>
    </dgm:pt>
    <dgm:pt modelId="{D48AD44E-1CC0-4D87-B952-2554CDF4E010}">
      <dgm:prSet/>
      <dgm:spPr/>
      <dgm:t>
        <a:bodyPr/>
        <a:lstStyle/>
        <a:p>
          <a:r>
            <a:rPr lang="it-IT"/>
            <a:t>Scrivete ping </a:t>
          </a:r>
          <a:r>
            <a:rPr lang="it-IT">
              <a:hlinkClick xmlns:r="http://schemas.openxmlformats.org/officeDocument/2006/relationships" r:id="rId1"/>
            </a:rPr>
            <a:t>www.google.com</a:t>
          </a:r>
          <a:endParaRPr lang="it-IT"/>
        </a:p>
      </dgm:t>
    </dgm:pt>
    <dgm:pt modelId="{E716C381-36B9-4336-B9C0-46A49465C1EE}" type="parTrans" cxnId="{110EA5CF-0620-4448-BA26-C8D8E7AE087C}">
      <dgm:prSet/>
      <dgm:spPr/>
      <dgm:t>
        <a:bodyPr/>
        <a:lstStyle/>
        <a:p>
          <a:endParaRPr lang="it-IT"/>
        </a:p>
      </dgm:t>
    </dgm:pt>
    <dgm:pt modelId="{F8F8C73B-A845-47A4-BBC3-85316E793A2D}" type="sibTrans" cxnId="{110EA5CF-0620-4448-BA26-C8D8E7AE087C}">
      <dgm:prSet/>
      <dgm:spPr/>
      <dgm:t>
        <a:bodyPr/>
        <a:lstStyle/>
        <a:p>
          <a:endParaRPr lang="it-IT"/>
        </a:p>
      </dgm:t>
    </dgm:pt>
    <dgm:pt modelId="{1EBC72AE-3F8A-4050-9B40-80824C4C581A}">
      <dgm:prSet/>
      <dgm:spPr/>
      <dgm:t>
        <a:bodyPr/>
        <a:lstStyle/>
        <a:p>
          <a:r>
            <a:rPr lang="it-IT"/>
            <a:t>Quanto tempo di risposta vi dà?</a:t>
          </a:r>
        </a:p>
      </dgm:t>
    </dgm:pt>
    <dgm:pt modelId="{84CB3982-BC0E-461C-B71D-D84BD9F5AEAA}" type="parTrans" cxnId="{7B460508-D15C-4389-8B5A-0ABA4E3387F4}">
      <dgm:prSet/>
      <dgm:spPr/>
      <dgm:t>
        <a:bodyPr/>
        <a:lstStyle/>
        <a:p>
          <a:endParaRPr lang="it-IT"/>
        </a:p>
      </dgm:t>
    </dgm:pt>
    <dgm:pt modelId="{9A4F5FBF-D0CA-4D50-8292-C3C7BC02AE81}" type="sibTrans" cxnId="{7B460508-D15C-4389-8B5A-0ABA4E3387F4}">
      <dgm:prSet/>
      <dgm:spPr/>
      <dgm:t>
        <a:bodyPr/>
        <a:lstStyle/>
        <a:p>
          <a:endParaRPr lang="it-IT"/>
        </a:p>
      </dgm:t>
    </dgm:pt>
    <dgm:pt modelId="{10CF0C59-E88C-44BA-916E-B7F56CB3E94C}">
      <dgm:prSet/>
      <dgm:spPr/>
      <dgm:t>
        <a:bodyPr/>
        <a:lstStyle/>
        <a:p>
          <a:r>
            <a:rPr lang="it-IT"/>
            <a:t>Provate tranquillamente con altri siti</a:t>
          </a:r>
        </a:p>
      </dgm:t>
    </dgm:pt>
    <dgm:pt modelId="{76E48A49-C091-4C4C-B069-922788DA38AD}" type="parTrans" cxnId="{77D00BD5-8C09-4B44-B6D1-0AE168854289}">
      <dgm:prSet/>
      <dgm:spPr/>
      <dgm:t>
        <a:bodyPr/>
        <a:lstStyle/>
        <a:p>
          <a:endParaRPr lang="it-IT"/>
        </a:p>
      </dgm:t>
    </dgm:pt>
    <dgm:pt modelId="{B02D7BBD-AF81-4BA1-B626-4644F8585783}" type="sibTrans" cxnId="{77D00BD5-8C09-4B44-B6D1-0AE168854289}">
      <dgm:prSet/>
      <dgm:spPr/>
      <dgm:t>
        <a:bodyPr/>
        <a:lstStyle/>
        <a:p>
          <a:endParaRPr lang="it-IT"/>
        </a:p>
      </dgm:t>
    </dgm:pt>
    <dgm:pt modelId="{57A2ACD7-DA7C-4281-B876-891BD3DCC08D}" type="pres">
      <dgm:prSet presAssocID="{B90C67F8-A197-40A3-9056-2BF56E605581}" presName="linear" presStyleCnt="0">
        <dgm:presLayoutVars>
          <dgm:animLvl val="lvl"/>
          <dgm:resizeHandles val="exact"/>
        </dgm:presLayoutVars>
      </dgm:prSet>
      <dgm:spPr/>
    </dgm:pt>
    <dgm:pt modelId="{DE75FDE3-81CD-4C1C-BD15-E5268A3ECADD}" type="pres">
      <dgm:prSet presAssocID="{87C20282-F3E2-4C63-A09A-2A8C572B18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F78A07-6292-45D1-97A5-EE95EB66843E}" type="pres">
      <dgm:prSet presAssocID="{8C770513-1823-4AD0-8588-192F754D65D2}" presName="spacer" presStyleCnt="0"/>
      <dgm:spPr/>
    </dgm:pt>
    <dgm:pt modelId="{869FA2CC-944C-4356-8CE6-AE15AC44EC23}" type="pres">
      <dgm:prSet presAssocID="{D48AD44E-1CC0-4D87-B952-2554CDF4E0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848768-A0EF-448F-96D6-B86470CC9315}" type="pres">
      <dgm:prSet presAssocID="{F8F8C73B-A845-47A4-BBC3-85316E793A2D}" presName="spacer" presStyleCnt="0"/>
      <dgm:spPr/>
    </dgm:pt>
    <dgm:pt modelId="{C0C519CC-BF25-49A3-9103-0B0C54BF4C7D}" type="pres">
      <dgm:prSet presAssocID="{1EBC72AE-3F8A-4050-9B40-80824C4C58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E0B302-FAB1-4EB2-9851-84D7F6BE82C1}" type="pres">
      <dgm:prSet presAssocID="{1EBC72AE-3F8A-4050-9B40-80824C4C58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460508-D15C-4389-8B5A-0ABA4E3387F4}" srcId="{B90C67F8-A197-40A3-9056-2BF56E605581}" destId="{1EBC72AE-3F8A-4050-9B40-80824C4C581A}" srcOrd="2" destOrd="0" parTransId="{84CB3982-BC0E-461C-B71D-D84BD9F5AEAA}" sibTransId="{9A4F5FBF-D0CA-4D50-8292-C3C7BC02AE81}"/>
    <dgm:cxn modelId="{0C2E083E-4D73-46E6-8836-494D5D57FEB9}" type="presOf" srcId="{87C20282-F3E2-4C63-A09A-2A8C572B183C}" destId="{DE75FDE3-81CD-4C1C-BD15-E5268A3ECADD}" srcOrd="0" destOrd="0" presId="urn:microsoft.com/office/officeart/2005/8/layout/vList2"/>
    <dgm:cxn modelId="{F8FF9275-F8FE-4F35-AF9A-0F3CD4085DBC}" type="presOf" srcId="{D48AD44E-1CC0-4D87-B952-2554CDF4E010}" destId="{869FA2CC-944C-4356-8CE6-AE15AC44EC23}" srcOrd="0" destOrd="0" presId="urn:microsoft.com/office/officeart/2005/8/layout/vList2"/>
    <dgm:cxn modelId="{0830BB59-1434-480F-950C-0DC003E4D9A5}" type="presOf" srcId="{10CF0C59-E88C-44BA-916E-B7F56CB3E94C}" destId="{1DE0B302-FAB1-4EB2-9851-84D7F6BE82C1}" srcOrd="0" destOrd="0" presId="urn:microsoft.com/office/officeart/2005/8/layout/vList2"/>
    <dgm:cxn modelId="{D7BA0B7F-5497-4AD7-A091-0E96741D7153}" type="presOf" srcId="{B90C67F8-A197-40A3-9056-2BF56E605581}" destId="{57A2ACD7-DA7C-4281-B876-891BD3DCC08D}" srcOrd="0" destOrd="0" presId="urn:microsoft.com/office/officeart/2005/8/layout/vList2"/>
    <dgm:cxn modelId="{0078BACE-D75C-44BD-98EF-83E6519E003B}" srcId="{B90C67F8-A197-40A3-9056-2BF56E605581}" destId="{87C20282-F3E2-4C63-A09A-2A8C572B183C}" srcOrd="0" destOrd="0" parTransId="{3D0ACB94-DF63-44C2-BD76-73818D93DA59}" sibTransId="{8C770513-1823-4AD0-8588-192F754D65D2}"/>
    <dgm:cxn modelId="{110EA5CF-0620-4448-BA26-C8D8E7AE087C}" srcId="{B90C67F8-A197-40A3-9056-2BF56E605581}" destId="{D48AD44E-1CC0-4D87-B952-2554CDF4E010}" srcOrd="1" destOrd="0" parTransId="{E716C381-36B9-4336-B9C0-46A49465C1EE}" sibTransId="{F8F8C73B-A845-47A4-BBC3-85316E793A2D}"/>
    <dgm:cxn modelId="{77D00BD5-8C09-4B44-B6D1-0AE168854289}" srcId="{1EBC72AE-3F8A-4050-9B40-80824C4C581A}" destId="{10CF0C59-E88C-44BA-916E-B7F56CB3E94C}" srcOrd="0" destOrd="0" parTransId="{76E48A49-C091-4C4C-B069-922788DA38AD}" sibTransId="{B02D7BBD-AF81-4BA1-B626-4644F8585783}"/>
    <dgm:cxn modelId="{2BB21DE4-E970-4E55-A7C7-EC27CC18AB22}" type="presOf" srcId="{1EBC72AE-3F8A-4050-9B40-80824C4C581A}" destId="{C0C519CC-BF25-49A3-9103-0B0C54BF4C7D}" srcOrd="0" destOrd="0" presId="urn:microsoft.com/office/officeart/2005/8/layout/vList2"/>
    <dgm:cxn modelId="{D74FF60C-5F99-44F4-8D68-99C93998CFF2}" type="presParOf" srcId="{57A2ACD7-DA7C-4281-B876-891BD3DCC08D}" destId="{DE75FDE3-81CD-4C1C-BD15-E5268A3ECADD}" srcOrd="0" destOrd="0" presId="urn:microsoft.com/office/officeart/2005/8/layout/vList2"/>
    <dgm:cxn modelId="{ABA96459-FEBC-41D2-A5D2-5A869F7C7ADA}" type="presParOf" srcId="{57A2ACD7-DA7C-4281-B876-891BD3DCC08D}" destId="{0AF78A07-6292-45D1-97A5-EE95EB66843E}" srcOrd="1" destOrd="0" presId="urn:microsoft.com/office/officeart/2005/8/layout/vList2"/>
    <dgm:cxn modelId="{8E7879EF-25F9-43A9-913A-29846F5F0969}" type="presParOf" srcId="{57A2ACD7-DA7C-4281-B876-891BD3DCC08D}" destId="{869FA2CC-944C-4356-8CE6-AE15AC44EC23}" srcOrd="2" destOrd="0" presId="urn:microsoft.com/office/officeart/2005/8/layout/vList2"/>
    <dgm:cxn modelId="{34050E07-213F-4CE9-AFA3-0C222D3E8751}" type="presParOf" srcId="{57A2ACD7-DA7C-4281-B876-891BD3DCC08D}" destId="{4A848768-A0EF-448F-96D6-B86470CC9315}" srcOrd="3" destOrd="0" presId="urn:microsoft.com/office/officeart/2005/8/layout/vList2"/>
    <dgm:cxn modelId="{BFA2B9B4-C21C-4F39-ADE2-91F4F1E7C9E5}" type="presParOf" srcId="{57A2ACD7-DA7C-4281-B876-891BD3DCC08D}" destId="{C0C519CC-BF25-49A3-9103-0B0C54BF4C7D}" srcOrd="4" destOrd="0" presId="urn:microsoft.com/office/officeart/2005/8/layout/vList2"/>
    <dgm:cxn modelId="{F7AC0F5D-6FB0-41CC-AB06-784B89A157CC}" type="presParOf" srcId="{57A2ACD7-DA7C-4281-B876-891BD3DCC08D}" destId="{1DE0B302-FAB1-4EB2-9851-84D7F6BE82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33A287C-4F38-488A-8554-795A2B791A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0991D1F-512E-406D-A307-EB1E16AA45B8}">
      <dgm:prSet/>
      <dgm:spPr/>
      <dgm:t>
        <a:bodyPr/>
        <a:lstStyle/>
        <a:p>
          <a:r>
            <a:rPr lang="it-IT"/>
            <a:t>Servizio che collega un computer di proprietà del cliente alla rete Internet</a:t>
          </a:r>
        </a:p>
      </dgm:t>
    </dgm:pt>
    <dgm:pt modelId="{41A872B3-CF53-4001-BE3D-2AA7D505E344}" type="parTrans" cxnId="{9589A167-53AC-4BC9-AE99-58AD61EDE111}">
      <dgm:prSet/>
      <dgm:spPr/>
      <dgm:t>
        <a:bodyPr/>
        <a:lstStyle/>
        <a:p>
          <a:endParaRPr lang="it-IT"/>
        </a:p>
      </dgm:t>
    </dgm:pt>
    <dgm:pt modelId="{05D9A308-EDBD-48A5-80DB-03951BE8CFB1}" type="sibTrans" cxnId="{9589A167-53AC-4BC9-AE99-58AD61EDE111}">
      <dgm:prSet/>
      <dgm:spPr/>
      <dgm:t>
        <a:bodyPr/>
        <a:lstStyle/>
        <a:p>
          <a:endParaRPr lang="it-IT"/>
        </a:p>
      </dgm:t>
    </dgm:pt>
    <dgm:pt modelId="{DD79F019-112E-4529-83FE-16F3233DBEA6}">
      <dgm:prSet/>
      <dgm:spPr/>
      <dgm:t>
        <a:bodyPr/>
        <a:lstStyle/>
        <a:p>
          <a:r>
            <a:rPr lang="it-IT"/>
            <a:t>L'azienda fornisce solo gli aspetti logistici</a:t>
          </a:r>
        </a:p>
      </dgm:t>
    </dgm:pt>
    <dgm:pt modelId="{35AD34BC-3A6A-4986-ADC6-A7615FA6C0B7}" type="parTrans" cxnId="{AC280ECC-01A0-4C08-9CA8-88ED547859B5}">
      <dgm:prSet/>
      <dgm:spPr/>
      <dgm:t>
        <a:bodyPr/>
        <a:lstStyle/>
        <a:p>
          <a:endParaRPr lang="it-IT"/>
        </a:p>
      </dgm:t>
    </dgm:pt>
    <dgm:pt modelId="{3CABF984-ACA8-4C76-BE44-E388F28AAB0A}" type="sibTrans" cxnId="{AC280ECC-01A0-4C08-9CA8-88ED547859B5}">
      <dgm:prSet/>
      <dgm:spPr/>
      <dgm:t>
        <a:bodyPr/>
        <a:lstStyle/>
        <a:p>
          <a:endParaRPr lang="it-IT"/>
        </a:p>
      </dgm:t>
    </dgm:pt>
    <dgm:pt modelId="{1E409AB3-CCA6-4C30-875E-B9E8CE82ED0A}">
      <dgm:prSet/>
      <dgm:spPr/>
      <dgm:t>
        <a:bodyPr/>
        <a:lstStyle/>
        <a:p>
          <a:r>
            <a:rPr lang="it-IT"/>
            <a:t>Il server in pratica è nostro, aumentando quindi i costi</a:t>
          </a:r>
        </a:p>
      </dgm:t>
    </dgm:pt>
    <dgm:pt modelId="{4BAC18F6-3408-4D37-B1B0-1CAFCAF87EDC}" type="parTrans" cxnId="{4AE6E905-BE8C-451B-9476-8C7872390B1C}">
      <dgm:prSet/>
      <dgm:spPr/>
      <dgm:t>
        <a:bodyPr/>
        <a:lstStyle/>
        <a:p>
          <a:endParaRPr lang="it-IT"/>
        </a:p>
      </dgm:t>
    </dgm:pt>
    <dgm:pt modelId="{B6F70F7C-3252-4537-829A-E750FE4B562C}" type="sibTrans" cxnId="{4AE6E905-BE8C-451B-9476-8C7872390B1C}">
      <dgm:prSet/>
      <dgm:spPr/>
      <dgm:t>
        <a:bodyPr/>
        <a:lstStyle/>
        <a:p>
          <a:endParaRPr lang="it-IT"/>
        </a:p>
      </dgm:t>
    </dgm:pt>
    <dgm:pt modelId="{E1F7E93D-E847-4E52-ACB5-E6102EC6C427}" type="pres">
      <dgm:prSet presAssocID="{233A287C-4F38-488A-8554-795A2B791A1E}" presName="vert0" presStyleCnt="0">
        <dgm:presLayoutVars>
          <dgm:dir/>
          <dgm:animOne val="branch"/>
          <dgm:animLvl val="lvl"/>
        </dgm:presLayoutVars>
      </dgm:prSet>
      <dgm:spPr/>
    </dgm:pt>
    <dgm:pt modelId="{7EEE3A29-676B-4411-8C98-9A043AB06D21}" type="pres">
      <dgm:prSet presAssocID="{E0991D1F-512E-406D-A307-EB1E16AA45B8}" presName="thickLine" presStyleLbl="alignNode1" presStyleIdx="0" presStyleCnt="3"/>
      <dgm:spPr/>
    </dgm:pt>
    <dgm:pt modelId="{02D14F0B-5F3D-49BA-8E74-093F20EA8489}" type="pres">
      <dgm:prSet presAssocID="{E0991D1F-512E-406D-A307-EB1E16AA45B8}" presName="horz1" presStyleCnt="0"/>
      <dgm:spPr/>
    </dgm:pt>
    <dgm:pt modelId="{FB2533FD-6308-400E-8966-8BA6E8074ABE}" type="pres">
      <dgm:prSet presAssocID="{E0991D1F-512E-406D-A307-EB1E16AA45B8}" presName="tx1" presStyleLbl="revTx" presStyleIdx="0" presStyleCnt="3"/>
      <dgm:spPr/>
    </dgm:pt>
    <dgm:pt modelId="{C71BC035-1A56-466D-9A08-42FBD7C67B59}" type="pres">
      <dgm:prSet presAssocID="{E0991D1F-512E-406D-A307-EB1E16AA45B8}" presName="vert1" presStyleCnt="0"/>
      <dgm:spPr/>
    </dgm:pt>
    <dgm:pt modelId="{026B3205-0005-4153-95BF-B6C7F4745B9D}" type="pres">
      <dgm:prSet presAssocID="{DD79F019-112E-4529-83FE-16F3233DBEA6}" presName="thickLine" presStyleLbl="alignNode1" presStyleIdx="1" presStyleCnt="3"/>
      <dgm:spPr/>
    </dgm:pt>
    <dgm:pt modelId="{B1BAB3DA-9D4D-4CAD-A005-DC5C4300A4AA}" type="pres">
      <dgm:prSet presAssocID="{DD79F019-112E-4529-83FE-16F3233DBEA6}" presName="horz1" presStyleCnt="0"/>
      <dgm:spPr/>
    </dgm:pt>
    <dgm:pt modelId="{B18853F6-8097-4747-A3DC-8DFFDCE2CB4A}" type="pres">
      <dgm:prSet presAssocID="{DD79F019-112E-4529-83FE-16F3233DBEA6}" presName="tx1" presStyleLbl="revTx" presStyleIdx="1" presStyleCnt="3"/>
      <dgm:spPr/>
    </dgm:pt>
    <dgm:pt modelId="{24F79ADF-51EC-42CE-AB0C-447BDAEC0A87}" type="pres">
      <dgm:prSet presAssocID="{DD79F019-112E-4529-83FE-16F3233DBEA6}" presName="vert1" presStyleCnt="0"/>
      <dgm:spPr/>
    </dgm:pt>
    <dgm:pt modelId="{5C67FDEC-7FA3-489F-93FB-3F3DD5076737}" type="pres">
      <dgm:prSet presAssocID="{1E409AB3-CCA6-4C30-875E-B9E8CE82ED0A}" presName="thickLine" presStyleLbl="alignNode1" presStyleIdx="2" presStyleCnt="3"/>
      <dgm:spPr/>
    </dgm:pt>
    <dgm:pt modelId="{AC004C28-BEB7-4015-8B6E-E9F1E7DABD24}" type="pres">
      <dgm:prSet presAssocID="{1E409AB3-CCA6-4C30-875E-B9E8CE82ED0A}" presName="horz1" presStyleCnt="0"/>
      <dgm:spPr/>
    </dgm:pt>
    <dgm:pt modelId="{7AFE785F-A5DE-4CA7-A306-B33AA340514F}" type="pres">
      <dgm:prSet presAssocID="{1E409AB3-CCA6-4C30-875E-B9E8CE82ED0A}" presName="tx1" presStyleLbl="revTx" presStyleIdx="2" presStyleCnt="3"/>
      <dgm:spPr/>
    </dgm:pt>
    <dgm:pt modelId="{7C045E14-3101-4857-9643-D84D36B18008}" type="pres">
      <dgm:prSet presAssocID="{1E409AB3-CCA6-4C30-875E-B9E8CE82ED0A}" presName="vert1" presStyleCnt="0"/>
      <dgm:spPr/>
    </dgm:pt>
  </dgm:ptLst>
  <dgm:cxnLst>
    <dgm:cxn modelId="{4AE6E905-BE8C-451B-9476-8C7872390B1C}" srcId="{233A287C-4F38-488A-8554-795A2B791A1E}" destId="{1E409AB3-CCA6-4C30-875E-B9E8CE82ED0A}" srcOrd="2" destOrd="0" parTransId="{4BAC18F6-3408-4D37-B1B0-1CAFCAF87EDC}" sibTransId="{B6F70F7C-3252-4537-829A-E750FE4B562C}"/>
    <dgm:cxn modelId="{9589A167-53AC-4BC9-AE99-58AD61EDE111}" srcId="{233A287C-4F38-488A-8554-795A2B791A1E}" destId="{E0991D1F-512E-406D-A307-EB1E16AA45B8}" srcOrd="0" destOrd="0" parTransId="{41A872B3-CF53-4001-BE3D-2AA7D505E344}" sibTransId="{05D9A308-EDBD-48A5-80DB-03951BE8CFB1}"/>
    <dgm:cxn modelId="{6004BA54-BBDE-4AED-8649-2A9A9797809F}" type="presOf" srcId="{1E409AB3-CCA6-4C30-875E-B9E8CE82ED0A}" destId="{7AFE785F-A5DE-4CA7-A306-B33AA340514F}" srcOrd="0" destOrd="0" presId="urn:microsoft.com/office/officeart/2008/layout/LinedList"/>
    <dgm:cxn modelId="{BB5CDCA5-FE72-4EDC-8568-A63925E7DAA8}" type="presOf" srcId="{E0991D1F-512E-406D-A307-EB1E16AA45B8}" destId="{FB2533FD-6308-400E-8966-8BA6E8074ABE}" srcOrd="0" destOrd="0" presId="urn:microsoft.com/office/officeart/2008/layout/LinedList"/>
    <dgm:cxn modelId="{62173FB0-6CFF-4289-95F1-1837775307A1}" type="presOf" srcId="{233A287C-4F38-488A-8554-795A2B791A1E}" destId="{E1F7E93D-E847-4E52-ACB5-E6102EC6C427}" srcOrd="0" destOrd="0" presId="urn:microsoft.com/office/officeart/2008/layout/LinedList"/>
    <dgm:cxn modelId="{AC280ECC-01A0-4C08-9CA8-88ED547859B5}" srcId="{233A287C-4F38-488A-8554-795A2B791A1E}" destId="{DD79F019-112E-4529-83FE-16F3233DBEA6}" srcOrd="1" destOrd="0" parTransId="{35AD34BC-3A6A-4986-ADC6-A7615FA6C0B7}" sibTransId="{3CABF984-ACA8-4C76-BE44-E388F28AAB0A}"/>
    <dgm:cxn modelId="{48DD5FD3-752D-4294-A0FD-5D8653789D9B}" type="presOf" srcId="{DD79F019-112E-4529-83FE-16F3233DBEA6}" destId="{B18853F6-8097-4747-A3DC-8DFFDCE2CB4A}" srcOrd="0" destOrd="0" presId="urn:microsoft.com/office/officeart/2008/layout/LinedList"/>
    <dgm:cxn modelId="{774F1477-79F3-4C5F-A4B4-9DDC324481F1}" type="presParOf" srcId="{E1F7E93D-E847-4E52-ACB5-E6102EC6C427}" destId="{7EEE3A29-676B-4411-8C98-9A043AB06D21}" srcOrd="0" destOrd="0" presId="urn:microsoft.com/office/officeart/2008/layout/LinedList"/>
    <dgm:cxn modelId="{08FD0C69-189C-4AAA-B820-4FD0A4065843}" type="presParOf" srcId="{E1F7E93D-E847-4E52-ACB5-E6102EC6C427}" destId="{02D14F0B-5F3D-49BA-8E74-093F20EA8489}" srcOrd="1" destOrd="0" presId="urn:microsoft.com/office/officeart/2008/layout/LinedList"/>
    <dgm:cxn modelId="{6EF41B4D-6CE4-4732-B1A2-FE7BE71C7A3E}" type="presParOf" srcId="{02D14F0B-5F3D-49BA-8E74-093F20EA8489}" destId="{FB2533FD-6308-400E-8966-8BA6E8074ABE}" srcOrd="0" destOrd="0" presId="urn:microsoft.com/office/officeart/2008/layout/LinedList"/>
    <dgm:cxn modelId="{B9582B01-65EF-4B42-89CC-6D9B061E2E5F}" type="presParOf" srcId="{02D14F0B-5F3D-49BA-8E74-093F20EA8489}" destId="{C71BC035-1A56-466D-9A08-42FBD7C67B59}" srcOrd="1" destOrd="0" presId="urn:microsoft.com/office/officeart/2008/layout/LinedList"/>
    <dgm:cxn modelId="{4CE0520F-966B-4275-B629-358D3A250E4F}" type="presParOf" srcId="{E1F7E93D-E847-4E52-ACB5-E6102EC6C427}" destId="{026B3205-0005-4153-95BF-B6C7F4745B9D}" srcOrd="2" destOrd="0" presId="urn:microsoft.com/office/officeart/2008/layout/LinedList"/>
    <dgm:cxn modelId="{78A6487A-7DE7-4A76-8FEE-8D5BD6CF1E5D}" type="presParOf" srcId="{E1F7E93D-E847-4E52-ACB5-E6102EC6C427}" destId="{B1BAB3DA-9D4D-4CAD-A005-DC5C4300A4AA}" srcOrd="3" destOrd="0" presId="urn:microsoft.com/office/officeart/2008/layout/LinedList"/>
    <dgm:cxn modelId="{C95FC7EC-75A6-4AF2-89D5-9C2E90A287F7}" type="presParOf" srcId="{B1BAB3DA-9D4D-4CAD-A005-DC5C4300A4AA}" destId="{B18853F6-8097-4747-A3DC-8DFFDCE2CB4A}" srcOrd="0" destOrd="0" presId="urn:microsoft.com/office/officeart/2008/layout/LinedList"/>
    <dgm:cxn modelId="{ABE72170-39FF-449C-AA5F-F4AE84472201}" type="presParOf" srcId="{B1BAB3DA-9D4D-4CAD-A005-DC5C4300A4AA}" destId="{24F79ADF-51EC-42CE-AB0C-447BDAEC0A87}" srcOrd="1" destOrd="0" presId="urn:microsoft.com/office/officeart/2008/layout/LinedList"/>
    <dgm:cxn modelId="{7AD94CC5-245A-43C9-BB1A-FDC768946CC9}" type="presParOf" srcId="{E1F7E93D-E847-4E52-ACB5-E6102EC6C427}" destId="{5C67FDEC-7FA3-489F-93FB-3F3DD5076737}" srcOrd="4" destOrd="0" presId="urn:microsoft.com/office/officeart/2008/layout/LinedList"/>
    <dgm:cxn modelId="{A4584193-FC22-40E7-A94F-063A3CD13FBA}" type="presParOf" srcId="{E1F7E93D-E847-4E52-ACB5-E6102EC6C427}" destId="{AC004C28-BEB7-4015-8B6E-E9F1E7DABD24}" srcOrd="5" destOrd="0" presId="urn:microsoft.com/office/officeart/2008/layout/LinedList"/>
    <dgm:cxn modelId="{D88FA444-8E5B-4126-BD35-883999047882}" type="presParOf" srcId="{AC004C28-BEB7-4015-8B6E-E9F1E7DABD24}" destId="{7AFE785F-A5DE-4CA7-A306-B33AA340514F}" srcOrd="0" destOrd="0" presId="urn:microsoft.com/office/officeart/2008/layout/LinedList"/>
    <dgm:cxn modelId="{847CE9AF-1FA6-41E5-8484-02E4C4EFA2AF}" type="presParOf" srcId="{AC004C28-BEB7-4015-8B6E-E9F1E7DABD24}" destId="{7C045E14-3101-4857-9643-D84D36B180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3F2A971-2B72-4255-96D6-9C1910BF71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60603DE9-F8B6-449F-A2AB-886B0FAA7CAE}">
      <dgm:prSet/>
      <dgm:spPr/>
      <dgm:t>
        <a:bodyPr/>
        <a:lstStyle/>
        <a:p>
          <a:r>
            <a:rPr lang="it-IT"/>
            <a:t>Deve avvicinarsi il più possibile all'argomento trattato o all'attività svolta</a:t>
          </a:r>
        </a:p>
      </dgm:t>
    </dgm:pt>
    <dgm:pt modelId="{BA061F21-1B2B-4B68-8703-6A6FA0A2E9E1}" type="parTrans" cxnId="{406F4D7D-D6D1-4D6C-BF60-1350D1EFA384}">
      <dgm:prSet/>
      <dgm:spPr/>
      <dgm:t>
        <a:bodyPr/>
        <a:lstStyle/>
        <a:p>
          <a:endParaRPr lang="it-IT"/>
        </a:p>
      </dgm:t>
    </dgm:pt>
    <dgm:pt modelId="{01FF3A32-E902-4ED4-8B37-BE8FEDA9FA5D}" type="sibTrans" cxnId="{406F4D7D-D6D1-4D6C-BF60-1350D1EFA384}">
      <dgm:prSet/>
      <dgm:spPr/>
      <dgm:t>
        <a:bodyPr/>
        <a:lstStyle/>
        <a:p>
          <a:endParaRPr lang="it-IT"/>
        </a:p>
      </dgm:t>
    </dgm:pt>
    <dgm:pt modelId="{7C288857-DABA-404B-9583-E2596735F67F}">
      <dgm:prSet/>
      <dgm:spPr/>
      <dgm:t>
        <a:bodyPr/>
        <a:lstStyle/>
        <a:p>
          <a:r>
            <a:rPr lang="it-IT"/>
            <a:t>Deve poter essere facile da leggere, scrivere e ricordare</a:t>
          </a:r>
        </a:p>
      </dgm:t>
    </dgm:pt>
    <dgm:pt modelId="{BB4B6E20-C248-4C52-A7B0-D28AA897FB75}" type="parTrans" cxnId="{C07FD48A-6880-4C26-ABB9-2FB66BFDCBE4}">
      <dgm:prSet/>
      <dgm:spPr/>
      <dgm:t>
        <a:bodyPr/>
        <a:lstStyle/>
        <a:p>
          <a:endParaRPr lang="it-IT"/>
        </a:p>
      </dgm:t>
    </dgm:pt>
    <dgm:pt modelId="{99C85EFB-843A-4ADF-BA01-DD13644CD6F6}" type="sibTrans" cxnId="{C07FD48A-6880-4C26-ABB9-2FB66BFDCBE4}">
      <dgm:prSet/>
      <dgm:spPr/>
      <dgm:t>
        <a:bodyPr/>
        <a:lstStyle/>
        <a:p>
          <a:endParaRPr lang="it-IT"/>
        </a:p>
      </dgm:t>
    </dgm:pt>
    <dgm:pt modelId="{372B1996-DE49-4A2B-93CD-BD91289AAB15}">
      <dgm:prSet/>
      <dgm:spPr/>
      <dgm:t>
        <a:bodyPr/>
        <a:lstStyle/>
        <a:p>
          <a:r>
            <a:rPr lang="it-IT"/>
            <a:t>Lo identifica in modo univoco in tutta la rete</a:t>
          </a:r>
        </a:p>
      </dgm:t>
    </dgm:pt>
    <dgm:pt modelId="{49F92411-2590-45AE-A232-DD6D56813AC1}" type="parTrans" cxnId="{2A54E91F-29CA-4B3F-960F-63BAD2AEF8C7}">
      <dgm:prSet/>
      <dgm:spPr/>
      <dgm:t>
        <a:bodyPr/>
        <a:lstStyle/>
        <a:p>
          <a:endParaRPr lang="it-IT"/>
        </a:p>
      </dgm:t>
    </dgm:pt>
    <dgm:pt modelId="{6DEB3CC8-9BCB-4353-A8DE-C1F72EFC799F}" type="sibTrans" cxnId="{2A54E91F-29CA-4B3F-960F-63BAD2AEF8C7}">
      <dgm:prSet/>
      <dgm:spPr/>
      <dgm:t>
        <a:bodyPr/>
        <a:lstStyle/>
        <a:p>
          <a:endParaRPr lang="it-IT"/>
        </a:p>
      </dgm:t>
    </dgm:pt>
    <dgm:pt modelId="{64E833E2-6028-4A1C-BAAB-FE6597DBCCA7}" type="pres">
      <dgm:prSet presAssocID="{B3F2A971-2B72-4255-96D6-9C1910BF718B}" presName="linear" presStyleCnt="0">
        <dgm:presLayoutVars>
          <dgm:animLvl val="lvl"/>
          <dgm:resizeHandles val="exact"/>
        </dgm:presLayoutVars>
      </dgm:prSet>
      <dgm:spPr/>
    </dgm:pt>
    <dgm:pt modelId="{596140B0-82C4-41BF-B928-A55EE93BE9A9}" type="pres">
      <dgm:prSet presAssocID="{60603DE9-F8B6-449F-A2AB-886B0FAA7C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3B7440-D667-45AB-BA0A-0B923CADF6A8}" type="pres">
      <dgm:prSet presAssocID="{01FF3A32-E902-4ED4-8B37-BE8FEDA9FA5D}" presName="spacer" presStyleCnt="0"/>
      <dgm:spPr/>
    </dgm:pt>
    <dgm:pt modelId="{624640A0-4E39-4136-AA83-8FF9E43D4001}" type="pres">
      <dgm:prSet presAssocID="{7C288857-DABA-404B-9583-E2596735F6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20BAA6-D760-4B72-8BCD-330AEF787293}" type="pres">
      <dgm:prSet presAssocID="{99C85EFB-843A-4ADF-BA01-DD13644CD6F6}" presName="spacer" presStyleCnt="0"/>
      <dgm:spPr/>
    </dgm:pt>
    <dgm:pt modelId="{06D3C780-CA69-4645-B674-1F8AFFEA6D0C}" type="pres">
      <dgm:prSet presAssocID="{372B1996-DE49-4A2B-93CD-BD91289AAB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54E91F-29CA-4B3F-960F-63BAD2AEF8C7}" srcId="{B3F2A971-2B72-4255-96D6-9C1910BF718B}" destId="{372B1996-DE49-4A2B-93CD-BD91289AAB15}" srcOrd="2" destOrd="0" parTransId="{49F92411-2590-45AE-A232-DD6D56813AC1}" sibTransId="{6DEB3CC8-9BCB-4353-A8DE-C1F72EFC799F}"/>
    <dgm:cxn modelId="{ECF0E827-41B8-474F-9D4B-3F09E2956506}" type="presOf" srcId="{372B1996-DE49-4A2B-93CD-BD91289AAB15}" destId="{06D3C780-CA69-4645-B674-1F8AFFEA6D0C}" srcOrd="0" destOrd="0" presId="urn:microsoft.com/office/officeart/2005/8/layout/vList2"/>
    <dgm:cxn modelId="{B23A8D64-A137-4F2E-928E-15F1BC66867A}" type="presOf" srcId="{60603DE9-F8B6-449F-A2AB-886B0FAA7CAE}" destId="{596140B0-82C4-41BF-B928-A55EE93BE9A9}" srcOrd="0" destOrd="0" presId="urn:microsoft.com/office/officeart/2005/8/layout/vList2"/>
    <dgm:cxn modelId="{406F4D7D-D6D1-4D6C-BF60-1350D1EFA384}" srcId="{B3F2A971-2B72-4255-96D6-9C1910BF718B}" destId="{60603DE9-F8B6-449F-A2AB-886B0FAA7CAE}" srcOrd="0" destOrd="0" parTransId="{BA061F21-1B2B-4B68-8703-6A6FA0A2E9E1}" sibTransId="{01FF3A32-E902-4ED4-8B37-BE8FEDA9FA5D}"/>
    <dgm:cxn modelId="{C07FD48A-6880-4C26-ABB9-2FB66BFDCBE4}" srcId="{B3F2A971-2B72-4255-96D6-9C1910BF718B}" destId="{7C288857-DABA-404B-9583-E2596735F67F}" srcOrd="1" destOrd="0" parTransId="{BB4B6E20-C248-4C52-A7B0-D28AA897FB75}" sibTransId="{99C85EFB-843A-4ADF-BA01-DD13644CD6F6}"/>
    <dgm:cxn modelId="{35C8E69F-60C9-4EB9-B0EC-135C7B29B87E}" type="presOf" srcId="{B3F2A971-2B72-4255-96D6-9C1910BF718B}" destId="{64E833E2-6028-4A1C-BAAB-FE6597DBCCA7}" srcOrd="0" destOrd="0" presId="urn:microsoft.com/office/officeart/2005/8/layout/vList2"/>
    <dgm:cxn modelId="{EB570FC4-15F6-4011-8516-C1207CD3CDBD}" type="presOf" srcId="{7C288857-DABA-404B-9583-E2596735F67F}" destId="{624640A0-4E39-4136-AA83-8FF9E43D4001}" srcOrd="0" destOrd="0" presId="urn:microsoft.com/office/officeart/2005/8/layout/vList2"/>
    <dgm:cxn modelId="{D3FCE775-EAFE-449C-971E-85D296CB7179}" type="presParOf" srcId="{64E833E2-6028-4A1C-BAAB-FE6597DBCCA7}" destId="{596140B0-82C4-41BF-B928-A55EE93BE9A9}" srcOrd="0" destOrd="0" presId="urn:microsoft.com/office/officeart/2005/8/layout/vList2"/>
    <dgm:cxn modelId="{5B1E40BA-C2BC-43FC-A3C5-A02B6C1F8D6F}" type="presParOf" srcId="{64E833E2-6028-4A1C-BAAB-FE6597DBCCA7}" destId="{353B7440-D667-45AB-BA0A-0B923CADF6A8}" srcOrd="1" destOrd="0" presId="urn:microsoft.com/office/officeart/2005/8/layout/vList2"/>
    <dgm:cxn modelId="{8D1E1A60-FC76-4EE3-BABF-832BACF4271D}" type="presParOf" srcId="{64E833E2-6028-4A1C-BAAB-FE6597DBCCA7}" destId="{624640A0-4E39-4136-AA83-8FF9E43D4001}" srcOrd="2" destOrd="0" presId="urn:microsoft.com/office/officeart/2005/8/layout/vList2"/>
    <dgm:cxn modelId="{20987E24-9598-4A4B-AD8C-C3DB6091CFFD}" type="presParOf" srcId="{64E833E2-6028-4A1C-BAAB-FE6597DBCCA7}" destId="{AF20BAA6-D760-4B72-8BCD-330AEF787293}" srcOrd="3" destOrd="0" presId="urn:microsoft.com/office/officeart/2005/8/layout/vList2"/>
    <dgm:cxn modelId="{755C6F62-55E3-45DD-9A1F-2EBC3AEDCA0C}" type="presParOf" srcId="{64E833E2-6028-4A1C-BAAB-FE6597DBCCA7}" destId="{06D3C780-CA69-4645-B674-1F8AFFEA6D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E9E667B-1927-4F8C-862B-92A1A9EF34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AE81258-690D-4C2F-9D81-DBF35E9887DE}">
      <dgm:prSet/>
      <dgm:spPr/>
      <dgm:t>
        <a:bodyPr/>
        <a:lstStyle/>
        <a:p>
          <a:r>
            <a:rPr lang="it-IT"/>
            <a:t>Struttura ad albero gerarchico</a:t>
          </a:r>
        </a:p>
      </dgm:t>
    </dgm:pt>
    <dgm:pt modelId="{2CED5595-9296-42F2-BAEE-BAC8B4125E6D}" type="parTrans" cxnId="{B34E0292-049D-4525-8F49-51D8A81275E6}">
      <dgm:prSet/>
      <dgm:spPr/>
      <dgm:t>
        <a:bodyPr/>
        <a:lstStyle/>
        <a:p>
          <a:endParaRPr lang="it-IT"/>
        </a:p>
      </dgm:t>
    </dgm:pt>
    <dgm:pt modelId="{CC70E1E7-F2CF-4185-8C48-0446400B09CF}" type="sibTrans" cxnId="{B34E0292-049D-4525-8F49-51D8A81275E6}">
      <dgm:prSet/>
      <dgm:spPr/>
      <dgm:t>
        <a:bodyPr/>
        <a:lstStyle/>
        <a:p>
          <a:endParaRPr lang="it-IT"/>
        </a:p>
      </dgm:t>
    </dgm:pt>
    <dgm:pt modelId="{95CB0F51-FE44-4985-8668-5C6E0731A447}">
      <dgm:prSet/>
      <dgm:spPr/>
      <dgm:t>
        <a:bodyPr/>
        <a:lstStyle/>
        <a:p>
          <a:r>
            <a:rPr lang="it-IT"/>
            <a:t>Ogni nodo ha un'etichetta</a:t>
          </a:r>
        </a:p>
      </dgm:t>
    </dgm:pt>
    <dgm:pt modelId="{216A8256-D5E9-4FF4-816F-AD449E581F18}" type="parTrans" cxnId="{8BB54DE4-6B7B-415B-9A47-E30E47917542}">
      <dgm:prSet/>
      <dgm:spPr/>
      <dgm:t>
        <a:bodyPr/>
        <a:lstStyle/>
        <a:p>
          <a:endParaRPr lang="it-IT"/>
        </a:p>
      </dgm:t>
    </dgm:pt>
    <dgm:pt modelId="{84387E4F-18B6-430E-80CE-FEFD3A8331A6}" type="sibTrans" cxnId="{8BB54DE4-6B7B-415B-9A47-E30E47917542}">
      <dgm:prSet/>
      <dgm:spPr/>
      <dgm:t>
        <a:bodyPr/>
        <a:lstStyle/>
        <a:p>
          <a:endParaRPr lang="it-IT"/>
        </a:p>
      </dgm:t>
    </dgm:pt>
    <dgm:pt modelId="{D841EF0A-9D88-4D73-B593-5BCD730D32DF}">
      <dgm:prSet/>
      <dgm:spPr/>
      <dgm:t>
        <a:bodyPr/>
        <a:lstStyle/>
        <a:p>
          <a:r>
            <a:rPr lang="it-IT"/>
            <a:t>Costituito da quella parte relativa allo spazio dei nomi</a:t>
          </a:r>
        </a:p>
      </dgm:t>
    </dgm:pt>
    <dgm:pt modelId="{9BECEF48-DEC5-4CC6-8F46-F67506677AF2}" type="parTrans" cxnId="{63DC9E3D-7456-4DC8-BFB0-2404CED34D26}">
      <dgm:prSet/>
      <dgm:spPr/>
      <dgm:t>
        <a:bodyPr/>
        <a:lstStyle/>
        <a:p>
          <a:endParaRPr lang="it-IT"/>
        </a:p>
      </dgm:t>
    </dgm:pt>
    <dgm:pt modelId="{B11736DC-1D77-4E21-8BE9-5AABF1429D5A}" type="sibTrans" cxnId="{63DC9E3D-7456-4DC8-BFB0-2404CED34D26}">
      <dgm:prSet/>
      <dgm:spPr/>
      <dgm:t>
        <a:bodyPr/>
        <a:lstStyle/>
        <a:p>
          <a:endParaRPr lang="it-IT"/>
        </a:p>
      </dgm:t>
    </dgm:pt>
    <dgm:pt modelId="{E63F987D-BBB8-4F33-92CC-889628D29622}">
      <dgm:prSet/>
      <dgm:spPr/>
      <dgm:t>
        <a:bodyPr/>
        <a:lstStyle/>
        <a:p>
          <a:r>
            <a:rPr lang="it-IT"/>
            <a:t>Un nodo che dipende da un altro nodo è un suo sottodominio</a:t>
          </a:r>
        </a:p>
      </dgm:t>
    </dgm:pt>
    <dgm:pt modelId="{1AE3B8D5-760C-43ED-8297-60832E42DC0D}" type="parTrans" cxnId="{E900503F-ACB0-46A0-936F-8FFA85EDE4DB}">
      <dgm:prSet/>
      <dgm:spPr/>
      <dgm:t>
        <a:bodyPr/>
        <a:lstStyle/>
        <a:p>
          <a:endParaRPr lang="it-IT"/>
        </a:p>
      </dgm:t>
    </dgm:pt>
    <dgm:pt modelId="{DD4F9506-B622-4B98-8FA2-1A37E822F4FF}" type="sibTrans" cxnId="{E900503F-ACB0-46A0-936F-8FFA85EDE4DB}">
      <dgm:prSet/>
      <dgm:spPr/>
      <dgm:t>
        <a:bodyPr/>
        <a:lstStyle/>
        <a:p>
          <a:endParaRPr lang="it-IT"/>
        </a:p>
      </dgm:t>
    </dgm:pt>
    <dgm:pt modelId="{E313667D-DF20-4BA0-BF7E-581ED727C8FC}">
      <dgm:prSet/>
      <dgm:spPr/>
      <dgm:t>
        <a:bodyPr/>
        <a:lstStyle/>
        <a:p>
          <a:r>
            <a:rPr lang="it-IT"/>
            <a:t>Si legge da sinistra a destra</a:t>
          </a:r>
        </a:p>
      </dgm:t>
    </dgm:pt>
    <dgm:pt modelId="{3948DA3D-051B-4526-94C0-F38C7E7A5956}" type="parTrans" cxnId="{623E7AD9-B736-48AE-BC68-1A3B3209E823}">
      <dgm:prSet/>
      <dgm:spPr/>
      <dgm:t>
        <a:bodyPr/>
        <a:lstStyle/>
        <a:p>
          <a:endParaRPr lang="it-IT"/>
        </a:p>
      </dgm:t>
    </dgm:pt>
    <dgm:pt modelId="{9EC182DE-08B4-4606-9AD4-1B97A8F57F69}" type="sibTrans" cxnId="{623E7AD9-B736-48AE-BC68-1A3B3209E823}">
      <dgm:prSet/>
      <dgm:spPr/>
      <dgm:t>
        <a:bodyPr/>
        <a:lstStyle/>
        <a:p>
          <a:endParaRPr lang="it-IT"/>
        </a:p>
      </dgm:t>
    </dgm:pt>
    <dgm:pt modelId="{EDADB0FE-72D5-4637-B917-655D5DB6291B}" type="pres">
      <dgm:prSet presAssocID="{4E9E667B-1927-4F8C-862B-92A1A9EF3455}" presName="linear" presStyleCnt="0">
        <dgm:presLayoutVars>
          <dgm:animLvl val="lvl"/>
          <dgm:resizeHandles val="exact"/>
        </dgm:presLayoutVars>
      </dgm:prSet>
      <dgm:spPr/>
    </dgm:pt>
    <dgm:pt modelId="{A4D52BBC-581A-4A67-B919-42DD47F861D4}" type="pres">
      <dgm:prSet presAssocID="{CAE81258-690D-4C2F-9D81-DBF35E9887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497738-4879-444C-996D-A57EFCA1CECC}" type="pres">
      <dgm:prSet presAssocID="{CAE81258-690D-4C2F-9D81-DBF35E9887DE}" presName="childText" presStyleLbl="revTx" presStyleIdx="0" presStyleCnt="2">
        <dgm:presLayoutVars>
          <dgm:bulletEnabled val="1"/>
        </dgm:presLayoutVars>
      </dgm:prSet>
      <dgm:spPr/>
    </dgm:pt>
    <dgm:pt modelId="{7A682ED6-4706-46CB-A071-B095612862B0}" type="pres">
      <dgm:prSet presAssocID="{D841EF0A-9D88-4D73-B593-5BCD730D32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85993F-802E-44E0-8D50-9399DA22304B}" type="pres">
      <dgm:prSet presAssocID="{B11736DC-1D77-4E21-8BE9-5AABF1429D5A}" presName="spacer" presStyleCnt="0"/>
      <dgm:spPr/>
    </dgm:pt>
    <dgm:pt modelId="{D6F6F5B5-8A2B-4592-A1B4-ACA4B1605BEF}" type="pres">
      <dgm:prSet presAssocID="{E63F987D-BBB8-4F33-92CC-889628D296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CE9DEAB-BA2F-402C-85A2-E646121452D8}" type="pres">
      <dgm:prSet presAssocID="{E63F987D-BBB8-4F33-92CC-889628D296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CD7F92E-3A5A-4E62-ACA6-6688A881DB45}" type="presOf" srcId="{E313667D-DF20-4BA0-BF7E-581ED727C8FC}" destId="{4CE9DEAB-BA2F-402C-85A2-E646121452D8}" srcOrd="0" destOrd="0" presId="urn:microsoft.com/office/officeart/2005/8/layout/vList2"/>
    <dgm:cxn modelId="{63DC9E3D-7456-4DC8-BFB0-2404CED34D26}" srcId="{4E9E667B-1927-4F8C-862B-92A1A9EF3455}" destId="{D841EF0A-9D88-4D73-B593-5BCD730D32DF}" srcOrd="1" destOrd="0" parTransId="{9BECEF48-DEC5-4CC6-8F46-F67506677AF2}" sibTransId="{B11736DC-1D77-4E21-8BE9-5AABF1429D5A}"/>
    <dgm:cxn modelId="{E900503F-ACB0-46A0-936F-8FFA85EDE4DB}" srcId="{4E9E667B-1927-4F8C-862B-92A1A9EF3455}" destId="{E63F987D-BBB8-4F33-92CC-889628D29622}" srcOrd="2" destOrd="0" parTransId="{1AE3B8D5-760C-43ED-8297-60832E42DC0D}" sibTransId="{DD4F9506-B622-4B98-8FA2-1A37E822F4FF}"/>
    <dgm:cxn modelId="{1DC44463-EE77-41F5-9904-047C7C76A211}" type="presOf" srcId="{E63F987D-BBB8-4F33-92CC-889628D29622}" destId="{D6F6F5B5-8A2B-4592-A1B4-ACA4B1605BEF}" srcOrd="0" destOrd="0" presId="urn:microsoft.com/office/officeart/2005/8/layout/vList2"/>
    <dgm:cxn modelId="{B34E0292-049D-4525-8F49-51D8A81275E6}" srcId="{4E9E667B-1927-4F8C-862B-92A1A9EF3455}" destId="{CAE81258-690D-4C2F-9D81-DBF35E9887DE}" srcOrd="0" destOrd="0" parTransId="{2CED5595-9296-42F2-BAEE-BAC8B4125E6D}" sibTransId="{CC70E1E7-F2CF-4185-8C48-0446400B09CF}"/>
    <dgm:cxn modelId="{68D1789F-2CCC-4685-9D0A-2296A859ED93}" type="presOf" srcId="{95CB0F51-FE44-4985-8668-5C6E0731A447}" destId="{55497738-4879-444C-996D-A57EFCA1CECC}" srcOrd="0" destOrd="0" presId="urn:microsoft.com/office/officeart/2005/8/layout/vList2"/>
    <dgm:cxn modelId="{0DB402A3-A8C5-4036-9CC4-B4E32666BDD9}" type="presOf" srcId="{CAE81258-690D-4C2F-9D81-DBF35E9887DE}" destId="{A4D52BBC-581A-4A67-B919-42DD47F861D4}" srcOrd="0" destOrd="0" presId="urn:microsoft.com/office/officeart/2005/8/layout/vList2"/>
    <dgm:cxn modelId="{17B4CDC2-C160-486E-84F8-0DBD59329317}" type="presOf" srcId="{D841EF0A-9D88-4D73-B593-5BCD730D32DF}" destId="{7A682ED6-4706-46CB-A071-B095612862B0}" srcOrd="0" destOrd="0" presId="urn:microsoft.com/office/officeart/2005/8/layout/vList2"/>
    <dgm:cxn modelId="{AE0FE6D3-69A1-4AFC-B112-9AA8E3CA4202}" type="presOf" srcId="{4E9E667B-1927-4F8C-862B-92A1A9EF3455}" destId="{EDADB0FE-72D5-4637-B917-655D5DB6291B}" srcOrd="0" destOrd="0" presId="urn:microsoft.com/office/officeart/2005/8/layout/vList2"/>
    <dgm:cxn modelId="{623E7AD9-B736-48AE-BC68-1A3B3209E823}" srcId="{E63F987D-BBB8-4F33-92CC-889628D29622}" destId="{E313667D-DF20-4BA0-BF7E-581ED727C8FC}" srcOrd="0" destOrd="0" parTransId="{3948DA3D-051B-4526-94C0-F38C7E7A5956}" sibTransId="{9EC182DE-08B4-4606-9AD4-1B97A8F57F69}"/>
    <dgm:cxn modelId="{8BB54DE4-6B7B-415B-9A47-E30E47917542}" srcId="{CAE81258-690D-4C2F-9D81-DBF35E9887DE}" destId="{95CB0F51-FE44-4985-8668-5C6E0731A447}" srcOrd="0" destOrd="0" parTransId="{216A8256-D5E9-4FF4-816F-AD449E581F18}" sibTransId="{84387E4F-18B6-430E-80CE-FEFD3A8331A6}"/>
    <dgm:cxn modelId="{E89C968F-E7A0-4C99-9572-73E136BF95CF}" type="presParOf" srcId="{EDADB0FE-72D5-4637-B917-655D5DB6291B}" destId="{A4D52BBC-581A-4A67-B919-42DD47F861D4}" srcOrd="0" destOrd="0" presId="urn:microsoft.com/office/officeart/2005/8/layout/vList2"/>
    <dgm:cxn modelId="{15587BCA-69AE-41E4-A2AF-182E8A5C1BCA}" type="presParOf" srcId="{EDADB0FE-72D5-4637-B917-655D5DB6291B}" destId="{55497738-4879-444C-996D-A57EFCA1CECC}" srcOrd="1" destOrd="0" presId="urn:microsoft.com/office/officeart/2005/8/layout/vList2"/>
    <dgm:cxn modelId="{96E78B3A-6930-405A-B35F-3E4E289C1742}" type="presParOf" srcId="{EDADB0FE-72D5-4637-B917-655D5DB6291B}" destId="{7A682ED6-4706-46CB-A071-B095612862B0}" srcOrd="2" destOrd="0" presId="urn:microsoft.com/office/officeart/2005/8/layout/vList2"/>
    <dgm:cxn modelId="{82249187-B4AA-423B-94D4-6D2922426918}" type="presParOf" srcId="{EDADB0FE-72D5-4637-B917-655D5DB6291B}" destId="{A885993F-802E-44E0-8D50-9399DA22304B}" srcOrd="3" destOrd="0" presId="urn:microsoft.com/office/officeart/2005/8/layout/vList2"/>
    <dgm:cxn modelId="{1C6E67B0-3FE7-4C31-B323-A9E976C117DC}" type="presParOf" srcId="{EDADB0FE-72D5-4637-B917-655D5DB6291B}" destId="{D6F6F5B5-8A2B-4592-A1B4-ACA4B1605BEF}" srcOrd="4" destOrd="0" presId="urn:microsoft.com/office/officeart/2005/8/layout/vList2"/>
    <dgm:cxn modelId="{52DBC8E2-65F3-4BF5-AF15-F309312AAC45}" type="presParOf" srcId="{EDADB0FE-72D5-4637-B917-655D5DB6291B}" destId="{4CE9DEAB-BA2F-402C-85A2-E646121452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B070D51-A2D0-4190-8D65-8092DE857E0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BFEF33E-5B18-4E51-BCA1-C02CE161855B}">
      <dgm:prSet/>
      <dgm:spPr/>
      <dgm:t>
        <a:bodyPr/>
        <a:lstStyle/>
        <a:p>
          <a:r>
            <a:rPr lang="it-IT"/>
            <a:t>baronio.vicenza.it</a:t>
          </a:r>
        </a:p>
      </dgm:t>
    </dgm:pt>
    <dgm:pt modelId="{500DE36F-BF88-45B0-BB29-A702139F56E5}" type="parTrans" cxnId="{6AF1F033-E5E5-4437-B415-9A701D0F4627}">
      <dgm:prSet/>
      <dgm:spPr/>
      <dgm:t>
        <a:bodyPr/>
        <a:lstStyle/>
        <a:p>
          <a:endParaRPr lang="it-IT"/>
        </a:p>
      </dgm:t>
    </dgm:pt>
    <dgm:pt modelId="{1514C14E-AE34-4D9D-A725-948F52835C79}" type="sibTrans" cxnId="{6AF1F033-E5E5-4437-B415-9A701D0F4627}">
      <dgm:prSet/>
      <dgm:spPr/>
      <dgm:t>
        <a:bodyPr/>
        <a:lstStyle/>
        <a:p>
          <a:endParaRPr lang="it-IT"/>
        </a:p>
      </dgm:t>
    </dgm:pt>
    <dgm:pt modelId="{CD3A94C2-D007-470A-BFC5-8EDD22DC8895}">
      <dgm:prSet/>
      <dgm:spPr/>
      <dgm:t>
        <a:bodyPr/>
        <a:lstStyle/>
        <a:p>
          <a:r>
            <a:rPr lang="it-IT"/>
            <a:t>Baronio è sottodominio di vicenza</a:t>
          </a:r>
        </a:p>
      </dgm:t>
    </dgm:pt>
    <dgm:pt modelId="{63F1465A-2DD6-422C-BB42-0A213C5A595F}" type="parTrans" cxnId="{28C839DF-07CA-4C81-AEEB-AD3A08AC8FE1}">
      <dgm:prSet/>
      <dgm:spPr/>
      <dgm:t>
        <a:bodyPr/>
        <a:lstStyle/>
        <a:p>
          <a:endParaRPr lang="it-IT"/>
        </a:p>
      </dgm:t>
    </dgm:pt>
    <dgm:pt modelId="{6A87DE54-2765-49CF-9AED-4C9B0E0CC04D}" type="sibTrans" cxnId="{28C839DF-07CA-4C81-AEEB-AD3A08AC8FE1}">
      <dgm:prSet/>
      <dgm:spPr/>
      <dgm:t>
        <a:bodyPr/>
        <a:lstStyle/>
        <a:p>
          <a:endParaRPr lang="it-IT"/>
        </a:p>
      </dgm:t>
    </dgm:pt>
    <dgm:pt modelId="{742B2CD6-035F-403E-924E-32059AE2D985}">
      <dgm:prSet/>
      <dgm:spPr/>
      <dgm:t>
        <a:bodyPr/>
        <a:lstStyle/>
        <a:p>
          <a:r>
            <a:rPr lang="it-IT"/>
            <a:t>Vicenza è sottodominio di it</a:t>
          </a:r>
        </a:p>
      </dgm:t>
    </dgm:pt>
    <dgm:pt modelId="{A129C7BE-6727-4680-9BB9-60BB562EFA10}" type="parTrans" cxnId="{17EF5320-AE75-488D-8EEB-550DC06B78A4}">
      <dgm:prSet/>
      <dgm:spPr/>
      <dgm:t>
        <a:bodyPr/>
        <a:lstStyle/>
        <a:p>
          <a:endParaRPr lang="it-IT"/>
        </a:p>
      </dgm:t>
    </dgm:pt>
    <dgm:pt modelId="{73F373C6-FB49-4DFA-9023-5B67937AE9E3}" type="sibTrans" cxnId="{17EF5320-AE75-488D-8EEB-550DC06B78A4}">
      <dgm:prSet/>
      <dgm:spPr/>
      <dgm:t>
        <a:bodyPr/>
        <a:lstStyle/>
        <a:p>
          <a:endParaRPr lang="it-IT"/>
        </a:p>
      </dgm:t>
    </dgm:pt>
    <dgm:pt modelId="{A2B5D4F5-B14B-41AE-A3DC-D6FDD3C71436}">
      <dgm:prSet/>
      <dgm:spPr/>
      <dgm:t>
        <a:bodyPr/>
        <a:lstStyle/>
        <a:p>
          <a:r>
            <a:rPr lang="it-IT"/>
            <a:t>It è dominio di primo livello, non dipende da altri</a:t>
          </a:r>
        </a:p>
      </dgm:t>
    </dgm:pt>
    <dgm:pt modelId="{C3C6F9A3-2A2A-413F-9303-2A1989AA04EF}" type="parTrans" cxnId="{96BD2BD7-1F73-41D3-8BFA-DD350D3F9AD7}">
      <dgm:prSet/>
      <dgm:spPr/>
      <dgm:t>
        <a:bodyPr/>
        <a:lstStyle/>
        <a:p>
          <a:endParaRPr lang="it-IT"/>
        </a:p>
      </dgm:t>
    </dgm:pt>
    <dgm:pt modelId="{FF3816B5-D815-4195-AC10-F856500915FB}" type="sibTrans" cxnId="{96BD2BD7-1F73-41D3-8BFA-DD350D3F9AD7}">
      <dgm:prSet/>
      <dgm:spPr/>
      <dgm:t>
        <a:bodyPr/>
        <a:lstStyle/>
        <a:p>
          <a:endParaRPr lang="it-IT"/>
        </a:p>
      </dgm:t>
    </dgm:pt>
    <dgm:pt modelId="{B2343257-A58A-445C-9BA4-1ECD662FB2FD}" type="pres">
      <dgm:prSet presAssocID="{4B070D51-A2D0-4190-8D65-8092DE857E03}" presName="linear" presStyleCnt="0">
        <dgm:presLayoutVars>
          <dgm:animLvl val="lvl"/>
          <dgm:resizeHandles val="exact"/>
        </dgm:presLayoutVars>
      </dgm:prSet>
      <dgm:spPr/>
    </dgm:pt>
    <dgm:pt modelId="{3FF9AF92-FD15-4040-B976-BB046E820500}" type="pres">
      <dgm:prSet presAssocID="{FBFEF33E-5B18-4E51-BCA1-C02CE1618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BD0319-FC2C-4805-8408-EE39D39BF300}" type="pres">
      <dgm:prSet presAssocID="{FBFEF33E-5B18-4E51-BCA1-C02CE1618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B54B1E-973E-479B-8A61-E43BDD90BFDC}" type="presOf" srcId="{4B070D51-A2D0-4190-8D65-8092DE857E03}" destId="{B2343257-A58A-445C-9BA4-1ECD662FB2FD}" srcOrd="0" destOrd="0" presId="urn:microsoft.com/office/officeart/2005/8/layout/vList2"/>
    <dgm:cxn modelId="{17EF5320-AE75-488D-8EEB-550DC06B78A4}" srcId="{FBFEF33E-5B18-4E51-BCA1-C02CE161855B}" destId="{742B2CD6-035F-403E-924E-32059AE2D985}" srcOrd="1" destOrd="0" parTransId="{A129C7BE-6727-4680-9BB9-60BB562EFA10}" sibTransId="{73F373C6-FB49-4DFA-9023-5B67937AE9E3}"/>
    <dgm:cxn modelId="{597E4429-DB9C-4A04-BC45-BEDBB1EC9421}" type="presOf" srcId="{CD3A94C2-D007-470A-BFC5-8EDD22DC8895}" destId="{C8BD0319-FC2C-4805-8408-EE39D39BF300}" srcOrd="0" destOrd="0" presId="urn:microsoft.com/office/officeart/2005/8/layout/vList2"/>
    <dgm:cxn modelId="{7A1B142D-B6A6-4CEF-A29A-C3CBA81F320F}" type="presOf" srcId="{FBFEF33E-5B18-4E51-BCA1-C02CE161855B}" destId="{3FF9AF92-FD15-4040-B976-BB046E820500}" srcOrd="0" destOrd="0" presId="urn:microsoft.com/office/officeart/2005/8/layout/vList2"/>
    <dgm:cxn modelId="{6AF1F033-E5E5-4437-B415-9A701D0F4627}" srcId="{4B070D51-A2D0-4190-8D65-8092DE857E03}" destId="{FBFEF33E-5B18-4E51-BCA1-C02CE161855B}" srcOrd="0" destOrd="0" parTransId="{500DE36F-BF88-45B0-BB29-A702139F56E5}" sibTransId="{1514C14E-AE34-4D9D-A725-948F52835C79}"/>
    <dgm:cxn modelId="{A7B51888-1275-41D5-A7AC-DBE836EA10E9}" type="presOf" srcId="{A2B5D4F5-B14B-41AE-A3DC-D6FDD3C71436}" destId="{C8BD0319-FC2C-4805-8408-EE39D39BF300}" srcOrd="0" destOrd="2" presId="urn:microsoft.com/office/officeart/2005/8/layout/vList2"/>
    <dgm:cxn modelId="{EB94B0A6-404C-451E-9CB2-6C03C205AEB5}" type="presOf" srcId="{742B2CD6-035F-403E-924E-32059AE2D985}" destId="{C8BD0319-FC2C-4805-8408-EE39D39BF300}" srcOrd="0" destOrd="1" presId="urn:microsoft.com/office/officeart/2005/8/layout/vList2"/>
    <dgm:cxn modelId="{96BD2BD7-1F73-41D3-8BFA-DD350D3F9AD7}" srcId="{FBFEF33E-5B18-4E51-BCA1-C02CE161855B}" destId="{A2B5D4F5-B14B-41AE-A3DC-D6FDD3C71436}" srcOrd="2" destOrd="0" parTransId="{C3C6F9A3-2A2A-413F-9303-2A1989AA04EF}" sibTransId="{FF3816B5-D815-4195-AC10-F856500915FB}"/>
    <dgm:cxn modelId="{28C839DF-07CA-4C81-AEEB-AD3A08AC8FE1}" srcId="{FBFEF33E-5B18-4E51-BCA1-C02CE161855B}" destId="{CD3A94C2-D007-470A-BFC5-8EDD22DC8895}" srcOrd="0" destOrd="0" parTransId="{63F1465A-2DD6-422C-BB42-0A213C5A595F}" sibTransId="{6A87DE54-2765-49CF-9AED-4C9B0E0CC04D}"/>
    <dgm:cxn modelId="{41EDB994-211D-447B-A106-51767C6AD3E5}" type="presParOf" srcId="{B2343257-A58A-445C-9BA4-1ECD662FB2FD}" destId="{3FF9AF92-FD15-4040-B976-BB046E820500}" srcOrd="0" destOrd="0" presId="urn:microsoft.com/office/officeart/2005/8/layout/vList2"/>
    <dgm:cxn modelId="{7DE88318-2167-48BC-A3B3-244609A53BD0}" type="presParOf" srcId="{B2343257-A58A-445C-9BA4-1ECD662FB2FD}" destId="{C8BD0319-FC2C-4805-8408-EE39D39BF3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FB5B49E-B70E-4521-89EB-DAEFBF4E321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2C08217-07EB-44ED-85AA-55377C047534}">
      <dgm:prSet/>
      <dgm:spPr/>
      <dgm:t>
        <a:bodyPr/>
        <a:lstStyle/>
        <a:p>
          <a:r>
            <a:rPr lang="it-IT"/>
            <a:t>File Transfer Protocol</a:t>
          </a:r>
        </a:p>
      </dgm:t>
    </dgm:pt>
    <dgm:pt modelId="{9DC39C79-6A8D-4F4C-A750-2CFC81F97F43}" type="parTrans" cxnId="{0492D7B1-7F11-4352-8D14-49644BD6E511}">
      <dgm:prSet/>
      <dgm:spPr/>
      <dgm:t>
        <a:bodyPr/>
        <a:lstStyle/>
        <a:p>
          <a:endParaRPr lang="it-IT"/>
        </a:p>
      </dgm:t>
    </dgm:pt>
    <dgm:pt modelId="{15236541-FC62-4E24-84EF-C49B37858E04}" type="sibTrans" cxnId="{0492D7B1-7F11-4352-8D14-49644BD6E511}">
      <dgm:prSet/>
      <dgm:spPr/>
      <dgm:t>
        <a:bodyPr/>
        <a:lstStyle/>
        <a:p>
          <a:endParaRPr lang="it-IT"/>
        </a:p>
      </dgm:t>
    </dgm:pt>
    <dgm:pt modelId="{C2F24D5A-8948-4E97-9887-3161A2B77A24}">
      <dgm:prSet/>
      <dgm:spPr/>
      <dgm:t>
        <a:bodyPr/>
        <a:lstStyle/>
        <a:p>
          <a:r>
            <a:rPr lang="it-IT"/>
            <a:t>Permette di trasferire le nostre cartelle e file nel dominio scelto</a:t>
          </a:r>
        </a:p>
      </dgm:t>
    </dgm:pt>
    <dgm:pt modelId="{93FEBDA1-E997-4E1F-BA6F-C31CAD0A20B7}" type="parTrans" cxnId="{EBAAB9A8-2379-4AA1-B456-5DD2A92DA8E6}">
      <dgm:prSet/>
      <dgm:spPr/>
      <dgm:t>
        <a:bodyPr/>
        <a:lstStyle/>
        <a:p>
          <a:endParaRPr lang="it-IT"/>
        </a:p>
      </dgm:t>
    </dgm:pt>
    <dgm:pt modelId="{F51B8B33-AADE-4AF7-AC8A-FAD744198AA4}" type="sibTrans" cxnId="{EBAAB9A8-2379-4AA1-B456-5DD2A92DA8E6}">
      <dgm:prSet/>
      <dgm:spPr/>
      <dgm:t>
        <a:bodyPr/>
        <a:lstStyle/>
        <a:p>
          <a:endParaRPr lang="it-IT"/>
        </a:p>
      </dgm:t>
    </dgm:pt>
    <dgm:pt modelId="{4146E7DE-B20F-4191-9841-FC70D99A55D7}" type="pres">
      <dgm:prSet presAssocID="{5FB5B49E-B70E-4521-89EB-DAEFBF4E3212}" presName="vert0" presStyleCnt="0">
        <dgm:presLayoutVars>
          <dgm:dir/>
          <dgm:animOne val="branch"/>
          <dgm:animLvl val="lvl"/>
        </dgm:presLayoutVars>
      </dgm:prSet>
      <dgm:spPr/>
    </dgm:pt>
    <dgm:pt modelId="{22ED5819-86D1-4394-8B3C-B6204AE2C404}" type="pres">
      <dgm:prSet presAssocID="{92C08217-07EB-44ED-85AA-55377C047534}" presName="thickLine" presStyleLbl="alignNode1" presStyleIdx="0" presStyleCnt="2"/>
      <dgm:spPr/>
    </dgm:pt>
    <dgm:pt modelId="{32D07E81-AF08-4A93-BF65-13B2D6E29C58}" type="pres">
      <dgm:prSet presAssocID="{92C08217-07EB-44ED-85AA-55377C047534}" presName="horz1" presStyleCnt="0"/>
      <dgm:spPr/>
    </dgm:pt>
    <dgm:pt modelId="{669EB3D1-2484-48ED-AAB0-F9BADEAFFBF4}" type="pres">
      <dgm:prSet presAssocID="{92C08217-07EB-44ED-85AA-55377C047534}" presName="tx1" presStyleLbl="revTx" presStyleIdx="0" presStyleCnt="2"/>
      <dgm:spPr/>
    </dgm:pt>
    <dgm:pt modelId="{BFE2DCBE-6309-4311-B93C-841C4D191677}" type="pres">
      <dgm:prSet presAssocID="{92C08217-07EB-44ED-85AA-55377C047534}" presName="vert1" presStyleCnt="0"/>
      <dgm:spPr/>
    </dgm:pt>
    <dgm:pt modelId="{4EC7466B-7A15-4272-83EC-EDF9B7B061EA}" type="pres">
      <dgm:prSet presAssocID="{C2F24D5A-8948-4E97-9887-3161A2B77A24}" presName="thickLine" presStyleLbl="alignNode1" presStyleIdx="1" presStyleCnt="2"/>
      <dgm:spPr/>
    </dgm:pt>
    <dgm:pt modelId="{7D3DAFE2-9E66-45B6-A24D-2DBA138ADFBE}" type="pres">
      <dgm:prSet presAssocID="{C2F24D5A-8948-4E97-9887-3161A2B77A24}" presName="horz1" presStyleCnt="0"/>
      <dgm:spPr/>
    </dgm:pt>
    <dgm:pt modelId="{9EF8EEC4-D8ED-49CA-B38B-A3C1E32DD192}" type="pres">
      <dgm:prSet presAssocID="{C2F24D5A-8948-4E97-9887-3161A2B77A24}" presName="tx1" presStyleLbl="revTx" presStyleIdx="1" presStyleCnt="2"/>
      <dgm:spPr/>
    </dgm:pt>
    <dgm:pt modelId="{24E65279-89E5-4CDA-AE95-7BE8C76D087C}" type="pres">
      <dgm:prSet presAssocID="{C2F24D5A-8948-4E97-9887-3161A2B77A24}" presName="vert1" presStyleCnt="0"/>
      <dgm:spPr/>
    </dgm:pt>
  </dgm:ptLst>
  <dgm:cxnLst>
    <dgm:cxn modelId="{BD6C5544-4744-45EB-B20E-07FA8134C7CD}" type="presOf" srcId="{C2F24D5A-8948-4E97-9887-3161A2B77A24}" destId="{9EF8EEC4-D8ED-49CA-B38B-A3C1E32DD192}" srcOrd="0" destOrd="0" presId="urn:microsoft.com/office/officeart/2008/layout/LinedList"/>
    <dgm:cxn modelId="{4CE31F7F-5D8F-4A98-A38D-6E72B79FBE7E}" type="presOf" srcId="{92C08217-07EB-44ED-85AA-55377C047534}" destId="{669EB3D1-2484-48ED-AAB0-F9BADEAFFBF4}" srcOrd="0" destOrd="0" presId="urn:microsoft.com/office/officeart/2008/layout/LinedList"/>
    <dgm:cxn modelId="{EBAAB9A8-2379-4AA1-B456-5DD2A92DA8E6}" srcId="{5FB5B49E-B70E-4521-89EB-DAEFBF4E3212}" destId="{C2F24D5A-8948-4E97-9887-3161A2B77A24}" srcOrd="1" destOrd="0" parTransId="{93FEBDA1-E997-4E1F-BA6F-C31CAD0A20B7}" sibTransId="{F51B8B33-AADE-4AF7-AC8A-FAD744198AA4}"/>
    <dgm:cxn modelId="{0492D7B1-7F11-4352-8D14-49644BD6E511}" srcId="{5FB5B49E-B70E-4521-89EB-DAEFBF4E3212}" destId="{92C08217-07EB-44ED-85AA-55377C047534}" srcOrd="0" destOrd="0" parTransId="{9DC39C79-6A8D-4F4C-A750-2CFC81F97F43}" sibTransId="{15236541-FC62-4E24-84EF-C49B37858E04}"/>
    <dgm:cxn modelId="{0AB21AC2-A3CE-46A1-A48C-BB4A0289A858}" type="presOf" srcId="{5FB5B49E-B70E-4521-89EB-DAEFBF4E3212}" destId="{4146E7DE-B20F-4191-9841-FC70D99A55D7}" srcOrd="0" destOrd="0" presId="urn:microsoft.com/office/officeart/2008/layout/LinedList"/>
    <dgm:cxn modelId="{C2C48F58-22BB-413E-8124-3D14CED86793}" type="presParOf" srcId="{4146E7DE-B20F-4191-9841-FC70D99A55D7}" destId="{22ED5819-86D1-4394-8B3C-B6204AE2C404}" srcOrd="0" destOrd="0" presId="urn:microsoft.com/office/officeart/2008/layout/LinedList"/>
    <dgm:cxn modelId="{78283821-32AF-4BAC-A514-76D73D669660}" type="presParOf" srcId="{4146E7DE-B20F-4191-9841-FC70D99A55D7}" destId="{32D07E81-AF08-4A93-BF65-13B2D6E29C58}" srcOrd="1" destOrd="0" presId="urn:microsoft.com/office/officeart/2008/layout/LinedList"/>
    <dgm:cxn modelId="{08BCCC18-F02B-43B3-9354-8ABD576D5319}" type="presParOf" srcId="{32D07E81-AF08-4A93-BF65-13B2D6E29C58}" destId="{669EB3D1-2484-48ED-AAB0-F9BADEAFFBF4}" srcOrd="0" destOrd="0" presId="urn:microsoft.com/office/officeart/2008/layout/LinedList"/>
    <dgm:cxn modelId="{2235CE94-F8A6-4F45-95E5-5675A962F930}" type="presParOf" srcId="{32D07E81-AF08-4A93-BF65-13B2D6E29C58}" destId="{BFE2DCBE-6309-4311-B93C-841C4D191677}" srcOrd="1" destOrd="0" presId="urn:microsoft.com/office/officeart/2008/layout/LinedList"/>
    <dgm:cxn modelId="{162FBB7D-F50A-462B-A5B3-026A4EF28930}" type="presParOf" srcId="{4146E7DE-B20F-4191-9841-FC70D99A55D7}" destId="{4EC7466B-7A15-4272-83EC-EDF9B7B061EA}" srcOrd="2" destOrd="0" presId="urn:microsoft.com/office/officeart/2008/layout/LinedList"/>
    <dgm:cxn modelId="{AF8CF5C5-0D88-4448-81AB-6C248DF72739}" type="presParOf" srcId="{4146E7DE-B20F-4191-9841-FC70D99A55D7}" destId="{7D3DAFE2-9E66-45B6-A24D-2DBA138ADFBE}" srcOrd="3" destOrd="0" presId="urn:microsoft.com/office/officeart/2008/layout/LinedList"/>
    <dgm:cxn modelId="{35CFBAA8-574F-448E-B9C8-F93C02C8C492}" type="presParOf" srcId="{7D3DAFE2-9E66-45B6-A24D-2DBA138ADFBE}" destId="{9EF8EEC4-D8ED-49CA-B38B-A3C1E32DD192}" srcOrd="0" destOrd="0" presId="urn:microsoft.com/office/officeart/2008/layout/LinedList"/>
    <dgm:cxn modelId="{04FD3B58-16EE-465C-8DF3-05BD709C0EEC}" type="presParOf" srcId="{7D3DAFE2-9E66-45B6-A24D-2DBA138ADFBE}" destId="{24E65279-89E5-4CDA-AE95-7BE8C76D08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FBFDE46-45B2-405B-B3D3-7ED0B97709B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FDDD1612-427E-4E35-86B6-9EBDFAA37DF6}">
      <dgm:prSet/>
      <dgm:spPr/>
      <dgm:t>
        <a:bodyPr/>
        <a:lstStyle/>
        <a:p>
          <a:r>
            <a:rPr lang="it-IT"/>
            <a:t>Configurazione</a:t>
          </a:r>
        </a:p>
      </dgm:t>
    </dgm:pt>
    <dgm:pt modelId="{F43D00F7-17B2-4304-A8CA-E6F2239E3EDB}" type="parTrans" cxnId="{BD6A0148-F31C-4D56-83E9-952B54EA4547}">
      <dgm:prSet/>
      <dgm:spPr/>
      <dgm:t>
        <a:bodyPr/>
        <a:lstStyle/>
        <a:p>
          <a:endParaRPr lang="it-IT"/>
        </a:p>
      </dgm:t>
    </dgm:pt>
    <dgm:pt modelId="{5DD2504C-2B4D-42F1-BA5E-B1A4597AB98A}" type="sibTrans" cxnId="{BD6A0148-F31C-4D56-83E9-952B54EA4547}">
      <dgm:prSet/>
      <dgm:spPr/>
      <dgm:t>
        <a:bodyPr/>
        <a:lstStyle/>
        <a:p>
          <a:endParaRPr lang="it-IT"/>
        </a:p>
      </dgm:t>
    </dgm:pt>
    <dgm:pt modelId="{91B509B5-B37E-4949-A089-EC4682691F1C}">
      <dgm:prSet/>
      <dgm:spPr/>
      <dgm:t>
        <a:bodyPr/>
        <a:lstStyle/>
        <a:p>
          <a:r>
            <a:rPr lang="it-IT" dirty="0"/>
            <a:t>Struttura</a:t>
          </a:r>
        </a:p>
      </dgm:t>
    </dgm:pt>
    <dgm:pt modelId="{B102F668-E08F-4FB6-B258-DA65DCA03659}" type="parTrans" cxnId="{8530B780-350E-4607-9ABA-059B0F1F51B0}">
      <dgm:prSet/>
      <dgm:spPr/>
      <dgm:t>
        <a:bodyPr/>
        <a:lstStyle/>
        <a:p>
          <a:endParaRPr lang="it-IT"/>
        </a:p>
      </dgm:t>
    </dgm:pt>
    <dgm:pt modelId="{44EC7E52-0B96-4BA3-A0C1-017E70593846}" type="sibTrans" cxnId="{8530B780-350E-4607-9ABA-059B0F1F51B0}">
      <dgm:prSet/>
      <dgm:spPr/>
      <dgm:t>
        <a:bodyPr/>
        <a:lstStyle/>
        <a:p>
          <a:endParaRPr lang="it-IT"/>
        </a:p>
      </dgm:t>
    </dgm:pt>
    <dgm:pt modelId="{71E22CC0-D230-490E-88C1-ECC00492BA89}">
      <dgm:prSet/>
      <dgm:spPr/>
      <dgm:t>
        <a:bodyPr/>
        <a:lstStyle/>
        <a:p>
          <a:r>
            <a:rPr lang="it-IT"/>
            <a:t>Programmazione</a:t>
          </a:r>
        </a:p>
      </dgm:t>
    </dgm:pt>
    <dgm:pt modelId="{0457E116-A632-4E7D-B131-8F546FA751D6}" type="parTrans" cxnId="{6F021E99-EE08-4BC7-A29B-42BBDEC8B752}">
      <dgm:prSet/>
      <dgm:spPr/>
      <dgm:t>
        <a:bodyPr/>
        <a:lstStyle/>
        <a:p>
          <a:endParaRPr lang="it-IT"/>
        </a:p>
      </dgm:t>
    </dgm:pt>
    <dgm:pt modelId="{1C5825DA-7E05-44C2-8C93-ABCFE3DFAD0C}" type="sibTrans" cxnId="{6F021E99-EE08-4BC7-A29B-42BBDEC8B752}">
      <dgm:prSet/>
      <dgm:spPr/>
      <dgm:t>
        <a:bodyPr/>
        <a:lstStyle/>
        <a:p>
          <a:endParaRPr lang="it-IT"/>
        </a:p>
      </dgm:t>
    </dgm:pt>
    <dgm:pt modelId="{E6E498DE-5FFC-4020-B2AF-8E3E36047A5A}">
      <dgm:prSet/>
      <dgm:spPr/>
      <dgm:t>
        <a:bodyPr/>
        <a:lstStyle/>
        <a:p>
          <a:r>
            <a:rPr lang="it-IT" dirty="0"/>
            <a:t>Contenuti e marketing</a:t>
          </a:r>
        </a:p>
      </dgm:t>
    </dgm:pt>
    <dgm:pt modelId="{B99B0C58-5D7F-4A1D-88E2-2364A5C7987C}" type="parTrans" cxnId="{68027A40-24BB-4A0C-96F0-00FBF674921C}">
      <dgm:prSet/>
      <dgm:spPr/>
      <dgm:t>
        <a:bodyPr/>
        <a:lstStyle/>
        <a:p>
          <a:endParaRPr lang="it-IT"/>
        </a:p>
      </dgm:t>
    </dgm:pt>
    <dgm:pt modelId="{39E70F0D-EF1F-46DD-99FD-F6D6321908DA}" type="sibTrans" cxnId="{68027A40-24BB-4A0C-96F0-00FBF674921C}">
      <dgm:prSet/>
      <dgm:spPr/>
      <dgm:t>
        <a:bodyPr/>
        <a:lstStyle/>
        <a:p>
          <a:endParaRPr lang="it-IT"/>
        </a:p>
      </dgm:t>
    </dgm:pt>
    <dgm:pt modelId="{01DBAA6F-7A01-497B-A228-697D30B86708}">
      <dgm:prSet/>
      <dgm:spPr/>
      <dgm:t>
        <a:bodyPr/>
        <a:lstStyle/>
        <a:p>
          <a:r>
            <a:rPr lang="it-IT" dirty="0"/>
            <a:t>Sicurezza</a:t>
          </a:r>
        </a:p>
      </dgm:t>
    </dgm:pt>
    <dgm:pt modelId="{6484D915-B036-4FAA-8CAE-1C656A0D1713}" type="parTrans" cxnId="{1CFE4859-A5E1-4539-AA2D-6B548E6DCE9A}">
      <dgm:prSet/>
      <dgm:spPr/>
      <dgm:t>
        <a:bodyPr/>
        <a:lstStyle/>
        <a:p>
          <a:endParaRPr lang="it-IT"/>
        </a:p>
      </dgm:t>
    </dgm:pt>
    <dgm:pt modelId="{67D70B59-E868-414D-857D-35A78101D139}" type="sibTrans" cxnId="{1CFE4859-A5E1-4539-AA2D-6B548E6DCE9A}">
      <dgm:prSet/>
      <dgm:spPr/>
      <dgm:t>
        <a:bodyPr/>
        <a:lstStyle/>
        <a:p>
          <a:endParaRPr lang="it-IT"/>
        </a:p>
      </dgm:t>
    </dgm:pt>
    <dgm:pt modelId="{531CDFC2-3FEB-48D4-9367-8DD3B5490FDB}" type="pres">
      <dgm:prSet presAssocID="{9FBFDE46-45B2-405B-B3D3-7ED0B97709BE}" presName="diagram" presStyleCnt="0">
        <dgm:presLayoutVars>
          <dgm:dir/>
          <dgm:resizeHandles val="exact"/>
        </dgm:presLayoutVars>
      </dgm:prSet>
      <dgm:spPr/>
    </dgm:pt>
    <dgm:pt modelId="{35072832-7E41-4A71-A613-4FCD0AC48346}" type="pres">
      <dgm:prSet presAssocID="{FDDD1612-427E-4E35-86B6-9EBDFAA37DF6}" presName="node" presStyleLbl="node1" presStyleIdx="0" presStyleCnt="5">
        <dgm:presLayoutVars>
          <dgm:bulletEnabled val="1"/>
        </dgm:presLayoutVars>
      </dgm:prSet>
      <dgm:spPr/>
    </dgm:pt>
    <dgm:pt modelId="{E2C04E6A-2A63-4A8B-A91E-768BB7FD09E7}" type="pres">
      <dgm:prSet presAssocID="{5DD2504C-2B4D-42F1-BA5E-B1A4597AB98A}" presName="sibTrans" presStyleCnt="0"/>
      <dgm:spPr/>
    </dgm:pt>
    <dgm:pt modelId="{017F524F-2D97-41E9-A38B-90797D14B3A8}" type="pres">
      <dgm:prSet presAssocID="{91B509B5-B37E-4949-A089-EC4682691F1C}" presName="node" presStyleLbl="node1" presStyleIdx="1" presStyleCnt="5">
        <dgm:presLayoutVars>
          <dgm:bulletEnabled val="1"/>
        </dgm:presLayoutVars>
      </dgm:prSet>
      <dgm:spPr/>
    </dgm:pt>
    <dgm:pt modelId="{7DAA1966-7736-455C-B339-5D1816C84538}" type="pres">
      <dgm:prSet presAssocID="{44EC7E52-0B96-4BA3-A0C1-017E70593846}" presName="sibTrans" presStyleCnt="0"/>
      <dgm:spPr/>
    </dgm:pt>
    <dgm:pt modelId="{FEB29A85-8C7C-4C40-97A4-2A22ED0339A6}" type="pres">
      <dgm:prSet presAssocID="{01DBAA6F-7A01-497B-A228-697D30B86708}" presName="node" presStyleLbl="node1" presStyleIdx="2" presStyleCnt="5">
        <dgm:presLayoutVars>
          <dgm:bulletEnabled val="1"/>
        </dgm:presLayoutVars>
      </dgm:prSet>
      <dgm:spPr/>
    </dgm:pt>
    <dgm:pt modelId="{8EEA7D92-A5CB-4A92-B2AE-976C2F864962}" type="pres">
      <dgm:prSet presAssocID="{67D70B59-E868-414D-857D-35A78101D139}" presName="sibTrans" presStyleCnt="0"/>
      <dgm:spPr/>
    </dgm:pt>
    <dgm:pt modelId="{C1FE752D-D939-4EFB-AE03-BCE1F808DD35}" type="pres">
      <dgm:prSet presAssocID="{71E22CC0-D230-490E-88C1-ECC00492BA89}" presName="node" presStyleLbl="node1" presStyleIdx="3" presStyleCnt="5">
        <dgm:presLayoutVars>
          <dgm:bulletEnabled val="1"/>
        </dgm:presLayoutVars>
      </dgm:prSet>
      <dgm:spPr/>
    </dgm:pt>
    <dgm:pt modelId="{F263B6DA-03CD-44C2-9264-083E85FADB3D}" type="pres">
      <dgm:prSet presAssocID="{1C5825DA-7E05-44C2-8C93-ABCFE3DFAD0C}" presName="sibTrans" presStyleCnt="0"/>
      <dgm:spPr/>
    </dgm:pt>
    <dgm:pt modelId="{D2F603FD-CD11-46F4-A02F-7C058C4795D8}" type="pres">
      <dgm:prSet presAssocID="{E6E498DE-5FFC-4020-B2AF-8E3E36047A5A}" presName="node" presStyleLbl="node1" presStyleIdx="4" presStyleCnt="5">
        <dgm:presLayoutVars>
          <dgm:bulletEnabled val="1"/>
        </dgm:presLayoutVars>
      </dgm:prSet>
      <dgm:spPr/>
    </dgm:pt>
  </dgm:ptLst>
  <dgm:cxnLst>
    <dgm:cxn modelId="{C3938902-E0CE-4D11-9817-BE44881CF357}" type="presOf" srcId="{91B509B5-B37E-4949-A089-EC4682691F1C}" destId="{017F524F-2D97-41E9-A38B-90797D14B3A8}" srcOrd="0" destOrd="0" presId="urn:microsoft.com/office/officeart/2005/8/layout/default"/>
    <dgm:cxn modelId="{F0DD4F0E-DB0E-4AD0-A5E3-F61581BC3CEF}" type="presOf" srcId="{71E22CC0-D230-490E-88C1-ECC00492BA89}" destId="{C1FE752D-D939-4EFB-AE03-BCE1F808DD35}" srcOrd="0" destOrd="0" presId="urn:microsoft.com/office/officeart/2005/8/layout/default"/>
    <dgm:cxn modelId="{234C4713-624C-4ABB-B75E-559FE8D2AB9A}" type="presOf" srcId="{FDDD1612-427E-4E35-86B6-9EBDFAA37DF6}" destId="{35072832-7E41-4A71-A613-4FCD0AC48346}" srcOrd="0" destOrd="0" presId="urn:microsoft.com/office/officeart/2005/8/layout/default"/>
    <dgm:cxn modelId="{D209A31D-5066-4ADE-9038-263AA5F1E6FB}" type="presOf" srcId="{01DBAA6F-7A01-497B-A228-697D30B86708}" destId="{FEB29A85-8C7C-4C40-97A4-2A22ED0339A6}" srcOrd="0" destOrd="0" presId="urn:microsoft.com/office/officeart/2005/8/layout/default"/>
    <dgm:cxn modelId="{68027A40-24BB-4A0C-96F0-00FBF674921C}" srcId="{9FBFDE46-45B2-405B-B3D3-7ED0B97709BE}" destId="{E6E498DE-5FFC-4020-B2AF-8E3E36047A5A}" srcOrd="4" destOrd="0" parTransId="{B99B0C58-5D7F-4A1D-88E2-2364A5C7987C}" sibTransId="{39E70F0D-EF1F-46DD-99FD-F6D6321908DA}"/>
    <dgm:cxn modelId="{BD6A0148-F31C-4D56-83E9-952B54EA4547}" srcId="{9FBFDE46-45B2-405B-B3D3-7ED0B97709BE}" destId="{FDDD1612-427E-4E35-86B6-9EBDFAA37DF6}" srcOrd="0" destOrd="0" parTransId="{F43D00F7-17B2-4304-A8CA-E6F2239E3EDB}" sibTransId="{5DD2504C-2B4D-42F1-BA5E-B1A4597AB98A}"/>
    <dgm:cxn modelId="{CC114654-059A-46D2-8E2B-2715976D8FDB}" type="presOf" srcId="{E6E498DE-5FFC-4020-B2AF-8E3E36047A5A}" destId="{D2F603FD-CD11-46F4-A02F-7C058C4795D8}" srcOrd="0" destOrd="0" presId="urn:microsoft.com/office/officeart/2005/8/layout/default"/>
    <dgm:cxn modelId="{1CFE4859-A5E1-4539-AA2D-6B548E6DCE9A}" srcId="{9FBFDE46-45B2-405B-B3D3-7ED0B97709BE}" destId="{01DBAA6F-7A01-497B-A228-697D30B86708}" srcOrd="2" destOrd="0" parTransId="{6484D915-B036-4FAA-8CAE-1C656A0D1713}" sibTransId="{67D70B59-E868-414D-857D-35A78101D139}"/>
    <dgm:cxn modelId="{8530B780-350E-4607-9ABA-059B0F1F51B0}" srcId="{9FBFDE46-45B2-405B-B3D3-7ED0B97709BE}" destId="{91B509B5-B37E-4949-A089-EC4682691F1C}" srcOrd="1" destOrd="0" parTransId="{B102F668-E08F-4FB6-B258-DA65DCA03659}" sibTransId="{44EC7E52-0B96-4BA3-A0C1-017E70593846}"/>
    <dgm:cxn modelId="{6F021E99-EE08-4BC7-A29B-42BBDEC8B752}" srcId="{9FBFDE46-45B2-405B-B3D3-7ED0B97709BE}" destId="{71E22CC0-D230-490E-88C1-ECC00492BA89}" srcOrd="3" destOrd="0" parTransId="{0457E116-A632-4E7D-B131-8F546FA751D6}" sibTransId="{1C5825DA-7E05-44C2-8C93-ABCFE3DFAD0C}"/>
    <dgm:cxn modelId="{F41B0FD0-8A4B-40E7-8E12-80E0A5D791FC}" type="presOf" srcId="{9FBFDE46-45B2-405B-B3D3-7ED0B97709BE}" destId="{531CDFC2-3FEB-48D4-9367-8DD3B5490FDB}" srcOrd="0" destOrd="0" presId="urn:microsoft.com/office/officeart/2005/8/layout/default"/>
    <dgm:cxn modelId="{0381DA8D-8396-46E6-8F8E-E8F2D7BD2712}" type="presParOf" srcId="{531CDFC2-3FEB-48D4-9367-8DD3B5490FDB}" destId="{35072832-7E41-4A71-A613-4FCD0AC48346}" srcOrd="0" destOrd="0" presId="urn:microsoft.com/office/officeart/2005/8/layout/default"/>
    <dgm:cxn modelId="{C9C08792-1775-4477-84D8-308ACEEC5B18}" type="presParOf" srcId="{531CDFC2-3FEB-48D4-9367-8DD3B5490FDB}" destId="{E2C04E6A-2A63-4A8B-A91E-768BB7FD09E7}" srcOrd="1" destOrd="0" presId="urn:microsoft.com/office/officeart/2005/8/layout/default"/>
    <dgm:cxn modelId="{44EC004D-7171-465B-A5E0-8A9BD42A3257}" type="presParOf" srcId="{531CDFC2-3FEB-48D4-9367-8DD3B5490FDB}" destId="{017F524F-2D97-41E9-A38B-90797D14B3A8}" srcOrd="2" destOrd="0" presId="urn:microsoft.com/office/officeart/2005/8/layout/default"/>
    <dgm:cxn modelId="{36CBC1CC-0A8A-40D0-B111-094DE614709C}" type="presParOf" srcId="{531CDFC2-3FEB-48D4-9367-8DD3B5490FDB}" destId="{7DAA1966-7736-455C-B339-5D1816C84538}" srcOrd="3" destOrd="0" presId="urn:microsoft.com/office/officeart/2005/8/layout/default"/>
    <dgm:cxn modelId="{B20E538C-0BD9-40A6-B43E-DB69788BD8B3}" type="presParOf" srcId="{531CDFC2-3FEB-48D4-9367-8DD3B5490FDB}" destId="{FEB29A85-8C7C-4C40-97A4-2A22ED0339A6}" srcOrd="4" destOrd="0" presId="urn:microsoft.com/office/officeart/2005/8/layout/default"/>
    <dgm:cxn modelId="{F323AA54-B4FA-4A2D-9D36-C512C75E5BB7}" type="presParOf" srcId="{531CDFC2-3FEB-48D4-9367-8DD3B5490FDB}" destId="{8EEA7D92-A5CB-4A92-B2AE-976C2F864962}" srcOrd="5" destOrd="0" presId="urn:microsoft.com/office/officeart/2005/8/layout/default"/>
    <dgm:cxn modelId="{C88E4856-CA93-45EB-86AB-9D530A558E40}" type="presParOf" srcId="{531CDFC2-3FEB-48D4-9367-8DD3B5490FDB}" destId="{C1FE752D-D939-4EFB-AE03-BCE1F808DD35}" srcOrd="6" destOrd="0" presId="urn:microsoft.com/office/officeart/2005/8/layout/default"/>
    <dgm:cxn modelId="{B8F0D6A5-A81A-4D9D-8B2E-09BDB174974C}" type="presParOf" srcId="{531CDFC2-3FEB-48D4-9367-8DD3B5490FDB}" destId="{F263B6DA-03CD-44C2-9264-083E85FADB3D}" srcOrd="7" destOrd="0" presId="urn:microsoft.com/office/officeart/2005/8/layout/default"/>
    <dgm:cxn modelId="{1292F678-803D-4333-BA8F-3AE3A4F72D8B}" type="presParOf" srcId="{531CDFC2-3FEB-48D4-9367-8DD3B5490FDB}" destId="{D2F603FD-CD11-46F4-A02F-7C058C4795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278437B-BDEF-41A1-A170-1516EFB923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6E4488D-0FA3-4E9E-9886-DBF38306C3BD}">
      <dgm:prSet/>
      <dgm:spPr/>
      <dgm:t>
        <a:bodyPr/>
        <a:lstStyle/>
        <a:p>
          <a:r>
            <a:rPr lang="it-IT"/>
            <a:t>Acquisire più di un dominio per non lasciare ad altri la possibilità di acquistare un dominio che potrebbe essere vicino all'azienda stessa</a:t>
          </a:r>
        </a:p>
      </dgm:t>
    </dgm:pt>
    <dgm:pt modelId="{503F9F1B-6517-4803-8FE1-545AA155A46E}" type="parTrans" cxnId="{84C4C7F1-FCC6-486A-9785-B9359EDEE78C}">
      <dgm:prSet/>
      <dgm:spPr/>
      <dgm:t>
        <a:bodyPr/>
        <a:lstStyle/>
        <a:p>
          <a:endParaRPr lang="it-IT"/>
        </a:p>
      </dgm:t>
    </dgm:pt>
    <dgm:pt modelId="{35B1E9B8-BBC4-465B-BD2F-32F8CB4F20A7}" type="sibTrans" cxnId="{84C4C7F1-FCC6-486A-9785-B9359EDEE78C}">
      <dgm:prSet/>
      <dgm:spPr/>
      <dgm:t>
        <a:bodyPr/>
        <a:lstStyle/>
        <a:p>
          <a:endParaRPr lang="it-IT"/>
        </a:p>
      </dgm:t>
    </dgm:pt>
    <dgm:pt modelId="{B6420F28-1B80-48D7-AD1B-DBF18DD54717}">
      <dgm:prSet/>
      <dgm:spPr/>
      <dgm:t>
        <a:bodyPr/>
        <a:lstStyle/>
        <a:p>
          <a:r>
            <a:rPr lang="it-IT"/>
            <a:t>Attivazione di una casella postale con lo stesso dominio del sito</a:t>
          </a:r>
        </a:p>
      </dgm:t>
    </dgm:pt>
    <dgm:pt modelId="{D40293F7-68C1-442F-BD5D-15598D3697DC}" type="parTrans" cxnId="{C6262F0B-C828-4D06-A4DC-7A4B05BD5D22}">
      <dgm:prSet/>
      <dgm:spPr/>
      <dgm:t>
        <a:bodyPr/>
        <a:lstStyle/>
        <a:p>
          <a:endParaRPr lang="it-IT"/>
        </a:p>
      </dgm:t>
    </dgm:pt>
    <dgm:pt modelId="{90B979BF-A4FC-4D83-B104-B6C09C65EA1E}" type="sibTrans" cxnId="{C6262F0B-C828-4D06-A4DC-7A4B05BD5D22}">
      <dgm:prSet/>
      <dgm:spPr/>
      <dgm:t>
        <a:bodyPr/>
        <a:lstStyle/>
        <a:p>
          <a:endParaRPr lang="it-IT"/>
        </a:p>
      </dgm:t>
    </dgm:pt>
    <dgm:pt modelId="{F03C7036-0CAC-474E-8279-9A7229A58B52}">
      <dgm:prSet/>
      <dgm:spPr/>
      <dgm:t>
        <a:bodyPr/>
        <a:lstStyle/>
        <a:p>
          <a:r>
            <a:rPr lang="it-IT"/>
            <a:t>Permessi di lettura e scrittura sui file</a:t>
          </a:r>
        </a:p>
      </dgm:t>
    </dgm:pt>
    <dgm:pt modelId="{116E57E7-508B-4F63-88DD-52AD791960E8}" type="parTrans" cxnId="{B3E25C9D-E53B-4420-873D-687CE098E8F8}">
      <dgm:prSet/>
      <dgm:spPr/>
      <dgm:t>
        <a:bodyPr/>
        <a:lstStyle/>
        <a:p>
          <a:endParaRPr lang="it-IT"/>
        </a:p>
      </dgm:t>
    </dgm:pt>
    <dgm:pt modelId="{E9DF1D01-A6BE-4228-915F-76FEC7EB5445}" type="sibTrans" cxnId="{B3E25C9D-E53B-4420-873D-687CE098E8F8}">
      <dgm:prSet/>
      <dgm:spPr/>
      <dgm:t>
        <a:bodyPr/>
        <a:lstStyle/>
        <a:p>
          <a:endParaRPr lang="it-IT"/>
        </a:p>
      </dgm:t>
    </dgm:pt>
    <dgm:pt modelId="{0F655E17-F595-4BC5-8F29-934BE428FB18}">
      <dgm:prSet/>
      <dgm:spPr/>
      <dgm:t>
        <a:bodyPr/>
        <a:lstStyle/>
        <a:p>
          <a:r>
            <a:rPr lang="it-IT"/>
            <a:t>Gestione degli errori</a:t>
          </a:r>
        </a:p>
      </dgm:t>
    </dgm:pt>
    <dgm:pt modelId="{63FD4AB6-E51A-4742-B14E-EFDC5166870B}" type="parTrans" cxnId="{FD07D8B2-0368-42A9-A17B-140090BA85C7}">
      <dgm:prSet/>
      <dgm:spPr/>
      <dgm:t>
        <a:bodyPr/>
        <a:lstStyle/>
        <a:p>
          <a:endParaRPr lang="it-IT"/>
        </a:p>
      </dgm:t>
    </dgm:pt>
    <dgm:pt modelId="{78D572F5-B6BD-435B-9B9E-69E0B6057E36}" type="sibTrans" cxnId="{FD07D8B2-0368-42A9-A17B-140090BA85C7}">
      <dgm:prSet/>
      <dgm:spPr/>
      <dgm:t>
        <a:bodyPr/>
        <a:lstStyle/>
        <a:p>
          <a:endParaRPr lang="it-IT"/>
        </a:p>
      </dgm:t>
    </dgm:pt>
    <dgm:pt modelId="{1E0DAF2C-D67F-4A9D-8116-78187AB45D40}" type="pres">
      <dgm:prSet presAssocID="{8278437B-BDEF-41A1-A170-1516EFB92366}" presName="vert0" presStyleCnt="0">
        <dgm:presLayoutVars>
          <dgm:dir/>
          <dgm:animOne val="branch"/>
          <dgm:animLvl val="lvl"/>
        </dgm:presLayoutVars>
      </dgm:prSet>
      <dgm:spPr/>
    </dgm:pt>
    <dgm:pt modelId="{D4B960DC-DC9C-4F3D-A82A-6E7BF9394A81}" type="pres">
      <dgm:prSet presAssocID="{76E4488D-0FA3-4E9E-9886-DBF38306C3BD}" presName="thickLine" presStyleLbl="alignNode1" presStyleIdx="0" presStyleCnt="4"/>
      <dgm:spPr/>
    </dgm:pt>
    <dgm:pt modelId="{79ED3FF4-9D78-4145-99A7-C23C620710B7}" type="pres">
      <dgm:prSet presAssocID="{76E4488D-0FA3-4E9E-9886-DBF38306C3BD}" presName="horz1" presStyleCnt="0"/>
      <dgm:spPr/>
    </dgm:pt>
    <dgm:pt modelId="{3AB4698F-F6A5-4216-9439-7B93A41A789F}" type="pres">
      <dgm:prSet presAssocID="{76E4488D-0FA3-4E9E-9886-DBF38306C3BD}" presName="tx1" presStyleLbl="revTx" presStyleIdx="0" presStyleCnt="4"/>
      <dgm:spPr/>
    </dgm:pt>
    <dgm:pt modelId="{339B4D8B-B9A9-44CC-9E74-1D0E2D5BB52B}" type="pres">
      <dgm:prSet presAssocID="{76E4488D-0FA3-4E9E-9886-DBF38306C3BD}" presName="vert1" presStyleCnt="0"/>
      <dgm:spPr/>
    </dgm:pt>
    <dgm:pt modelId="{5DBDAFF2-20A4-4683-AA80-BB5179049EB1}" type="pres">
      <dgm:prSet presAssocID="{B6420F28-1B80-48D7-AD1B-DBF18DD54717}" presName="thickLine" presStyleLbl="alignNode1" presStyleIdx="1" presStyleCnt="4"/>
      <dgm:spPr/>
    </dgm:pt>
    <dgm:pt modelId="{EAFD7195-59A0-4FEC-87BB-624E0024AAF9}" type="pres">
      <dgm:prSet presAssocID="{B6420F28-1B80-48D7-AD1B-DBF18DD54717}" presName="horz1" presStyleCnt="0"/>
      <dgm:spPr/>
    </dgm:pt>
    <dgm:pt modelId="{D15ACEE9-6060-4D3B-A33E-6A3B2665E9B0}" type="pres">
      <dgm:prSet presAssocID="{B6420F28-1B80-48D7-AD1B-DBF18DD54717}" presName="tx1" presStyleLbl="revTx" presStyleIdx="1" presStyleCnt="4"/>
      <dgm:spPr/>
    </dgm:pt>
    <dgm:pt modelId="{E11F78B3-7DCB-4FD9-90BF-57FFF1F8FDD4}" type="pres">
      <dgm:prSet presAssocID="{B6420F28-1B80-48D7-AD1B-DBF18DD54717}" presName="vert1" presStyleCnt="0"/>
      <dgm:spPr/>
    </dgm:pt>
    <dgm:pt modelId="{8339CB03-AFED-406C-801F-AA371943A676}" type="pres">
      <dgm:prSet presAssocID="{F03C7036-0CAC-474E-8279-9A7229A58B52}" presName="thickLine" presStyleLbl="alignNode1" presStyleIdx="2" presStyleCnt="4"/>
      <dgm:spPr/>
    </dgm:pt>
    <dgm:pt modelId="{F928466B-876B-4276-9EFE-8171A8F95140}" type="pres">
      <dgm:prSet presAssocID="{F03C7036-0CAC-474E-8279-9A7229A58B52}" presName="horz1" presStyleCnt="0"/>
      <dgm:spPr/>
    </dgm:pt>
    <dgm:pt modelId="{93F7C5DF-F11F-4C6C-9DE3-7FE0AAF79095}" type="pres">
      <dgm:prSet presAssocID="{F03C7036-0CAC-474E-8279-9A7229A58B52}" presName="tx1" presStyleLbl="revTx" presStyleIdx="2" presStyleCnt="4"/>
      <dgm:spPr/>
    </dgm:pt>
    <dgm:pt modelId="{8E51A6A6-3B6B-4018-B61E-B35F22FBE5C7}" type="pres">
      <dgm:prSet presAssocID="{F03C7036-0CAC-474E-8279-9A7229A58B52}" presName="vert1" presStyleCnt="0"/>
      <dgm:spPr/>
    </dgm:pt>
    <dgm:pt modelId="{1E57A393-6C5D-4D6E-A44E-8018A4002C19}" type="pres">
      <dgm:prSet presAssocID="{0F655E17-F595-4BC5-8F29-934BE428FB18}" presName="thickLine" presStyleLbl="alignNode1" presStyleIdx="3" presStyleCnt="4"/>
      <dgm:spPr/>
    </dgm:pt>
    <dgm:pt modelId="{7E63EAB3-43C8-48D0-95CD-03E91202565E}" type="pres">
      <dgm:prSet presAssocID="{0F655E17-F595-4BC5-8F29-934BE428FB18}" presName="horz1" presStyleCnt="0"/>
      <dgm:spPr/>
    </dgm:pt>
    <dgm:pt modelId="{FEBD19B6-A582-403D-9E0E-A276B7DD348B}" type="pres">
      <dgm:prSet presAssocID="{0F655E17-F595-4BC5-8F29-934BE428FB18}" presName="tx1" presStyleLbl="revTx" presStyleIdx="3" presStyleCnt="4"/>
      <dgm:spPr/>
    </dgm:pt>
    <dgm:pt modelId="{09C3C0AA-0950-4FAE-80DB-BDAD60C55595}" type="pres">
      <dgm:prSet presAssocID="{0F655E17-F595-4BC5-8F29-934BE428FB18}" presName="vert1" presStyleCnt="0"/>
      <dgm:spPr/>
    </dgm:pt>
  </dgm:ptLst>
  <dgm:cxnLst>
    <dgm:cxn modelId="{C6262F0B-C828-4D06-A4DC-7A4B05BD5D22}" srcId="{8278437B-BDEF-41A1-A170-1516EFB92366}" destId="{B6420F28-1B80-48D7-AD1B-DBF18DD54717}" srcOrd="1" destOrd="0" parTransId="{D40293F7-68C1-442F-BD5D-15598D3697DC}" sibTransId="{90B979BF-A4FC-4D83-B104-B6C09C65EA1E}"/>
    <dgm:cxn modelId="{E380941C-A60E-41F8-91BC-BF8D30A3D051}" type="presOf" srcId="{B6420F28-1B80-48D7-AD1B-DBF18DD54717}" destId="{D15ACEE9-6060-4D3B-A33E-6A3B2665E9B0}" srcOrd="0" destOrd="0" presId="urn:microsoft.com/office/officeart/2008/layout/LinedList"/>
    <dgm:cxn modelId="{F3C53D40-F8A5-46BA-B116-B3FC9E55BD43}" type="presOf" srcId="{F03C7036-0CAC-474E-8279-9A7229A58B52}" destId="{93F7C5DF-F11F-4C6C-9DE3-7FE0AAF79095}" srcOrd="0" destOrd="0" presId="urn:microsoft.com/office/officeart/2008/layout/LinedList"/>
    <dgm:cxn modelId="{EDB9D655-4859-4EB2-B5BD-D0545B85A760}" type="presOf" srcId="{76E4488D-0FA3-4E9E-9886-DBF38306C3BD}" destId="{3AB4698F-F6A5-4216-9439-7B93A41A789F}" srcOrd="0" destOrd="0" presId="urn:microsoft.com/office/officeart/2008/layout/LinedList"/>
    <dgm:cxn modelId="{B3E25C9D-E53B-4420-873D-687CE098E8F8}" srcId="{8278437B-BDEF-41A1-A170-1516EFB92366}" destId="{F03C7036-0CAC-474E-8279-9A7229A58B52}" srcOrd="2" destOrd="0" parTransId="{116E57E7-508B-4F63-88DD-52AD791960E8}" sibTransId="{E9DF1D01-A6BE-4228-915F-76FEC7EB5445}"/>
    <dgm:cxn modelId="{FD07D8B2-0368-42A9-A17B-140090BA85C7}" srcId="{8278437B-BDEF-41A1-A170-1516EFB92366}" destId="{0F655E17-F595-4BC5-8F29-934BE428FB18}" srcOrd="3" destOrd="0" parTransId="{63FD4AB6-E51A-4742-B14E-EFDC5166870B}" sibTransId="{78D572F5-B6BD-435B-9B9E-69E0B6057E36}"/>
    <dgm:cxn modelId="{B25FADD0-2FA0-492C-8C46-29CFA468B266}" type="presOf" srcId="{0F655E17-F595-4BC5-8F29-934BE428FB18}" destId="{FEBD19B6-A582-403D-9E0E-A276B7DD348B}" srcOrd="0" destOrd="0" presId="urn:microsoft.com/office/officeart/2008/layout/LinedList"/>
    <dgm:cxn modelId="{84C4C7F1-FCC6-486A-9785-B9359EDEE78C}" srcId="{8278437B-BDEF-41A1-A170-1516EFB92366}" destId="{76E4488D-0FA3-4E9E-9886-DBF38306C3BD}" srcOrd="0" destOrd="0" parTransId="{503F9F1B-6517-4803-8FE1-545AA155A46E}" sibTransId="{35B1E9B8-BBC4-465B-BD2F-32F8CB4F20A7}"/>
    <dgm:cxn modelId="{331536FC-5147-4413-BF99-03A219C5D722}" type="presOf" srcId="{8278437B-BDEF-41A1-A170-1516EFB92366}" destId="{1E0DAF2C-D67F-4A9D-8116-78187AB45D40}" srcOrd="0" destOrd="0" presId="urn:microsoft.com/office/officeart/2008/layout/LinedList"/>
    <dgm:cxn modelId="{B3B9111C-2C8F-4C5A-8D30-B0FDD1FE9DF2}" type="presParOf" srcId="{1E0DAF2C-D67F-4A9D-8116-78187AB45D40}" destId="{D4B960DC-DC9C-4F3D-A82A-6E7BF9394A81}" srcOrd="0" destOrd="0" presId="urn:microsoft.com/office/officeart/2008/layout/LinedList"/>
    <dgm:cxn modelId="{B3FB0351-3557-46E5-8C37-7AC98F1FD6E2}" type="presParOf" srcId="{1E0DAF2C-D67F-4A9D-8116-78187AB45D40}" destId="{79ED3FF4-9D78-4145-99A7-C23C620710B7}" srcOrd="1" destOrd="0" presId="urn:microsoft.com/office/officeart/2008/layout/LinedList"/>
    <dgm:cxn modelId="{0F591886-B11B-4CF5-8498-E244944829A7}" type="presParOf" srcId="{79ED3FF4-9D78-4145-99A7-C23C620710B7}" destId="{3AB4698F-F6A5-4216-9439-7B93A41A789F}" srcOrd="0" destOrd="0" presId="urn:microsoft.com/office/officeart/2008/layout/LinedList"/>
    <dgm:cxn modelId="{1D8E51B0-0019-47BF-B1B9-A1EF02C93DC0}" type="presParOf" srcId="{79ED3FF4-9D78-4145-99A7-C23C620710B7}" destId="{339B4D8B-B9A9-44CC-9E74-1D0E2D5BB52B}" srcOrd="1" destOrd="0" presId="urn:microsoft.com/office/officeart/2008/layout/LinedList"/>
    <dgm:cxn modelId="{B0D1D04F-6040-4AC2-88BD-830139B33A67}" type="presParOf" srcId="{1E0DAF2C-D67F-4A9D-8116-78187AB45D40}" destId="{5DBDAFF2-20A4-4683-AA80-BB5179049EB1}" srcOrd="2" destOrd="0" presId="urn:microsoft.com/office/officeart/2008/layout/LinedList"/>
    <dgm:cxn modelId="{5425E1DF-33D2-4414-9EDC-5952AB465A30}" type="presParOf" srcId="{1E0DAF2C-D67F-4A9D-8116-78187AB45D40}" destId="{EAFD7195-59A0-4FEC-87BB-624E0024AAF9}" srcOrd="3" destOrd="0" presId="urn:microsoft.com/office/officeart/2008/layout/LinedList"/>
    <dgm:cxn modelId="{646D4575-0375-4600-87CA-7032D9AE4091}" type="presParOf" srcId="{EAFD7195-59A0-4FEC-87BB-624E0024AAF9}" destId="{D15ACEE9-6060-4D3B-A33E-6A3B2665E9B0}" srcOrd="0" destOrd="0" presId="urn:microsoft.com/office/officeart/2008/layout/LinedList"/>
    <dgm:cxn modelId="{DA47A87E-0889-43A8-AEAD-46780AE66F0D}" type="presParOf" srcId="{EAFD7195-59A0-4FEC-87BB-624E0024AAF9}" destId="{E11F78B3-7DCB-4FD9-90BF-57FFF1F8FDD4}" srcOrd="1" destOrd="0" presId="urn:microsoft.com/office/officeart/2008/layout/LinedList"/>
    <dgm:cxn modelId="{DB8B4F07-0E75-4F9F-A289-B2B4E4599856}" type="presParOf" srcId="{1E0DAF2C-D67F-4A9D-8116-78187AB45D40}" destId="{8339CB03-AFED-406C-801F-AA371943A676}" srcOrd="4" destOrd="0" presId="urn:microsoft.com/office/officeart/2008/layout/LinedList"/>
    <dgm:cxn modelId="{FE386118-DCD9-4392-8B15-E7B3114C7119}" type="presParOf" srcId="{1E0DAF2C-D67F-4A9D-8116-78187AB45D40}" destId="{F928466B-876B-4276-9EFE-8171A8F95140}" srcOrd="5" destOrd="0" presId="urn:microsoft.com/office/officeart/2008/layout/LinedList"/>
    <dgm:cxn modelId="{D0B69D08-7C1E-4E4A-82C1-BE77329074DF}" type="presParOf" srcId="{F928466B-876B-4276-9EFE-8171A8F95140}" destId="{93F7C5DF-F11F-4C6C-9DE3-7FE0AAF79095}" srcOrd="0" destOrd="0" presId="urn:microsoft.com/office/officeart/2008/layout/LinedList"/>
    <dgm:cxn modelId="{5E1EF387-CB7A-4ADA-9D8B-77E86DF492E3}" type="presParOf" srcId="{F928466B-876B-4276-9EFE-8171A8F95140}" destId="{8E51A6A6-3B6B-4018-B61E-B35F22FBE5C7}" srcOrd="1" destOrd="0" presId="urn:microsoft.com/office/officeart/2008/layout/LinedList"/>
    <dgm:cxn modelId="{AE8BA15D-C2A5-4403-A43A-9284737CB418}" type="presParOf" srcId="{1E0DAF2C-D67F-4A9D-8116-78187AB45D40}" destId="{1E57A393-6C5D-4D6E-A44E-8018A4002C19}" srcOrd="6" destOrd="0" presId="urn:microsoft.com/office/officeart/2008/layout/LinedList"/>
    <dgm:cxn modelId="{F2CCFB6E-88A2-4C3C-A959-28215C2881CA}" type="presParOf" srcId="{1E0DAF2C-D67F-4A9D-8116-78187AB45D40}" destId="{7E63EAB3-43C8-48D0-95CD-03E91202565E}" srcOrd="7" destOrd="0" presId="urn:microsoft.com/office/officeart/2008/layout/LinedList"/>
    <dgm:cxn modelId="{3EC21B3B-B428-460E-9579-D9B6B583DCF0}" type="presParOf" srcId="{7E63EAB3-43C8-48D0-95CD-03E91202565E}" destId="{FEBD19B6-A582-403D-9E0E-A276B7DD348B}" srcOrd="0" destOrd="0" presId="urn:microsoft.com/office/officeart/2008/layout/LinedList"/>
    <dgm:cxn modelId="{2A75F837-7BF4-48C9-98FE-C980D3379248}" type="presParOf" srcId="{7E63EAB3-43C8-48D0-95CD-03E91202565E}" destId="{09C3C0AA-0950-4FAE-80DB-BDAD60C555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4654155-5A16-424B-AD70-99C2C07B584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6EDF985-4A0D-4E2D-A6E1-BDAED12A4276}">
      <dgm:prSet/>
      <dgm:spPr/>
      <dgm:t>
        <a:bodyPr/>
        <a:lstStyle/>
        <a:p>
          <a:r>
            <a:rPr lang="it-IT"/>
            <a:t>Provate a cercare su Google "Pizzeria Main"</a:t>
          </a:r>
        </a:p>
      </dgm:t>
    </dgm:pt>
    <dgm:pt modelId="{7CF915C2-CB7B-4A18-8D4A-C1142DBFA31C}" type="parTrans" cxnId="{14B7C76A-E0A3-44DD-AC34-AEB25AA625A7}">
      <dgm:prSet/>
      <dgm:spPr/>
      <dgm:t>
        <a:bodyPr/>
        <a:lstStyle/>
        <a:p>
          <a:endParaRPr lang="it-IT"/>
        </a:p>
      </dgm:t>
    </dgm:pt>
    <dgm:pt modelId="{1E394E8D-D919-49E1-8A92-245434712FD0}" type="sibTrans" cxnId="{14B7C76A-E0A3-44DD-AC34-AEB25AA625A7}">
      <dgm:prSet/>
      <dgm:spPr/>
      <dgm:t>
        <a:bodyPr/>
        <a:lstStyle/>
        <a:p>
          <a:endParaRPr lang="it-IT"/>
        </a:p>
      </dgm:t>
    </dgm:pt>
    <dgm:pt modelId="{5026CB69-D6A2-434C-BE2F-D644FAF75A84}" type="pres">
      <dgm:prSet presAssocID="{54654155-5A16-424B-AD70-99C2C07B5843}" presName="Name0" presStyleCnt="0">
        <dgm:presLayoutVars>
          <dgm:dir/>
          <dgm:resizeHandles val="exact"/>
        </dgm:presLayoutVars>
      </dgm:prSet>
      <dgm:spPr/>
    </dgm:pt>
    <dgm:pt modelId="{9117D8A9-E898-4636-8F63-695C8938E4EA}" type="pres">
      <dgm:prSet presAssocID="{06EDF985-4A0D-4E2D-A6E1-BDAED12A4276}" presName="node" presStyleLbl="node1" presStyleIdx="0" presStyleCnt="1">
        <dgm:presLayoutVars>
          <dgm:bulletEnabled val="1"/>
        </dgm:presLayoutVars>
      </dgm:prSet>
      <dgm:spPr/>
    </dgm:pt>
  </dgm:ptLst>
  <dgm:cxnLst>
    <dgm:cxn modelId="{42EA170F-9847-4F29-A3F1-BD5B7E78D6AD}" type="presOf" srcId="{06EDF985-4A0D-4E2D-A6E1-BDAED12A4276}" destId="{9117D8A9-E898-4636-8F63-695C8938E4EA}" srcOrd="0" destOrd="0" presId="urn:microsoft.com/office/officeart/2005/8/layout/process1"/>
    <dgm:cxn modelId="{14B7C76A-E0A3-44DD-AC34-AEB25AA625A7}" srcId="{54654155-5A16-424B-AD70-99C2C07B5843}" destId="{06EDF985-4A0D-4E2D-A6E1-BDAED12A4276}" srcOrd="0" destOrd="0" parTransId="{7CF915C2-CB7B-4A18-8D4A-C1142DBFA31C}" sibTransId="{1E394E8D-D919-49E1-8A92-245434712FD0}"/>
    <dgm:cxn modelId="{872CCF99-E32D-413F-96F2-DE6B85AF24F5}" type="presOf" srcId="{54654155-5A16-424B-AD70-99C2C07B5843}" destId="{5026CB69-D6A2-434C-BE2F-D644FAF75A84}" srcOrd="0" destOrd="0" presId="urn:microsoft.com/office/officeart/2005/8/layout/process1"/>
    <dgm:cxn modelId="{9CFF6900-01C5-4215-B890-6B30E13D755B}" type="presParOf" srcId="{5026CB69-D6A2-434C-BE2F-D644FAF75A84}" destId="{9117D8A9-E898-4636-8F63-695C8938E4E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23FB2DC5-9973-4C88-BC41-5A507054A7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144FD42-7179-47DB-BFD0-8DB4F878A843}">
      <dgm:prSet/>
      <dgm:spPr/>
      <dgm:t>
        <a:bodyPr/>
        <a:lstStyle/>
        <a:p>
          <a:r>
            <a:rPr lang="it-IT"/>
            <a:t>I linguaggi utilizzati devono rispettare le specifiche fornite per garantire un livello di accessibilità totale al sito</a:t>
          </a:r>
        </a:p>
      </dgm:t>
    </dgm:pt>
    <dgm:pt modelId="{0995C9C3-6620-4A2B-AD17-26F8F4B4B68E}" type="parTrans" cxnId="{6F77245D-D85A-4C54-B42F-C466EB9298FE}">
      <dgm:prSet/>
      <dgm:spPr/>
      <dgm:t>
        <a:bodyPr/>
        <a:lstStyle/>
        <a:p>
          <a:endParaRPr lang="it-IT"/>
        </a:p>
      </dgm:t>
    </dgm:pt>
    <dgm:pt modelId="{2AD0E184-A22D-49F3-8148-935096DB1C44}" type="sibTrans" cxnId="{6F77245D-D85A-4C54-B42F-C466EB9298FE}">
      <dgm:prSet/>
      <dgm:spPr/>
      <dgm:t>
        <a:bodyPr/>
        <a:lstStyle/>
        <a:p>
          <a:endParaRPr lang="it-IT"/>
        </a:p>
      </dgm:t>
    </dgm:pt>
    <dgm:pt modelId="{036FCA72-48F0-4BD2-A943-575522BB8678}">
      <dgm:prSet/>
      <dgm:spPr/>
      <dgm:t>
        <a:bodyPr/>
        <a:lstStyle/>
        <a:p>
          <a:r>
            <a:rPr lang="it-IT"/>
            <a:t>Compatibilità con tutti i browser web</a:t>
          </a:r>
        </a:p>
      </dgm:t>
    </dgm:pt>
    <dgm:pt modelId="{24560734-847D-4112-A6D0-395032B95DAD}" type="parTrans" cxnId="{75E04A85-BD74-40FE-B829-56660FB00458}">
      <dgm:prSet/>
      <dgm:spPr/>
      <dgm:t>
        <a:bodyPr/>
        <a:lstStyle/>
        <a:p>
          <a:endParaRPr lang="it-IT"/>
        </a:p>
      </dgm:t>
    </dgm:pt>
    <dgm:pt modelId="{4E9A095B-64A8-4625-806C-652E9902662B}" type="sibTrans" cxnId="{75E04A85-BD74-40FE-B829-56660FB00458}">
      <dgm:prSet/>
      <dgm:spPr/>
      <dgm:t>
        <a:bodyPr/>
        <a:lstStyle/>
        <a:p>
          <a:endParaRPr lang="it-IT"/>
        </a:p>
      </dgm:t>
    </dgm:pt>
    <dgm:pt modelId="{D35D5AA5-B230-4F69-B143-65FEF1466549}">
      <dgm:prSet/>
      <dgm:spPr/>
      <dgm:t>
        <a:bodyPr/>
        <a:lstStyle/>
        <a:p>
          <a:r>
            <a:rPr lang="it-IT"/>
            <a:t>Funzionamento di ogni singolo link</a:t>
          </a:r>
        </a:p>
      </dgm:t>
    </dgm:pt>
    <dgm:pt modelId="{6867C871-E9B3-4F51-914F-7DBAB30964D2}" type="parTrans" cxnId="{D1A733F2-00F7-4372-9968-4240D9C47EDC}">
      <dgm:prSet/>
      <dgm:spPr/>
      <dgm:t>
        <a:bodyPr/>
        <a:lstStyle/>
        <a:p>
          <a:endParaRPr lang="it-IT"/>
        </a:p>
      </dgm:t>
    </dgm:pt>
    <dgm:pt modelId="{A92A6E28-363D-4B2B-B93C-73AD48EBD7BA}" type="sibTrans" cxnId="{D1A733F2-00F7-4372-9968-4240D9C47EDC}">
      <dgm:prSet/>
      <dgm:spPr/>
      <dgm:t>
        <a:bodyPr/>
        <a:lstStyle/>
        <a:p>
          <a:endParaRPr lang="it-IT"/>
        </a:p>
      </dgm:t>
    </dgm:pt>
    <dgm:pt modelId="{58C99FBE-D253-4831-B826-191225456C8B}" type="pres">
      <dgm:prSet presAssocID="{23FB2DC5-9973-4C88-BC41-5A507054A7D6}" presName="vert0" presStyleCnt="0">
        <dgm:presLayoutVars>
          <dgm:dir/>
          <dgm:animOne val="branch"/>
          <dgm:animLvl val="lvl"/>
        </dgm:presLayoutVars>
      </dgm:prSet>
      <dgm:spPr/>
    </dgm:pt>
    <dgm:pt modelId="{E974E3C5-E9E1-48D8-BA21-77232092D0F1}" type="pres">
      <dgm:prSet presAssocID="{2144FD42-7179-47DB-BFD0-8DB4F878A843}" presName="thickLine" presStyleLbl="alignNode1" presStyleIdx="0" presStyleCnt="3"/>
      <dgm:spPr/>
    </dgm:pt>
    <dgm:pt modelId="{5D627B85-7E2C-4F01-9600-9025DFD5D5B4}" type="pres">
      <dgm:prSet presAssocID="{2144FD42-7179-47DB-BFD0-8DB4F878A843}" presName="horz1" presStyleCnt="0"/>
      <dgm:spPr/>
    </dgm:pt>
    <dgm:pt modelId="{7767247C-DDF8-4B71-B6EB-29C212F5D699}" type="pres">
      <dgm:prSet presAssocID="{2144FD42-7179-47DB-BFD0-8DB4F878A843}" presName="tx1" presStyleLbl="revTx" presStyleIdx="0" presStyleCnt="3"/>
      <dgm:spPr/>
    </dgm:pt>
    <dgm:pt modelId="{BA974738-3563-46F3-A0C3-4B512CB6679E}" type="pres">
      <dgm:prSet presAssocID="{2144FD42-7179-47DB-BFD0-8DB4F878A843}" presName="vert1" presStyleCnt="0"/>
      <dgm:spPr/>
    </dgm:pt>
    <dgm:pt modelId="{124E8FEB-58F0-425E-BB9E-0BA971925578}" type="pres">
      <dgm:prSet presAssocID="{036FCA72-48F0-4BD2-A943-575522BB8678}" presName="thickLine" presStyleLbl="alignNode1" presStyleIdx="1" presStyleCnt="3"/>
      <dgm:spPr/>
    </dgm:pt>
    <dgm:pt modelId="{973032F9-B229-4772-864B-F4A6802D8315}" type="pres">
      <dgm:prSet presAssocID="{036FCA72-48F0-4BD2-A943-575522BB8678}" presName="horz1" presStyleCnt="0"/>
      <dgm:spPr/>
    </dgm:pt>
    <dgm:pt modelId="{ECFEC6B5-FC5C-4874-8122-395674C02CDC}" type="pres">
      <dgm:prSet presAssocID="{036FCA72-48F0-4BD2-A943-575522BB8678}" presName="tx1" presStyleLbl="revTx" presStyleIdx="1" presStyleCnt="3"/>
      <dgm:spPr/>
    </dgm:pt>
    <dgm:pt modelId="{557436D8-E372-475A-AC60-624BED25150B}" type="pres">
      <dgm:prSet presAssocID="{036FCA72-48F0-4BD2-A943-575522BB8678}" presName="vert1" presStyleCnt="0"/>
      <dgm:spPr/>
    </dgm:pt>
    <dgm:pt modelId="{6A4FF75B-E438-40CB-993D-7BE5AB440867}" type="pres">
      <dgm:prSet presAssocID="{D35D5AA5-B230-4F69-B143-65FEF1466549}" presName="thickLine" presStyleLbl="alignNode1" presStyleIdx="2" presStyleCnt="3"/>
      <dgm:spPr/>
    </dgm:pt>
    <dgm:pt modelId="{3D6F48B9-4CF4-42F4-8628-515290DC3D02}" type="pres">
      <dgm:prSet presAssocID="{D35D5AA5-B230-4F69-B143-65FEF1466549}" presName="horz1" presStyleCnt="0"/>
      <dgm:spPr/>
    </dgm:pt>
    <dgm:pt modelId="{97A1814E-EF03-4FCE-B765-59D10E6F35F8}" type="pres">
      <dgm:prSet presAssocID="{D35D5AA5-B230-4F69-B143-65FEF1466549}" presName="tx1" presStyleLbl="revTx" presStyleIdx="2" presStyleCnt="3"/>
      <dgm:spPr/>
    </dgm:pt>
    <dgm:pt modelId="{58AF43CD-73E7-4BB8-9423-F662D03BF594}" type="pres">
      <dgm:prSet presAssocID="{D35D5AA5-B230-4F69-B143-65FEF1466549}" presName="vert1" presStyleCnt="0"/>
      <dgm:spPr/>
    </dgm:pt>
  </dgm:ptLst>
  <dgm:cxnLst>
    <dgm:cxn modelId="{6F77245D-D85A-4C54-B42F-C466EB9298FE}" srcId="{23FB2DC5-9973-4C88-BC41-5A507054A7D6}" destId="{2144FD42-7179-47DB-BFD0-8DB4F878A843}" srcOrd="0" destOrd="0" parTransId="{0995C9C3-6620-4A2B-AD17-26F8F4B4B68E}" sibTransId="{2AD0E184-A22D-49F3-8148-935096DB1C44}"/>
    <dgm:cxn modelId="{D476BC50-89DA-4CC0-87E9-2B800798D1BD}" type="presOf" srcId="{23FB2DC5-9973-4C88-BC41-5A507054A7D6}" destId="{58C99FBE-D253-4831-B826-191225456C8B}" srcOrd="0" destOrd="0" presId="urn:microsoft.com/office/officeart/2008/layout/LinedList"/>
    <dgm:cxn modelId="{75E04A85-BD74-40FE-B829-56660FB00458}" srcId="{23FB2DC5-9973-4C88-BC41-5A507054A7D6}" destId="{036FCA72-48F0-4BD2-A943-575522BB8678}" srcOrd="1" destOrd="0" parTransId="{24560734-847D-4112-A6D0-395032B95DAD}" sibTransId="{4E9A095B-64A8-4625-806C-652E9902662B}"/>
    <dgm:cxn modelId="{6C6CBCAC-305F-4AC0-8F64-1196CD73BF56}" type="presOf" srcId="{036FCA72-48F0-4BD2-A943-575522BB8678}" destId="{ECFEC6B5-FC5C-4874-8122-395674C02CDC}" srcOrd="0" destOrd="0" presId="urn:microsoft.com/office/officeart/2008/layout/LinedList"/>
    <dgm:cxn modelId="{512363ED-A74A-4463-A6E7-C5716D8A6328}" type="presOf" srcId="{D35D5AA5-B230-4F69-B143-65FEF1466549}" destId="{97A1814E-EF03-4FCE-B765-59D10E6F35F8}" srcOrd="0" destOrd="0" presId="urn:microsoft.com/office/officeart/2008/layout/LinedList"/>
    <dgm:cxn modelId="{D1A733F2-00F7-4372-9968-4240D9C47EDC}" srcId="{23FB2DC5-9973-4C88-BC41-5A507054A7D6}" destId="{D35D5AA5-B230-4F69-B143-65FEF1466549}" srcOrd="2" destOrd="0" parTransId="{6867C871-E9B3-4F51-914F-7DBAB30964D2}" sibTransId="{A92A6E28-363D-4B2B-B93C-73AD48EBD7BA}"/>
    <dgm:cxn modelId="{41A111F3-11AA-42A0-9E67-7D7EA3F7F355}" type="presOf" srcId="{2144FD42-7179-47DB-BFD0-8DB4F878A843}" destId="{7767247C-DDF8-4B71-B6EB-29C212F5D699}" srcOrd="0" destOrd="0" presId="urn:microsoft.com/office/officeart/2008/layout/LinedList"/>
    <dgm:cxn modelId="{D6F45464-AD7C-4819-A910-1A3D1A6372AF}" type="presParOf" srcId="{58C99FBE-D253-4831-B826-191225456C8B}" destId="{E974E3C5-E9E1-48D8-BA21-77232092D0F1}" srcOrd="0" destOrd="0" presId="urn:microsoft.com/office/officeart/2008/layout/LinedList"/>
    <dgm:cxn modelId="{B576FDA0-29C7-439F-8A9A-FB692A5FCDA1}" type="presParOf" srcId="{58C99FBE-D253-4831-B826-191225456C8B}" destId="{5D627B85-7E2C-4F01-9600-9025DFD5D5B4}" srcOrd="1" destOrd="0" presId="urn:microsoft.com/office/officeart/2008/layout/LinedList"/>
    <dgm:cxn modelId="{75B1B610-336A-4D6E-8BD1-B7C94AB48F97}" type="presParOf" srcId="{5D627B85-7E2C-4F01-9600-9025DFD5D5B4}" destId="{7767247C-DDF8-4B71-B6EB-29C212F5D699}" srcOrd="0" destOrd="0" presId="urn:microsoft.com/office/officeart/2008/layout/LinedList"/>
    <dgm:cxn modelId="{29C91412-0136-4A7F-8283-C13924674C62}" type="presParOf" srcId="{5D627B85-7E2C-4F01-9600-9025DFD5D5B4}" destId="{BA974738-3563-46F3-A0C3-4B512CB6679E}" srcOrd="1" destOrd="0" presId="urn:microsoft.com/office/officeart/2008/layout/LinedList"/>
    <dgm:cxn modelId="{F66E59A3-894C-4864-9CAC-C207EDA84A48}" type="presParOf" srcId="{58C99FBE-D253-4831-B826-191225456C8B}" destId="{124E8FEB-58F0-425E-BB9E-0BA971925578}" srcOrd="2" destOrd="0" presId="urn:microsoft.com/office/officeart/2008/layout/LinedList"/>
    <dgm:cxn modelId="{C7A4AFA4-892C-49D9-8EF2-331C180A55BA}" type="presParOf" srcId="{58C99FBE-D253-4831-B826-191225456C8B}" destId="{973032F9-B229-4772-864B-F4A6802D8315}" srcOrd="3" destOrd="0" presId="urn:microsoft.com/office/officeart/2008/layout/LinedList"/>
    <dgm:cxn modelId="{86A82302-6ABA-4EE6-ADD8-8CF8C7823B70}" type="presParOf" srcId="{973032F9-B229-4772-864B-F4A6802D8315}" destId="{ECFEC6B5-FC5C-4874-8122-395674C02CDC}" srcOrd="0" destOrd="0" presId="urn:microsoft.com/office/officeart/2008/layout/LinedList"/>
    <dgm:cxn modelId="{0BA8588F-CA7A-4DCB-9203-6D82CDE11275}" type="presParOf" srcId="{973032F9-B229-4772-864B-F4A6802D8315}" destId="{557436D8-E372-475A-AC60-624BED25150B}" srcOrd="1" destOrd="0" presId="urn:microsoft.com/office/officeart/2008/layout/LinedList"/>
    <dgm:cxn modelId="{50A332C4-E568-4A15-980C-DA6B264301C1}" type="presParOf" srcId="{58C99FBE-D253-4831-B826-191225456C8B}" destId="{6A4FF75B-E438-40CB-993D-7BE5AB440867}" srcOrd="4" destOrd="0" presId="urn:microsoft.com/office/officeart/2008/layout/LinedList"/>
    <dgm:cxn modelId="{7F94920C-D521-4820-B7F5-A68FC2CFD84E}" type="presParOf" srcId="{58C99FBE-D253-4831-B826-191225456C8B}" destId="{3D6F48B9-4CF4-42F4-8628-515290DC3D02}" srcOrd="5" destOrd="0" presId="urn:microsoft.com/office/officeart/2008/layout/LinedList"/>
    <dgm:cxn modelId="{2D05C3B8-A7F5-40EA-9B33-CE2484B9CDAF}" type="presParOf" srcId="{3D6F48B9-4CF4-42F4-8628-515290DC3D02}" destId="{97A1814E-EF03-4FCE-B765-59D10E6F35F8}" srcOrd="0" destOrd="0" presId="urn:microsoft.com/office/officeart/2008/layout/LinedList"/>
    <dgm:cxn modelId="{C417C47D-031A-4DC4-ACF5-73F1C7F4AFB9}" type="presParOf" srcId="{3D6F48B9-4CF4-42F4-8628-515290DC3D02}" destId="{58AF43CD-73E7-4BB8-9423-F662D03BF5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752E8F-2A52-44E5-B62B-3690936A0F6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3EDF83B-D085-40F1-817C-2F05B5EE93E3}">
      <dgm:prSet/>
      <dgm:spPr/>
      <dgm:t>
        <a:bodyPr/>
        <a:lstStyle/>
        <a:p>
          <a:pPr algn="ctr"/>
          <a:r>
            <a:rPr lang="it-IT" dirty="0"/>
            <a:t>Tim </a:t>
          </a:r>
          <a:r>
            <a:rPr lang="it-IT" dirty="0" err="1"/>
            <a:t>Berners</a:t>
          </a:r>
          <a:r>
            <a:rPr lang="it-IT" dirty="0"/>
            <a:t>-Lee, al CERN di Ginevra, fonda il </a:t>
          </a:r>
          <a:r>
            <a:rPr lang="it-IT" dirty="0">
              <a:hlinkClick xmlns:r="http://schemas.openxmlformats.org/officeDocument/2006/relationships" r:id="rId1"/>
            </a:rPr>
            <a:t>World Wide Web</a:t>
          </a:r>
          <a:endParaRPr lang="it-IT" dirty="0"/>
        </a:p>
      </dgm:t>
    </dgm:pt>
    <dgm:pt modelId="{4D5A26D3-7D5D-44CD-AD3F-FCDA6696E4E0}" type="parTrans" cxnId="{4DA18CA2-12DE-42A0-BFCB-75AA3A0BA701}">
      <dgm:prSet/>
      <dgm:spPr/>
      <dgm:t>
        <a:bodyPr/>
        <a:lstStyle/>
        <a:p>
          <a:endParaRPr lang="it-IT"/>
        </a:p>
      </dgm:t>
    </dgm:pt>
    <dgm:pt modelId="{8243AB86-47C8-41BC-AB0F-F0288150976B}" type="sibTrans" cxnId="{4DA18CA2-12DE-42A0-BFCB-75AA3A0BA701}">
      <dgm:prSet/>
      <dgm:spPr/>
      <dgm:t>
        <a:bodyPr/>
        <a:lstStyle/>
        <a:p>
          <a:endParaRPr lang="it-IT"/>
        </a:p>
      </dgm:t>
    </dgm:pt>
    <dgm:pt modelId="{26C67940-9153-4AEB-8965-2F298DE24FC9}">
      <dgm:prSet/>
      <dgm:spPr/>
      <dgm:t>
        <a:bodyPr/>
        <a:lstStyle/>
        <a:p>
          <a:r>
            <a:rPr lang="it-IT"/>
            <a:t>Obiettivo di far circolare le informazioni all'interno di gruppi di lavoro distribuiti</a:t>
          </a:r>
        </a:p>
      </dgm:t>
    </dgm:pt>
    <dgm:pt modelId="{43F70B7B-71DB-4040-AB31-AEF7E41972BC}" type="parTrans" cxnId="{2DAC92A4-331C-45AF-A51A-B6F8B124E9E3}">
      <dgm:prSet/>
      <dgm:spPr/>
      <dgm:t>
        <a:bodyPr/>
        <a:lstStyle/>
        <a:p>
          <a:endParaRPr lang="it-IT"/>
        </a:p>
      </dgm:t>
    </dgm:pt>
    <dgm:pt modelId="{5D4B3EB4-8252-46FB-A2E8-7CF282F026AC}" type="sibTrans" cxnId="{2DAC92A4-331C-45AF-A51A-B6F8B124E9E3}">
      <dgm:prSet/>
      <dgm:spPr/>
      <dgm:t>
        <a:bodyPr/>
        <a:lstStyle/>
        <a:p>
          <a:endParaRPr lang="it-IT"/>
        </a:p>
      </dgm:t>
    </dgm:pt>
    <dgm:pt modelId="{39A8A312-EC14-4AD3-9569-5A901D804221}" type="pres">
      <dgm:prSet presAssocID="{57752E8F-2A52-44E5-B62B-3690936A0F6F}" presName="linear" presStyleCnt="0">
        <dgm:presLayoutVars>
          <dgm:animLvl val="lvl"/>
          <dgm:resizeHandles val="exact"/>
        </dgm:presLayoutVars>
      </dgm:prSet>
      <dgm:spPr/>
    </dgm:pt>
    <dgm:pt modelId="{CE8041D2-3E5D-4338-9323-6550DCAA8C4A}" type="pres">
      <dgm:prSet presAssocID="{93EDF83B-D085-40F1-817C-2F05B5EE93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DC9DE8-1871-4590-BB55-6957282B838F}" type="pres">
      <dgm:prSet presAssocID="{93EDF83B-D085-40F1-817C-2F05B5EE93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B7861F-59DA-4F47-9519-5AD0F2D19FD0}" type="presOf" srcId="{26C67940-9153-4AEB-8965-2F298DE24FC9}" destId="{BCDC9DE8-1871-4590-BB55-6957282B838F}" srcOrd="0" destOrd="0" presId="urn:microsoft.com/office/officeart/2005/8/layout/vList2"/>
    <dgm:cxn modelId="{4DA18CA2-12DE-42A0-BFCB-75AA3A0BA701}" srcId="{57752E8F-2A52-44E5-B62B-3690936A0F6F}" destId="{93EDF83B-D085-40F1-817C-2F05B5EE93E3}" srcOrd="0" destOrd="0" parTransId="{4D5A26D3-7D5D-44CD-AD3F-FCDA6696E4E0}" sibTransId="{8243AB86-47C8-41BC-AB0F-F0288150976B}"/>
    <dgm:cxn modelId="{2DAC92A4-331C-45AF-A51A-B6F8B124E9E3}" srcId="{93EDF83B-D085-40F1-817C-2F05B5EE93E3}" destId="{26C67940-9153-4AEB-8965-2F298DE24FC9}" srcOrd="0" destOrd="0" parTransId="{43F70B7B-71DB-4040-AB31-AEF7E41972BC}" sibTransId="{5D4B3EB4-8252-46FB-A2E8-7CF282F026AC}"/>
    <dgm:cxn modelId="{33D983A8-F747-445A-AECC-2850ECF121F5}" type="presOf" srcId="{93EDF83B-D085-40F1-817C-2F05B5EE93E3}" destId="{CE8041D2-3E5D-4338-9323-6550DCAA8C4A}" srcOrd="0" destOrd="0" presId="urn:microsoft.com/office/officeart/2005/8/layout/vList2"/>
    <dgm:cxn modelId="{D6E38DF9-547F-44CB-9AC2-970EDCF9337A}" type="presOf" srcId="{57752E8F-2A52-44E5-B62B-3690936A0F6F}" destId="{39A8A312-EC14-4AD3-9569-5A901D804221}" srcOrd="0" destOrd="0" presId="urn:microsoft.com/office/officeart/2005/8/layout/vList2"/>
    <dgm:cxn modelId="{5EEBD43C-CBCB-4AA2-B156-8EBD83F25FD9}" type="presParOf" srcId="{39A8A312-EC14-4AD3-9569-5A901D804221}" destId="{CE8041D2-3E5D-4338-9323-6550DCAA8C4A}" srcOrd="0" destOrd="0" presId="urn:microsoft.com/office/officeart/2005/8/layout/vList2"/>
    <dgm:cxn modelId="{B36930DE-FE4C-496F-94F5-FC31F4999D8D}" type="presParOf" srcId="{39A8A312-EC14-4AD3-9569-5A901D804221}" destId="{BCDC9DE8-1871-4590-BB55-6957282B83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E8BEF78A-52EF-43AD-9FA2-B5FE33DE8DF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5C41DF0-1C90-40BF-ADBB-2AA613E42116}">
      <dgm:prSet/>
      <dgm:spPr/>
      <dgm:t>
        <a:bodyPr/>
        <a:lstStyle/>
        <a:p>
          <a:r>
            <a:rPr lang="it-IT"/>
            <a:t>Attraverso il debugging (ispezione del software) capire se le parti dinamiche del sito funzionano o meno</a:t>
          </a:r>
        </a:p>
      </dgm:t>
    </dgm:pt>
    <dgm:pt modelId="{ACC191A2-5214-4BEE-8B46-1D28425A8871}" type="parTrans" cxnId="{2ABE2659-42CC-4746-9558-231CAFEC2841}">
      <dgm:prSet/>
      <dgm:spPr/>
      <dgm:t>
        <a:bodyPr/>
        <a:lstStyle/>
        <a:p>
          <a:endParaRPr lang="it-IT"/>
        </a:p>
      </dgm:t>
    </dgm:pt>
    <dgm:pt modelId="{34AB44BC-0031-43C1-8CB0-F47FBF8B97B4}" type="sibTrans" cxnId="{2ABE2659-42CC-4746-9558-231CAFEC2841}">
      <dgm:prSet/>
      <dgm:spPr/>
      <dgm:t>
        <a:bodyPr/>
        <a:lstStyle/>
        <a:p>
          <a:endParaRPr lang="it-IT"/>
        </a:p>
      </dgm:t>
    </dgm:pt>
    <dgm:pt modelId="{D9D73723-31B0-4A66-98FE-555328DA2155}" type="pres">
      <dgm:prSet presAssocID="{E8BEF78A-52EF-43AD-9FA2-B5FE33DE8DFF}" presName="Name0" presStyleCnt="0">
        <dgm:presLayoutVars>
          <dgm:dir/>
          <dgm:resizeHandles val="exact"/>
        </dgm:presLayoutVars>
      </dgm:prSet>
      <dgm:spPr/>
    </dgm:pt>
    <dgm:pt modelId="{27E8468E-EF8B-47F1-96D5-7FC886008408}" type="pres">
      <dgm:prSet presAssocID="{C5C41DF0-1C90-40BF-ADBB-2AA613E42116}" presName="node" presStyleLbl="node1" presStyleIdx="0" presStyleCnt="1">
        <dgm:presLayoutVars>
          <dgm:bulletEnabled val="1"/>
        </dgm:presLayoutVars>
      </dgm:prSet>
      <dgm:spPr/>
    </dgm:pt>
  </dgm:ptLst>
  <dgm:cxnLst>
    <dgm:cxn modelId="{A57D3949-C624-43FF-B0EC-14AD0597BF61}" type="presOf" srcId="{C5C41DF0-1C90-40BF-ADBB-2AA613E42116}" destId="{27E8468E-EF8B-47F1-96D5-7FC886008408}" srcOrd="0" destOrd="0" presId="urn:microsoft.com/office/officeart/2005/8/layout/process1"/>
    <dgm:cxn modelId="{2ABE2659-42CC-4746-9558-231CAFEC2841}" srcId="{E8BEF78A-52EF-43AD-9FA2-B5FE33DE8DFF}" destId="{C5C41DF0-1C90-40BF-ADBB-2AA613E42116}" srcOrd="0" destOrd="0" parTransId="{ACC191A2-5214-4BEE-8B46-1D28425A8871}" sibTransId="{34AB44BC-0031-43C1-8CB0-F47FBF8B97B4}"/>
    <dgm:cxn modelId="{EE5BB079-A02E-4E47-85D7-0C6C5AAAB8C5}" type="presOf" srcId="{E8BEF78A-52EF-43AD-9FA2-B5FE33DE8DFF}" destId="{D9D73723-31B0-4A66-98FE-555328DA2155}" srcOrd="0" destOrd="0" presId="urn:microsoft.com/office/officeart/2005/8/layout/process1"/>
    <dgm:cxn modelId="{D23217E1-7FAC-4564-AA59-E8B60A828D87}" type="presParOf" srcId="{D9D73723-31B0-4A66-98FE-555328DA2155}" destId="{27E8468E-EF8B-47F1-96D5-7FC88600840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68801AB-C881-4408-AF0C-5A4F63A394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D2C5BEF-6938-4389-B488-941288DD2427}">
      <dgm:prSet/>
      <dgm:spPr/>
      <dgm:t>
        <a:bodyPr/>
        <a:lstStyle/>
        <a:p>
          <a:r>
            <a:rPr lang="it-IT"/>
            <a:t>Gestione dei dati sensibili</a:t>
          </a:r>
        </a:p>
      </dgm:t>
    </dgm:pt>
    <dgm:pt modelId="{DC15981B-63D8-4A81-9B10-5AAF57DBE002}" type="parTrans" cxnId="{C0841C4A-D908-4A21-AA3E-3B71CDADFF73}">
      <dgm:prSet/>
      <dgm:spPr/>
      <dgm:t>
        <a:bodyPr/>
        <a:lstStyle/>
        <a:p>
          <a:endParaRPr lang="it-IT"/>
        </a:p>
      </dgm:t>
    </dgm:pt>
    <dgm:pt modelId="{D55245BB-A594-4BCA-8387-16D4B4F69D36}" type="sibTrans" cxnId="{C0841C4A-D908-4A21-AA3E-3B71CDADFF73}">
      <dgm:prSet/>
      <dgm:spPr/>
      <dgm:t>
        <a:bodyPr/>
        <a:lstStyle/>
        <a:p>
          <a:endParaRPr lang="it-IT"/>
        </a:p>
      </dgm:t>
    </dgm:pt>
    <dgm:pt modelId="{7AD79EE7-D07B-44DD-9FD7-FD1EC243094B}">
      <dgm:prSet/>
      <dgm:spPr/>
      <dgm:t>
        <a:bodyPr/>
        <a:lstStyle/>
        <a:p>
          <a:r>
            <a:rPr lang="it-IT" dirty="0">
              <a:hlinkClick xmlns:r="http://schemas.openxmlformats.org/officeDocument/2006/relationships" r:id="rId1"/>
            </a:rPr>
            <a:t>GDPR</a:t>
          </a:r>
          <a:endParaRPr lang="it-IT" dirty="0"/>
        </a:p>
      </dgm:t>
    </dgm:pt>
    <dgm:pt modelId="{BF1F2C87-F5FF-4676-81C0-AB7859E11553}" type="parTrans" cxnId="{B328E4CE-612C-4F96-BCDE-1AA53B0D0C5E}">
      <dgm:prSet/>
      <dgm:spPr/>
      <dgm:t>
        <a:bodyPr/>
        <a:lstStyle/>
        <a:p>
          <a:endParaRPr lang="it-IT"/>
        </a:p>
      </dgm:t>
    </dgm:pt>
    <dgm:pt modelId="{076C3E59-86BF-4DEB-BC6F-E03A88CC8E85}" type="sibTrans" cxnId="{B328E4CE-612C-4F96-BCDE-1AA53B0D0C5E}">
      <dgm:prSet/>
      <dgm:spPr/>
      <dgm:t>
        <a:bodyPr/>
        <a:lstStyle/>
        <a:p>
          <a:endParaRPr lang="it-IT"/>
        </a:p>
      </dgm:t>
    </dgm:pt>
    <dgm:pt modelId="{BFEBC2A4-4F58-4A9A-87F2-A6D4AEAF5DB5}" type="pres">
      <dgm:prSet presAssocID="{068801AB-C881-4408-AF0C-5A4F63A39431}" presName="vert0" presStyleCnt="0">
        <dgm:presLayoutVars>
          <dgm:dir/>
          <dgm:animOne val="branch"/>
          <dgm:animLvl val="lvl"/>
        </dgm:presLayoutVars>
      </dgm:prSet>
      <dgm:spPr/>
    </dgm:pt>
    <dgm:pt modelId="{1077BEE6-EE86-46EB-ADAF-5F03789A6497}" type="pres">
      <dgm:prSet presAssocID="{1D2C5BEF-6938-4389-B488-941288DD2427}" presName="thickLine" presStyleLbl="alignNode1" presStyleIdx="0" presStyleCnt="2"/>
      <dgm:spPr/>
    </dgm:pt>
    <dgm:pt modelId="{6EC95221-5908-40E0-87A0-FD2451FDDA88}" type="pres">
      <dgm:prSet presAssocID="{1D2C5BEF-6938-4389-B488-941288DD2427}" presName="horz1" presStyleCnt="0"/>
      <dgm:spPr/>
    </dgm:pt>
    <dgm:pt modelId="{63D83AB1-9F63-4BDC-AE70-2F7D741A259B}" type="pres">
      <dgm:prSet presAssocID="{1D2C5BEF-6938-4389-B488-941288DD2427}" presName="tx1" presStyleLbl="revTx" presStyleIdx="0" presStyleCnt="2"/>
      <dgm:spPr/>
    </dgm:pt>
    <dgm:pt modelId="{2FB1C44F-F0EB-449E-8BF6-E6A2740E848A}" type="pres">
      <dgm:prSet presAssocID="{1D2C5BEF-6938-4389-B488-941288DD2427}" presName="vert1" presStyleCnt="0"/>
      <dgm:spPr/>
    </dgm:pt>
    <dgm:pt modelId="{EC68C161-85C2-444E-BEB5-190F79137991}" type="pres">
      <dgm:prSet presAssocID="{7AD79EE7-D07B-44DD-9FD7-FD1EC243094B}" presName="thickLine" presStyleLbl="alignNode1" presStyleIdx="1" presStyleCnt="2"/>
      <dgm:spPr/>
    </dgm:pt>
    <dgm:pt modelId="{95AA34BF-DA74-4A5E-8151-F71E60264029}" type="pres">
      <dgm:prSet presAssocID="{7AD79EE7-D07B-44DD-9FD7-FD1EC243094B}" presName="horz1" presStyleCnt="0"/>
      <dgm:spPr/>
    </dgm:pt>
    <dgm:pt modelId="{F3967BA0-5149-432E-9FB6-55B77712FF7F}" type="pres">
      <dgm:prSet presAssocID="{7AD79EE7-D07B-44DD-9FD7-FD1EC243094B}" presName="tx1" presStyleLbl="revTx" presStyleIdx="1" presStyleCnt="2"/>
      <dgm:spPr/>
    </dgm:pt>
    <dgm:pt modelId="{28DD182B-E45E-47A5-86C0-656B40396ED3}" type="pres">
      <dgm:prSet presAssocID="{7AD79EE7-D07B-44DD-9FD7-FD1EC243094B}" presName="vert1" presStyleCnt="0"/>
      <dgm:spPr/>
    </dgm:pt>
  </dgm:ptLst>
  <dgm:cxnLst>
    <dgm:cxn modelId="{A0601A37-D163-462B-B6F3-822E4195633B}" type="presOf" srcId="{1D2C5BEF-6938-4389-B488-941288DD2427}" destId="{63D83AB1-9F63-4BDC-AE70-2F7D741A259B}" srcOrd="0" destOrd="0" presId="urn:microsoft.com/office/officeart/2008/layout/LinedList"/>
    <dgm:cxn modelId="{C0841C4A-D908-4A21-AA3E-3B71CDADFF73}" srcId="{068801AB-C881-4408-AF0C-5A4F63A39431}" destId="{1D2C5BEF-6938-4389-B488-941288DD2427}" srcOrd="0" destOrd="0" parTransId="{DC15981B-63D8-4A81-9B10-5AAF57DBE002}" sibTransId="{D55245BB-A594-4BCA-8387-16D4B4F69D36}"/>
    <dgm:cxn modelId="{35904255-4919-4694-9E73-71AE847184A0}" type="presOf" srcId="{068801AB-C881-4408-AF0C-5A4F63A39431}" destId="{BFEBC2A4-4F58-4A9A-87F2-A6D4AEAF5DB5}" srcOrd="0" destOrd="0" presId="urn:microsoft.com/office/officeart/2008/layout/LinedList"/>
    <dgm:cxn modelId="{D2AA3DAF-F90B-44BA-A74A-6CB39445D5C6}" type="presOf" srcId="{7AD79EE7-D07B-44DD-9FD7-FD1EC243094B}" destId="{F3967BA0-5149-432E-9FB6-55B77712FF7F}" srcOrd="0" destOrd="0" presId="urn:microsoft.com/office/officeart/2008/layout/LinedList"/>
    <dgm:cxn modelId="{B328E4CE-612C-4F96-BCDE-1AA53B0D0C5E}" srcId="{068801AB-C881-4408-AF0C-5A4F63A39431}" destId="{7AD79EE7-D07B-44DD-9FD7-FD1EC243094B}" srcOrd="1" destOrd="0" parTransId="{BF1F2C87-F5FF-4676-81C0-AB7859E11553}" sibTransId="{076C3E59-86BF-4DEB-BC6F-E03A88CC8E85}"/>
    <dgm:cxn modelId="{51A2D3C8-58C0-4E07-8152-DFDB99EC9E4A}" type="presParOf" srcId="{BFEBC2A4-4F58-4A9A-87F2-A6D4AEAF5DB5}" destId="{1077BEE6-EE86-46EB-ADAF-5F03789A6497}" srcOrd="0" destOrd="0" presId="urn:microsoft.com/office/officeart/2008/layout/LinedList"/>
    <dgm:cxn modelId="{85C9CE32-A5F3-493B-807F-01190240F8B9}" type="presParOf" srcId="{BFEBC2A4-4F58-4A9A-87F2-A6D4AEAF5DB5}" destId="{6EC95221-5908-40E0-87A0-FD2451FDDA88}" srcOrd="1" destOrd="0" presId="urn:microsoft.com/office/officeart/2008/layout/LinedList"/>
    <dgm:cxn modelId="{FEF8B112-DCB0-4335-8C4E-D001553C122B}" type="presParOf" srcId="{6EC95221-5908-40E0-87A0-FD2451FDDA88}" destId="{63D83AB1-9F63-4BDC-AE70-2F7D741A259B}" srcOrd="0" destOrd="0" presId="urn:microsoft.com/office/officeart/2008/layout/LinedList"/>
    <dgm:cxn modelId="{BF32B0EF-C0EA-4C8B-B3FC-6F89D9A3721E}" type="presParOf" srcId="{6EC95221-5908-40E0-87A0-FD2451FDDA88}" destId="{2FB1C44F-F0EB-449E-8BF6-E6A2740E848A}" srcOrd="1" destOrd="0" presId="urn:microsoft.com/office/officeart/2008/layout/LinedList"/>
    <dgm:cxn modelId="{BCD3D181-891C-4609-93E2-7310BBF20B9B}" type="presParOf" srcId="{BFEBC2A4-4F58-4A9A-87F2-A6D4AEAF5DB5}" destId="{EC68C161-85C2-444E-BEB5-190F79137991}" srcOrd="2" destOrd="0" presId="urn:microsoft.com/office/officeart/2008/layout/LinedList"/>
    <dgm:cxn modelId="{464CCD07-D6BA-4DBD-A89C-8D709682F7E5}" type="presParOf" srcId="{BFEBC2A4-4F58-4A9A-87F2-A6D4AEAF5DB5}" destId="{95AA34BF-DA74-4A5E-8151-F71E60264029}" srcOrd="3" destOrd="0" presId="urn:microsoft.com/office/officeart/2008/layout/LinedList"/>
    <dgm:cxn modelId="{9B62F180-8605-4339-9BD7-8E6406356481}" type="presParOf" srcId="{95AA34BF-DA74-4A5E-8151-F71E60264029}" destId="{F3967BA0-5149-432E-9FB6-55B77712FF7F}" srcOrd="0" destOrd="0" presId="urn:microsoft.com/office/officeart/2008/layout/LinedList"/>
    <dgm:cxn modelId="{3B934453-66CE-4D82-9BF2-120E8828D2D1}" type="presParOf" srcId="{95AA34BF-DA74-4A5E-8151-F71E60264029}" destId="{28DD182B-E45E-47A5-86C0-656B40396E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6F4EAB1-3B60-40F0-B4A9-B0CF181525EB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2051306C-F90B-4A2F-8E26-9C26945C9990}">
      <dgm:prSet/>
      <dgm:spPr/>
      <dgm:t>
        <a:bodyPr/>
        <a:lstStyle/>
        <a:p>
          <a:r>
            <a:rPr lang="it-IT"/>
            <a:t>Aggiornati</a:t>
          </a:r>
        </a:p>
      </dgm:t>
    </dgm:pt>
    <dgm:pt modelId="{16A3BCD4-9185-40E5-A99C-2EBBF75D1C5A}" type="parTrans" cxnId="{D0EB6992-6006-41AD-B534-6D3654AC8173}">
      <dgm:prSet/>
      <dgm:spPr/>
      <dgm:t>
        <a:bodyPr/>
        <a:lstStyle/>
        <a:p>
          <a:endParaRPr lang="it-IT"/>
        </a:p>
      </dgm:t>
    </dgm:pt>
    <dgm:pt modelId="{2002215D-6149-4C36-BDCB-9A15A977A539}" type="sibTrans" cxnId="{D0EB6992-6006-41AD-B534-6D3654AC8173}">
      <dgm:prSet/>
      <dgm:spPr/>
      <dgm:t>
        <a:bodyPr/>
        <a:lstStyle/>
        <a:p>
          <a:endParaRPr lang="it-IT"/>
        </a:p>
      </dgm:t>
    </dgm:pt>
    <dgm:pt modelId="{4DEDC926-A02E-4AA9-8A3F-FFCFEC837434}">
      <dgm:prSet/>
      <dgm:spPr/>
      <dgm:t>
        <a:bodyPr/>
        <a:lstStyle/>
        <a:p>
          <a:r>
            <a:rPr lang="it-IT"/>
            <a:t>Coerenti</a:t>
          </a:r>
        </a:p>
      </dgm:t>
    </dgm:pt>
    <dgm:pt modelId="{80A1C77C-4285-443C-A3A5-8FB2FA751AD1}" type="parTrans" cxnId="{5E4E8535-7AE6-4917-B573-422715E0A89B}">
      <dgm:prSet/>
      <dgm:spPr/>
      <dgm:t>
        <a:bodyPr/>
        <a:lstStyle/>
        <a:p>
          <a:endParaRPr lang="it-IT"/>
        </a:p>
      </dgm:t>
    </dgm:pt>
    <dgm:pt modelId="{F60FFC0B-E716-4813-99A7-FDEF799287C4}" type="sibTrans" cxnId="{5E4E8535-7AE6-4917-B573-422715E0A89B}">
      <dgm:prSet/>
      <dgm:spPr/>
      <dgm:t>
        <a:bodyPr/>
        <a:lstStyle/>
        <a:p>
          <a:endParaRPr lang="it-IT"/>
        </a:p>
      </dgm:t>
    </dgm:pt>
    <dgm:pt modelId="{E7FA4D4D-65A6-4862-9B17-83B22738DDC6}">
      <dgm:prSet/>
      <dgm:spPr/>
      <dgm:t>
        <a:bodyPr/>
        <a:lstStyle/>
        <a:p>
          <a:r>
            <a:rPr lang="it-IT"/>
            <a:t>Di qualità</a:t>
          </a:r>
        </a:p>
      </dgm:t>
    </dgm:pt>
    <dgm:pt modelId="{7B33AB75-863E-4FED-B7F2-C52C85AFEB2D}" type="parTrans" cxnId="{FB8391BB-E6CB-432B-A1DC-2E0E6CB02CA2}">
      <dgm:prSet/>
      <dgm:spPr/>
      <dgm:t>
        <a:bodyPr/>
        <a:lstStyle/>
        <a:p>
          <a:endParaRPr lang="it-IT"/>
        </a:p>
      </dgm:t>
    </dgm:pt>
    <dgm:pt modelId="{E6FC8280-5B82-45A4-8AF4-09991C463312}" type="sibTrans" cxnId="{FB8391BB-E6CB-432B-A1DC-2E0E6CB02CA2}">
      <dgm:prSet/>
      <dgm:spPr/>
      <dgm:t>
        <a:bodyPr/>
        <a:lstStyle/>
        <a:p>
          <a:endParaRPr lang="it-IT"/>
        </a:p>
      </dgm:t>
    </dgm:pt>
    <dgm:pt modelId="{05A81536-42CF-4E27-8A91-56A7C6A87044}">
      <dgm:prSet/>
      <dgm:spPr/>
      <dgm:t>
        <a:bodyPr/>
        <a:lstStyle/>
        <a:p>
          <a:r>
            <a:rPr lang="it-IT"/>
            <a:t>Studiati</a:t>
          </a:r>
        </a:p>
      </dgm:t>
    </dgm:pt>
    <dgm:pt modelId="{56F45942-9B29-4F18-985E-52E13BB89CA6}" type="parTrans" cxnId="{713A363A-0915-429F-BD78-E3ACA54F14C6}">
      <dgm:prSet/>
      <dgm:spPr/>
      <dgm:t>
        <a:bodyPr/>
        <a:lstStyle/>
        <a:p>
          <a:endParaRPr lang="it-IT"/>
        </a:p>
      </dgm:t>
    </dgm:pt>
    <dgm:pt modelId="{2E9F6939-6B24-4C6D-AD48-0AD6613542A4}" type="sibTrans" cxnId="{713A363A-0915-429F-BD78-E3ACA54F14C6}">
      <dgm:prSet/>
      <dgm:spPr/>
      <dgm:t>
        <a:bodyPr/>
        <a:lstStyle/>
        <a:p>
          <a:endParaRPr lang="it-IT"/>
        </a:p>
      </dgm:t>
    </dgm:pt>
    <dgm:pt modelId="{8DE59550-A702-418C-9168-A5C5921EF478}">
      <dgm:prSet/>
      <dgm:spPr/>
      <dgm:t>
        <a:bodyPr/>
        <a:lstStyle/>
        <a:p>
          <a:r>
            <a:rPr lang="it-IT"/>
            <a:t>Esaminati</a:t>
          </a:r>
        </a:p>
      </dgm:t>
    </dgm:pt>
    <dgm:pt modelId="{86A9C119-A493-4446-9E32-99C4393CA151}" type="parTrans" cxnId="{8C41C4CF-6832-4B56-8950-CE8138DECF0A}">
      <dgm:prSet/>
      <dgm:spPr/>
      <dgm:t>
        <a:bodyPr/>
        <a:lstStyle/>
        <a:p>
          <a:endParaRPr lang="it-IT"/>
        </a:p>
      </dgm:t>
    </dgm:pt>
    <dgm:pt modelId="{D0AC71AB-BD8B-4AF5-A862-25F9BB2FDBDC}" type="sibTrans" cxnId="{8C41C4CF-6832-4B56-8950-CE8138DECF0A}">
      <dgm:prSet/>
      <dgm:spPr/>
      <dgm:t>
        <a:bodyPr/>
        <a:lstStyle/>
        <a:p>
          <a:endParaRPr lang="it-IT"/>
        </a:p>
      </dgm:t>
    </dgm:pt>
    <dgm:pt modelId="{9AACCC41-14F5-46A9-BC96-0BA46F62D612}">
      <dgm:prSet/>
      <dgm:spPr/>
      <dgm:t>
        <a:bodyPr/>
        <a:lstStyle/>
        <a:p>
          <a:r>
            <a:rPr lang="it-IT"/>
            <a:t>Originali</a:t>
          </a:r>
        </a:p>
      </dgm:t>
    </dgm:pt>
    <dgm:pt modelId="{DAE1E667-2382-46BD-ABE4-7984C48190F0}" type="parTrans" cxnId="{D553CD66-AAE4-4EAE-853E-A24863D69C20}">
      <dgm:prSet/>
      <dgm:spPr/>
      <dgm:t>
        <a:bodyPr/>
        <a:lstStyle/>
        <a:p>
          <a:endParaRPr lang="it-IT"/>
        </a:p>
      </dgm:t>
    </dgm:pt>
    <dgm:pt modelId="{45BF157B-DABC-44C1-A8CA-8EF721D73531}" type="sibTrans" cxnId="{D553CD66-AAE4-4EAE-853E-A24863D69C20}">
      <dgm:prSet/>
      <dgm:spPr/>
      <dgm:t>
        <a:bodyPr/>
        <a:lstStyle/>
        <a:p>
          <a:endParaRPr lang="it-IT"/>
        </a:p>
      </dgm:t>
    </dgm:pt>
    <dgm:pt modelId="{D61D2A6D-36EE-483F-A8B1-47B96D208645}" type="pres">
      <dgm:prSet presAssocID="{96F4EAB1-3B60-40F0-B4A9-B0CF181525EB}" presName="diagram" presStyleCnt="0">
        <dgm:presLayoutVars>
          <dgm:dir/>
          <dgm:resizeHandles val="exact"/>
        </dgm:presLayoutVars>
      </dgm:prSet>
      <dgm:spPr/>
    </dgm:pt>
    <dgm:pt modelId="{2D6AB4B1-C0C6-4AE8-A27B-26C8BBB3470E}" type="pres">
      <dgm:prSet presAssocID="{2051306C-F90B-4A2F-8E26-9C26945C9990}" presName="node" presStyleLbl="node1" presStyleIdx="0" presStyleCnt="6">
        <dgm:presLayoutVars>
          <dgm:bulletEnabled val="1"/>
        </dgm:presLayoutVars>
      </dgm:prSet>
      <dgm:spPr/>
    </dgm:pt>
    <dgm:pt modelId="{9345AE85-8797-407B-9889-ABCF84BA51E9}" type="pres">
      <dgm:prSet presAssocID="{2002215D-6149-4C36-BDCB-9A15A977A539}" presName="sibTrans" presStyleCnt="0"/>
      <dgm:spPr/>
    </dgm:pt>
    <dgm:pt modelId="{D6D7AECB-8A6B-409A-A82A-2E6593D534F5}" type="pres">
      <dgm:prSet presAssocID="{4DEDC926-A02E-4AA9-8A3F-FFCFEC837434}" presName="node" presStyleLbl="node1" presStyleIdx="1" presStyleCnt="6">
        <dgm:presLayoutVars>
          <dgm:bulletEnabled val="1"/>
        </dgm:presLayoutVars>
      </dgm:prSet>
      <dgm:spPr/>
    </dgm:pt>
    <dgm:pt modelId="{0C6899C7-0EAF-472D-981F-16A02F32003B}" type="pres">
      <dgm:prSet presAssocID="{F60FFC0B-E716-4813-99A7-FDEF799287C4}" presName="sibTrans" presStyleCnt="0"/>
      <dgm:spPr/>
    </dgm:pt>
    <dgm:pt modelId="{825528C7-A9AF-4D33-8A6E-6926165F2EE0}" type="pres">
      <dgm:prSet presAssocID="{E7FA4D4D-65A6-4862-9B17-83B22738DDC6}" presName="node" presStyleLbl="node1" presStyleIdx="2" presStyleCnt="6">
        <dgm:presLayoutVars>
          <dgm:bulletEnabled val="1"/>
        </dgm:presLayoutVars>
      </dgm:prSet>
      <dgm:spPr/>
    </dgm:pt>
    <dgm:pt modelId="{F8A866EC-8D11-46E6-8A0B-28FBBBB19CAE}" type="pres">
      <dgm:prSet presAssocID="{E6FC8280-5B82-45A4-8AF4-09991C463312}" presName="sibTrans" presStyleCnt="0"/>
      <dgm:spPr/>
    </dgm:pt>
    <dgm:pt modelId="{0F9A93CA-778D-46C2-A2E4-2F9318953158}" type="pres">
      <dgm:prSet presAssocID="{05A81536-42CF-4E27-8A91-56A7C6A87044}" presName="node" presStyleLbl="node1" presStyleIdx="3" presStyleCnt="6">
        <dgm:presLayoutVars>
          <dgm:bulletEnabled val="1"/>
        </dgm:presLayoutVars>
      </dgm:prSet>
      <dgm:spPr/>
    </dgm:pt>
    <dgm:pt modelId="{E50975B6-5D98-402A-98CD-0CA47597B06A}" type="pres">
      <dgm:prSet presAssocID="{2E9F6939-6B24-4C6D-AD48-0AD6613542A4}" presName="sibTrans" presStyleCnt="0"/>
      <dgm:spPr/>
    </dgm:pt>
    <dgm:pt modelId="{2369D434-DCD0-4BB1-A5DF-3252521D8183}" type="pres">
      <dgm:prSet presAssocID="{8DE59550-A702-418C-9168-A5C5921EF478}" presName="node" presStyleLbl="node1" presStyleIdx="4" presStyleCnt="6">
        <dgm:presLayoutVars>
          <dgm:bulletEnabled val="1"/>
        </dgm:presLayoutVars>
      </dgm:prSet>
      <dgm:spPr/>
    </dgm:pt>
    <dgm:pt modelId="{F45D3AAA-F4B9-481B-BF22-9FC0823789B6}" type="pres">
      <dgm:prSet presAssocID="{D0AC71AB-BD8B-4AF5-A862-25F9BB2FDBDC}" presName="sibTrans" presStyleCnt="0"/>
      <dgm:spPr/>
    </dgm:pt>
    <dgm:pt modelId="{F998BC11-ADCA-46B0-BBCD-15CEAEBDD7E8}" type="pres">
      <dgm:prSet presAssocID="{9AACCC41-14F5-46A9-BC96-0BA46F62D612}" presName="node" presStyleLbl="node1" presStyleIdx="5" presStyleCnt="6">
        <dgm:presLayoutVars>
          <dgm:bulletEnabled val="1"/>
        </dgm:presLayoutVars>
      </dgm:prSet>
      <dgm:spPr/>
    </dgm:pt>
  </dgm:ptLst>
  <dgm:cxnLst>
    <dgm:cxn modelId="{076E2D24-AEAB-4E60-8493-2E660A462C33}" type="presOf" srcId="{E7FA4D4D-65A6-4862-9B17-83B22738DDC6}" destId="{825528C7-A9AF-4D33-8A6E-6926165F2EE0}" srcOrd="0" destOrd="0" presId="urn:microsoft.com/office/officeart/2005/8/layout/default"/>
    <dgm:cxn modelId="{5E4E8535-7AE6-4917-B573-422715E0A89B}" srcId="{96F4EAB1-3B60-40F0-B4A9-B0CF181525EB}" destId="{4DEDC926-A02E-4AA9-8A3F-FFCFEC837434}" srcOrd="1" destOrd="0" parTransId="{80A1C77C-4285-443C-A3A5-8FB2FA751AD1}" sibTransId="{F60FFC0B-E716-4813-99A7-FDEF799287C4}"/>
    <dgm:cxn modelId="{713A363A-0915-429F-BD78-E3ACA54F14C6}" srcId="{96F4EAB1-3B60-40F0-B4A9-B0CF181525EB}" destId="{05A81536-42CF-4E27-8A91-56A7C6A87044}" srcOrd="3" destOrd="0" parTransId="{56F45942-9B29-4F18-985E-52E13BB89CA6}" sibTransId="{2E9F6939-6B24-4C6D-AD48-0AD6613542A4}"/>
    <dgm:cxn modelId="{D553CD66-AAE4-4EAE-853E-A24863D69C20}" srcId="{96F4EAB1-3B60-40F0-B4A9-B0CF181525EB}" destId="{9AACCC41-14F5-46A9-BC96-0BA46F62D612}" srcOrd="5" destOrd="0" parTransId="{DAE1E667-2382-46BD-ABE4-7984C48190F0}" sibTransId="{45BF157B-DABC-44C1-A8CA-8EF721D73531}"/>
    <dgm:cxn modelId="{D10DAE4A-17CE-4C77-98A8-C59E0D4F2263}" type="presOf" srcId="{05A81536-42CF-4E27-8A91-56A7C6A87044}" destId="{0F9A93CA-778D-46C2-A2E4-2F9318953158}" srcOrd="0" destOrd="0" presId="urn:microsoft.com/office/officeart/2005/8/layout/default"/>
    <dgm:cxn modelId="{A7997984-3D99-448C-B604-B0404D4BDEEA}" type="presOf" srcId="{96F4EAB1-3B60-40F0-B4A9-B0CF181525EB}" destId="{D61D2A6D-36EE-483F-A8B1-47B96D208645}" srcOrd="0" destOrd="0" presId="urn:microsoft.com/office/officeart/2005/8/layout/default"/>
    <dgm:cxn modelId="{D0EB6992-6006-41AD-B534-6D3654AC8173}" srcId="{96F4EAB1-3B60-40F0-B4A9-B0CF181525EB}" destId="{2051306C-F90B-4A2F-8E26-9C26945C9990}" srcOrd="0" destOrd="0" parTransId="{16A3BCD4-9185-40E5-A99C-2EBBF75D1C5A}" sibTransId="{2002215D-6149-4C36-BDCB-9A15A977A539}"/>
    <dgm:cxn modelId="{B1D64995-9279-49EC-85CD-B50DB67D2F58}" type="presOf" srcId="{2051306C-F90B-4A2F-8E26-9C26945C9990}" destId="{2D6AB4B1-C0C6-4AE8-A27B-26C8BBB3470E}" srcOrd="0" destOrd="0" presId="urn:microsoft.com/office/officeart/2005/8/layout/default"/>
    <dgm:cxn modelId="{95B99BA5-88F8-4BE7-B50D-336A4161D04C}" type="presOf" srcId="{9AACCC41-14F5-46A9-BC96-0BA46F62D612}" destId="{F998BC11-ADCA-46B0-BBCD-15CEAEBDD7E8}" srcOrd="0" destOrd="0" presId="urn:microsoft.com/office/officeart/2005/8/layout/default"/>
    <dgm:cxn modelId="{FB8391BB-E6CB-432B-A1DC-2E0E6CB02CA2}" srcId="{96F4EAB1-3B60-40F0-B4A9-B0CF181525EB}" destId="{E7FA4D4D-65A6-4862-9B17-83B22738DDC6}" srcOrd="2" destOrd="0" parTransId="{7B33AB75-863E-4FED-B7F2-C52C85AFEB2D}" sibTransId="{E6FC8280-5B82-45A4-8AF4-09991C463312}"/>
    <dgm:cxn modelId="{487D3ACB-8E03-4CC8-B9DD-0AFC9FEF9726}" type="presOf" srcId="{8DE59550-A702-418C-9168-A5C5921EF478}" destId="{2369D434-DCD0-4BB1-A5DF-3252521D8183}" srcOrd="0" destOrd="0" presId="urn:microsoft.com/office/officeart/2005/8/layout/default"/>
    <dgm:cxn modelId="{92904DCE-0AF9-41BA-8EAF-0F5918DA87E9}" type="presOf" srcId="{4DEDC926-A02E-4AA9-8A3F-FFCFEC837434}" destId="{D6D7AECB-8A6B-409A-A82A-2E6593D534F5}" srcOrd="0" destOrd="0" presId="urn:microsoft.com/office/officeart/2005/8/layout/default"/>
    <dgm:cxn modelId="{8C41C4CF-6832-4B56-8950-CE8138DECF0A}" srcId="{96F4EAB1-3B60-40F0-B4A9-B0CF181525EB}" destId="{8DE59550-A702-418C-9168-A5C5921EF478}" srcOrd="4" destOrd="0" parTransId="{86A9C119-A493-4446-9E32-99C4393CA151}" sibTransId="{D0AC71AB-BD8B-4AF5-A862-25F9BB2FDBDC}"/>
    <dgm:cxn modelId="{178F6E64-B631-4B20-830B-F07951283366}" type="presParOf" srcId="{D61D2A6D-36EE-483F-A8B1-47B96D208645}" destId="{2D6AB4B1-C0C6-4AE8-A27B-26C8BBB3470E}" srcOrd="0" destOrd="0" presId="urn:microsoft.com/office/officeart/2005/8/layout/default"/>
    <dgm:cxn modelId="{41E5610A-D633-4419-944E-7A0D597340AA}" type="presParOf" srcId="{D61D2A6D-36EE-483F-A8B1-47B96D208645}" destId="{9345AE85-8797-407B-9889-ABCF84BA51E9}" srcOrd="1" destOrd="0" presId="urn:microsoft.com/office/officeart/2005/8/layout/default"/>
    <dgm:cxn modelId="{B4971CE6-C114-429B-A1F4-D69BAAA228D8}" type="presParOf" srcId="{D61D2A6D-36EE-483F-A8B1-47B96D208645}" destId="{D6D7AECB-8A6B-409A-A82A-2E6593D534F5}" srcOrd="2" destOrd="0" presId="urn:microsoft.com/office/officeart/2005/8/layout/default"/>
    <dgm:cxn modelId="{BCDE20A0-B4E2-49D8-9616-DEAD6232AB5C}" type="presParOf" srcId="{D61D2A6D-36EE-483F-A8B1-47B96D208645}" destId="{0C6899C7-0EAF-472D-981F-16A02F32003B}" srcOrd="3" destOrd="0" presId="urn:microsoft.com/office/officeart/2005/8/layout/default"/>
    <dgm:cxn modelId="{F8978162-0B4D-4D26-9E6F-F4E66B0B8DD2}" type="presParOf" srcId="{D61D2A6D-36EE-483F-A8B1-47B96D208645}" destId="{825528C7-A9AF-4D33-8A6E-6926165F2EE0}" srcOrd="4" destOrd="0" presId="urn:microsoft.com/office/officeart/2005/8/layout/default"/>
    <dgm:cxn modelId="{9385CDC4-AA68-44A1-8926-101539032CCD}" type="presParOf" srcId="{D61D2A6D-36EE-483F-A8B1-47B96D208645}" destId="{F8A866EC-8D11-46E6-8A0B-28FBBBB19CAE}" srcOrd="5" destOrd="0" presId="urn:microsoft.com/office/officeart/2005/8/layout/default"/>
    <dgm:cxn modelId="{B8E1C9AA-3DBC-4468-AE69-AD83D356F340}" type="presParOf" srcId="{D61D2A6D-36EE-483F-A8B1-47B96D208645}" destId="{0F9A93CA-778D-46C2-A2E4-2F9318953158}" srcOrd="6" destOrd="0" presId="urn:microsoft.com/office/officeart/2005/8/layout/default"/>
    <dgm:cxn modelId="{C4EE8F59-4FFE-4187-8ED5-B068CD6D7E04}" type="presParOf" srcId="{D61D2A6D-36EE-483F-A8B1-47B96D208645}" destId="{E50975B6-5D98-402A-98CD-0CA47597B06A}" srcOrd="7" destOrd="0" presId="urn:microsoft.com/office/officeart/2005/8/layout/default"/>
    <dgm:cxn modelId="{19139D81-3221-4771-ADE3-FB171C49FF60}" type="presParOf" srcId="{D61D2A6D-36EE-483F-A8B1-47B96D208645}" destId="{2369D434-DCD0-4BB1-A5DF-3252521D8183}" srcOrd="8" destOrd="0" presId="urn:microsoft.com/office/officeart/2005/8/layout/default"/>
    <dgm:cxn modelId="{A0B4992F-67D8-45CB-AA32-FD9BBB18A63E}" type="presParOf" srcId="{D61D2A6D-36EE-483F-A8B1-47B96D208645}" destId="{F45D3AAA-F4B9-481B-BF22-9FC0823789B6}" srcOrd="9" destOrd="0" presId="urn:microsoft.com/office/officeart/2005/8/layout/default"/>
    <dgm:cxn modelId="{F25B3893-45F9-4014-86F2-57848C5BFCC4}" type="presParOf" srcId="{D61D2A6D-36EE-483F-A8B1-47B96D208645}" destId="{F998BC11-ADCA-46B0-BBCD-15CEAEBDD7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EA7D1D2A-A581-4A6D-A398-A0556EAAC2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FDAE4BB-138D-4991-B18D-AD9DEE8CA80B}">
      <dgm:prSet/>
      <dgm:spPr/>
      <dgm:t>
        <a:bodyPr/>
        <a:lstStyle/>
        <a:p>
          <a:r>
            <a:rPr lang="it-IT"/>
            <a:t>Tipologia dei messaggi</a:t>
          </a:r>
        </a:p>
      </dgm:t>
    </dgm:pt>
    <dgm:pt modelId="{C14443DC-E710-43D1-A129-55EF9FAC6BE0}" type="parTrans" cxnId="{CE9DC92B-E20F-4A91-A9FE-8F49984F901B}">
      <dgm:prSet/>
      <dgm:spPr/>
      <dgm:t>
        <a:bodyPr/>
        <a:lstStyle/>
        <a:p>
          <a:endParaRPr lang="it-IT"/>
        </a:p>
      </dgm:t>
    </dgm:pt>
    <dgm:pt modelId="{89E176D2-C0A9-48DD-9416-061FC55E149D}" type="sibTrans" cxnId="{CE9DC92B-E20F-4A91-A9FE-8F49984F901B}">
      <dgm:prSet/>
      <dgm:spPr/>
      <dgm:t>
        <a:bodyPr/>
        <a:lstStyle/>
        <a:p>
          <a:endParaRPr lang="it-IT"/>
        </a:p>
      </dgm:t>
    </dgm:pt>
    <dgm:pt modelId="{5454F412-CD58-4867-AF2D-518C82DEED28}">
      <dgm:prSet/>
      <dgm:spPr/>
      <dgm:t>
        <a:bodyPr/>
        <a:lstStyle/>
        <a:p>
          <a:r>
            <a:rPr lang="it-IT"/>
            <a:t>Modalità di approccio</a:t>
          </a:r>
        </a:p>
      </dgm:t>
    </dgm:pt>
    <dgm:pt modelId="{450A49C7-5604-41B3-B68D-53F083C2738C}" type="parTrans" cxnId="{2F671735-5222-4AB3-91F6-1BBC9BD1ECFC}">
      <dgm:prSet/>
      <dgm:spPr/>
      <dgm:t>
        <a:bodyPr/>
        <a:lstStyle/>
        <a:p>
          <a:endParaRPr lang="it-IT"/>
        </a:p>
      </dgm:t>
    </dgm:pt>
    <dgm:pt modelId="{8A057F53-E64B-48D1-A018-349FEF26AC4C}" type="sibTrans" cxnId="{2F671735-5222-4AB3-91F6-1BBC9BD1ECFC}">
      <dgm:prSet/>
      <dgm:spPr/>
      <dgm:t>
        <a:bodyPr/>
        <a:lstStyle/>
        <a:p>
          <a:endParaRPr lang="it-IT"/>
        </a:p>
      </dgm:t>
    </dgm:pt>
    <dgm:pt modelId="{F849AAE3-D90B-4D38-BF0B-7A3842873801}">
      <dgm:prSet/>
      <dgm:spPr/>
      <dgm:t>
        <a:bodyPr/>
        <a:lstStyle/>
        <a:p>
          <a:r>
            <a:rPr lang="it-IT"/>
            <a:t>Analisi dei dati</a:t>
          </a:r>
        </a:p>
      </dgm:t>
    </dgm:pt>
    <dgm:pt modelId="{22264DE1-F138-4146-83AC-9A23E5A6CC8C}" type="parTrans" cxnId="{2019EE68-ABB6-4D3C-B281-7608ADDD0F58}">
      <dgm:prSet/>
      <dgm:spPr/>
      <dgm:t>
        <a:bodyPr/>
        <a:lstStyle/>
        <a:p>
          <a:endParaRPr lang="it-IT"/>
        </a:p>
      </dgm:t>
    </dgm:pt>
    <dgm:pt modelId="{D04E11DB-1C15-4641-B852-D8C396EE0DCE}" type="sibTrans" cxnId="{2019EE68-ABB6-4D3C-B281-7608ADDD0F58}">
      <dgm:prSet/>
      <dgm:spPr/>
      <dgm:t>
        <a:bodyPr/>
        <a:lstStyle/>
        <a:p>
          <a:endParaRPr lang="it-IT"/>
        </a:p>
      </dgm:t>
    </dgm:pt>
    <dgm:pt modelId="{825D2288-5B9E-47D4-8536-39BE93AA6BE5}">
      <dgm:prSet/>
      <dgm:spPr/>
      <dgm:t>
        <a:bodyPr/>
        <a:lstStyle/>
        <a:p>
          <a:r>
            <a:rPr lang="it-IT"/>
            <a:t>Facilità d'uso</a:t>
          </a:r>
        </a:p>
      </dgm:t>
    </dgm:pt>
    <dgm:pt modelId="{CC2D5CAF-BBCF-4FD2-8DA4-2E789CB64FF4}" type="parTrans" cxnId="{6089D225-633A-4B9B-818D-779F42D30BF3}">
      <dgm:prSet/>
      <dgm:spPr/>
      <dgm:t>
        <a:bodyPr/>
        <a:lstStyle/>
        <a:p>
          <a:endParaRPr lang="it-IT"/>
        </a:p>
      </dgm:t>
    </dgm:pt>
    <dgm:pt modelId="{34B4AC1C-F373-4783-ACB1-4EDF47E91488}" type="sibTrans" cxnId="{6089D225-633A-4B9B-818D-779F42D30BF3}">
      <dgm:prSet/>
      <dgm:spPr/>
      <dgm:t>
        <a:bodyPr/>
        <a:lstStyle/>
        <a:p>
          <a:endParaRPr lang="it-IT"/>
        </a:p>
      </dgm:t>
    </dgm:pt>
    <dgm:pt modelId="{DB7A2C39-7E72-4D09-BD60-6793C95D9829}">
      <dgm:prSet/>
      <dgm:spPr/>
      <dgm:t>
        <a:bodyPr/>
        <a:lstStyle/>
        <a:p>
          <a:r>
            <a:rPr lang="it-IT"/>
            <a:t>Offerta commerciale</a:t>
          </a:r>
        </a:p>
      </dgm:t>
    </dgm:pt>
    <dgm:pt modelId="{A70C042D-3CED-4D70-82C7-D571E59D3E9D}" type="parTrans" cxnId="{7C070B7E-308F-464C-B5CE-BDB6A0AFCCB3}">
      <dgm:prSet/>
      <dgm:spPr/>
      <dgm:t>
        <a:bodyPr/>
        <a:lstStyle/>
        <a:p>
          <a:endParaRPr lang="it-IT"/>
        </a:p>
      </dgm:t>
    </dgm:pt>
    <dgm:pt modelId="{92889382-5E2D-4D70-935F-559F9AD75F15}" type="sibTrans" cxnId="{7C070B7E-308F-464C-B5CE-BDB6A0AFCCB3}">
      <dgm:prSet/>
      <dgm:spPr/>
      <dgm:t>
        <a:bodyPr/>
        <a:lstStyle/>
        <a:p>
          <a:endParaRPr lang="it-IT"/>
        </a:p>
      </dgm:t>
    </dgm:pt>
    <dgm:pt modelId="{1CE44388-8A2E-498C-8D3B-586A08FA26A4}" type="pres">
      <dgm:prSet presAssocID="{EA7D1D2A-A581-4A6D-A398-A0556EAAC285}" presName="compositeShape" presStyleCnt="0">
        <dgm:presLayoutVars>
          <dgm:chMax val="7"/>
          <dgm:dir/>
          <dgm:resizeHandles val="exact"/>
        </dgm:presLayoutVars>
      </dgm:prSet>
      <dgm:spPr/>
    </dgm:pt>
    <dgm:pt modelId="{903A7C42-4223-42CF-A0D2-46C8AEF628A3}" type="pres">
      <dgm:prSet presAssocID="{7FDAE4BB-138D-4991-B18D-AD9DEE8CA80B}" presName="circ1" presStyleLbl="vennNode1" presStyleIdx="0" presStyleCnt="5"/>
      <dgm:spPr/>
    </dgm:pt>
    <dgm:pt modelId="{58359635-9C50-483A-9211-3A35CBC5B59D}" type="pres">
      <dgm:prSet presAssocID="{7FDAE4BB-138D-4991-B18D-AD9DEE8CA80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19CA59B-2426-419D-BDF2-8C2F883180DD}" type="pres">
      <dgm:prSet presAssocID="{5454F412-CD58-4867-AF2D-518C82DEED28}" presName="circ2" presStyleLbl="vennNode1" presStyleIdx="1" presStyleCnt="5"/>
      <dgm:spPr/>
    </dgm:pt>
    <dgm:pt modelId="{8CCE0681-1EE4-494B-A194-2DBE5590E2B5}" type="pres">
      <dgm:prSet presAssocID="{5454F412-CD58-4867-AF2D-518C82DEED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38E71F-7EBC-4A5B-871A-F626FF2C8755}" type="pres">
      <dgm:prSet presAssocID="{F849AAE3-D90B-4D38-BF0B-7A3842873801}" presName="circ3" presStyleLbl="vennNode1" presStyleIdx="2" presStyleCnt="5"/>
      <dgm:spPr/>
    </dgm:pt>
    <dgm:pt modelId="{7140DCB6-B42A-4B1A-99CC-1D421E92BCD8}" type="pres">
      <dgm:prSet presAssocID="{F849AAE3-D90B-4D38-BF0B-7A384287380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0426223-93A7-4A82-8D5C-5D18DB9DF82E}" type="pres">
      <dgm:prSet presAssocID="{825D2288-5B9E-47D4-8536-39BE93AA6BE5}" presName="circ4" presStyleLbl="vennNode1" presStyleIdx="3" presStyleCnt="5"/>
      <dgm:spPr/>
    </dgm:pt>
    <dgm:pt modelId="{61FB9E2B-4B8F-4487-8C5C-064182B8F7E2}" type="pres">
      <dgm:prSet presAssocID="{825D2288-5B9E-47D4-8536-39BE93AA6BE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901C3F-8352-4D32-A29E-A33EA5205E03}" type="pres">
      <dgm:prSet presAssocID="{DB7A2C39-7E72-4D09-BD60-6793C95D9829}" presName="circ5" presStyleLbl="vennNode1" presStyleIdx="4" presStyleCnt="5"/>
      <dgm:spPr/>
    </dgm:pt>
    <dgm:pt modelId="{50432341-2149-4FE9-BF79-DBA8B0E8618C}" type="pres">
      <dgm:prSet presAssocID="{DB7A2C39-7E72-4D09-BD60-6793C95D982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089D225-633A-4B9B-818D-779F42D30BF3}" srcId="{EA7D1D2A-A581-4A6D-A398-A0556EAAC285}" destId="{825D2288-5B9E-47D4-8536-39BE93AA6BE5}" srcOrd="3" destOrd="0" parTransId="{CC2D5CAF-BBCF-4FD2-8DA4-2E789CB64FF4}" sibTransId="{34B4AC1C-F373-4783-ACB1-4EDF47E91488}"/>
    <dgm:cxn modelId="{CE9DC92B-E20F-4A91-A9FE-8F49984F901B}" srcId="{EA7D1D2A-A581-4A6D-A398-A0556EAAC285}" destId="{7FDAE4BB-138D-4991-B18D-AD9DEE8CA80B}" srcOrd="0" destOrd="0" parTransId="{C14443DC-E710-43D1-A129-55EF9FAC6BE0}" sibTransId="{89E176D2-C0A9-48DD-9416-061FC55E149D}"/>
    <dgm:cxn modelId="{0F5A9034-1735-4A1E-9086-D15928B8DAD7}" type="presOf" srcId="{825D2288-5B9E-47D4-8536-39BE93AA6BE5}" destId="{61FB9E2B-4B8F-4487-8C5C-064182B8F7E2}" srcOrd="0" destOrd="0" presId="urn:microsoft.com/office/officeart/2005/8/layout/venn1"/>
    <dgm:cxn modelId="{2F671735-5222-4AB3-91F6-1BBC9BD1ECFC}" srcId="{EA7D1D2A-A581-4A6D-A398-A0556EAAC285}" destId="{5454F412-CD58-4867-AF2D-518C82DEED28}" srcOrd="1" destOrd="0" parTransId="{450A49C7-5604-41B3-B68D-53F083C2738C}" sibTransId="{8A057F53-E64B-48D1-A018-349FEF26AC4C}"/>
    <dgm:cxn modelId="{489BAF5B-FF2B-43E6-AC1C-168600660131}" type="presOf" srcId="{7FDAE4BB-138D-4991-B18D-AD9DEE8CA80B}" destId="{58359635-9C50-483A-9211-3A35CBC5B59D}" srcOrd="0" destOrd="0" presId="urn:microsoft.com/office/officeart/2005/8/layout/venn1"/>
    <dgm:cxn modelId="{2019EE68-ABB6-4D3C-B281-7608ADDD0F58}" srcId="{EA7D1D2A-A581-4A6D-A398-A0556EAAC285}" destId="{F849AAE3-D90B-4D38-BF0B-7A3842873801}" srcOrd="2" destOrd="0" parTransId="{22264DE1-F138-4146-83AC-9A23E5A6CC8C}" sibTransId="{D04E11DB-1C15-4641-B852-D8C396EE0DCE}"/>
    <dgm:cxn modelId="{7C070B7E-308F-464C-B5CE-BDB6A0AFCCB3}" srcId="{EA7D1D2A-A581-4A6D-A398-A0556EAAC285}" destId="{DB7A2C39-7E72-4D09-BD60-6793C95D9829}" srcOrd="4" destOrd="0" parTransId="{A70C042D-3CED-4D70-82C7-D571E59D3E9D}" sibTransId="{92889382-5E2D-4D70-935F-559F9AD75F15}"/>
    <dgm:cxn modelId="{BF92459B-2226-412E-9DC2-A7E2C6A6E08A}" type="presOf" srcId="{F849AAE3-D90B-4D38-BF0B-7A3842873801}" destId="{7140DCB6-B42A-4B1A-99CC-1D421E92BCD8}" srcOrd="0" destOrd="0" presId="urn:microsoft.com/office/officeart/2005/8/layout/venn1"/>
    <dgm:cxn modelId="{2DDAD29B-BA87-4BBD-924F-2D281177EC63}" type="presOf" srcId="{EA7D1D2A-A581-4A6D-A398-A0556EAAC285}" destId="{1CE44388-8A2E-498C-8D3B-586A08FA26A4}" srcOrd="0" destOrd="0" presId="urn:microsoft.com/office/officeart/2005/8/layout/venn1"/>
    <dgm:cxn modelId="{E2E833C8-C936-4C3A-8271-FD410D3A7CF8}" type="presOf" srcId="{DB7A2C39-7E72-4D09-BD60-6793C95D9829}" destId="{50432341-2149-4FE9-BF79-DBA8B0E8618C}" srcOrd="0" destOrd="0" presId="urn:microsoft.com/office/officeart/2005/8/layout/venn1"/>
    <dgm:cxn modelId="{A92754E4-36DE-46FA-BB92-70A606EE8F73}" type="presOf" srcId="{5454F412-CD58-4867-AF2D-518C82DEED28}" destId="{8CCE0681-1EE4-494B-A194-2DBE5590E2B5}" srcOrd="0" destOrd="0" presId="urn:microsoft.com/office/officeart/2005/8/layout/venn1"/>
    <dgm:cxn modelId="{99CCAEC2-9A7F-41D7-B290-F44FCD6C9DBF}" type="presParOf" srcId="{1CE44388-8A2E-498C-8D3B-586A08FA26A4}" destId="{903A7C42-4223-42CF-A0D2-46C8AEF628A3}" srcOrd="0" destOrd="0" presId="urn:microsoft.com/office/officeart/2005/8/layout/venn1"/>
    <dgm:cxn modelId="{C00CAA89-9DC0-45FC-A9AC-84720F548AA7}" type="presParOf" srcId="{1CE44388-8A2E-498C-8D3B-586A08FA26A4}" destId="{58359635-9C50-483A-9211-3A35CBC5B59D}" srcOrd="1" destOrd="0" presId="urn:microsoft.com/office/officeart/2005/8/layout/venn1"/>
    <dgm:cxn modelId="{7C804E4E-3108-434A-9A66-1D3652907990}" type="presParOf" srcId="{1CE44388-8A2E-498C-8D3B-586A08FA26A4}" destId="{719CA59B-2426-419D-BDF2-8C2F883180DD}" srcOrd="2" destOrd="0" presId="urn:microsoft.com/office/officeart/2005/8/layout/venn1"/>
    <dgm:cxn modelId="{80C3E8E7-BFFC-4932-A2D8-F6A3E7B96621}" type="presParOf" srcId="{1CE44388-8A2E-498C-8D3B-586A08FA26A4}" destId="{8CCE0681-1EE4-494B-A194-2DBE5590E2B5}" srcOrd="3" destOrd="0" presId="urn:microsoft.com/office/officeart/2005/8/layout/venn1"/>
    <dgm:cxn modelId="{465D6A4D-DDBC-4822-9553-B3A6AC33C2AB}" type="presParOf" srcId="{1CE44388-8A2E-498C-8D3B-586A08FA26A4}" destId="{A138E71F-7EBC-4A5B-871A-F626FF2C8755}" srcOrd="4" destOrd="0" presId="urn:microsoft.com/office/officeart/2005/8/layout/venn1"/>
    <dgm:cxn modelId="{4CF2AF97-AF90-42E0-9AFB-69A62A1F18F5}" type="presParOf" srcId="{1CE44388-8A2E-498C-8D3B-586A08FA26A4}" destId="{7140DCB6-B42A-4B1A-99CC-1D421E92BCD8}" srcOrd="5" destOrd="0" presId="urn:microsoft.com/office/officeart/2005/8/layout/venn1"/>
    <dgm:cxn modelId="{4CA02B1E-E60A-4EE4-AE2C-6A13977279E5}" type="presParOf" srcId="{1CE44388-8A2E-498C-8D3B-586A08FA26A4}" destId="{10426223-93A7-4A82-8D5C-5D18DB9DF82E}" srcOrd="6" destOrd="0" presId="urn:microsoft.com/office/officeart/2005/8/layout/venn1"/>
    <dgm:cxn modelId="{FD3836CE-CC40-4B3F-A4C2-AF4027F14BBE}" type="presParOf" srcId="{1CE44388-8A2E-498C-8D3B-586A08FA26A4}" destId="{61FB9E2B-4B8F-4487-8C5C-064182B8F7E2}" srcOrd="7" destOrd="0" presId="urn:microsoft.com/office/officeart/2005/8/layout/venn1"/>
    <dgm:cxn modelId="{BE36B16B-424C-48C2-BE9E-1F0622FC2ADC}" type="presParOf" srcId="{1CE44388-8A2E-498C-8D3B-586A08FA26A4}" destId="{62901C3F-8352-4D32-A29E-A33EA5205E03}" srcOrd="8" destOrd="0" presId="urn:microsoft.com/office/officeart/2005/8/layout/venn1"/>
    <dgm:cxn modelId="{D44C9B87-528A-4681-A646-1011725A989C}" type="presParOf" srcId="{1CE44388-8A2E-498C-8D3B-586A08FA26A4}" destId="{50432341-2149-4FE9-BF79-DBA8B0E8618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9947FF1-EAA8-45E3-84A8-42159D80CC7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0D4DD50D-BEB0-4466-B6F2-65ADF74D4787}">
      <dgm:prSet/>
      <dgm:spPr/>
      <dgm:t>
        <a:bodyPr/>
        <a:lstStyle/>
        <a:p>
          <a:r>
            <a:rPr lang="it-IT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Blog</a:t>
          </a:r>
          <a:endParaRPr lang="it-IT" dirty="0">
            <a:solidFill>
              <a:srgbClr val="FF0000"/>
            </a:solidFill>
          </a:endParaRPr>
        </a:p>
      </dgm:t>
    </dgm:pt>
    <dgm:pt modelId="{7902B850-30D2-4B3F-A224-5E15412A23E9}" type="parTrans" cxnId="{5B51DF4B-1A48-4EF5-86B9-95015F900927}">
      <dgm:prSet/>
      <dgm:spPr/>
      <dgm:t>
        <a:bodyPr/>
        <a:lstStyle/>
        <a:p>
          <a:endParaRPr lang="it-IT"/>
        </a:p>
      </dgm:t>
    </dgm:pt>
    <dgm:pt modelId="{FDC7A4CF-3339-459F-9ED2-B69238F82DD6}" type="sibTrans" cxnId="{5B51DF4B-1A48-4EF5-86B9-95015F900927}">
      <dgm:prSet/>
      <dgm:spPr/>
      <dgm:t>
        <a:bodyPr/>
        <a:lstStyle/>
        <a:p>
          <a:endParaRPr lang="it-IT"/>
        </a:p>
      </dgm:t>
    </dgm:pt>
    <dgm:pt modelId="{DD2E1DA4-1622-46CF-8B8C-196E166AD1AC}">
      <dgm:prSet/>
      <dgm:spPr/>
      <dgm:t>
        <a:bodyPr/>
        <a:lstStyle/>
        <a:p>
          <a:r>
            <a:rPr lang="it-IT" dirty="0">
              <a:solidFill>
                <a:srgbClr val="FF000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Forum</a:t>
          </a:r>
          <a:endParaRPr lang="it-IT" dirty="0">
            <a:solidFill>
              <a:srgbClr val="FF0000"/>
            </a:solidFill>
          </a:endParaRPr>
        </a:p>
      </dgm:t>
    </dgm:pt>
    <dgm:pt modelId="{6D8BEC07-A449-479F-B553-CA353064411C}" type="parTrans" cxnId="{5567C2D8-6106-43EE-B83D-8F05FDB47011}">
      <dgm:prSet/>
      <dgm:spPr/>
      <dgm:t>
        <a:bodyPr/>
        <a:lstStyle/>
        <a:p>
          <a:endParaRPr lang="it-IT"/>
        </a:p>
      </dgm:t>
    </dgm:pt>
    <dgm:pt modelId="{3FA47204-00D3-4FE8-82EA-5D79C4399417}" type="sibTrans" cxnId="{5567C2D8-6106-43EE-B83D-8F05FDB47011}">
      <dgm:prSet/>
      <dgm:spPr/>
      <dgm:t>
        <a:bodyPr/>
        <a:lstStyle/>
        <a:p>
          <a:endParaRPr lang="it-IT"/>
        </a:p>
      </dgm:t>
    </dgm:pt>
    <dgm:pt modelId="{D4EE1FE6-0B15-4F49-9F81-5E2A71AA0D56}">
      <dgm:prSet/>
      <dgm:spPr/>
      <dgm:t>
        <a:bodyPr/>
        <a:lstStyle/>
        <a:p>
          <a:r>
            <a:rPr lang="it-IT" dirty="0">
              <a:solidFill>
                <a:srgbClr val="FF000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Social Network</a:t>
          </a:r>
          <a:endParaRPr lang="it-IT" dirty="0">
            <a:solidFill>
              <a:srgbClr val="FF0000"/>
            </a:solidFill>
          </a:endParaRPr>
        </a:p>
      </dgm:t>
    </dgm:pt>
    <dgm:pt modelId="{D173E652-8F01-4247-A126-03D549A212F4}" type="parTrans" cxnId="{957CB849-9150-4483-A360-3EE683562D42}">
      <dgm:prSet/>
      <dgm:spPr/>
      <dgm:t>
        <a:bodyPr/>
        <a:lstStyle/>
        <a:p>
          <a:endParaRPr lang="it-IT"/>
        </a:p>
      </dgm:t>
    </dgm:pt>
    <dgm:pt modelId="{C4B3193E-BDAB-4FC9-BCF7-AED41E7C2B5E}" type="sibTrans" cxnId="{957CB849-9150-4483-A360-3EE683562D42}">
      <dgm:prSet/>
      <dgm:spPr/>
      <dgm:t>
        <a:bodyPr/>
        <a:lstStyle/>
        <a:p>
          <a:endParaRPr lang="it-IT"/>
        </a:p>
      </dgm:t>
    </dgm:pt>
    <dgm:pt modelId="{4D88C9B4-1D41-438A-ABF9-9BB54E15199C}">
      <dgm:prSet/>
      <dgm:spPr/>
      <dgm:t>
        <a:bodyPr/>
        <a:lstStyle/>
        <a:p>
          <a:r>
            <a:rPr lang="it-IT" dirty="0">
              <a:solidFill>
                <a:srgbClr val="FF000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Informativo</a:t>
          </a:r>
          <a:endParaRPr lang="it-IT" dirty="0">
            <a:solidFill>
              <a:srgbClr val="FF0000"/>
            </a:solidFill>
          </a:endParaRPr>
        </a:p>
      </dgm:t>
    </dgm:pt>
    <dgm:pt modelId="{EFD9C73C-97FB-4F9B-8952-16AE781A6D20}" type="parTrans" cxnId="{63800B42-E8D3-48DA-A6D4-14425B721551}">
      <dgm:prSet/>
      <dgm:spPr/>
      <dgm:t>
        <a:bodyPr/>
        <a:lstStyle/>
        <a:p>
          <a:endParaRPr lang="it-IT"/>
        </a:p>
      </dgm:t>
    </dgm:pt>
    <dgm:pt modelId="{E34662A8-77F1-43AE-B19E-A1A1DE2F3586}" type="sibTrans" cxnId="{63800B42-E8D3-48DA-A6D4-14425B721551}">
      <dgm:prSet/>
      <dgm:spPr/>
      <dgm:t>
        <a:bodyPr/>
        <a:lstStyle/>
        <a:p>
          <a:endParaRPr lang="it-IT"/>
        </a:p>
      </dgm:t>
    </dgm:pt>
    <dgm:pt modelId="{9D9C8EDC-E6D3-45DD-91BF-2DA8648C0B09}" type="pres">
      <dgm:prSet presAssocID="{99947FF1-EAA8-45E3-84A8-42159D80CC79}" presName="diagram" presStyleCnt="0">
        <dgm:presLayoutVars>
          <dgm:dir/>
          <dgm:resizeHandles val="exact"/>
        </dgm:presLayoutVars>
      </dgm:prSet>
      <dgm:spPr/>
    </dgm:pt>
    <dgm:pt modelId="{04A4F243-C92D-4D7D-9907-4748CD683A90}" type="pres">
      <dgm:prSet presAssocID="{0D4DD50D-BEB0-4466-B6F2-65ADF74D4787}" presName="node" presStyleLbl="node1" presStyleIdx="0" presStyleCnt="4">
        <dgm:presLayoutVars>
          <dgm:bulletEnabled val="1"/>
        </dgm:presLayoutVars>
      </dgm:prSet>
      <dgm:spPr/>
    </dgm:pt>
    <dgm:pt modelId="{A5BB6BDB-C960-439D-B609-6DFFE45F3E7E}" type="pres">
      <dgm:prSet presAssocID="{FDC7A4CF-3339-459F-9ED2-B69238F82DD6}" presName="sibTrans" presStyleCnt="0"/>
      <dgm:spPr/>
    </dgm:pt>
    <dgm:pt modelId="{52D2C2A3-71AC-471B-9488-15FF6B9E2487}" type="pres">
      <dgm:prSet presAssocID="{DD2E1DA4-1622-46CF-8B8C-196E166AD1AC}" presName="node" presStyleLbl="node1" presStyleIdx="1" presStyleCnt="4">
        <dgm:presLayoutVars>
          <dgm:bulletEnabled val="1"/>
        </dgm:presLayoutVars>
      </dgm:prSet>
      <dgm:spPr/>
    </dgm:pt>
    <dgm:pt modelId="{3A7A8BE6-7D9C-4ACC-896E-974224E48CFC}" type="pres">
      <dgm:prSet presAssocID="{3FA47204-00D3-4FE8-82EA-5D79C4399417}" presName="sibTrans" presStyleCnt="0"/>
      <dgm:spPr/>
    </dgm:pt>
    <dgm:pt modelId="{92991E72-9162-41AA-9E16-1ADAA017ABCD}" type="pres">
      <dgm:prSet presAssocID="{D4EE1FE6-0B15-4F49-9F81-5E2A71AA0D56}" presName="node" presStyleLbl="node1" presStyleIdx="2" presStyleCnt="4">
        <dgm:presLayoutVars>
          <dgm:bulletEnabled val="1"/>
        </dgm:presLayoutVars>
      </dgm:prSet>
      <dgm:spPr/>
    </dgm:pt>
    <dgm:pt modelId="{F2B79A7C-988B-46FD-BC06-9878B556EE37}" type="pres">
      <dgm:prSet presAssocID="{C4B3193E-BDAB-4FC9-BCF7-AED41E7C2B5E}" presName="sibTrans" presStyleCnt="0"/>
      <dgm:spPr/>
    </dgm:pt>
    <dgm:pt modelId="{AC03CF4B-0E89-4D9D-BC00-AECBC86B2B46}" type="pres">
      <dgm:prSet presAssocID="{4D88C9B4-1D41-438A-ABF9-9BB54E15199C}" presName="node" presStyleLbl="node1" presStyleIdx="3" presStyleCnt="4">
        <dgm:presLayoutVars>
          <dgm:bulletEnabled val="1"/>
        </dgm:presLayoutVars>
      </dgm:prSet>
      <dgm:spPr/>
    </dgm:pt>
  </dgm:ptLst>
  <dgm:cxnLst>
    <dgm:cxn modelId="{920F8B2B-2079-4806-BDFD-09085C09A184}" type="presOf" srcId="{4D88C9B4-1D41-438A-ABF9-9BB54E15199C}" destId="{AC03CF4B-0E89-4D9D-BC00-AECBC86B2B46}" srcOrd="0" destOrd="0" presId="urn:microsoft.com/office/officeart/2005/8/layout/default"/>
    <dgm:cxn modelId="{63800B42-E8D3-48DA-A6D4-14425B721551}" srcId="{99947FF1-EAA8-45E3-84A8-42159D80CC79}" destId="{4D88C9B4-1D41-438A-ABF9-9BB54E15199C}" srcOrd="3" destOrd="0" parTransId="{EFD9C73C-97FB-4F9B-8952-16AE781A6D20}" sibTransId="{E34662A8-77F1-43AE-B19E-A1A1DE2F3586}"/>
    <dgm:cxn modelId="{957CB849-9150-4483-A360-3EE683562D42}" srcId="{99947FF1-EAA8-45E3-84A8-42159D80CC79}" destId="{D4EE1FE6-0B15-4F49-9F81-5E2A71AA0D56}" srcOrd="2" destOrd="0" parTransId="{D173E652-8F01-4247-A126-03D549A212F4}" sibTransId="{C4B3193E-BDAB-4FC9-BCF7-AED41E7C2B5E}"/>
    <dgm:cxn modelId="{2A1D9F6B-37CE-4770-B8BF-7EE3ECE30B47}" type="presOf" srcId="{0D4DD50D-BEB0-4466-B6F2-65ADF74D4787}" destId="{04A4F243-C92D-4D7D-9907-4748CD683A90}" srcOrd="0" destOrd="0" presId="urn:microsoft.com/office/officeart/2005/8/layout/default"/>
    <dgm:cxn modelId="{5B51DF4B-1A48-4EF5-86B9-95015F900927}" srcId="{99947FF1-EAA8-45E3-84A8-42159D80CC79}" destId="{0D4DD50D-BEB0-4466-B6F2-65ADF74D4787}" srcOrd="0" destOrd="0" parTransId="{7902B850-30D2-4B3F-A224-5E15412A23E9}" sibTransId="{FDC7A4CF-3339-459F-9ED2-B69238F82DD6}"/>
    <dgm:cxn modelId="{6974238B-A6DB-432E-B1E8-F6ED9B88BECD}" type="presOf" srcId="{DD2E1DA4-1622-46CF-8B8C-196E166AD1AC}" destId="{52D2C2A3-71AC-471B-9488-15FF6B9E2487}" srcOrd="0" destOrd="0" presId="urn:microsoft.com/office/officeart/2005/8/layout/default"/>
    <dgm:cxn modelId="{0C4A63AA-FB57-4C06-B7BB-BC857594493E}" type="presOf" srcId="{99947FF1-EAA8-45E3-84A8-42159D80CC79}" destId="{9D9C8EDC-E6D3-45DD-91BF-2DA8648C0B09}" srcOrd="0" destOrd="0" presId="urn:microsoft.com/office/officeart/2005/8/layout/default"/>
    <dgm:cxn modelId="{5567C2D8-6106-43EE-B83D-8F05FDB47011}" srcId="{99947FF1-EAA8-45E3-84A8-42159D80CC79}" destId="{DD2E1DA4-1622-46CF-8B8C-196E166AD1AC}" srcOrd="1" destOrd="0" parTransId="{6D8BEC07-A449-479F-B553-CA353064411C}" sibTransId="{3FA47204-00D3-4FE8-82EA-5D79C4399417}"/>
    <dgm:cxn modelId="{8B0F54FE-01D6-4C6F-B106-54AA512AB2CB}" type="presOf" srcId="{D4EE1FE6-0B15-4F49-9F81-5E2A71AA0D56}" destId="{92991E72-9162-41AA-9E16-1ADAA017ABCD}" srcOrd="0" destOrd="0" presId="urn:microsoft.com/office/officeart/2005/8/layout/default"/>
    <dgm:cxn modelId="{5ECE4675-2C23-4A4D-9E6B-EA559FC8CFFA}" type="presParOf" srcId="{9D9C8EDC-E6D3-45DD-91BF-2DA8648C0B09}" destId="{04A4F243-C92D-4D7D-9907-4748CD683A90}" srcOrd="0" destOrd="0" presId="urn:microsoft.com/office/officeart/2005/8/layout/default"/>
    <dgm:cxn modelId="{CC865464-583D-44B5-9DEA-8FAF6EB39F19}" type="presParOf" srcId="{9D9C8EDC-E6D3-45DD-91BF-2DA8648C0B09}" destId="{A5BB6BDB-C960-439D-B609-6DFFE45F3E7E}" srcOrd="1" destOrd="0" presId="urn:microsoft.com/office/officeart/2005/8/layout/default"/>
    <dgm:cxn modelId="{094346AE-2EEA-4818-ACF1-8F91BDF000AB}" type="presParOf" srcId="{9D9C8EDC-E6D3-45DD-91BF-2DA8648C0B09}" destId="{52D2C2A3-71AC-471B-9488-15FF6B9E2487}" srcOrd="2" destOrd="0" presId="urn:microsoft.com/office/officeart/2005/8/layout/default"/>
    <dgm:cxn modelId="{62E3749E-7501-4FC9-9A34-5A94EF3816C1}" type="presParOf" srcId="{9D9C8EDC-E6D3-45DD-91BF-2DA8648C0B09}" destId="{3A7A8BE6-7D9C-4ACC-896E-974224E48CFC}" srcOrd="3" destOrd="0" presId="urn:microsoft.com/office/officeart/2005/8/layout/default"/>
    <dgm:cxn modelId="{71CDE2F2-ECCA-40C9-80DD-4F1B9C52B8DD}" type="presParOf" srcId="{9D9C8EDC-E6D3-45DD-91BF-2DA8648C0B09}" destId="{92991E72-9162-41AA-9E16-1ADAA017ABCD}" srcOrd="4" destOrd="0" presId="urn:microsoft.com/office/officeart/2005/8/layout/default"/>
    <dgm:cxn modelId="{EEC05972-59D0-4C74-9416-3A07326637DC}" type="presParOf" srcId="{9D9C8EDC-E6D3-45DD-91BF-2DA8648C0B09}" destId="{F2B79A7C-988B-46FD-BC06-9878B556EE37}" srcOrd="5" destOrd="0" presId="urn:microsoft.com/office/officeart/2005/8/layout/default"/>
    <dgm:cxn modelId="{38DAC552-E379-46CA-965E-3A01A4389F91}" type="presParOf" srcId="{9D9C8EDC-E6D3-45DD-91BF-2DA8648C0B09}" destId="{AC03CF4B-0E89-4D9D-BC00-AECBC86B2B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80EFE75-BD54-4519-A938-894BE7B3D5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1278A44-C30F-43B9-AC1F-33696AB5B4F3}">
      <dgm:prSet/>
      <dgm:spPr/>
      <dgm:t>
        <a:bodyPr/>
        <a:lstStyle/>
        <a:p>
          <a:r>
            <a:rPr lang="it-IT"/>
            <a:t>Ogni tipologia vista prima ha delle peculiarità</a:t>
          </a:r>
        </a:p>
      </dgm:t>
    </dgm:pt>
    <dgm:pt modelId="{9A02DDAD-E0EE-41C0-8EEB-6DBB3E862AFF}" type="parTrans" cxnId="{B4B1A361-211E-403F-90DC-814125E527CF}">
      <dgm:prSet/>
      <dgm:spPr/>
      <dgm:t>
        <a:bodyPr/>
        <a:lstStyle/>
        <a:p>
          <a:endParaRPr lang="it-IT"/>
        </a:p>
      </dgm:t>
    </dgm:pt>
    <dgm:pt modelId="{379C7757-E217-4F7B-8FBB-59B4D0E253DC}" type="sibTrans" cxnId="{B4B1A361-211E-403F-90DC-814125E527CF}">
      <dgm:prSet/>
      <dgm:spPr/>
      <dgm:t>
        <a:bodyPr/>
        <a:lstStyle/>
        <a:p>
          <a:endParaRPr lang="it-IT"/>
        </a:p>
      </dgm:t>
    </dgm:pt>
    <dgm:pt modelId="{06378308-FB9D-45E5-8C45-F02255112174}">
      <dgm:prSet/>
      <dgm:spPr/>
      <dgm:t>
        <a:bodyPr/>
        <a:lstStyle/>
        <a:p>
          <a:r>
            <a:rPr lang="it-IT"/>
            <a:t>Scegli un tipo tra quelli elencati ed evidenzia</a:t>
          </a:r>
        </a:p>
      </dgm:t>
    </dgm:pt>
    <dgm:pt modelId="{F16ACE61-1537-4294-BF90-E87A57E93870}" type="parTrans" cxnId="{B0F767B2-F828-4C25-ADC1-34D9A9B40466}">
      <dgm:prSet/>
      <dgm:spPr/>
      <dgm:t>
        <a:bodyPr/>
        <a:lstStyle/>
        <a:p>
          <a:endParaRPr lang="it-IT"/>
        </a:p>
      </dgm:t>
    </dgm:pt>
    <dgm:pt modelId="{92E18C91-8055-423B-BB84-CD514DD0799F}" type="sibTrans" cxnId="{B0F767B2-F828-4C25-ADC1-34D9A9B40466}">
      <dgm:prSet/>
      <dgm:spPr/>
      <dgm:t>
        <a:bodyPr/>
        <a:lstStyle/>
        <a:p>
          <a:endParaRPr lang="it-IT"/>
        </a:p>
      </dgm:t>
    </dgm:pt>
    <dgm:pt modelId="{D6BA84B3-C3C9-4C39-9475-F8FC3480CB9F}">
      <dgm:prSet/>
      <dgm:spPr/>
      <dgm:t>
        <a:bodyPr/>
        <a:lstStyle/>
        <a:p>
          <a:r>
            <a:rPr lang="it-IT"/>
            <a:t>Perché utilizzarlo</a:t>
          </a:r>
        </a:p>
      </dgm:t>
    </dgm:pt>
    <dgm:pt modelId="{2EB80955-48EA-46DE-87DB-481483173684}" type="parTrans" cxnId="{BC633947-958A-47A6-AD33-9A4C788FD578}">
      <dgm:prSet/>
      <dgm:spPr/>
      <dgm:t>
        <a:bodyPr/>
        <a:lstStyle/>
        <a:p>
          <a:endParaRPr lang="it-IT"/>
        </a:p>
      </dgm:t>
    </dgm:pt>
    <dgm:pt modelId="{4A9D0B7D-2F36-43C3-9F43-0CE25A365ADA}" type="sibTrans" cxnId="{BC633947-958A-47A6-AD33-9A4C788FD578}">
      <dgm:prSet/>
      <dgm:spPr/>
      <dgm:t>
        <a:bodyPr/>
        <a:lstStyle/>
        <a:p>
          <a:endParaRPr lang="it-IT"/>
        </a:p>
      </dgm:t>
    </dgm:pt>
    <dgm:pt modelId="{C90239DC-5038-47EE-9EAF-DA7B933DD95D}">
      <dgm:prSet/>
      <dgm:spPr/>
      <dgm:t>
        <a:bodyPr/>
        <a:lstStyle/>
        <a:p>
          <a:r>
            <a:rPr lang="it-IT"/>
            <a:t>Caratteristiche principali</a:t>
          </a:r>
        </a:p>
      </dgm:t>
    </dgm:pt>
    <dgm:pt modelId="{A25B996D-18DC-416A-B59F-C1A630179E76}" type="parTrans" cxnId="{97682D7C-0250-424B-B422-FDEB0F86B422}">
      <dgm:prSet/>
      <dgm:spPr/>
      <dgm:t>
        <a:bodyPr/>
        <a:lstStyle/>
        <a:p>
          <a:endParaRPr lang="it-IT"/>
        </a:p>
      </dgm:t>
    </dgm:pt>
    <dgm:pt modelId="{B0CA1499-1FFB-4EEA-B504-4273E4EA1351}" type="sibTrans" cxnId="{97682D7C-0250-424B-B422-FDEB0F86B422}">
      <dgm:prSet/>
      <dgm:spPr/>
      <dgm:t>
        <a:bodyPr/>
        <a:lstStyle/>
        <a:p>
          <a:endParaRPr lang="it-IT"/>
        </a:p>
      </dgm:t>
    </dgm:pt>
    <dgm:pt modelId="{3B02A6C5-D8DD-4252-8D4E-169DE6C3E4CF}">
      <dgm:prSet/>
      <dgm:spPr/>
      <dgm:t>
        <a:bodyPr/>
        <a:lstStyle/>
        <a:p>
          <a:r>
            <a:rPr lang="it-IT"/>
            <a:t>Successo nel web</a:t>
          </a:r>
        </a:p>
      </dgm:t>
    </dgm:pt>
    <dgm:pt modelId="{479DCE5F-3FF9-4504-B215-D572D4675E81}" type="parTrans" cxnId="{A663833A-62A8-4A30-8496-24FFA2CE0CDA}">
      <dgm:prSet/>
      <dgm:spPr/>
      <dgm:t>
        <a:bodyPr/>
        <a:lstStyle/>
        <a:p>
          <a:endParaRPr lang="it-IT"/>
        </a:p>
      </dgm:t>
    </dgm:pt>
    <dgm:pt modelId="{02D3B4DA-9C01-4F15-A8EB-8A218F6A4651}" type="sibTrans" cxnId="{A663833A-62A8-4A30-8496-24FFA2CE0CDA}">
      <dgm:prSet/>
      <dgm:spPr/>
      <dgm:t>
        <a:bodyPr/>
        <a:lstStyle/>
        <a:p>
          <a:endParaRPr lang="it-IT"/>
        </a:p>
      </dgm:t>
    </dgm:pt>
    <dgm:pt modelId="{FD0AA5BD-5720-46B4-A362-B7C51C547EB7}" type="pres">
      <dgm:prSet presAssocID="{380EFE75-BD54-4519-A938-894BE7B3D517}" presName="linear" presStyleCnt="0">
        <dgm:presLayoutVars>
          <dgm:animLvl val="lvl"/>
          <dgm:resizeHandles val="exact"/>
        </dgm:presLayoutVars>
      </dgm:prSet>
      <dgm:spPr/>
    </dgm:pt>
    <dgm:pt modelId="{8BBEF699-3819-4DD6-A53B-72EE05B5D33F}" type="pres">
      <dgm:prSet presAssocID="{61278A44-C30F-43B9-AC1F-33696AB5B4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D80424-7122-4574-BD44-50C9709A7678}" type="pres">
      <dgm:prSet presAssocID="{61278A44-C30F-43B9-AC1F-33696AB5B4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326E13-67C7-4F5E-8DAF-6EB1DC4FFF4B}" type="presOf" srcId="{06378308-FB9D-45E5-8C45-F02255112174}" destId="{01D80424-7122-4574-BD44-50C9709A7678}" srcOrd="0" destOrd="0" presId="urn:microsoft.com/office/officeart/2005/8/layout/vList2"/>
    <dgm:cxn modelId="{42A7BB20-00B8-4CEC-8AD3-D0429993027B}" type="presOf" srcId="{380EFE75-BD54-4519-A938-894BE7B3D517}" destId="{FD0AA5BD-5720-46B4-A362-B7C51C547EB7}" srcOrd="0" destOrd="0" presId="urn:microsoft.com/office/officeart/2005/8/layout/vList2"/>
    <dgm:cxn modelId="{2044B438-EDD5-4812-89B2-A21E13B0B6EA}" type="presOf" srcId="{C90239DC-5038-47EE-9EAF-DA7B933DD95D}" destId="{01D80424-7122-4574-BD44-50C9709A7678}" srcOrd="0" destOrd="2" presId="urn:microsoft.com/office/officeart/2005/8/layout/vList2"/>
    <dgm:cxn modelId="{A663833A-62A8-4A30-8496-24FFA2CE0CDA}" srcId="{06378308-FB9D-45E5-8C45-F02255112174}" destId="{3B02A6C5-D8DD-4252-8D4E-169DE6C3E4CF}" srcOrd="2" destOrd="0" parTransId="{479DCE5F-3FF9-4504-B215-D572D4675E81}" sibTransId="{02D3B4DA-9C01-4F15-A8EB-8A218F6A4651}"/>
    <dgm:cxn modelId="{B4B1A361-211E-403F-90DC-814125E527CF}" srcId="{380EFE75-BD54-4519-A938-894BE7B3D517}" destId="{61278A44-C30F-43B9-AC1F-33696AB5B4F3}" srcOrd="0" destOrd="0" parTransId="{9A02DDAD-E0EE-41C0-8EEB-6DBB3E862AFF}" sibTransId="{379C7757-E217-4F7B-8FBB-59B4D0E253DC}"/>
    <dgm:cxn modelId="{E6E6A446-5565-49A0-859B-EE416EE5FC22}" type="presOf" srcId="{61278A44-C30F-43B9-AC1F-33696AB5B4F3}" destId="{8BBEF699-3819-4DD6-A53B-72EE05B5D33F}" srcOrd="0" destOrd="0" presId="urn:microsoft.com/office/officeart/2005/8/layout/vList2"/>
    <dgm:cxn modelId="{BC633947-958A-47A6-AD33-9A4C788FD578}" srcId="{06378308-FB9D-45E5-8C45-F02255112174}" destId="{D6BA84B3-C3C9-4C39-9475-F8FC3480CB9F}" srcOrd="0" destOrd="0" parTransId="{2EB80955-48EA-46DE-87DB-481483173684}" sibTransId="{4A9D0B7D-2F36-43C3-9F43-0CE25A365ADA}"/>
    <dgm:cxn modelId="{97682D7C-0250-424B-B422-FDEB0F86B422}" srcId="{06378308-FB9D-45E5-8C45-F02255112174}" destId="{C90239DC-5038-47EE-9EAF-DA7B933DD95D}" srcOrd="1" destOrd="0" parTransId="{A25B996D-18DC-416A-B59F-C1A630179E76}" sibTransId="{B0CA1499-1FFB-4EEA-B504-4273E4EA1351}"/>
    <dgm:cxn modelId="{51A5B07D-0AEF-4AAD-BFCE-57EF7827CF4C}" type="presOf" srcId="{3B02A6C5-D8DD-4252-8D4E-169DE6C3E4CF}" destId="{01D80424-7122-4574-BD44-50C9709A7678}" srcOrd="0" destOrd="3" presId="urn:microsoft.com/office/officeart/2005/8/layout/vList2"/>
    <dgm:cxn modelId="{B0F767B2-F828-4C25-ADC1-34D9A9B40466}" srcId="{61278A44-C30F-43B9-AC1F-33696AB5B4F3}" destId="{06378308-FB9D-45E5-8C45-F02255112174}" srcOrd="0" destOrd="0" parTransId="{F16ACE61-1537-4294-BF90-E87A57E93870}" sibTransId="{92E18C91-8055-423B-BB84-CD514DD0799F}"/>
    <dgm:cxn modelId="{B05CBDDB-7C70-4B51-A1FC-0A7E220047A7}" type="presOf" srcId="{D6BA84B3-C3C9-4C39-9475-F8FC3480CB9F}" destId="{01D80424-7122-4574-BD44-50C9709A7678}" srcOrd="0" destOrd="1" presId="urn:microsoft.com/office/officeart/2005/8/layout/vList2"/>
    <dgm:cxn modelId="{44A2BAF9-001E-486D-A3A8-59E66E5A2886}" type="presParOf" srcId="{FD0AA5BD-5720-46B4-A362-B7C51C547EB7}" destId="{8BBEF699-3819-4DD6-A53B-72EE05B5D33F}" srcOrd="0" destOrd="0" presId="urn:microsoft.com/office/officeart/2005/8/layout/vList2"/>
    <dgm:cxn modelId="{5418746E-EA5F-4995-9557-62B9CAE0F854}" type="presParOf" srcId="{FD0AA5BD-5720-46B4-A362-B7C51C547EB7}" destId="{01D80424-7122-4574-BD44-50C9709A767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950E4A6-5A40-4018-ADDF-924990CC1A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A210F7E-0E2D-400D-B710-C472BDD1F054}">
      <dgm:prSet/>
      <dgm:spPr/>
      <dgm:t>
        <a:bodyPr/>
        <a:lstStyle/>
        <a:p>
          <a:r>
            <a:rPr lang="it-IT"/>
            <a:t>Content Management System</a:t>
          </a:r>
        </a:p>
      </dgm:t>
    </dgm:pt>
    <dgm:pt modelId="{8098F45E-B223-4921-BDCE-A521F20769BB}" type="parTrans" cxnId="{8799AC08-C53C-4F6A-A61D-F1DC153410A3}">
      <dgm:prSet/>
      <dgm:spPr/>
      <dgm:t>
        <a:bodyPr/>
        <a:lstStyle/>
        <a:p>
          <a:endParaRPr lang="it-IT"/>
        </a:p>
      </dgm:t>
    </dgm:pt>
    <dgm:pt modelId="{B68233A5-068E-4130-A739-7EA315B4DF6E}" type="sibTrans" cxnId="{8799AC08-C53C-4F6A-A61D-F1DC153410A3}">
      <dgm:prSet/>
      <dgm:spPr/>
      <dgm:t>
        <a:bodyPr/>
        <a:lstStyle/>
        <a:p>
          <a:endParaRPr lang="it-IT"/>
        </a:p>
      </dgm:t>
    </dgm:pt>
    <dgm:pt modelId="{E682B563-1D3F-4FE3-813E-D0C051C56220}">
      <dgm:prSet/>
      <dgm:spPr/>
      <dgm:t>
        <a:bodyPr/>
        <a:lstStyle/>
        <a:p>
          <a:r>
            <a:rPr lang="it-IT"/>
            <a:t>Strumento atto a facilitare e controllare la gestione e la pubblicazione dei contenuti in modo semplice, pratico ed efficiente</a:t>
          </a:r>
        </a:p>
      </dgm:t>
    </dgm:pt>
    <dgm:pt modelId="{78A8D3F1-DCCA-45D8-B63A-67650767332D}" type="parTrans" cxnId="{E019F939-684D-4365-846A-EB230597F427}">
      <dgm:prSet/>
      <dgm:spPr/>
      <dgm:t>
        <a:bodyPr/>
        <a:lstStyle/>
        <a:p>
          <a:endParaRPr lang="it-IT"/>
        </a:p>
      </dgm:t>
    </dgm:pt>
    <dgm:pt modelId="{97EEC12E-623D-4EA3-9C24-97309ED91411}" type="sibTrans" cxnId="{E019F939-684D-4365-846A-EB230597F427}">
      <dgm:prSet/>
      <dgm:spPr/>
      <dgm:t>
        <a:bodyPr/>
        <a:lstStyle/>
        <a:p>
          <a:endParaRPr lang="it-IT"/>
        </a:p>
      </dgm:t>
    </dgm:pt>
    <dgm:pt modelId="{C7CE1475-7906-496B-B61C-674085B5F895}" type="pres">
      <dgm:prSet presAssocID="{6950E4A6-5A40-4018-ADDF-924990CC1ABE}" presName="vert0" presStyleCnt="0">
        <dgm:presLayoutVars>
          <dgm:dir/>
          <dgm:animOne val="branch"/>
          <dgm:animLvl val="lvl"/>
        </dgm:presLayoutVars>
      </dgm:prSet>
      <dgm:spPr/>
    </dgm:pt>
    <dgm:pt modelId="{CE36F02B-8046-4708-BA9E-680699132704}" type="pres">
      <dgm:prSet presAssocID="{0A210F7E-0E2D-400D-B710-C472BDD1F054}" presName="thickLine" presStyleLbl="alignNode1" presStyleIdx="0" presStyleCnt="2"/>
      <dgm:spPr/>
    </dgm:pt>
    <dgm:pt modelId="{6E69B7B9-D996-4A13-B8A1-5FE9F54D15B6}" type="pres">
      <dgm:prSet presAssocID="{0A210F7E-0E2D-400D-B710-C472BDD1F054}" presName="horz1" presStyleCnt="0"/>
      <dgm:spPr/>
    </dgm:pt>
    <dgm:pt modelId="{9BAA726A-53AB-42CD-8EAE-3E0C41CD69E9}" type="pres">
      <dgm:prSet presAssocID="{0A210F7E-0E2D-400D-B710-C472BDD1F054}" presName="tx1" presStyleLbl="revTx" presStyleIdx="0" presStyleCnt="2"/>
      <dgm:spPr/>
    </dgm:pt>
    <dgm:pt modelId="{4ED170DE-208F-4D5F-9A01-632ED7BB131B}" type="pres">
      <dgm:prSet presAssocID="{0A210F7E-0E2D-400D-B710-C472BDD1F054}" presName="vert1" presStyleCnt="0"/>
      <dgm:spPr/>
    </dgm:pt>
    <dgm:pt modelId="{1EA828FF-8556-4A0E-9194-9A7EA102A713}" type="pres">
      <dgm:prSet presAssocID="{E682B563-1D3F-4FE3-813E-D0C051C56220}" presName="thickLine" presStyleLbl="alignNode1" presStyleIdx="1" presStyleCnt="2"/>
      <dgm:spPr/>
    </dgm:pt>
    <dgm:pt modelId="{FC92E2FE-6058-4865-AE27-2E408467C7CD}" type="pres">
      <dgm:prSet presAssocID="{E682B563-1D3F-4FE3-813E-D0C051C56220}" presName="horz1" presStyleCnt="0"/>
      <dgm:spPr/>
    </dgm:pt>
    <dgm:pt modelId="{D3D63F42-171B-4E46-8C07-BF5A4C9F1527}" type="pres">
      <dgm:prSet presAssocID="{E682B563-1D3F-4FE3-813E-D0C051C56220}" presName="tx1" presStyleLbl="revTx" presStyleIdx="1" presStyleCnt="2"/>
      <dgm:spPr/>
    </dgm:pt>
    <dgm:pt modelId="{EF322846-DA6D-4658-A817-77592DF42404}" type="pres">
      <dgm:prSet presAssocID="{E682B563-1D3F-4FE3-813E-D0C051C56220}" presName="vert1" presStyleCnt="0"/>
      <dgm:spPr/>
    </dgm:pt>
  </dgm:ptLst>
  <dgm:cxnLst>
    <dgm:cxn modelId="{8799AC08-C53C-4F6A-A61D-F1DC153410A3}" srcId="{6950E4A6-5A40-4018-ADDF-924990CC1ABE}" destId="{0A210F7E-0E2D-400D-B710-C472BDD1F054}" srcOrd="0" destOrd="0" parTransId="{8098F45E-B223-4921-BDCE-A521F20769BB}" sibTransId="{B68233A5-068E-4130-A739-7EA315B4DF6E}"/>
    <dgm:cxn modelId="{8A998829-E8C6-495C-AD4D-3B4D96ED56B4}" type="presOf" srcId="{0A210F7E-0E2D-400D-B710-C472BDD1F054}" destId="{9BAA726A-53AB-42CD-8EAE-3E0C41CD69E9}" srcOrd="0" destOrd="0" presId="urn:microsoft.com/office/officeart/2008/layout/LinedList"/>
    <dgm:cxn modelId="{E019F939-684D-4365-846A-EB230597F427}" srcId="{6950E4A6-5A40-4018-ADDF-924990CC1ABE}" destId="{E682B563-1D3F-4FE3-813E-D0C051C56220}" srcOrd="1" destOrd="0" parTransId="{78A8D3F1-DCCA-45D8-B63A-67650767332D}" sibTransId="{97EEC12E-623D-4EA3-9C24-97309ED91411}"/>
    <dgm:cxn modelId="{06B24EAC-E342-4CD7-804A-7DFBE00F03C8}" type="presOf" srcId="{E682B563-1D3F-4FE3-813E-D0C051C56220}" destId="{D3D63F42-171B-4E46-8C07-BF5A4C9F1527}" srcOrd="0" destOrd="0" presId="urn:microsoft.com/office/officeart/2008/layout/LinedList"/>
    <dgm:cxn modelId="{BED797E4-7217-4E26-B676-74D5DF0E97AA}" type="presOf" srcId="{6950E4A6-5A40-4018-ADDF-924990CC1ABE}" destId="{C7CE1475-7906-496B-B61C-674085B5F895}" srcOrd="0" destOrd="0" presId="urn:microsoft.com/office/officeart/2008/layout/LinedList"/>
    <dgm:cxn modelId="{49532737-CACC-4C66-A9A2-2A224965BB02}" type="presParOf" srcId="{C7CE1475-7906-496B-B61C-674085B5F895}" destId="{CE36F02B-8046-4708-BA9E-680699132704}" srcOrd="0" destOrd="0" presId="urn:microsoft.com/office/officeart/2008/layout/LinedList"/>
    <dgm:cxn modelId="{A8C8EA2D-C2DF-419E-84CF-5010DA8C5999}" type="presParOf" srcId="{C7CE1475-7906-496B-B61C-674085B5F895}" destId="{6E69B7B9-D996-4A13-B8A1-5FE9F54D15B6}" srcOrd="1" destOrd="0" presId="urn:microsoft.com/office/officeart/2008/layout/LinedList"/>
    <dgm:cxn modelId="{7541131D-5E97-4746-AAE2-165E1DADB041}" type="presParOf" srcId="{6E69B7B9-D996-4A13-B8A1-5FE9F54D15B6}" destId="{9BAA726A-53AB-42CD-8EAE-3E0C41CD69E9}" srcOrd="0" destOrd="0" presId="urn:microsoft.com/office/officeart/2008/layout/LinedList"/>
    <dgm:cxn modelId="{4901CC0C-392F-4B42-9CA2-3E9457F2EE80}" type="presParOf" srcId="{6E69B7B9-D996-4A13-B8A1-5FE9F54D15B6}" destId="{4ED170DE-208F-4D5F-9A01-632ED7BB131B}" srcOrd="1" destOrd="0" presId="urn:microsoft.com/office/officeart/2008/layout/LinedList"/>
    <dgm:cxn modelId="{0254B021-41A0-4765-AEFB-52B9C97542EE}" type="presParOf" srcId="{C7CE1475-7906-496B-B61C-674085B5F895}" destId="{1EA828FF-8556-4A0E-9194-9A7EA102A713}" srcOrd="2" destOrd="0" presId="urn:microsoft.com/office/officeart/2008/layout/LinedList"/>
    <dgm:cxn modelId="{65497970-D85F-448C-B80C-B76EF78DC6AD}" type="presParOf" srcId="{C7CE1475-7906-496B-B61C-674085B5F895}" destId="{FC92E2FE-6058-4865-AE27-2E408467C7CD}" srcOrd="3" destOrd="0" presId="urn:microsoft.com/office/officeart/2008/layout/LinedList"/>
    <dgm:cxn modelId="{D3F5F4AB-3AF8-419E-AF58-85794371C45C}" type="presParOf" srcId="{FC92E2FE-6058-4865-AE27-2E408467C7CD}" destId="{D3D63F42-171B-4E46-8C07-BF5A4C9F1527}" srcOrd="0" destOrd="0" presId="urn:microsoft.com/office/officeart/2008/layout/LinedList"/>
    <dgm:cxn modelId="{5BCA63B7-297C-40C9-ACB4-F541B9DA7F69}" type="presParOf" srcId="{FC92E2FE-6058-4865-AE27-2E408467C7CD}" destId="{EF322846-DA6D-4658-A817-77592DF424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CCF0F0-3EA4-4E69-B84D-AEDF9B1D2F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DE3ECAA9-83CF-4DE5-AA7D-4DE3D25D2D20}">
      <dgm:prSet/>
      <dgm:spPr/>
      <dgm:t>
        <a:bodyPr/>
        <a:lstStyle/>
        <a:p>
          <a:r>
            <a:rPr lang="it-IT"/>
            <a:t>Delle singole parti</a:t>
          </a:r>
        </a:p>
      </dgm:t>
    </dgm:pt>
    <dgm:pt modelId="{38DC9115-64EE-4F8B-A6EF-3B9D6A4AF1C4}" type="parTrans" cxnId="{3107E904-46B4-41DB-83C0-341FDE0AA0D1}">
      <dgm:prSet/>
      <dgm:spPr/>
      <dgm:t>
        <a:bodyPr/>
        <a:lstStyle/>
        <a:p>
          <a:endParaRPr lang="it-IT"/>
        </a:p>
      </dgm:t>
    </dgm:pt>
    <dgm:pt modelId="{E8288435-7E7D-4452-B2A1-17C9E27A536B}" type="sibTrans" cxnId="{3107E904-46B4-41DB-83C0-341FDE0AA0D1}">
      <dgm:prSet/>
      <dgm:spPr/>
      <dgm:t>
        <a:bodyPr/>
        <a:lstStyle/>
        <a:p>
          <a:endParaRPr lang="it-IT"/>
        </a:p>
      </dgm:t>
    </dgm:pt>
    <dgm:pt modelId="{6E284AF1-0D15-43FC-81B1-E8A6FD73E74B}">
      <dgm:prSet/>
      <dgm:spPr/>
      <dgm:t>
        <a:bodyPr/>
        <a:lstStyle/>
        <a:p>
          <a:r>
            <a:rPr lang="it-IT"/>
            <a:t>Percorsi preferenziali</a:t>
          </a:r>
        </a:p>
      </dgm:t>
    </dgm:pt>
    <dgm:pt modelId="{FBDAA011-453A-441F-928F-B3194F8D5CAA}" type="parTrans" cxnId="{56B2075B-7EC1-4D85-A673-B260042B8A89}">
      <dgm:prSet/>
      <dgm:spPr/>
      <dgm:t>
        <a:bodyPr/>
        <a:lstStyle/>
        <a:p>
          <a:endParaRPr lang="it-IT"/>
        </a:p>
      </dgm:t>
    </dgm:pt>
    <dgm:pt modelId="{C5A0B2CA-B8C0-411F-A126-362ADC2A40D4}" type="sibTrans" cxnId="{56B2075B-7EC1-4D85-A673-B260042B8A89}">
      <dgm:prSet/>
      <dgm:spPr/>
      <dgm:t>
        <a:bodyPr/>
        <a:lstStyle/>
        <a:p>
          <a:endParaRPr lang="it-IT"/>
        </a:p>
      </dgm:t>
    </dgm:pt>
    <dgm:pt modelId="{6A3B65E4-07E8-4F90-A9D1-620AEB104622}">
      <dgm:prSet/>
      <dgm:spPr/>
      <dgm:t>
        <a:bodyPr/>
        <a:lstStyle/>
        <a:p>
          <a:r>
            <a:rPr lang="it-IT"/>
            <a:t>Percorso di lettura sviluppato in successione lineare (spazio o tempo)</a:t>
          </a:r>
        </a:p>
      </dgm:t>
    </dgm:pt>
    <dgm:pt modelId="{C760ED06-022E-48A6-859F-85292BCC00CB}" type="parTrans" cxnId="{450BA83C-A62B-405D-AE7A-B1BE8AAF2193}">
      <dgm:prSet/>
      <dgm:spPr/>
      <dgm:t>
        <a:bodyPr/>
        <a:lstStyle/>
        <a:p>
          <a:endParaRPr lang="it-IT"/>
        </a:p>
      </dgm:t>
    </dgm:pt>
    <dgm:pt modelId="{6C46FB9B-3CEF-4DCA-A109-F92908DD814C}" type="sibTrans" cxnId="{450BA83C-A62B-405D-AE7A-B1BE8AAF2193}">
      <dgm:prSet/>
      <dgm:spPr/>
      <dgm:t>
        <a:bodyPr/>
        <a:lstStyle/>
        <a:p>
          <a:endParaRPr lang="it-IT"/>
        </a:p>
      </dgm:t>
    </dgm:pt>
    <dgm:pt modelId="{4F5FE99A-4B81-444A-93F5-44C3C6BEE6B2}" type="pres">
      <dgm:prSet presAssocID="{8BCCF0F0-3EA4-4E69-B84D-AEDF9B1D2F17}" presName="linear" presStyleCnt="0">
        <dgm:presLayoutVars>
          <dgm:animLvl val="lvl"/>
          <dgm:resizeHandles val="exact"/>
        </dgm:presLayoutVars>
      </dgm:prSet>
      <dgm:spPr/>
    </dgm:pt>
    <dgm:pt modelId="{DACA9B55-97A5-4E7A-A671-2744D7698EF0}" type="pres">
      <dgm:prSet presAssocID="{DE3ECAA9-83CF-4DE5-AA7D-4DE3D25D2D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825422-5086-4117-86E1-34BEB802A412}" type="pres">
      <dgm:prSet presAssocID="{E8288435-7E7D-4452-B2A1-17C9E27A536B}" presName="spacer" presStyleCnt="0"/>
      <dgm:spPr/>
    </dgm:pt>
    <dgm:pt modelId="{07450E16-F99F-4CA4-ACB4-ADD39A39369D}" type="pres">
      <dgm:prSet presAssocID="{6E284AF1-0D15-43FC-81B1-E8A6FD73E7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EBBAD4-C539-41A6-A99D-4E2434F0E8D3}" type="pres">
      <dgm:prSet presAssocID="{C5A0B2CA-B8C0-411F-A126-362ADC2A40D4}" presName="spacer" presStyleCnt="0"/>
      <dgm:spPr/>
    </dgm:pt>
    <dgm:pt modelId="{D4DA7313-051E-4A39-BAF9-45995055BC99}" type="pres">
      <dgm:prSet presAssocID="{6A3B65E4-07E8-4F90-A9D1-620AEB1046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107E904-46B4-41DB-83C0-341FDE0AA0D1}" srcId="{8BCCF0F0-3EA4-4E69-B84D-AEDF9B1D2F17}" destId="{DE3ECAA9-83CF-4DE5-AA7D-4DE3D25D2D20}" srcOrd="0" destOrd="0" parTransId="{38DC9115-64EE-4F8B-A6EF-3B9D6A4AF1C4}" sibTransId="{E8288435-7E7D-4452-B2A1-17C9E27A536B}"/>
    <dgm:cxn modelId="{450BA83C-A62B-405D-AE7A-B1BE8AAF2193}" srcId="{8BCCF0F0-3EA4-4E69-B84D-AEDF9B1D2F17}" destId="{6A3B65E4-07E8-4F90-A9D1-620AEB104622}" srcOrd="2" destOrd="0" parTransId="{C760ED06-022E-48A6-859F-85292BCC00CB}" sibTransId="{6C46FB9B-3CEF-4DCA-A109-F92908DD814C}"/>
    <dgm:cxn modelId="{56B2075B-7EC1-4D85-A673-B260042B8A89}" srcId="{8BCCF0F0-3EA4-4E69-B84D-AEDF9B1D2F17}" destId="{6E284AF1-0D15-43FC-81B1-E8A6FD73E74B}" srcOrd="1" destOrd="0" parTransId="{FBDAA011-453A-441F-928F-B3194F8D5CAA}" sibTransId="{C5A0B2CA-B8C0-411F-A126-362ADC2A40D4}"/>
    <dgm:cxn modelId="{FD3B7D6D-3342-4708-9D3F-39793A65F1D4}" type="presOf" srcId="{8BCCF0F0-3EA4-4E69-B84D-AEDF9B1D2F17}" destId="{4F5FE99A-4B81-444A-93F5-44C3C6BEE6B2}" srcOrd="0" destOrd="0" presId="urn:microsoft.com/office/officeart/2005/8/layout/vList2"/>
    <dgm:cxn modelId="{C0C96B91-B0AB-4CF7-8CAF-631B83438ABC}" type="presOf" srcId="{DE3ECAA9-83CF-4DE5-AA7D-4DE3D25D2D20}" destId="{DACA9B55-97A5-4E7A-A671-2744D7698EF0}" srcOrd="0" destOrd="0" presId="urn:microsoft.com/office/officeart/2005/8/layout/vList2"/>
    <dgm:cxn modelId="{956FDFA5-3796-4245-A72A-FAB82ABB7AC2}" type="presOf" srcId="{6E284AF1-0D15-43FC-81B1-E8A6FD73E74B}" destId="{07450E16-F99F-4CA4-ACB4-ADD39A39369D}" srcOrd="0" destOrd="0" presId="urn:microsoft.com/office/officeart/2005/8/layout/vList2"/>
    <dgm:cxn modelId="{B28D0FDA-C3EC-420D-A819-257D108B5C51}" type="presOf" srcId="{6A3B65E4-07E8-4F90-A9D1-620AEB104622}" destId="{D4DA7313-051E-4A39-BAF9-45995055BC99}" srcOrd="0" destOrd="0" presId="urn:microsoft.com/office/officeart/2005/8/layout/vList2"/>
    <dgm:cxn modelId="{997F8DD1-3BCA-4BE8-9B0E-B848898D0960}" type="presParOf" srcId="{4F5FE99A-4B81-444A-93F5-44C3C6BEE6B2}" destId="{DACA9B55-97A5-4E7A-A671-2744D7698EF0}" srcOrd="0" destOrd="0" presId="urn:microsoft.com/office/officeart/2005/8/layout/vList2"/>
    <dgm:cxn modelId="{7756A717-CE61-42C8-BEFF-EB149ADDB828}" type="presParOf" srcId="{4F5FE99A-4B81-444A-93F5-44C3C6BEE6B2}" destId="{49825422-5086-4117-86E1-34BEB802A412}" srcOrd="1" destOrd="0" presId="urn:microsoft.com/office/officeart/2005/8/layout/vList2"/>
    <dgm:cxn modelId="{E73046B9-8EF6-4965-BEC0-8787E5F07C13}" type="presParOf" srcId="{4F5FE99A-4B81-444A-93F5-44C3C6BEE6B2}" destId="{07450E16-F99F-4CA4-ACB4-ADD39A39369D}" srcOrd="2" destOrd="0" presId="urn:microsoft.com/office/officeart/2005/8/layout/vList2"/>
    <dgm:cxn modelId="{93DDB5C1-BB0E-4FFD-AC21-642210614A98}" type="presParOf" srcId="{4F5FE99A-4B81-444A-93F5-44C3C6BEE6B2}" destId="{2EEBBAD4-C539-41A6-A99D-4E2434F0E8D3}" srcOrd="3" destOrd="0" presId="urn:microsoft.com/office/officeart/2005/8/layout/vList2"/>
    <dgm:cxn modelId="{120A28C9-7067-4134-9E17-FBC361BA83CB}" type="presParOf" srcId="{4F5FE99A-4B81-444A-93F5-44C3C6BEE6B2}" destId="{D4DA7313-051E-4A39-BAF9-45995055BC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FAA940-5D37-4684-8C4B-576F87716819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BCD5E87-DD17-41E0-B846-04423E2AACA9}">
      <dgm:prSet/>
      <dgm:spPr/>
      <dgm:t>
        <a:bodyPr/>
        <a:lstStyle/>
        <a:p>
          <a:r>
            <a:rPr lang="it-IT"/>
            <a:t>Possibilità di costruire più percorsi di lettura dallo stesso testo</a:t>
          </a:r>
        </a:p>
      </dgm:t>
    </dgm:pt>
    <dgm:pt modelId="{970C06C2-6C8B-4BA5-A3BE-39A0B9AA2088}" type="parTrans" cxnId="{7CF4D52A-AD3E-41B0-A23E-3F5FF034C707}">
      <dgm:prSet/>
      <dgm:spPr/>
      <dgm:t>
        <a:bodyPr/>
        <a:lstStyle/>
        <a:p>
          <a:endParaRPr lang="it-IT"/>
        </a:p>
      </dgm:t>
    </dgm:pt>
    <dgm:pt modelId="{2EAF8EA5-F865-4AD5-A72E-F18217276468}" type="sibTrans" cxnId="{7CF4D52A-AD3E-41B0-A23E-3F5FF034C707}">
      <dgm:prSet/>
      <dgm:spPr/>
      <dgm:t>
        <a:bodyPr/>
        <a:lstStyle/>
        <a:p>
          <a:endParaRPr lang="it-IT"/>
        </a:p>
      </dgm:t>
    </dgm:pt>
    <dgm:pt modelId="{55374CD9-AAF9-41C4-A8B6-98AB4C99F7CB}" type="pres">
      <dgm:prSet presAssocID="{53FAA940-5D37-4684-8C4B-576F87716819}" presName="Name0" presStyleCnt="0">
        <dgm:presLayoutVars>
          <dgm:dir/>
          <dgm:resizeHandles val="exact"/>
        </dgm:presLayoutVars>
      </dgm:prSet>
      <dgm:spPr/>
    </dgm:pt>
    <dgm:pt modelId="{10F20E33-EFF2-451C-B0B9-7B559622D9CB}" type="pres">
      <dgm:prSet presAssocID="{0BCD5E87-DD17-41E0-B846-04423E2AACA9}" presName="node" presStyleLbl="node1" presStyleIdx="0" presStyleCnt="1">
        <dgm:presLayoutVars>
          <dgm:bulletEnabled val="1"/>
        </dgm:presLayoutVars>
      </dgm:prSet>
      <dgm:spPr/>
    </dgm:pt>
  </dgm:ptLst>
  <dgm:cxnLst>
    <dgm:cxn modelId="{FFE95D0F-82C2-4158-A055-C6F3CE7A31E2}" type="presOf" srcId="{0BCD5E87-DD17-41E0-B846-04423E2AACA9}" destId="{10F20E33-EFF2-451C-B0B9-7B559622D9CB}" srcOrd="0" destOrd="0" presId="urn:microsoft.com/office/officeart/2005/8/layout/process1"/>
    <dgm:cxn modelId="{7CF4D52A-AD3E-41B0-A23E-3F5FF034C707}" srcId="{53FAA940-5D37-4684-8C4B-576F87716819}" destId="{0BCD5E87-DD17-41E0-B846-04423E2AACA9}" srcOrd="0" destOrd="0" parTransId="{970C06C2-6C8B-4BA5-A3BE-39A0B9AA2088}" sibTransId="{2EAF8EA5-F865-4AD5-A72E-F18217276468}"/>
    <dgm:cxn modelId="{90398599-551F-455C-BAAC-31564248D95D}" type="presOf" srcId="{53FAA940-5D37-4684-8C4B-576F87716819}" destId="{55374CD9-AAF9-41C4-A8B6-98AB4C99F7CB}" srcOrd="0" destOrd="0" presId="urn:microsoft.com/office/officeart/2005/8/layout/process1"/>
    <dgm:cxn modelId="{4BDEC229-08D6-47D0-89DF-53AFB0BCEA34}" type="presParOf" srcId="{55374CD9-AAF9-41C4-A8B6-98AB4C99F7CB}" destId="{10F20E33-EFF2-451C-B0B9-7B559622D9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01A1E0-82E0-4BA2-BA6A-9FD7775DA4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4BAACA65-16AD-4CF6-8AE6-3DDCF24C6BFD}">
      <dgm:prSet/>
      <dgm:spPr/>
      <dgm:t>
        <a:bodyPr/>
        <a:lstStyle/>
        <a:p>
          <a:r>
            <a:rPr lang="it-IT"/>
            <a:t>Prima del suo avvento si potevano trasmettere solo informazioni di tipo testuale</a:t>
          </a:r>
        </a:p>
      </dgm:t>
    </dgm:pt>
    <dgm:pt modelId="{064CA9C8-0217-4451-8A60-6E607ADB7881}" type="parTrans" cxnId="{967566FF-F357-4474-8CE2-A6FC4A138A8A}">
      <dgm:prSet/>
      <dgm:spPr/>
      <dgm:t>
        <a:bodyPr/>
        <a:lstStyle/>
        <a:p>
          <a:endParaRPr lang="it-IT"/>
        </a:p>
      </dgm:t>
    </dgm:pt>
    <dgm:pt modelId="{F2F7B471-3B37-4B71-8B8F-F520F18B8D87}" type="sibTrans" cxnId="{967566FF-F357-4474-8CE2-A6FC4A138A8A}">
      <dgm:prSet/>
      <dgm:spPr/>
      <dgm:t>
        <a:bodyPr/>
        <a:lstStyle/>
        <a:p>
          <a:endParaRPr lang="it-IT"/>
        </a:p>
      </dgm:t>
    </dgm:pt>
    <dgm:pt modelId="{05424802-21CC-43D7-94A2-4B55EE14D045}">
      <dgm:prSet/>
      <dgm:spPr/>
      <dgm:t>
        <a:bodyPr/>
        <a:lstStyle/>
        <a:p>
          <a:r>
            <a:rPr lang="it-IT"/>
            <a:t>Avvento dei browser e interfaccia Mosaic</a:t>
          </a:r>
        </a:p>
      </dgm:t>
    </dgm:pt>
    <dgm:pt modelId="{AB4474A1-9A32-4233-8615-91AC74218C34}" type="parTrans" cxnId="{97D2DDDB-0431-4B54-BAEC-6FBA11F333B9}">
      <dgm:prSet/>
      <dgm:spPr/>
      <dgm:t>
        <a:bodyPr/>
        <a:lstStyle/>
        <a:p>
          <a:endParaRPr lang="it-IT"/>
        </a:p>
      </dgm:t>
    </dgm:pt>
    <dgm:pt modelId="{BDD674E6-2DE8-43D1-AA8A-0D6101B9F4FB}" type="sibTrans" cxnId="{97D2DDDB-0431-4B54-BAEC-6FBA11F333B9}">
      <dgm:prSet/>
      <dgm:spPr/>
      <dgm:t>
        <a:bodyPr/>
        <a:lstStyle/>
        <a:p>
          <a:endParaRPr lang="it-IT"/>
        </a:p>
      </dgm:t>
    </dgm:pt>
    <dgm:pt modelId="{5F49DA71-415B-4A3C-8B21-B5B70BCCFF27}">
      <dgm:prSet/>
      <dgm:spPr/>
      <dgm:t>
        <a:bodyPr/>
        <a:lstStyle/>
        <a:p>
          <a:r>
            <a:rPr lang="it-IT"/>
            <a:t>Hyperlink</a:t>
          </a:r>
        </a:p>
      </dgm:t>
    </dgm:pt>
    <dgm:pt modelId="{7E9672C0-4233-4D13-88D3-460DE8CFE038}" type="parTrans" cxnId="{12EFE99D-AF51-4C69-96D6-86FABF91C397}">
      <dgm:prSet/>
      <dgm:spPr/>
      <dgm:t>
        <a:bodyPr/>
        <a:lstStyle/>
        <a:p>
          <a:endParaRPr lang="it-IT"/>
        </a:p>
      </dgm:t>
    </dgm:pt>
    <dgm:pt modelId="{2019ED1B-7F12-41FA-9EBA-9EC37ECE0897}" type="sibTrans" cxnId="{12EFE99D-AF51-4C69-96D6-86FABF91C397}">
      <dgm:prSet/>
      <dgm:spPr/>
      <dgm:t>
        <a:bodyPr/>
        <a:lstStyle/>
        <a:p>
          <a:endParaRPr lang="it-IT"/>
        </a:p>
      </dgm:t>
    </dgm:pt>
    <dgm:pt modelId="{3880499E-71CD-4C21-9990-89FA56428F52}">
      <dgm:prSet/>
      <dgm:spPr/>
      <dgm:t>
        <a:bodyPr/>
        <a:lstStyle/>
        <a:p>
          <a:r>
            <a:rPr lang="it-IT"/>
            <a:t>Diventa possibile, con un singolo click, attingere informazioni da nodi differenti</a:t>
          </a:r>
        </a:p>
      </dgm:t>
    </dgm:pt>
    <dgm:pt modelId="{07FD7BFC-B8B9-4853-9E38-494E12D7533C}" type="parTrans" cxnId="{F47411F1-A501-4E23-83B7-5763BAFCFEBA}">
      <dgm:prSet/>
      <dgm:spPr/>
      <dgm:t>
        <a:bodyPr/>
        <a:lstStyle/>
        <a:p>
          <a:endParaRPr lang="it-IT"/>
        </a:p>
      </dgm:t>
    </dgm:pt>
    <dgm:pt modelId="{95BBFC58-353B-40E9-BDC3-70171DCB03C6}" type="sibTrans" cxnId="{F47411F1-A501-4E23-83B7-5763BAFCFEBA}">
      <dgm:prSet/>
      <dgm:spPr/>
      <dgm:t>
        <a:bodyPr/>
        <a:lstStyle/>
        <a:p>
          <a:endParaRPr lang="it-IT"/>
        </a:p>
      </dgm:t>
    </dgm:pt>
    <dgm:pt modelId="{4DA26ABE-40BB-4379-A195-EE50105863E2}" type="pres">
      <dgm:prSet presAssocID="{A601A1E0-82E0-4BA2-BA6A-9FD7775DA4C6}" presName="linear" presStyleCnt="0">
        <dgm:presLayoutVars>
          <dgm:animLvl val="lvl"/>
          <dgm:resizeHandles val="exact"/>
        </dgm:presLayoutVars>
      </dgm:prSet>
      <dgm:spPr/>
    </dgm:pt>
    <dgm:pt modelId="{72FC6786-F4A2-42F7-9AD7-E3323C904091}" type="pres">
      <dgm:prSet presAssocID="{4BAACA65-16AD-4CF6-8AE6-3DDCF24C6B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73DD3-367D-4708-8372-46CB85C78035}" type="pres">
      <dgm:prSet presAssocID="{F2F7B471-3B37-4B71-8B8F-F520F18B8D87}" presName="spacer" presStyleCnt="0"/>
      <dgm:spPr/>
    </dgm:pt>
    <dgm:pt modelId="{5866513D-8E30-4271-92F9-3618E3BE3375}" type="pres">
      <dgm:prSet presAssocID="{05424802-21CC-43D7-94A2-4B55EE14D0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B196AA-BB30-4C49-90D1-2854CC3EED89}" type="pres">
      <dgm:prSet presAssocID="{BDD674E6-2DE8-43D1-AA8A-0D6101B9F4FB}" presName="spacer" presStyleCnt="0"/>
      <dgm:spPr/>
    </dgm:pt>
    <dgm:pt modelId="{F5C6C91F-DB30-4821-BD45-FC5F3097D29E}" type="pres">
      <dgm:prSet presAssocID="{5F49DA71-415B-4A3C-8B21-B5B70BCCFF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F7EDF9-A222-4FE3-A332-E47C6683224F}" type="pres">
      <dgm:prSet presAssocID="{5F49DA71-415B-4A3C-8B21-B5B70BCCFF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8B7520-BD4E-463E-8130-274878B64D73}" type="presOf" srcId="{5F49DA71-415B-4A3C-8B21-B5B70BCCFF27}" destId="{F5C6C91F-DB30-4821-BD45-FC5F3097D29E}" srcOrd="0" destOrd="0" presId="urn:microsoft.com/office/officeart/2005/8/layout/vList2"/>
    <dgm:cxn modelId="{C1D87F21-203E-4B60-B0CE-0C81099B84DD}" type="presOf" srcId="{A601A1E0-82E0-4BA2-BA6A-9FD7775DA4C6}" destId="{4DA26ABE-40BB-4379-A195-EE50105863E2}" srcOrd="0" destOrd="0" presId="urn:microsoft.com/office/officeart/2005/8/layout/vList2"/>
    <dgm:cxn modelId="{5AC59676-E3D7-4F1D-91D7-2708680D95E4}" type="presOf" srcId="{05424802-21CC-43D7-94A2-4B55EE14D045}" destId="{5866513D-8E30-4271-92F9-3618E3BE3375}" srcOrd="0" destOrd="0" presId="urn:microsoft.com/office/officeart/2005/8/layout/vList2"/>
    <dgm:cxn modelId="{AC950E99-5F96-461B-B718-C03E7F8AC692}" type="presOf" srcId="{4BAACA65-16AD-4CF6-8AE6-3DDCF24C6BFD}" destId="{72FC6786-F4A2-42F7-9AD7-E3323C904091}" srcOrd="0" destOrd="0" presId="urn:microsoft.com/office/officeart/2005/8/layout/vList2"/>
    <dgm:cxn modelId="{12EFE99D-AF51-4C69-96D6-86FABF91C397}" srcId="{A601A1E0-82E0-4BA2-BA6A-9FD7775DA4C6}" destId="{5F49DA71-415B-4A3C-8B21-B5B70BCCFF27}" srcOrd="2" destOrd="0" parTransId="{7E9672C0-4233-4D13-88D3-460DE8CFE038}" sibTransId="{2019ED1B-7F12-41FA-9EBA-9EC37ECE0897}"/>
    <dgm:cxn modelId="{2B12A0D1-108C-4757-9D7E-0F5774E4723E}" type="presOf" srcId="{3880499E-71CD-4C21-9990-89FA56428F52}" destId="{85F7EDF9-A222-4FE3-A332-E47C6683224F}" srcOrd="0" destOrd="0" presId="urn:microsoft.com/office/officeart/2005/8/layout/vList2"/>
    <dgm:cxn modelId="{97D2DDDB-0431-4B54-BAEC-6FBA11F333B9}" srcId="{A601A1E0-82E0-4BA2-BA6A-9FD7775DA4C6}" destId="{05424802-21CC-43D7-94A2-4B55EE14D045}" srcOrd="1" destOrd="0" parTransId="{AB4474A1-9A32-4233-8615-91AC74218C34}" sibTransId="{BDD674E6-2DE8-43D1-AA8A-0D6101B9F4FB}"/>
    <dgm:cxn modelId="{F47411F1-A501-4E23-83B7-5763BAFCFEBA}" srcId="{5F49DA71-415B-4A3C-8B21-B5B70BCCFF27}" destId="{3880499E-71CD-4C21-9990-89FA56428F52}" srcOrd="0" destOrd="0" parTransId="{07FD7BFC-B8B9-4853-9E38-494E12D7533C}" sibTransId="{95BBFC58-353B-40E9-BDC3-70171DCB03C6}"/>
    <dgm:cxn modelId="{967566FF-F357-4474-8CE2-A6FC4A138A8A}" srcId="{A601A1E0-82E0-4BA2-BA6A-9FD7775DA4C6}" destId="{4BAACA65-16AD-4CF6-8AE6-3DDCF24C6BFD}" srcOrd="0" destOrd="0" parTransId="{064CA9C8-0217-4451-8A60-6E607ADB7881}" sibTransId="{F2F7B471-3B37-4B71-8B8F-F520F18B8D87}"/>
    <dgm:cxn modelId="{1B45CD11-4E2E-45BA-A06E-1EA3ECA50C91}" type="presParOf" srcId="{4DA26ABE-40BB-4379-A195-EE50105863E2}" destId="{72FC6786-F4A2-42F7-9AD7-E3323C904091}" srcOrd="0" destOrd="0" presId="urn:microsoft.com/office/officeart/2005/8/layout/vList2"/>
    <dgm:cxn modelId="{28FB14C0-657A-4D16-9245-241CCE1FA1D9}" type="presParOf" srcId="{4DA26ABE-40BB-4379-A195-EE50105863E2}" destId="{12673DD3-367D-4708-8372-46CB85C78035}" srcOrd="1" destOrd="0" presId="urn:microsoft.com/office/officeart/2005/8/layout/vList2"/>
    <dgm:cxn modelId="{44BBDDE5-6186-46B0-BF93-6B40EE41221E}" type="presParOf" srcId="{4DA26ABE-40BB-4379-A195-EE50105863E2}" destId="{5866513D-8E30-4271-92F9-3618E3BE3375}" srcOrd="2" destOrd="0" presId="urn:microsoft.com/office/officeart/2005/8/layout/vList2"/>
    <dgm:cxn modelId="{70C5F0DD-E1AC-4293-BDD7-EEEAC23E80DB}" type="presParOf" srcId="{4DA26ABE-40BB-4379-A195-EE50105863E2}" destId="{D5B196AA-BB30-4C49-90D1-2854CC3EED89}" srcOrd="3" destOrd="0" presId="urn:microsoft.com/office/officeart/2005/8/layout/vList2"/>
    <dgm:cxn modelId="{7182B8A5-7751-4DB2-A822-5E762AB53D6A}" type="presParOf" srcId="{4DA26ABE-40BB-4379-A195-EE50105863E2}" destId="{F5C6C91F-DB30-4821-BD45-FC5F3097D29E}" srcOrd="4" destOrd="0" presId="urn:microsoft.com/office/officeart/2005/8/layout/vList2"/>
    <dgm:cxn modelId="{C13F25FD-BE3F-4983-AA01-C42F627ADEF9}" type="presParOf" srcId="{4DA26ABE-40BB-4379-A195-EE50105863E2}" destId="{85F7EDF9-A222-4FE3-A332-E47C6683224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16C94F-19E1-474D-84F9-E95401DA24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06AAF5E-6F86-4371-BE06-514603D09CA6}">
      <dgm:prSet/>
      <dgm:spPr/>
      <dgm:t>
        <a:bodyPr/>
        <a:lstStyle/>
        <a:p>
          <a:r>
            <a:rPr lang="it-IT"/>
            <a:t>Linguaggio di markup</a:t>
          </a:r>
        </a:p>
      </dgm:t>
    </dgm:pt>
    <dgm:pt modelId="{48599EF6-4382-43D5-B614-7C004871E6E4}" type="parTrans" cxnId="{C730562B-F50A-45A2-AC3B-4C9492653760}">
      <dgm:prSet/>
      <dgm:spPr/>
      <dgm:t>
        <a:bodyPr/>
        <a:lstStyle/>
        <a:p>
          <a:endParaRPr lang="it-IT"/>
        </a:p>
      </dgm:t>
    </dgm:pt>
    <dgm:pt modelId="{7B69708F-9228-4363-8251-62FEC85681F4}" type="sibTrans" cxnId="{C730562B-F50A-45A2-AC3B-4C9492653760}">
      <dgm:prSet/>
      <dgm:spPr/>
      <dgm:t>
        <a:bodyPr/>
        <a:lstStyle/>
        <a:p>
          <a:endParaRPr lang="it-IT"/>
        </a:p>
      </dgm:t>
    </dgm:pt>
    <dgm:pt modelId="{4AE74FE3-1152-429A-A7ED-7F461837C191}">
      <dgm:prSet/>
      <dgm:spPr/>
      <dgm:t>
        <a:bodyPr/>
        <a:lstStyle/>
        <a:p>
          <a:r>
            <a:rPr lang="it-IT"/>
            <a:t>Procedurale</a:t>
          </a:r>
        </a:p>
      </dgm:t>
    </dgm:pt>
    <dgm:pt modelId="{DBCCB594-CABF-4529-98B2-64A457946FDA}" type="parTrans" cxnId="{C27FEB18-1415-4397-886F-4E61E4FF45E9}">
      <dgm:prSet/>
      <dgm:spPr/>
      <dgm:t>
        <a:bodyPr/>
        <a:lstStyle/>
        <a:p>
          <a:endParaRPr lang="it-IT"/>
        </a:p>
      </dgm:t>
    </dgm:pt>
    <dgm:pt modelId="{151BCC94-6FB3-4F05-BBD4-64E883E286DA}" type="sibTrans" cxnId="{C27FEB18-1415-4397-886F-4E61E4FF45E9}">
      <dgm:prSet/>
      <dgm:spPr/>
      <dgm:t>
        <a:bodyPr/>
        <a:lstStyle/>
        <a:p>
          <a:endParaRPr lang="it-IT"/>
        </a:p>
      </dgm:t>
    </dgm:pt>
    <dgm:pt modelId="{6BABDD0F-329A-4975-AB28-D63F76033C52}">
      <dgm:prSet/>
      <dgm:spPr/>
      <dgm:t>
        <a:bodyPr/>
        <a:lstStyle/>
        <a:p>
          <a:r>
            <a:rPr lang="it-IT"/>
            <a:t>Descrittivo</a:t>
          </a:r>
        </a:p>
      </dgm:t>
    </dgm:pt>
    <dgm:pt modelId="{751743AD-49F1-4D76-A2B6-359C9173F1AB}" type="parTrans" cxnId="{A2F0834E-C112-4CED-905D-BA37A0ED80F5}">
      <dgm:prSet/>
      <dgm:spPr/>
      <dgm:t>
        <a:bodyPr/>
        <a:lstStyle/>
        <a:p>
          <a:endParaRPr lang="it-IT"/>
        </a:p>
      </dgm:t>
    </dgm:pt>
    <dgm:pt modelId="{90764309-BC08-404D-8A27-5129796100D0}" type="sibTrans" cxnId="{A2F0834E-C112-4CED-905D-BA37A0ED80F5}">
      <dgm:prSet/>
      <dgm:spPr/>
      <dgm:t>
        <a:bodyPr/>
        <a:lstStyle/>
        <a:p>
          <a:endParaRPr lang="it-IT"/>
        </a:p>
      </dgm:t>
    </dgm:pt>
    <dgm:pt modelId="{2B070D80-B4DC-4D4C-92F9-546ABAA79A1E}" type="pres">
      <dgm:prSet presAssocID="{0C16C94F-19E1-474D-84F9-E95401DA2450}" presName="linear" presStyleCnt="0">
        <dgm:presLayoutVars>
          <dgm:animLvl val="lvl"/>
          <dgm:resizeHandles val="exact"/>
        </dgm:presLayoutVars>
      </dgm:prSet>
      <dgm:spPr/>
    </dgm:pt>
    <dgm:pt modelId="{19BA49C0-1609-4597-8F8F-423332C33432}" type="pres">
      <dgm:prSet presAssocID="{606AAF5E-6F86-4371-BE06-514603D09C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19BF76-0D30-4077-80C8-E56CF9387B43}" type="pres">
      <dgm:prSet presAssocID="{606AAF5E-6F86-4371-BE06-514603D09C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7FEB18-1415-4397-886F-4E61E4FF45E9}" srcId="{606AAF5E-6F86-4371-BE06-514603D09CA6}" destId="{4AE74FE3-1152-429A-A7ED-7F461837C191}" srcOrd="0" destOrd="0" parTransId="{DBCCB594-CABF-4529-98B2-64A457946FDA}" sibTransId="{151BCC94-6FB3-4F05-BBD4-64E883E286DA}"/>
    <dgm:cxn modelId="{C730562B-F50A-45A2-AC3B-4C9492653760}" srcId="{0C16C94F-19E1-474D-84F9-E95401DA2450}" destId="{606AAF5E-6F86-4371-BE06-514603D09CA6}" srcOrd="0" destOrd="0" parTransId="{48599EF6-4382-43D5-B614-7C004871E6E4}" sibTransId="{7B69708F-9228-4363-8251-62FEC85681F4}"/>
    <dgm:cxn modelId="{159EBA5D-0A37-4378-948D-60973C35E9EE}" type="presOf" srcId="{6BABDD0F-329A-4975-AB28-D63F76033C52}" destId="{3D19BF76-0D30-4077-80C8-E56CF9387B43}" srcOrd="0" destOrd="1" presId="urn:microsoft.com/office/officeart/2005/8/layout/vList2"/>
    <dgm:cxn modelId="{A2F0834E-C112-4CED-905D-BA37A0ED80F5}" srcId="{606AAF5E-6F86-4371-BE06-514603D09CA6}" destId="{6BABDD0F-329A-4975-AB28-D63F76033C52}" srcOrd="1" destOrd="0" parTransId="{751743AD-49F1-4D76-A2B6-359C9173F1AB}" sibTransId="{90764309-BC08-404D-8A27-5129796100D0}"/>
    <dgm:cxn modelId="{936CB451-EAED-4AAE-840E-A4C2320661EC}" type="presOf" srcId="{0C16C94F-19E1-474D-84F9-E95401DA2450}" destId="{2B070D80-B4DC-4D4C-92F9-546ABAA79A1E}" srcOrd="0" destOrd="0" presId="urn:microsoft.com/office/officeart/2005/8/layout/vList2"/>
    <dgm:cxn modelId="{2FBB70AE-D480-44B6-8C3B-C48609943557}" type="presOf" srcId="{4AE74FE3-1152-429A-A7ED-7F461837C191}" destId="{3D19BF76-0D30-4077-80C8-E56CF9387B43}" srcOrd="0" destOrd="0" presId="urn:microsoft.com/office/officeart/2005/8/layout/vList2"/>
    <dgm:cxn modelId="{ABEC3FCE-24C5-462D-8A4D-2CF760F6354C}" type="presOf" srcId="{606AAF5E-6F86-4371-BE06-514603D09CA6}" destId="{19BA49C0-1609-4597-8F8F-423332C33432}" srcOrd="0" destOrd="0" presId="urn:microsoft.com/office/officeart/2005/8/layout/vList2"/>
    <dgm:cxn modelId="{7868759D-906F-4C54-87FC-53F927FD924C}" type="presParOf" srcId="{2B070D80-B4DC-4D4C-92F9-546ABAA79A1E}" destId="{19BA49C0-1609-4597-8F8F-423332C33432}" srcOrd="0" destOrd="0" presId="urn:microsoft.com/office/officeart/2005/8/layout/vList2"/>
    <dgm:cxn modelId="{8882834B-2D87-4720-932E-39D3A25BA182}" type="presParOf" srcId="{2B070D80-B4DC-4D4C-92F9-546ABAA79A1E}" destId="{3D19BF76-0D30-4077-80C8-E56CF9387B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0E58FF-8999-452C-9FF0-897CFA01156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EC39D28-E424-4B6C-A36C-4418FCFEE14F}">
      <dgm:prSet/>
      <dgm:spPr/>
      <dgm:t>
        <a:bodyPr/>
        <a:lstStyle/>
        <a:p>
          <a:r>
            <a:rPr lang="it-IT"/>
            <a:t>Indicano le procedure di trattamento del testo, aggiungendo le istruzioni che devono essere eseguite per visualizzare la porzione di testo referenziata</a:t>
          </a:r>
        </a:p>
      </dgm:t>
    </dgm:pt>
    <dgm:pt modelId="{8818B40E-93A6-4016-B8C9-D260742C7AFA}" type="parTrans" cxnId="{1E3C82A5-B749-49C8-ABD7-AAEB94CA1F74}">
      <dgm:prSet/>
      <dgm:spPr/>
      <dgm:t>
        <a:bodyPr/>
        <a:lstStyle/>
        <a:p>
          <a:endParaRPr lang="it-IT"/>
        </a:p>
      </dgm:t>
    </dgm:pt>
    <dgm:pt modelId="{50D9C29F-00AD-4E8D-B9AE-F8DA4C1D7463}" type="sibTrans" cxnId="{1E3C82A5-B749-49C8-ABD7-AAEB94CA1F74}">
      <dgm:prSet/>
      <dgm:spPr/>
      <dgm:t>
        <a:bodyPr/>
        <a:lstStyle/>
        <a:p>
          <a:endParaRPr lang="it-IT"/>
        </a:p>
      </dgm:t>
    </dgm:pt>
    <dgm:pt modelId="{E64CC23B-2F51-4424-A3DC-F16C2F36144E}" type="pres">
      <dgm:prSet presAssocID="{5D0E58FF-8999-452C-9FF0-897CFA011567}" presName="Name0" presStyleCnt="0">
        <dgm:presLayoutVars>
          <dgm:dir/>
          <dgm:resizeHandles val="exact"/>
        </dgm:presLayoutVars>
      </dgm:prSet>
      <dgm:spPr/>
    </dgm:pt>
    <dgm:pt modelId="{32D39AB2-6CD7-4C6A-B9C0-7B0EBD6DE82C}" type="pres">
      <dgm:prSet presAssocID="{0EC39D28-E424-4B6C-A36C-4418FCFEE14F}" presName="node" presStyleLbl="node1" presStyleIdx="0" presStyleCnt="1">
        <dgm:presLayoutVars>
          <dgm:bulletEnabled val="1"/>
        </dgm:presLayoutVars>
      </dgm:prSet>
      <dgm:spPr/>
    </dgm:pt>
  </dgm:ptLst>
  <dgm:cxnLst>
    <dgm:cxn modelId="{07FCC01B-5B2C-46D5-BDE3-925018D47837}" type="presOf" srcId="{0EC39D28-E424-4B6C-A36C-4418FCFEE14F}" destId="{32D39AB2-6CD7-4C6A-B9C0-7B0EBD6DE82C}" srcOrd="0" destOrd="0" presId="urn:microsoft.com/office/officeart/2005/8/layout/process1"/>
    <dgm:cxn modelId="{1E3C82A5-B749-49C8-ABD7-AAEB94CA1F74}" srcId="{5D0E58FF-8999-452C-9FF0-897CFA011567}" destId="{0EC39D28-E424-4B6C-A36C-4418FCFEE14F}" srcOrd="0" destOrd="0" parTransId="{8818B40E-93A6-4016-B8C9-D260742C7AFA}" sibTransId="{50D9C29F-00AD-4E8D-B9AE-F8DA4C1D7463}"/>
    <dgm:cxn modelId="{3DCB85B9-BB03-4B50-88FA-BB78DDE3EA33}" type="presOf" srcId="{5D0E58FF-8999-452C-9FF0-897CFA011567}" destId="{E64CC23B-2F51-4424-A3DC-F16C2F36144E}" srcOrd="0" destOrd="0" presId="urn:microsoft.com/office/officeart/2005/8/layout/process1"/>
    <dgm:cxn modelId="{937BC1B3-9C29-4BBD-BF13-40ABC399286D}" type="presParOf" srcId="{E64CC23B-2F51-4424-A3DC-F16C2F36144E}" destId="{32D39AB2-6CD7-4C6A-B9C0-7B0EBD6DE8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F0246-AD09-410F-B302-C5251480C190}">
      <dsp:nvSpPr>
        <dsp:cNvPr id="0" name=""/>
        <dsp:cNvSpPr/>
      </dsp:nvSpPr>
      <dsp:spPr>
        <a:xfrm>
          <a:off x="2856" y="660466"/>
          <a:ext cx="2266359" cy="13598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Storia del Web</a:t>
          </a:r>
        </a:p>
      </dsp:txBody>
      <dsp:txXfrm>
        <a:off x="2856" y="660466"/>
        <a:ext cx="2266359" cy="1359815"/>
      </dsp:txXfrm>
    </dsp:sp>
    <dsp:sp modelId="{7ECCFC49-2B7F-42C0-B5DF-BB58CD303E96}">
      <dsp:nvSpPr>
        <dsp:cNvPr id="0" name=""/>
        <dsp:cNvSpPr/>
      </dsp:nvSpPr>
      <dsp:spPr>
        <a:xfrm>
          <a:off x="2495852" y="660466"/>
          <a:ext cx="2266359" cy="1359815"/>
        </a:xfrm>
        <a:prstGeom prst="rect">
          <a:avLst/>
        </a:prstGeom>
        <a:solidFill>
          <a:schemeClr val="accent2">
            <a:hueOff val="-341212"/>
            <a:satOff val="6773"/>
            <a:lumOff val="-42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Struttura</a:t>
          </a:r>
        </a:p>
      </dsp:txBody>
      <dsp:txXfrm>
        <a:off x="2495852" y="660466"/>
        <a:ext cx="2266359" cy="1359815"/>
      </dsp:txXfrm>
    </dsp:sp>
    <dsp:sp modelId="{C3127191-4DB9-4B5E-A4BB-D08EE65CCDDE}">
      <dsp:nvSpPr>
        <dsp:cNvPr id="0" name=""/>
        <dsp:cNvSpPr/>
      </dsp:nvSpPr>
      <dsp:spPr>
        <a:xfrm>
          <a:off x="4988847" y="660466"/>
          <a:ext cx="2266359" cy="1359815"/>
        </a:xfrm>
        <a:prstGeom prst="rect">
          <a:avLst/>
        </a:prstGeom>
        <a:solidFill>
          <a:schemeClr val="accent2">
            <a:hueOff val="-682425"/>
            <a:satOff val="13546"/>
            <a:lumOff val="-85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Architettura</a:t>
          </a:r>
        </a:p>
      </dsp:txBody>
      <dsp:txXfrm>
        <a:off x="4988847" y="660466"/>
        <a:ext cx="2266359" cy="1359815"/>
      </dsp:txXfrm>
    </dsp:sp>
    <dsp:sp modelId="{5A93BDCB-25B2-41BA-86E6-98F98C00AE0B}">
      <dsp:nvSpPr>
        <dsp:cNvPr id="0" name=""/>
        <dsp:cNvSpPr/>
      </dsp:nvSpPr>
      <dsp:spPr>
        <a:xfrm>
          <a:off x="7481843" y="660466"/>
          <a:ext cx="2266359" cy="1359815"/>
        </a:xfrm>
        <a:prstGeom prst="rect">
          <a:avLst/>
        </a:prstGeom>
        <a:solidFill>
          <a:schemeClr val="accent2">
            <a:hueOff val="-1023637"/>
            <a:satOff val="20319"/>
            <a:lumOff val="-128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Rappresentazione</a:t>
          </a:r>
        </a:p>
      </dsp:txBody>
      <dsp:txXfrm>
        <a:off x="7481843" y="660466"/>
        <a:ext cx="2266359" cy="1359815"/>
      </dsp:txXfrm>
    </dsp:sp>
    <dsp:sp modelId="{D34375C4-479B-44C7-A041-5E8F70914BF2}">
      <dsp:nvSpPr>
        <dsp:cNvPr id="0" name=""/>
        <dsp:cNvSpPr/>
      </dsp:nvSpPr>
      <dsp:spPr>
        <a:xfrm>
          <a:off x="2856" y="2246917"/>
          <a:ext cx="2266359" cy="1359815"/>
        </a:xfrm>
        <a:prstGeom prst="rect">
          <a:avLst/>
        </a:prstGeom>
        <a:solidFill>
          <a:schemeClr val="accent2">
            <a:hueOff val="-1364850"/>
            <a:satOff val="27093"/>
            <a:lumOff val="-17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Hosting e housing</a:t>
          </a:r>
        </a:p>
      </dsp:txBody>
      <dsp:txXfrm>
        <a:off x="2856" y="2246917"/>
        <a:ext cx="2266359" cy="1359815"/>
      </dsp:txXfrm>
    </dsp:sp>
    <dsp:sp modelId="{B36AA690-AE80-4A74-B28C-322AEAFA8273}">
      <dsp:nvSpPr>
        <dsp:cNvPr id="0" name=""/>
        <dsp:cNvSpPr/>
      </dsp:nvSpPr>
      <dsp:spPr>
        <a:xfrm>
          <a:off x="2495852" y="2246917"/>
          <a:ext cx="2266359" cy="1359815"/>
        </a:xfrm>
        <a:prstGeom prst="rect">
          <a:avLst/>
        </a:prstGeom>
        <a:solidFill>
          <a:schemeClr val="accent2">
            <a:hueOff val="-1706062"/>
            <a:satOff val="33866"/>
            <a:lumOff val="-214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Pubblicare un sito</a:t>
          </a:r>
        </a:p>
      </dsp:txBody>
      <dsp:txXfrm>
        <a:off x="2495852" y="2246917"/>
        <a:ext cx="2266359" cy="1359815"/>
      </dsp:txXfrm>
    </dsp:sp>
    <dsp:sp modelId="{E652FFAE-BF78-46ED-BBB2-A1D4C2CBDAA9}">
      <dsp:nvSpPr>
        <dsp:cNvPr id="0" name=""/>
        <dsp:cNvSpPr/>
      </dsp:nvSpPr>
      <dsp:spPr>
        <a:xfrm>
          <a:off x="4988847" y="2246917"/>
          <a:ext cx="2266359" cy="1359815"/>
        </a:xfrm>
        <a:prstGeom prst="rect">
          <a:avLst/>
        </a:prstGeom>
        <a:solidFill>
          <a:schemeClr val="accent2">
            <a:hueOff val="-2047275"/>
            <a:satOff val="40639"/>
            <a:lumOff val="-25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Verifiche del sito</a:t>
          </a:r>
        </a:p>
      </dsp:txBody>
      <dsp:txXfrm>
        <a:off x="4988847" y="2246917"/>
        <a:ext cx="2266359" cy="1359815"/>
      </dsp:txXfrm>
    </dsp:sp>
    <dsp:sp modelId="{B2031D44-B55A-42D4-8C4B-F753618AE74E}">
      <dsp:nvSpPr>
        <dsp:cNvPr id="0" name=""/>
        <dsp:cNvSpPr/>
      </dsp:nvSpPr>
      <dsp:spPr>
        <a:xfrm>
          <a:off x="7481843" y="2246917"/>
          <a:ext cx="2266359" cy="1359815"/>
        </a:xfrm>
        <a:prstGeom prst="rect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Tipologie di siti</a:t>
          </a:r>
        </a:p>
      </dsp:txBody>
      <dsp:txXfrm>
        <a:off x="7481843" y="2246917"/>
        <a:ext cx="2266359" cy="1359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28905-31FD-4CBD-98FE-6B6D66672746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/>
            <a:t>Lasciano la scelta del tipo di rappresentazione da applicare al software che riprodurrà il testo</a:t>
          </a:r>
        </a:p>
      </dsp:txBody>
      <dsp:txXfrm>
        <a:off x="129743" y="124982"/>
        <a:ext cx="9491573" cy="40172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19F81-CF9B-471C-A010-2520D23D53E0}">
      <dsp:nvSpPr>
        <dsp:cNvPr id="0" name=""/>
        <dsp:cNvSpPr/>
      </dsp:nvSpPr>
      <dsp:spPr>
        <a:xfrm>
          <a:off x="0" y="35789"/>
          <a:ext cx="9751059" cy="2419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Deve rappresentare la buona pratica per arrivare a una progettazione in grado di soddisfare gli obiettivi</a:t>
          </a:r>
        </a:p>
      </dsp:txBody>
      <dsp:txXfrm>
        <a:off x="118113" y="153902"/>
        <a:ext cx="9514833" cy="2183334"/>
      </dsp:txXfrm>
    </dsp:sp>
    <dsp:sp modelId="{834B2BC2-018C-4198-B6D2-28A6B2289CDE}">
      <dsp:nvSpPr>
        <dsp:cNvPr id="0" name=""/>
        <dsp:cNvSpPr/>
      </dsp:nvSpPr>
      <dsp:spPr>
        <a:xfrm>
          <a:off x="0" y="2455350"/>
          <a:ext cx="9751059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Comunicazione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Marketing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Vendita</a:t>
          </a:r>
        </a:p>
      </dsp:txBody>
      <dsp:txXfrm>
        <a:off x="0" y="2455350"/>
        <a:ext cx="9751059" cy="17760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D4D5-2E40-40AF-A575-57F5FFD55507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00758-11A2-46EF-9938-AA5DF34294E3}">
      <dsp:nvSpPr>
        <dsp:cNvPr id="0" name=""/>
        <dsp:cNvSpPr/>
      </dsp:nvSpPr>
      <dsp:spPr>
        <a:xfrm>
          <a:off x="0" y="0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Includere in macroaree gli argomenti di cui ci si dovrà occupare</a:t>
          </a:r>
        </a:p>
      </dsp:txBody>
      <dsp:txXfrm>
        <a:off x="0" y="0"/>
        <a:ext cx="9751059" cy="2133599"/>
      </dsp:txXfrm>
    </dsp:sp>
    <dsp:sp modelId="{EA1CEB70-6768-4398-9492-688778B5F8C9}">
      <dsp:nvSpPr>
        <dsp:cNvPr id="0" name=""/>
        <dsp:cNvSpPr/>
      </dsp:nvSpPr>
      <dsp:spPr>
        <a:xfrm>
          <a:off x="0" y="21335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5ACF1-83CA-49FB-9DD0-B6F01B2573FB}">
      <dsp:nvSpPr>
        <dsp:cNvPr id="0" name=""/>
        <dsp:cNvSpPr/>
      </dsp:nvSpPr>
      <dsp:spPr>
        <a:xfrm>
          <a:off x="0" y="2133599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Divisione logica delle informazioni</a:t>
          </a:r>
        </a:p>
      </dsp:txBody>
      <dsp:txXfrm>
        <a:off x="0" y="2133599"/>
        <a:ext cx="9751059" cy="21335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87FE9-6E2B-4DBC-BF64-BE5AA16C7346}">
      <dsp:nvSpPr>
        <dsp:cNvPr id="0" name=""/>
        <dsp:cNvSpPr/>
      </dsp:nvSpPr>
      <dsp:spPr>
        <a:xfrm>
          <a:off x="0" y="66210"/>
          <a:ext cx="9751059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/>
            <a:t>Definizione della scala gerarchica degli argomenti</a:t>
          </a:r>
        </a:p>
      </dsp:txBody>
      <dsp:txXfrm>
        <a:off x="120398" y="186608"/>
        <a:ext cx="9510263" cy="2225563"/>
      </dsp:txXfrm>
    </dsp:sp>
    <dsp:sp modelId="{212EB470-E073-40C8-9A10-BCE564F42D3C}">
      <dsp:nvSpPr>
        <dsp:cNvPr id="0" name=""/>
        <dsp:cNvSpPr/>
      </dsp:nvSpPr>
      <dsp:spPr>
        <a:xfrm>
          <a:off x="0" y="2532570"/>
          <a:ext cx="9751059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800" kern="1200"/>
            <a:t>Esigenze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800" kern="1200"/>
            <a:t>Esperienza</a:t>
          </a:r>
        </a:p>
      </dsp:txBody>
      <dsp:txXfrm>
        <a:off x="0" y="2532570"/>
        <a:ext cx="9751059" cy="16684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B831F-E700-47E8-963F-ECEB32782196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/>
            <a:t>Con ogni gruppo di utenti si deve interagire in modi e strutture differenti</a:t>
          </a:r>
        </a:p>
      </dsp:txBody>
      <dsp:txXfrm>
        <a:off x="129743" y="124982"/>
        <a:ext cx="9491573" cy="4017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21BF8-3453-492E-BDFD-700666168A4C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C97FA-06F0-47B5-8344-B1832AB62F3C}">
      <dsp:nvSpPr>
        <dsp:cNvPr id="0" name=""/>
        <dsp:cNvSpPr/>
      </dsp:nvSpPr>
      <dsp:spPr>
        <a:xfrm>
          <a:off x="0" y="0"/>
          <a:ext cx="9751059" cy="4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Partire dalle informazioni più generali fino ad arrivare ai dettagli</a:t>
          </a:r>
        </a:p>
      </dsp:txBody>
      <dsp:txXfrm>
        <a:off x="0" y="0"/>
        <a:ext cx="9751059" cy="4267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6D7F3-B65B-4BAD-90A9-A3391A611D3F}">
      <dsp:nvSpPr>
        <dsp:cNvPr id="0" name=""/>
        <dsp:cNvSpPr/>
      </dsp:nvSpPr>
      <dsp:spPr>
        <a:xfrm>
          <a:off x="0" y="230099"/>
          <a:ext cx="9751059" cy="2639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Inserimento di pagine web che non hanno alcuna utilità pratica per l'utente</a:t>
          </a:r>
        </a:p>
      </dsp:txBody>
      <dsp:txXfrm>
        <a:off x="128851" y="358950"/>
        <a:ext cx="9493357" cy="2381817"/>
      </dsp:txXfrm>
    </dsp:sp>
    <dsp:sp modelId="{217C1623-1713-4CD1-B31D-E1842A7D29B2}">
      <dsp:nvSpPr>
        <dsp:cNvPr id="0" name=""/>
        <dsp:cNvSpPr/>
      </dsp:nvSpPr>
      <dsp:spPr>
        <a:xfrm>
          <a:off x="0" y="2869619"/>
          <a:ext cx="9751059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700" kern="1200"/>
            <a:t>Mantenere un buon rapporto fra il numero di clic e il numero di informazioni aggiunte</a:t>
          </a:r>
        </a:p>
      </dsp:txBody>
      <dsp:txXfrm>
        <a:off x="0" y="2869619"/>
        <a:ext cx="9751059" cy="11674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B3A0D-FF93-4170-A0D9-09F6264BC787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/>
            <a:t>Inserire delle scorciatoie per ottenere in tempi rapidi informazioni considerate pertinenti</a:t>
          </a:r>
        </a:p>
      </dsp:txBody>
      <dsp:txXfrm>
        <a:off x="129743" y="124982"/>
        <a:ext cx="9491573" cy="401723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5C758-7EC0-4AFA-A93E-3AEC428D31F8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AF1CF-6C22-492E-A117-6BC952DA40A1}">
      <dsp:nvSpPr>
        <dsp:cNvPr id="0" name=""/>
        <dsp:cNvSpPr/>
      </dsp:nvSpPr>
      <dsp:spPr>
        <a:xfrm>
          <a:off x="0" y="0"/>
          <a:ext cx="9751059" cy="4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Relegare ai margini della pagina le informazioni meno utili o interessanti</a:t>
          </a:r>
        </a:p>
      </dsp:txBody>
      <dsp:txXfrm>
        <a:off x="0" y="0"/>
        <a:ext cx="9751059" cy="42672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FBC31-2737-4561-B9E6-2535312914D7}">
      <dsp:nvSpPr>
        <dsp:cNvPr id="0" name=""/>
        <dsp:cNvSpPr/>
      </dsp:nvSpPr>
      <dsp:spPr>
        <a:xfrm>
          <a:off x="0" y="108543"/>
          <a:ext cx="975105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Fatti i passaggi precedenti, viene naturale crearli</a:t>
          </a:r>
        </a:p>
      </dsp:txBody>
      <dsp:txXfrm>
        <a:off x="40980" y="149523"/>
        <a:ext cx="9669099" cy="757514"/>
      </dsp:txXfrm>
    </dsp:sp>
    <dsp:sp modelId="{8C86AC7C-FC1A-4148-9BA4-A20341199DBB}">
      <dsp:nvSpPr>
        <dsp:cNvPr id="0" name=""/>
        <dsp:cNvSpPr/>
      </dsp:nvSpPr>
      <dsp:spPr>
        <a:xfrm>
          <a:off x="0" y="1048818"/>
          <a:ext cx="975105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Link verticali</a:t>
          </a:r>
        </a:p>
      </dsp:txBody>
      <dsp:txXfrm>
        <a:off x="40980" y="1089798"/>
        <a:ext cx="9669099" cy="757514"/>
      </dsp:txXfrm>
    </dsp:sp>
    <dsp:sp modelId="{C0087DDD-C33F-4305-8263-ACE807B263E4}">
      <dsp:nvSpPr>
        <dsp:cNvPr id="0" name=""/>
        <dsp:cNvSpPr/>
      </dsp:nvSpPr>
      <dsp:spPr>
        <a:xfrm>
          <a:off x="0" y="1888293"/>
          <a:ext cx="9751059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/>
            <a:t>Raggiungimento di tutte le informazioni della macroarea</a:t>
          </a:r>
        </a:p>
      </dsp:txBody>
      <dsp:txXfrm>
        <a:off x="0" y="1888293"/>
        <a:ext cx="9751059" cy="579600"/>
      </dsp:txXfrm>
    </dsp:sp>
    <dsp:sp modelId="{72CE3621-47E2-40D7-8AFA-79FC7E2FBCF3}">
      <dsp:nvSpPr>
        <dsp:cNvPr id="0" name=""/>
        <dsp:cNvSpPr/>
      </dsp:nvSpPr>
      <dsp:spPr>
        <a:xfrm>
          <a:off x="0" y="2467893"/>
          <a:ext cx="975105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Link orizzontali</a:t>
          </a:r>
        </a:p>
      </dsp:txBody>
      <dsp:txXfrm>
        <a:off x="40980" y="2508873"/>
        <a:ext cx="9669099" cy="757514"/>
      </dsp:txXfrm>
    </dsp:sp>
    <dsp:sp modelId="{F0FB31C2-C75C-433C-8C7D-73F886FBA032}">
      <dsp:nvSpPr>
        <dsp:cNvPr id="0" name=""/>
        <dsp:cNvSpPr/>
      </dsp:nvSpPr>
      <dsp:spPr>
        <a:xfrm>
          <a:off x="0" y="3307368"/>
          <a:ext cx="9751059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/>
            <a:t>Passare ad informazioni che si trovano sullo stesso livello gerarchico</a:t>
          </a:r>
        </a:p>
      </dsp:txBody>
      <dsp:txXfrm>
        <a:off x="0" y="3307368"/>
        <a:ext cx="9751059" cy="851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42379-D719-4138-982E-805E620A3392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"Lasciate che io introduca il termine ipertesto per rappresentare un insieme di materiale scritto o figurato interconnesso in un modo così complesso da non poter essere rappresentato su carta"</a:t>
          </a:r>
        </a:p>
      </dsp:txBody>
      <dsp:txXfrm>
        <a:off x="129743" y="124982"/>
        <a:ext cx="9491573" cy="40172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77EDD-1EC6-49AD-94E7-E182AC390DA5}">
      <dsp:nvSpPr>
        <dsp:cNvPr id="0" name=""/>
        <dsp:cNvSpPr/>
      </dsp:nvSpPr>
      <dsp:spPr>
        <a:xfrm>
          <a:off x="0" y="9757"/>
          <a:ext cx="9751059" cy="21083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Client è rappresentato dal software usato dall'utente</a:t>
          </a:r>
        </a:p>
      </dsp:txBody>
      <dsp:txXfrm>
        <a:off x="102921" y="112678"/>
        <a:ext cx="9545217" cy="1902498"/>
      </dsp:txXfrm>
    </dsp:sp>
    <dsp:sp modelId="{CBF2D279-D75B-4BF0-9A12-C8DEC7F85476}">
      <dsp:nvSpPr>
        <dsp:cNvPr id="0" name=""/>
        <dsp:cNvSpPr/>
      </dsp:nvSpPr>
      <dsp:spPr>
        <a:xfrm>
          <a:off x="0" y="2118097"/>
          <a:ext cx="9751059" cy="213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Trasmettere le richieste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Rendere visibile in contenuto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Operazioni locali</a:t>
          </a:r>
        </a:p>
      </dsp:txBody>
      <dsp:txXfrm>
        <a:off x="0" y="2118097"/>
        <a:ext cx="9751059" cy="213934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88290-D918-474F-B6B2-4456A7DB3090}">
      <dsp:nvSpPr>
        <dsp:cNvPr id="0" name=""/>
        <dsp:cNvSpPr/>
      </dsp:nvSpPr>
      <dsp:spPr>
        <a:xfrm>
          <a:off x="0" y="45150"/>
          <a:ext cx="9751059" cy="28044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Server è tipicamente un processo in esecuzione su un computer remoto</a:t>
          </a:r>
        </a:p>
      </dsp:txBody>
      <dsp:txXfrm>
        <a:off x="136904" y="182054"/>
        <a:ext cx="9477251" cy="2530681"/>
      </dsp:txXfrm>
    </dsp:sp>
    <dsp:sp modelId="{C5817A5D-1A16-4302-855C-EB77FC30B73D}">
      <dsp:nvSpPr>
        <dsp:cNvPr id="0" name=""/>
        <dsp:cNvSpPr/>
      </dsp:nvSpPr>
      <dsp:spPr>
        <a:xfrm>
          <a:off x="0" y="2849640"/>
          <a:ext cx="975105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000" kern="1200"/>
            <a:t>Attende le richieste del client e risponde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000" kern="1200"/>
            <a:t>Preparare e organizza le informazioni</a:t>
          </a:r>
        </a:p>
      </dsp:txBody>
      <dsp:txXfrm>
        <a:off x="0" y="2849640"/>
        <a:ext cx="9751059" cy="13724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0CF05-EF4B-46D3-AA2D-32B3A0478D33}">
      <dsp:nvSpPr>
        <dsp:cNvPr id="0" name=""/>
        <dsp:cNvSpPr/>
      </dsp:nvSpPr>
      <dsp:spPr>
        <a:xfrm>
          <a:off x="1430996" y="1269"/>
          <a:ext cx="3280507" cy="1968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Sito web formato da un numero stabilito di pagine HTML</a:t>
          </a:r>
        </a:p>
      </dsp:txBody>
      <dsp:txXfrm>
        <a:off x="1430996" y="1269"/>
        <a:ext cx="3280507" cy="1968304"/>
      </dsp:txXfrm>
    </dsp:sp>
    <dsp:sp modelId="{FA6E78CB-0186-4849-99F2-1432D6BFA7FE}">
      <dsp:nvSpPr>
        <dsp:cNvPr id="0" name=""/>
        <dsp:cNvSpPr/>
      </dsp:nvSpPr>
      <dsp:spPr>
        <a:xfrm>
          <a:off x="5039555" y="1269"/>
          <a:ext cx="3280507" cy="1968304"/>
        </a:xfrm>
        <a:prstGeom prst="rect">
          <a:avLst/>
        </a:prstGeom>
        <a:solidFill>
          <a:schemeClr val="accent2">
            <a:hueOff val="-796162"/>
            <a:satOff val="15804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Il server non deve far altro che verificare che la pagina esista</a:t>
          </a:r>
        </a:p>
      </dsp:txBody>
      <dsp:txXfrm>
        <a:off x="5039555" y="1269"/>
        <a:ext cx="3280507" cy="1968304"/>
      </dsp:txXfrm>
    </dsp:sp>
    <dsp:sp modelId="{6CEB3EE1-7074-49B5-8DD8-DF14D255490B}">
      <dsp:nvSpPr>
        <dsp:cNvPr id="0" name=""/>
        <dsp:cNvSpPr/>
      </dsp:nvSpPr>
      <dsp:spPr>
        <a:xfrm>
          <a:off x="1430996" y="2297625"/>
          <a:ext cx="3280507" cy="1968304"/>
        </a:xfrm>
        <a:prstGeom prst="rect">
          <a:avLst/>
        </a:prstGeom>
        <a:solidFill>
          <a:schemeClr val="accent2">
            <a:hueOff val="-1592325"/>
            <a:satOff val="31608"/>
            <a:lumOff val="-2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Grafica accattivante e facile consultazione</a:t>
          </a:r>
        </a:p>
      </dsp:txBody>
      <dsp:txXfrm>
        <a:off x="1430996" y="2297625"/>
        <a:ext cx="3280507" cy="1968304"/>
      </dsp:txXfrm>
    </dsp:sp>
    <dsp:sp modelId="{A84EBFC8-9C00-4086-A58B-3E9F98B2DB45}">
      <dsp:nvSpPr>
        <dsp:cNvPr id="0" name=""/>
        <dsp:cNvSpPr/>
      </dsp:nvSpPr>
      <dsp:spPr>
        <a:xfrm>
          <a:off x="5039555" y="2297625"/>
          <a:ext cx="3280507" cy="1968304"/>
        </a:xfrm>
        <a:prstGeom prst="rect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Costi di realizzazione e gestione contenuti</a:t>
          </a:r>
        </a:p>
      </dsp:txBody>
      <dsp:txXfrm>
        <a:off x="5039555" y="2297625"/>
        <a:ext cx="3280507" cy="196830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8447-D61B-4625-BF9F-68B97FCE3690}">
      <dsp:nvSpPr>
        <dsp:cNvPr id="0" name=""/>
        <dsp:cNvSpPr/>
      </dsp:nvSpPr>
      <dsp:spPr>
        <a:xfrm>
          <a:off x="1430996" y="1269"/>
          <a:ext cx="3280507" cy="19683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Costruisce le pagine web direttamente sul server</a:t>
          </a:r>
        </a:p>
      </dsp:txBody>
      <dsp:txXfrm>
        <a:off x="1430996" y="1269"/>
        <a:ext cx="3280507" cy="1968304"/>
      </dsp:txXfrm>
    </dsp:sp>
    <dsp:sp modelId="{2647DC67-3850-43DC-B430-5DFA7C7F9939}">
      <dsp:nvSpPr>
        <dsp:cNvPr id="0" name=""/>
        <dsp:cNvSpPr/>
      </dsp:nvSpPr>
      <dsp:spPr>
        <a:xfrm>
          <a:off x="5039555" y="1269"/>
          <a:ext cx="3280507" cy="1968304"/>
        </a:xfrm>
        <a:prstGeom prst="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Le informazioni vengono prelevate da archivi</a:t>
          </a:r>
        </a:p>
      </dsp:txBody>
      <dsp:txXfrm>
        <a:off x="5039555" y="1269"/>
        <a:ext cx="3280507" cy="1968304"/>
      </dsp:txXfrm>
    </dsp:sp>
    <dsp:sp modelId="{B728C989-52A1-45FC-BDA1-BC73D3D11B85}">
      <dsp:nvSpPr>
        <dsp:cNvPr id="0" name=""/>
        <dsp:cNvSpPr/>
      </dsp:nvSpPr>
      <dsp:spPr>
        <a:xfrm>
          <a:off x="1430996" y="2297625"/>
          <a:ext cx="3280507" cy="1968304"/>
        </a:xfrm>
        <a:prstGeom prst="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Performance elevatissime</a:t>
          </a:r>
        </a:p>
      </dsp:txBody>
      <dsp:txXfrm>
        <a:off x="1430996" y="2297625"/>
        <a:ext cx="3280507" cy="1968304"/>
      </dsp:txXfrm>
    </dsp:sp>
    <dsp:sp modelId="{4CA3A109-4C1A-4242-94D5-4D245D2B937B}">
      <dsp:nvSpPr>
        <dsp:cNvPr id="0" name=""/>
        <dsp:cNvSpPr/>
      </dsp:nvSpPr>
      <dsp:spPr>
        <a:xfrm>
          <a:off x="5039555" y="2297625"/>
          <a:ext cx="3280507" cy="1968304"/>
        </a:xfrm>
        <a:prstGeom prst="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Aggiornamento di un sito a basso costo</a:t>
          </a:r>
        </a:p>
      </dsp:txBody>
      <dsp:txXfrm>
        <a:off x="5039555" y="2297625"/>
        <a:ext cx="3280507" cy="19683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DEFDB-A832-4340-AFD6-7155F46F7954}">
      <dsp:nvSpPr>
        <dsp:cNvPr id="0" name=""/>
        <dsp:cNvSpPr/>
      </dsp:nvSpPr>
      <dsp:spPr>
        <a:xfrm>
          <a:off x="0" y="1140"/>
          <a:ext cx="975105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Contenuto</a:t>
          </a:r>
        </a:p>
      </dsp:txBody>
      <dsp:txXfrm>
        <a:off x="56201" y="57341"/>
        <a:ext cx="9638657" cy="1038877"/>
      </dsp:txXfrm>
    </dsp:sp>
    <dsp:sp modelId="{C5F48939-675C-4435-818C-3F3B459D68D1}">
      <dsp:nvSpPr>
        <dsp:cNvPr id="0" name=""/>
        <dsp:cNvSpPr/>
      </dsp:nvSpPr>
      <dsp:spPr>
        <a:xfrm>
          <a:off x="0" y="1152419"/>
          <a:ext cx="975105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700" kern="1200"/>
            <a:t>Ciò che si comunica all'utente</a:t>
          </a:r>
        </a:p>
      </dsp:txBody>
      <dsp:txXfrm>
        <a:off x="0" y="1152419"/>
        <a:ext cx="9751059" cy="794880"/>
      </dsp:txXfrm>
    </dsp:sp>
    <dsp:sp modelId="{4B7019F2-5506-4BD0-A850-174CF89C379B}">
      <dsp:nvSpPr>
        <dsp:cNvPr id="0" name=""/>
        <dsp:cNvSpPr/>
      </dsp:nvSpPr>
      <dsp:spPr>
        <a:xfrm>
          <a:off x="0" y="1947299"/>
          <a:ext cx="975105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Rappresentazione</a:t>
          </a:r>
        </a:p>
      </dsp:txBody>
      <dsp:txXfrm>
        <a:off x="56201" y="2003500"/>
        <a:ext cx="9638657" cy="1038877"/>
      </dsp:txXfrm>
    </dsp:sp>
    <dsp:sp modelId="{2457C00C-DD9C-488B-B51F-59BFE7508F77}">
      <dsp:nvSpPr>
        <dsp:cNvPr id="0" name=""/>
        <dsp:cNvSpPr/>
      </dsp:nvSpPr>
      <dsp:spPr>
        <a:xfrm>
          <a:off x="0" y="3098579"/>
          <a:ext cx="9751059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700" kern="1200"/>
            <a:t>Modo in cui il documento è riprodotto attraverso differenti strumenti</a:t>
          </a:r>
        </a:p>
      </dsp:txBody>
      <dsp:txXfrm>
        <a:off x="0" y="3098579"/>
        <a:ext cx="9751059" cy="11674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AA583-FF84-441F-80D9-7DE39983FCB7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Tutti i possibili tipi di presentazione di un documento devono riuscire a mostrare all'utente, se non proprio lo stesso contenuto, almeno un suo valido equivalente</a:t>
          </a:r>
        </a:p>
      </dsp:txBody>
      <dsp:txXfrm>
        <a:off x="129743" y="124982"/>
        <a:ext cx="9491573" cy="401723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B5C6-7B4E-4B39-AEFC-F1E8CF6DE48B}">
      <dsp:nvSpPr>
        <dsp:cNvPr id="0" name=""/>
        <dsp:cNvSpPr/>
      </dsp:nvSpPr>
      <dsp:spPr>
        <a:xfrm>
          <a:off x="0" y="479512"/>
          <a:ext cx="975105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Due linguaggi differenti</a:t>
          </a:r>
        </a:p>
      </dsp:txBody>
      <dsp:txXfrm>
        <a:off x="76105" y="555617"/>
        <a:ext cx="9598849" cy="1406815"/>
      </dsp:txXfrm>
    </dsp:sp>
    <dsp:sp modelId="{A9693E0F-447E-44A2-BE0C-8800670491DF}">
      <dsp:nvSpPr>
        <dsp:cNvPr id="0" name=""/>
        <dsp:cNvSpPr/>
      </dsp:nvSpPr>
      <dsp:spPr>
        <a:xfrm>
          <a:off x="0" y="2038537"/>
          <a:ext cx="9751059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HTML per il contenuto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CSS per la presentazione</a:t>
          </a:r>
        </a:p>
      </dsp:txBody>
      <dsp:txXfrm>
        <a:off x="0" y="2038537"/>
        <a:ext cx="9751059" cy="174915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BB022-A847-4035-8710-DA0C36A162B1}">
      <dsp:nvSpPr>
        <dsp:cNvPr id="0" name=""/>
        <dsp:cNvSpPr/>
      </dsp:nvSpPr>
      <dsp:spPr>
        <a:xfrm rot="16200000">
          <a:off x="-585000" y="586190"/>
          <a:ext cx="4267200" cy="309481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Comportamento</a:t>
          </a:r>
        </a:p>
      </dsp:txBody>
      <dsp:txXfrm rot="5400000">
        <a:off x="1191" y="853439"/>
        <a:ext cx="3094818" cy="2560320"/>
      </dsp:txXfrm>
    </dsp:sp>
    <dsp:sp modelId="{ECB115E2-6B20-4A48-91CA-1E8CA58FF2B1}">
      <dsp:nvSpPr>
        <dsp:cNvPr id="0" name=""/>
        <dsp:cNvSpPr/>
      </dsp:nvSpPr>
      <dsp:spPr>
        <a:xfrm rot="16200000">
          <a:off x="2741929" y="586190"/>
          <a:ext cx="4267200" cy="3094818"/>
        </a:xfrm>
        <a:prstGeom prst="flowChartManualOperation">
          <a:avLst/>
        </a:prstGeom>
        <a:solidFill>
          <a:schemeClr val="accent2">
            <a:hueOff val="-1194244"/>
            <a:satOff val="2370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Presentazione</a:t>
          </a:r>
        </a:p>
      </dsp:txBody>
      <dsp:txXfrm rot="5400000">
        <a:off x="3328120" y="853439"/>
        <a:ext cx="3094818" cy="2560320"/>
      </dsp:txXfrm>
    </dsp:sp>
    <dsp:sp modelId="{61F03EBE-9113-4A5F-AFB0-00F59F0A4ADE}">
      <dsp:nvSpPr>
        <dsp:cNvPr id="0" name=""/>
        <dsp:cNvSpPr/>
      </dsp:nvSpPr>
      <dsp:spPr>
        <a:xfrm rot="16200000">
          <a:off x="6068860" y="586190"/>
          <a:ext cx="4267200" cy="3094818"/>
        </a:xfrm>
        <a:prstGeom prst="flowChartManualOperation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Struttura e contenuto</a:t>
          </a:r>
        </a:p>
      </dsp:txBody>
      <dsp:txXfrm rot="5400000">
        <a:off x="6655051" y="853439"/>
        <a:ext cx="3094818" cy="25603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53E2B-85DF-4658-B55E-23DB871EAB2E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94E89-F646-4816-9B13-ADD0C165C197}">
      <dsp:nvSpPr>
        <dsp:cNvPr id="0" name=""/>
        <dsp:cNvSpPr/>
      </dsp:nvSpPr>
      <dsp:spPr>
        <a:xfrm>
          <a:off x="0" y="0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Spazio su Internet su cui depositare i nostri file</a:t>
          </a:r>
        </a:p>
      </dsp:txBody>
      <dsp:txXfrm>
        <a:off x="0" y="0"/>
        <a:ext cx="9751059" cy="1066799"/>
      </dsp:txXfrm>
    </dsp:sp>
    <dsp:sp modelId="{AF93E62E-B711-4C24-9C6A-06A8558CE812}">
      <dsp:nvSpPr>
        <dsp:cNvPr id="0" name=""/>
        <dsp:cNvSpPr/>
      </dsp:nvSpPr>
      <dsp:spPr>
        <a:xfrm>
          <a:off x="0" y="10667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B730F-0E3C-4EFA-8EA2-BAF949FF3FAC}">
      <dsp:nvSpPr>
        <dsp:cNvPr id="0" name=""/>
        <dsp:cNvSpPr/>
      </dsp:nvSpPr>
      <dsp:spPr>
        <a:xfrm>
          <a:off x="0" y="1066799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Prevede uno spazio fisico su hard disk</a:t>
          </a:r>
        </a:p>
      </dsp:txBody>
      <dsp:txXfrm>
        <a:off x="0" y="1066799"/>
        <a:ext cx="9751059" cy="1066799"/>
      </dsp:txXfrm>
    </dsp:sp>
    <dsp:sp modelId="{8E80236C-A64E-4643-BD1A-AD7047FD0781}">
      <dsp:nvSpPr>
        <dsp:cNvPr id="0" name=""/>
        <dsp:cNvSpPr/>
      </dsp:nvSpPr>
      <dsp:spPr>
        <a:xfrm>
          <a:off x="0" y="21335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0FF19-8012-4CA5-AB59-E36BDF0492C7}">
      <dsp:nvSpPr>
        <dsp:cNvPr id="0" name=""/>
        <dsp:cNvSpPr/>
      </dsp:nvSpPr>
      <dsp:spPr>
        <a:xfrm>
          <a:off x="0" y="2133599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Accessibili da ogni postazione in tempo brevissimo, attraverso dei server</a:t>
          </a:r>
        </a:p>
      </dsp:txBody>
      <dsp:txXfrm>
        <a:off x="0" y="2133599"/>
        <a:ext cx="9751059" cy="1066799"/>
      </dsp:txXfrm>
    </dsp:sp>
    <dsp:sp modelId="{06E4FAC9-4DB3-43C2-B1EB-9AFB949ABCE5}">
      <dsp:nvSpPr>
        <dsp:cNvPr id="0" name=""/>
        <dsp:cNvSpPr/>
      </dsp:nvSpPr>
      <dsp:spPr>
        <a:xfrm>
          <a:off x="0" y="32003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18C0-17A9-45AD-B087-5031730B301A}">
      <dsp:nvSpPr>
        <dsp:cNvPr id="0" name=""/>
        <dsp:cNvSpPr/>
      </dsp:nvSpPr>
      <dsp:spPr>
        <a:xfrm>
          <a:off x="0" y="3200399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Soluzioni gratuite o a pagamento</a:t>
          </a:r>
        </a:p>
      </dsp:txBody>
      <dsp:txXfrm>
        <a:off x="0" y="3200399"/>
        <a:ext cx="9751059" cy="106679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04F31-B020-4EB5-A19B-CA1E419EFB72}">
      <dsp:nvSpPr>
        <dsp:cNvPr id="0" name=""/>
        <dsp:cNvSpPr/>
      </dsp:nvSpPr>
      <dsp:spPr>
        <a:xfrm>
          <a:off x="0" y="152915"/>
          <a:ext cx="3047206" cy="18283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Velocità di connessione</a:t>
          </a:r>
        </a:p>
      </dsp:txBody>
      <dsp:txXfrm>
        <a:off x="0" y="152915"/>
        <a:ext cx="3047206" cy="1828323"/>
      </dsp:txXfrm>
    </dsp:sp>
    <dsp:sp modelId="{3A6046A8-2830-4F37-859D-58D2ED8AB7A5}">
      <dsp:nvSpPr>
        <dsp:cNvPr id="0" name=""/>
        <dsp:cNvSpPr/>
      </dsp:nvSpPr>
      <dsp:spPr>
        <a:xfrm>
          <a:off x="3351926" y="152915"/>
          <a:ext cx="3047206" cy="1828323"/>
        </a:xfrm>
        <a:prstGeom prst="rect">
          <a:avLst/>
        </a:prstGeom>
        <a:solidFill>
          <a:schemeClr val="accent3">
            <a:hueOff val="3130604"/>
            <a:satOff val="-16815"/>
            <a:lumOff val="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Dislocazione fisica dei server</a:t>
          </a:r>
        </a:p>
      </dsp:txBody>
      <dsp:txXfrm>
        <a:off x="3351926" y="152915"/>
        <a:ext cx="3047206" cy="1828323"/>
      </dsp:txXfrm>
    </dsp:sp>
    <dsp:sp modelId="{A438BA9B-B5BD-4483-84FA-F5055D9C2E59}">
      <dsp:nvSpPr>
        <dsp:cNvPr id="0" name=""/>
        <dsp:cNvSpPr/>
      </dsp:nvSpPr>
      <dsp:spPr>
        <a:xfrm>
          <a:off x="6703853" y="152915"/>
          <a:ext cx="3047206" cy="1828323"/>
        </a:xfrm>
        <a:prstGeom prst="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Strumenti forniti</a:t>
          </a:r>
        </a:p>
      </dsp:txBody>
      <dsp:txXfrm>
        <a:off x="6703853" y="152915"/>
        <a:ext cx="3047206" cy="1828323"/>
      </dsp:txXfrm>
    </dsp:sp>
    <dsp:sp modelId="{60AD6761-A9D3-4DE0-B451-F2ACA2C59809}">
      <dsp:nvSpPr>
        <dsp:cNvPr id="0" name=""/>
        <dsp:cNvSpPr/>
      </dsp:nvSpPr>
      <dsp:spPr>
        <a:xfrm>
          <a:off x="1675963" y="2285960"/>
          <a:ext cx="3047206" cy="1828323"/>
        </a:xfrm>
        <a:prstGeom prst="rect">
          <a:avLst/>
        </a:prstGeom>
        <a:solidFill>
          <a:schemeClr val="accent3">
            <a:hueOff val="9391811"/>
            <a:satOff val="-50444"/>
            <a:lumOff val="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Assistenza</a:t>
          </a:r>
        </a:p>
      </dsp:txBody>
      <dsp:txXfrm>
        <a:off x="1675963" y="2285960"/>
        <a:ext cx="3047206" cy="1828323"/>
      </dsp:txXfrm>
    </dsp:sp>
    <dsp:sp modelId="{6515BCC4-4D5F-49C6-AD76-7A31853CC8AD}">
      <dsp:nvSpPr>
        <dsp:cNvPr id="0" name=""/>
        <dsp:cNvSpPr/>
      </dsp:nvSpPr>
      <dsp:spPr>
        <a:xfrm>
          <a:off x="5027890" y="2285960"/>
          <a:ext cx="3047206" cy="1828323"/>
        </a:xfrm>
        <a:prstGeom prst="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Velocità di soluzione dei problemi</a:t>
          </a:r>
        </a:p>
      </dsp:txBody>
      <dsp:txXfrm>
        <a:off x="5027890" y="2285960"/>
        <a:ext cx="3047206" cy="1828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E9A2F-18C5-44D9-B556-7ED5B54E198B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Indica il passaggio a un'altra dimensione: il testo non è più qualcosa di sequenziale che si sviluppa su un unico filo conduttore e, quindi, lungo un'unica dimensione</a:t>
          </a:r>
        </a:p>
      </dsp:txBody>
      <dsp:txXfrm>
        <a:off x="129743" y="124982"/>
        <a:ext cx="9491573" cy="401723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5FDE3-81CD-4C1C-BD15-E5268A3ECADD}">
      <dsp:nvSpPr>
        <dsp:cNvPr id="0" name=""/>
        <dsp:cNvSpPr/>
      </dsp:nvSpPr>
      <dsp:spPr>
        <a:xfrm>
          <a:off x="0" y="59549"/>
          <a:ext cx="9751059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Andate sul menù Start e aprite il CMD</a:t>
          </a:r>
        </a:p>
      </dsp:txBody>
      <dsp:txXfrm>
        <a:off x="51517" y="111066"/>
        <a:ext cx="9648025" cy="952306"/>
      </dsp:txXfrm>
    </dsp:sp>
    <dsp:sp modelId="{869FA2CC-944C-4356-8CE6-AE15AC44EC23}">
      <dsp:nvSpPr>
        <dsp:cNvPr id="0" name=""/>
        <dsp:cNvSpPr/>
      </dsp:nvSpPr>
      <dsp:spPr>
        <a:xfrm>
          <a:off x="0" y="1241609"/>
          <a:ext cx="9751059" cy="1055340"/>
        </a:xfrm>
        <a:prstGeom prst="roundRect">
          <a:avLst/>
        </a:prstGeom>
        <a:solidFill>
          <a:schemeClr val="accent5">
            <a:hueOff val="-1055978"/>
            <a:satOff val="24999"/>
            <a:lumOff val="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Scrivete ping </a:t>
          </a:r>
          <a:r>
            <a:rPr lang="it-IT" sz="4400" kern="1200">
              <a:hlinkClick xmlns:r="http://schemas.openxmlformats.org/officeDocument/2006/relationships" r:id="rId1"/>
            </a:rPr>
            <a:t>www.google.com</a:t>
          </a:r>
          <a:endParaRPr lang="it-IT" sz="4400" kern="1200"/>
        </a:p>
      </dsp:txBody>
      <dsp:txXfrm>
        <a:off x="51517" y="1293126"/>
        <a:ext cx="9648025" cy="952306"/>
      </dsp:txXfrm>
    </dsp:sp>
    <dsp:sp modelId="{C0C519CC-BF25-49A3-9103-0B0C54BF4C7D}">
      <dsp:nvSpPr>
        <dsp:cNvPr id="0" name=""/>
        <dsp:cNvSpPr/>
      </dsp:nvSpPr>
      <dsp:spPr>
        <a:xfrm>
          <a:off x="0" y="2423670"/>
          <a:ext cx="9751059" cy="1055340"/>
        </a:xfrm>
        <a:prstGeom prst="roundRect">
          <a:avLst/>
        </a:prstGeom>
        <a:solidFill>
          <a:schemeClr val="accent5">
            <a:hueOff val="-2111956"/>
            <a:satOff val="49998"/>
            <a:lumOff val="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Quanto tempo di risposta vi dà?</a:t>
          </a:r>
        </a:p>
      </dsp:txBody>
      <dsp:txXfrm>
        <a:off x="51517" y="2475187"/>
        <a:ext cx="9648025" cy="952306"/>
      </dsp:txXfrm>
    </dsp:sp>
    <dsp:sp modelId="{1DE0B302-FAB1-4EB2-9851-84D7F6BE82C1}">
      <dsp:nvSpPr>
        <dsp:cNvPr id="0" name=""/>
        <dsp:cNvSpPr/>
      </dsp:nvSpPr>
      <dsp:spPr>
        <a:xfrm>
          <a:off x="0" y="3479010"/>
          <a:ext cx="9751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Provate tranquillamente con altri siti</a:t>
          </a:r>
        </a:p>
      </dsp:txBody>
      <dsp:txXfrm>
        <a:off x="0" y="3479010"/>
        <a:ext cx="9751059" cy="72864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E3A29-676B-4411-8C98-9A043AB06D21}">
      <dsp:nvSpPr>
        <dsp:cNvPr id="0" name=""/>
        <dsp:cNvSpPr/>
      </dsp:nvSpPr>
      <dsp:spPr>
        <a:xfrm>
          <a:off x="0" y="2083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533FD-6308-400E-8966-8BA6E8074ABE}">
      <dsp:nvSpPr>
        <dsp:cNvPr id="0" name=""/>
        <dsp:cNvSpPr/>
      </dsp:nvSpPr>
      <dsp:spPr>
        <a:xfrm>
          <a:off x="0" y="2083"/>
          <a:ext cx="9751059" cy="14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Servizio che collega un computer di proprietà del cliente alla rete Internet</a:t>
          </a:r>
        </a:p>
      </dsp:txBody>
      <dsp:txXfrm>
        <a:off x="0" y="2083"/>
        <a:ext cx="9751059" cy="1421010"/>
      </dsp:txXfrm>
    </dsp:sp>
    <dsp:sp modelId="{026B3205-0005-4153-95BF-B6C7F4745B9D}">
      <dsp:nvSpPr>
        <dsp:cNvPr id="0" name=""/>
        <dsp:cNvSpPr/>
      </dsp:nvSpPr>
      <dsp:spPr>
        <a:xfrm>
          <a:off x="0" y="1423094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853F6-8097-4747-A3DC-8DFFDCE2CB4A}">
      <dsp:nvSpPr>
        <dsp:cNvPr id="0" name=""/>
        <dsp:cNvSpPr/>
      </dsp:nvSpPr>
      <dsp:spPr>
        <a:xfrm>
          <a:off x="0" y="1423094"/>
          <a:ext cx="9751059" cy="14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L'azienda fornisce solo gli aspetti logistici</a:t>
          </a:r>
        </a:p>
      </dsp:txBody>
      <dsp:txXfrm>
        <a:off x="0" y="1423094"/>
        <a:ext cx="9751059" cy="1421010"/>
      </dsp:txXfrm>
    </dsp:sp>
    <dsp:sp modelId="{5C67FDEC-7FA3-489F-93FB-3F3DD5076737}">
      <dsp:nvSpPr>
        <dsp:cNvPr id="0" name=""/>
        <dsp:cNvSpPr/>
      </dsp:nvSpPr>
      <dsp:spPr>
        <a:xfrm>
          <a:off x="0" y="2844105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E785F-A5DE-4CA7-A306-B33AA340514F}">
      <dsp:nvSpPr>
        <dsp:cNvPr id="0" name=""/>
        <dsp:cNvSpPr/>
      </dsp:nvSpPr>
      <dsp:spPr>
        <a:xfrm>
          <a:off x="0" y="2844105"/>
          <a:ext cx="9751059" cy="14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Il server in pratica è nostro, aumentando quindi i costi</a:t>
          </a:r>
        </a:p>
      </dsp:txBody>
      <dsp:txXfrm>
        <a:off x="0" y="2844105"/>
        <a:ext cx="9751059" cy="142101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140B0-82C4-41BF-B928-A55EE93BE9A9}">
      <dsp:nvSpPr>
        <dsp:cNvPr id="0" name=""/>
        <dsp:cNvSpPr/>
      </dsp:nvSpPr>
      <dsp:spPr>
        <a:xfrm>
          <a:off x="0" y="6899"/>
          <a:ext cx="9751059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Deve avvicinarsi il più possibile all'argomento trattato o all'attività svolta</a:t>
          </a:r>
        </a:p>
      </dsp:txBody>
      <dsp:txXfrm>
        <a:off x="66025" y="72924"/>
        <a:ext cx="9619009" cy="1220470"/>
      </dsp:txXfrm>
    </dsp:sp>
    <dsp:sp modelId="{624640A0-4E39-4136-AA83-8FF9E43D4001}">
      <dsp:nvSpPr>
        <dsp:cNvPr id="0" name=""/>
        <dsp:cNvSpPr/>
      </dsp:nvSpPr>
      <dsp:spPr>
        <a:xfrm>
          <a:off x="0" y="1457339"/>
          <a:ext cx="9751059" cy="1352520"/>
        </a:xfrm>
        <a:prstGeom prst="roundRect">
          <a:avLst/>
        </a:prstGeom>
        <a:solidFill>
          <a:schemeClr val="accent2">
            <a:hueOff val="-1194244"/>
            <a:satOff val="2370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Deve poter essere facile da leggere, scrivere e ricordare</a:t>
          </a:r>
        </a:p>
      </dsp:txBody>
      <dsp:txXfrm>
        <a:off x="66025" y="1523364"/>
        <a:ext cx="9619009" cy="1220470"/>
      </dsp:txXfrm>
    </dsp:sp>
    <dsp:sp modelId="{06D3C780-CA69-4645-B674-1F8AFFEA6D0C}">
      <dsp:nvSpPr>
        <dsp:cNvPr id="0" name=""/>
        <dsp:cNvSpPr/>
      </dsp:nvSpPr>
      <dsp:spPr>
        <a:xfrm>
          <a:off x="0" y="2907779"/>
          <a:ext cx="9751059" cy="1352520"/>
        </a:xfrm>
        <a:prstGeom prst="roundRect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Lo identifica in modo univoco in tutta la rete</a:t>
          </a:r>
        </a:p>
      </dsp:txBody>
      <dsp:txXfrm>
        <a:off x="66025" y="2973804"/>
        <a:ext cx="9619009" cy="122047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52BBC-581A-4A67-B919-42DD47F861D4}">
      <dsp:nvSpPr>
        <dsp:cNvPr id="0" name=""/>
        <dsp:cNvSpPr/>
      </dsp:nvSpPr>
      <dsp:spPr>
        <a:xfrm>
          <a:off x="0" y="622229"/>
          <a:ext cx="975105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Struttura ad albero gerarchico</a:t>
          </a:r>
        </a:p>
      </dsp:txBody>
      <dsp:txXfrm>
        <a:off x="32784" y="655013"/>
        <a:ext cx="9685491" cy="606012"/>
      </dsp:txXfrm>
    </dsp:sp>
    <dsp:sp modelId="{55497738-4879-444C-996D-A57EFCA1CECC}">
      <dsp:nvSpPr>
        <dsp:cNvPr id="0" name=""/>
        <dsp:cNvSpPr/>
      </dsp:nvSpPr>
      <dsp:spPr>
        <a:xfrm>
          <a:off x="0" y="1293810"/>
          <a:ext cx="975105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/>
            <a:t>Ogni nodo ha un'etichetta</a:t>
          </a:r>
        </a:p>
      </dsp:txBody>
      <dsp:txXfrm>
        <a:off x="0" y="1293810"/>
        <a:ext cx="9751059" cy="463680"/>
      </dsp:txXfrm>
    </dsp:sp>
    <dsp:sp modelId="{7A682ED6-4706-46CB-A071-B095612862B0}">
      <dsp:nvSpPr>
        <dsp:cNvPr id="0" name=""/>
        <dsp:cNvSpPr/>
      </dsp:nvSpPr>
      <dsp:spPr>
        <a:xfrm>
          <a:off x="0" y="1757490"/>
          <a:ext cx="975105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Costituito da quella parte relativa allo spazio dei nomi</a:t>
          </a:r>
        </a:p>
      </dsp:txBody>
      <dsp:txXfrm>
        <a:off x="32784" y="1790274"/>
        <a:ext cx="9685491" cy="606012"/>
      </dsp:txXfrm>
    </dsp:sp>
    <dsp:sp modelId="{D6F6F5B5-8A2B-4592-A1B4-ACA4B1605BEF}">
      <dsp:nvSpPr>
        <dsp:cNvPr id="0" name=""/>
        <dsp:cNvSpPr/>
      </dsp:nvSpPr>
      <dsp:spPr>
        <a:xfrm>
          <a:off x="0" y="2509710"/>
          <a:ext cx="975105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Un nodo che dipende da un altro nodo è un suo sottodominio</a:t>
          </a:r>
        </a:p>
      </dsp:txBody>
      <dsp:txXfrm>
        <a:off x="32784" y="2542494"/>
        <a:ext cx="9685491" cy="606012"/>
      </dsp:txXfrm>
    </dsp:sp>
    <dsp:sp modelId="{4CE9DEAB-BA2F-402C-85A2-E646121452D8}">
      <dsp:nvSpPr>
        <dsp:cNvPr id="0" name=""/>
        <dsp:cNvSpPr/>
      </dsp:nvSpPr>
      <dsp:spPr>
        <a:xfrm>
          <a:off x="0" y="3181290"/>
          <a:ext cx="975105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/>
            <a:t>Si legge da sinistra a destra</a:t>
          </a:r>
        </a:p>
      </dsp:txBody>
      <dsp:txXfrm>
        <a:off x="0" y="3181290"/>
        <a:ext cx="9751059" cy="46368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9AF92-FD15-4040-B976-BB046E820500}">
      <dsp:nvSpPr>
        <dsp:cNvPr id="0" name=""/>
        <dsp:cNvSpPr/>
      </dsp:nvSpPr>
      <dsp:spPr>
        <a:xfrm>
          <a:off x="0" y="4650"/>
          <a:ext cx="9751059" cy="13671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baronio.vicenza.it</a:t>
          </a:r>
        </a:p>
      </dsp:txBody>
      <dsp:txXfrm>
        <a:off x="66738" y="71388"/>
        <a:ext cx="9617583" cy="1233668"/>
      </dsp:txXfrm>
    </dsp:sp>
    <dsp:sp modelId="{C8BD0319-FC2C-4805-8408-EE39D39BF300}">
      <dsp:nvSpPr>
        <dsp:cNvPr id="0" name=""/>
        <dsp:cNvSpPr/>
      </dsp:nvSpPr>
      <dsp:spPr>
        <a:xfrm>
          <a:off x="0" y="1371794"/>
          <a:ext cx="9751059" cy="2890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400" kern="1200"/>
            <a:t>Baronio è sottodominio di vicenza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400" kern="1200"/>
            <a:t>Vicenza è sottodominio di it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400" kern="1200"/>
            <a:t>It è dominio di primo livello, non dipende da altri</a:t>
          </a:r>
        </a:p>
      </dsp:txBody>
      <dsp:txXfrm>
        <a:off x="0" y="1371794"/>
        <a:ext cx="9751059" cy="289075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D5819-86D1-4394-8B3C-B6204AE2C404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EB3D1-2484-48ED-AAB0-F9BADEAFFBF4}">
      <dsp:nvSpPr>
        <dsp:cNvPr id="0" name=""/>
        <dsp:cNvSpPr/>
      </dsp:nvSpPr>
      <dsp:spPr>
        <a:xfrm>
          <a:off x="0" y="0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File Transfer Protocol</a:t>
          </a:r>
        </a:p>
      </dsp:txBody>
      <dsp:txXfrm>
        <a:off x="0" y="0"/>
        <a:ext cx="9751059" cy="2133599"/>
      </dsp:txXfrm>
    </dsp:sp>
    <dsp:sp modelId="{4EC7466B-7A15-4272-83EC-EDF9B7B061EA}">
      <dsp:nvSpPr>
        <dsp:cNvPr id="0" name=""/>
        <dsp:cNvSpPr/>
      </dsp:nvSpPr>
      <dsp:spPr>
        <a:xfrm>
          <a:off x="0" y="21335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8EEC4-D8ED-49CA-B38B-A3C1E32DD192}">
      <dsp:nvSpPr>
        <dsp:cNvPr id="0" name=""/>
        <dsp:cNvSpPr/>
      </dsp:nvSpPr>
      <dsp:spPr>
        <a:xfrm>
          <a:off x="0" y="2133599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Permette di trasferire le nostre cartelle e file nel dominio scelto</a:t>
          </a:r>
        </a:p>
      </dsp:txBody>
      <dsp:txXfrm>
        <a:off x="0" y="2133599"/>
        <a:ext cx="9751059" cy="2133599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72832-7E41-4A71-A613-4FCD0AC48346}">
      <dsp:nvSpPr>
        <dsp:cNvPr id="0" name=""/>
        <dsp:cNvSpPr/>
      </dsp:nvSpPr>
      <dsp:spPr>
        <a:xfrm>
          <a:off x="0" y="152915"/>
          <a:ext cx="3047206" cy="182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Configurazione</a:t>
          </a:r>
        </a:p>
      </dsp:txBody>
      <dsp:txXfrm>
        <a:off x="0" y="152915"/>
        <a:ext cx="3047206" cy="1828323"/>
      </dsp:txXfrm>
    </dsp:sp>
    <dsp:sp modelId="{017F524F-2D97-41E9-A38B-90797D14B3A8}">
      <dsp:nvSpPr>
        <dsp:cNvPr id="0" name=""/>
        <dsp:cNvSpPr/>
      </dsp:nvSpPr>
      <dsp:spPr>
        <a:xfrm>
          <a:off x="3351926" y="152915"/>
          <a:ext cx="3047206" cy="1828323"/>
        </a:xfrm>
        <a:prstGeom prst="rect">
          <a:avLst/>
        </a:prstGeom>
        <a:solidFill>
          <a:schemeClr val="accent2">
            <a:hueOff val="-597122"/>
            <a:satOff val="11853"/>
            <a:lumOff val="-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Struttura</a:t>
          </a:r>
        </a:p>
      </dsp:txBody>
      <dsp:txXfrm>
        <a:off x="3351926" y="152915"/>
        <a:ext cx="3047206" cy="1828323"/>
      </dsp:txXfrm>
    </dsp:sp>
    <dsp:sp modelId="{FEB29A85-8C7C-4C40-97A4-2A22ED0339A6}">
      <dsp:nvSpPr>
        <dsp:cNvPr id="0" name=""/>
        <dsp:cNvSpPr/>
      </dsp:nvSpPr>
      <dsp:spPr>
        <a:xfrm>
          <a:off x="6703853" y="152915"/>
          <a:ext cx="3047206" cy="1828323"/>
        </a:xfrm>
        <a:prstGeom prst="rect">
          <a:avLst/>
        </a:prstGeom>
        <a:solidFill>
          <a:schemeClr val="accent2">
            <a:hueOff val="-1194244"/>
            <a:satOff val="2370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Sicurezza</a:t>
          </a:r>
        </a:p>
      </dsp:txBody>
      <dsp:txXfrm>
        <a:off x="6703853" y="152915"/>
        <a:ext cx="3047206" cy="1828323"/>
      </dsp:txXfrm>
    </dsp:sp>
    <dsp:sp modelId="{C1FE752D-D939-4EFB-AE03-BCE1F808DD35}">
      <dsp:nvSpPr>
        <dsp:cNvPr id="0" name=""/>
        <dsp:cNvSpPr/>
      </dsp:nvSpPr>
      <dsp:spPr>
        <a:xfrm>
          <a:off x="1675963" y="2285960"/>
          <a:ext cx="3047206" cy="1828323"/>
        </a:xfrm>
        <a:prstGeom prst="rect">
          <a:avLst/>
        </a:prstGeom>
        <a:solidFill>
          <a:schemeClr val="accent2">
            <a:hueOff val="-1791365"/>
            <a:satOff val="35559"/>
            <a:lumOff val="-225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Programmazione</a:t>
          </a:r>
        </a:p>
      </dsp:txBody>
      <dsp:txXfrm>
        <a:off x="1675963" y="2285960"/>
        <a:ext cx="3047206" cy="1828323"/>
      </dsp:txXfrm>
    </dsp:sp>
    <dsp:sp modelId="{D2F603FD-CD11-46F4-A02F-7C058C4795D8}">
      <dsp:nvSpPr>
        <dsp:cNvPr id="0" name=""/>
        <dsp:cNvSpPr/>
      </dsp:nvSpPr>
      <dsp:spPr>
        <a:xfrm>
          <a:off x="5027890" y="2285960"/>
          <a:ext cx="3047206" cy="1828323"/>
        </a:xfrm>
        <a:prstGeom prst="rect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Contenuti e marketing</a:t>
          </a:r>
        </a:p>
      </dsp:txBody>
      <dsp:txXfrm>
        <a:off x="5027890" y="2285960"/>
        <a:ext cx="3047206" cy="182832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960DC-DC9C-4F3D-A82A-6E7BF9394A81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4698F-F6A5-4216-9439-7B93A41A789F}">
      <dsp:nvSpPr>
        <dsp:cNvPr id="0" name=""/>
        <dsp:cNvSpPr/>
      </dsp:nvSpPr>
      <dsp:spPr>
        <a:xfrm>
          <a:off x="0" y="0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Acquisire più di un dominio per non lasciare ad altri la possibilità di acquistare un dominio che potrebbe essere vicino all'azienda stessa</a:t>
          </a:r>
        </a:p>
      </dsp:txBody>
      <dsp:txXfrm>
        <a:off x="0" y="0"/>
        <a:ext cx="9751059" cy="1066799"/>
      </dsp:txXfrm>
    </dsp:sp>
    <dsp:sp modelId="{5DBDAFF2-20A4-4683-AA80-BB5179049EB1}">
      <dsp:nvSpPr>
        <dsp:cNvPr id="0" name=""/>
        <dsp:cNvSpPr/>
      </dsp:nvSpPr>
      <dsp:spPr>
        <a:xfrm>
          <a:off x="0" y="10667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ACEE9-6060-4D3B-A33E-6A3B2665E9B0}">
      <dsp:nvSpPr>
        <dsp:cNvPr id="0" name=""/>
        <dsp:cNvSpPr/>
      </dsp:nvSpPr>
      <dsp:spPr>
        <a:xfrm>
          <a:off x="0" y="1066799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Attivazione di una casella postale con lo stesso dominio del sito</a:t>
          </a:r>
        </a:p>
      </dsp:txBody>
      <dsp:txXfrm>
        <a:off x="0" y="1066799"/>
        <a:ext cx="9751059" cy="1066799"/>
      </dsp:txXfrm>
    </dsp:sp>
    <dsp:sp modelId="{8339CB03-AFED-406C-801F-AA371943A676}">
      <dsp:nvSpPr>
        <dsp:cNvPr id="0" name=""/>
        <dsp:cNvSpPr/>
      </dsp:nvSpPr>
      <dsp:spPr>
        <a:xfrm>
          <a:off x="0" y="21335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C5DF-F11F-4C6C-9DE3-7FE0AAF79095}">
      <dsp:nvSpPr>
        <dsp:cNvPr id="0" name=""/>
        <dsp:cNvSpPr/>
      </dsp:nvSpPr>
      <dsp:spPr>
        <a:xfrm>
          <a:off x="0" y="2133599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Permessi di lettura e scrittura sui file</a:t>
          </a:r>
        </a:p>
      </dsp:txBody>
      <dsp:txXfrm>
        <a:off x="0" y="2133599"/>
        <a:ext cx="9751059" cy="1066799"/>
      </dsp:txXfrm>
    </dsp:sp>
    <dsp:sp modelId="{1E57A393-6C5D-4D6E-A44E-8018A4002C19}">
      <dsp:nvSpPr>
        <dsp:cNvPr id="0" name=""/>
        <dsp:cNvSpPr/>
      </dsp:nvSpPr>
      <dsp:spPr>
        <a:xfrm>
          <a:off x="0" y="32003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D19B6-A582-403D-9E0E-A276B7DD348B}">
      <dsp:nvSpPr>
        <dsp:cNvPr id="0" name=""/>
        <dsp:cNvSpPr/>
      </dsp:nvSpPr>
      <dsp:spPr>
        <a:xfrm>
          <a:off x="0" y="3200399"/>
          <a:ext cx="9751059" cy="106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Gestione degli errori</a:t>
          </a:r>
        </a:p>
      </dsp:txBody>
      <dsp:txXfrm>
        <a:off x="0" y="3200399"/>
        <a:ext cx="9751059" cy="106679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7D8A9-E898-4636-8F63-695C8938E4EA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Provate a cercare su Google "Pizzeria Main"</a:t>
          </a:r>
        </a:p>
      </dsp:txBody>
      <dsp:txXfrm>
        <a:off x="129743" y="124982"/>
        <a:ext cx="9491573" cy="4017236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4E3C5-E9E1-48D8-BA21-77232092D0F1}">
      <dsp:nvSpPr>
        <dsp:cNvPr id="0" name=""/>
        <dsp:cNvSpPr/>
      </dsp:nvSpPr>
      <dsp:spPr>
        <a:xfrm>
          <a:off x="0" y="2083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7247C-DDF8-4B71-B6EB-29C212F5D699}">
      <dsp:nvSpPr>
        <dsp:cNvPr id="0" name=""/>
        <dsp:cNvSpPr/>
      </dsp:nvSpPr>
      <dsp:spPr>
        <a:xfrm>
          <a:off x="0" y="2083"/>
          <a:ext cx="9751059" cy="14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I linguaggi utilizzati devono rispettare le specifiche fornite per garantire un livello di accessibilità totale al sito</a:t>
          </a:r>
        </a:p>
      </dsp:txBody>
      <dsp:txXfrm>
        <a:off x="0" y="2083"/>
        <a:ext cx="9751059" cy="1421010"/>
      </dsp:txXfrm>
    </dsp:sp>
    <dsp:sp modelId="{124E8FEB-58F0-425E-BB9E-0BA971925578}">
      <dsp:nvSpPr>
        <dsp:cNvPr id="0" name=""/>
        <dsp:cNvSpPr/>
      </dsp:nvSpPr>
      <dsp:spPr>
        <a:xfrm>
          <a:off x="0" y="1423094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C6B5-FC5C-4874-8122-395674C02CDC}">
      <dsp:nvSpPr>
        <dsp:cNvPr id="0" name=""/>
        <dsp:cNvSpPr/>
      </dsp:nvSpPr>
      <dsp:spPr>
        <a:xfrm>
          <a:off x="0" y="1423094"/>
          <a:ext cx="9751059" cy="14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Compatibilità con tutti i browser web</a:t>
          </a:r>
        </a:p>
      </dsp:txBody>
      <dsp:txXfrm>
        <a:off x="0" y="1423094"/>
        <a:ext cx="9751059" cy="1421010"/>
      </dsp:txXfrm>
    </dsp:sp>
    <dsp:sp modelId="{6A4FF75B-E438-40CB-993D-7BE5AB440867}">
      <dsp:nvSpPr>
        <dsp:cNvPr id="0" name=""/>
        <dsp:cNvSpPr/>
      </dsp:nvSpPr>
      <dsp:spPr>
        <a:xfrm>
          <a:off x="0" y="2844105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1814E-EF03-4FCE-B765-59D10E6F35F8}">
      <dsp:nvSpPr>
        <dsp:cNvPr id="0" name=""/>
        <dsp:cNvSpPr/>
      </dsp:nvSpPr>
      <dsp:spPr>
        <a:xfrm>
          <a:off x="0" y="2844105"/>
          <a:ext cx="9751059" cy="14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Funzionamento di ogni singolo link</a:t>
          </a:r>
        </a:p>
      </dsp:txBody>
      <dsp:txXfrm>
        <a:off x="0" y="2844105"/>
        <a:ext cx="9751059" cy="1421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041D2-3E5D-4338-9323-6550DCAA8C4A}">
      <dsp:nvSpPr>
        <dsp:cNvPr id="0" name=""/>
        <dsp:cNvSpPr/>
      </dsp:nvSpPr>
      <dsp:spPr>
        <a:xfrm>
          <a:off x="0" y="97935"/>
          <a:ext cx="9751059" cy="28044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Tim </a:t>
          </a:r>
          <a:r>
            <a:rPr lang="it-IT" sz="5100" kern="1200" dirty="0" err="1"/>
            <a:t>Berners</a:t>
          </a:r>
          <a:r>
            <a:rPr lang="it-IT" sz="5100" kern="1200" dirty="0"/>
            <a:t>-Lee, al CERN di Ginevra, fonda il </a:t>
          </a:r>
          <a:r>
            <a:rPr lang="it-IT" sz="5100" kern="1200" dirty="0">
              <a:hlinkClick xmlns:r="http://schemas.openxmlformats.org/officeDocument/2006/relationships" r:id="rId1"/>
            </a:rPr>
            <a:t>World Wide Web</a:t>
          </a:r>
          <a:endParaRPr lang="it-IT" sz="5100" kern="1200" dirty="0"/>
        </a:p>
      </dsp:txBody>
      <dsp:txXfrm>
        <a:off x="136904" y="234839"/>
        <a:ext cx="9477251" cy="2530681"/>
      </dsp:txXfrm>
    </dsp:sp>
    <dsp:sp modelId="{BCDC9DE8-1871-4590-BB55-6957282B838F}">
      <dsp:nvSpPr>
        <dsp:cNvPr id="0" name=""/>
        <dsp:cNvSpPr/>
      </dsp:nvSpPr>
      <dsp:spPr>
        <a:xfrm>
          <a:off x="0" y="2902425"/>
          <a:ext cx="9751059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000" kern="1200"/>
            <a:t>Obiettivo di far circolare le informazioni all'interno di gruppi di lavoro distribuiti</a:t>
          </a:r>
        </a:p>
      </dsp:txBody>
      <dsp:txXfrm>
        <a:off x="0" y="2902425"/>
        <a:ext cx="9751059" cy="126684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8468E-EF8B-47F1-96D5-7FC886008408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Attraverso il debugging (ispezione del software) capire se le parti dinamiche del sito funzionano o meno</a:t>
          </a:r>
        </a:p>
      </dsp:txBody>
      <dsp:txXfrm>
        <a:off x="129743" y="124982"/>
        <a:ext cx="9491573" cy="4017236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7BEE6-EE86-46EB-ADAF-5F03789A6497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3AB1-9F63-4BDC-AE70-2F7D741A259B}">
      <dsp:nvSpPr>
        <dsp:cNvPr id="0" name=""/>
        <dsp:cNvSpPr/>
      </dsp:nvSpPr>
      <dsp:spPr>
        <a:xfrm>
          <a:off x="0" y="0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Gestione dei dati sensibili</a:t>
          </a:r>
        </a:p>
      </dsp:txBody>
      <dsp:txXfrm>
        <a:off x="0" y="0"/>
        <a:ext cx="9751059" cy="2133599"/>
      </dsp:txXfrm>
    </dsp:sp>
    <dsp:sp modelId="{EC68C161-85C2-444E-BEB5-190F79137991}">
      <dsp:nvSpPr>
        <dsp:cNvPr id="0" name=""/>
        <dsp:cNvSpPr/>
      </dsp:nvSpPr>
      <dsp:spPr>
        <a:xfrm>
          <a:off x="0" y="21335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67BA0-5149-432E-9FB6-55B77712FF7F}">
      <dsp:nvSpPr>
        <dsp:cNvPr id="0" name=""/>
        <dsp:cNvSpPr/>
      </dsp:nvSpPr>
      <dsp:spPr>
        <a:xfrm>
          <a:off x="0" y="2133599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>
              <a:hlinkClick xmlns:r="http://schemas.openxmlformats.org/officeDocument/2006/relationships" r:id="rId1"/>
            </a:rPr>
            <a:t>GDPR</a:t>
          </a:r>
          <a:endParaRPr lang="it-IT" sz="6500" kern="1200" dirty="0"/>
        </a:p>
      </dsp:txBody>
      <dsp:txXfrm>
        <a:off x="0" y="2133599"/>
        <a:ext cx="9751059" cy="2133599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AB4B1-C0C6-4AE8-A27B-26C8BBB3470E}">
      <dsp:nvSpPr>
        <dsp:cNvPr id="0" name=""/>
        <dsp:cNvSpPr/>
      </dsp:nvSpPr>
      <dsp:spPr>
        <a:xfrm>
          <a:off x="0" y="152915"/>
          <a:ext cx="3047206" cy="1828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Aggiornati</a:t>
          </a:r>
        </a:p>
      </dsp:txBody>
      <dsp:txXfrm>
        <a:off x="0" y="152915"/>
        <a:ext cx="3047206" cy="1828323"/>
      </dsp:txXfrm>
    </dsp:sp>
    <dsp:sp modelId="{D6D7AECB-8A6B-409A-A82A-2E6593D534F5}">
      <dsp:nvSpPr>
        <dsp:cNvPr id="0" name=""/>
        <dsp:cNvSpPr/>
      </dsp:nvSpPr>
      <dsp:spPr>
        <a:xfrm>
          <a:off x="3351926" y="152915"/>
          <a:ext cx="3047206" cy="1828323"/>
        </a:xfrm>
        <a:prstGeom prst="rect">
          <a:avLst/>
        </a:prstGeom>
        <a:solidFill>
          <a:schemeClr val="accent4">
            <a:hueOff val="-1759209"/>
            <a:satOff val="1877"/>
            <a:lumOff val="3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Coerenti</a:t>
          </a:r>
        </a:p>
      </dsp:txBody>
      <dsp:txXfrm>
        <a:off x="3351926" y="152915"/>
        <a:ext cx="3047206" cy="1828323"/>
      </dsp:txXfrm>
    </dsp:sp>
    <dsp:sp modelId="{825528C7-A9AF-4D33-8A6E-6926165F2EE0}">
      <dsp:nvSpPr>
        <dsp:cNvPr id="0" name=""/>
        <dsp:cNvSpPr/>
      </dsp:nvSpPr>
      <dsp:spPr>
        <a:xfrm>
          <a:off x="6703853" y="152915"/>
          <a:ext cx="3047206" cy="1828323"/>
        </a:xfrm>
        <a:prstGeom prst="rect">
          <a:avLst/>
        </a:prstGeom>
        <a:solidFill>
          <a:schemeClr val="accent4">
            <a:hueOff val="-3518419"/>
            <a:satOff val="3754"/>
            <a:lumOff val="6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Di qualità</a:t>
          </a:r>
        </a:p>
      </dsp:txBody>
      <dsp:txXfrm>
        <a:off x="6703853" y="152915"/>
        <a:ext cx="3047206" cy="1828323"/>
      </dsp:txXfrm>
    </dsp:sp>
    <dsp:sp modelId="{0F9A93CA-778D-46C2-A2E4-2F9318953158}">
      <dsp:nvSpPr>
        <dsp:cNvPr id="0" name=""/>
        <dsp:cNvSpPr/>
      </dsp:nvSpPr>
      <dsp:spPr>
        <a:xfrm>
          <a:off x="0" y="2285960"/>
          <a:ext cx="3047206" cy="1828323"/>
        </a:xfrm>
        <a:prstGeom prst="rect">
          <a:avLst/>
        </a:prstGeom>
        <a:solidFill>
          <a:schemeClr val="accent4">
            <a:hueOff val="-5277628"/>
            <a:satOff val="5630"/>
            <a:lumOff val="9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Studiati</a:t>
          </a:r>
        </a:p>
      </dsp:txBody>
      <dsp:txXfrm>
        <a:off x="0" y="2285960"/>
        <a:ext cx="3047206" cy="1828323"/>
      </dsp:txXfrm>
    </dsp:sp>
    <dsp:sp modelId="{2369D434-DCD0-4BB1-A5DF-3252521D8183}">
      <dsp:nvSpPr>
        <dsp:cNvPr id="0" name=""/>
        <dsp:cNvSpPr/>
      </dsp:nvSpPr>
      <dsp:spPr>
        <a:xfrm>
          <a:off x="3351926" y="2285960"/>
          <a:ext cx="3047206" cy="1828323"/>
        </a:xfrm>
        <a:prstGeom prst="rect">
          <a:avLst/>
        </a:prstGeom>
        <a:solidFill>
          <a:schemeClr val="accent4">
            <a:hueOff val="-7036837"/>
            <a:satOff val="7507"/>
            <a:lumOff val="12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Esaminati</a:t>
          </a:r>
        </a:p>
      </dsp:txBody>
      <dsp:txXfrm>
        <a:off x="3351926" y="2285960"/>
        <a:ext cx="3047206" cy="1828323"/>
      </dsp:txXfrm>
    </dsp:sp>
    <dsp:sp modelId="{F998BC11-ADCA-46B0-BBCD-15CEAEBDD7E8}">
      <dsp:nvSpPr>
        <dsp:cNvPr id="0" name=""/>
        <dsp:cNvSpPr/>
      </dsp:nvSpPr>
      <dsp:spPr>
        <a:xfrm>
          <a:off x="6703853" y="2285960"/>
          <a:ext cx="3047206" cy="1828323"/>
        </a:xfrm>
        <a:prstGeom prst="rect">
          <a:avLst/>
        </a:prstGeom>
        <a:solidFill>
          <a:schemeClr val="accent4">
            <a:hueOff val="-8796046"/>
            <a:satOff val="9384"/>
            <a:lumOff val="1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Originali</a:t>
          </a:r>
        </a:p>
      </dsp:txBody>
      <dsp:txXfrm>
        <a:off x="6703853" y="2285960"/>
        <a:ext cx="3047206" cy="1828323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A7C42-4223-42CF-A0D2-46C8AEF628A3}">
      <dsp:nvSpPr>
        <dsp:cNvPr id="0" name=""/>
        <dsp:cNvSpPr/>
      </dsp:nvSpPr>
      <dsp:spPr>
        <a:xfrm>
          <a:off x="4128769" y="1216151"/>
          <a:ext cx="1493520" cy="14935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359635-9C50-483A-9211-3A35CBC5B59D}">
      <dsp:nvSpPr>
        <dsp:cNvPr id="0" name=""/>
        <dsp:cNvSpPr/>
      </dsp:nvSpPr>
      <dsp:spPr>
        <a:xfrm>
          <a:off x="4009288" y="0"/>
          <a:ext cx="1732483" cy="10027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Tipologia dei messaggi</a:t>
          </a:r>
        </a:p>
      </dsp:txBody>
      <dsp:txXfrm>
        <a:off x="4009288" y="0"/>
        <a:ext cx="1732483" cy="1002792"/>
      </dsp:txXfrm>
    </dsp:sp>
    <dsp:sp modelId="{719CA59B-2426-419D-BDF2-8C2F883180DD}">
      <dsp:nvSpPr>
        <dsp:cNvPr id="0" name=""/>
        <dsp:cNvSpPr/>
      </dsp:nvSpPr>
      <dsp:spPr>
        <a:xfrm>
          <a:off x="4696905" y="1628790"/>
          <a:ext cx="1493520" cy="14935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CCE0681-1EE4-494B-A194-2DBE5590E2B5}">
      <dsp:nvSpPr>
        <dsp:cNvPr id="0" name=""/>
        <dsp:cNvSpPr/>
      </dsp:nvSpPr>
      <dsp:spPr>
        <a:xfrm>
          <a:off x="6309309" y="1322832"/>
          <a:ext cx="1553260" cy="10881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Modalità di approccio</a:t>
          </a:r>
        </a:p>
      </dsp:txBody>
      <dsp:txXfrm>
        <a:off x="6309309" y="1322832"/>
        <a:ext cx="1553260" cy="1088136"/>
      </dsp:txXfrm>
    </dsp:sp>
    <dsp:sp modelId="{A138E71F-7EBC-4A5B-871A-F626FF2C8755}">
      <dsp:nvSpPr>
        <dsp:cNvPr id="0" name=""/>
        <dsp:cNvSpPr/>
      </dsp:nvSpPr>
      <dsp:spPr>
        <a:xfrm>
          <a:off x="4480045" y="2297033"/>
          <a:ext cx="1493520" cy="14935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40DCB6-B42A-4B1A-99CC-1D421E92BCD8}">
      <dsp:nvSpPr>
        <dsp:cNvPr id="0" name=""/>
        <dsp:cNvSpPr/>
      </dsp:nvSpPr>
      <dsp:spPr>
        <a:xfrm>
          <a:off x="6070345" y="3179064"/>
          <a:ext cx="1553260" cy="10881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Analisi dei dati</a:t>
          </a:r>
        </a:p>
      </dsp:txBody>
      <dsp:txXfrm>
        <a:off x="6070345" y="3179064"/>
        <a:ext cx="1553260" cy="1088136"/>
      </dsp:txXfrm>
    </dsp:sp>
    <dsp:sp modelId="{10426223-93A7-4A82-8D5C-5D18DB9DF82E}">
      <dsp:nvSpPr>
        <dsp:cNvPr id="0" name=""/>
        <dsp:cNvSpPr/>
      </dsp:nvSpPr>
      <dsp:spPr>
        <a:xfrm>
          <a:off x="3777494" y="2297033"/>
          <a:ext cx="1493520" cy="14935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FB9E2B-4B8F-4487-8C5C-064182B8F7E2}">
      <dsp:nvSpPr>
        <dsp:cNvPr id="0" name=""/>
        <dsp:cNvSpPr/>
      </dsp:nvSpPr>
      <dsp:spPr>
        <a:xfrm>
          <a:off x="2127453" y="3179064"/>
          <a:ext cx="1553260" cy="10881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Facilità d'uso</a:t>
          </a:r>
        </a:p>
      </dsp:txBody>
      <dsp:txXfrm>
        <a:off x="2127453" y="3179064"/>
        <a:ext cx="1553260" cy="1088136"/>
      </dsp:txXfrm>
    </dsp:sp>
    <dsp:sp modelId="{62901C3F-8352-4D32-A29E-A33EA5205E03}">
      <dsp:nvSpPr>
        <dsp:cNvPr id="0" name=""/>
        <dsp:cNvSpPr/>
      </dsp:nvSpPr>
      <dsp:spPr>
        <a:xfrm>
          <a:off x="3560634" y="1628790"/>
          <a:ext cx="1493520" cy="14935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432341-2149-4FE9-BF79-DBA8B0E8618C}">
      <dsp:nvSpPr>
        <dsp:cNvPr id="0" name=""/>
        <dsp:cNvSpPr/>
      </dsp:nvSpPr>
      <dsp:spPr>
        <a:xfrm>
          <a:off x="1888489" y="1322832"/>
          <a:ext cx="1553260" cy="10881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Offerta commerciale</a:t>
          </a:r>
        </a:p>
      </dsp:txBody>
      <dsp:txXfrm>
        <a:off x="1888489" y="1322832"/>
        <a:ext cx="1553260" cy="1088136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4F243-C92D-4D7D-9907-4748CD683A90}">
      <dsp:nvSpPr>
        <dsp:cNvPr id="0" name=""/>
        <dsp:cNvSpPr/>
      </dsp:nvSpPr>
      <dsp:spPr>
        <a:xfrm>
          <a:off x="1430996" y="1269"/>
          <a:ext cx="3280507" cy="1968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Blog</a:t>
          </a:r>
          <a:endParaRPr lang="it-IT" sz="4500" kern="1200" dirty="0">
            <a:solidFill>
              <a:srgbClr val="FF0000"/>
            </a:solidFill>
          </a:endParaRPr>
        </a:p>
      </dsp:txBody>
      <dsp:txXfrm>
        <a:off x="1430996" y="1269"/>
        <a:ext cx="3280507" cy="1968304"/>
      </dsp:txXfrm>
    </dsp:sp>
    <dsp:sp modelId="{52D2C2A3-71AC-471B-9488-15FF6B9E2487}">
      <dsp:nvSpPr>
        <dsp:cNvPr id="0" name=""/>
        <dsp:cNvSpPr/>
      </dsp:nvSpPr>
      <dsp:spPr>
        <a:xfrm>
          <a:off x="5039555" y="1269"/>
          <a:ext cx="3280507" cy="19683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 dirty="0">
              <a:solidFill>
                <a:srgbClr val="FF000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Forum</a:t>
          </a:r>
          <a:endParaRPr lang="it-IT" sz="4500" kern="1200" dirty="0">
            <a:solidFill>
              <a:srgbClr val="FF0000"/>
            </a:solidFill>
          </a:endParaRPr>
        </a:p>
      </dsp:txBody>
      <dsp:txXfrm>
        <a:off x="5039555" y="1269"/>
        <a:ext cx="3280507" cy="1968304"/>
      </dsp:txXfrm>
    </dsp:sp>
    <dsp:sp modelId="{92991E72-9162-41AA-9E16-1ADAA017ABCD}">
      <dsp:nvSpPr>
        <dsp:cNvPr id="0" name=""/>
        <dsp:cNvSpPr/>
      </dsp:nvSpPr>
      <dsp:spPr>
        <a:xfrm>
          <a:off x="1430996" y="2297625"/>
          <a:ext cx="3280507" cy="19683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 dirty="0">
              <a:solidFill>
                <a:srgbClr val="FF000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Social Network</a:t>
          </a:r>
          <a:endParaRPr lang="it-IT" sz="4500" kern="1200" dirty="0">
            <a:solidFill>
              <a:srgbClr val="FF0000"/>
            </a:solidFill>
          </a:endParaRPr>
        </a:p>
      </dsp:txBody>
      <dsp:txXfrm>
        <a:off x="1430996" y="2297625"/>
        <a:ext cx="3280507" cy="1968304"/>
      </dsp:txXfrm>
    </dsp:sp>
    <dsp:sp modelId="{AC03CF4B-0E89-4D9D-BC00-AECBC86B2B46}">
      <dsp:nvSpPr>
        <dsp:cNvPr id="0" name=""/>
        <dsp:cNvSpPr/>
      </dsp:nvSpPr>
      <dsp:spPr>
        <a:xfrm>
          <a:off x="5039555" y="2297625"/>
          <a:ext cx="3280507" cy="19683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 dirty="0">
              <a:solidFill>
                <a:srgbClr val="FF000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Informativo</a:t>
          </a:r>
          <a:endParaRPr lang="it-IT" sz="4500" kern="1200" dirty="0">
            <a:solidFill>
              <a:srgbClr val="FF0000"/>
            </a:solidFill>
          </a:endParaRPr>
        </a:p>
      </dsp:txBody>
      <dsp:txXfrm>
        <a:off x="5039555" y="2297625"/>
        <a:ext cx="3280507" cy="196830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EF699-3819-4DD6-A53B-72EE05B5D33F}">
      <dsp:nvSpPr>
        <dsp:cNvPr id="0" name=""/>
        <dsp:cNvSpPr/>
      </dsp:nvSpPr>
      <dsp:spPr>
        <a:xfrm>
          <a:off x="0" y="27599"/>
          <a:ext cx="9751059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Ogni tipologia vista prima ha delle peculiarità</a:t>
          </a:r>
        </a:p>
      </dsp:txBody>
      <dsp:txXfrm>
        <a:off x="87385" y="114984"/>
        <a:ext cx="9576289" cy="1615330"/>
      </dsp:txXfrm>
    </dsp:sp>
    <dsp:sp modelId="{01D80424-7122-4574-BD44-50C9709A7678}">
      <dsp:nvSpPr>
        <dsp:cNvPr id="0" name=""/>
        <dsp:cNvSpPr/>
      </dsp:nvSpPr>
      <dsp:spPr>
        <a:xfrm>
          <a:off x="0" y="1817700"/>
          <a:ext cx="9751059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500" kern="1200"/>
            <a:t>Scegli un tipo tra quelli elencati ed evidenzia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500" kern="1200"/>
            <a:t>Perché utilizzarlo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500" kern="1200"/>
            <a:t>Caratteristiche principali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500" kern="1200"/>
            <a:t>Successo nel web</a:t>
          </a:r>
        </a:p>
      </dsp:txBody>
      <dsp:txXfrm>
        <a:off x="0" y="1817700"/>
        <a:ext cx="9751059" cy="242189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6F02B-8046-4708-BA9E-680699132704}">
      <dsp:nvSpPr>
        <dsp:cNvPr id="0" name=""/>
        <dsp:cNvSpPr/>
      </dsp:nvSpPr>
      <dsp:spPr>
        <a:xfrm>
          <a:off x="0" y="0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A726A-53AB-42CD-8EAE-3E0C41CD69E9}">
      <dsp:nvSpPr>
        <dsp:cNvPr id="0" name=""/>
        <dsp:cNvSpPr/>
      </dsp:nvSpPr>
      <dsp:spPr>
        <a:xfrm>
          <a:off x="0" y="0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Content Management System</a:t>
          </a:r>
        </a:p>
      </dsp:txBody>
      <dsp:txXfrm>
        <a:off x="0" y="0"/>
        <a:ext cx="9751059" cy="2133599"/>
      </dsp:txXfrm>
    </dsp:sp>
    <dsp:sp modelId="{1EA828FF-8556-4A0E-9194-9A7EA102A713}">
      <dsp:nvSpPr>
        <dsp:cNvPr id="0" name=""/>
        <dsp:cNvSpPr/>
      </dsp:nvSpPr>
      <dsp:spPr>
        <a:xfrm>
          <a:off x="0" y="2133599"/>
          <a:ext cx="97510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63F42-171B-4E46-8C07-BF5A4C9F1527}">
      <dsp:nvSpPr>
        <dsp:cNvPr id="0" name=""/>
        <dsp:cNvSpPr/>
      </dsp:nvSpPr>
      <dsp:spPr>
        <a:xfrm>
          <a:off x="0" y="2133599"/>
          <a:ext cx="9751059" cy="213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Strumento atto a facilitare e controllare la gestione e la pubblicazione dei contenuti in modo semplice, pratico ed efficiente</a:t>
          </a:r>
        </a:p>
      </dsp:txBody>
      <dsp:txXfrm>
        <a:off x="0" y="2133599"/>
        <a:ext cx="9751059" cy="2133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A9B55-97A5-4E7A-A671-2744D7698EF0}">
      <dsp:nvSpPr>
        <dsp:cNvPr id="0" name=""/>
        <dsp:cNvSpPr/>
      </dsp:nvSpPr>
      <dsp:spPr>
        <a:xfrm>
          <a:off x="0" y="9697"/>
          <a:ext cx="9751059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Delle singole parti</a:t>
          </a:r>
        </a:p>
      </dsp:txBody>
      <dsp:txXfrm>
        <a:off x="65934" y="75631"/>
        <a:ext cx="9619191" cy="1218787"/>
      </dsp:txXfrm>
    </dsp:sp>
    <dsp:sp modelId="{07450E16-F99F-4CA4-ACB4-ADD39A39369D}">
      <dsp:nvSpPr>
        <dsp:cNvPr id="0" name=""/>
        <dsp:cNvSpPr/>
      </dsp:nvSpPr>
      <dsp:spPr>
        <a:xfrm>
          <a:off x="0" y="1458272"/>
          <a:ext cx="9751059" cy="1350655"/>
        </a:xfrm>
        <a:prstGeom prst="roundRect">
          <a:avLst/>
        </a:prstGeom>
        <a:solidFill>
          <a:schemeClr val="accent2">
            <a:hueOff val="-1194244"/>
            <a:satOff val="2370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Percorsi preferenziali</a:t>
          </a:r>
        </a:p>
      </dsp:txBody>
      <dsp:txXfrm>
        <a:off x="65934" y="1524206"/>
        <a:ext cx="9619191" cy="1218787"/>
      </dsp:txXfrm>
    </dsp:sp>
    <dsp:sp modelId="{D4DA7313-051E-4A39-BAF9-45995055BC99}">
      <dsp:nvSpPr>
        <dsp:cNvPr id="0" name=""/>
        <dsp:cNvSpPr/>
      </dsp:nvSpPr>
      <dsp:spPr>
        <a:xfrm>
          <a:off x="0" y="2906847"/>
          <a:ext cx="9751059" cy="1350655"/>
        </a:xfrm>
        <a:prstGeom prst="roundRect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Percorso di lettura sviluppato in successione lineare (spazio o tempo)</a:t>
          </a:r>
        </a:p>
      </dsp:txBody>
      <dsp:txXfrm>
        <a:off x="65934" y="2972781"/>
        <a:ext cx="9619191" cy="12187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20E33-EFF2-451C-B0B9-7B559622D9CB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Possibilità di costruire più percorsi di lettura dallo stesso testo</a:t>
          </a:r>
        </a:p>
      </dsp:txBody>
      <dsp:txXfrm>
        <a:off x="129743" y="124982"/>
        <a:ext cx="9491573" cy="40172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6786-F4A2-42F7-9AD7-E3323C904091}">
      <dsp:nvSpPr>
        <dsp:cNvPr id="0" name=""/>
        <dsp:cNvSpPr/>
      </dsp:nvSpPr>
      <dsp:spPr>
        <a:xfrm>
          <a:off x="0" y="34439"/>
          <a:ext cx="9751059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Prima del suo avvento si potevano trasmettere solo informazioni di tipo testuale</a:t>
          </a:r>
        </a:p>
      </dsp:txBody>
      <dsp:txXfrm>
        <a:off x="54373" y="88812"/>
        <a:ext cx="9642313" cy="1005094"/>
      </dsp:txXfrm>
    </dsp:sp>
    <dsp:sp modelId="{5866513D-8E30-4271-92F9-3618E3BE3375}">
      <dsp:nvSpPr>
        <dsp:cNvPr id="0" name=""/>
        <dsp:cNvSpPr/>
      </dsp:nvSpPr>
      <dsp:spPr>
        <a:xfrm>
          <a:off x="0" y="1228919"/>
          <a:ext cx="9751059" cy="1113840"/>
        </a:xfrm>
        <a:prstGeom prst="roundRect">
          <a:avLst/>
        </a:prstGeom>
        <a:solidFill>
          <a:schemeClr val="accent2">
            <a:hueOff val="-1194244"/>
            <a:satOff val="2370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Avvento dei browser e interfaccia Mosaic</a:t>
          </a:r>
        </a:p>
      </dsp:txBody>
      <dsp:txXfrm>
        <a:off x="54373" y="1283292"/>
        <a:ext cx="9642313" cy="1005094"/>
      </dsp:txXfrm>
    </dsp:sp>
    <dsp:sp modelId="{F5C6C91F-DB30-4821-BD45-FC5F3097D29E}">
      <dsp:nvSpPr>
        <dsp:cNvPr id="0" name=""/>
        <dsp:cNvSpPr/>
      </dsp:nvSpPr>
      <dsp:spPr>
        <a:xfrm>
          <a:off x="0" y="2423400"/>
          <a:ext cx="9751059" cy="1113840"/>
        </a:xfrm>
        <a:prstGeom prst="roundRect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Hyperlink</a:t>
          </a:r>
        </a:p>
      </dsp:txBody>
      <dsp:txXfrm>
        <a:off x="54373" y="2477773"/>
        <a:ext cx="9642313" cy="1005094"/>
      </dsp:txXfrm>
    </dsp:sp>
    <dsp:sp modelId="{85F7EDF9-A222-4FE3-A332-E47C6683224F}">
      <dsp:nvSpPr>
        <dsp:cNvPr id="0" name=""/>
        <dsp:cNvSpPr/>
      </dsp:nvSpPr>
      <dsp:spPr>
        <a:xfrm>
          <a:off x="0" y="3537240"/>
          <a:ext cx="975105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/>
            <a:t>Diventa possibile, con un singolo click, attingere informazioni da nodi differenti</a:t>
          </a:r>
        </a:p>
      </dsp:txBody>
      <dsp:txXfrm>
        <a:off x="0" y="3537240"/>
        <a:ext cx="9751059" cy="695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A49C0-1609-4597-8F8F-423332C33432}">
      <dsp:nvSpPr>
        <dsp:cNvPr id="0" name=""/>
        <dsp:cNvSpPr/>
      </dsp:nvSpPr>
      <dsp:spPr>
        <a:xfrm>
          <a:off x="0" y="479512"/>
          <a:ext cx="975105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Linguaggio di markup</a:t>
          </a:r>
        </a:p>
      </dsp:txBody>
      <dsp:txXfrm>
        <a:off x="76105" y="555617"/>
        <a:ext cx="9598849" cy="1406815"/>
      </dsp:txXfrm>
    </dsp:sp>
    <dsp:sp modelId="{3D19BF76-0D30-4077-80C8-E56CF9387B43}">
      <dsp:nvSpPr>
        <dsp:cNvPr id="0" name=""/>
        <dsp:cNvSpPr/>
      </dsp:nvSpPr>
      <dsp:spPr>
        <a:xfrm>
          <a:off x="0" y="2038537"/>
          <a:ext cx="9751059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596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Procedurale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Descrittivo</a:t>
          </a:r>
        </a:p>
      </dsp:txBody>
      <dsp:txXfrm>
        <a:off x="0" y="2038537"/>
        <a:ext cx="9751059" cy="17491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39AB2-6CD7-4C6A-B9C0-7B0EBD6DE82C}">
      <dsp:nvSpPr>
        <dsp:cNvPr id="0" name=""/>
        <dsp:cNvSpPr/>
      </dsp:nvSpPr>
      <dsp:spPr>
        <a:xfrm>
          <a:off x="4761" y="0"/>
          <a:ext cx="9741537" cy="4267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Indicano le procedure di trattamento del testo, aggiungendo le istruzioni che devono essere eseguite per visualizzare la porzione di testo referenziata</a:t>
          </a:r>
        </a:p>
      </dsp:txBody>
      <dsp:txXfrm>
        <a:off x="129743" y="124982"/>
        <a:ext cx="9491573" cy="401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22/02/2019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22/02/2019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sites.google.com/new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Progettare e costruire siti Web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Cominciamo a capire come si possa costruire un sito web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7D87C-D9FB-407B-8CF7-E65531BC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linguaggi dell'ipertesto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13F925C-2D34-4EEC-82E0-E5DF13561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29345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27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92A44-EF1E-4C61-A1F8-1E2B104A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Linguaggio di markup procedurale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8D67BD2-E7B0-4EAA-BDB4-B3402A91D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41080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0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1ECF7-AB3A-4AEA-A9F9-13E0B02F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Linguaggio di markup descrittivo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A237777-5B7A-47DB-9E96-8E0C3E630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65220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97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AA01D59-D865-47C3-9B18-5AE300DE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 Web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F384C2-1C9E-4395-A94D-2F1B67E98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deve essere progettato il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6781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A8C4D-2511-4AA1-AE08-4C71DA3D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Importanza della struttura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629758C-3D02-4AF1-AB53-872BBBD52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181676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1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255155-494F-4164-89C0-9E772691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Comprendere il dominio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781058F-A779-4389-ABCE-5524450F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397604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5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E8353-6E02-41BA-B6FC-9827E7C8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Identificare le priorità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0FEC247-CE8F-4B06-9C08-528750167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4713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8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1A66A9-1DAB-4232-9CDE-5A3169E4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Individuare il target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AA3328F-7579-481E-80E2-F97F21878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054954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7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6D946-066D-40B7-9F59-B19679F8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Pensare percorsi guidati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2915C4B-EF16-4EBD-8414-A3BA24A7B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221276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3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CC781-2E85-45A4-9C47-253A90F3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Attenzione ai percorsi inutili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CDE02B6-387E-49A5-B79A-950EAA42B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960596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0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4ED3C-2BFC-4489-A349-655D0673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Argomenti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2F5B330-5D4B-4457-8AD4-67B2FCDAE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456911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3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C8527-42ED-4282-8FC5-BD0C5F94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Realizzare vie più brevi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E0A819A-0154-4C7A-B40B-97041D112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086627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55C6D-00DA-4489-A5E3-95EABCEF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Spostare le informazioni non essenziali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F08E519-0812-4A09-B0B1-3B9EB8B19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526235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3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751B13-DD94-4ADA-BF0A-5BD66DBE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Organizzare i collegamenti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0B71D1B-94D9-4618-97AC-3EF709470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253612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5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3A064-7E65-4948-B5BB-FDFD09CC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Divisione della pagina Web</a:t>
            </a:r>
          </a:p>
        </p:txBody>
      </p:sp>
      <p:pic>
        <p:nvPicPr>
          <p:cNvPr id="3074" name="Picture 2" descr="Risultati immagini per architettura sito web">
            <a:extLst>
              <a:ext uri="{FF2B5EF4-FFF2-40B4-BE49-F238E27FC236}">
                <a16:creationId xmlns:a16="http://schemas.microsoft.com/office/drawing/2014/main" id="{47724009-8FAB-4F5A-A9B0-434C1E326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7" y="2636837"/>
            <a:ext cx="79819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5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D8B39AC-A76A-4DC1-82DE-92D7F990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per il Web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9BA8D0-E126-4518-8AAC-F05FD4EF8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96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99C97-070C-4CA5-9E67-400EFE5F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Client-Server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9DD0881-FE8C-4415-8CD8-F02190803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472518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5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DC250-1857-4D91-BA77-AC08B2A5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Client-Server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2D7CB7D-2B4B-46CB-A212-F8F78A467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743410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8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C90B6-BE36-4B9B-9760-387FC145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Client-Server</a:t>
            </a:r>
          </a:p>
        </p:txBody>
      </p:sp>
      <p:pic>
        <p:nvPicPr>
          <p:cNvPr id="11270" name="Picture 6" descr="Risultati immagini per client server">
            <a:extLst>
              <a:ext uri="{FF2B5EF4-FFF2-40B4-BE49-F238E27FC236}">
                <a16:creationId xmlns:a16="http://schemas.microsoft.com/office/drawing/2014/main" id="{5BB5D447-7DDB-4CA7-9417-E12F63C4D1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10" y="3145122"/>
            <a:ext cx="6067005" cy="158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CAED7-3F47-40E1-9180-2B458F64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Sito statico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46B4034-6E02-4E4D-AE4D-D16AD8E1F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75301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5D8196-8FE0-42F4-AD93-AECCCAFF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Sito dinamico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44C3C28-8F81-4410-9EE4-C8EF73BEB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48126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5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93BEFBC-830E-47FA-8CAA-90C8E06F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po' di storia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B7B5FD-166B-4F30-B4FA-4904667F4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nascita dell'ipertesto</a:t>
            </a:r>
          </a:p>
        </p:txBody>
      </p:sp>
    </p:spTree>
    <p:extLst>
      <p:ext uri="{BB962C8B-B14F-4D97-AF65-F5344CB8AC3E}">
        <p14:creationId xmlns:p14="http://schemas.microsoft.com/office/powerpoint/2010/main" val="40103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1DF876-711D-4342-BC47-31B90151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Statico vs dinamico</a:t>
            </a:r>
          </a:p>
        </p:txBody>
      </p:sp>
      <p:pic>
        <p:nvPicPr>
          <p:cNvPr id="2050" name="Picture 2" descr="Risultati immagini per sito statico">
            <a:extLst>
              <a:ext uri="{FF2B5EF4-FFF2-40B4-BE49-F238E27FC236}">
                <a16:creationId xmlns:a16="http://schemas.microsoft.com/office/drawing/2014/main" id="{4FE2AFEA-A950-449F-8C5B-5A97D9E130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8034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925D5A-BA99-4582-A50D-334778F0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del sito Web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EF611A-1961-42D3-8AF2-A95DBDE2A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05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4D3E5-CBE4-48EC-B1B9-46147624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Separazione contenuto-rappresentazione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FB378EF-A601-4379-AE60-73431A6BD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2648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98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5DFBE-72D0-4352-BB39-FA08003A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Separazione contenuto-rappresentazione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B259E09-F74B-467E-9DE4-05C9A2D90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7770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5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9CE22-2418-4C85-AC5C-3AC11629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Separazione contenuto-rappresentazione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175935-3075-4B77-AC4E-B7C4818E0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297176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8C5A2-4BE7-47AA-B43E-D4D470B6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Architettura a tre livelli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2C5DD8E-8FF3-4580-8D81-C3CCE2232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56655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35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AD41A27-02D6-4FC2-9D0F-B6ABCFF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Hosting e housing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893DEB-49F9-415A-88AC-2F55FE1F6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Dove inseriamo le pagine web per visualizzarle?</a:t>
            </a:r>
          </a:p>
        </p:txBody>
      </p:sp>
    </p:spTree>
    <p:extLst>
      <p:ext uri="{BB962C8B-B14F-4D97-AF65-F5344CB8AC3E}">
        <p14:creationId xmlns:p14="http://schemas.microsoft.com/office/powerpoint/2010/main" val="7642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A636-CDB3-44C5-8633-3E5A8878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Hosting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7B2787A-D924-4BA9-BF32-44C1DA62E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050828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0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66B3-9AF1-4A16-90B4-277E2107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Fattori di decisione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8854016-9721-43FD-9BD8-77B07C15C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16624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5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91AA8-7061-4ACB-845F-F02D313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Facciamo un test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FD43213-48C2-47AF-AB13-C6395A224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032236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B866E-0ADD-4D02-8D82-BB432C23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prima definizione di ipertesto - 1965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1A40AEC-ECEA-4DEC-BA3A-BD0CE26FD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1699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3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CCEA1-2058-4A94-81CE-316B4ED8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Housing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EDEEC1B-D506-4B66-8E67-5F09D1E45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374563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1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097077-A95B-4F48-AEC3-2837869A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Hosting vs Housing</a:t>
            </a:r>
          </a:p>
        </p:txBody>
      </p:sp>
      <p:pic>
        <p:nvPicPr>
          <p:cNvPr id="4098" name="Picture 2" descr="Risultati immagini per hosting">
            <a:extLst>
              <a:ext uri="{FF2B5EF4-FFF2-40B4-BE49-F238E27FC236}">
                <a16:creationId xmlns:a16="http://schemas.microsoft.com/office/drawing/2014/main" id="{A4833C1D-D1E3-4F21-B988-0DF3DFFAE9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66" y="1803400"/>
            <a:ext cx="414248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isultati immagini per housing internet">
            <a:extLst>
              <a:ext uri="{FF2B5EF4-FFF2-40B4-BE49-F238E27FC236}">
                <a16:creationId xmlns:a16="http://schemas.microsoft.com/office/drawing/2014/main" id="{44BCCABE-6FFF-4A66-8FE3-E7E09F8EEF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69" y="2593975"/>
            <a:ext cx="4000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DF372EE-9EEE-4BB4-877F-2FE36277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Pubblicare un sito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47235B-2D2D-4BA8-AFDA-C35C893EF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si può procedere?</a:t>
            </a:r>
          </a:p>
        </p:txBody>
      </p:sp>
    </p:spTree>
    <p:extLst>
      <p:ext uri="{BB962C8B-B14F-4D97-AF65-F5344CB8AC3E}">
        <p14:creationId xmlns:p14="http://schemas.microsoft.com/office/powerpoint/2010/main" val="34700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50E80-96F3-4607-89FF-293B0C20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Nome del sito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CE94CD7-406D-42BD-BECB-DB5D35DB4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95671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4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17D80-F547-4212-B2F5-B003B51F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Domini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74E95F1-A3E0-4044-9CEF-2026AE87B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498965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0225B-E4E0-408C-8532-5053ACF3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Domini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DFF9F55-8740-4D83-B86C-EC183CDC3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416983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1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0A7B0-511A-4249-8924-202AD251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FTP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553DBB4-2D3D-4763-81F1-9CB801C75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549853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CBD68-A0ED-4F04-A44D-2C59BE7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FTP</a:t>
            </a:r>
          </a:p>
        </p:txBody>
      </p:sp>
      <p:pic>
        <p:nvPicPr>
          <p:cNvPr id="6146" name="Picture 2" descr="Risultati immagini per ftp">
            <a:extLst>
              <a:ext uri="{FF2B5EF4-FFF2-40B4-BE49-F238E27FC236}">
                <a16:creationId xmlns:a16="http://schemas.microsoft.com/office/drawing/2014/main" id="{F2685E8B-2699-446C-96C7-9CE7E8648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91152"/>
            <a:ext cx="9750425" cy="4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2E071-8786-4CAF-AB9A-B9805130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FTP</a:t>
            </a:r>
          </a:p>
        </p:txBody>
      </p:sp>
      <p:pic>
        <p:nvPicPr>
          <p:cNvPr id="7170" name="Picture 2" descr="Risultati immagini per ftp">
            <a:extLst>
              <a:ext uri="{FF2B5EF4-FFF2-40B4-BE49-F238E27FC236}">
                <a16:creationId xmlns:a16="http://schemas.microsoft.com/office/drawing/2014/main" id="{C7FB1AF9-279B-40B8-A014-0A92AB339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803400"/>
            <a:ext cx="8534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E1E632F-D95B-4848-B709-8CEBDC9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Verifiche del sito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FEDAFE-FEDC-4E80-A775-B82AF5FC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nostro sito è veramente ok?</a:t>
            </a:r>
          </a:p>
        </p:txBody>
      </p:sp>
    </p:spTree>
    <p:extLst>
      <p:ext uri="{BB962C8B-B14F-4D97-AF65-F5344CB8AC3E}">
        <p14:creationId xmlns:p14="http://schemas.microsoft.com/office/powerpoint/2010/main" val="22473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7ED90-1053-4A54-8E41-802EAA56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IPERtesto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EB44082-184A-4179-AA4F-786697DAE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894024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0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57806-6533-4741-821E-D1870D25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Verifiche da fare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4DD59C9-8EDE-44CC-B157-56DC48CF4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54658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2D512-F287-459E-84EA-4EF5D3B4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Configurazione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D7D3753-DF3B-4717-9E36-9B6341F0F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95852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13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A9A00-03DA-408D-AB46-4A3C16B8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C4A7D88-06A4-454B-868A-7932F2D27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675972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7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F916F-4C88-47B6-89D2-C0206FC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07F14C4-86B9-424B-84A5-D428FFDB0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567380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9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668DF-81CD-4184-A202-7BA908B7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Programmazione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23CEAE-7754-4D45-A3B0-B76E7D32F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886893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9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99930-A24B-4F47-A70A-D7B46A0D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Sicurezza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AEF1E7-F782-4D53-966D-9D8F21734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360030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6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E609D-F29A-451A-ADA3-A62A2122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Contenuti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FC39E51-EED4-4BA2-BA13-7C805F44C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861213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8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A2AFB-A87D-4F52-85DC-98939846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Marketing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C4602E7-B499-4618-9F7E-0B5A1278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04924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5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0B93C-895D-488A-BD01-9724BA9F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Marketing</a:t>
            </a:r>
          </a:p>
        </p:txBody>
      </p:sp>
      <p:pic>
        <p:nvPicPr>
          <p:cNvPr id="8194" name="Picture 2" descr="Risultati immagini per marketing web">
            <a:extLst>
              <a:ext uri="{FF2B5EF4-FFF2-40B4-BE49-F238E27FC236}">
                <a16:creationId xmlns:a16="http://schemas.microsoft.com/office/drawing/2014/main" id="{4589F521-1921-4D9C-8E57-AE196A9C96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79612"/>
            <a:ext cx="6096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D6D45B5-E5F6-4360-A258-903BA4DC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siti Web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0A5AD8-49FD-4A74-87A6-4FE245564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1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0D6BC-4A67-48A0-85AB-A0F0A388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1989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274FEB7-2015-456A-932B-85C1BA4E1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82848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2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81C7F-6CAC-438D-B7FF-D6348549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Tipi principali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59A3E0-CA9F-4490-A068-E7F0B1AB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563044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3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71D9E-DB0D-4A23-87F1-C1D0AF9A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Attività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19665C-C0A2-4B6B-8331-FBB3ADAD5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98166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5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80C3A-B647-4FF1-8353-D4739D9F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CMS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827CC76-D785-4379-8F6E-6E4C3BFB0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81128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3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29926-6847-472C-9DDE-385833A5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hlinkClick r:id="rId2"/>
              </a:rPr>
              <a:t>CMS</a:t>
            </a:r>
            <a:endParaRPr lang="it-IT" dirty="0"/>
          </a:p>
        </p:txBody>
      </p:sp>
      <p:pic>
        <p:nvPicPr>
          <p:cNvPr id="9218" name="Picture 2" descr="Risultati immagini per cms">
            <a:extLst>
              <a:ext uri="{FF2B5EF4-FFF2-40B4-BE49-F238E27FC236}">
                <a16:creationId xmlns:a16="http://schemas.microsoft.com/office/drawing/2014/main" id="{6A766A59-3120-4EC2-B253-2FFD4717E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1803400"/>
            <a:ext cx="7112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isultati immagini per project">
            <a:extLst>
              <a:ext uri="{FF2B5EF4-FFF2-40B4-BE49-F238E27FC236}">
                <a16:creationId xmlns:a16="http://schemas.microsoft.com/office/drawing/2014/main" id="{A43D916D-9D00-4930-99AE-E6BDE3B9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476672"/>
            <a:ext cx="6895851" cy="57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BFE3D-3AF0-4C70-AB07-EBC4043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Linearità dell'ipertesto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04EF06F-A433-4DF9-A8DD-25F1E539C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96849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84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2FC56-E5CA-428A-9E0A-05994AD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Multi linearità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16BF48D-90A3-41D9-8CFE-ABD476ED3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246659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97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E4EE19-4A66-4AEA-A307-2127FE0F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HTTP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4F2C632-6C35-4D28-90FA-F581A8ECA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82754"/>
              </p:ext>
            </p:extLst>
          </p:nvPr>
        </p:nvGraphicFramePr>
        <p:xfrm>
          <a:off x="1218883" y="1803400"/>
          <a:ext cx="97510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8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96</TotalTime>
  <Words>1081</Words>
  <Application>Microsoft Office PowerPoint</Application>
  <PresentationFormat>Personalizzato</PresentationFormat>
  <Paragraphs>209</Paragraphs>
  <Slides>64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67" baseType="lpstr">
      <vt:lpstr>Arial</vt:lpstr>
      <vt:lpstr>Constantia</vt:lpstr>
      <vt:lpstr>Libri tema classico 16x9</vt:lpstr>
      <vt:lpstr>Progettare e costruire siti Web</vt:lpstr>
      <vt:lpstr>Argomenti</vt:lpstr>
      <vt:lpstr>Un po' di storia</vt:lpstr>
      <vt:lpstr>La prima definizione di ipertesto - 1965</vt:lpstr>
      <vt:lpstr>IPERtesto</vt:lpstr>
      <vt:lpstr>1989</vt:lpstr>
      <vt:lpstr>Linearità dell'ipertesto</vt:lpstr>
      <vt:lpstr>Multi linearità</vt:lpstr>
      <vt:lpstr>HTTP</vt:lpstr>
      <vt:lpstr>I linguaggi dell'ipertesto</vt:lpstr>
      <vt:lpstr>Linguaggio di markup procedurale</vt:lpstr>
      <vt:lpstr>Linguaggio di markup descrittivo</vt:lpstr>
      <vt:lpstr>Struttura del Web</vt:lpstr>
      <vt:lpstr>Importanza della struttura</vt:lpstr>
      <vt:lpstr>Comprendere il dominio</vt:lpstr>
      <vt:lpstr>Identificare le priorità</vt:lpstr>
      <vt:lpstr>Individuare il target</vt:lpstr>
      <vt:lpstr>Pensare percorsi guidati</vt:lpstr>
      <vt:lpstr>Attenzione ai percorsi inutili</vt:lpstr>
      <vt:lpstr>Realizzare vie più brevi</vt:lpstr>
      <vt:lpstr>Spostare le informazioni non essenziali</vt:lpstr>
      <vt:lpstr>Organizzare i collegamenti</vt:lpstr>
      <vt:lpstr>Divisione della pagina Web</vt:lpstr>
      <vt:lpstr>Architettura per il Web</vt:lpstr>
      <vt:lpstr>Client-Server</vt:lpstr>
      <vt:lpstr>Client-Server</vt:lpstr>
      <vt:lpstr>Client-Server</vt:lpstr>
      <vt:lpstr>Sito statico</vt:lpstr>
      <vt:lpstr>Sito dinamico</vt:lpstr>
      <vt:lpstr>Statico vs dinamico</vt:lpstr>
      <vt:lpstr>Rappresentazione del sito Web</vt:lpstr>
      <vt:lpstr>Separazione contenuto-rappresentazione</vt:lpstr>
      <vt:lpstr>Separazione contenuto-rappresentazione</vt:lpstr>
      <vt:lpstr>Separazione contenuto-rappresentazione</vt:lpstr>
      <vt:lpstr>Architettura a tre livelli</vt:lpstr>
      <vt:lpstr>Hosting e housing</vt:lpstr>
      <vt:lpstr>Hosting</vt:lpstr>
      <vt:lpstr>Fattori di decisione</vt:lpstr>
      <vt:lpstr>Facciamo un test</vt:lpstr>
      <vt:lpstr>Housing</vt:lpstr>
      <vt:lpstr>Hosting vs Housing</vt:lpstr>
      <vt:lpstr>Pubblicare un sito</vt:lpstr>
      <vt:lpstr>Nome del sito</vt:lpstr>
      <vt:lpstr>Domini</vt:lpstr>
      <vt:lpstr>Domini</vt:lpstr>
      <vt:lpstr>FTP</vt:lpstr>
      <vt:lpstr>FTP</vt:lpstr>
      <vt:lpstr>FTP</vt:lpstr>
      <vt:lpstr>Verifiche del sito</vt:lpstr>
      <vt:lpstr>Verifiche da fare</vt:lpstr>
      <vt:lpstr>Configurazione</vt:lpstr>
      <vt:lpstr>Esempio</vt:lpstr>
      <vt:lpstr>Struttura</vt:lpstr>
      <vt:lpstr>Programmazione</vt:lpstr>
      <vt:lpstr>Sicurezza</vt:lpstr>
      <vt:lpstr>Contenuti</vt:lpstr>
      <vt:lpstr>Marketing</vt:lpstr>
      <vt:lpstr>Marketing</vt:lpstr>
      <vt:lpstr>Tipologie di siti Web</vt:lpstr>
      <vt:lpstr>Tipi principali</vt:lpstr>
      <vt:lpstr>Attività</vt:lpstr>
      <vt:lpstr>CMS</vt:lpstr>
      <vt:lpstr>CMS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Progettare e costruire siti Web</dc:title>
  <dc:creator>Alessandro Fuser</dc:creator>
  <cp:lastModifiedBy> </cp:lastModifiedBy>
  <cp:revision>13</cp:revision>
  <dcterms:created xsi:type="dcterms:W3CDTF">2019-01-25T08:19:43Z</dcterms:created>
  <dcterms:modified xsi:type="dcterms:W3CDTF">2019-02-22T12:21:50Z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