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  <p:sldMasterId id="2147483897" r:id="rId2"/>
  </p:sldMasterIdLst>
  <p:notesMasterIdLst>
    <p:notesMasterId r:id="rId51"/>
  </p:notesMasterIdLst>
  <p:sldIdLst>
    <p:sldId id="256" r:id="rId3"/>
    <p:sldId id="343" r:id="rId4"/>
    <p:sldId id="258" r:id="rId5"/>
    <p:sldId id="347" r:id="rId6"/>
    <p:sldId id="34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68" r:id="rId18"/>
    <p:sldId id="269" r:id="rId19"/>
    <p:sldId id="284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97" r:id="rId29"/>
    <p:sldId id="280" r:id="rId30"/>
    <p:sldId id="279" r:id="rId31"/>
    <p:sldId id="293" r:id="rId32"/>
    <p:sldId id="296" r:id="rId33"/>
    <p:sldId id="344" r:id="rId34"/>
    <p:sldId id="345" r:id="rId35"/>
    <p:sldId id="286" r:id="rId36"/>
    <p:sldId id="285" r:id="rId37"/>
    <p:sldId id="288" r:id="rId38"/>
    <p:sldId id="289" r:id="rId39"/>
    <p:sldId id="290" r:id="rId40"/>
    <p:sldId id="291" r:id="rId41"/>
    <p:sldId id="292" r:id="rId42"/>
    <p:sldId id="294" r:id="rId43"/>
    <p:sldId id="295" r:id="rId44"/>
    <p:sldId id="349" r:id="rId45"/>
    <p:sldId id="350" r:id="rId46"/>
    <p:sldId id="351" r:id="rId47"/>
    <p:sldId id="352" r:id="rId48"/>
    <p:sldId id="342" r:id="rId49"/>
    <p:sldId id="34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4B82DFF-B78E-4CE0-860B-724428597A19}">
          <p14:sldIdLst>
            <p14:sldId id="256"/>
            <p14:sldId id="343"/>
            <p14:sldId id="258"/>
            <p14:sldId id="347"/>
            <p14:sldId id="348"/>
            <p14:sldId id="259"/>
            <p14:sldId id="260"/>
            <p14:sldId id="261"/>
            <p14:sldId id="262"/>
            <p14:sldId id="263"/>
            <p14:sldId id="264"/>
            <p14:sldId id="282"/>
            <p14:sldId id="265"/>
            <p14:sldId id="266"/>
            <p14:sldId id="267"/>
            <p14:sldId id="268"/>
            <p14:sldId id="269"/>
            <p14:sldId id="284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97"/>
            <p14:sldId id="280"/>
            <p14:sldId id="279"/>
            <p14:sldId id="293"/>
            <p14:sldId id="296"/>
            <p14:sldId id="344"/>
            <p14:sldId id="345"/>
            <p14:sldId id="286"/>
            <p14:sldId id="285"/>
          </p14:sldIdLst>
        </p14:section>
        <p14:section name="Attributi" id="{371B8FBA-26CF-4003-BFBC-B7FD06CB5787}">
          <p14:sldIdLst>
            <p14:sldId id="288"/>
            <p14:sldId id="289"/>
            <p14:sldId id="290"/>
            <p14:sldId id="291"/>
            <p14:sldId id="292"/>
            <p14:sldId id="294"/>
            <p14:sldId id="295"/>
            <p14:sldId id="349"/>
            <p14:sldId id="350"/>
            <p14:sldId id="351"/>
            <p14:sldId id="352"/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4916F-7575-4C46-BF66-A8D5EC9EADD3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68F63775-DD17-4CAA-9B85-EC42D1A9F0DA}">
      <dgm:prSet/>
      <dgm:spPr/>
      <dgm:t>
        <a:bodyPr/>
        <a:lstStyle/>
        <a:p>
          <a:r>
            <a:rPr lang="it-IT" dirty="0"/>
            <a:t>Linguaggio per i contenuti del Web</a:t>
          </a:r>
        </a:p>
      </dgm:t>
    </dgm:pt>
    <dgm:pt modelId="{50F3C4A1-8AC0-4337-B817-4EF13E64E7E9}" type="parTrans" cxnId="{603EC85F-1EA8-48C5-A65E-55C2CD0EADAE}">
      <dgm:prSet/>
      <dgm:spPr/>
      <dgm:t>
        <a:bodyPr/>
        <a:lstStyle/>
        <a:p>
          <a:endParaRPr lang="it-IT"/>
        </a:p>
      </dgm:t>
    </dgm:pt>
    <dgm:pt modelId="{DF8BF53F-E164-4629-BA52-2F305C5D1DEA}" type="sibTrans" cxnId="{603EC85F-1EA8-48C5-A65E-55C2CD0EADAE}">
      <dgm:prSet/>
      <dgm:spPr/>
      <dgm:t>
        <a:bodyPr/>
        <a:lstStyle/>
        <a:p>
          <a:endParaRPr lang="it-IT"/>
        </a:p>
      </dgm:t>
    </dgm:pt>
    <dgm:pt modelId="{0B6A39A6-5BE9-4D19-8241-D5D58499E203}">
      <dgm:prSet/>
      <dgm:spPr/>
      <dgm:t>
        <a:bodyPr/>
        <a:lstStyle/>
        <a:p>
          <a:r>
            <a:rPr lang="it-IT"/>
            <a:t>Impostazione base pagina Web</a:t>
          </a:r>
        </a:p>
      </dgm:t>
    </dgm:pt>
    <dgm:pt modelId="{559FF51B-447D-4845-962B-C5634E3CFE72}" type="parTrans" cxnId="{8E96640C-51B5-4936-A6C0-14913210E179}">
      <dgm:prSet/>
      <dgm:spPr/>
      <dgm:t>
        <a:bodyPr/>
        <a:lstStyle/>
        <a:p>
          <a:endParaRPr lang="it-IT"/>
        </a:p>
      </dgm:t>
    </dgm:pt>
    <dgm:pt modelId="{C10B3AD3-6FC0-4F51-B744-AADD2B1E87E9}" type="sibTrans" cxnId="{8E96640C-51B5-4936-A6C0-14913210E179}">
      <dgm:prSet/>
      <dgm:spPr/>
      <dgm:t>
        <a:bodyPr/>
        <a:lstStyle/>
        <a:p>
          <a:endParaRPr lang="it-IT"/>
        </a:p>
      </dgm:t>
    </dgm:pt>
    <dgm:pt modelId="{69F605B4-2456-4104-9A25-02309A8B5879}">
      <dgm:prSet/>
      <dgm:spPr/>
      <dgm:t>
        <a:bodyPr/>
        <a:lstStyle/>
        <a:p>
          <a:r>
            <a:rPr lang="it-IT" dirty="0"/>
            <a:t>Tag principali HTML</a:t>
          </a:r>
        </a:p>
      </dgm:t>
    </dgm:pt>
    <dgm:pt modelId="{2ED67B08-1288-4975-8D92-499064F9BE7A}" type="parTrans" cxnId="{73E28CD8-F72B-4061-95CE-D46D53CC3A23}">
      <dgm:prSet/>
      <dgm:spPr/>
      <dgm:t>
        <a:bodyPr/>
        <a:lstStyle/>
        <a:p>
          <a:endParaRPr lang="it-IT"/>
        </a:p>
      </dgm:t>
    </dgm:pt>
    <dgm:pt modelId="{7AB2BB01-B405-4421-969D-E149618363B3}" type="sibTrans" cxnId="{73E28CD8-F72B-4061-95CE-D46D53CC3A23}">
      <dgm:prSet/>
      <dgm:spPr/>
      <dgm:t>
        <a:bodyPr/>
        <a:lstStyle/>
        <a:p>
          <a:endParaRPr lang="it-IT"/>
        </a:p>
      </dgm:t>
    </dgm:pt>
    <dgm:pt modelId="{53E588D6-3A37-4B36-ACCB-B59795FAA9CF}">
      <dgm:prSet/>
      <dgm:spPr/>
      <dgm:t>
        <a:bodyPr/>
        <a:lstStyle/>
        <a:p>
          <a:r>
            <a:rPr lang="it-IT" dirty="0"/>
            <a:t>Tag CSS</a:t>
          </a:r>
        </a:p>
      </dgm:t>
    </dgm:pt>
    <dgm:pt modelId="{7DD4A2CA-913C-41DD-A6F8-7922850B4971}" type="parTrans" cxnId="{B36EACE0-6FDA-48E5-AEDB-94DCBBAB8CC1}">
      <dgm:prSet/>
      <dgm:spPr/>
      <dgm:t>
        <a:bodyPr/>
        <a:lstStyle/>
        <a:p>
          <a:endParaRPr lang="it-IT"/>
        </a:p>
      </dgm:t>
    </dgm:pt>
    <dgm:pt modelId="{3A06D34F-DBEA-4F95-AA1E-A02B52C77D4F}" type="sibTrans" cxnId="{B36EACE0-6FDA-48E5-AEDB-94DCBBAB8CC1}">
      <dgm:prSet/>
      <dgm:spPr/>
      <dgm:t>
        <a:bodyPr/>
        <a:lstStyle/>
        <a:p>
          <a:endParaRPr lang="it-IT"/>
        </a:p>
      </dgm:t>
    </dgm:pt>
    <dgm:pt modelId="{283ACFE8-6A42-426C-B865-56D59D23A765}" type="pres">
      <dgm:prSet presAssocID="{4394916F-7575-4C46-BF66-A8D5EC9EADD3}" presName="diagram" presStyleCnt="0">
        <dgm:presLayoutVars>
          <dgm:dir/>
          <dgm:resizeHandles val="exact"/>
        </dgm:presLayoutVars>
      </dgm:prSet>
      <dgm:spPr/>
    </dgm:pt>
    <dgm:pt modelId="{A12B071D-8AE0-439F-AC95-6A53E280D2DE}" type="pres">
      <dgm:prSet presAssocID="{68F63775-DD17-4CAA-9B85-EC42D1A9F0DA}" presName="node" presStyleLbl="node1" presStyleIdx="0" presStyleCnt="4">
        <dgm:presLayoutVars>
          <dgm:bulletEnabled val="1"/>
        </dgm:presLayoutVars>
      </dgm:prSet>
      <dgm:spPr/>
    </dgm:pt>
    <dgm:pt modelId="{9A58EB60-11F6-4974-968E-806B33704A68}" type="pres">
      <dgm:prSet presAssocID="{DF8BF53F-E164-4629-BA52-2F305C5D1DEA}" presName="sibTrans" presStyleCnt="0"/>
      <dgm:spPr/>
    </dgm:pt>
    <dgm:pt modelId="{B3CAB21D-99C5-4A27-B4C6-0676E6AF6218}" type="pres">
      <dgm:prSet presAssocID="{0B6A39A6-5BE9-4D19-8241-D5D58499E203}" presName="node" presStyleLbl="node1" presStyleIdx="1" presStyleCnt="4">
        <dgm:presLayoutVars>
          <dgm:bulletEnabled val="1"/>
        </dgm:presLayoutVars>
      </dgm:prSet>
      <dgm:spPr/>
    </dgm:pt>
    <dgm:pt modelId="{C92D3A45-EA32-4AD8-8087-449E7B6119B8}" type="pres">
      <dgm:prSet presAssocID="{C10B3AD3-6FC0-4F51-B744-AADD2B1E87E9}" presName="sibTrans" presStyleCnt="0"/>
      <dgm:spPr/>
    </dgm:pt>
    <dgm:pt modelId="{67FADEFD-124E-4F7F-8912-EC4F345356B3}" type="pres">
      <dgm:prSet presAssocID="{69F605B4-2456-4104-9A25-02309A8B5879}" presName="node" presStyleLbl="node1" presStyleIdx="2" presStyleCnt="4">
        <dgm:presLayoutVars>
          <dgm:bulletEnabled val="1"/>
        </dgm:presLayoutVars>
      </dgm:prSet>
      <dgm:spPr/>
    </dgm:pt>
    <dgm:pt modelId="{91CA6371-9E12-4A3C-AC75-94054CBAFE81}" type="pres">
      <dgm:prSet presAssocID="{7AB2BB01-B405-4421-969D-E149618363B3}" presName="sibTrans" presStyleCnt="0"/>
      <dgm:spPr/>
    </dgm:pt>
    <dgm:pt modelId="{8D96018D-D0C1-4B11-9556-D34A76C0108E}" type="pres">
      <dgm:prSet presAssocID="{53E588D6-3A37-4B36-ACCB-B59795FAA9CF}" presName="node" presStyleLbl="node1" presStyleIdx="3" presStyleCnt="4">
        <dgm:presLayoutVars>
          <dgm:bulletEnabled val="1"/>
        </dgm:presLayoutVars>
      </dgm:prSet>
      <dgm:spPr/>
    </dgm:pt>
  </dgm:ptLst>
  <dgm:cxnLst>
    <dgm:cxn modelId="{8E96640C-51B5-4936-A6C0-14913210E179}" srcId="{4394916F-7575-4C46-BF66-A8D5EC9EADD3}" destId="{0B6A39A6-5BE9-4D19-8241-D5D58499E203}" srcOrd="1" destOrd="0" parTransId="{559FF51B-447D-4845-962B-C5634E3CFE72}" sibTransId="{C10B3AD3-6FC0-4F51-B744-AADD2B1E87E9}"/>
    <dgm:cxn modelId="{31F81918-54D6-4174-BAAD-DA28B81AD7E1}" type="presOf" srcId="{0B6A39A6-5BE9-4D19-8241-D5D58499E203}" destId="{B3CAB21D-99C5-4A27-B4C6-0676E6AF6218}" srcOrd="0" destOrd="0" presId="urn:microsoft.com/office/officeart/2005/8/layout/default"/>
    <dgm:cxn modelId="{603EC85F-1EA8-48C5-A65E-55C2CD0EADAE}" srcId="{4394916F-7575-4C46-BF66-A8D5EC9EADD3}" destId="{68F63775-DD17-4CAA-9B85-EC42D1A9F0DA}" srcOrd="0" destOrd="0" parTransId="{50F3C4A1-8AC0-4337-B817-4EF13E64E7E9}" sibTransId="{DF8BF53F-E164-4629-BA52-2F305C5D1DEA}"/>
    <dgm:cxn modelId="{29348171-B6D1-4E4E-A139-97F082F54672}" type="presOf" srcId="{69F605B4-2456-4104-9A25-02309A8B5879}" destId="{67FADEFD-124E-4F7F-8912-EC4F345356B3}" srcOrd="0" destOrd="0" presId="urn:microsoft.com/office/officeart/2005/8/layout/default"/>
    <dgm:cxn modelId="{29A3C653-7656-4576-ADEF-AABC2CBF6BA0}" type="presOf" srcId="{68F63775-DD17-4CAA-9B85-EC42D1A9F0DA}" destId="{A12B071D-8AE0-439F-AC95-6A53E280D2DE}" srcOrd="0" destOrd="0" presId="urn:microsoft.com/office/officeart/2005/8/layout/default"/>
    <dgm:cxn modelId="{EF23DE9C-2AE5-4569-BBAC-495E522E3F13}" type="presOf" srcId="{53E588D6-3A37-4B36-ACCB-B59795FAA9CF}" destId="{8D96018D-D0C1-4B11-9556-D34A76C0108E}" srcOrd="0" destOrd="0" presId="urn:microsoft.com/office/officeart/2005/8/layout/default"/>
    <dgm:cxn modelId="{C7A0679F-DAC7-436F-AB8A-DD5A7C42D5B6}" type="presOf" srcId="{4394916F-7575-4C46-BF66-A8D5EC9EADD3}" destId="{283ACFE8-6A42-426C-B865-56D59D23A765}" srcOrd="0" destOrd="0" presId="urn:microsoft.com/office/officeart/2005/8/layout/default"/>
    <dgm:cxn modelId="{73E28CD8-F72B-4061-95CE-D46D53CC3A23}" srcId="{4394916F-7575-4C46-BF66-A8D5EC9EADD3}" destId="{69F605B4-2456-4104-9A25-02309A8B5879}" srcOrd="2" destOrd="0" parTransId="{2ED67B08-1288-4975-8D92-499064F9BE7A}" sibTransId="{7AB2BB01-B405-4421-969D-E149618363B3}"/>
    <dgm:cxn modelId="{B36EACE0-6FDA-48E5-AEDB-94DCBBAB8CC1}" srcId="{4394916F-7575-4C46-BF66-A8D5EC9EADD3}" destId="{53E588D6-3A37-4B36-ACCB-B59795FAA9CF}" srcOrd="3" destOrd="0" parTransId="{7DD4A2CA-913C-41DD-A6F8-7922850B4971}" sibTransId="{3A06D34F-DBEA-4F95-AA1E-A02B52C77D4F}"/>
    <dgm:cxn modelId="{2BA3824A-3ACB-4D70-9750-AC60713528C8}" type="presParOf" srcId="{283ACFE8-6A42-426C-B865-56D59D23A765}" destId="{A12B071D-8AE0-439F-AC95-6A53E280D2DE}" srcOrd="0" destOrd="0" presId="urn:microsoft.com/office/officeart/2005/8/layout/default"/>
    <dgm:cxn modelId="{C8F94F9C-ADD6-46EA-BED7-E68AEFF08730}" type="presParOf" srcId="{283ACFE8-6A42-426C-B865-56D59D23A765}" destId="{9A58EB60-11F6-4974-968E-806B33704A68}" srcOrd="1" destOrd="0" presId="urn:microsoft.com/office/officeart/2005/8/layout/default"/>
    <dgm:cxn modelId="{A2A2D9B0-53F8-41C2-99F4-809DE6ABF3C9}" type="presParOf" srcId="{283ACFE8-6A42-426C-B865-56D59D23A765}" destId="{B3CAB21D-99C5-4A27-B4C6-0676E6AF6218}" srcOrd="2" destOrd="0" presId="urn:microsoft.com/office/officeart/2005/8/layout/default"/>
    <dgm:cxn modelId="{0BCAB1C4-CA37-49AF-8846-3B52BB9A1699}" type="presParOf" srcId="{283ACFE8-6A42-426C-B865-56D59D23A765}" destId="{C92D3A45-EA32-4AD8-8087-449E7B6119B8}" srcOrd="3" destOrd="0" presId="urn:microsoft.com/office/officeart/2005/8/layout/default"/>
    <dgm:cxn modelId="{9FD1759F-D810-4386-A4FE-B39AFAFB30C5}" type="presParOf" srcId="{283ACFE8-6A42-426C-B865-56D59D23A765}" destId="{67FADEFD-124E-4F7F-8912-EC4F345356B3}" srcOrd="4" destOrd="0" presId="urn:microsoft.com/office/officeart/2005/8/layout/default"/>
    <dgm:cxn modelId="{D2C5D492-A0D0-4F60-A7BD-3D4571477005}" type="presParOf" srcId="{283ACFE8-6A42-426C-B865-56D59D23A765}" destId="{91CA6371-9E12-4A3C-AC75-94054CBAFE81}" srcOrd="5" destOrd="0" presId="urn:microsoft.com/office/officeart/2005/8/layout/default"/>
    <dgm:cxn modelId="{16D01C6E-1E44-4947-BA95-5FBD6603EF50}" type="presParOf" srcId="{283ACFE8-6A42-426C-B865-56D59D23A765}" destId="{8D96018D-D0C1-4B11-9556-D34A76C0108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1FB8FBF-B57F-4D33-80D1-2FBE1319CB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9DD78D6-3783-4B26-853D-E787C1D5D7B5}">
      <dgm:prSet/>
      <dgm:spPr/>
      <dgm:t>
        <a:bodyPr/>
        <a:lstStyle/>
        <a:p>
          <a:r>
            <a:rPr lang="it-IT"/>
            <a:t>Rappresenta il corpo vero e proprio la pagina, comprensivo di tutto il contenuto che il browser deve mostrare in fase di rendering (ossia quando avvio la pagina)</a:t>
          </a:r>
        </a:p>
      </dgm:t>
    </dgm:pt>
    <dgm:pt modelId="{CDFF6E9D-B0F8-4EC3-BAA3-2F058178A555}" type="parTrans" cxnId="{6984509A-B4C8-4785-9E7B-788E7919F1DA}">
      <dgm:prSet/>
      <dgm:spPr/>
      <dgm:t>
        <a:bodyPr/>
        <a:lstStyle/>
        <a:p>
          <a:endParaRPr lang="it-IT"/>
        </a:p>
      </dgm:t>
    </dgm:pt>
    <dgm:pt modelId="{0759E1C6-0D40-4673-9ED7-149C564FF453}" type="sibTrans" cxnId="{6984509A-B4C8-4785-9E7B-788E7919F1DA}">
      <dgm:prSet/>
      <dgm:spPr/>
      <dgm:t>
        <a:bodyPr/>
        <a:lstStyle/>
        <a:p>
          <a:endParaRPr lang="it-IT"/>
        </a:p>
      </dgm:t>
    </dgm:pt>
    <dgm:pt modelId="{09F77889-6C6E-4855-AC86-D29ECB2E896E}" type="pres">
      <dgm:prSet presAssocID="{51FB8FBF-B57F-4D33-80D1-2FBE1319CB0F}" presName="vert0" presStyleCnt="0">
        <dgm:presLayoutVars>
          <dgm:dir/>
          <dgm:animOne val="branch"/>
          <dgm:animLvl val="lvl"/>
        </dgm:presLayoutVars>
      </dgm:prSet>
      <dgm:spPr/>
    </dgm:pt>
    <dgm:pt modelId="{4EA64D4B-2FCE-4B14-BD52-7B73F236130A}" type="pres">
      <dgm:prSet presAssocID="{99DD78D6-3783-4B26-853D-E787C1D5D7B5}" presName="thickLine" presStyleLbl="alignNode1" presStyleIdx="0" presStyleCnt="1"/>
      <dgm:spPr/>
    </dgm:pt>
    <dgm:pt modelId="{49AD5C0E-779E-4974-853A-D29B459354B6}" type="pres">
      <dgm:prSet presAssocID="{99DD78D6-3783-4B26-853D-E787C1D5D7B5}" presName="horz1" presStyleCnt="0"/>
      <dgm:spPr/>
    </dgm:pt>
    <dgm:pt modelId="{98071589-7FC2-4E2C-873E-8001277C7A16}" type="pres">
      <dgm:prSet presAssocID="{99DD78D6-3783-4B26-853D-E787C1D5D7B5}" presName="tx1" presStyleLbl="revTx" presStyleIdx="0" presStyleCnt="1"/>
      <dgm:spPr/>
    </dgm:pt>
    <dgm:pt modelId="{1BBE9134-69E7-4B3B-B264-E3C91F3F59C9}" type="pres">
      <dgm:prSet presAssocID="{99DD78D6-3783-4B26-853D-E787C1D5D7B5}" presName="vert1" presStyleCnt="0"/>
      <dgm:spPr/>
    </dgm:pt>
  </dgm:ptLst>
  <dgm:cxnLst>
    <dgm:cxn modelId="{D4CC6B69-B32E-4C7E-90A2-E01698F0CE72}" type="presOf" srcId="{51FB8FBF-B57F-4D33-80D1-2FBE1319CB0F}" destId="{09F77889-6C6E-4855-AC86-D29ECB2E896E}" srcOrd="0" destOrd="0" presId="urn:microsoft.com/office/officeart/2008/layout/LinedList"/>
    <dgm:cxn modelId="{6984509A-B4C8-4785-9E7B-788E7919F1DA}" srcId="{51FB8FBF-B57F-4D33-80D1-2FBE1319CB0F}" destId="{99DD78D6-3783-4B26-853D-E787C1D5D7B5}" srcOrd="0" destOrd="0" parTransId="{CDFF6E9D-B0F8-4EC3-BAA3-2F058178A555}" sibTransId="{0759E1C6-0D40-4673-9ED7-149C564FF453}"/>
    <dgm:cxn modelId="{BD50AC9A-64C2-41D5-B1AC-C08F3599D489}" type="presOf" srcId="{99DD78D6-3783-4B26-853D-E787C1D5D7B5}" destId="{98071589-7FC2-4E2C-873E-8001277C7A16}" srcOrd="0" destOrd="0" presId="urn:microsoft.com/office/officeart/2008/layout/LinedList"/>
    <dgm:cxn modelId="{8E7ADCAF-C929-48AA-8D2A-77FAB32811F2}" type="presParOf" srcId="{09F77889-6C6E-4855-AC86-D29ECB2E896E}" destId="{4EA64D4B-2FCE-4B14-BD52-7B73F236130A}" srcOrd="0" destOrd="0" presId="urn:microsoft.com/office/officeart/2008/layout/LinedList"/>
    <dgm:cxn modelId="{A187BFF6-6482-4DC9-895C-242D00ABD156}" type="presParOf" srcId="{09F77889-6C6E-4855-AC86-D29ECB2E896E}" destId="{49AD5C0E-779E-4974-853A-D29B459354B6}" srcOrd="1" destOrd="0" presId="urn:microsoft.com/office/officeart/2008/layout/LinedList"/>
    <dgm:cxn modelId="{37AF1AB2-FF8D-45A1-92E9-6A871DA4CC22}" type="presParOf" srcId="{49AD5C0E-779E-4974-853A-D29B459354B6}" destId="{98071589-7FC2-4E2C-873E-8001277C7A16}" srcOrd="0" destOrd="0" presId="urn:microsoft.com/office/officeart/2008/layout/LinedList"/>
    <dgm:cxn modelId="{E97020A1-8718-4EB1-A422-DB07600324E7}" type="presParOf" srcId="{49AD5C0E-779E-4974-853A-D29B459354B6}" destId="{1BBE9134-69E7-4B3B-B264-E3C91F3F59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414E73-0C98-4158-A9D4-3DD8F76309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BD34252-BCBB-40FB-A788-CB1A2B41D755}">
      <dgm:prSet/>
      <dgm:spPr/>
      <dgm:t>
        <a:bodyPr/>
        <a:lstStyle/>
        <a:p>
          <a:r>
            <a:rPr lang="it-IT" dirty="0"/>
            <a:t>È il tag di apertura di ogni documento HTML</a:t>
          </a:r>
        </a:p>
      </dgm:t>
    </dgm:pt>
    <dgm:pt modelId="{0D684434-C1C7-452B-AA23-7023318791E4}" type="parTrans" cxnId="{D0B6E7F6-CD87-42E0-99AC-13D2D53ACD0C}">
      <dgm:prSet/>
      <dgm:spPr/>
      <dgm:t>
        <a:bodyPr/>
        <a:lstStyle/>
        <a:p>
          <a:endParaRPr lang="it-IT"/>
        </a:p>
      </dgm:t>
    </dgm:pt>
    <dgm:pt modelId="{ECDD11C6-1746-4413-B05D-E173BD39E89F}" type="sibTrans" cxnId="{D0B6E7F6-CD87-42E0-99AC-13D2D53ACD0C}">
      <dgm:prSet/>
      <dgm:spPr/>
      <dgm:t>
        <a:bodyPr/>
        <a:lstStyle/>
        <a:p>
          <a:endParaRPr lang="it-IT"/>
        </a:p>
      </dgm:t>
    </dgm:pt>
    <dgm:pt modelId="{3BF72D99-7074-4232-B582-D3D17B6A0FE2}">
      <dgm:prSet/>
      <dgm:spPr/>
      <dgm:t>
        <a:bodyPr/>
        <a:lstStyle/>
        <a:p>
          <a:r>
            <a:rPr lang="it-IT"/>
            <a:t>Esprime in modo sintetico e semplificato la tipologia del documento stesso</a:t>
          </a:r>
        </a:p>
      </dgm:t>
    </dgm:pt>
    <dgm:pt modelId="{55F758BD-79C0-4BF8-AE32-EF36808D987D}" type="parTrans" cxnId="{4ADA10D0-6461-45F3-9E73-99CA97A45E7F}">
      <dgm:prSet/>
      <dgm:spPr/>
      <dgm:t>
        <a:bodyPr/>
        <a:lstStyle/>
        <a:p>
          <a:endParaRPr lang="it-IT"/>
        </a:p>
      </dgm:t>
    </dgm:pt>
    <dgm:pt modelId="{5B222888-47A5-4A04-A3C7-28000F630868}" type="sibTrans" cxnId="{4ADA10D0-6461-45F3-9E73-99CA97A45E7F}">
      <dgm:prSet/>
      <dgm:spPr/>
      <dgm:t>
        <a:bodyPr/>
        <a:lstStyle/>
        <a:p>
          <a:endParaRPr lang="it-IT"/>
        </a:p>
      </dgm:t>
    </dgm:pt>
    <dgm:pt modelId="{DDC41712-9929-464F-A6F3-017BCF8F0269}">
      <dgm:prSet/>
      <dgm:spPr/>
      <dgm:t>
        <a:bodyPr/>
        <a:lstStyle/>
        <a:p>
          <a:r>
            <a:rPr lang="it-IT" dirty="0"/>
            <a:t>Non ha nessun tag di chiusura ed è subito seguito dall’elemento html</a:t>
          </a:r>
        </a:p>
      </dgm:t>
    </dgm:pt>
    <dgm:pt modelId="{D40CB40F-290C-4C9A-B831-6186C1F2951B}" type="parTrans" cxnId="{1CE3801A-A9CD-4DDE-84C1-476234F1ABED}">
      <dgm:prSet/>
      <dgm:spPr/>
      <dgm:t>
        <a:bodyPr/>
        <a:lstStyle/>
        <a:p>
          <a:endParaRPr lang="it-IT"/>
        </a:p>
      </dgm:t>
    </dgm:pt>
    <dgm:pt modelId="{BF9572C8-27F1-416D-968D-F704F93719A5}" type="sibTrans" cxnId="{1CE3801A-A9CD-4DDE-84C1-476234F1ABED}">
      <dgm:prSet/>
      <dgm:spPr/>
      <dgm:t>
        <a:bodyPr/>
        <a:lstStyle/>
        <a:p>
          <a:endParaRPr lang="it-IT"/>
        </a:p>
      </dgm:t>
    </dgm:pt>
    <dgm:pt modelId="{215999A3-52EF-4599-B34D-AF12A11CFD83}" type="pres">
      <dgm:prSet presAssocID="{E6414E73-0C98-4158-A9D4-3DD8F7630909}" presName="vert0" presStyleCnt="0">
        <dgm:presLayoutVars>
          <dgm:dir/>
          <dgm:animOne val="branch"/>
          <dgm:animLvl val="lvl"/>
        </dgm:presLayoutVars>
      </dgm:prSet>
      <dgm:spPr/>
    </dgm:pt>
    <dgm:pt modelId="{D9A17D89-8844-4894-995B-AE14FEA746FA}" type="pres">
      <dgm:prSet presAssocID="{FBD34252-BCBB-40FB-A788-CB1A2B41D755}" presName="thickLine" presStyleLbl="alignNode1" presStyleIdx="0" presStyleCnt="3"/>
      <dgm:spPr/>
    </dgm:pt>
    <dgm:pt modelId="{55D34F39-98F1-42E0-9694-CBD9DFA50952}" type="pres">
      <dgm:prSet presAssocID="{FBD34252-BCBB-40FB-A788-CB1A2B41D755}" presName="horz1" presStyleCnt="0"/>
      <dgm:spPr/>
    </dgm:pt>
    <dgm:pt modelId="{4D94D6E1-A944-4372-AB80-08F2193CB8C1}" type="pres">
      <dgm:prSet presAssocID="{FBD34252-BCBB-40FB-A788-CB1A2B41D755}" presName="tx1" presStyleLbl="revTx" presStyleIdx="0" presStyleCnt="3"/>
      <dgm:spPr/>
    </dgm:pt>
    <dgm:pt modelId="{2C69341A-0775-42C6-BCD9-3751070B56D4}" type="pres">
      <dgm:prSet presAssocID="{FBD34252-BCBB-40FB-A788-CB1A2B41D755}" presName="vert1" presStyleCnt="0"/>
      <dgm:spPr/>
    </dgm:pt>
    <dgm:pt modelId="{E5A373E7-35A9-4AF8-9235-BD78209ECCA5}" type="pres">
      <dgm:prSet presAssocID="{3BF72D99-7074-4232-B582-D3D17B6A0FE2}" presName="thickLine" presStyleLbl="alignNode1" presStyleIdx="1" presStyleCnt="3"/>
      <dgm:spPr/>
    </dgm:pt>
    <dgm:pt modelId="{FFE8F840-5973-4CF9-A302-0A3C0E88ADB5}" type="pres">
      <dgm:prSet presAssocID="{3BF72D99-7074-4232-B582-D3D17B6A0FE2}" presName="horz1" presStyleCnt="0"/>
      <dgm:spPr/>
    </dgm:pt>
    <dgm:pt modelId="{DD2D2577-A989-46E6-9F04-A0AB45E74878}" type="pres">
      <dgm:prSet presAssocID="{3BF72D99-7074-4232-B582-D3D17B6A0FE2}" presName="tx1" presStyleLbl="revTx" presStyleIdx="1" presStyleCnt="3"/>
      <dgm:spPr/>
    </dgm:pt>
    <dgm:pt modelId="{EBDBCD5C-2D86-4AD5-A0F1-B8242BD1F48C}" type="pres">
      <dgm:prSet presAssocID="{3BF72D99-7074-4232-B582-D3D17B6A0FE2}" presName="vert1" presStyleCnt="0"/>
      <dgm:spPr/>
    </dgm:pt>
    <dgm:pt modelId="{6EB97B46-4379-44CD-9C08-E84F5BC2E661}" type="pres">
      <dgm:prSet presAssocID="{DDC41712-9929-464F-A6F3-017BCF8F0269}" presName="thickLine" presStyleLbl="alignNode1" presStyleIdx="2" presStyleCnt="3"/>
      <dgm:spPr/>
    </dgm:pt>
    <dgm:pt modelId="{F4EDC9C2-7488-45F7-A8F2-CEFFC4D22A1E}" type="pres">
      <dgm:prSet presAssocID="{DDC41712-9929-464F-A6F3-017BCF8F0269}" presName="horz1" presStyleCnt="0"/>
      <dgm:spPr/>
    </dgm:pt>
    <dgm:pt modelId="{CBEACC00-A8F5-493D-A77F-F78CA09243C5}" type="pres">
      <dgm:prSet presAssocID="{DDC41712-9929-464F-A6F3-017BCF8F0269}" presName="tx1" presStyleLbl="revTx" presStyleIdx="2" presStyleCnt="3"/>
      <dgm:spPr/>
    </dgm:pt>
    <dgm:pt modelId="{AE975279-CF8D-48D9-909A-74697E6E0773}" type="pres">
      <dgm:prSet presAssocID="{DDC41712-9929-464F-A6F3-017BCF8F0269}" presName="vert1" presStyleCnt="0"/>
      <dgm:spPr/>
    </dgm:pt>
  </dgm:ptLst>
  <dgm:cxnLst>
    <dgm:cxn modelId="{74FCEC0C-9DBC-4600-960D-F0E92871379E}" type="presOf" srcId="{3BF72D99-7074-4232-B582-D3D17B6A0FE2}" destId="{DD2D2577-A989-46E6-9F04-A0AB45E74878}" srcOrd="0" destOrd="0" presId="urn:microsoft.com/office/officeart/2008/layout/LinedList"/>
    <dgm:cxn modelId="{1CE3801A-A9CD-4DDE-84C1-476234F1ABED}" srcId="{E6414E73-0C98-4158-A9D4-3DD8F7630909}" destId="{DDC41712-9929-464F-A6F3-017BCF8F0269}" srcOrd="2" destOrd="0" parTransId="{D40CB40F-290C-4C9A-B831-6186C1F2951B}" sibTransId="{BF9572C8-27F1-416D-968D-F704F93719A5}"/>
    <dgm:cxn modelId="{D6E1AB33-90FD-4555-A266-2A20FAFEEB0C}" type="presOf" srcId="{DDC41712-9929-464F-A6F3-017BCF8F0269}" destId="{CBEACC00-A8F5-493D-A77F-F78CA09243C5}" srcOrd="0" destOrd="0" presId="urn:microsoft.com/office/officeart/2008/layout/LinedList"/>
    <dgm:cxn modelId="{E1215171-667A-433F-BA7C-09540C316152}" type="presOf" srcId="{E6414E73-0C98-4158-A9D4-3DD8F7630909}" destId="{215999A3-52EF-4599-B34D-AF12A11CFD83}" srcOrd="0" destOrd="0" presId="urn:microsoft.com/office/officeart/2008/layout/LinedList"/>
    <dgm:cxn modelId="{4ADA10D0-6461-45F3-9E73-99CA97A45E7F}" srcId="{E6414E73-0C98-4158-A9D4-3DD8F7630909}" destId="{3BF72D99-7074-4232-B582-D3D17B6A0FE2}" srcOrd="1" destOrd="0" parTransId="{55F758BD-79C0-4BF8-AE32-EF36808D987D}" sibTransId="{5B222888-47A5-4A04-A3C7-28000F630868}"/>
    <dgm:cxn modelId="{D003D2DE-359F-4456-8DC0-1A4941CC8861}" type="presOf" srcId="{FBD34252-BCBB-40FB-A788-CB1A2B41D755}" destId="{4D94D6E1-A944-4372-AB80-08F2193CB8C1}" srcOrd="0" destOrd="0" presId="urn:microsoft.com/office/officeart/2008/layout/LinedList"/>
    <dgm:cxn modelId="{D0B6E7F6-CD87-42E0-99AC-13D2D53ACD0C}" srcId="{E6414E73-0C98-4158-A9D4-3DD8F7630909}" destId="{FBD34252-BCBB-40FB-A788-CB1A2B41D755}" srcOrd="0" destOrd="0" parTransId="{0D684434-C1C7-452B-AA23-7023318791E4}" sibTransId="{ECDD11C6-1746-4413-B05D-E173BD39E89F}"/>
    <dgm:cxn modelId="{4A0DA1A0-C039-41C5-939A-222229AD555C}" type="presParOf" srcId="{215999A3-52EF-4599-B34D-AF12A11CFD83}" destId="{D9A17D89-8844-4894-995B-AE14FEA746FA}" srcOrd="0" destOrd="0" presId="urn:microsoft.com/office/officeart/2008/layout/LinedList"/>
    <dgm:cxn modelId="{1A63842E-067E-4F26-8DB7-6052927B8FCF}" type="presParOf" srcId="{215999A3-52EF-4599-B34D-AF12A11CFD83}" destId="{55D34F39-98F1-42E0-9694-CBD9DFA50952}" srcOrd="1" destOrd="0" presId="urn:microsoft.com/office/officeart/2008/layout/LinedList"/>
    <dgm:cxn modelId="{6BFFC9F2-ECEE-465F-A4EA-8E9551219D4B}" type="presParOf" srcId="{55D34F39-98F1-42E0-9694-CBD9DFA50952}" destId="{4D94D6E1-A944-4372-AB80-08F2193CB8C1}" srcOrd="0" destOrd="0" presId="urn:microsoft.com/office/officeart/2008/layout/LinedList"/>
    <dgm:cxn modelId="{9BB30C50-6C97-4986-A9F8-561AB19A11F6}" type="presParOf" srcId="{55D34F39-98F1-42E0-9694-CBD9DFA50952}" destId="{2C69341A-0775-42C6-BCD9-3751070B56D4}" srcOrd="1" destOrd="0" presId="urn:microsoft.com/office/officeart/2008/layout/LinedList"/>
    <dgm:cxn modelId="{44F12EDE-C39B-43BA-AD79-CBA724ED36E6}" type="presParOf" srcId="{215999A3-52EF-4599-B34D-AF12A11CFD83}" destId="{E5A373E7-35A9-4AF8-9235-BD78209ECCA5}" srcOrd="2" destOrd="0" presId="urn:microsoft.com/office/officeart/2008/layout/LinedList"/>
    <dgm:cxn modelId="{8D245A0B-946F-4EA9-80B9-D7ABAC6B1A6E}" type="presParOf" srcId="{215999A3-52EF-4599-B34D-AF12A11CFD83}" destId="{FFE8F840-5973-4CF9-A302-0A3C0E88ADB5}" srcOrd="3" destOrd="0" presId="urn:microsoft.com/office/officeart/2008/layout/LinedList"/>
    <dgm:cxn modelId="{EE4670BA-E7B6-4BE1-A851-3A822F3EB6B6}" type="presParOf" srcId="{FFE8F840-5973-4CF9-A302-0A3C0E88ADB5}" destId="{DD2D2577-A989-46E6-9F04-A0AB45E74878}" srcOrd="0" destOrd="0" presId="urn:microsoft.com/office/officeart/2008/layout/LinedList"/>
    <dgm:cxn modelId="{417A03A5-BD7C-4857-BBB7-A7B4E3090E90}" type="presParOf" srcId="{FFE8F840-5973-4CF9-A302-0A3C0E88ADB5}" destId="{EBDBCD5C-2D86-4AD5-A0F1-B8242BD1F48C}" srcOrd="1" destOrd="0" presId="urn:microsoft.com/office/officeart/2008/layout/LinedList"/>
    <dgm:cxn modelId="{B1CD45FB-380B-4672-BC29-6BD61381F450}" type="presParOf" srcId="{215999A3-52EF-4599-B34D-AF12A11CFD83}" destId="{6EB97B46-4379-44CD-9C08-E84F5BC2E661}" srcOrd="4" destOrd="0" presId="urn:microsoft.com/office/officeart/2008/layout/LinedList"/>
    <dgm:cxn modelId="{E78D85E8-CEB2-416A-A906-197860B59CCE}" type="presParOf" srcId="{215999A3-52EF-4599-B34D-AF12A11CFD83}" destId="{F4EDC9C2-7488-45F7-A8F2-CEFFC4D22A1E}" srcOrd="5" destOrd="0" presId="urn:microsoft.com/office/officeart/2008/layout/LinedList"/>
    <dgm:cxn modelId="{71A05982-CFD2-4A79-AC9F-9E638FD9A034}" type="presParOf" srcId="{F4EDC9C2-7488-45F7-A8F2-CEFFC4D22A1E}" destId="{CBEACC00-A8F5-493D-A77F-F78CA09243C5}" srcOrd="0" destOrd="0" presId="urn:microsoft.com/office/officeart/2008/layout/LinedList"/>
    <dgm:cxn modelId="{E592A923-8415-4120-8CA6-50AC09334887}" type="presParOf" srcId="{F4EDC9C2-7488-45F7-A8F2-CEFFC4D22A1E}" destId="{AE975279-CF8D-48D9-909A-74697E6E07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89C7705-55FA-4E9E-B30C-6CFE89DB91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1DD4452-49E4-405F-8777-D8B3005A9119}">
      <dgm:prSet/>
      <dgm:spPr/>
      <dgm:t>
        <a:bodyPr/>
        <a:lstStyle/>
        <a:p>
          <a:r>
            <a:rPr lang="it-IT"/>
            <a:t>È l’elemento radice di un documento HTML</a:t>
          </a:r>
        </a:p>
      </dgm:t>
    </dgm:pt>
    <dgm:pt modelId="{18A26B5F-9A17-4CBB-B708-81F45280F683}" type="parTrans" cxnId="{74D5665E-A0F7-4FF5-BEB2-859F1766916D}">
      <dgm:prSet/>
      <dgm:spPr/>
      <dgm:t>
        <a:bodyPr/>
        <a:lstStyle/>
        <a:p>
          <a:endParaRPr lang="it-IT"/>
        </a:p>
      </dgm:t>
    </dgm:pt>
    <dgm:pt modelId="{18A9F328-222B-4CD9-B518-3FE7391F892A}" type="sibTrans" cxnId="{74D5665E-A0F7-4FF5-BEB2-859F1766916D}">
      <dgm:prSet/>
      <dgm:spPr/>
      <dgm:t>
        <a:bodyPr/>
        <a:lstStyle/>
        <a:p>
          <a:endParaRPr lang="it-IT"/>
        </a:p>
      </dgm:t>
    </dgm:pt>
    <dgm:pt modelId="{DAB7BFB3-4890-47DE-B096-FBFE30F086D4}">
      <dgm:prSet/>
      <dgm:spPr/>
      <dgm:t>
        <a:bodyPr/>
        <a:lstStyle/>
        <a:p>
          <a:r>
            <a:rPr lang="it-IT" dirty="0"/>
            <a:t>Viene subito dopo il DOCTYPE ed il suo tag di chiusura è l’ultimo ad essere scritto nel documento</a:t>
          </a:r>
        </a:p>
      </dgm:t>
    </dgm:pt>
    <dgm:pt modelId="{4B0139C9-C076-4C33-B469-77BF27A2AC58}" type="parTrans" cxnId="{1D9B64DA-EC65-4C38-9866-919E954027EC}">
      <dgm:prSet/>
      <dgm:spPr/>
      <dgm:t>
        <a:bodyPr/>
        <a:lstStyle/>
        <a:p>
          <a:endParaRPr lang="it-IT"/>
        </a:p>
      </dgm:t>
    </dgm:pt>
    <dgm:pt modelId="{E7D34CAC-E063-424A-AD42-00708C831984}" type="sibTrans" cxnId="{1D9B64DA-EC65-4C38-9866-919E954027EC}">
      <dgm:prSet/>
      <dgm:spPr/>
      <dgm:t>
        <a:bodyPr/>
        <a:lstStyle/>
        <a:p>
          <a:endParaRPr lang="it-IT"/>
        </a:p>
      </dgm:t>
    </dgm:pt>
    <dgm:pt modelId="{C6006F2F-E33C-41A3-A1B6-0F66E53E6363}" type="pres">
      <dgm:prSet presAssocID="{E89C7705-55FA-4E9E-B30C-6CFE89DB91FA}" presName="vert0" presStyleCnt="0">
        <dgm:presLayoutVars>
          <dgm:dir/>
          <dgm:animOne val="branch"/>
          <dgm:animLvl val="lvl"/>
        </dgm:presLayoutVars>
      </dgm:prSet>
      <dgm:spPr/>
    </dgm:pt>
    <dgm:pt modelId="{895AAF16-E4FD-408B-B79B-E695FAF2BC91}" type="pres">
      <dgm:prSet presAssocID="{F1DD4452-49E4-405F-8777-D8B3005A9119}" presName="thickLine" presStyleLbl="alignNode1" presStyleIdx="0" presStyleCnt="2"/>
      <dgm:spPr/>
    </dgm:pt>
    <dgm:pt modelId="{774455F7-4EF7-4A4B-A047-71BCFB932CB1}" type="pres">
      <dgm:prSet presAssocID="{F1DD4452-49E4-405F-8777-D8B3005A9119}" presName="horz1" presStyleCnt="0"/>
      <dgm:spPr/>
    </dgm:pt>
    <dgm:pt modelId="{E50C4A6B-6993-4A9C-A21C-A188DBD12C76}" type="pres">
      <dgm:prSet presAssocID="{F1DD4452-49E4-405F-8777-D8B3005A9119}" presName="tx1" presStyleLbl="revTx" presStyleIdx="0" presStyleCnt="2"/>
      <dgm:spPr/>
    </dgm:pt>
    <dgm:pt modelId="{99C148C5-0A28-46A5-8546-6ECFC04B6FA3}" type="pres">
      <dgm:prSet presAssocID="{F1DD4452-49E4-405F-8777-D8B3005A9119}" presName="vert1" presStyleCnt="0"/>
      <dgm:spPr/>
    </dgm:pt>
    <dgm:pt modelId="{E9F2037B-9ADD-40C7-AB18-54C9367EE459}" type="pres">
      <dgm:prSet presAssocID="{DAB7BFB3-4890-47DE-B096-FBFE30F086D4}" presName="thickLine" presStyleLbl="alignNode1" presStyleIdx="1" presStyleCnt="2"/>
      <dgm:spPr/>
    </dgm:pt>
    <dgm:pt modelId="{F70EDBC6-7AEC-4374-B889-F3BAE763F9E3}" type="pres">
      <dgm:prSet presAssocID="{DAB7BFB3-4890-47DE-B096-FBFE30F086D4}" presName="horz1" presStyleCnt="0"/>
      <dgm:spPr/>
    </dgm:pt>
    <dgm:pt modelId="{2FFAFBEE-15E1-4A8D-A516-F3B4E2BE6F0B}" type="pres">
      <dgm:prSet presAssocID="{DAB7BFB3-4890-47DE-B096-FBFE30F086D4}" presName="tx1" presStyleLbl="revTx" presStyleIdx="1" presStyleCnt="2"/>
      <dgm:spPr/>
    </dgm:pt>
    <dgm:pt modelId="{02970A79-6223-4E6D-8E9D-69CD8DECE75E}" type="pres">
      <dgm:prSet presAssocID="{DAB7BFB3-4890-47DE-B096-FBFE30F086D4}" presName="vert1" presStyleCnt="0"/>
      <dgm:spPr/>
    </dgm:pt>
  </dgm:ptLst>
  <dgm:cxnLst>
    <dgm:cxn modelId="{3779BD10-CC55-4AC0-8441-53CE13B60F90}" type="presOf" srcId="{F1DD4452-49E4-405F-8777-D8B3005A9119}" destId="{E50C4A6B-6993-4A9C-A21C-A188DBD12C76}" srcOrd="0" destOrd="0" presId="urn:microsoft.com/office/officeart/2008/layout/LinedList"/>
    <dgm:cxn modelId="{13715C3B-83DA-4F9E-B9AA-87D116D5E339}" type="presOf" srcId="{DAB7BFB3-4890-47DE-B096-FBFE30F086D4}" destId="{2FFAFBEE-15E1-4A8D-A516-F3B4E2BE6F0B}" srcOrd="0" destOrd="0" presId="urn:microsoft.com/office/officeart/2008/layout/LinedList"/>
    <dgm:cxn modelId="{74D5665E-A0F7-4FF5-BEB2-859F1766916D}" srcId="{E89C7705-55FA-4E9E-B30C-6CFE89DB91FA}" destId="{F1DD4452-49E4-405F-8777-D8B3005A9119}" srcOrd="0" destOrd="0" parTransId="{18A26B5F-9A17-4CBB-B708-81F45280F683}" sibTransId="{18A9F328-222B-4CD9-B518-3FE7391F892A}"/>
    <dgm:cxn modelId="{F3C6F696-B040-42CE-9DA8-5E45FAC4F8AC}" type="presOf" srcId="{E89C7705-55FA-4E9E-B30C-6CFE89DB91FA}" destId="{C6006F2F-E33C-41A3-A1B6-0F66E53E6363}" srcOrd="0" destOrd="0" presId="urn:microsoft.com/office/officeart/2008/layout/LinedList"/>
    <dgm:cxn modelId="{1D9B64DA-EC65-4C38-9866-919E954027EC}" srcId="{E89C7705-55FA-4E9E-B30C-6CFE89DB91FA}" destId="{DAB7BFB3-4890-47DE-B096-FBFE30F086D4}" srcOrd="1" destOrd="0" parTransId="{4B0139C9-C076-4C33-B469-77BF27A2AC58}" sibTransId="{E7D34CAC-E063-424A-AD42-00708C831984}"/>
    <dgm:cxn modelId="{B5060BF4-09E5-4D0C-ADFE-DB9E75F7E39E}" type="presParOf" srcId="{C6006F2F-E33C-41A3-A1B6-0F66E53E6363}" destId="{895AAF16-E4FD-408B-B79B-E695FAF2BC91}" srcOrd="0" destOrd="0" presId="urn:microsoft.com/office/officeart/2008/layout/LinedList"/>
    <dgm:cxn modelId="{04C2954D-5E05-49FF-987D-3FCA36226F20}" type="presParOf" srcId="{C6006F2F-E33C-41A3-A1B6-0F66E53E6363}" destId="{774455F7-4EF7-4A4B-A047-71BCFB932CB1}" srcOrd="1" destOrd="0" presId="urn:microsoft.com/office/officeart/2008/layout/LinedList"/>
    <dgm:cxn modelId="{ED854B0A-CB22-4F3D-AFAE-E6CEEACE7AFB}" type="presParOf" srcId="{774455F7-4EF7-4A4B-A047-71BCFB932CB1}" destId="{E50C4A6B-6993-4A9C-A21C-A188DBD12C76}" srcOrd="0" destOrd="0" presId="urn:microsoft.com/office/officeart/2008/layout/LinedList"/>
    <dgm:cxn modelId="{6BB78EF8-F9C2-430F-A390-EA72B32983B2}" type="presParOf" srcId="{774455F7-4EF7-4A4B-A047-71BCFB932CB1}" destId="{99C148C5-0A28-46A5-8546-6ECFC04B6FA3}" srcOrd="1" destOrd="0" presId="urn:microsoft.com/office/officeart/2008/layout/LinedList"/>
    <dgm:cxn modelId="{79C45163-09F8-448C-953B-BE4AEF906B07}" type="presParOf" srcId="{C6006F2F-E33C-41A3-A1B6-0F66E53E6363}" destId="{E9F2037B-9ADD-40C7-AB18-54C9367EE459}" srcOrd="2" destOrd="0" presId="urn:microsoft.com/office/officeart/2008/layout/LinedList"/>
    <dgm:cxn modelId="{F72B6520-1442-4DE6-8249-11D51A835061}" type="presParOf" srcId="{C6006F2F-E33C-41A3-A1B6-0F66E53E6363}" destId="{F70EDBC6-7AEC-4374-B889-F3BAE763F9E3}" srcOrd="3" destOrd="0" presId="urn:microsoft.com/office/officeart/2008/layout/LinedList"/>
    <dgm:cxn modelId="{D9552EA6-1682-4C1C-B3AD-253F5EDF94E0}" type="presParOf" srcId="{F70EDBC6-7AEC-4374-B889-F3BAE763F9E3}" destId="{2FFAFBEE-15E1-4A8D-A516-F3B4E2BE6F0B}" srcOrd="0" destOrd="0" presId="urn:microsoft.com/office/officeart/2008/layout/LinedList"/>
    <dgm:cxn modelId="{9715E8DE-F933-4B01-B92B-CBF57F81A384}" type="presParOf" srcId="{F70EDBC6-7AEC-4374-B889-F3BAE763F9E3}" destId="{02970A79-6223-4E6D-8E9D-69CD8DECE7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854AA5-AFAB-4718-9263-A5702CEC22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0DEB4-52F0-4541-833F-5E0D644EB2F0}">
      <dgm:prSet/>
      <dgm:spPr/>
      <dgm:t>
        <a:bodyPr/>
        <a:lstStyle/>
        <a:p>
          <a:r>
            <a:rPr lang="it-IT" dirty="0"/>
            <a:t>Deve essere all’interno del tag head</a:t>
          </a:r>
        </a:p>
      </dgm:t>
    </dgm:pt>
    <dgm:pt modelId="{931F015A-336D-4549-9B0D-37F64F3A04E1}" type="parTrans" cxnId="{D7509E09-D06F-4AE2-9B6C-5A1C9E3BCC1F}">
      <dgm:prSet/>
      <dgm:spPr/>
      <dgm:t>
        <a:bodyPr/>
        <a:lstStyle/>
        <a:p>
          <a:endParaRPr lang="it-IT"/>
        </a:p>
      </dgm:t>
    </dgm:pt>
    <dgm:pt modelId="{4F2E5DE2-7B1E-4BEC-84BB-F0CFC8C2C191}" type="sibTrans" cxnId="{D7509E09-D06F-4AE2-9B6C-5A1C9E3BCC1F}">
      <dgm:prSet/>
      <dgm:spPr/>
      <dgm:t>
        <a:bodyPr/>
        <a:lstStyle/>
        <a:p>
          <a:endParaRPr lang="it-IT"/>
        </a:p>
      </dgm:t>
    </dgm:pt>
    <dgm:pt modelId="{F427703A-BF44-4677-81FE-C9BE586F5669}">
      <dgm:prSet/>
      <dgm:spPr/>
      <dgm:t>
        <a:bodyPr/>
        <a:lstStyle/>
        <a:p>
          <a:r>
            <a:rPr lang="it-IT" dirty="0"/>
            <a:t>Indica il titolo della pagina (non visibile)</a:t>
          </a:r>
        </a:p>
      </dgm:t>
    </dgm:pt>
    <dgm:pt modelId="{A8010761-902B-46C9-BCD8-BB2EBC6ED570}" type="parTrans" cxnId="{9EC81BBB-7609-4D6E-95D8-00C01AB96006}">
      <dgm:prSet/>
      <dgm:spPr/>
      <dgm:t>
        <a:bodyPr/>
        <a:lstStyle/>
        <a:p>
          <a:endParaRPr lang="it-IT"/>
        </a:p>
      </dgm:t>
    </dgm:pt>
    <dgm:pt modelId="{D08834E9-DE38-44B2-B648-4E417AEA88DF}" type="sibTrans" cxnId="{9EC81BBB-7609-4D6E-95D8-00C01AB96006}">
      <dgm:prSet/>
      <dgm:spPr/>
      <dgm:t>
        <a:bodyPr/>
        <a:lstStyle/>
        <a:p>
          <a:endParaRPr lang="it-IT"/>
        </a:p>
      </dgm:t>
    </dgm:pt>
    <dgm:pt modelId="{61E2BDF7-E8AA-4187-9FB6-BD83569F7859}" type="pres">
      <dgm:prSet presAssocID="{0E854AA5-AFAB-4718-9263-A5702CEC2243}" presName="vert0" presStyleCnt="0">
        <dgm:presLayoutVars>
          <dgm:dir/>
          <dgm:animOne val="branch"/>
          <dgm:animLvl val="lvl"/>
        </dgm:presLayoutVars>
      </dgm:prSet>
      <dgm:spPr/>
    </dgm:pt>
    <dgm:pt modelId="{ECDBCF62-023A-40A6-B25A-CFAFFBC0EDF8}" type="pres">
      <dgm:prSet presAssocID="{9A60DEB4-52F0-4541-833F-5E0D644EB2F0}" presName="thickLine" presStyleLbl="alignNode1" presStyleIdx="0" presStyleCnt="2"/>
      <dgm:spPr/>
    </dgm:pt>
    <dgm:pt modelId="{2262EC52-86F3-4B2C-9E80-EFD9F585DD63}" type="pres">
      <dgm:prSet presAssocID="{9A60DEB4-52F0-4541-833F-5E0D644EB2F0}" presName="horz1" presStyleCnt="0"/>
      <dgm:spPr/>
    </dgm:pt>
    <dgm:pt modelId="{67E15F1F-2321-4350-87FE-FB5230E8AC9D}" type="pres">
      <dgm:prSet presAssocID="{9A60DEB4-52F0-4541-833F-5E0D644EB2F0}" presName="tx1" presStyleLbl="revTx" presStyleIdx="0" presStyleCnt="2"/>
      <dgm:spPr/>
    </dgm:pt>
    <dgm:pt modelId="{0BB6219A-8FD8-4620-935E-76AA1C4C45A2}" type="pres">
      <dgm:prSet presAssocID="{9A60DEB4-52F0-4541-833F-5E0D644EB2F0}" presName="vert1" presStyleCnt="0"/>
      <dgm:spPr/>
    </dgm:pt>
    <dgm:pt modelId="{097EF936-1E11-42EF-8A1B-19C68E819015}" type="pres">
      <dgm:prSet presAssocID="{F427703A-BF44-4677-81FE-C9BE586F5669}" presName="thickLine" presStyleLbl="alignNode1" presStyleIdx="1" presStyleCnt="2"/>
      <dgm:spPr/>
    </dgm:pt>
    <dgm:pt modelId="{10E5170E-9C68-420D-AB80-75438E016AB5}" type="pres">
      <dgm:prSet presAssocID="{F427703A-BF44-4677-81FE-C9BE586F5669}" presName="horz1" presStyleCnt="0"/>
      <dgm:spPr/>
    </dgm:pt>
    <dgm:pt modelId="{E25F6616-C11C-4D96-B7F1-575A7A7826CF}" type="pres">
      <dgm:prSet presAssocID="{F427703A-BF44-4677-81FE-C9BE586F5669}" presName="tx1" presStyleLbl="revTx" presStyleIdx="1" presStyleCnt="2"/>
      <dgm:spPr/>
    </dgm:pt>
    <dgm:pt modelId="{532DD93E-F7BB-4E77-91B3-EABE9C1164E0}" type="pres">
      <dgm:prSet presAssocID="{F427703A-BF44-4677-81FE-C9BE586F5669}" presName="vert1" presStyleCnt="0"/>
      <dgm:spPr/>
    </dgm:pt>
  </dgm:ptLst>
  <dgm:cxnLst>
    <dgm:cxn modelId="{D7509E09-D06F-4AE2-9B6C-5A1C9E3BCC1F}" srcId="{0E854AA5-AFAB-4718-9263-A5702CEC2243}" destId="{9A60DEB4-52F0-4541-833F-5E0D644EB2F0}" srcOrd="0" destOrd="0" parTransId="{931F015A-336D-4549-9B0D-37F64F3A04E1}" sibTransId="{4F2E5DE2-7B1E-4BEC-84BB-F0CFC8C2C191}"/>
    <dgm:cxn modelId="{C6BCE66A-F551-4592-A02C-BE3A5B04F391}" type="presOf" srcId="{9A60DEB4-52F0-4541-833F-5E0D644EB2F0}" destId="{67E15F1F-2321-4350-87FE-FB5230E8AC9D}" srcOrd="0" destOrd="0" presId="urn:microsoft.com/office/officeart/2008/layout/LinedList"/>
    <dgm:cxn modelId="{4A31C34B-D27C-428B-8D07-9C98A05CF98A}" type="presOf" srcId="{0E854AA5-AFAB-4718-9263-A5702CEC2243}" destId="{61E2BDF7-E8AA-4187-9FB6-BD83569F7859}" srcOrd="0" destOrd="0" presId="urn:microsoft.com/office/officeart/2008/layout/LinedList"/>
    <dgm:cxn modelId="{9EC81BBB-7609-4D6E-95D8-00C01AB96006}" srcId="{0E854AA5-AFAB-4718-9263-A5702CEC2243}" destId="{F427703A-BF44-4677-81FE-C9BE586F5669}" srcOrd="1" destOrd="0" parTransId="{A8010761-902B-46C9-BCD8-BB2EBC6ED570}" sibTransId="{D08834E9-DE38-44B2-B648-4E417AEA88DF}"/>
    <dgm:cxn modelId="{FF2480C6-60CC-4197-9771-88142C4BAEB6}" type="presOf" srcId="{F427703A-BF44-4677-81FE-C9BE586F5669}" destId="{E25F6616-C11C-4D96-B7F1-575A7A7826CF}" srcOrd="0" destOrd="0" presId="urn:microsoft.com/office/officeart/2008/layout/LinedList"/>
    <dgm:cxn modelId="{4369ECD0-1561-47DA-A9C4-C86748D1CA13}" type="presParOf" srcId="{61E2BDF7-E8AA-4187-9FB6-BD83569F7859}" destId="{ECDBCF62-023A-40A6-B25A-CFAFFBC0EDF8}" srcOrd="0" destOrd="0" presId="urn:microsoft.com/office/officeart/2008/layout/LinedList"/>
    <dgm:cxn modelId="{02A41349-E7E4-4205-BA93-D5A06C22055C}" type="presParOf" srcId="{61E2BDF7-E8AA-4187-9FB6-BD83569F7859}" destId="{2262EC52-86F3-4B2C-9E80-EFD9F585DD63}" srcOrd="1" destOrd="0" presId="urn:microsoft.com/office/officeart/2008/layout/LinedList"/>
    <dgm:cxn modelId="{2E28C510-109D-481C-8BDB-93988B3DE775}" type="presParOf" srcId="{2262EC52-86F3-4B2C-9E80-EFD9F585DD63}" destId="{67E15F1F-2321-4350-87FE-FB5230E8AC9D}" srcOrd="0" destOrd="0" presId="urn:microsoft.com/office/officeart/2008/layout/LinedList"/>
    <dgm:cxn modelId="{C17B4261-78E5-42D8-8152-300E3F936579}" type="presParOf" srcId="{2262EC52-86F3-4B2C-9E80-EFD9F585DD63}" destId="{0BB6219A-8FD8-4620-935E-76AA1C4C45A2}" srcOrd="1" destOrd="0" presId="urn:microsoft.com/office/officeart/2008/layout/LinedList"/>
    <dgm:cxn modelId="{BF761CDC-132D-4468-9E72-515D1FD30FC6}" type="presParOf" srcId="{61E2BDF7-E8AA-4187-9FB6-BD83569F7859}" destId="{097EF936-1E11-42EF-8A1B-19C68E819015}" srcOrd="2" destOrd="0" presId="urn:microsoft.com/office/officeart/2008/layout/LinedList"/>
    <dgm:cxn modelId="{593010CB-19F8-4FC9-8E6A-A95132709BDD}" type="presParOf" srcId="{61E2BDF7-E8AA-4187-9FB6-BD83569F7859}" destId="{10E5170E-9C68-420D-AB80-75438E016AB5}" srcOrd="3" destOrd="0" presId="urn:microsoft.com/office/officeart/2008/layout/LinedList"/>
    <dgm:cxn modelId="{A352E788-7DA2-47D8-83F1-13622724F5A4}" type="presParOf" srcId="{10E5170E-9C68-420D-AB80-75438E016AB5}" destId="{E25F6616-C11C-4D96-B7F1-575A7A7826CF}" srcOrd="0" destOrd="0" presId="urn:microsoft.com/office/officeart/2008/layout/LinedList"/>
    <dgm:cxn modelId="{B1892B24-D6ED-4550-B876-AA1CD1D6360A}" type="presParOf" srcId="{10E5170E-9C68-420D-AB80-75438E016AB5}" destId="{532DD93E-F7BB-4E77-91B3-EABE9C1164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50D6B8-DC55-4E29-9C26-BA0C66BD8D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199D52A-69A8-402F-96C2-919CF19390CF}">
      <dgm:prSet/>
      <dgm:spPr/>
      <dgm:t>
        <a:bodyPr/>
        <a:lstStyle/>
        <a:p>
          <a:r>
            <a:rPr lang="it-IT" dirty="0"/>
            <a:t>Sta per </a:t>
          </a:r>
          <a:r>
            <a:rPr lang="it-IT" b="1" dirty="0" err="1"/>
            <a:t>heading</a:t>
          </a:r>
          <a:r>
            <a:rPr lang="it-IT" b="1" dirty="0"/>
            <a:t>, </a:t>
          </a:r>
          <a:r>
            <a:rPr lang="it-IT" dirty="0"/>
            <a:t>corrisponde a dei titoli e sottotitoli</a:t>
          </a:r>
        </a:p>
      </dgm:t>
    </dgm:pt>
    <dgm:pt modelId="{59EC1202-9264-48E2-B998-6F2220A9E9C1}" type="parTrans" cxnId="{CF4DC7DB-1542-48ED-9F1A-B598BC07F9B8}">
      <dgm:prSet/>
      <dgm:spPr/>
      <dgm:t>
        <a:bodyPr/>
        <a:lstStyle/>
        <a:p>
          <a:endParaRPr lang="it-IT"/>
        </a:p>
      </dgm:t>
    </dgm:pt>
    <dgm:pt modelId="{A833AA5C-7F48-4892-9B28-99B70C4AF430}" type="sibTrans" cxnId="{CF4DC7DB-1542-48ED-9F1A-B598BC07F9B8}">
      <dgm:prSet/>
      <dgm:spPr/>
      <dgm:t>
        <a:bodyPr/>
        <a:lstStyle/>
        <a:p>
          <a:endParaRPr lang="it-IT"/>
        </a:p>
      </dgm:t>
    </dgm:pt>
    <dgm:pt modelId="{A4B7C78A-5089-4F53-9AF1-0BAD97A85144}">
      <dgm:prSet/>
      <dgm:spPr/>
      <dgm:t>
        <a:bodyPr/>
        <a:lstStyle/>
        <a:p>
          <a:r>
            <a:rPr lang="it-IT" i="1" dirty="0"/>
            <a:t>h1</a:t>
          </a:r>
          <a:r>
            <a:rPr lang="it-IT" dirty="0"/>
            <a:t> rappresenta il più importante, </a:t>
          </a:r>
          <a:r>
            <a:rPr lang="it-IT" i="1" u="none" dirty="0"/>
            <a:t>h6</a:t>
          </a:r>
          <a:r>
            <a:rPr lang="it-IT" dirty="0"/>
            <a:t> il meno importante</a:t>
          </a:r>
        </a:p>
      </dgm:t>
    </dgm:pt>
    <dgm:pt modelId="{BD99E379-317E-487D-A8D2-40170D350106}" type="parTrans" cxnId="{A59F1BE9-0889-4F20-BE62-8040DA941853}">
      <dgm:prSet/>
      <dgm:spPr/>
      <dgm:t>
        <a:bodyPr/>
        <a:lstStyle/>
        <a:p>
          <a:endParaRPr lang="it-IT"/>
        </a:p>
      </dgm:t>
    </dgm:pt>
    <dgm:pt modelId="{832300D4-4D8E-41F8-92A5-60D381DA1F3D}" type="sibTrans" cxnId="{A59F1BE9-0889-4F20-BE62-8040DA941853}">
      <dgm:prSet/>
      <dgm:spPr/>
      <dgm:t>
        <a:bodyPr/>
        <a:lstStyle/>
        <a:p>
          <a:endParaRPr lang="it-IT"/>
        </a:p>
      </dgm:t>
    </dgm:pt>
    <dgm:pt modelId="{4EFFD12E-2AFF-4720-A376-24BA7C687D94}" type="pres">
      <dgm:prSet presAssocID="{E250D6B8-DC55-4E29-9C26-BA0C66BD8D5F}" presName="vert0" presStyleCnt="0">
        <dgm:presLayoutVars>
          <dgm:dir/>
          <dgm:animOne val="branch"/>
          <dgm:animLvl val="lvl"/>
        </dgm:presLayoutVars>
      </dgm:prSet>
      <dgm:spPr/>
    </dgm:pt>
    <dgm:pt modelId="{09BF55DD-8FF0-4CAE-A9F2-15DF72F3C41F}" type="pres">
      <dgm:prSet presAssocID="{9199D52A-69A8-402F-96C2-919CF19390CF}" presName="thickLine" presStyleLbl="alignNode1" presStyleIdx="0" presStyleCnt="2"/>
      <dgm:spPr/>
    </dgm:pt>
    <dgm:pt modelId="{4246C105-AF54-43DE-A43C-656E44E953C6}" type="pres">
      <dgm:prSet presAssocID="{9199D52A-69A8-402F-96C2-919CF19390CF}" presName="horz1" presStyleCnt="0"/>
      <dgm:spPr/>
    </dgm:pt>
    <dgm:pt modelId="{D1F6569E-71A8-4015-93B2-02D99D78A083}" type="pres">
      <dgm:prSet presAssocID="{9199D52A-69A8-402F-96C2-919CF19390CF}" presName="tx1" presStyleLbl="revTx" presStyleIdx="0" presStyleCnt="2"/>
      <dgm:spPr/>
    </dgm:pt>
    <dgm:pt modelId="{08F10AFD-5A83-4F5C-9AD4-3DE4FAB282E5}" type="pres">
      <dgm:prSet presAssocID="{9199D52A-69A8-402F-96C2-919CF19390CF}" presName="vert1" presStyleCnt="0"/>
      <dgm:spPr/>
    </dgm:pt>
    <dgm:pt modelId="{CFE0CBFD-2209-469C-803F-1A281D76EE8C}" type="pres">
      <dgm:prSet presAssocID="{A4B7C78A-5089-4F53-9AF1-0BAD97A85144}" presName="thickLine" presStyleLbl="alignNode1" presStyleIdx="1" presStyleCnt="2"/>
      <dgm:spPr/>
    </dgm:pt>
    <dgm:pt modelId="{ABB8E15E-E15F-4470-A4C7-F20CEC8ED0F9}" type="pres">
      <dgm:prSet presAssocID="{A4B7C78A-5089-4F53-9AF1-0BAD97A85144}" presName="horz1" presStyleCnt="0"/>
      <dgm:spPr/>
    </dgm:pt>
    <dgm:pt modelId="{7E7A4492-73CC-4920-9421-3D789532F51A}" type="pres">
      <dgm:prSet presAssocID="{A4B7C78A-5089-4F53-9AF1-0BAD97A85144}" presName="tx1" presStyleLbl="revTx" presStyleIdx="1" presStyleCnt="2"/>
      <dgm:spPr/>
    </dgm:pt>
    <dgm:pt modelId="{4C4E39F1-0718-4CD5-A0FA-1CEA94B9BCF5}" type="pres">
      <dgm:prSet presAssocID="{A4B7C78A-5089-4F53-9AF1-0BAD97A85144}" presName="vert1" presStyleCnt="0"/>
      <dgm:spPr/>
    </dgm:pt>
  </dgm:ptLst>
  <dgm:cxnLst>
    <dgm:cxn modelId="{7CB4491C-1FC1-4BAA-860A-1FEEF700ABDC}" type="presOf" srcId="{A4B7C78A-5089-4F53-9AF1-0BAD97A85144}" destId="{7E7A4492-73CC-4920-9421-3D789532F51A}" srcOrd="0" destOrd="0" presId="urn:microsoft.com/office/officeart/2008/layout/LinedList"/>
    <dgm:cxn modelId="{51C1BB55-7535-4BDF-8AA9-076F18AD33E0}" type="presOf" srcId="{E250D6B8-DC55-4E29-9C26-BA0C66BD8D5F}" destId="{4EFFD12E-2AFF-4720-A376-24BA7C687D94}" srcOrd="0" destOrd="0" presId="urn:microsoft.com/office/officeart/2008/layout/LinedList"/>
    <dgm:cxn modelId="{D73DF58A-D613-4D69-9636-5BCAD8A2FAD2}" type="presOf" srcId="{9199D52A-69A8-402F-96C2-919CF19390CF}" destId="{D1F6569E-71A8-4015-93B2-02D99D78A083}" srcOrd="0" destOrd="0" presId="urn:microsoft.com/office/officeart/2008/layout/LinedList"/>
    <dgm:cxn modelId="{CF4DC7DB-1542-48ED-9F1A-B598BC07F9B8}" srcId="{E250D6B8-DC55-4E29-9C26-BA0C66BD8D5F}" destId="{9199D52A-69A8-402F-96C2-919CF19390CF}" srcOrd="0" destOrd="0" parTransId="{59EC1202-9264-48E2-B998-6F2220A9E9C1}" sibTransId="{A833AA5C-7F48-4892-9B28-99B70C4AF430}"/>
    <dgm:cxn modelId="{A59F1BE9-0889-4F20-BE62-8040DA941853}" srcId="{E250D6B8-DC55-4E29-9C26-BA0C66BD8D5F}" destId="{A4B7C78A-5089-4F53-9AF1-0BAD97A85144}" srcOrd="1" destOrd="0" parTransId="{BD99E379-317E-487D-A8D2-40170D350106}" sibTransId="{832300D4-4D8E-41F8-92A5-60D381DA1F3D}"/>
    <dgm:cxn modelId="{F2C2585A-B805-438E-A225-A55CED2E60E5}" type="presParOf" srcId="{4EFFD12E-2AFF-4720-A376-24BA7C687D94}" destId="{09BF55DD-8FF0-4CAE-A9F2-15DF72F3C41F}" srcOrd="0" destOrd="0" presId="urn:microsoft.com/office/officeart/2008/layout/LinedList"/>
    <dgm:cxn modelId="{D91D997A-C2EE-4266-A744-738FB3FEDA6B}" type="presParOf" srcId="{4EFFD12E-2AFF-4720-A376-24BA7C687D94}" destId="{4246C105-AF54-43DE-A43C-656E44E953C6}" srcOrd="1" destOrd="0" presId="urn:microsoft.com/office/officeart/2008/layout/LinedList"/>
    <dgm:cxn modelId="{D530A5C1-BF36-4657-96CB-85E797AF0840}" type="presParOf" srcId="{4246C105-AF54-43DE-A43C-656E44E953C6}" destId="{D1F6569E-71A8-4015-93B2-02D99D78A083}" srcOrd="0" destOrd="0" presId="urn:microsoft.com/office/officeart/2008/layout/LinedList"/>
    <dgm:cxn modelId="{9FD0A8D4-1412-457C-858D-04618813A65F}" type="presParOf" srcId="{4246C105-AF54-43DE-A43C-656E44E953C6}" destId="{08F10AFD-5A83-4F5C-9AD4-3DE4FAB282E5}" srcOrd="1" destOrd="0" presId="urn:microsoft.com/office/officeart/2008/layout/LinedList"/>
    <dgm:cxn modelId="{8CC6A63D-A0CA-4FEC-8403-CFB162EEB1AF}" type="presParOf" srcId="{4EFFD12E-2AFF-4720-A376-24BA7C687D94}" destId="{CFE0CBFD-2209-469C-803F-1A281D76EE8C}" srcOrd="2" destOrd="0" presId="urn:microsoft.com/office/officeart/2008/layout/LinedList"/>
    <dgm:cxn modelId="{797F948C-AEFF-4617-8EDE-FE6341AB8AC0}" type="presParOf" srcId="{4EFFD12E-2AFF-4720-A376-24BA7C687D94}" destId="{ABB8E15E-E15F-4470-A4C7-F20CEC8ED0F9}" srcOrd="3" destOrd="0" presId="urn:microsoft.com/office/officeart/2008/layout/LinedList"/>
    <dgm:cxn modelId="{93BF54FF-93A4-48AF-B156-3F2C5A113A12}" type="presParOf" srcId="{ABB8E15E-E15F-4470-A4C7-F20CEC8ED0F9}" destId="{7E7A4492-73CC-4920-9421-3D789532F51A}" srcOrd="0" destOrd="0" presId="urn:microsoft.com/office/officeart/2008/layout/LinedList"/>
    <dgm:cxn modelId="{8FDB34CA-8EAF-4670-A261-5D1F82C91F6A}" type="presParOf" srcId="{ABB8E15E-E15F-4470-A4C7-F20CEC8ED0F9}" destId="{4C4E39F1-0718-4CD5-A0FA-1CEA94B9BC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C99A86F-8316-4C56-BC8D-F199F59260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D94BB7A-8D93-4E3F-BBCD-3F84B239E890}">
      <dgm:prSet/>
      <dgm:spPr/>
      <dgm:t>
        <a:bodyPr/>
        <a:lstStyle/>
        <a:p>
          <a:r>
            <a:rPr lang="it-IT"/>
            <a:t>Indicano delle istruzioni non lette dalla pagina WEB</a:t>
          </a:r>
        </a:p>
      </dgm:t>
    </dgm:pt>
    <dgm:pt modelId="{EDCAB49F-FE3D-41CA-8429-E3523E726E34}" type="parTrans" cxnId="{44782D92-F505-4B9B-B968-915F85F63193}">
      <dgm:prSet/>
      <dgm:spPr/>
      <dgm:t>
        <a:bodyPr/>
        <a:lstStyle/>
        <a:p>
          <a:endParaRPr lang="it-IT"/>
        </a:p>
      </dgm:t>
    </dgm:pt>
    <dgm:pt modelId="{164B91BB-19C0-490F-9DA8-E2C54A041061}" type="sibTrans" cxnId="{44782D92-F505-4B9B-B968-915F85F63193}">
      <dgm:prSet/>
      <dgm:spPr/>
      <dgm:t>
        <a:bodyPr/>
        <a:lstStyle/>
        <a:p>
          <a:endParaRPr lang="it-IT"/>
        </a:p>
      </dgm:t>
    </dgm:pt>
    <dgm:pt modelId="{91298E8A-1960-49D0-A1A2-2EA89A6F6768}">
      <dgm:prSet/>
      <dgm:spPr/>
      <dgm:t>
        <a:bodyPr/>
        <a:lstStyle/>
        <a:p>
          <a:r>
            <a:rPr lang="it-IT"/>
            <a:t>Sono utili al programmatore per descrivere quello che si sta facendo</a:t>
          </a:r>
        </a:p>
      </dgm:t>
    </dgm:pt>
    <dgm:pt modelId="{ACE473AA-4BBF-4D32-BF55-EFDD43C39DAE}" type="parTrans" cxnId="{F91C98B8-C243-4977-92A8-4E5E8DE3B769}">
      <dgm:prSet/>
      <dgm:spPr/>
      <dgm:t>
        <a:bodyPr/>
        <a:lstStyle/>
        <a:p>
          <a:endParaRPr lang="it-IT"/>
        </a:p>
      </dgm:t>
    </dgm:pt>
    <dgm:pt modelId="{F607B59A-2183-46D1-B2FA-87976998803A}" type="sibTrans" cxnId="{F91C98B8-C243-4977-92A8-4E5E8DE3B769}">
      <dgm:prSet/>
      <dgm:spPr/>
      <dgm:t>
        <a:bodyPr/>
        <a:lstStyle/>
        <a:p>
          <a:endParaRPr lang="it-IT"/>
        </a:p>
      </dgm:t>
    </dgm:pt>
    <dgm:pt modelId="{AF2829D5-184E-4C12-9A99-B953F0FD9E51}" type="pres">
      <dgm:prSet presAssocID="{BC99A86F-8316-4C56-BC8D-F199F592603B}" presName="vert0" presStyleCnt="0">
        <dgm:presLayoutVars>
          <dgm:dir/>
          <dgm:animOne val="branch"/>
          <dgm:animLvl val="lvl"/>
        </dgm:presLayoutVars>
      </dgm:prSet>
      <dgm:spPr/>
    </dgm:pt>
    <dgm:pt modelId="{41881B45-5C8D-44AE-B108-B3CA757FBF80}" type="pres">
      <dgm:prSet presAssocID="{BD94BB7A-8D93-4E3F-BBCD-3F84B239E890}" presName="thickLine" presStyleLbl="alignNode1" presStyleIdx="0" presStyleCnt="2"/>
      <dgm:spPr/>
    </dgm:pt>
    <dgm:pt modelId="{FE4380C8-5993-4D2A-B0BB-4A2F2EE9193C}" type="pres">
      <dgm:prSet presAssocID="{BD94BB7A-8D93-4E3F-BBCD-3F84B239E890}" presName="horz1" presStyleCnt="0"/>
      <dgm:spPr/>
    </dgm:pt>
    <dgm:pt modelId="{3755A7DA-0C57-40BD-B677-BBBAF45F79C5}" type="pres">
      <dgm:prSet presAssocID="{BD94BB7A-8D93-4E3F-BBCD-3F84B239E890}" presName="tx1" presStyleLbl="revTx" presStyleIdx="0" presStyleCnt="2"/>
      <dgm:spPr/>
    </dgm:pt>
    <dgm:pt modelId="{3FEC2D24-E24B-43E2-814A-AD563720C16E}" type="pres">
      <dgm:prSet presAssocID="{BD94BB7A-8D93-4E3F-BBCD-3F84B239E890}" presName="vert1" presStyleCnt="0"/>
      <dgm:spPr/>
    </dgm:pt>
    <dgm:pt modelId="{05252397-2D89-4817-B88D-2D705BC63801}" type="pres">
      <dgm:prSet presAssocID="{91298E8A-1960-49D0-A1A2-2EA89A6F6768}" presName="thickLine" presStyleLbl="alignNode1" presStyleIdx="1" presStyleCnt="2"/>
      <dgm:spPr/>
    </dgm:pt>
    <dgm:pt modelId="{4BD246A9-1E23-4CA3-B407-CACD8B2757EC}" type="pres">
      <dgm:prSet presAssocID="{91298E8A-1960-49D0-A1A2-2EA89A6F6768}" presName="horz1" presStyleCnt="0"/>
      <dgm:spPr/>
    </dgm:pt>
    <dgm:pt modelId="{40D9039D-70C7-4B24-8A66-ADDC211FE2A9}" type="pres">
      <dgm:prSet presAssocID="{91298E8A-1960-49D0-A1A2-2EA89A6F6768}" presName="tx1" presStyleLbl="revTx" presStyleIdx="1" presStyleCnt="2"/>
      <dgm:spPr/>
    </dgm:pt>
    <dgm:pt modelId="{80128847-72C1-4437-804F-DC520EAE5426}" type="pres">
      <dgm:prSet presAssocID="{91298E8A-1960-49D0-A1A2-2EA89A6F6768}" presName="vert1" presStyleCnt="0"/>
      <dgm:spPr/>
    </dgm:pt>
  </dgm:ptLst>
  <dgm:cxnLst>
    <dgm:cxn modelId="{C9C81903-A571-407B-A101-063A10612C4E}" type="presOf" srcId="{BD94BB7A-8D93-4E3F-BBCD-3F84B239E890}" destId="{3755A7DA-0C57-40BD-B677-BBBAF45F79C5}" srcOrd="0" destOrd="0" presId="urn:microsoft.com/office/officeart/2008/layout/LinedList"/>
    <dgm:cxn modelId="{44782D92-F505-4B9B-B968-915F85F63193}" srcId="{BC99A86F-8316-4C56-BC8D-F199F592603B}" destId="{BD94BB7A-8D93-4E3F-BBCD-3F84B239E890}" srcOrd="0" destOrd="0" parTransId="{EDCAB49F-FE3D-41CA-8429-E3523E726E34}" sibTransId="{164B91BB-19C0-490F-9DA8-E2C54A041061}"/>
    <dgm:cxn modelId="{F91C98B8-C243-4977-92A8-4E5E8DE3B769}" srcId="{BC99A86F-8316-4C56-BC8D-F199F592603B}" destId="{91298E8A-1960-49D0-A1A2-2EA89A6F6768}" srcOrd="1" destOrd="0" parTransId="{ACE473AA-4BBF-4D32-BF55-EFDD43C39DAE}" sibTransId="{F607B59A-2183-46D1-B2FA-87976998803A}"/>
    <dgm:cxn modelId="{73E8FAB8-5486-4E2E-AAE2-B167C8DCB2E1}" type="presOf" srcId="{91298E8A-1960-49D0-A1A2-2EA89A6F6768}" destId="{40D9039D-70C7-4B24-8A66-ADDC211FE2A9}" srcOrd="0" destOrd="0" presId="urn:microsoft.com/office/officeart/2008/layout/LinedList"/>
    <dgm:cxn modelId="{9D90A5D7-6257-4463-AD19-0E27B1876240}" type="presOf" srcId="{BC99A86F-8316-4C56-BC8D-F199F592603B}" destId="{AF2829D5-184E-4C12-9A99-B953F0FD9E51}" srcOrd="0" destOrd="0" presId="urn:microsoft.com/office/officeart/2008/layout/LinedList"/>
    <dgm:cxn modelId="{9A58B450-2AF4-4D2A-A53C-D3451D792D01}" type="presParOf" srcId="{AF2829D5-184E-4C12-9A99-B953F0FD9E51}" destId="{41881B45-5C8D-44AE-B108-B3CA757FBF80}" srcOrd="0" destOrd="0" presId="urn:microsoft.com/office/officeart/2008/layout/LinedList"/>
    <dgm:cxn modelId="{D8479F13-F9C8-4778-818D-E1D0AC5E4E5C}" type="presParOf" srcId="{AF2829D5-184E-4C12-9A99-B953F0FD9E51}" destId="{FE4380C8-5993-4D2A-B0BB-4A2F2EE9193C}" srcOrd="1" destOrd="0" presId="urn:microsoft.com/office/officeart/2008/layout/LinedList"/>
    <dgm:cxn modelId="{1091353C-EF1A-483B-BE84-BFBABDB3A7AF}" type="presParOf" srcId="{FE4380C8-5993-4D2A-B0BB-4A2F2EE9193C}" destId="{3755A7DA-0C57-40BD-B677-BBBAF45F79C5}" srcOrd="0" destOrd="0" presId="urn:microsoft.com/office/officeart/2008/layout/LinedList"/>
    <dgm:cxn modelId="{F907EB54-7794-4FB2-B929-6C52BDFA7E75}" type="presParOf" srcId="{FE4380C8-5993-4D2A-B0BB-4A2F2EE9193C}" destId="{3FEC2D24-E24B-43E2-814A-AD563720C16E}" srcOrd="1" destOrd="0" presId="urn:microsoft.com/office/officeart/2008/layout/LinedList"/>
    <dgm:cxn modelId="{6EC2A142-FFFF-4908-A620-F5D133ED5F89}" type="presParOf" srcId="{AF2829D5-184E-4C12-9A99-B953F0FD9E51}" destId="{05252397-2D89-4817-B88D-2D705BC63801}" srcOrd="2" destOrd="0" presId="urn:microsoft.com/office/officeart/2008/layout/LinedList"/>
    <dgm:cxn modelId="{1F8B0345-7883-40DC-9556-F3C8E8560DF9}" type="presParOf" srcId="{AF2829D5-184E-4C12-9A99-B953F0FD9E51}" destId="{4BD246A9-1E23-4CA3-B407-CACD8B2757EC}" srcOrd="3" destOrd="0" presId="urn:microsoft.com/office/officeart/2008/layout/LinedList"/>
    <dgm:cxn modelId="{8A90792E-D867-460D-861E-20BB0BD01499}" type="presParOf" srcId="{4BD246A9-1E23-4CA3-B407-CACD8B2757EC}" destId="{40D9039D-70C7-4B24-8A66-ADDC211FE2A9}" srcOrd="0" destOrd="0" presId="urn:microsoft.com/office/officeart/2008/layout/LinedList"/>
    <dgm:cxn modelId="{71562DA5-D909-44D5-9457-5115993DDC1F}" type="presParOf" srcId="{4BD246A9-1E23-4CA3-B407-CACD8B2757EC}" destId="{80128847-72C1-4437-804F-DC520EAE54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BE9B0BB-D24E-4326-868D-5B798B7DF64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6D33832-F653-409F-8646-DE0ED9EC16EA}">
      <dgm:prSet/>
      <dgm:spPr/>
      <dgm:t>
        <a:bodyPr/>
        <a:lstStyle/>
        <a:p>
          <a:r>
            <a:rPr lang="it-IT" dirty="0"/>
            <a:t>Sta per </a:t>
          </a:r>
          <a:r>
            <a:rPr lang="it-IT" b="1" dirty="0"/>
            <a:t>paragrafo</a:t>
          </a:r>
          <a:r>
            <a:rPr lang="it-IT" dirty="0"/>
            <a:t>, indica una porzione di testo</a:t>
          </a:r>
        </a:p>
      </dgm:t>
    </dgm:pt>
    <dgm:pt modelId="{89C1DEC5-C66B-4C70-B42F-FA7B6BB3E2E1}" type="parTrans" cxnId="{F0E08DCA-0DCA-4EF9-A5F9-3DD2D7DAEF44}">
      <dgm:prSet/>
      <dgm:spPr/>
      <dgm:t>
        <a:bodyPr/>
        <a:lstStyle/>
        <a:p>
          <a:endParaRPr lang="it-IT"/>
        </a:p>
      </dgm:t>
    </dgm:pt>
    <dgm:pt modelId="{249941B0-8146-4F56-B655-BB372B0706FA}" type="sibTrans" cxnId="{F0E08DCA-0DCA-4EF9-A5F9-3DD2D7DAEF44}">
      <dgm:prSet/>
      <dgm:spPr/>
      <dgm:t>
        <a:bodyPr/>
        <a:lstStyle/>
        <a:p>
          <a:endParaRPr lang="it-IT"/>
        </a:p>
      </dgm:t>
    </dgm:pt>
    <dgm:pt modelId="{9CB45B72-055A-4678-AD6D-44DEFBC9A411}" type="pres">
      <dgm:prSet presAssocID="{ABE9B0BB-D24E-4326-868D-5B798B7DF64C}" presName="diagram" presStyleCnt="0">
        <dgm:presLayoutVars>
          <dgm:dir/>
          <dgm:resizeHandles val="exact"/>
        </dgm:presLayoutVars>
      </dgm:prSet>
      <dgm:spPr/>
    </dgm:pt>
    <dgm:pt modelId="{C4C48492-A08E-4AF3-B22E-DEAAF3CFA215}" type="pres">
      <dgm:prSet presAssocID="{D6D33832-F653-409F-8646-DE0ED9EC16EA}" presName="node" presStyleLbl="node1" presStyleIdx="0" presStyleCnt="1">
        <dgm:presLayoutVars>
          <dgm:bulletEnabled val="1"/>
        </dgm:presLayoutVars>
      </dgm:prSet>
      <dgm:spPr/>
    </dgm:pt>
  </dgm:ptLst>
  <dgm:cxnLst>
    <dgm:cxn modelId="{4C078B1D-CDEB-48E4-9753-30D7B03200BF}" type="presOf" srcId="{D6D33832-F653-409F-8646-DE0ED9EC16EA}" destId="{C4C48492-A08E-4AF3-B22E-DEAAF3CFA215}" srcOrd="0" destOrd="0" presId="urn:microsoft.com/office/officeart/2005/8/layout/default"/>
    <dgm:cxn modelId="{F0E08DCA-0DCA-4EF9-A5F9-3DD2D7DAEF44}" srcId="{ABE9B0BB-D24E-4326-868D-5B798B7DF64C}" destId="{D6D33832-F653-409F-8646-DE0ED9EC16EA}" srcOrd="0" destOrd="0" parTransId="{89C1DEC5-C66B-4C70-B42F-FA7B6BB3E2E1}" sibTransId="{249941B0-8146-4F56-B655-BB372B0706FA}"/>
    <dgm:cxn modelId="{0C88E6F2-7131-4BF8-87ED-406EA2BEF6B4}" type="presOf" srcId="{ABE9B0BB-D24E-4326-868D-5B798B7DF64C}" destId="{9CB45B72-055A-4678-AD6D-44DEFBC9A411}" srcOrd="0" destOrd="0" presId="urn:microsoft.com/office/officeart/2005/8/layout/default"/>
    <dgm:cxn modelId="{4A821B1C-1D8C-40D8-B53E-5EC5C3449786}" type="presParOf" srcId="{9CB45B72-055A-4678-AD6D-44DEFBC9A411}" destId="{C4C48492-A08E-4AF3-B22E-DEAAF3CFA21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08D789C-C95C-40F2-8D34-3334BAEE33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26F5B0A-98E2-4EA8-B202-371BC8EC32BB}">
      <dgm:prSet/>
      <dgm:spPr/>
      <dgm:t>
        <a:bodyPr/>
        <a:lstStyle/>
        <a:p>
          <a:r>
            <a:rPr lang="it-IT"/>
            <a:t>Indica un </a:t>
          </a:r>
          <a:r>
            <a:rPr lang="it-IT" b="1"/>
            <a:t>ipertesto</a:t>
          </a:r>
          <a:r>
            <a:rPr lang="it-IT"/>
            <a:t>, ossia un collegamento web</a:t>
          </a:r>
        </a:p>
      </dgm:t>
    </dgm:pt>
    <dgm:pt modelId="{ACB950D7-4101-4C36-AE6B-DDEACAADC2B5}" type="parTrans" cxnId="{072A3504-B7C6-4FFC-80D0-2C187B207110}">
      <dgm:prSet/>
      <dgm:spPr/>
      <dgm:t>
        <a:bodyPr/>
        <a:lstStyle/>
        <a:p>
          <a:endParaRPr lang="it-IT"/>
        </a:p>
      </dgm:t>
    </dgm:pt>
    <dgm:pt modelId="{027638AE-66AE-4DD5-9046-B670A5E23F3E}" type="sibTrans" cxnId="{072A3504-B7C6-4FFC-80D0-2C187B207110}">
      <dgm:prSet/>
      <dgm:spPr/>
      <dgm:t>
        <a:bodyPr/>
        <a:lstStyle/>
        <a:p>
          <a:endParaRPr lang="it-IT"/>
        </a:p>
      </dgm:t>
    </dgm:pt>
    <dgm:pt modelId="{0ADFDD24-ECFA-4B46-8C2B-5F327CACB0C0}">
      <dgm:prSet/>
      <dgm:spPr/>
      <dgm:t>
        <a:bodyPr/>
        <a:lstStyle/>
        <a:p>
          <a:r>
            <a:rPr lang="it-IT" dirty="0"/>
            <a:t>Il suo </a:t>
          </a:r>
          <a:r>
            <a:rPr lang="it-IT" b="1" dirty="0"/>
            <a:t>attributo obbligatorio</a:t>
          </a:r>
          <a:r>
            <a:rPr lang="it-IT" dirty="0"/>
            <a:t> è </a:t>
          </a:r>
          <a:r>
            <a:rPr lang="it-IT" b="1" dirty="0" err="1"/>
            <a:t>href</a:t>
          </a:r>
          <a:r>
            <a:rPr lang="it-IT" dirty="0"/>
            <a:t>, nel quale si scrive l’indirizzo web di riferimento</a:t>
          </a:r>
        </a:p>
      </dgm:t>
    </dgm:pt>
    <dgm:pt modelId="{CC7570A5-8A2F-41DE-8580-17B60B5990DE}" type="parTrans" cxnId="{F6787BC9-7835-4CBA-87A6-04DAC95C2F7A}">
      <dgm:prSet/>
      <dgm:spPr/>
      <dgm:t>
        <a:bodyPr/>
        <a:lstStyle/>
        <a:p>
          <a:endParaRPr lang="it-IT"/>
        </a:p>
      </dgm:t>
    </dgm:pt>
    <dgm:pt modelId="{5882342A-8293-454F-9E57-555AE4587370}" type="sibTrans" cxnId="{F6787BC9-7835-4CBA-87A6-04DAC95C2F7A}">
      <dgm:prSet/>
      <dgm:spPr/>
      <dgm:t>
        <a:bodyPr/>
        <a:lstStyle/>
        <a:p>
          <a:endParaRPr lang="it-IT"/>
        </a:p>
      </dgm:t>
    </dgm:pt>
    <dgm:pt modelId="{B8F36FD8-33C5-40CA-ADF7-A7DF889ABDED}">
      <dgm:prSet/>
      <dgm:spPr/>
      <dgm:t>
        <a:bodyPr/>
        <a:lstStyle/>
        <a:p>
          <a:r>
            <a:rPr lang="it-IT" dirty="0"/>
            <a:t>Prima di chiudere il tag si scrive il testo su cui servirà cliccare per usare il link</a:t>
          </a:r>
        </a:p>
      </dgm:t>
    </dgm:pt>
    <dgm:pt modelId="{647F950B-E712-46E9-B11D-0FEAA7E4ECE8}" type="parTrans" cxnId="{E17EE58C-C022-4EA6-87BC-B3257DF5638D}">
      <dgm:prSet/>
      <dgm:spPr/>
      <dgm:t>
        <a:bodyPr/>
        <a:lstStyle/>
        <a:p>
          <a:endParaRPr lang="it-IT"/>
        </a:p>
      </dgm:t>
    </dgm:pt>
    <dgm:pt modelId="{CE3FCD3C-FFD1-4E0D-A1C2-3F536E5B2F35}" type="sibTrans" cxnId="{E17EE58C-C022-4EA6-87BC-B3257DF5638D}">
      <dgm:prSet/>
      <dgm:spPr/>
      <dgm:t>
        <a:bodyPr/>
        <a:lstStyle/>
        <a:p>
          <a:endParaRPr lang="it-IT"/>
        </a:p>
      </dgm:t>
    </dgm:pt>
    <dgm:pt modelId="{7382A30A-A620-4ADF-B463-25E7F6130E21}" type="pres">
      <dgm:prSet presAssocID="{F08D789C-C95C-40F2-8D34-3334BAEE3396}" presName="vert0" presStyleCnt="0">
        <dgm:presLayoutVars>
          <dgm:dir/>
          <dgm:animOne val="branch"/>
          <dgm:animLvl val="lvl"/>
        </dgm:presLayoutVars>
      </dgm:prSet>
      <dgm:spPr/>
    </dgm:pt>
    <dgm:pt modelId="{9025776C-8F20-4261-ADB0-E7CB270A0B7C}" type="pres">
      <dgm:prSet presAssocID="{F26F5B0A-98E2-4EA8-B202-371BC8EC32BB}" presName="thickLine" presStyleLbl="alignNode1" presStyleIdx="0" presStyleCnt="3"/>
      <dgm:spPr/>
    </dgm:pt>
    <dgm:pt modelId="{7DDD3AB4-F72A-4A15-8D75-AABC547AE8D7}" type="pres">
      <dgm:prSet presAssocID="{F26F5B0A-98E2-4EA8-B202-371BC8EC32BB}" presName="horz1" presStyleCnt="0"/>
      <dgm:spPr/>
    </dgm:pt>
    <dgm:pt modelId="{B7A13452-F583-407C-90B0-B76C4BAFAE9B}" type="pres">
      <dgm:prSet presAssocID="{F26F5B0A-98E2-4EA8-B202-371BC8EC32BB}" presName="tx1" presStyleLbl="revTx" presStyleIdx="0" presStyleCnt="3"/>
      <dgm:spPr/>
    </dgm:pt>
    <dgm:pt modelId="{EC311117-98B7-43C0-B20E-6277FE327354}" type="pres">
      <dgm:prSet presAssocID="{F26F5B0A-98E2-4EA8-B202-371BC8EC32BB}" presName="vert1" presStyleCnt="0"/>
      <dgm:spPr/>
    </dgm:pt>
    <dgm:pt modelId="{512D435F-41A7-40F1-B729-C9A034DD5549}" type="pres">
      <dgm:prSet presAssocID="{0ADFDD24-ECFA-4B46-8C2B-5F327CACB0C0}" presName="thickLine" presStyleLbl="alignNode1" presStyleIdx="1" presStyleCnt="3"/>
      <dgm:spPr/>
    </dgm:pt>
    <dgm:pt modelId="{ABDEC99A-B9AF-4F14-B9E1-14D92BE2E0E6}" type="pres">
      <dgm:prSet presAssocID="{0ADFDD24-ECFA-4B46-8C2B-5F327CACB0C0}" presName="horz1" presStyleCnt="0"/>
      <dgm:spPr/>
    </dgm:pt>
    <dgm:pt modelId="{C1C968C1-664A-4740-9A43-37F05B47DA4F}" type="pres">
      <dgm:prSet presAssocID="{0ADFDD24-ECFA-4B46-8C2B-5F327CACB0C0}" presName="tx1" presStyleLbl="revTx" presStyleIdx="1" presStyleCnt="3"/>
      <dgm:spPr/>
    </dgm:pt>
    <dgm:pt modelId="{F978805B-3833-4162-8F40-A19115C406CA}" type="pres">
      <dgm:prSet presAssocID="{0ADFDD24-ECFA-4B46-8C2B-5F327CACB0C0}" presName="vert1" presStyleCnt="0"/>
      <dgm:spPr/>
    </dgm:pt>
    <dgm:pt modelId="{BA67752D-9A11-4F24-A82D-855B89742F45}" type="pres">
      <dgm:prSet presAssocID="{B8F36FD8-33C5-40CA-ADF7-A7DF889ABDED}" presName="thickLine" presStyleLbl="alignNode1" presStyleIdx="2" presStyleCnt="3"/>
      <dgm:spPr/>
    </dgm:pt>
    <dgm:pt modelId="{7C1A3D1E-3E6D-4545-BD4A-C886113B58C2}" type="pres">
      <dgm:prSet presAssocID="{B8F36FD8-33C5-40CA-ADF7-A7DF889ABDED}" presName="horz1" presStyleCnt="0"/>
      <dgm:spPr/>
    </dgm:pt>
    <dgm:pt modelId="{C58F3EBD-1F72-4738-B694-FF13AE89DF32}" type="pres">
      <dgm:prSet presAssocID="{B8F36FD8-33C5-40CA-ADF7-A7DF889ABDED}" presName="tx1" presStyleLbl="revTx" presStyleIdx="2" presStyleCnt="3"/>
      <dgm:spPr/>
    </dgm:pt>
    <dgm:pt modelId="{016A0135-6696-4D72-A7D1-4E44CF5A93C7}" type="pres">
      <dgm:prSet presAssocID="{B8F36FD8-33C5-40CA-ADF7-A7DF889ABDED}" presName="vert1" presStyleCnt="0"/>
      <dgm:spPr/>
    </dgm:pt>
  </dgm:ptLst>
  <dgm:cxnLst>
    <dgm:cxn modelId="{072A3504-B7C6-4FFC-80D0-2C187B207110}" srcId="{F08D789C-C95C-40F2-8D34-3334BAEE3396}" destId="{F26F5B0A-98E2-4EA8-B202-371BC8EC32BB}" srcOrd="0" destOrd="0" parTransId="{ACB950D7-4101-4C36-AE6B-DDEACAADC2B5}" sibTransId="{027638AE-66AE-4DD5-9046-B670A5E23F3E}"/>
    <dgm:cxn modelId="{00ECFF11-25C4-4FDC-9E97-C5E4CA1A42B5}" type="presOf" srcId="{F26F5B0A-98E2-4EA8-B202-371BC8EC32BB}" destId="{B7A13452-F583-407C-90B0-B76C4BAFAE9B}" srcOrd="0" destOrd="0" presId="urn:microsoft.com/office/officeart/2008/layout/LinedList"/>
    <dgm:cxn modelId="{1BE6668A-A5A3-40EA-8F57-A33C79C5A62E}" type="presOf" srcId="{B8F36FD8-33C5-40CA-ADF7-A7DF889ABDED}" destId="{C58F3EBD-1F72-4738-B694-FF13AE89DF32}" srcOrd="0" destOrd="0" presId="urn:microsoft.com/office/officeart/2008/layout/LinedList"/>
    <dgm:cxn modelId="{E17EE58C-C022-4EA6-87BC-B3257DF5638D}" srcId="{F08D789C-C95C-40F2-8D34-3334BAEE3396}" destId="{B8F36FD8-33C5-40CA-ADF7-A7DF889ABDED}" srcOrd="2" destOrd="0" parTransId="{647F950B-E712-46E9-B11D-0FEAA7E4ECE8}" sibTransId="{CE3FCD3C-FFD1-4E0D-A1C2-3F536E5B2F35}"/>
    <dgm:cxn modelId="{D8281EBA-ACA6-47D9-A078-C74D24F4816A}" type="presOf" srcId="{F08D789C-C95C-40F2-8D34-3334BAEE3396}" destId="{7382A30A-A620-4ADF-B463-25E7F6130E21}" srcOrd="0" destOrd="0" presId="urn:microsoft.com/office/officeart/2008/layout/LinedList"/>
    <dgm:cxn modelId="{F6787BC9-7835-4CBA-87A6-04DAC95C2F7A}" srcId="{F08D789C-C95C-40F2-8D34-3334BAEE3396}" destId="{0ADFDD24-ECFA-4B46-8C2B-5F327CACB0C0}" srcOrd="1" destOrd="0" parTransId="{CC7570A5-8A2F-41DE-8580-17B60B5990DE}" sibTransId="{5882342A-8293-454F-9E57-555AE4587370}"/>
    <dgm:cxn modelId="{3DC1C8EB-9035-4666-99DF-76BF0D8D816A}" type="presOf" srcId="{0ADFDD24-ECFA-4B46-8C2B-5F327CACB0C0}" destId="{C1C968C1-664A-4740-9A43-37F05B47DA4F}" srcOrd="0" destOrd="0" presId="urn:microsoft.com/office/officeart/2008/layout/LinedList"/>
    <dgm:cxn modelId="{5F3973F5-CF5A-4E5B-91AD-40179D1662FF}" type="presParOf" srcId="{7382A30A-A620-4ADF-B463-25E7F6130E21}" destId="{9025776C-8F20-4261-ADB0-E7CB270A0B7C}" srcOrd="0" destOrd="0" presId="urn:microsoft.com/office/officeart/2008/layout/LinedList"/>
    <dgm:cxn modelId="{5C7871E7-D3F9-438E-9203-5708E98ECCB9}" type="presParOf" srcId="{7382A30A-A620-4ADF-B463-25E7F6130E21}" destId="{7DDD3AB4-F72A-4A15-8D75-AABC547AE8D7}" srcOrd="1" destOrd="0" presId="urn:microsoft.com/office/officeart/2008/layout/LinedList"/>
    <dgm:cxn modelId="{24F69DED-E7EE-4280-ACEE-5C1EB3D8A095}" type="presParOf" srcId="{7DDD3AB4-F72A-4A15-8D75-AABC547AE8D7}" destId="{B7A13452-F583-407C-90B0-B76C4BAFAE9B}" srcOrd="0" destOrd="0" presId="urn:microsoft.com/office/officeart/2008/layout/LinedList"/>
    <dgm:cxn modelId="{19B23ED8-83E3-429F-947E-05B3F3EC76AF}" type="presParOf" srcId="{7DDD3AB4-F72A-4A15-8D75-AABC547AE8D7}" destId="{EC311117-98B7-43C0-B20E-6277FE327354}" srcOrd="1" destOrd="0" presId="urn:microsoft.com/office/officeart/2008/layout/LinedList"/>
    <dgm:cxn modelId="{F66915E7-08B4-4DB8-B294-D6BF1A6B0655}" type="presParOf" srcId="{7382A30A-A620-4ADF-B463-25E7F6130E21}" destId="{512D435F-41A7-40F1-B729-C9A034DD5549}" srcOrd="2" destOrd="0" presId="urn:microsoft.com/office/officeart/2008/layout/LinedList"/>
    <dgm:cxn modelId="{013C6181-1BA3-4E1C-B55A-0530EEF3340C}" type="presParOf" srcId="{7382A30A-A620-4ADF-B463-25E7F6130E21}" destId="{ABDEC99A-B9AF-4F14-B9E1-14D92BE2E0E6}" srcOrd="3" destOrd="0" presId="urn:microsoft.com/office/officeart/2008/layout/LinedList"/>
    <dgm:cxn modelId="{F442CADE-D45D-4EC0-8E9F-3290DA6B5142}" type="presParOf" srcId="{ABDEC99A-B9AF-4F14-B9E1-14D92BE2E0E6}" destId="{C1C968C1-664A-4740-9A43-37F05B47DA4F}" srcOrd="0" destOrd="0" presId="urn:microsoft.com/office/officeart/2008/layout/LinedList"/>
    <dgm:cxn modelId="{DA613DED-E4D6-4D0F-A0C8-55BC659A11C3}" type="presParOf" srcId="{ABDEC99A-B9AF-4F14-B9E1-14D92BE2E0E6}" destId="{F978805B-3833-4162-8F40-A19115C406CA}" srcOrd="1" destOrd="0" presId="urn:microsoft.com/office/officeart/2008/layout/LinedList"/>
    <dgm:cxn modelId="{BF980B61-B965-4B59-9338-B324C68E0687}" type="presParOf" srcId="{7382A30A-A620-4ADF-B463-25E7F6130E21}" destId="{BA67752D-9A11-4F24-A82D-855B89742F45}" srcOrd="4" destOrd="0" presId="urn:microsoft.com/office/officeart/2008/layout/LinedList"/>
    <dgm:cxn modelId="{B97FE6C4-85EE-4076-8335-75B57C7127DC}" type="presParOf" srcId="{7382A30A-A620-4ADF-B463-25E7F6130E21}" destId="{7C1A3D1E-3E6D-4545-BD4A-C886113B58C2}" srcOrd="5" destOrd="0" presId="urn:microsoft.com/office/officeart/2008/layout/LinedList"/>
    <dgm:cxn modelId="{9F671FFB-57C8-4879-A191-5697FED72535}" type="presParOf" srcId="{7C1A3D1E-3E6D-4545-BD4A-C886113B58C2}" destId="{C58F3EBD-1F72-4738-B694-FF13AE89DF32}" srcOrd="0" destOrd="0" presId="urn:microsoft.com/office/officeart/2008/layout/LinedList"/>
    <dgm:cxn modelId="{AADB2EC4-683B-4330-92A0-3AFBA9D3D5E2}" type="presParOf" srcId="{7C1A3D1E-3E6D-4545-BD4A-C886113B58C2}" destId="{016A0135-6696-4D72-A7D1-4E44CF5A93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0814C3B-CE6A-4E48-9DA5-F7358CB529D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AD18C05-3E27-41AC-8FCF-78E32150ABF9}">
      <dgm:prSet/>
      <dgm:spPr/>
      <dgm:t>
        <a:bodyPr/>
        <a:lstStyle/>
        <a:p>
          <a:r>
            <a:rPr lang="it-IT"/>
            <a:t>Definisce una sezione del documento</a:t>
          </a:r>
        </a:p>
      </dgm:t>
    </dgm:pt>
    <dgm:pt modelId="{1FBEA97F-CB90-4F21-A6BD-D03E9AF42F69}" type="parTrans" cxnId="{EAF79588-F46D-4C2C-AEC4-789F706FB758}">
      <dgm:prSet/>
      <dgm:spPr/>
      <dgm:t>
        <a:bodyPr/>
        <a:lstStyle/>
        <a:p>
          <a:endParaRPr lang="it-IT"/>
        </a:p>
      </dgm:t>
    </dgm:pt>
    <dgm:pt modelId="{A083F794-E4ED-4CB9-B904-EB71D1D79EA5}" type="sibTrans" cxnId="{EAF79588-F46D-4C2C-AEC4-789F706FB758}">
      <dgm:prSet/>
      <dgm:spPr/>
      <dgm:t>
        <a:bodyPr/>
        <a:lstStyle/>
        <a:p>
          <a:endParaRPr lang="it-IT"/>
        </a:p>
      </dgm:t>
    </dgm:pt>
    <dgm:pt modelId="{5ED2BE68-76B2-43E4-A591-8B93B2B44B1E}">
      <dgm:prSet/>
      <dgm:spPr/>
      <dgm:t>
        <a:bodyPr/>
        <a:lstStyle/>
        <a:p>
          <a:r>
            <a:rPr lang="it-IT"/>
            <a:t>Contenitore per gli altri elementi (titoli, paragrafi, immagini)</a:t>
          </a:r>
        </a:p>
      </dgm:t>
    </dgm:pt>
    <dgm:pt modelId="{F21AF474-971F-4A05-AB00-1CD353272D8E}" type="parTrans" cxnId="{76FAEC0E-0A3C-4FD6-AFA8-D8E52F409DED}">
      <dgm:prSet/>
      <dgm:spPr/>
      <dgm:t>
        <a:bodyPr/>
        <a:lstStyle/>
        <a:p>
          <a:endParaRPr lang="it-IT"/>
        </a:p>
      </dgm:t>
    </dgm:pt>
    <dgm:pt modelId="{6AAC5798-7F9F-424C-855B-6FD52C2017E4}" type="sibTrans" cxnId="{76FAEC0E-0A3C-4FD6-AFA8-D8E52F409DED}">
      <dgm:prSet/>
      <dgm:spPr/>
      <dgm:t>
        <a:bodyPr/>
        <a:lstStyle/>
        <a:p>
          <a:endParaRPr lang="it-IT"/>
        </a:p>
      </dgm:t>
    </dgm:pt>
    <dgm:pt modelId="{889AE9B7-4B2E-4524-A1BD-28F0F4CA8C65}" type="pres">
      <dgm:prSet presAssocID="{F0814C3B-CE6A-4E48-9DA5-F7358CB529DF}" presName="diagram" presStyleCnt="0">
        <dgm:presLayoutVars>
          <dgm:dir/>
          <dgm:resizeHandles val="exact"/>
        </dgm:presLayoutVars>
      </dgm:prSet>
      <dgm:spPr/>
    </dgm:pt>
    <dgm:pt modelId="{0BDBC9E1-B5A4-459F-BCAF-AD9BFC85CB60}" type="pres">
      <dgm:prSet presAssocID="{EAD18C05-3E27-41AC-8FCF-78E32150ABF9}" presName="node" presStyleLbl="node1" presStyleIdx="0" presStyleCnt="2">
        <dgm:presLayoutVars>
          <dgm:bulletEnabled val="1"/>
        </dgm:presLayoutVars>
      </dgm:prSet>
      <dgm:spPr/>
    </dgm:pt>
    <dgm:pt modelId="{8BF2A54D-572D-4DC2-A447-CB656A7586A3}" type="pres">
      <dgm:prSet presAssocID="{A083F794-E4ED-4CB9-B904-EB71D1D79EA5}" presName="sibTrans" presStyleCnt="0"/>
      <dgm:spPr/>
    </dgm:pt>
    <dgm:pt modelId="{4358A681-F5E1-42D2-9D51-1836C7988051}" type="pres">
      <dgm:prSet presAssocID="{5ED2BE68-76B2-43E4-A591-8B93B2B44B1E}" presName="node" presStyleLbl="node1" presStyleIdx="1" presStyleCnt="2">
        <dgm:presLayoutVars>
          <dgm:bulletEnabled val="1"/>
        </dgm:presLayoutVars>
      </dgm:prSet>
      <dgm:spPr/>
    </dgm:pt>
  </dgm:ptLst>
  <dgm:cxnLst>
    <dgm:cxn modelId="{0447FB08-19E3-4BCA-A52D-417686413E9C}" type="presOf" srcId="{F0814C3B-CE6A-4E48-9DA5-F7358CB529DF}" destId="{889AE9B7-4B2E-4524-A1BD-28F0F4CA8C65}" srcOrd="0" destOrd="0" presId="urn:microsoft.com/office/officeart/2005/8/layout/default"/>
    <dgm:cxn modelId="{76FAEC0E-0A3C-4FD6-AFA8-D8E52F409DED}" srcId="{F0814C3B-CE6A-4E48-9DA5-F7358CB529DF}" destId="{5ED2BE68-76B2-43E4-A591-8B93B2B44B1E}" srcOrd="1" destOrd="0" parTransId="{F21AF474-971F-4A05-AB00-1CD353272D8E}" sibTransId="{6AAC5798-7F9F-424C-855B-6FD52C2017E4}"/>
    <dgm:cxn modelId="{BAF28134-FFB1-48C4-B357-3F0444F97F33}" type="presOf" srcId="{5ED2BE68-76B2-43E4-A591-8B93B2B44B1E}" destId="{4358A681-F5E1-42D2-9D51-1836C7988051}" srcOrd="0" destOrd="0" presId="urn:microsoft.com/office/officeart/2005/8/layout/default"/>
    <dgm:cxn modelId="{EAF79588-F46D-4C2C-AEC4-789F706FB758}" srcId="{F0814C3B-CE6A-4E48-9DA5-F7358CB529DF}" destId="{EAD18C05-3E27-41AC-8FCF-78E32150ABF9}" srcOrd="0" destOrd="0" parTransId="{1FBEA97F-CB90-4F21-A6BD-D03E9AF42F69}" sibTransId="{A083F794-E4ED-4CB9-B904-EB71D1D79EA5}"/>
    <dgm:cxn modelId="{365389AD-C2B3-42BE-988C-EA4D874C2A67}" type="presOf" srcId="{EAD18C05-3E27-41AC-8FCF-78E32150ABF9}" destId="{0BDBC9E1-B5A4-459F-BCAF-AD9BFC85CB60}" srcOrd="0" destOrd="0" presId="urn:microsoft.com/office/officeart/2005/8/layout/default"/>
    <dgm:cxn modelId="{6F7EA5B6-8036-4856-BB28-83AEAE0BAA48}" type="presParOf" srcId="{889AE9B7-4B2E-4524-A1BD-28F0F4CA8C65}" destId="{0BDBC9E1-B5A4-459F-BCAF-AD9BFC85CB60}" srcOrd="0" destOrd="0" presId="urn:microsoft.com/office/officeart/2005/8/layout/default"/>
    <dgm:cxn modelId="{39BBB2F5-F96F-4C5E-B828-B928E120FFF5}" type="presParOf" srcId="{889AE9B7-4B2E-4524-A1BD-28F0F4CA8C65}" destId="{8BF2A54D-572D-4DC2-A447-CB656A7586A3}" srcOrd="1" destOrd="0" presId="urn:microsoft.com/office/officeart/2005/8/layout/default"/>
    <dgm:cxn modelId="{C3D70AAD-20E5-4C4A-9A54-821EBFEF7E54}" type="presParOf" srcId="{889AE9B7-4B2E-4524-A1BD-28F0F4CA8C65}" destId="{4358A681-F5E1-42D2-9D51-1836C798805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E952A10-4B01-43A2-8A68-9E9D809C81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AD6D5C1-5CB2-4956-9006-667D67128FC4}">
      <dgm:prSet/>
      <dgm:spPr/>
      <dgm:t>
        <a:bodyPr/>
        <a:lstStyle/>
        <a:p>
          <a:r>
            <a:rPr lang="it-IT"/>
            <a:t>Basta un semplice editor di testo</a:t>
          </a:r>
        </a:p>
      </dgm:t>
    </dgm:pt>
    <dgm:pt modelId="{4264F386-5B42-425D-B873-A1555E6FDFB6}" type="parTrans" cxnId="{3D64AF09-2C48-4071-8590-0BC1177CFC57}">
      <dgm:prSet/>
      <dgm:spPr/>
      <dgm:t>
        <a:bodyPr/>
        <a:lstStyle/>
        <a:p>
          <a:endParaRPr lang="it-IT"/>
        </a:p>
      </dgm:t>
    </dgm:pt>
    <dgm:pt modelId="{C06B3460-6510-4B91-93D9-E681A535964B}" type="sibTrans" cxnId="{3D64AF09-2C48-4071-8590-0BC1177CFC57}">
      <dgm:prSet/>
      <dgm:spPr/>
      <dgm:t>
        <a:bodyPr/>
        <a:lstStyle/>
        <a:p>
          <a:endParaRPr lang="it-IT"/>
        </a:p>
      </dgm:t>
    </dgm:pt>
    <dgm:pt modelId="{541F0593-E00C-411A-A8E0-F7046267F250}">
      <dgm:prSet/>
      <dgm:spPr/>
      <dgm:t>
        <a:bodyPr/>
        <a:lstStyle/>
        <a:p>
          <a:r>
            <a:rPr lang="it-IT"/>
            <a:t>Aprite </a:t>
          </a:r>
          <a:r>
            <a:rPr lang="it-IT" b="1"/>
            <a:t>notepad</a:t>
          </a:r>
          <a:r>
            <a:rPr lang="it-IT"/>
            <a:t> su Windows</a:t>
          </a:r>
        </a:p>
      </dgm:t>
    </dgm:pt>
    <dgm:pt modelId="{AB0873BB-D5E7-4C0C-ADA3-AE20A39DDBE8}" type="parTrans" cxnId="{13D83B72-1900-4013-B62E-585073814A15}">
      <dgm:prSet/>
      <dgm:spPr/>
      <dgm:t>
        <a:bodyPr/>
        <a:lstStyle/>
        <a:p>
          <a:endParaRPr lang="it-IT"/>
        </a:p>
      </dgm:t>
    </dgm:pt>
    <dgm:pt modelId="{F44658A4-25C0-473F-BE1E-491C49D671E6}" type="sibTrans" cxnId="{13D83B72-1900-4013-B62E-585073814A15}">
      <dgm:prSet/>
      <dgm:spPr/>
      <dgm:t>
        <a:bodyPr/>
        <a:lstStyle/>
        <a:p>
          <a:endParaRPr lang="it-IT"/>
        </a:p>
      </dgm:t>
    </dgm:pt>
    <dgm:pt modelId="{A6ADF53F-DBC4-4C84-89F2-EB5B1701F8EA}">
      <dgm:prSet/>
      <dgm:spPr/>
      <dgm:t>
        <a:bodyPr/>
        <a:lstStyle/>
        <a:p>
          <a:r>
            <a:rPr lang="it-IT" dirty="0"/>
            <a:t>Scrivete i tag al suo interno</a:t>
          </a:r>
        </a:p>
      </dgm:t>
    </dgm:pt>
    <dgm:pt modelId="{B15D3CC9-3E49-40FE-9611-7466F28605B3}" type="parTrans" cxnId="{AB4846FF-C342-45F8-9C95-CEE2374FB8DB}">
      <dgm:prSet/>
      <dgm:spPr/>
      <dgm:t>
        <a:bodyPr/>
        <a:lstStyle/>
        <a:p>
          <a:endParaRPr lang="it-IT"/>
        </a:p>
      </dgm:t>
    </dgm:pt>
    <dgm:pt modelId="{E23DB8BF-09FA-456D-B803-A66A47851D6A}" type="sibTrans" cxnId="{AB4846FF-C342-45F8-9C95-CEE2374FB8DB}">
      <dgm:prSet/>
      <dgm:spPr/>
      <dgm:t>
        <a:bodyPr/>
        <a:lstStyle/>
        <a:p>
          <a:endParaRPr lang="it-IT"/>
        </a:p>
      </dgm:t>
    </dgm:pt>
    <dgm:pt modelId="{A5BBA40E-2AB2-4000-B5AE-EFB1BBD68233}">
      <dgm:prSet/>
      <dgm:spPr/>
      <dgm:t>
        <a:bodyPr/>
        <a:lstStyle/>
        <a:p>
          <a:r>
            <a:rPr lang="it-IT"/>
            <a:t>Salvate il file come </a:t>
          </a:r>
          <a:r>
            <a:rPr lang="it-IT" i="1"/>
            <a:t>nome.html</a:t>
          </a:r>
          <a:endParaRPr lang="it-IT"/>
        </a:p>
      </dgm:t>
    </dgm:pt>
    <dgm:pt modelId="{7520602E-D4FD-4F26-B8B1-1355D5A88E56}" type="parTrans" cxnId="{0F40B4D3-2582-433E-B4FF-835798B28436}">
      <dgm:prSet/>
      <dgm:spPr/>
      <dgm:t>
        <a:bodyPr/>
        <a:lstStyle/>
        <a:p>
          <a:endParaRPr lang="it-IT"/>
        </a:p>
      </dgm:t>
    </dgm:pt>
    <dgm:pt modelId="{8E12A164-0764-47A3-B9BC-2798216FC20F}" type="sibTrans" cxnId="{0F40B4D3-2582-433E-B4FF-835798B28436}">
      <dgm:prSet/>
      <dgm:spPr/>
      <dgm:t>
        <a:bodyPr/>
        <a:lstStyle/>
        <a:p>
          <a:endParaRPr lang="it-IT"/>
        </a:p>
      </dgm:t>
    </dgm:pt>
    <dgm:pt modelId="{B7221D46-2DD1-48C8-BE53-710C9976CAA6}">
      <dgm:prSet/>
      <dgm:spPr/>
      <dgm:t>
        <a:bodyPr/>
        <a:lstStyle/>
        <a:p>
          <a:r>
            <a:rPr lang="it-IT"/>
            <a:t>Aprite il file</a:t>
          </a:r>
        </a:p>
      </dgm:t>
    </dgm:pt>
    <dgm:pt modelId="{567B81A9-2BFF-43C3-AD37-7A5CD55CFA35}" type="parTrans" cxnId="{A826CB22-6193-4D0D-A61F-74A8734ECC79}">
      <dgm:prSet/>
      <dgm:spPr/>
      <dgm:t>
        <a:bodyPr/>
        <a:lstStyle/>
        <a:p>
          <a:endParaRPr lang="it-IT"/>
        </a:p>
      </dgm:t>
    </dgm:pt>
    <dgm:pt modelId="{DEC053D6-E19A-41EA-86B0-02D3D2FA04E7}" type="sibTrans" cxnId="{A826CB22-6193-4D0D-A61F-74A8734ECC79}">
      <dgm:prSet/>
      <dgm:spPr/>
      <dgm:t>
        <a:bodyPr/>
        <a:lstStyle/>
        <a:p>
          <a:endParaRPr lang="it-IT"/>
        </a:p>
      </dgm:t>
    </dgm:pt>
    <dgm:pt modelId="{D9D001CD-BA92-4969-9B25-2F6E6140778C}" type="pres">
      <dgm:prSet presAssocID="{7E952A10-4B01-43A2-8A68-9E9D809C8164}" presName="vert0" presStyleCnt="0">
        <dgm:presLayoutVars>
          <dgm:dir/>
          <dgm:animOne val="branch"/>
          <dgm:animLvl val="lvl"/>
        </dgm:presLayoutVars>
      </dgm:prSet>
      <dgm:spPr/>
    </dgm:pt>
    <dgm:pt modelId="{17A82613-26CE-44FD-9FBB-A528BE06F935}" type="pres">
      <dgm:prSet presAssocID="{AAD6D5C1-5CB2-4956-9006-667D67128FC4}" presName="thickLine" presStyleLbl="alignNode1" presStyleIdx="0" presStyleCnt="5"/>
      <dgm:spPr/>
    </dgm:pt>
    <dgm:pt modelId="{893C32DE-0472-4D73-9A52-0243AEA88F36}" type="pres">
      <dgm:prSet presAssocID="{AAD6D5C1-5CB2-4956-9006-667D67128FC4}" presName="horz1" presStyleCnt="0"/>
      <dgm:spPr/>
    </dgm:pt>
    <dgm:pt modelId="{FDE5476A-84CC-466A-AFBE-57F57DFD988C}" type="pres">
      <dgm:prSet presAssocID="{AAD6D5C1-5CB2-4956-9006-667D67128FC4}" presName="tx1" presStyleLbl="revTx" presStyleIdx="0" presStyleCnt="5"/>
      <dgm:spPr/>
    </dgm:pt>
    <dgm:pt modelId="{91270327-23C7-43A0-8F95-2105C595A775}" type="pres">
      <dgm:prSet presAssocID="{AAD6D5C1-5CB2-4956-9006-667D67128FC4}" presName="vert1" presStyleCnt="0"/>
      <dgm:spPr/>
    </dgm:pt>
    <dgm:pt modelId="{4E624FBF-2D30-4283-883B-C0BE6CA968A9}" type="pres">
      <dgm:prSet presAssocID="{541F0593-E00C-411A-A8E0-F7046267F250}" presName="thickLine" presStyleLbl="alignNode1" presStyleIdx="1" presStyleCnt="5"/>
      <dgm:spPr/>
    </dgm:pt>
    <dgm:pt modelId="{9B4BA36D-AEE1-4305-A694-1860A3D35678}" type="pres">
      <dgm:prSet presAssocID="{541F0593-E00C-411A-A8E0-F7046267F250}" presName="horz1" presStyleCnt="0"/>
      <dgm:spPr/>
    </dgm:pt>
    <dgm:pt modelId="{15966FCA-0AD6-49B7-8A63-D370A9FE1BF0}" type="pres">
      <dgm:prSet presAssocID="{541F0593-E00C-411A-A8E0-F7046267F250}" presName="tx1" presStyleLbl="revTx" presStyleIdx="1" presStyleCnt="5"/>
      <dgm:spPr/>
    </dgm:pt>
    <dgm:pt modelId="{B88B6842-786E-4E84-A9FB-C5CD0B2FA755}" type="pres">
      <dgm:prSet presAssocID="{541F0593-E00C-411A-A8E0-F7046267F250}" presName="vert1" presStyleCnt="0"/>
      <dgm:spPr/>
    </dgm:pt>
    <dgm:pt modelId="{8F63009D-AA7A-42FC-9385-83F48F02932B}" type="pres">
      <dgm:prSet presAssocID="{A6ADF53F-DBC4-4C84-89F2-EB5B1701F8EA}" presName="thickLine" presStyleLbl="alignNode1" presStyleIdx="2" presStyleCnt="5"/>
      <dgm:spPr/>
    </dgm:pt>
    <dgm:pt modelId="{D279A928-AB9E-4D8E-A6A6-426CDB045EB8}" type="pres">
      <dgm:prSet presAssocID="{A6ADF53F-DBC4-4C84-89F2-EB5B1701F8EA}" presName="horz1" presStyleCnt="0"/>
      <dgm:spPr/>
    </dgm:pt>
    <dgm:pt modelId="{63BB12D4-78F2-482D-AC02-B9C93EF52899}" type="pres">
      <dgm:prSet presAssocID="{A6ADF53F-DBC4-4C84-89F2-EB5B1701F8EA}" presName="tx1" presStyleLbl="revTx" presStyleIdx="2" presStyleCnt="5"/>
      <dgm:spPr/>
    </dgm:pt>
    <dgm:pt modelId="{7778B419-6A97-4870-9561-8F05BFF34371}" type="pres">
      <dgm:prSet presAssocID="{A6ADF53F-DBC4-4C84-89F2-EB5B1701F8EA}" presName="vert1" presStyleCnt="0"/>
      <dgm:spPr/>
    </dgm:pt>
    <dgm:pt modelId="{527DCE48-BC46-4B91-A27C-2A3C730FA84B}" type="pres">
      <dgm:prSet presAssocID="{A5BBA40E-2AB2-4000-B5AE-EFB1BBD68233}" presName="thickLine" presStyleLbl="alignNode1" presStyleIdx="3" presStyleCnt="5"/>
      <dgm:spPr/>
    </dgm:pt>
    <dgm:pt modelId="{B282BA77-F7E9-4C26-8518-F7098BDA7288}" type="pres">
      <dgm:prSet presAssocID="{A5BBA40E-2AB2-4000-B5AE-EFB1BBD68233}" presName="horz1" presStyleCnt="0"/>
      <dgm:spPr/>
    </dgm:pt>
    <dgm:pt modelId="{27787FD6-CD78-4E0D-A899-7CE38CDBE655}" type="pres">
      <dgm:prSet presAssocID="{A5BBA40E-2AB2-4000-B5AE-EFB1BBD68233}" presName="tx1" presStyleLbl="revTx" presStyleIdx="3" presStyleCnt="5"/>
      <dgm:spPr/>
    </dgm:pt>
    <dgm:pt modelId="{CAFABB67-5A0A-4D80-A810-41BBD7DB2B9F}" type="pres">
      <dgm:prSet presAssocID="{A5BBA40E-2AB2-4000-B5AE-EFB1BBD68233}" presName="vert1" presStyleCnt="0"/>
      <dgm:spPr/>
    </dgm:pt>
    <dgm:pt modelId="{0C999CF7-B3EC-4236-AD94-3EE418509DE1}" type="pres">
      <dgm:prSet presAssocID="{B7221D46-2DD1-48C8-BE53-710C9976CAA6}" presName="thickLine" presStyleLbl="alignNode1" presStyleIdx="4" presStyleCnt="5"/>
      <dgm:spPr/>
    </dgm:pt>
    <dgm:pt modelId="{80961AF7-E267-4D92-B77A-C62B933489DB}" type="pres">
      <dgm:prSet presAssocID="{B7221D46-2DD1-48C8-BE53-710C9976CAA6}" presName="horz1" presStyleCnt="0"/>
      <dgm:spPr/>
    </dgm:pt>
    <dgm:pt modelId="{18FCEB07-D811-44F6-8323-16AB2B9D85B3}" type="pres">
      <dgm:prSet presAssocID="{B7221D46-2DD1-48C8-BE53-710C9976CAA6}" presName="tx1" presStyleLbl="revTx" presStyleIdx="4" presStyleCnt="5"/>
      <dgm:spPr/>
    </dgm:pt>
    <dgm:pt modelId="{565A4C29-1E7D-4786-B18C-449DAFF5F138}" type="pres">
      <dgm:prSet presAssocID="{B7221D46-2DD1-48C8-BE53-710C9976CAA6}" presName="vert1" presStyleCnt="0"/>
      <dgm:spPr/>
    </dgm:pt>
  </dgm:ptLst>
  <dgm:cxnLst>
    <dgm:cxn modelId="{3D64AF09-2C48-4071-8590-0BC1177CFC57}" srcId="{7E952A10-4B01-43A2-8A68-9E9D809C8164}" destId="{AAD6D5C1-5CB2-4956-9006-667D67128FC4}" srcOrd="0" destOrd="0" parTransId="{4264F386-5B42-425D-B873-A1555E6FDFB6}" sibTransId="{C06B3460-6510-4B91-93D9-E681A535964B}"/>
    <dgm:cxn modelId="{8D45F20D-E2AD-4855-A419-F987AA873B02}" type="presOf" srcId="{7E952A10-4B01-43A2-8A68-9E9D809C8164}" destId="{D9D001CD-BA92-4969-9B25-2F6E6140778C}" srcOrd="0" destOrd="0" presId="urn:microsoft.com/office/officeart/2008/layout/LinedList"/>
    <dgm:cxn modelId="{0313E41F-6C81-4D10-A5E7-29045940B8D5}" type="presOf" srcId="{A5BBA40E-2AB2-4000-B5AE-EFB1BBD68233}" destId="{27787FD6-CD78-4E0D-A899-7CE38CDBE655}" srcOrd="0" destOrd="0" presId="urn:microsoft.com/office/officeart/2008/layout/LinedList"/>
    <dgm:cxn modelId="{A826CB22-6193-4D0D-A61F-74A8734ECC79}" srcId="{7E952A10-4B01-43A2-8A68-9E9D809C8164}" destId="{B7221D46-2DD1-48C8-BE53-710C9976CAA6}" srcOrd="4" destOrd="0" parTransId="{567B81A9-2BFF-43C3-AD37-7A5CD55CFA35}" sibTransId="{DEC053D6-E19A-41EA-86B0-02D3D2FA04E7}"/>
    <dgm:cxn modelId="{13D83B72-1900-4013-B62E-585073814A15}" srcId="{7E952A10-4B01-43A2-8A68-9E9D809C8164}" destId="{541F0593-E00C-411A-A8E0-F7046267F250}" srcOrd="1" destOrd="0" parTransId="{AB0873BB-D5E7-4C0C-ADA3-AE20A39DDBE8}" sibTransId="{F44658A4-25C0-473F-BE1E-491C49D671E6}"/>
    <dgm:cxn modelId="{8134AF58-F342-4C89-B781-3C464615C5FA}" type="presOf" srcId="{541F0593-E00C-411A-A8E0-F7046267F250}" destId="{15966FCA-0AD6-49B7-8A63-D370A9FE1BF0}" srcOrd="0" destOrd="0" presId="urn:microsoft.com/office/officeart/2008/layout/LinedList"/>
    <dgm:cxn modelId="{7DA41895-24E3-4639-855F-15032279AA62}" type="presOf" srcId="{B7221D46-2DD1-48C8-BE53-710C9976CAA6}" destId="{18FCEB07-D811-44F6-8323-16AB2B9D85B3}" srcOrd="0" destOrd="0" presId="urn:microsoft.com/office/officeart/2008/layout/LinedList"/>
    <dgm:cxn modelId="{78FD98B2-7571-4548-AB44-F7CFB4413EA0}" type="presOf" srcId="{A6ADF53F-DBC4-4C84-89F2-EB5B1701F8EA}" destId="{63BB12D4-78F2-482D-AC02-B9C93EF52899}" srcOrd="0" destOrd="0" presId="urn:microsoft.com/office/officeart/2008/layout/LinedList"/>
    <dgm:cxn modelId="{8EBF71BC-8439-4C7A-A315-62533B8D7819}" type="presOf" srcId="{AAD6D5C1-5CB2-4956-9006-667D67128FC4}" destId="{FDE5476A-84CC-466A-AFBE-57F57DFD988C}" srcOrd="0" destOrd="0" presId="urn:microsoft.com/office/officeart/2008/layout/LinedList"/>
    <dgm:cxn modelId="{0F40B4D3-2582-433E-B4FF-835798B28436}" srcId="{7E952A10-4B01-43A2-8A68-9E9D809C8164}" destId="{A5BBA40E-2AB2-4000-B5AE-EFB1BBD68233}" srcOrd="3" destOrd="0" parTransId="{7520602E-D4FD-4F26-B8B1-1355D5A88E56}" sibTransId="{8E12A164-0764-47A3-B9BC-2798216FC20F}"/>
    <dgm:cxn modelId="{AB4846FF-C342-45F8-9C95-CEE2374FB8DB}" srcId="{7E952A10-4B01-43A2-8A68-9E9D809C8164}" destId="{A6ADF53F-DBC4-4C84-89F2-EB5B1701F8EA}" srcOrd="2" destOrd="0" parTransId="{B15D3CC9-3E49-40FE-9611-7466F28605B3}" sibTransId="{E23DB8BF-09FA-456D-B803-A66A47851D6A}"/>
    <dgm:cxn modelId="{2BCE8E8E-E207-412C-B77F-8B0141C3208B}" type="presParOf" srcId="{D9D001CD-BA92-4969-9B25-2F6E6140778C}" destId="{17A82613-26CE-44FD-9FBB-A528BE06F935}" srcOrd="0" destOrd="0" presId="urn:microsoft.com/office/officeart/2008/layout/LinedList"/>
    <dgm:cxn modelId="{29288A86-6521-4D4D-A087-F2A8561F8F15}" type="presParOf" srcId="{D9D001CD-BA92-4969-9B25-2F6E6140778C}" destId="{893C32DE-0472-4D73-9A52-0243AEA88F36}" srcOrd="1" destOrd="0" presId="urn:microsoft.com/office/officeart/2008/layout/LinedList"/>
    <dgm:cxn modelId="{2F026CA3-D184-47F0-BE6D-897F61B87BB7}" type="presParOf" srcId="{893C32DE-0472-4D73-9A52-0243AEA88F36}" destId="{FDE5476A-84CC-466A-AFBE-57F57DFD988C}" srcOrd="0" destOrd="0" presId="urn:microsoft.com/office/officeart/2008/layout/LinedList"/>
    <dgm:cxn modelId="{78831317-2722-47EE-9DF0-FEB919ED48EC}" type="presParOf" srcId="{893C32DE-0472-4D73-9A52-0243AEA88F36}" destId="{91270327-23C7-43A0-8F95-2105C595A775}" srcOrd="1" destOrd="0" presId="urn:microsoft.com/office/officeart/2008/layout/LinedList"/>
    <dgm:cxn modelId="{49F54CD6-1874-4CE8-9253-66527079565E}" type="presParOf" srcId="{D9D001CD-BA92-4969-9B25-2F6E6140778C}" destId="{4E624FBF-2D30-4283-883B-C0BE6CA968A9}" srcOrd="2" destOrd="0" presId="urn:microsoft.com/office/officeart/2008/layout/LinedList"/>
    <dgm:cxn modelId="{79A94664-D1D0-4BE1-B657-839D3DA5F323}" type="presParOf" srcId="{D9D001CD-BA92-4969-9B25-2F6E6140778C}" destId="{9B4BA36D-AEE1-4305-A694-1860A3D35678}" srcOrd="3" destOrd="0" presId="urn:microsoft.com/office/officeart/2008/layout/LinedList"/>
    <dgm:cxn modelId="{5A6D3655-BF49-436D-8707-98D129491F72}" type="presParOf" srcId="{9B4BA36D-AEE1-4305-A694-1860A3D35678}" destId="{15966FCA-0AD6-49B7-8A63-D370A9FE1BF0}" srcOrd="0" destOrd="0" presId="urn:microsoft.com/office/officeart/2008/layout/LinedList"/>
    <dgm:cxn modelId="{93AF42C3-258B-408C-88DF-10E9F354B110}" type="presParOf" srcId="{9B4BA36D-AEE1-4305-A694-1860A3D35678}" destId="{B88B6842-786E-4E84-A9FB-C5CD0B2FA755}" srcOrd="1" destOrd="0" presId="urn:microsoft.com/office/officeart/2008/layout/LinedList"/>
    <dgm:cxn modelId="{7A8C76F9-A5F8-4EF5-A1B9-4594BBECC1DF}" type="presParOf" srcId="{D9D001CD-BA92-4969-9B25-2F6E6140778C}" destId="{8F63009D-AA7A-42FC-9385-83F48F02932B}" srcOrd="4" destOrd="0" presId="urn:microsoft.com/office/officeart/2008/layout/LinedList"/>
    <dgm:cxn modelId="{28CC6DD1-D457-4CEB-A83C-B9F9C45DCFB3}" type="presParOf" srcId="{D9D001CD-BA92-4969-9B25-2F6E6140778C}" destId="{D279A928-AB9E-4D8E-A6A6-426CDB045EB8}" srcOrd="5" destOrd="0" presId="urn:microsoft.com/office/officeart/2008/layout/LinedList"/>
    <dgm:cxn modelId="{D32BD14D-9601-4D25-A40C-BC21D771EB96}" type="presParOf" srcId="{D279A928-AB9E-4D8E-A6A6-426CDB045EB8}" destId="{63BB12D4-78F2-482D-AC02-B9C93EF52899}" srcOrd="0" destOrd="0" presId="urn:microsoft.com/office/officeart/2008/layout/LinedList"/>
    <dgm:cxn modelId="{E68CE42F-4664-4FA8-B676-299C4EE28107}" type="presParOf" srcId="{D279A928-AB9E-4D8E-A6A6-426CDB045EB8}" destId="{7778B419-6A97-4870-9561-8F05BFF34371}" srcOrd="1" destOrd="0" presId="urn:microsoft.com/office/officeart/2008/layout/LinedList"/>
    <dgm:cxn modelId="{587B1B1C-5C90-42D7-8216-FB79C69BB6CE}" type="presParOf" srcId="{D9D001CD-BA92-4969-9B25-2F6E6140778C}" destId="{527DCE48-BC46-4B91-A27C-2A3C730FA84B}" srcOrd="6" destOrd="0" presId="urn:microsoft.com/office/officeart/2008/layout/LinedList"/>
    <dgm:cxn modelId="{F639F957-1494-4A1E-B6B7-13FF2F111C38}" type="presParOf" srcId="{D9D001CD-BA92-4969-9B25-2F6E6140778C}" destId="{B282BA77-F7E9-4C26-8518-F7098BDA7288}" srcOrd="7" destOrd="0" presId="urn:microsoft.com/office/officeart/2008/layout/LinedList"/>
    <dgm:cxn modelId="{0ED82FBB-CADA-44B7-AFA1-3F8D8161C1DA}" type="presParOf" srcId="{B282BA77-F7E9-4C26-8518-F7098BDA7288}" destId="{27787FD6-CD78-4E0D-A899-7CE38CDBE655}" srcOrd="0" destOrd="0" presId="urn:microsoft.com/office/officeart/2008/layout/LinedList"/>
    <dgm:cxn modelId="{00D75718-A1A0-4786-83C4-B51D55E4BC04}" type="presParOf" srcId="{B282BA77-F7E9-4C26-8518-F7098BDA7288}" destId="{CAFABB67-5A0A-4D80-A810-41BBD7DB2B9F}" srcOrd="1" destOrd="0" presId="urn:microsoft.com/office/officeart/2008/layout/LinedList"/>
    <dgm:cxn modelId="{A0BBBB4F-9C2B-4A93-8850-37C40983CE13}" type="presParOf" srcId="{D9D001CD-BA92-4969-9B25-2F6E6140778C}" destId="{0C999CF7-B3EC-4236-AD94-3EE418509DE1}" srcOrd="8" destOrd="0" presId="urn:microsoft.com/office/officeart/2008/layout/LinedList"/>
    <dgm:cxn modelId="{7C5FA097-6181-4E77-814B-4A77E1E5DB60}" type="presParOf" srcId="{D9D001CD-BA92-4969-9B25-2F6E6140778C}" destId="{80961AF7-E267-4D92-B77A-C62B933489DB}" srcOrd="9" destOrd="0" presId="urn:microsoft.com/office/officeart/2008/layout/LinedList"/>
    <dgm:cxn modelId="{6C4FD520-9692-4BA8-A6FB-5F826D3592E8}" type="presParOf" srcId="{80961AF7-E267-4D92-B77A-C62B933489DB}" destId="{18FCEB07-D811-44F6-8323-16AB2B9D85B3}" srcOrd="0" destOrd="0" presId="urn:microsoft.com/office/officeart/2008/layout/LinedList"/>
    <dgm:cxn modelId="{2046E69B-559E-488C-B67B-9C4EF4FF0AF7}" type="presParOf" srcId="{80961AF7-E267-4D92-B77A-C62B933489DB}" destId="{565A4C29-1E7D-4786-B18C-449DAFF5F1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143CC-58B1-4131-801E-A1495DD9EAE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AA3FC9A-A20A-442E-8F41-91D7C16ABF61}">
      <dgm:prSet/>
      <dgm:spPr/>
      <dgm:t>
        <a:bodyPr/>
        <a:lstStyle/>
        <a:p>
          <a:r>
            <a:rPr lang="it-IT" dirty="0" err="1"/>
            <a:t>HyperText</a:t>
          </a:r>
          <a:r>
            <a:rPr lang="it-IT" dirty="0"/>
            <a:t> Markup Language</a:t>
          </a:r>
        </a:p>
      </dgm:t>
    </dgm:pt>
    <dgm:pt modelId="{86898F3A-DFBE-4F0F-B8EB-2C0187BC9BD7}" type="parTrans" cxnId="{85FCAE79-CB4D-45C2-9F31-A4D4627E06BB}">
      <dgm:prSet/>
      <dgm:spPr/>
      <dgm:t>
        <a:bodyPr/>
        <a:lstStyle/>
        <a:p>
          <a:endParaRPr lang="it-IT"/>
        </a:p>
      </dgm:t>
    </dgm:pt>
    <dgm:pt modelId="{F2368453-B395-4505-8435-2379D7A94D80}" type="sibTrans" cxnId="{85FCAE79-CB4D-45C2-9F31-A4D4627E06BB}">
      <dgm:prSet/>
      <dgm:spPr/>
      <dgm:t>
        <a:bodyPr/>
        <a:lstStyle/>
        <a:p>
          <a:endParaRPr lang="it-IT"/>
        </a:p>
      </dgm:t>
    </dgm:pt>
    <dgm:pt modelId="{2575A98A-1285-425F-9077-D38D468298F6}">
      <dgm:prSet/>
      <dgm:spPr/>
      <dgm:t>
        <a:bodyPr/>
        <a:lstStyle/>
        <a:p>
          <a:r>
            <a:rPr lang="it-IT"/>
            <a:t>Creato per rappresentare principalmente documenti a carattere scientifico</a:t>
          </a:r>
        </a:p>
      </dgm:t>
    </dgm:pt>
    <dgm:pt modelId="{693D642E-445A-47E5-BEB2-E3C400DD8629}" type="parTrans" cxnId="{8EBEF8DC-7DDC-4230-85AD-25372956850E}">
      <dgm:prSet/>
      <dgm:spPr/>
      <dgm:t>
        <a:bodyPr/>
        <a:lstStyle/>
        <a:p>
          <a:endParaRPr lang="it-IT"/>
        </a:p>
      </dgm:t>
    </dgm:pt>
    <dgm:pt modelId="{05B486BE-82ED-48D5-9E1A-8EA0BCEE5356}" type="sibTrans" cxnId="{8EBEF8DC-7DDC-4230-85AD-25372956850E}">
      <dgm:prSet/>
      <dgm:spPr/>
      <dgm:t>
        <a:bodyPr/>
        <a:lstStyle/>
        <a:p>
          <a:endParaRPr lang="it-IT"/>
        </a:p>
      </dgm:t>
    </dgm:pt>
    <dgm:pt modelId="{0B23274F-DF48-44A0-A6D8-033B2891BC86}">
      <dgm:prSet/>
      <dgm:spPr/>
      <dgm:t>
        <a:bodyPr/>
        <a:lstStyle/>
        <a:p>
          <a:r>
            <a:rPr lang="it-IT"/>
            <a:t>Ora è il linguaggio ufficiale del World Wide Web</a:t>
          </a:r>
        </a:p>
      </dgm:t>
    </dgm:pt>
    <dgm:pt modelId="{6A48E367-389A-47CB-AE8B-B65970F3DD83}" type="parTrans" cxnId="{7A2C694A-74E9-48B5-B453-3DF22CE46DD5}">
      <dgm:prSet/>
      <dgm:spPr/>
      <dgm:t>
        <a:bodyPr/>
        <a:lstStyle/>
        <a:p>
          <a:endParaRPr lang="it-IT"/>
        </a:p>
      </dgm:t>
    </dgm:pt>
    <dgm:pt modelId="{1975BB2C-27C9-4D1C-AFD9-C17DE52D515E}" type="sibTrans" cxnId="{7A2C694A-74E9-48B5-B453-3DF22CE46DD5}">
      <dgm:prSet/>
      <dgm:spPr/>
      <dgm:t>
        <a:bodyPr/>
        <a:lstStyle/>
        <a:p>
          <a:endParaRPr lang="it-IT"/>
        </a:p>
      </dgm:t>
    </dgm:pt>
    <dgm:pt modelId="{7EF0F3A9-4E35-4F8E-BBDD-5E6CED91B553}">
      <dgm:prSet/>
      <dgm:spPr/>
      <dgm:t>
        <a:bodyPr/>
        <a:lstStyle/>
        <a:p>
          <a:r>
            <a:rPr lang="it-IT" b="1" dirty="0"/>
            <a:t>Non è un linguaggio di programmazione, ma un linguaggio descrittivo</a:t>
          </a:r>
        </a:p>
      </dgm:t>
    </dgm:pt>
    <dgm:pt modelId="{5A2E75ED-850F-432B-91CB-EF84221684EA}" type="parTrans" cxnId="{BDE669CF-CBE6-4FBE-A3B9-2F51FB93C814}">
      <dgm:prSet/>
      <dgm:spPr/>
      <dgm:t>
        <a:bodyPr/>
        <a:lstStyle/>
        <a:p>
          <a:endParaRPr lang="it-IT"/>
        </a:p>
      </dgm:t>
    </dgm:pt>
    <dgm:pt modelId="{2136C2B0-2DFD-4E27-8204-86995B4C5B01}" type="sibTrans" cxnId="{BDE669CF-CBE6-4FBE-A3B9-2F51FB93C814}">
      <dgm:prSet/>
      <dgm:spPr/>
      <dgm:t>
        <a:bodyPr/>
        <a:lstStyle/>
        <a:p>
          <a:endParaRPr lang="it-IT"/>
        </a:p>
      </dgm:t>
    </dgm:pt>
    <dgm:pt modelId="{AE139C04-A29A-4F43-A963-0C7C0F6A7691}" type="pres">
      <dgm:prSet presAssocID="{862143CC-58B1-4131-801E-A1495DD9EAEB}" presName="diagram" presStyleCnt="0">
        <dgm:presLayoutVars>
          <dgm:dir/>
          <dgm:resizeHandles val="exact"/>
        </dgm:presLayoutVars>
      </dgm:prSet>
      <dgm:spPr/>
    </dgm:pt>
    <dgm:pt modelId="{79AB2887-EF75-4B53-979A-EA56E8E03D45}" type="pres">
      <dgm:prSet presAssocID="{9AA3FC9A-A20A-442E-8F41-91D7C16ABF61}" presName="node" presStyleLbl="node1" presStyleIdx="0" presStyleCnt="4">
        <dgm:presLayoutVars>
          <dgm:bulletEnabled val="1"/>
        </dgm:presLayoutVars>
      </dgm:prSet>
      <dgm:spPr/>
    </dgm:pt>
    <dgm:pt modelId="{7EBC3517-B792-4E71-B0E8-C35FF15C8D8B}" type="pres">
      <dgm:prSet presAssocID="{F2368453-B395-4505-8435-2379D7A94D80}" presName="sibTrans" presStyleCnt="0"/>
      <dgm:spPr/>
    </dgm:pt>
    <dgm:pt modelId="{A059070D-69D2-41B1-9F03-1DB88F6D7F7F}" type="pres">
      <dgm:prSet presAssocID="{2575A98A-1285-425F-9077-D38D468298F6}" presName="node" presStyleLbl="node1" presStyleIdx="1" presStyleCnt="4">
        <dgm:presLayoutVars>
          <dgm:bulletEnabled val="1"/>
        </dgm:presLayoutVars>
      </dgm:prSet>
      <dgm:spPr/>
    </dgm:pt>
    <dgm:pt modelId="{1426028F-835D-48B6-832A-01451683B65C}" type="pres">
      <dgm:prSet presAssocID="{05B486BE-82ED-48D5-9E1A-8EA0BCEE5356}" presName="sibTrans" presStyleCnt="0"/>
      <dgm:spPr/>
    </dgm:pt>
    <dgm:pt modelId="{7CA3B94F-9806-48DA-A959-6B3BAE099B9A}" type="pres">
      <dgm:prSet presAssocID="{0B23274F-DF48-44A0-A6D8-033B2891BC86}" presName="node" presStyleLbl="node1" presStyleIdx="2" presStyleCnt="4">
        <dgm:presLayoutVars>
          <dgm:bulletEnabled val="1"/>
        </dgm:presLayoutVars>
      </dgm:prSet>
      <dgm:spPr/>
    </dgm:pt>
    <dgm:pt modelId="{3B35DC28-FB02-4193-AAD7-7D7914D222B3}" type="pres">
      <dgm:prSet presAssocID="{1975BB2C-27C9-4D1C-AFD9-C17DE52D515E}" presName="sibTrans" presStyleCnt="0"/>
      <dgm:spPr/>
    </dgm:pt>
    <dgm:pt modelId="{11501D6D-C649-49F0-9AAC-9630C81D9842}" type="pres">
      <dgm:prSet presAssocID="{7EF0F3A9-4E35-4F8E-BBDD-5E6CED91B553}" presName="node" presStyleLbl="node1" presStyleIdx="3" presStyleCnt="4">
        <dgm:presLayoutVars>
          <dgm:bulletEnabled val="1"/>
        </dgm:presLayoutVars>
      </dgm:prSet>
      <dgm:spPr/>
    </dgm:pt>
  </dgm:ptLst>
  <dgm:cxnLst>
    <dgm:cxn modelId="{78EB3811-374C-4D7D-976F-3FEC957F083D}" type="presOf" srcId="{7EF0F3A9-4E35-4F8E-BBDD-5E6CED91B553}" destId="{11501D6D-C649-49F0-9AAC-9630C81D9842}" srcOrd="0" destOrd="0" presId="urn:microsoft.com/office/officeart/2005/8/layout/default"/>
    <dgm:cxn modelId="{EECB2927-1DE5-4503-92C6-6B220ACD5F36}" type="presOf" srcId="{0B23274F-DF48-44A0-A6D8-033B2891BC86}" destId="{7CA3B94F-9806-48DA-A959-6B3BAE099B9A}" srcOrd="0" destOrd="0" presId="urn:microsoft.com/office/officeart/2005/8/layout/default"/>
    <dgm:cxn modelId="{98AE7840-C29C-45D6-B64E-1C7EC4DF49C4}" type="presOf" srcId="{2575A98A-1285-425F-9077-D38D468298F6}" destId="{A059070D-69D2-41B1-9F03-1DB88F6D7F7F}" srcOrd="0" destOrd="0" presId="urn:microsoft.com/office/officeart/2005/8/layout/default"/>
    <dgm:cxn modelId="{AB4B575C-23F9-45D0-ADBF-55335349E8E9}" type="presOf" srcId="{862143CC-58B1-4131-801E-A1495DD9EAEB}" destId="{AE139C04-A29A-4F43-A963-0C7C0F6A7691}" srcOrd="0" destOrd="0" presId="urn:microsoft.com/office/officeart/2005/8/layout/default"/>
    <dgm:cxn modelId="{7A2C694A-74E9-48B5-B453-3DF22CE46DD5}" srcId="{862143CC-58B1-4131-801E-A1495DD9EAEB}" destId="{0B23274F-DF48-44A0-A6D8-033B2891BC86}" srcOrd="2" destOrd="0" parTransId="{6A48E367-389A-47CB-AE8B-B65970F3DD83}" sibTransId="{1975BB2C-27C9-4D1C-AFD9-C17DE52D515E}"/>
    <dgm:cxn modelId="{85FCAE79-CB4D-45C2-9F31-A4D4627E06BB}" srcId="{862143CC-58B1-4131-801E-A1495DD9EAEB}" destId="{9AA3FC9A-A20A-442E-8F41-91D7C16ABF61}" srcOrd="0" destOrd="0" parTransId="{86898F3A-DFBE-4F0F-B8EB-2C0187BC9BD7}" sibTransId="{F2368453-B395-4505-8435-2379D7A94D80}"/>
    <dgm:cxn modelId="{21D6BD8E-B6CE-492A-BE8E-74B6F38147A2}" type="presOf" srcId="{9AA3FC9A-A20A-442E-8F41-91D7C16ABF61}" destId="{79AB2887-EF75-4B53-979A-EA56E8E03D45}" srcOrd="0" destOrd="0" presId="urn:microsoft.com/office/officeart/2005/8/layout/default"/>
    <dgm:cxn modelId="{BDE669CF-CBE6-4FBE-A3B9-2F51FB93C814}" srcId="{862143CC-58B1-4131-801E-A1495DD9EAEB}" destId="{7EF0F3A9-4E35-4F8E-BBDD-5E6CED91B553}" srcOrd="3" destOrd="0" parTransId="{5A2E75ED-850F-432B-91CB-EF84221684EA}" sibTransId="{2136C2B0-2DFD-4E27-8204-86995B4C5B01}"/>
    <dgm:cxn modelId="{8EBEF8DC-7DDC-4230-85AD-25372956850E}" srcId="{862143CC-58B1-4131-801E-A1495DD9EAEB}" destId="{2575A98A-1285-425F-9077-D38D468298F6}" srcOrd="1" destOrd="0" parTransId="{693D642E-445A-47E5-BEB2-E3C400DD8629}" sibTransId="{05B486BE-82ED-48D5-9E1A-8EA0BCEE5356}"/>
    <dgm:cxn modelId="{76472758-C816-4A51-8B1A-048593D42DD5}" type="presParOf" srcId="{AE139C04-A29A-4F43-A963-0C7C0F6A7691}" destId="{79AB2887-EF75-4B53-979A-EA56E8E03D45}" srcOrd="0" destOrd="0" presId="urn:microsoft.com/office/officeart/2005/8/layout/default"/>
    <dgm:cxn modelId="{31BD0F48-FFB4-45FC-B556-FBC5FB59C59A}" type="presParOf" srcId="{AE139C04-A29A-4F43-A963-0C7C0F6A7691}" destId="{7EBC3517-B792-4E71-B0E8-C35FF15C8D8B}" srcOrd="1" destOrd="0" presId="urn:microsoft.com/office/officeart/2005/8/layout/default"/>
    <dgm:cxn modelId="{2B7794A4-A030-40DA-BE3C-50D74B4DACB0}" type="presParOf" srcId="{AE139C04-A29A-4F43-A963-0C7C0F6A7691}" destId="{A059070D-69D2-41B1-9F03-1DB88F6D7F7F}" srcOrd="2" destOrd="0" presId="urn:microsoft.com/office/officeart/2005/8/layout/default"/>
    <dgm:cxn modelId="{F7F4CEF6-E517-425B-BE57-26D384E6C14D}" type="presParOf" srcId="{AE139C04-A29A-4F43-A963-0C7C0F6A7691}" destId="{1426028F-835D-48B6-832A-01451683B65C}" srcOrd="3" destOrd="0" presId="urn:microsoft.com/office/officeart/2005/8/layout/default"/>
    <dgm:cxn modelId="{31F4528A-5954-47A6-873F-A225D9E25017}" type="presParOf" srcId="{AE139C04-A29A-4F43-A963-0C7C0F6A7691}" destId="{7CA3B94F-9806-48DA-A959-6B3BAE099B9A}" srcOrd="4" destOrd="0" presId="urn:microsoft.com/office/officeart/2005/8/layout/default"/>
    <dgm:cxn modelId="{929225E3-27F4-4CB2-8FCA-C411CD297F23}" type="presParOf" srcId="{AE139C04-A29A-4F43-A963-0C7C0F6A7691}" destId="{3B35DC28-FB02-4193-AAD7-7D7914D222B3}" srcOrd="5" destOrd="0" presId="urn:microsoft.com/office/officeart/2005/8/layout/default"/>
    <dgm:cxn modelId="{61D59F1C-E9E2-4798-8D78-97A2D4A8148F}" type="presParOf" srcId="{AE139C04-A29A-4F43-A963-0C7C0F6A7691}" destId="{11501D6D-C649-49F0-9AAC-9630C81D984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9529149-15B3-4B63-BF3D-9A163EA5FE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BB42E81-5C8C-41B5-9C50-CAC90E97389F}">
      <dgm:prSet/>
      <dgm:spPr/>
      <dgm:t>
        <a:bodyPr/>
        <a:lstStyle/>
        <a:p>
          <a:r>
            <a:rPr lang="it-IT" b="1"/>
            <a:t>PER OGNI ESERCIZIO, USATE I COMMENTI PER DESCRIVERE COSA STATE FACENDO</a:t>
          </a:r>
          <a:endParaRPr lang="it-IT"/>
        </a:p>
      </dgm:t>
    </dgm:pt>
    <dgm:pt modelId="{978076F9-BFBB-4D53-865D-C6236A32E7EE}" type="parTrans" cxnId="{A052AE85-F5FE-4B48-8B6F-F87CE43A7894}">
      <dgm:prSet/>
      <dgm:spPr/>
      <dgm:t>
        <a:bodyPr/>
        <a:lstStyle/>
        <a:p>
          <a:endParaRPr lang="it-IT"/>
        </a:p>
      </dgm:t>
    </dgm:pt>
    <dgm:pt modelId="{60AEC393-C343-4275-9E88-9E7D487F6D0F}" type="sibTrans" cxnId="{A052AE85-F5FE-4B48-8B6F-F87CE43A7894}">
      <dgm:prSet/>
      <dgm:spPr/>
      <dgm:t>
        <a:bodyPr/>
        <a:lstStyle/>
        <a:p>
          <a:endParaRPr lang="it-IT"/>
        </a:p>
      </dgm:t>
    </dgm:pt>
    <dgm:pt modelId="{C7C7607D-A0D6-4EDB-A5CF-5E0E1BB81BF5}">
      <dgm:prSet/>
      <dgm:spPr/>
      <dgm:t>
        <a:bodyPr/>
        <a:lstStyle/>
        <a:p>
          <a:r>
            <a:rPr lang="it-IT"/>
            <a:t>Create una pagina web con un titolo in &lt;h1&gt; ed un paragrafo in &lt;p&gt;</a:t>
          </a:r>
        </a:p>
      </dgm:t>
    </dgm:pt>
    <dgm:pt modelId="{2ADD39E7-F26D-4B8A-AF8B-A268A13AD967}" type="parTrans" cxnId="{25AADBC5-6CBF-4861-912F-E78FFAADF6A0}">
      <dgm:prSet/>
      <dgm:spPr/>
      <dgm:t>
        <a:bodyPr/>
        <a:lstStyle/>
        <a:p>
          <a:endParaRPr lang="it-IT"/>
        </a:p>
      </dgm:t>
    </dgm:pt>
    <dgm:pt modelId="{65E53FCB-37BB-493C-B06B-6A8021391E11}" type="sibTrans" cxnId="{25AADBC5-6CBF-4861-912F-E78FFAADF6A0}">
      <dgm:prSet/>
      <dgm:spPr/>
      <dgm:t>
        <a:bodyPr/>
        <a:lstStyle/>
        <a:p>
          <a:endParaRPr lang="it-IT"/>
        </a:p>
      </dgm:t>
    </dgm:pt>
    <dgm:pt modelId="{04F84C95-E9C2-4207-9B53-AB4BD03B7CEA}">
      <dgm:prSet/>
      <dgm:spPr/>
      <dgm:t>
        <a:bodyPr/>
        <a:lstStyle/>
        <a:p>
          <a:r>
            <a:rPr lang="it-IT"/>
            <a:t>Create una pagina web con un titolo in &lt;h1&gt; e due paragrafi in &lt;p&gt;</a:t>
          </a:r>
        </a:p>
      </dgm:t>
    </dgm:pt>
    <dgm:pt modelId="{E7115525-2324-4E3F-851D-528A9F817C2E}" type="parTrans" cxnId="{DD8C1D49-37AC-43DB-844E-580297F1F1E4}">
      <dgm:prSet/>
      <dgm:spPr/>
      <dgm:t>
        <a:bodyPr/>
        <a:lstStyle/>
        <a:p>
          <a:endParaRPr lang="it-IT"/>
        </a:p>
      </dgm:t>
    </dgm:pt>
    <dgm:pt modelId="{F18B3E74-CC44-4B97-8C1B-73CB4024FECD}" type="sibTrans" cxnId="{DD8C1D49-37AC-43DB-844E-580297F1F1E4}">
      <dgm:prSet/>
      <dgm:spPr/>
      <dgm:t>
        <a:bodyPr/>
        <a:lstStyle/>
        <a:p>
          <a:endParaRPr lang="it-IT"/>
        </a:p>
      </dgm:t>
    </dgm:pt>
    <dgm:pt modelId="{FAD1DC7B-5513-4B41-BAA6-8A6E82DDE752}">
      <dgm:prSet/>
      <dgm:spPr/>
      <dgm:t>
        <a:bodyPr/>
        <a:lstStyle/>
        <a:p>
          <a:r>
            <a:rPr lang="it-IT"/>
            <a:t>Create una pagina web con 6 titoli, ognuno con un &lt;h&gt; diverso (h1, h2, h3, …)</a:t>
          </a:r>
        </a:p>
      </dgm:t>
    </dgm:pt>
    <dgm:pt modelId="{211004FD-8763-444F-8390-28DE14953DE6}" type="parTrans" cxnId="{42C26BD4-BFF7-4744-BCE9-F87AA54AD72E}">
      <dgm:prSet/>
      <dgm:spPr/>
      <dgm:t>
        <a:bodyPr/>
        <a:lstStyle/>
        <a:p>
          <a:endParaRPr lang="it-IT"/>
        </a:p>
      </dgm:t>
    </dgm:pt>
    <dgm:pt modelId="{009BD6A3-A01E-4430-A723-3073A00878F0}" type="sibTrans" cxnId="{42C26BD4-BFF7-4744-BCE9-F87AA54AD72E}">
      <dgm:prSet/>
      <dgm:spPr/>
      <dgm:t>
        <a:bodyPr/>
        <a:lstStyle/>
        <a:p>
          <a:endParaRPr lang="it-IT"/>
        </a:p>
      </dgm:t>
    </dgm:pt>
    <dgm:pt modelId="{DB9725F5-FC76-44E3-AF3C-5AA92FB9019A}">
      <dgm:prSet/>
      <dgm:spPr/>
      <dgm:t>
        <a:bodyPr/>
        <a:lstStyle/>
        <a:p>
          <a:r>
            <a:rPr lang="it-IT"/>
            <a:t>Create una pagina web con titolo, paragrafo, foto e link </a:t>
          </a:r>
        </a:p>
      </dgm:t>
    </dgm:pt>
    <dgm:pt modelId="{CC8B0C9A-FE5E-4782-8D2C-DF9CFB25CF62}" type="parTrans" cxnId="{8F6E6087-D6BD-4B29-BC12-4E43BEA4B75B}">
      <dgm:prSet/>
      <dgm:spPr/>
      <dgm:t>
        <a:bodyPr/>
        <a:lstStyle/>
        <a:p>
          <a:endParaRPr lang="it-IT"/>
        </a:p>
      </dgm:t>
    </dgm:pt>
    <dgm:pt modelId="{25DDF7BB-C4A4-4D04-857F-93B79FD5F7B2}" type="sibTrans" cxnId="{8F6E6087-D6BD-4B29-BC12-4E43BEA4B75B}">
      <dgm:prSet/>
      <dgm:spPr/>
      <dgm:t>
        <a:bodyPr/>
        <a:lstStyle/>
        <a:p>
          <a:endParaRPr lang="it-IT"/>
        </a:p>
      </dgm:t>
    </dgm:pt>
    <dgm:pt modelId="{0B07D593-77F0-417D-866C-702B2DD090F2}">
      <dgm:prSet/>
      <dgm:spPr/>
      <dgm:t>
        <a:bodyPr/>
        <a:lstStyle/>
        <a:p>
          <a:r>
            <a:rPr lang="it-IT"/>
            <a:t>Create una pagina web dove in un paragrafo usate più evidenziatori del testo</a:t>
          </a:r>
        </a:p>
      </dgm:t>
    </dgm:pt>
    <dgm:pt modelId="{092C226D-48D6-4689-9DC8-D79D494E50DB}" type="parTrans" cxnId="{13FE5ACC-95D1-422F-8604-CD2138572CEB}">
      <dgm:prSet/>
      <dgm:spPr/>
      <dgm:t>
        <a:bodyPr/>
        <a:lstStyle/>
        <a:p>
          <a:endParaRPr lang="it-IT"/>
        </a:p>
      </dgm:t>
    </dgm:pt>
    <dgm:pt modelId="{C2734811-2F23-45EC-AA98-B040197EDBAA}" type="sibTrans" cxnId="{13FE5ACC-95D1-422F-8604-CD2138572CEB}">
      <dgm:prSet/>
      <dgm:spPr/>
      <dgm:t>
        <a:bodyPr/>
        <a:lstStyle/>
        <a:p>
          <a:endParaRPr lang="it-IT"/>
        </a:p>
      </dgm:t>
    </dgm:pt>
    <dgm:pt modelId="{83E57E36-7511-45AC-BADC-D70D8E9E25E6}" type="pres">
      <dgm:prSet presAssocID="{29529149-15B3-4B63-BF3D-9A163EA5FE3A}" presName="vert0" presStyleCnt="0">
        <dgm:presLayoutVars>
          <dgm:dir/>
          <dgm:animOne val="branch"/>
          <dgm:animLvl val="lvl"/>
        </dgm:presLayoutVars>
      </dgm:prSet>
      <dgm:spPr/>
    </dgm:pt>
    <dgm:pt modelId="{2E841BDD-8E15-45F1-9904-C8525122CA50}" type="pres">
      <dgm:prSet presAssocID="{FBB42E81-5C8C-41B5-9C50-CAC90E97389F}" presName="thickLine" presStyleLbl="alignNode1" presStyleIdx="0" presStyleCnt="6"/>
      <dgm:spPr/>
    </dgm:pt>
    <dgm:pt modelId="{C0E8B3DC-563B-47BB-8468-49DF67696BAD}" type="pres">
      <dgm:prSet presAssocID="{FBB42E81-5C8C-41B5-9C50-CAC90E97389F}" presName="horz1" presStyleCnt="0"/>
      <dgm:spPr/>
    </dgm:pt>
    <dgm:pt modelId="{5A53C0AA-B4DF-451F-BA9B-9FEC2C54262E}" type="pres">
      <dgm:prSet presAssocID="{FBB42E81-5C8C-41B5-9C50-CAC90E97389F}" presName="tx1" presStyleLbl="revTx" presStyleIdx="0" presStyleCnt="6"/>
      <dgm:spPr/>
    </dgm:pt>
    <dgm:pt modelId="{D176F7ED-E8E1-4859-83CF-58A1E7728426}" type="pres">
      <dgm:prSet presAssocID="{FBB42E81-5C8C-41B5-9C50-CAC90E97389F}" presName="vert1" presStyleCnt="0"/>
      <dgm:spPr/>
    </dgm:pt>
    <dgm:pt modelId="{36D373A5-F32E-431F-8175-C58DD1DAFC2F}" type="pres">
      <dgm:prSet presAssocID="{C7C7607D-A0D6-4EDB-A5CF-5E0E1BB81BF5}" presName="thickLine" presStyleLbl="alignNode1" presStyleIdx="1" presStyleCnt="6"/>
      <dgm:spPr/>
    </dgm:pt>
    <dgm:pt modelId="{45639511-9F87-4525-A7CB-E0772C937A3C}" type="pres">
      <dgm:prSet presAssocID="{C7C7607D-A0D6-4EDB-A5CF-5E0E1BB81BF5}" presName="horz1" presStyleCnt="0"/>
      <dgm:spPr/>
    </dgm:pt>
    <dgm:pt modelId="{3E8F7E6A-451F-4899-9E55-E50207148A1A}" type="pres">
      <dgm:prSet presAssocID="{C7C7607D-A0D6-4EDB-A5CF-5E0E1BB81BF5}" presName="tx1" presStyleLbl="revTx" presStyleIdx="1" presStyleCnt="6"/>
      <dgm:spPr/>
    </dgm:pt>
    <dgm:pt modelId="{E2D03566-26DD-48B2-8141-AC43D25766E5}" type="pres">
      <dgm:prSet presAssocID="{C7C7607D-A0D6-4EDB-A5CF-5E0E1BB81BF5}" presName="vert1" presStyleCnt="0"/>
      <dgm:spPr/>
    </dgm:pt>
    <dgm:pt modelId="{671B65C4-31EE-4079-BB4D-A13230D21FE3}" type="pres">
      <dgm:prSet presAssocID="{04F84C95-E9C2-4207-9B53-AB4BD03B7CEA}" presName="thickLine" presStyleLbl="alignNode1" presStyleIdx="2" presStyleCnt="6"/>
      <dgm:spPr/>
    </dgm:pt>
    <dgm:pt modelId="{7DE8FDEE-4DAC-4165-BF1F-E77DD60C6616}" type="pres">
      <dgm:prSet presAssocID="{04F84C95-E9C2-4207-9B53-AB4BD03B7CEA}" presName="horz1" presStyleCnt="0"/>
      <dgm:spPr/>
    </dgm:pt>
    <dgm:pt modelId="{DDA1C7E0-9FB1-4A8A-B1AD-36491257475A}" type="pres">
      <dgm:prSet presAssocID="{04F84C95-E9C2-4207-9B53-AB4BD03B7CEA}" presName="tx1" presStyleLbl="revTx" presStyleIdx="2" presStyleCnt="6"/>
      <dgm:spPr/>
    </dgm:pt>
    <dgm:pt modelId="{D077F53B-283E-463B-B9F1-AFAFB9C1E02C}" type="pres">
      <dgm:prSet presAssocID="{04F84C95-E9C2-4207-9B53-AB4BD03B7CEA}" presName="vert1" presStyleCnt="0"/>
      <dgm:spPr/>
    </dgm:pt>
    <dgm:pt modelId="{CECDFF37-FF48-4D43-A629-55815D0532F4}" type="pres">
      <dgm:prSet presAssocID="{FAD1DC7B-5513-4B41-BAA6-8A6E82DDE752}" presName="thickLine" presStyleLbl="alignNode1" presStyleIdx="3" presStyleCnt="6"/>
      <dgm:spPr/>
    </dgm:pt>
    <dgm:pt modelId="{A41BEC40-8207-4671-BCA8-48F173615723}" type="pres">
      <dgm:prSet presAssocID="{FAD1DC7B-5513-4B41-BAA6-8A6E82DDE752}" presName="horz1" presStyleCnt="0"/>
      <dgm:spPr/>
    </dgm:pt>
    <dgm:pt modelId="{674FBC8B-DDC5-4A62-AE7F-3F51A654C7E9}" type="pres">
      <dgm:prSet presAssocID="{FAD1DC7B-5513-4B41-BAA6-8A6E82DDE752}" presName="tx1" presStyleLbl="revTx" presStyleIdx="3" presStyleCnt="6"/>
      <dgm:spPr/>
    </dgm:pt>
    <dgm:pt modelId="{28B24217-DA9A-4486-A925-5E3A8E222EC4}" type="pres">
      <dgm:prSet presAssocID="{FAD1DC7B-5513-4B41-BAA6-8A6E82DDE752}" presName="vert1" presStyleCnt="0"/>
      <dgm:spPr/>
    </dgm:pt>
    <dgm:pt modelId="{D4A8F60E-5EAD-46F3-BFEE-C5B0E1AA2A77}" type="pres">
      <dgm:prSet presAssocID="{DB9725F5-FC76-44E3-AF3C-5AA92FB9019A}" presName="thickLine" presStyleLbl="alignNode1" presStyleIdx="4" presStyleCnt="6"/>
      <dgm:spPr/>
    </dgm:pt>
    <dgm:pt modelId="{EFD82BE0-EA02-4BD9-BE9F-6AA8A9911EBE}" type="pres">
      <dgm:prSet presAssocID="{DB9725F5-FC76-44E3-AF3C-5AA92FB9019A}" presName="horz1" presStyleCnt="0"/>
      <dgm:spPr/>
    </dgm:pt>
    <dgm:pt modelId="{28E744EA-DBD6-4C3C-9FA6-0189FEC9FCCF}" type="pres">
      <dgm:prSet presAssocID="{DB9725F5-FC76-44E3-AF3C-5AA92FB9019A}" presName="tx1" presStyleLbl="revTx" presStyleIdx="4" presStyleCnt="6"/>
      <dgm:spPr/>
    </dgm:pt>
    <dgm:pt modelId="{4E21AF3E-3EB6-4536-B5E3-00BCD8918B10}" type="pres">
      <dgm:prSet presAssocID="{DB9725F5-FC76-44E3-AF3C-5AA92FB9019A}" presName="vert1" presStyleCnt="0"/>
      <dgm:spPr/>
    </dgm:pt>
    <dgm:pt modelId="{A275FACD-C590-4625-9943-A5A9D5549236}" type="pres">
      <dgm:prSet presAssocID="{0B07D593-77F0-417D-866C-702B2DD090F2}" presName="thickLine" presStyleLbl="alignNode1" presStyleIdx="5" presStyleCnt="6"/>
      <dgm:spPr/>
    </dgm:pt>
    <dgm:pt modelId="{588D8C09-61F8-4B6A-9ABD-E416F6759B61}" type="pres">
      <dgm:prSet presAssocID="{0B07D593-77F0-417D-866C-702B2DD090F2}" presName="horz1" presStyleCnt="0"/>
      <dgm:spPr/>
    </dgm:pt>
    <dgm:pt modelId="{7FA8B978-8C43-4128-BA3D-14E737D0C8F3}" type="pres">
      <dgm:prSet presAssocID="{0B07D593-77F0-417D-866C-702B2DD090F2}" presName="tx1" presStyleLbl="revTx" presStyleIdx="5" presStyleCnt="6"/>
      <dgm:spPr/>
    </dgm:pt>
    <dgm:pt modelId="{B132E412-80A6-4013-B55C-47F3602F3D9E}" type="pres">
      <dgm:prSet presAssocID="{0B07D593-77F0-417D-866C-702B2DD090F2}" presName="vert1" presStyleCnt="0"/>
      <dgm:spPr/>
    </dgm:pt>
  </dgm:ptLst>
  <dgm:cxnLst>
    <dgm:cxn modelId="{66B11246-3BE7-4617-9872-7ED2AAF472C2}" type="presOf" srcId="{FAD1DC7B-5513-4B41-BAA6-8A6E82DDE752}" destId="{674FBC8B-DDC5-4A62-AE7F-3F51A654C7E9}" srcOrd="0" destOrd="0" presId="urn:microsoft.com/office/officeart/2008/layout/LinedList"/>
    <dgm:cxn modelId="{80784F66-7E38-46E1-8007-2B5F9E08E777}" type="presOf" srcId="{DB9725F5-FC76-44E3-AF3C-5AA92FB9019A}" destId="{28E744EA-DBD6-4C3C-9FA6-0189FEC9FCCF}" srcOrd="0" destOrd="0" presId="urn:microsoft.com/office/officeart/2008/layout/LinedList"/>
    <dgm:cxn modelId="{DD8C1D49-37AC-43DB-844E-580297F1F1E4}" srcId="{29529149-15B3-4B63-BF3D-9A163EA5FE3A}" destId="{04F84C95-E9C2-4207-9B53-AB4BD03B7CEA}" srcOrd="2" destOrd="0" parTransId="{E7115525-2324-4E3F-851D-528A9F817C2E}" sibTransId="{F18B3E74-CC44-4B97-8C1B-73CB4024FECD}"/>
    <dgm:cxn modelId="{5A2B3555-5091-4F9C-A178-2C7BC1E58100}" type="presOf" srcId="{0B07D593-77F0-417D-866C-702B2DD090F2}" destId="{7FA8B978-8C43-4128-BA3D-14E737D0C8F3}" srcOrd="0" destOrd="0" presId="urn:microsoft.com/office/officeart/2008/layout/LinedList"/>
    <dgm:cxn modelId="{A052AE85-F5FE-4B48-8B6F-F87CE43A7894}" srcId="{29529149-15B3-4B63-BF3D-9A163EA5FE3A}" destId="{FBB42E81-5C8C-41B5-9C50-CAC90E97389F}" srcOrd="0" destOrd="0" parTransId="{978076F9-BFBB-4D53-865D-C6236A32E7EE}" sibTransId="{60AEC393-C343-4275-9E88-9E7D487F6D0F}"/>
    <dgm:cxn modelId="{8F6E6087-D6BD-4B29-BC12-4E43BEA4B75B}" srcId="{29529149-15B3-4B63-BF3D-9A163EA5FE3A}" destId="{DB9725F5-FC76-44E3-AF3C-5AA92FB9019A}" srcOrd="4" destOrd="0" parTransId="{CC8B0C9A-FE5E-4782-8D2C-DF9CFB25CF62}" sibTransId="{25DDF7BB-C4A4-4D04-857F-93B79FD5F7B2}"/>
    <dgm:cxn modelId="{13F8998B-D454-49B9-9DC8-E4EF3717CC9E}" type="presOf" srcId="{C7C7607D-A0D6-4EDB-A5CF-5E0E1BB81BF5}" destId="{3E8F7E6A-451F-4899-9E55-E50207148A1A}" srcOrd="0" destOrd="0" presId="urn:microsoft.com/office/officeart/2008/layout/LinedList"/>
    <dgm:cxn modelId="{C1ECAC9E-B1DA-4D6C-BC03-499196AFD5D4}" type="presOf" srcId="{FBB42E81-5C8C-41B5-9C50-CAC90E97389F}" destId="{5A53C0AA-B4DF-451F-BA9B-9FEC2C54262E}" srcOrd="0" destOrd="0" presId="urn:microsoft.com/office/officeart/2008/layout/LinedList"/>
    <dgm:cxn modelId="{8B9348B7-E243-4403-91BE-EC68F7FE2CB8}" type="presOf" srcId="{29529149-15B3-4B63-BF3D-9A163EA5FE3A}" destId="{83E57E36-7511-45AC-BADC-D70D8E9E25E6}" srcOrd="0" destOrd="0" presId="urn:microsoft.com/office/officeart/2008/layout/LinedList"/>
    <dgm:cxn modelId="{98E1EDB7-FA54-4F5F-AB1C-FA2097F7DA55}" type="presOf" srcId="{04F84C95-E9C2-4207-9B53-AB4BD03B7CEA}" destId="{DDA1C7E0-9FB1-4A8A-B1AD-36491257475A}" srcOrd="0" destOrd="0" presId="urn:microsoft.com/office/officeart/2008/layout/LinedList"/>
    <dgm:cxn modelId="{25AADBC5-6CBF-4861-912F-E78FFAADF6A0}" srcId="{29529149-15B3-4B63-BF3D-9A163EA5FE3A}" destId="{C7C7607D-A0D6-4EDB-A5CF-5E0E1BB81BF5}" srcOrd="1" destOrd="0" parTransId="{2ADD39E7-F26D-4B8A-AF8B-A268A13AD967}" sibTransId="{65E53FCB-37BB-493C-B06B-6A8021391E11}"/>
    <dgm:cxn modelId="{13FE5ACC-95D1-422F-8604-CD2138572CEB}" srcId="{29529149-15B3-4B63-BF3D-9A163EA5FE3A}" destId="{0B07D593-77F0-417D-866C-702B2DD090F2}" srcOrd="5" destOrd="0" parTransId="{092C226D-48D6-4689-9DC8-D79D494E50DB}" sibTransId="{C2734811-2F23-45EC-AA98-B040197EDBAA}"/>
    <dgm:cxn modelId="{42C26BD4-BFF7-4744-BCE9-F87AA54AD72E}" srcId="{29529149-15B3-4B63-BF3D-9A163EA5FE3A}" destId="{FAD1DC7B-5513-4B41-BAA6-8A6E82DDE752}" srcOrd="3" destOrd="0" parTransId="{211004FD-8763-444F-8390-28DE14953DE6}" sibTransId="{009BD6A3-A01E-4430-A723-3073A00878F0}"/>
    <dgm:cxn modelId="{A8897555-C327-4A59-B69D-A1ACDEEDF2FE}" type="presParOf" srcId="{83E57E36-7511-45AC-BADC-D70D8E9E25E6}" destId="{2E841BDD-8E15-45F1-9904-C8525122CA50}" srcOrd="0" destOrd="0" presId="urn:microsoft.com/office/officeart/2008/layout/LinedList"/>
    <dgm:cxn modelId="{A0CAD797-CA7B-4E21-8699-6CA5F6C394F4}" type="presParOf" srcId="{83E57E36-7511-45AC-BADC-D70D8E9E25E6}" destId="{C0E8B3DC-563B-47BB-8468-49DF67696BAD}" srcOrd="1" destOrd="0" presId="urn:microsoft.com/office/officeart/2008/layout/LinedList"/>
    <dgm:cxn modelId="{B8F52335-9606-432F-9840-F274F99D3505}" type="presParOf" srcId="{C0E8B3DC-563B-47BB-8468-49DF67696BAD}" destId="{5A53C0AA-B4DF-451F-BA9B-9FEC2C54262E}" srcOrd="0" destOrd="0" presId="urn:microsoft.com/office/officeart/2008/layout/LinedList"/>
    <dgm:cxn modelId="{B01EE2B7-0053-49CF-ACF8-54CF98AF94DE}" type="presParOf" srcId="{C0E8B3DC-563B-47BB-8468-49DF67696BAD}" destId="{D176F7ED-E8E1-4859-83CF-58A1E7728426}" srcOrd="1" destOrd="0" presId="urn:microsoft.com/office/officeart/2008/layout/LinedList"/>
    <dgm:cxn modelId="{30DEB9F4-C12B-466B-A693-93416453C676}" type="presParOf" srcId="{83E57E36-7511-45AC-BADC-D70D8E9E25E6}" destId="{36D373A5-F32E-431F-8175-C58DD1DAFC2F}" srcOrd="2" destOrd="0" presId="urn:microsoft.com/office/officeart/2008/layout/LinedList"/>
    <dgm:cxn modelId="{2850DECC-5C1C-4EE8-A9A2-0259747C70D4}" type="presParOf" srcId="{83E57E36-7511-45AC-BADC-D70D8E9E25E6}" destId="{45639511-9F87-4525-A7CB-E0772C937A3C}" srcOrd="3" destOrd="0" presId="urn:microsoft.com/office/officeart/2008/layout/LinedList"/>
    <dgm:cxn modelId="{508F6249-B394-4678-ADED-59F6474D87B5}" type="presParOf" srcId="{45639511-9F87-4525-A7CB-E0772C937A3C}" destId="{3E8F7E6A-451F-4899-9E55-E50207148A1A}" srcOrd="0" destOrd="0" presId="urn:microsoft.com/office/officeart/2008/layout/LinedList"/>
    <dgm:cxn modelId="{A59CDE74-C1E7-4902-A44A-166E8854C1AE}" type="presParOf" srcId="{45639511-9F87-4525-A7CB-E0772C937A3C}" destId="{E2D03566-26DD-48B2-8141-AC43D25766E5}" srcOrd="1" destOrd="0" presId="urn:microsoft.com/office/officeart/2008/layout/LinedList"/>
    <dgm:cxn modelId="{B5269ED5-0C9F-42EA-ACBF-20124D60B929}" type="presParOf" srcId="{83E57E36-7511-45AC-BADC-D70D8E9E25E6}" destId="{671B65C4-31EE-4079-BB4D-A13230D21FE3}" srcOrd="4" destOrd="0" presId="urn:microsoft.com/office/officeart/2008/layout/LinedList"/>
    <dgm:cxn modelId="{753E6B48-5018-4E50-8753-846F2DF5681A}" type="presParOf" srcId="{83E57E36-7511-45AC-BADC-D70D8E9E25E6}" destId="{7DE8FDEE-4DAC-4165-BF1F-E77DD60C6616}" srcOrd="5" destOrd="0" presId="urn:microsoft.com/office/officeart/2008/layout/LinedList"/>
    <dgm:cxn modelId="{6446CF1C-4D55-45A1-84A8-C720ADCCF741}" type="presParOf" srcId="{7DE8FDEE-4DAC-4165-BF1F-E77DD60C6616}" destId="{DDA1C7E0-9FB1-4A8A-B1AD-36491257475A}" srcOrd="0" destOrd="0" presId="urn:microsoft.com/office/officeart/2008/layout/LinedList"/>
    <dgm:cxn modelId="{A7285C8D-5C75-46BF-B9A0-F2C92B59A867}" type="presParOf" srcId="{7DE8FDEE-4DAC-4165-BF1F-E77DD60C6616}" destId="{D077F53B-283E-463B-B9F1-AFAFB9C1E02C}" srcOrd="1" destOrd="0" presId="urn:microsoft.com/office/officeart/2008/layout/LinedList"/>
    <dgm:cxn modelId="{ACCC08B8-EE67-4718-BD1A-7D7CAD8D6342}" type="presParOf" srcId="{83E57E36-7511-45AC-BADC-D70D8E9E25E6}" destId="{CECDFF37-FF48-4D43-A629-55815D0532F4}" srcOrd="6" destOrd="0" presId="urn:microsoft.com/office/officeart/2008/layout/LinedList"/>
    <dgm:cxn modelId="{19AD8716-BE59-4D56-9490-33136BFCBBF2}" type="presParOf" srcId="{83E57E36-7511-45AC-BADC-D70D8E9E25E6}" destId="{A41BEC40-8207-4671-BCA8-48F173615723}" srcOrd="7" destOrd="0" presId="urn:microsoft.com/office/officeart/2008/layout/LinedList"/>
    <dgm:cxn modelId="{E124E68C-E41C-48D3-88CD-82F2E3079312}" type="presParOf" srcId="{A41BEC40-8207-4671-BCA8-48F173615723}" destId="{674FBC8B-DDC5-4A62-AE7F-3F51A654C7E9}" srcOrd="0" destOrd="0" presId="urn:microsoft.com/office/officeart/2008/layout/LinedList"/>
    <dgm:cxn modelId="{302DC5C7-B5F6-45F0-86B0-B197DD13FF1F}" type="presParOf" srcId="{A41BEC40-8207-4671-BCA8-48F173615723}" destId="{28B24217-DA9A-4486-A925-5E3A8E222EC4}" srcOrd="1" destOrd="0" presId="urn:microsoft.com/office/officeart/2008/layout/LinedList"/>
    <dgm:cxn modelId="{8E39D8D7-8CC7-451A-9770-5E46FD2238C1}" type="presParOf" srcId="{83E57E36-7511-45AC-BADC-D70D8E9E25E6}" destId="{D4A8F60E-5EAD-46F3-BFEE-C5B0E1AA2A77}" srcOrd="8" destOrd="0" presId="urn:microsoft.com/office/officeart/2008/layout/LinedList"/>
    <dgm:cxn modelId="{92AC5946-7CA6-40C9-AFE1-B95C2255A873}" type="presParOf" srcId="{83E57E36-7511-45AC-BADC-D70D8E9E25E6}" destId="{EFD82BE0-EA02-4BD9-BE9F-6AA8A9911EBE}" srcOrd="9" destOrd="0" presId="urn:microsoft.com/office/officeart/2008/layout/LinedList"/>
    <dgm:cxn modelId="{9AE8B8BC-D3F6-4057-91E8-F9836229DEAF}" type="presParOf" srcId="{EFD82BE0-EA02-4BD9-BE9F-6AA8A9911EBE}" destId="{28E744EA-DBD6-4C3C-9FA6-0189FEC9FCCF}" srcOrd="0" destOrd="0" presId="urn:microsoft.com/office/officeart/2008/layout/LinedList"/>
    <dgm:cxn modelId="{FAAE65FB-30BD-468A-84BC-6B5E27461053}" type="presParOf" srcId="{EFD82BE0-EA02-4BD9-BE9F-6AA8A9911EBE}" destId="{4E21AF3E-3EB6-4536-B5E3-00BCD8918B10}" srcOrd="1" destOrd="0" presId="urn:microsoft.com/office/officeart/2008/layout/LinedList"/>
    <dgm:cxn modelId="{8F2124A0-E96F-4D04-ADB1-8D6B0A8199D9}" type="presParOf" srcId="{83E57E36-7511-45AC-BADC-D70D8E9E25E6}" destId="{A275FACD-C590-4625-9943-A5A9D5549236}" srcOrd="10" destOrd="0" presId="urn:microsoft.com/office/officeart/2008/layout/LinedList"/>
    <dgm:cxn modelId="{84825B41-338A-4771-893D-B48AFACC98BA}" type="presParOf" srcId="{83E57E36-7511-45AC-BADC-D70D8E9E25E6}" destId="{588D8C09-61F8-4B6A-9ABD-E416F6759B61}" srcOrd="11" destOrd="0" presId="urn:microsoft.com/office/officeart/2008/layout/LinedList"/>
    <dgm:cxn modelId="{9FC19DDE-713D-4D72-847E-45EB8BCBD271}" type="presParOf" srcId="{588D8C09-61F8-4B6A-9ABD-E416F6759B61}" destId="{7FA8B978-8C43-4128-BA3D-14E737D0C8F3}" srcOrd="0" destOrd="0" presId="urn:microsoft.com/office/officeart/2008/layout/LinedList"/>
    <dgm:cxn modelId="{534DD490-12C2-412D-BDBE-D71F958FCD41}" type="presParOf" srcId="{588D8C09-61F8-4B6A-9ABD-E416F6759B61}" destId="{B132E412-80A6-4013-B55C-47F3602F3D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B99A36A-8180-40B4-9769-99E6BEA6155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1B0C8FB-13A8-4833-BC7F-59BD1357B011}">
      <dgm:prSet/>
      <dgm:spPr/>
      <dgm:t>
        <a:bodyPr/>
        <a:lstStyle/>
        <a:p>
          <a:r>
            <a:rPr lang="it-IT"/>
            <a:t>Forniscono formazioni aggiuntive di un elemento</a:t>
          </a:r>
        </a:p>
      </dgm:t>
    </dgm:pt>
    <dgm:pt modelId="{CB12759A-BE83-4D22-809D-11630142457F}" type="parTrans" cxnId="{8238F950-87EF-4AF8-B3C6-B67DCF00057A}">
      <dgm:prSet/>
      <dgm:spPr/>
      <dgm:t>
        <a:bodyPr/>
        <a:lstStyle/>
        <a:p>
          <a:endParaRPr lang="it-IT"/>
        </a:p>
      </dgm:t>
    </dgm:pt>
    <dgm:pt modelId="{F8D2CCF4-7F75-4956-A092-3E913BC9A250}" type="sibTrans" cxnId="{8238F950-87EF-4AF8-B3C6-B67DCF00057A}">
      <dgm:prSet/>
      <dgm:spPr/>
      <dgm:t>
        <a:bodyPr/>
        <a:lstStyle/>
        <a:p>
          <a:endParaRPr lang="it-IT"/>
        </a:p>
      </dgm:t>
    </dgm:pt>
    <dgm:pt modelId="{0E624C8E-3F93-4A0F-8EA9-EC165A961FFB}">
      <dgm:prSet/>
      <dgm:spPr/>
      <dgm:t>
        <a:bodyPr/>
        <a:lstStyle/>
        <a:p>
          <a:r>
            <a:rPr lang="it-IT"/>
            <a:t>Sono solitamente specificati nel tag di inizio</a:t>
          </a:r>
        </a:p>
      </dgm:t>
    </dgm:pt>
    <dgm:pt modelId="{3F2E3F29-05E3-4475-84EE-F0D1173A3726}" type="parTrans" cxnId="{58DEE855-7B8B-4E81-83C2-7DEF9B168AF3}">
      <dgm:prSet/>
      <dgm:spPr/>
      <dgm:t>
        <a:bodyPr/>
        <a:lstStyle/>
        <a:p>
          <a:endParaRPr lang="it-IT"/>
        </a:p>
      </dgm:t>
    </dgm:pt>
    <dgm:pt modelId="{5E739CA6-41F7-4B57-8A8A-A7217CCF909E}" type="sibTrans" cxnId="{58DEE855-7B8B-4E81-83C2-7DEF9B168AF3}">
      <dgm:prSet/>
      <dgm:spPr/>
      <dgm:t>
        <a:bodyPr/>
        <a:lstStyle/>
        <a:p>
          <a:endParaRPr lang="it-IT"/>
        </a:p>
      </dgm:t>
    </dgm:pt>
    <dgm:pt modelId="{4437B494-77EE-4662-B51A-B94E96BBF2A6}">
      <dgm:prSet/>
      <dgm:spPr/>
      <dgm:t>
        <a:bodyPr/>
        <a:lstStyle/>
        <a:p>
          <a:r>
            <a:rPr lang="it-IT" dirty="0"/>
            <a:t>Sono nel formato </a:t>
          </a:r>
          <a:r>
            <a:rPr lang="it-IT" i="1" dirty="0" err="1">
              <a:solidFill>
                <a:srgbClr val="FF0000"/>
              </a:solidFill>
            </a:rPr>
            <a:t>name</a:t>
          </a:r>
          <a:r>
            <a:rPr lang="it-IT" i="1" dirty="0">
              <a:solidFill>
                <a:srgbClr val="FF0000"/>
              </a:solidFill>
            </a:rPr>
            <a:t>="</a:t>
          </a:r>
          <a:r>
            <a:rPr lang="it-IT" i="1" dirty="0" err="1">
              <a:solidFill>
                <a:srgbClr val="FF0000"/>
              </a:solidFill>
            </a:rPr>
            <a:t>value</a:t>
          </a:r>
          <a:r>
            <a:rPr lang="it-IT" i="1" dirty="0">
              <a:solidFill>
                <a:srgbClr val="FF0000"/>
              </a:solidFill>
            </a:rPr>
            <a:t>"</a:t>
          </a:r>
          <a:endParaRPr lang="it-IT" dirty="0">
            <a:solidFill>
              <a:srgbClr val="FF0000"/>
            </a:solidFill>
          </a:endParaRPr>
        </a:p>
      </dgm:t>
    </dgm:pt>
    <dgm:pt modelId="{56095537-8232-4E13-8EFC-3E311F27CA66}" type="parTrans" cxnId="{BE1B933D-8D1F-4F9B-A690-18286269C73A}">
      <dgm:prSet/>
      <dgm:spPr/>
      <dgm:t>
        <a:bodyPr/>
        <a:lstStyle/>
        <a:p>
          <a:endParaRPr lang="it-IT"/>
        </a:p>
      </dgm:t>
    </dgm:pt>
    <dgm:pt modelId="{08BBD015-1945-4DCD-A0B8-F35F1528CF8C}" type="sibTrans" cxnId="{BE1B933D-8D1F-4F9B-A690-18286269C73A}">
      <dgm:prSet/>
      <dgm:spPr/>
      <dgm:t>
        <a:bodyPr/>
        <a:lstStyle/>
        <a:p>
          <a:endParaRPr lang="it-IT"/>
        </a:p>
      </dgm:t>
    </dgm:pt>
    <dgm:pt modelId="{9D0B1213-C927-435D-9E13-0875F862699F}" type="pres">
      <dgm:prSet presAssocID="{4B99A36A-8180-40B4-9769-99E6BEA6155B}" presName="vert0" presStyleCnt="0">
        <dgm:presLayoutVars>
          <dgm:dir/>
          <dgm:animOne val="branch"/>
          <dgm:animLvl val="lvl"/>
        </dgm:presLayoutVars>
      </dgm:prSet>
      <dgm:spPr/>
    </dgm:pt>
    <dgm:pt modelId="{6AF2E358-B618-4651-B914-A302413C43B2}" type="pres">
      <dgm:prSet presAssocID="{81B0C8FB-13A8-4833-BC7F-59BD1357B011}" presName="thickLine" presStyleLbl="alignNode1" presStyleIdx="0" presStyleCnt="3"/>
      <dgm:spPr/>
    </dgm:pt>
    <dgm:pt modelId="{5E911DD5-C32D-4827-9E6B-30A6EFDC00C1}" type="pres">
      <dgm:prSet presAssocID="{81B0C8FB-13A8-4833-BC7F-59BD1357B011}" presName="horz1" presStyleCnt="0"/>
      <dgm:spPr/>
    </dgm:pt>
    <dgm:pt modelId="{CEC603DE-99E9-4768-9378-C113A78BD1B0}" type="pres">
      <dgm:prSet presAssocID="{81B0C8FB-13A8-4833-BC7F-59BD1357B011}" presName="tx1" presStyleLbl="revTx" presStyleIdx="0" presStyleCnt="3"/>
      <dgm:spPr/>
    </dgm:pt>
    <dgm:pt modelId="{BC2C6E4D-84CF-4D69-9D28-6E1D1B4C91BA}" type="pres">
      <dgm:prSet presAssocID="{81B0C8FB-13A8-4833-BC7F-59BD1357B011}" presName="vert1" presStyleCnt="0"/>
      <dgm:spPr/>
    </dgm:pt>
    <dgm:pt modelId="{9D3D0528-682A-4512-83E9-6A6AD1118834}" type="pres">
      <dgm:prSet presAssocID="{0E624C8E-3F93-4A0F-8EA9-EC165A961FFB}" presName="thickLine" presStyleLbl="alignNode1" presStyleIdx="1" presStyleCnt="3"/>
      <dgm:spPr/>
    </dgm:pt>
    <dgm:pt modelId="{7812CC8C-B788-48E5-802B-9D806A7F37C5}" type="pres">
      <dgm:prSet presAssocID="{0E624C8E-3F93-4A0F-8EA9-EC165A961FFB}" presName="horz1" presStyleCnt="0"/>
      <dgm:spPr/>
    </dgm:pt>
    <dgm:pt modelId="{F0EBE38B-18F9-425E-8EDA-E89D9FD567CE}" type="pres">
      <dgm:prSet presAssocID="{0E624C8E-3F93-4A0F-8EA9-EC165A961FFB}" presName="tx1" presStyleLbl="revTx" presStyleIdx="1" presStyleCnt="3"/>
      <dgm:spPr/>
    </dgm:pt>
    <dgm:pt modelId="{F650E043-7B39-41CA-A842-EE16938C9F23}" type="pres">
      <dgm:prSet presAssocID="{0E624C8E-3F93-4A0F-8EA9-EC165A961FFB}" presName="vert1" presStyleCnt="0"/>
      <dgm:spPr/>
    </dgm:pt>
    <dgm:pt modelId="{80F02ED6-92C5-41CE-AD19-CAEE84B02250}" type="pres">
      <dgm:prSet presAssocID="{4437B494-77EE-4662-B51A-B94E96BBF2A6}" presName="thickLine" presStyleLbl="alignNode1" presStyleIdx="2" presStyleCnt="3"/>
      <dgm:spPr/>
    </dgm:pt>
    <dgm:pt modelId="{B92B5389-4E77-438B-9D36-3ABC80015803}" type="pres">
      <dgm:prSet presAssocID="{4437B494-77EE-4662-B51A-B94E96BBF2A6}" presName="horz1" presStyleCnt="0"/>
      <dgm:spPr/>
    </dgm:pt>
    <dgm:pt modelId="{3548C3F3-BCB9-48AB-9C8E-44FD2F199D7B}" type="pres">
      <dgm:prSet presAssocID="{4437B494-77EE-4662-B51A-B94E96BBF2A6}" presName="tx1" presStyleLbl="revTx" presStyleIdx="2" presStyleCnt="3"/>
      <dgm:spPr/>
    </dgm:pt>
    <dgm:pt modelId="{00B8CC97-CDF9-4BD0-B5AC-F77316D4E96E}" type="pres">
      <dgm:prSet presAssocID="{4437B494-77EE-4662-B51A-B94E96BBF2A6}" presName="vert1" presStyleCnt="0"/>
      <dgm:spPr/>
    </dgm:pt>
  </dgm:ptLst>
  <dgm:cxnLst>
    <dgm:cxn modelId="{E1266708-AD3C-4E5A-A8BB-6D818CF0018A}" type="presOf" srcId="{0E624C8E-3F93-4A0F-8EA9-EC165A961FFB}" destId="{F0EBE38B-18F9-425E-8EDA-E89D9FD567CE}" srcOrd="0" destOrd="0" presId="urn:microsoft.com/office/officeart/2008/layout/LinedList"/>
    <dgm:cxn modelId="{9D92390F-B26D-4096-8B79-17E68C487487}" type="presOf" srcId="{4437B494-77EE-4662-B51A-B94E96BBF2A6}" destId="{3548C3F3-BCB9-48AB-9C8E-44FD2F199D7B}" srcOrd="0" destOrd="0" presId="urn:microsoft.com/office/officeart/2008/layout/LinedList"/>
    <dgm:cxn modelId="{BE1B933D-8D1F-4F9B-A690-18286269C73A}" srcId="{4B99A36A-8180-40B4-9769-99E6BEA6155B}" destId="{4437B494-77EE-4662-B51A-B94E96BBF2A6}" srcOrd="2" destOrd="0" parTransId="{56095537-8232-4E13-8EFC-3E311F27CA66}" sibTransId="{08BBD015-1945-4DCD-A0B8-F35F1528CF8C}"/>
    <dgm:cxn modelId="{8238F950-87EF-4AF8-B3C6-B67DCF00057A}" srcId="{4B99A36A-8180-40B4-9769-99E6BEA6155B}" destId="{81B0C8FB-13A8-4833-BC7F-59BD1357B011}" srcOrd="0" destOrd="0" parTransId="{CB12759A-BE83-4D22-809D-11630142457F}" sibTransId="{F8D2CCF4-7F75-4956-A092-3E913BC9A250}"/>
    <dgm:cxn modelId="{58DEE855-7B8B-4E81-83C2-7DEF9B168AF3}" srcId="{4B99A36A-8180-40B4-9769-99E6BEA6155B}" destId="{0E624C8E-3F93-4A0F-8EA9-EC165A961FFB}" srcOrd="1" destOrd="0" parTransId="{3F2E3F29-05E3-4475-84EE-F0D1173A3726}" sibTransId="{5E739CA6-41F7-4B57-8A8A-A7217CCF909E}"/>
    <dgm:cxn modelId="{B2CB73C2-266E-4112-A519-A40602B20BB2}" type="presOf" srcId="{81B0C8FB-13A8-4833-BC7F-59BD1357B011}" destId="{CEC603DE-99E9-4768-9378-C113A78BD1B0}" srcOrd="0" destOrd="0" presId="urn:microsoft.com/office/officeart/2008/layout/LinedList"/>
    <dgm:cxn modelId="{6CFF04EC-79B1-477E-AF30-44399BF47502}" type="presOf" srcId="{4B99A36A-8180-40B4-9769-99E6BEA6155B}" destId="{9D0B1213-C927-435D-9E13-0875F862699F}" srcOrd="0" destOrd="0" presId="urn:microsoft.com/office/officeart/2008/layout/LinedList"/>
    <dgm:cxn modelId="{EBB37A87-BFCC-4244-B96C-F0DB3BCACA1F}" type="presParOf" srcId="{9D0B1213-C927-435D-9E13-0875F862699F}" destId="{6AF2E358-B618-4651-B914-A302413C43B2}" srcOrd="0" destOrd="0" presId="urn:microsoft.com/office/officeart/2008/layout/LinedList"/>
    <dgm:cxn modelId="{0D335C35-1209-4E96-B15E-02A6AE7D9078}" type="presParOf" srcId="{9D0B1213-C927-435D-9E13-0875F862699F}" destId="{5E911DD5-C32D-4827-9E6B-30A6EFDC00C1}" srcOrd="1" destOrd="0" presId="urn:microsoft.com/office/officeart/2008/layout/LinedList"/>
    <dgm:cxn modelId="{EB24065E-0383-4E3F-9018-4EED125E320E}" type="presParOf" srcId="{5E911DD5-C32D-4827-9E6B-30A6EFDC00C1}" destId="{CEC603DE-99E9-4768-9378-C113A78BD1B0}" srcOrd="0" destOrd="0" presId="urn:microsoft.com/office/officeart/2008/layout/LinedList"/>
    <dgm:cxn modelId="{B6443CA5-C499-491C-992A-C395FE2F5E8F}" type="presParOf" srcId="{5E911DD5-C32D-4827-9E6B-30A6EFDC00C1}" destId="{BC2C6E4D-84CF-4D69-9D28-6E1D1B4C91BA}" srcOrd="1" destOrd="0" presId="urn:microsoft.com/office/officeart/2008/layout/LinedList"/>
    <dgm:cxn modelId="{BBAF4AC3-EF9B-4C40-8C71-9AEE6D1A903B}" type="presParOf" srcId="{9D0B1213-C927-435D-9E13-0875F862699F}" destId="{9D3D0528-682A-4512-83E9-6A6AD1118834}" srcOrd="2" destOrd="0" presId="urn:microsoft.com/office/officeart/2008/layout/LinedList"/>
    <dgm:cxn modelId="{79D929D8-2BD5-49C9-8320-FF5B9B899584}" type="presParOf" srcId="{9D0B1213-C927-435D-9E13-0875F862699F}" destId="{7812CC8C-B788-48E5-802B-9D806A7F37C5}" srcOrd="3" destOrd="0" presId="urn:microsoft.com/office/officeart/2008/layout/LinedList"/>
    <dgm:cxn modelId="{2EDBAFCC-DF45-4D87-80B4-F0649E4BDDED}" type="presParOf" srcId="{7812CC8C-B788-48E5-802B-9D806A7F37C5}" destId="{F0EBE38B-18F9-425E-8EDA-E89D9FD567CE}" srcOrd="0" destOrd="0" presId="urn:microsoft.com/office/officeart/2008/layout/LinedList"/>
    <dgm:cxn modelId="{33D5C244-EF44-4CCA-836B-AE906F1486E9}" type="presParOf" srcId="{7812CC8C-B788-48E5-802B-9D806A7F37C5}" destId="{F650E043-7B39-41CA-A842-EE16938C9F23}" srcOrd="1" destOrd="0" presId="urn:microsoft.com/office/officeart/2008/layout/LinedList"/>
    <dgm:cxn modelId="{EA994141-C8AA-470A-8FC5-8F01CE25407E}" type="presParOf" srcId="{9D0B1213-C927-435D-9E13-0875F862699F}" destId="{80F02ED6-92C5-41CE-AD19-CAEE84B02250}" srcOrd="4" destOrd="0" presId="urn:microsoft.com/office/officeart/2008/layout/LinedList"/>
    <dgm:cxn modelId="{1A70E61F-617C-4761-B5E2-D2F747F21618}" type="presParOf" srcId="{9D0B1213-C927-435D-9E13-0875F862699F}" destId="{B92B5389-4E77-438B-9D36-3ABC80015803}" srcOrd="5" destOrd="0" presId="urn:microsoft.com/office/officeart/2008/layout/LinedList"/>
    <dgm:cxn modelId="{5ABF228D-114F-40ED-827C-E6B933A8FF80}" type="presParOf" srcId="{B92B5389-4E77-438B-9D36-3ABC80015803}" destId="{3548C3F3-BCB9-48AB-9C8E-44FD2F199D7B}" srcOrd="0" destOrd="0" presId="urn:microsoft.com/office/officeart/2008/layout/LinedList"/>
    <dgm:cxn modelId="{D26059F3-BEEE-4EF5-A2A7-67E10728913C}" type="presParOf" srcId="{B92B5389-4E77-438B-9D36-3ABC80015803}" destId="{00B8CC97-CDF9-4BD0-B5AC-F77316D4E9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CC12781-15BA-4B53-BF6E-7352F84EC83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0343387-B3CF-4C01-BC6B-C10109EF7E64}">
      <dgm:prSet/>
      <dgm:spPr/>
      <dgm:t>
        <a:bodyPr/>
        <a:lstStyle/>
        <a:p>
          <a:r>
            <a:rPr lang="it-IT"/>
            <a:t>Indica la lingua del documento web</a:t>
          </a:r>
        </a:p>
      </dgm:t>
    </dgm:pt>
    <dgm:pt modelId="{6B9CB527-3D59-46C9-B65D-E38D891FA0F7}" type="parTrans" cxnId="{14435C3C-189F-4127-99E0-79E223B752FE}">
      <dgm:prSet/>
      <dgm:spPr/>
      <dgm:t>
        <a:bodyPr/>
        <a:lstStyle/>
        <a:p>
          <a:endParaRPr lang="it-IT"/>
        </a:p>
      </dgm:t>
    </dgm:pt>
    <dgm:pt modelId="{2C26EFF3-D7CD-4496-9935-288D777E237C}" type="sibTrans" cxnId="{14435C3C-189F-4127-99E0-79E223B752FE}">
      <dgm:prSet/>
      <dgm:spPr/>
      <dgm:t>
        <a:bodyPr/>
        <a:lstStyle/>
        <a:p>
          <a:endParaRPr lang="it-IT"/>
        </a:p>
      </dgm:t>
    </dgm:pt>
    <dgm:pt modelId="{44954792-EAE0-4B67-9540-31EDBF2BAA8B}">
      <dgm:prSet/>
      <dgm:spPr/>
      <dgm:t>
        <a:bodyPr/>
        <a:lstStyle/>
        <a:p>
          <a:r>
            <a:rPr lang="it-IT"/>
            <a:t>È importante per le applicazioni di accessibilità e per i motori di ricerca</a:t>
          </a:r>
        </a:p>
      </dgm:t>
    </dgm:pt>
    <dgm:pt modelId="{EC480D42-0E46-430E-BA76-9A07AE16719D}" type="parTrans" cxnId="{A7AF7556-B852-4CC9-9766-F7E0C45E172C}">
      <dgm:prSet/>
      <dgm:spPr/>
      <dgm:t>
        <a:bodyPr/>
        <a:lstStyle/>
        <a:p>
          <a:endParaRPr lang="it-IT"/>
        </a:p>
      </dgm:t>
    </dgm:pt>
    <dgm:pt modelId="{1A359801-FA3E-493B-8BF2-49DC2156C0AF}" type="sibTrans" cxnId="{A7AF7556-B852-4CC9-9766-F7E0C45E172C}">
      <dgm:prSet/>
      <dgm:spPr/>
      <dgm:t>
        <a:bodyPr/>
        <a:lstStyle/>
        <a:p>
          <a:endParaRPr lang="it-IT"/>
        </a:p>
      </dgm:t>
    </dgm:pt>
    <dgm:pt modelId="{E4978C6A-E6E3-42AA-82BC-52AE0E45D615}">
      <dgm:prSet/>
      <dgm:spPr/>
      <dgm:t>
        <a:bodyPr/>
        <a:lstStyle/>
        <a:p>
          <a:r>
            <a:rPr lang="it-IT"/>
            <a:t>Va specificato nel tag &lt;html&gt;</a:t>
          </a:r>
        </a:p>
      </dgm:t>
    </dgm:pt>
    <dgm:pt modelId="{9D134FD0-CDAA-45B9-A802-E54542303023}" type="parTrans" cxnId="{B3715D33-509A-400D-AEB9-6A31651A979C}">
      <dgm:prSet/>
      <dgm:spPr/>
      <dgm:t>
        <a:bodyPr/>
        <a:lstStyle/>
        <a:p>
          <a:endParaRPr lang="it-IT"/>
        </a:p>
      </dgm:t>
    </dgm:pt>
    <dgm:pt modelId="{51BED61B-8302-4593-A775-BB0F45DC9630}" type="sibTrans" cxnId="{B3715D33-509A-400D-AEB9-6A31651A979C}">
      <dgm:prSet/>
      <dgm:spPr/>
      <dgm:t>
        <a:bodyPr/>
        <a:lstStyle/>
        <a:p>
          <a:endParaRPr lang="it-IT"/>
        </a:p>
      </dgm:t>
    </dgm:pt>
    <dgm:pt modelId="{168D0842-AFE0-49D4-96FC-F4FB131CF317}" type="pres">
      <dgm:prSet presAssocID="{8CC12781-15BA-4B53-BF6E-7352F84EC836}" presName="vert0" presStyleCnt="0">
        <dgm:presLayoutVars>
          <dgm:dir/>
          <dgm:animOne val="branch"/>
          <dgm:animLvl val="lvl"/>
        </dgm:presLayoutVars>
      </dgm:prSet>
      <dgm:spPr/>
    </dgm:pt>
    <dgm:pt modelId="{9B304DE4-8D45-48F3-9B48-BD29695B133B}" type="pres">
      <dgm:prSet presAssocID="{B0343387-B3CF-4C01-BC6B-C10109EF7E64}" presName="thickLine" presStyleLbl="alignNode1" presStyleIdx="0" presStyleCnt="3"/>
      <dgm:spPr/>
    </dgm:pt>
    <dgm:pt modelId="{3D813300-C84A-428A-8D29-7301609208F4}" type="pres">
      <dgm:prSet presAssocID="{B0343387-B3CF-4C01-BC6B-C10109EF7E64}" presName="horz1" presStyleCnt="0"/>
      <dgm:spPr/>
    </dgm:pt>
    <dgm:pt modelId="{396DE539-B621-4E61-8F35-B4A137DA592A}" type="pres">
      <dgm:prSet presAssocID="{B0343387-B3CF-4C01-BC6B-C10109EF7E64}" presName="tx1" presStyleLbl="revTx" presStyleIdx="0" presStyleCnt="3"/>
      <dgm:spPr/>
    </dgm:pt>
    <dgm:pt modelId="{AACB8FCF-6FB9-4340-87F0-B35CF566673D}" type="pres">
      <dgm:prSet presAssocID="{B0343387-B3CF-4C01-BC6B-C10109EF7E64}" presName="vert1" presStyleCnt="0"/>
      <dgm:spPr/>
    </dgm:pt>
    <dgm:pt modelId="{4E13B209-94B5-436B-9FBE-C9D3B9272741}" type="pres">
      <dgm:prSet presAssocID="{44954792-EAE0-4B67-9540-31EDBF2BAA8B}" presName="thickLine" presStyleLbl="alignNode1" presStyleIdx="1" presStyleCnt="3"/>
      <dgm:spPr/>
    </dgm:pt>
    <dgm:pt modelId="{8CA1F770-6824-4684-BD3E-2511C8FC7CF9}" type="pres">
      <dgm:prSet presAssocID="{44954792-EAE0-4B67-9540-31EDBF2BAA8B}" presName="horz1" presStyleCnt="0"/>
      <dgm:spPr/>
    </dgm:pt>
    <dgm:pt modelId="{4631101A-8E73-43B6-B185-A88C0FBF244F}" type="pres">
      <dgm:prSet presAssocID="{44954792-EAE0-4B67-9540-31EDBF2BAA8B}" presName="tx1" presStyleLbl="revTx" presStyleIdx="1" presStyleCnt="3"/>
      <dgm:spPr/>
    </dgm:pt>
    <dgm:pt modelId="{208F2211-CA05-458F-9377-B9D394F5EF31}" type="pres">
      <dgm:prSet presAssocID="{44954792-EAE0-4B67-9540-31EDBF2BAA8B}" presName="vert1" presStyleCnt="0"/>
      <dgm:spPr/>
    </dgm:pt>
    <dgm:pt modelId="{CBD29106-2A04-4D7F-9A29-6F7DC117FA31}" type="pres">
      <dgm:prSet presAssocID="{E4978C6A-E6E3-42AA-82BC-52AE0E45D615}" presName="thickLine" presStyleLbl="alignNode1" presStyleIdx="2" presStyleCnt="3"/>
      <dgm:spPr/>
    </dgm:pt>
    <dgm:pt modelId="{08C0EE99-5BC5-45F5-AF53-EFCC2F9B328F}" type="pres">
      <dgm:prSet presAssocID="{E4978C6A-E6E3-42AA-82BC-52AE0E45D615}" presName="horz1" presStyleCnt="0"/>
      <dgm:spPr/>
    </dgm:pt>
    <dgm:pt modelId="{0D60536A-CA81-488C-B194-AB12D648F0A3}" type="pres">
      <dgm:prSet presAssocID="{E4978C6A-E6E3-42AA-82BC-52AE0E45D615}" presName="tx1" presStyleLbl="revTx" presStyleIdx="2" presStyleCnt="3"/>
      <dgm:spPr/>
    </dgm:pt>
    <dgm:pt modelId="{35660984-2F1C-4B3A-81D4-0CDF46679F54}" type="pres">
      <dgm:prSet presAssocID="{E4978C6A-E6E3-42AA-82BC-52AE0E45D615}" presName="vert1" presStyleCnt="0"/>
      <dgm:spPr/>
    </dgm:pt>
  </dgm:ptLst>
  <dgm:cxnLst>
    <dgm:cxn modelId="{B3715D33-509A-400D-AEB9-6A31651A979C}" srcId="{8CC12781-15BA-4B53-BF6E-7352F84EC836}" destId="{E4978C6A-E6E3-42AA-82BC-52AE0E45D615}" srcOrd="2" destOrd="0" parTransId="{9D134FD0-CDAA-45B9-A802-E54542303023}" sibTransId="{51BED61B-8302-4593-A775-BB0F45DC9630}"/>
    <dgm:cxn modelId="{41E53336-BA4D-4351-8992-16779A0FBA1A}" type="presOf" srcId="{B0343387-B3CF-4C01-BC6B-C10109EF7E64}" destId="{396DE539-B621-4E61-8F35-B4A137DA592A}" srcOrd="0" destOrd="0" presId="urn:microsoft.com/office/officeart/2008/layout/LinedList"/>
    <dgm:cxn modelId="{14435C3C-189F-4127-99E0-79E223B752FE}" srcId="{8CC12781-15BA-4B53-BF6E-7352F84EC836}" destId="{B0343387-B3CF-4C01-BC6B-C10109EF7E64}" srcOrd="0" destOrd="0" parTransId="{6B9CB527-3D59-46C9-B65D-E38D891FA0F7}" sibTransId="{2C26EFF3-D7CD-4496-9935-288D777E237C}"/>
    <dgm:cxn modelId="{A7AF7556-B852-4CC9-9766-F7E0C45E172C}" srcId="{8CC12781-15BA-4B53-BF6E-7352F84EC836}" destId="{44954792-EAE0-4B67-9540-31EDBF2BAA8B}" srcOrd="1" destOrd="0" parTransId="{EC480D42-0E46-430E-BA76-9A07AE16719D}" sibTransId="{1A359801-FA3E-493B-8BF2-49DC2156C0AF}"/>
    <dgm:cxn modelId="{0E1D159A-A0FA-4B7F-A8B8-FA47200C0934}" type="presOf" srcId="{44954792-EAE0-4B67-9540-31EDBF2BAA8B}" destId="{4631101A-8E73-43B6-B185-A88C0FBF244F}" srcOrd="0" destOrd="0" presId="urn:microsoft.com/office/officeart/2008/layout/LinedList"/>
    <dgm:cxn modelId="{31A4D9ED-ABF5-4A7D-ABD0-9265BBA7B33B}" type="presOf" srcId="{8CC12781-15BA-4B53-BF6E-7352F84EC836}" destId="{168D0842-AFE0-49D4-96FC-F4FB131CF317}" srcOrd="0" destOrd="0" presId="urn:microsoft.com/office/officeart/2008/layout/LinedList"/>
    <dgm:cxn modelId="{0DD448F5-DF25-4108-8506-E3AC8B5BA866}" type="presOf" srcId="{E4978C6A-E6E3-42AA-82BC-52AE0E45D615}" destId="{0D60536A-CA81-488C-B194-AB12D648F0A3}" srcOrd="0" destOrd="0" presId="urn:microsoft.com/office/officeart/2008/layout/LinedList"/>
    <dgm:cxn modelId="{004ABF91-39E0-47F7-9D40-BD62AD3A6966}" type="presParOf" srcId="{168D0842-AFE0-49D4-96FC-F4FB131CF317}" destId="{9B304DE4-8D45-48F3-9B48-BD29695B133B}" srcOrd="0" destOrd="0" presId="urn:microsoft.com/office/officeart/2008/layout/LinedList"/>
    <dgm:cxn modelId="{EDE31E53-1075-4137-821D-F2BE77772AD5}" type="presParOf" srcId="{168D0842-AFE0-49D4-96FC-F4FB131CF317}" destId="{3D813300-C84A-428A-8D29-7301609208F4}" srcOrd="1" destOrd="0" presId="urn:microsoft.com/office/officeart/2008/layout/LinedList"/>
    <dgm:cxn modelId="{FC53731E-9734-4F9C-B848-FE390AB0B6F9}" type="presParOf" srcId="{3D813300-C84A-428A-8D29-7301609208F4}" destId="{396DE539-B621-4E61-8F35-B4A137DA592A}" srcOrd="0" destOrd="0" presId="urn:microsoft.com/office/officeart/2008/layout/LinedList"/>
    <dgm:cxn modelId="{440E89CA-2157-4493-8960-1202A16263EA}" type="presParOf" srcId="{3D813300-C84A-428A-8D29-7301609208F4}" destId="{AACB8FCF-6FB9-4340-87F0-B35CF566673D}" srcOrd="1" destOrd="0" presId="urn:microsoft.com/office/officeart/2008/layout/LinedList"/>
    <dgm:cxn modelId="{339705AB-1040-477C-9B1F-CDDAC581266B}" type="presParOf" srcId="{168D0842-AFE0-49D4-96FC-F4FB131CF317}" destId="{4E13B209-94B5-436B-9FBE-C9D3B9272741}" srcOrd="2" destOrd="0" presId="urn:microsoft.com/office/officeart/2008/layout/LinedList"/>
    <dgm:cxn modelId="{A43A5C08-0130-4C13-9638-40053B8DF5D8}" type="presParOf" srcId="{168D0842-AFE0-49D4-96FC-F4FB131CF317}" destId="{8CA1F770-6824-4684-BD3E-2511C8FC7CF9}" srcOrd="3" destOrd="0" presId="urn:microsoft.com/office/officeart/2008/layout/LinedList"/>
    <dgm:cxn modelId="{AC951868-E628-4086-B294-DC964C13A723}" type="presParOf" srcId="{8CA1F770-6824-4684-BD3E-2511C8FC7CF9}" destId="{4631101A-8E73-43B6-B185-A88C0FBF244F}" srcOrd="0" destOrd="0" presId="urn:microsoft.com/office/officeart/2008/layout/LinedList"/>
    <dgm:cxn modelId="{906CA0BA-D124-4FB5-A460-0EB5DA17CEBC}" type="presParOf" srcId="{8CA1F770-6824-4684-BD3E-2511C8FC7CF9}" destId="{208F2211-CA05-458F-9377-B9D394F5EF31}" srcOrd="1" destOrd="0" presId="urn:microsoft.com/office/officeart/2008/layout/LinedList"/>
    <dgm:cxn modelId="{777A05DB-3F6F-4E19-B4CE-B06B4CCD65C7}" type="presParOf" srcId="{168D0842-AFE0-49D4-96FC-F4FB131CF317}" destId="{CBD29106-2A04-4D7F-9A29-6F7DC117FA31}" srcOrd="4" destOrd="0" presId="urn:microsoft.com/office/officeart/2008/layout/LinedList"/>
    <dgm:cxn modelId="{BB8F8ED6-1155-49D3-97F3-75C59CB95C13}" type="presParOf" srcId="{168D0842-AFE0-49D4-96FC-F4FB131CF317}" destId="{08C0EE99-5BC5-45F5-AF53-EFCC2F9B328F}" srcOrd="5" destOrd="0" presId="urn:microsoft.com/office/officeart/2008/layout/LinedList"/>
    <dgm:cxn modelId="{AF33F7C2-9843-48DD-B1C0-C726A4FEE7DC}" type="presParOf" srcId="{08C0EE99-5BC5-45F5-AF53-EFCC2F9B328F}" destId="{0D60536A-CA81-488C-B194-AB12D648F0A3}" srcOrd="0" destOrd="0" presId="urn:microsoft.com/office/officeart/2008/layout/LinedList"/>
    <dgm:cxn modelId="{AEB329D8-58D3-47C0-9A02-271910BABDE7}" type="presParOf" srcId="{08C0EE99-5BC5-45F5-AF53-EFCC2F9B328F}" destId="{35660984-2F1C-4B3A-81D4-0CDF46679F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D16BBB7-152D-4EE3-B3D2-CD0C8D22B0E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A9CB33A-3085-4C13-9CFA-75AF5D451C79}">
      <dgm:prSet/>
      <dgm:spPr/>
      <dgm:t>
        <a:bodyPr/>
        <a:lstStyle/>
        <a:p>
          <a:r>
            <a:rPr lang="it-IT"/>
            <a:t>Può essere dato un titolo ad un paragrafo</a:t>
          </a:r>
        </a:p>
      </dgm:t>
    </dgm:pt>
    <dgm:pt modelId="{851E528F-C874-4BA8-9B85-2B68C6B4F109}" type="parTrans" cxnId="{AA3C4DF6-28C7-451B-AF1C-6A3A869DB983}">
      <dgm:prSet/>
      <dgm:spPr/>
      <dgm:t>
        <a:bodyPr/>
        <a:lstStyle/>
        <a:p>
          <a:endParaRPr lang="it-IT"/>
        </a:p>
      </dgm:t>
    </dgm:pt>
    <dgm:pt modelId="{AA495CA5-2475-4B93-A0A3-1AD077AFAE00}" type="sibTrans" cxnId="{AA3C4DF6-28C7-451B-AF1C-6A3A869DB983}">
      <dgm:prSet/>
      <dgm:spPr/>
      <dgm:t>
        <a:bodyPr/>
        <a:lstStyle/>
        <a:p>
          <a:endParaRPr lang="it-IT"/>
        </a:p>
      </dgm:t>
    </dgm:pt>
    <dgm:pt modelId="{E7B01272-4153-4865-9B0E-373EF9ECC83B}">
      <dgm:prSet/>
      <dgm:spPr/>
      <dgm:t>
        <a:bodyPr/>
        <a:lstStyle/>
        <a:p>
          <a:r>
            <a:rPr lang="it-IT"/>
            <a:t>Verrà mostrato quando si passa sopra con il mouse</a:t>
          </a:r>
        </a:p>
      </dgm:t>
    </dgm:pt>
    <dgm:pt modelId="{46910993-2627-4AAB-B85C-D84A5AD7DF73}" type="parTrans" cxnId="{16761166-1EB4-4D2B-A863-F3825845AEB2}">
      <dgm:prSet/>
      <dgm:spPr/>
      <dgm:t>
        <a:bodyPr/>
        <a:lstStyle/>
        <a:p>
          <a:endParaRPr lang="it-IT"/>
        </a:p>
      </dgm:t>
    </dgm:pt>
    <dgm:pt modelId="{2A46B1F8-D647-4A89-8307-B8C31AF2752C}" type="sibTrans" cxnId="{16761166-1EB4-4D2B-A863-F3825845AEB2}">
      <dgm:prSet/>
      <dgm:spPr/>
      <dgm:t>
        <a:bodyPr/>
        <a:lstStyle/>
        <a:p>
          <a:endParaRPr lang="it-IT"/>
        </a:p>
      </dgm:t>
    </dgm:pt>
    <dgm:pt modelId="{F76D643B-56C7-4553-B2D1-805548F066F5}">
      <dgm:prSet/>
      <dgm:spPr/>
      <dgm:t>
        <a:bodyPr/>
        <a:lstStyle/>
        <a:p>
          <a:r>
            <a:rPr lang="it-IT"/>
            <a:t>Va dichiarato nel tag &lt;p&gt;</a:t>
          </a:r>
        </a:p>
      </dgm:t>
    </dgm:pt>
    <dgm:pt modelId="{E6F77631-C054-4E7A-8184-C0BE1F298113}" type="parTrans" cxnId="{97BBD09A-E632-4B85-B2F2-7FF0B93BF1C6}">
      <dgm:prSet/>
      <dgm:spPr/>
      <dgm:t>
        <a:bodyPr/>
        <a:lstStyle/>
        <a:p>
          <a:endParaRPr lang="it-IT"/>
        </a:p>
      </dgm:t>
    </dgm:pt>
    <dgm:pt modelId="{F7A4F6E9-1F55-42FA-9AEF-21DBD7B0CC82}" type="sibTrans" cxnId="{97BBD09A-E632-4B85-B2F2-7FF0B93BF1C6}">
      <dgm:prSet/>
      <dgm:spPr/>
      <dgm:t>
        <a:bodyPr/>
        <a:lstStyle/>
        <a:p>
          <a:endParaRPr lang="it-IT"/>
        </a:p>
      </dgm:t>
    </dgm:pt>
    <dgm:pt modelId="{5E32DB23-95FC-4AD7-A8E4-4F36BFB53C40}" type="pres">
      <dgm:prSet presAssocID="{DD16BBB7-152D-4EE3-B3D2-CD0C8D22B0E2}" presName="vert0" presStyleCnt="0">
        <dgm:presLayoutVars>
          <dgm:dir/>
          <dgm:animOne val="branch"/>
          <dgm:animLvl val="lvl"/>
        </dgm:presLayoutVars>
      </dgm:prSet>
      <dgm:spPr/>
    </dgm:pt>
    <dgm:pt modelId="{2A1CB363-A405-48E7-8A3E-D76BFC64CF43}" type="pres">
      <dgm:prSet presAssocID="{4A9CB33A-3085-4C13-9CFA-75AF5D451C79}" presName="thickLine" presStyleLbl="alignNode1" presStyleIdx="0" presStyleCnt="3"/>
      <dgm:spPr/>
    </dgm:pt>
    <dgm:pt modelId="{5BA7DCD0-B6B4-4808-81E7-87BCACE89FA5}" type="pres">
      <dgm:prSet presAssocID="{4A9CB33A-3085-4C13-9CFA-75AF5D451C79}" presName="horz1" presStyleCnt="0"/>
      <dgm:spPr/>
    </dgm:pt>
    <dgm:pt modelId="{164D8D4B-C5AA-4ED2-A647-FF9356A5BF39}" type="pres">
      <dgm:prSet presAssocID="{4A9CB33A-3085-4C13-9CFA-75AF5D451C79}" presName="tx1" presStyleLbl="revTx" presStyleIdx="0" presStyleCnt="3"/>
      <dgm:spPr/>
    </dgm:pt>
    <dgm:pt modelId="{40799898-52F7-41C6-945A-60FDBFDAD4E0}" type="pres">
      <dgm:prSet presAssocID="{4A9CB33A-3085-4C13-9CFA-75AF5D451C79}" presName="vert1" presStyleCnt="0"/>
      <dgm:spPr/>
    </dgm:pt>
    <dgm:pt modelId="{01EA7523-40A4-47A1-8708-ADCDFD527840}" type="pres">
      <dgm:prSet presAssocID="{E7B01272-4153-4865-9B0E-373EF9ECC83B}" presName="thickLine" presStyleLbl="alignNode1" presStyleIdx="1" presStyleCnt="3"/>
      <dgm:spPr/>
    </dgm:pt>
    <dgm:pt modelId="{241D80BF-10E3-4B73-8E19-D9E14B883B47}" type="pres">
      <dgm:prSet presAssocID="{E7B01272-4153-4865-9B0E-373EF9ECC83B}" presName="horz1" presStyleCnt="0"/>
      <dgm:spPr/>
    </dgm:pt>
    <dgm:pt modelId="{17B23806-18FF-43C2-A892-96F632677015}" type="pres">
      <dgm:prSet presAssocID="{E7B01272-4153-4865-9B0E-373EF9ECC83B}" presName="tx1" presStyleLbl="revTx" presStyleIdx="1" presStyleCnt="3"/>
      <dgm:spPr/>
    </dgm:pt>
    <dgm:pt modelId="{AF35789B-B36C-4525-AF70-17C53DC1E175}" type="pres">
      <dgm:prSet presAssocID="{E7B01272-4153-4865-9B0E-373EF9ECC83B}" presName="vert1" presStyleCnt="0"/>
      <dgm:spPr/>
    </dgm:pt>
    <dgm:pt modelId="{27662C39-A430-4E90-852D-0CEBDFDED7A4}" type="pres">
      <dgm:prSet presAssocID="{F76D643B-56C7-4553-B2D1-805548F066F5}" presName="thickLine" presStyleLbl="alignNode1" presStyleIdx="2" presStyleCnt="3"/>
      <dgm:spPr/>
    </dgm:pt>
    <dgm:pt modelId="{6E60F370-E1B1-47C9-88C3-C35890D29B3C}" type="pres">
      <dgm:prSet presAssocID="{F76D643B-56C7-4553-B2D1-805548F066F5}" presName="horz1" presStyleCnt="0"/>
      <dgm:spPr/>
    </dgm:pt>
    <dgm:pt modelId="{8D679DC6-3BFF-4E79-ACD0-DA666E619617}" type="pres">
      <dgm:prSet presAssocID="{F76D643B-56C7-4553-B2D1-805548F066F5}" presName="tx1" presStyleLbl="revTx" presStyleIdx="2" presStyleCnt="3"/>
      <dgm:spPr/>
    </dgm:pt>
    <dgm:pt modelId="{D7376270-0211-4A0D-978F-C559EB93A093}" type="pres">
      <dgm:prSet presAssocID="{F76D643B-56C7-4553-B2D1-805548F066F5}" presName="vert1" presStyleCnt="0"/>
      <dgm:spPr/>
    </dgm:pt>
  </dgm:ptLst>
  <dgm:cxnLst>
    <dgm:cxn modelId="{7545FF09-2CC0-489A-A2B1-D4AF3187D18F}" type="presOf" srcId="{4A9CB33A-3085-4C13-9CFA-75AF5D451C79}" destId="{164D8D4B-C5AA-4ED2-A647-FF9356A5BF39}" srcOrd="0" destOrd="0" presId="urn:microsoft.com/office/officeart/2008/layout/LinedList"/>
    <dgm:cxn modelId="{16761166-1EB4-4D2B-A863-F3825845AEB2}" srcId="{DD16BBB7-152D-4EE3-B3D2-CD0C8D22B0E2}" destId="{E7B01272-4153-4865-9B0E-373EF9ECC83B}" srcOrd="1" destOrd="0" parTransId="{46910993-2627-4AAB-B85C-D84A5AD7DF73}" sibTransId="{2A46B1F8-D647-4A89-8307-B8C31AF2752C}"/>
    <dgm:cxn modelId="{83998E77-B1E1-4141-864B-28CADC676EEA}" type="presOf" srcId="{E7B01272-4153-4865-9B0E-373EF9ECC83B}" destId="{17B23806-18FF-43C2-A892-96F632677015}" srcOrd="0" destOrd="0" presId="urn:microsoft.com/office/officeart/2008/layout/LinedList"/>
    <dgm:cxn modelId="{97BBD09A-E632-4B85-B2F2-7FF0B93BF1C6}" srcId="{DD16BBB7-152D-4EE3-B3D2-CD0C8D22B0E2}" destId="{F76D643B-56C7-4553-B2D1-805548F066F5}" srcOrd="2" destOrd="0" parTransId="{E6F77631-C054-4E7A-8184-C0BE1F298113}" sibTransId="{F7A4F6E9-1F55-42FA-9AEF-21DBD7B0CC82}"/>
    <dgm:cxn modelId="{D6A036AE-1AFD-411C-A4BB-680FDBA3E9A4}" type="presOf" srcId="{F76D643B-56C7-4553-B2D1-805548F066F5}" destId="{8D679DC6-3BFF-4E79-ACD0-DA666E619617}" srcOrd="0" destOrd="0" presId="urn:microsoft.com/office/officeart/2008/layout/LinedList"/>
    <dgm:cxn modelId="{6DDB89B0-D939-40AD-BE43-A3B2F36381F0}" type="presOf" srcId="{DD16BBB7-152D-4EE3-B3D2-CD0C8D22B0E2}" destId="{5E32DB23-95FC-4AD7-A8E4-4F36BFB53C40}" srcOrd="0" destOrd="0" presId="urn:microsoft.com/office/officeart/2008/layout/LinedList"/>
    <dgm:cxn modelId="{AA3C4DF6-28C7-451B-AF1C-6A3A869DB983}" srcId="{DD16BBB7-152D-4EE3-B3D2-CD0C8D22B0E2}" destId="{4A9CB33A-3085-4C13-9CFA-75AF5D451C79}" srcOrd="0" destOrd="0" parTransId="{851E528F-C874-4BA8-9B85-2B68C6B4F109}" sibTransId="{AA495CA5-2475-4B93-A0A3-1AD077AFAE00}"/>
    <dgm:cxn modelId="{E9FDFF3A-5BD9-4205-B633-B70DAD3A76A7}" type="presParOf" srcId="{5E32DB23-95FC-4AD7-A8E4-4F36BFB53C40}" destId="{2A1CB363-A405-48E7-8A3E-D76BFC64CF43}" srcOrd="0" destOrd="0" presId="urn:microsoft.com/office/officeart/2008/layout/LinedList"/>
    <dgm:cxn modelId="{84C16522-7810-4398-887F-F14306D99DC3}" type="presParOf" srcId="{5E32DB23-95FC-4AD7-A8E4-4F36BFB53C40}" destId="{5BA7DCD0-B6B4-4808-81E7-87BCACE89FA5}" srcOrd="1" destOrd="0" presId="urn:microsoft.com/office/officeart/2008/layout/LinedList"/>
    <dgm:cxn modelId="{9AA1B538-1FEB-479C-B9D5-4127EC14A9AF}" type="presParOf" srcId="{5BA7DCD0-B6B4-4808-81E7-87BCACE89FA5}" destId="{164D8D4B-C5AA-4ED2-A647-FF9356A5BF39}" srcOrd="0" destOrd="0" presId="urn:microsoft.com/office/officeart/2008/layout/LinedList"/>
    <dgm:cxn modelId="{ECE9869D-4C0C-4EBC-A50C-AC3C0A5066D4}" type="presParOf" srcId="{5BA7DCD0-B6B4-4808-81E7-87BCACE89FA5}" destId="{40799898-52F7-41C6-945A-60FDBFDAD4E0}" srcOrd="1" destOrd="0" presId="urn:microsoft.com/office/officeart/2008/layout/LinedList"/>
    <dgm:cxn modelId="{DCCF34B1-DE55-4540-862B-957FD43451B2}" type="presParOf" srcId="{5E32DB23-95FC-4AD7-A8E4-4F36BFB53C40}" destId="{01EA7523-40A4-47A1-8708-ADCDFD527840}" srcOrd="2" destOrd="0" presId="urn:microsoft.com/office/officeart/2008/layout/LinedList"/>
    <dgm:cxn modelId="{968FC076-6147-4A0F-B0A5-B8A489B86D2D}" type="presParOf" srcId="{5E32DB23-95FC-4AD7-A8E4-4F36BFB53C40}" destId="{241D80BF-10E3-4B73-8E19-D9E14B883B47}" srcOrd="3" destOrd="0" presId="urn:microsoft.com/office/officeart/2008/layout/LinedList"/>
    <dgm:cxn modelId="{4386E067-00ED-429E-B9B6-CE9319DC5B66}" type="presParOf" srcId="{241D80BF-10E3-4B73-8E19-D9E14B883B47}" destId="{17B23806-18FF-43C2-A892-96F632677015}" srcOrd="0" destOrd="0" presId="urn:microsoft.com/office/officeart/2008/layout/LinedList"/>
    <dgm:cxn modelId="{4F1C227C-2E2A-45B6-A919-42E0A51903F9}" type="presParOf" srcId="{241D80BF-10E3-4B73-8E19-D9E14B883B47}" destId="{AF35789B-B36C-4525-AF70-17C53DC1E175}" srcOrd="1" destOrd="0" presId="urn:microsoft.com/office/officeart/2008/layout/LinedList"/>
    <dgm:cxn modelId="{038A2E42-B91D-4461-B7E5-0C7D7E53AF14}" type="presParOf" srcId="{5E32DB23-95FC-4AD7-A8E4-4F36BFB53C40}" destId="{27662C39-A430-4E90-852D-0CEBDFDED7A4}" srcOrd="4" destOrd="0" presId="urn:microsoft.com/office/officeart/2008/layout/LinedList"/>
    <dgm:cxn modelId="{B6C9EBE0-2257-4A22-BCB5-289BFB9410B0}" type="presParOf" srcId="{5E32DB23-95FC-4AD7-A8E4-4F36BFB53C40}" destId="{6E60F370-E1B1-47C9-88C3-C35890D29B3C}" srcOrd="5" destOrd="0" presId="urn:microsoft.com/office/officeart/2008/layout/LinedList"/>
    <dgm:cxn modelId="{C1AA7DCA-CDCA-464B-BE6A-D810C0A96C0C}" type="presParOf" srcId="{6E60F370-E1B1-47C9-88C3-C35890D29B3C}" destId="{8D679DC6-3BFF-4E79-ACD0-DA666E619617}" srcOrd="0" destOrd="0" presId="urn:microsoft.com/office/officeart/2008/layout/LinedList"/>
    <dgm:cxn modelId="{5842DD70-DCDF-4FCC-A25A-0CC88AFB84CB}" type="presParOf" srcId="{6E60F370-E1B1-47C9-88C3-C35890D29B3C}" destId="{D7376270-0211-4A0D-978F-C559EB93A0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10AFDE4-3BA2-42A7-A5BC-D812E26BCC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92E67C9-ED69-411F-8433-7970117C8E52}">
      <dgm:prSet/>
      <dgm:spPr/>
      <dgm:t>
        <a:bodyPr/>
        <a:lstStyle/>
        <a:p>
          <a:r>
            <a:rPr lang="it-IT"/>
            <a:t>Indicano l’indirizzo web di un contenuto</a:t>
          </a:r>
        </a:p>
      </dgm:t>
    </dgm:pt>
    <dgm:pt modelId="{543C3DB7-E998-4412-9A5C-CA9F2794C130}" type="parTrans" cxnId="{F53A3DE5-F13A-4D8F-AB7B-32DA72016E16}">
      <dgm:prSet/>
      <dgm:spPr/>
      <dgm:t>
        <a:bodyPr/>
        <a:lstStyle/>
        <a:p>
          <a:endParaRPr lang="it-IT"/>
        </a:p>
      </dgm:t>
    </dgm:pt>
    <dgm:pt modelId="{7C71B419-5B47-43D3-BB02-1C287D98907C}" type="sibTrans" cxnId="{F53A3DE5-F13A-4D8F-AB7B-32DA72016E16}">
      <dgm:prSet/>
      <dgm:spPr/>
      <dgm:t>
        <a:bodyPr/>
        <a:lstStyle/>
        <a:p>
          <a:endParaRPr lang="it-IT"/>
        </a:p>
      </dgm:t>
    </dgm:pt>
    <dgm:pt modelId="{3A177DEA-7749-4B92-8679-534FBB114FCE}">
      <dgm:prSet/>
      <dgm:spPr/>
      <dgm:t>
        <a:bodyPr/>
        <a:lstStyle/>
        <a:p>
          <a:r>
            <a:rPr lang="it-IT"/>
            <a:t>Vanno indicati nel tag &lt;a&gt;</a:t>
          </a:r>
        </a:p>
      </dgm:t>
    </dgm:pt>
    <dgm:pt modelId="{13BFBCF9-C1AA-4F53-A48E-0DA4074ECEB4}" type="parTrans" cxnId="{26E7974E-CBAB-457B-BABB-4670EB2E3B23}">
      <dgm:prSet/>
      <dgm:spPr/>
      <dgm:t>
        <a:bodyPr/>
        <a:lstStyle/>
        <a:p>
          <a:endParaRPr lang="it-IT"/>
        </a:p>
      </dgm:t>
    </dgm:pt>
    <dgm:pt modelId="{979898BF-D7E2-40DA-8107-CCF6EF80E7D9}" type="sibTrans" cxnId="{26E7974E-CBAB-457B-BABB-4670EB2E3B23}">
      <dgm:prSet/>
      <dgm:spPr/>
      <dgm:t>
        <a:bodyPr/>
        <a:lstStyle/>
        <a:p>
          <a:endParaRPr lang="it-IT"/>
        </a:p>
      </dgm:t>
    </dgm:pt>
    <dgm:pt modelId="{10E70A85-0F42-42F8-A725-C8477E620B83}" type="pres">
      <dgm:prSet presAssocID="{010AFDE4-3BA2-42A7-A5BC-D812E26BCC7E}" presName="vert0" presStyleCnt="0">
        <dgm:presLayoutVars>
          <dgm:dir/>
          <dgm:animOne val="branch"/>
          <dgm:animLvl val="lvl"/>
        </dgm:presLayoutVars>
      </dgm:prSet>
      <dgm:spPr/>
    </dgm:pt>
    <dgm:pt modelId="{B37490D3-57C9-463C-B9E0-FF336943057D}" type="pres">
      <dgm:prSet presAssocID="{292E67C9-ED69-411F-8433-7970117C8E52}" presName="thickLine" presStyleLbl="alignNode1" presStyleIdx="0" presStyleCnt="2"/>
      <dgm:spPr/>
    </dgm:pt>
    <dgm:pt modelId="{9698AA94-029F-4AFD-9AA9-D33538D86890}" type="pres">
      <dgm:prSet presAssocID="{292E67C9-ED69-411F-8433-7970117C8E52}" presName="horz1" presStyleCnt="0"/>
      <dgm:spPr/>
    </dgm:pt>
    <dgm:pt modelId="{EDAFC3F3-8DFD-4283-9699-833DE1E5953D}" type="pres">
      <dgm:prSet presAssocID="{292E67C9-ED69-411F-8433-7970117C8E52}" presName="tx1" presStyleLbl="revTx" presStyleIdx="0" presStyleCnt="2"/>
      <dgm:spPr/>
    </dgm:pt>
    <dgm:pt modelId="{DB6EA9B5-FCFE-4F53-941E-84843D7F29B6}" type="pres">
      <dgm:prSet presAssocID="{292E67C9-ED69-411F-8433-7970117C8E52}" presName="vert1" presStyleCnt="0"/>
      <dgm:spPr/>
    </dgm:pt>
    <dgm:pt modelId="{FAC11D5B-3F75-4A6E-A7CD-669CFD66CA22}" type="pres">
      <dgm:prSet presAssocID="{3A177DEA-7749-4B92-8679-534FBB114FCE}" presName="thickLine" presStyleLbl="alignNode1" presStyleIdx="1" presStyleCnt="2"/>
      <dgm:spPr/>
    </dgm:pt>
    <dgm:pt modelId="{5A6BB4A3-E30B-4D02-90D8-99377ECD1B09}" type="pres">
      <dgm:prSet presAssocID="{3A177DEA-7749-4B92-8679-534FBB114FCE}" presName="horz1" presStyleCnt="0"/>
      <dgm:spPr/>
    </dgm:pt>
    <dgm:pt modelId="{D75A83F5-B466-4D5E-91B3-BE0F2AC4B367}" type="pres">
      <dgm:prSet presAssocID="{3A177DEA-7749-4B92-8679-534FBB114FCE}" presName="tx1" presStyleLbl="revTx" presStyleIdx="1" presStyleCnt="2"/>
      <dgm:spPr/>
    </dgm:pt>
    <dgm:pt modelId="{3A9FA927-E614-410B-BF58-AF7D92BC5DA5}" type="pres">
      <dgm:prSet presAssocID="{3A177DEA-7749-4B92-8679-534FBB114FCE}" presName="vert1" presStyleCnt="0"/>
      <dgm:spPr/>
    </dgm:pt>
  </dgm:ptLst>
  <dgm:cxnLst>
    <dgm:cxn modelId="{0795D414-9E91-4717-994D-0FC316D5F96B}" type="presOf" srcId="{292E67C9-ED69-411F-8433-7970117C8E52}" destId="{EDAFC3F3-8DFD-4283-9699-833DE1E5953D}" srcOrd="0" destOrd="0" presId="urn:microsoft.com/office/officeart/2008/layout/LinedList"/>
    <dgm:cxn modelId="{1667E335-82D7-400C-9F53-051C5D13AE97}" type="presOf" srcId="{010AFDE4-3BA2-42A7-A5BC-D812E26BCC7E}" destId="{10E70A85-0F42-42F8-A725-C8477E620B83}" srcOrd="0" destOrd="0" presId="urn:microsoft.com/office/officeart/2008/layout/LinedList"/>
    <dgm:cxn modelId="{26E7974E-CBAB-457B-BABB-4670EB2E3B23}" srcId="{010AFDE4-3BA2-42A7-A5BC-D812E26BCC7E}" destId="{3A177DEA-7749-4B92-8679-534FBB114FCE}" srcOrd="1" destOrd="0" parTransId="{13BFBCF9-C1AA-4F53-A48E-0DA4074ECEB4}" sibTransId="{979898BF-D7E2-40DA-8107-CCF6EF80E7D9}"/>
    <dgm:cxn modelId="{7CF5C0D9-C974-47E6-8685-DB89771575CE}" type="presOf" srcId="{3A177DEA-7749-4B92-8679-534FBB114FCE}" destId="{D75A83F5-B466-4D5E-91B3-BE0F2AC4B367}" srcOrd="0" destOrd="0" presId="urn:microsoft.com/office/officeart/2008/layout/LinedList"/>
    <dgm:cxn modelId="{F53A3DE5-F13A-4D8F-AB7B-32DA72016E16}" srcId="{010AFDE4-3BA2-42A7-A5BC-D812E26BCC7E}" destId="{292E67C9-ED69-411F-8433-7970117C8E52}" srcOrd="0" destOrd="0" parTransId="{543C3DB7-E998-4412-9A5C-CA9F2794C130}" sibTransId="{7C71B419-5B47-43D3-BB02-1C287D98907C}"/>
    <dgm:cxn modelId="{334D0089-AD8A-4823-8AD1-C81B7AB8F25C}" type="presParOf" srcId="{10E70A85-0F42-42F8-A725-C8477E620B83}" destId="{B37490D3-57C9-463C-B9E0-FF336943057D}" srcOrd="0" destOrd="0" presId="urn:microsoft.com/office/officeart/2008/layout/LinedList"/>
    <dgm:cxn modelId="{D0F7E69B-A6E3-436E-9D88-67D51485D137}" type="presParOf" srcId="{10E70A85-0F42-42F8-A725-C8477E620B83}" destId="{9698AA94-029F-4AFD-9AA9-D33538D86890}" srcOrd="1" destOrd="0" presId="urn:microsoft.com/office/officeart/2008/layout/LinedList"/>
    <dgm:cxn modelId="{5D9E0500-28F7-4825-AC2B-B2A3F261069C}" type="presParOf" srcId="{9698AA94-029F-4AFD-9AA9-D33538D86890}" destId="{EDAFC3F3-8DFD-4283-9699-833DE1E5953D}" srcOrd="0" destOrd="0" presId="urn:microsoft.com/office/officeart/2008/layout/LinedList"/>
    <dgm:cxn modelId="{BCB78F59-718C-4163-B072-82FD3C43E516}" type="presParOf" srcId="{9698AA94-029F-4AFD-9AA9-D33538D86890}" destId="{DB6EA9B5-FCFE-4F53-941E-84843D7F29B6}" srcOrd="1" destOrd="0" presId="urn:microsoft.com/office/officeart/2008/layout/LinedList"/>
    <dgm:cxn modelId="{7C18B023-8871-4B6B-9B36-375C29487A09}" type="presParOf" srcId="{10E70A85-0F42-42F8-A725-C8477E620B83}" destId="{FAC11D5B-3F75-4A6E-A7CD-669CFD66CA22}" srcOrd="2" destOrd="0" presId="urn:microsoft.com/office/officeart/2008/layout/LinedList"/>
    <dgm:cxn modelId="{3942F121-9F6C-486B-8A6D-DB47C8F9D189}" type="presParOf" srcId="{10E70A85-0F42-42F8-A725-C8477E620B83}" destId="{5A6BB4A3-E30B-4D02-90D8-99377ECD1B09}" srcOrd="3" destOrd="0" presId="urn:microsoft.com/office/officeart/2008/layout/LinedList"/>
    <dgm:cxn modelId="{4CE18137-9773-49C6-8F10-E3C3CC7FDF89}" type="presParOf" srcId="{5A6BB4A3-E30B-4D02-90D8-99377ECD1B09}" destId="{D75A83F5-B466-4D5E-91B3-BE0F2AC4B367}" srcOrd="0" destOrd="0" presId="urn:microsoft.com/office/officeart/2008/layout/LinedList"/>
    <dgm:cxn modelId="{837C9F5E-A662-465A-BF45-7A9F0CCA62BD}" type="presParOf" srcId="{5A6BB4A3-E30B-4D02-90D8-99377ECD1B09}" destId="{3A9FA927-E614-410B-BF58-AF7D92BC5D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5C9BE21-0039-4F65-B976-E10CD03F35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054F23F-1E75-4B62-A594-72CB29124A7C}">
      <dgm:prSet/>
      <dgm:spPr/>
      <dgm:t>
        <a:bodyPr/>
        <a:lstStyle/>
        <a:p>
          <a:r>
            <a:rPr lang="it-IT"/>
            <a:t>Per definire la grandezza di un’immagine, possiamo usare l’attributo </a:t>
          </a:r>
          <a:r>
            <a:rPr lang="it-IT" i="1"/>
            <a:t>size</a:t>
          </a:r>
          <a:r>
            <a:rPr lang="it-IT"/>
            <a:t>, il quale è composto da </a:t>
          </a:r>
          <a:r>
            <a:rPr lang="it-IT" i="1"/>
            <a:t>width</a:t>
          </a:r>
          <a:r>
            <a:rPr lang="it-IT"/>
            <a:t> (larghezza) e </a:t>
          </a:r>
          <a:r>
            <a:rPr lang="it-IT" i="1"/>
            <a:t>height</a:t>
          </a:r>
          <a:r>
            <a:rPr lang="it-IT"/>
            <a:t> (altezza)</a:t>
          </a:r>
        </a:p>
      </dgm:t>
    </dgm:pt>
    <dgm:pt modelId="{B5F4B563-3D7C-4811-9765-6FD142F22004}" type="parTrans" cxnId="{E4AE5ADC-64DF-49A0-8F2A-F77CEB4F19D7}">
      <dgm:prSet/>
      <dgm:spPr/>
      <dgm:t>
        <a:bodyPr/>
        <a:lstStyle/>
        <a:p>
          <a:endParaRPr lang="it-IT"/>
        </a:p>
      </dgm:t>
    </dgm:pt>
    <dgm:pt modelId="{4FD8ABAC-7CDE-49C5-9A24-FA3CFC1A862E}" type="sibTrans" cxnId="{E4AE5ADC-64DF-49A0-8F2A-F77CEB4F19D7}">
      <dgm:prSet/>
      <dgm:spPr/>
      <dgm:t>
        <a:bodyPr/>
        <a:lstStyle/>
        <a:p>
          <a:endParaRPr lang="it-IT"/>
        </a:p>
      </dgm:t>
    </dgm:pt>
    <dgm:pt modelId="{89F8A6A2-8322-460B-84EC-1D761A4FFB2F}" type="pres">
      <dgm:prSet presAssocID="{15C9BE21-0039-4F65-B976-E10CD03F35F5}" presName="vert0" presStyleCnt="0">
        <dgm:presLayoutVars>
          <dgm:dir/>
          <dgm:animOne val="branch"/>
          <dgm:animLvl val="lvl"/>
        </dgm:presLayoutVars>
      </dgm:prSet>
      <dgm:spPr/>
    </dgm:pt>
    <dgm:pt modelId="{EA0C3A61-4044-4A32-9BD0-11EEFC6AB238}" type="pres">
      <dgm:prSet presAssocID="{B054F23F-1E75-4B62-A594-72CB29124A7C}" presName="thickLine" presStyleLbl="alignNode1" presStyleIdx="0" presStyleCnt="1"/>
      <dgm:spPr/>
    </dgm:pt>
    <dgm:pt modelId="{E68E5AEE-2BC0-42F5-83CB-371D82824D0A}" type="pres">
      <dgm:prSet presAssocID="{B054F23F-1E75-4B62-A594-72CB29124A7C}" presName="horz1" presStyleCnt="0"/>
      <dgm:spPr/>
    </dgm:pt>
    <dgm:pt modelId="{AE85A577-4E1F-4C3F-BADE-0EAA2B6172D3}" type="pres">
      <dgm:prSet presAssocID="{B054F23F-1E75-4B62-A594-72CB29124A7C}" presName="tx1" presStyleLbl="revTx" presStyleIdx="0" presStyleCnt="1"/>
      <dgm:spPr/>
    </dgm:pt>
    <dgm:pt modelId="{4A5EAFF6-B29B-4B6F-866D-7158D1ADF39D}" type="pres">
      <dgm:prSet presAssocID="{B054F23F-1E75-4B62-A594-72CB29124A7C}" presName="vert1" presStyleCnt="0"/>
      <dgm:spPr/>
    </dgm:pt>
  </dgm:ptLst>
  <dgm:cxnLst>
    <dgm:cxn modelId="{FCC25496-EF09-4006-8408-0788594C7F18}" type="presOf" srcId="{B054F23F-1E75-4B62-A594-72CB29124A7C}" destId="{AE85A577-4E1F-4C3F-BADE-0EAA2B6172D3}" srcOrd="0" destOrd="0" presId="urn:microsoft.com/office/officeart/2008/layout/LinedList"/>
    <dgm:cxn modelId="{81CE04D4-15B7-4423-9471-F6901AC5E8D1}" type="presOf" srcId="{15C9BE21-0039-4F65-B976-E10CD03F35F5}" destId="{89F8A6A2-8322-460B-84EC-1D761A4FFB2F}" srcOrd="0" destOrd="0" presId="urn:microsoft.com/office/officeart/2008/layout/LinedList"/>
    <dgm:cxn modelId="{E4AE5ADC-64DF-49A0-8F2A-F77CEB4F19D7}" srcId="{15C9BE21-0039-4F65-B976-E10CD03F35F5}" destId="{B054F23F-1E75-4B62-A594-72CB29124A7C}" srcOrd="0" destOrd="0" parTransId="{B5F4B563-3D7C-4811-9765-6FD142F22004}" sibTransId="{4FD8ABAC-7CDE-49C5-9A24-FA3CFC1A862E}"/>
    <dgm:cxn modelId="{180A32E4-5CD2-413F-B290-52038A0C0F1C}" type="presParOf" srcId="{89F8A6A2-8322-460B-84EC-1D761A4FFB2F}" destId="{EA0C3A61-4044-4A32-9BD0-11EEFC6AB238}" srcOrd="0" destOrd="0" presId="urn:microsoft.com/office/officeart/2008/layout/LinedList"/>
    <dgm:cxn modelId="{938D39E5-CFF4-465A-9CE3-3B6175AEDD8C}" type="presParOf" srcId="{89F8A6A2-8322-460B-84EC-1D761A4FFB2F}" destId="{E68E5AEE-2BC0-42F5-83CB-371D82824D0A}" srcOrd="1" destOrd="0" presId="urn:microsoft.com/office/officeart/2008/layout/LinedList"/>
    <dgm:cxn modelId="{71FF0885-D6FF-4C29-8301-D7EBD54B3D36}" type="presParOf" srcId="{E68E5AEE-2BC0-42F5-83CB-371D82824D0A}" destId="{AE85A577-4E1F-4C3F-BADE-0EAA2B6172D3}" srcOrd="0" destOrd="0" presId="urn:microsoft.com/office/officeart/2008/layout/LinedList"/>
    <dgm:cxn modelId="{B317FD8B-099A-4C33-890E-E28D0B0C8AB8}" type="presParOf" srcId="{E68E5AEE-2BC0-42F5-83CB-371D82824D0A}" destId="{4A5EAFF6-B29B-4B6F-866D-7158D1ADF3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062EFAF-F106-4AAB-A62C-9D3935AFA5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7BC27D4-ADAA-4817-A0DA-25820ED8AFAE}">
      <dgm:prSet/>
      <dgm:spPr/>
      <dgm:t>
        <a:bodyPr/>
        <a:lstStyle/>
        <a:p>
          <a:r>
            <a:rPr lang="it-IT"/>
            <a:t>Specifica in testo alternativo da usare nel caso l’immagine non sia disponibile</a:t>
          </a:r>
        </a:p>
      </dgm:t>
    </dgm:pt>
    <dgm:pt modelId="{C25DD6BD-6117-4F5F-883B-8864BB4DF638}" type="parTrans" cxnId="{61A3A0BA-71B3-4434-98AC-CA361E7A4DD6}">
      <dgm:prSet/>
      <dgm:spPr/>
      <dgm:t>
        <a:bodyPr/>
        <a:lstStyle/>
        <a:p>
          <a:endParaRPr lang="it-IT"/>
        </a:p>
      </dgm:t>
    </dgm:pt>
    <dgm:pt modelId="{26A36D39-F6BC-4E90-A993-5C669CEB1C67}" type="sibTrans" cxnId="{61A3A0BA-71B3-4434-98AC-CA361E7A4DD6}">
      <dgm:prSet/>
      <dgm:spPr/>
      <dgm:t>
        <a:bodyPr/>
        <a:lstStyle/>
        <a:p>
          <a:endParaRPr lang="it-IT"/>
        </a:p>
      </dgm:t>
    </dgm:pt>
    <dgm:pt modelId="{9A4A73B3-3B01-4413-8CF1-5FA8104FEDE3}">
      <dgm:prSet/>
      <dgm:spPr/>
      <dgm:t>
        <a:bodyPr/>
        <a:lstStyle/>
        <a:p>
          <a:r>
            <a:rPr lang="it-IT"/>
            <a:t>Va usato dunque nel tag </a:t>
          </a:r>
          <a:r>
            <a:rPr lang="it-IT" i="1"/>
            <a:t>image</a:t>
          </a:r>
          <a:endParaRPr lang="it-IT"/>
        </a:p>
      </dgm:t>
    </dgm:pt>
    <dgm:pt modelId="{69A67DA2-DC01-42DE-9B9D-09F3C9C32FB1}" type="parTrans" cxnId="{938E47BB-278D-4DE2-B022-A0D68F6EE588}">
      <dgm:prSet/>
      <dgm:spPr/>
      <dgm:t>
        <a:bodyPr/>
        <a:lstStyle/>
        <a:p>
          <a:endParaRPr lang="it-IT"/>
        </a:p>
      </dgm:t>
    </dgm:pt>
    <dgm:pt modelId="{5CF8AE95-976D-4888-BFD0-2F5E6448F2F7}" type="sibTrans" cxnId="{938E47BB-278D-4DE2-B022-A0D68F6EE588}">
      <dgm:prSet/>
      <dgm:spPr/>
      <dgm:t>
        <a:bodyPr/>
        <a:lstStyle/>
        <a:p>
          <a:endParaRPr lang="it-IT"/>
        </a:p>
      </dgm:t>
    </dgm:pt>
    <dgm:pt modelId="{831BBC98-D16E-4129-A24D-A70843CC3714}" type="pres">
      <dgm:prSet presAssocID="{2062EFAF-F106-4AAB-A62C-9D3935AFA50B}" presName="vert0" presStyleCnt="0">
        <dgm:presLayoutVars>
          <dgm:dir/>
          <dgm:animOne val="branch"/>
          <dgm:animLvl val="lvl"/>
        </dgm:presLayoutVars>
      </dgm:prSet>
      <dgm:spPr/>
    </dgm:pt>
    <dgm:pt modelId="{84D853BE-D488-434D-8280-FF0467CBCBB8}" type="pres">
      <dgm:prSet presAssocID="{57BC27D4-ADAA-4817-A0DA-25820ED8AFAE}" presName="thickLine" presStyleLbl="alignNode1" presStyleIdx="0" presStyleCnt="2"/>
      <dgm:spPr/>
    </dgm:pt>
    <dgm:pt modelId="{A2907B36-4E55-407A-96DB-A9DB67339EED}" type="pres">
      <dgm:prSet presAssocID="{57BC27D4-ADAA-4817-A0DA-25820ED8AFAE}" presName="horz1" presStyleCnt="0"/>
      <dgm:spPr/>
    </dgm:pt>
    <dgm:pt modelId="{CA798533-7D04-4EE3-8D71-28133C2A332A}" type="pres">
      <dgm:prSet presAssocID="{57BC27D4-ADAA-4817-A0DA-25820ED8AFAE}" presName="tx1" presStyleLbl="revTx" presStyleIdx="0" presStyleCnt="2"/>
      <dgm:spPr/>
    </dgm:pt>
    <dgm:pt modelId="{EBD7B2E3-FFE8-4F18-B162-C2C1481A8010}" type="pres">
      <dgm:prSet presAssocID="{57BC27D4-ADAA-4817-A0DA-25820ED8AFAE}" presName="vert1" presStyleCnt="0"/>
      <dgm:spPr/>
    </dgm:pt>
    <dgm:pt modelId="{BE998C9D-4FA9-4138-89E6-2491DC5D97F2}" type="pres">
      <dgm:prSet presAssocID="{9A4A73B3-3B01-4413-8CF1-5FA8104FEDE3}" presName="thickLine" presStyleLbl="alignNode1" presStyleIdx="1" presStyleCnt="2"/>
      <dgm:spPr/>
    </dgm:pt>
    <dgm:pt modelId="{1CE49F75-FFA3-43B0-AA43-983D30914B96}" type="pres">
      <dgm:prSet presAssocID="{9A4A73B3-3B01-4413-8CF1-5FA8104FEDE3}" presName="horz1" presStyleCnt="0"/>
      <dgm:spPr/>
    </dgm:pt>
    <dgm:pt modelId="{4EF32557-1E0C-4E50-BF42-9F5BCE5272E2}" type="pres">
      <dgm:prSet presAssocID="{9A4A73B3-3B01-4413-8CF1-5FA8104FEDE3}" presName="tx1" presStyleLbl="revTx" presStyleIdx="1" presStyleCnt="2"/>
      <dgm:spPr/>
    </dgm:pt>
    <dgm:pt modelId="{76BE9E22-4A35-4B65-8440-238BB35C8857}" type="pres">
      <dgm:prSet presAssocID="{9A4A73B3-3B01-4413-8CF1-5FA8104FEDE3}" presName="vert1" presStyleCnt="0"/>
      <dgm:spPr/>
    </dgm:pt>
  </dgm:ptLst>
  <dgm:cxnLst>
    <dgm:cxn modelId="{A12B216A-36FE-4565-A950-80255861B8A6}" type="presOf" srcId="{9A4A73B3-3B01-4413-8CF1-5FA8104FEDE3}" destId="{4EF32557-1E0C-4E50-BF42-9F5BCE5272E2}" srcOrd="0" destOrd="0" presId="urn:microsoft.com/office/officeart/2008/layout/LinedList"/>
    <dgm:cxn modelId="{EE8C3276-5D0C-4BF2-AF5F-C62AD2B6E2AE}" type="presOf" srcId="{57BC27D4-ADAA-4817-A0DA-25820ED8AFAE}" destId="{CA798533-7D04-4EE3-8D71-28133C2A332A}" srcOrd="0" destOrd="0" presId="urn:microsoft.com/office/officeart/2008/layout/LinedList"/>
    <dgm:cxn modelId="{3641F59C-0841-4EF7-AD38-35423282BA81}" type="presOf" srcId="{2062EFAF-F106-4AAB-A62C-9D3935AFA50B}" destId="{831BBC98-D16E-4129-A24D-A70843CC3714}" srcOrd="0" destOrd="0" presId="urn:microsoft.com/office/officeart/2008/layout/LinedList"/>
    <dgm:cxn modelId="{61A3A0BA-71B3-4434-98AC-CA361E7A4DD6}" srcId="{2062EFAF-F106-4AAB-A62C-9D3935AFA50B}" destId="{57BC27D4-ADAA-4817-A0DA-25820ED8AFAE}" srcOrd="0" destOrd="0" parTransId="{C25DD6BD-6117-4F5F-883B-8864BB4DF638}" sibTransId="{26A36D39-F6BC-4E90-A993-5C669CEB1C67}"/>
    <dgm:cxn modelId="{938E47BB-278D-4DE2-B022-A0D68F6EE588}" srcId="{2062EFAF-F106-4AAB-A62C-9D3935AFA50B}" destId="{9A4A73B3-3B01-4413-8CF1-5FA8104FEDE3}" srcOrd="1" destOrd="0" parTransId="{69A67DA2-DC01-42DE-9B9D-09F3C9C32FB1}" sibTransId="{5CF8AE95-976D-4888-BFD0-2F5E6448F2F7}"/>
    <dgm:cxn modelId="{E0E2DD99-4FAD-4C39-B93C-6FD7F24A694A}" type="presParOf" srcId="{831BBC98-D16E-4129-A24D-A70843CC3714}" destId="{84D853BE-D488-434D-8280-FF0467CBCBB8}" srcOrd="0" destOrd="0" presId="urn:microsoft.com/office/officeart/2008/layout/LinedList"/>
    <dgm:cxn modelId="{4F462D26-8D7F-4552-AF85-11A04779B0C7}" type="presParOf" srcId="{831BBC98-D16E-4129-A24D-A70843CC3714}" destId="{A2907B36-4E55-407A-96DB-A9DB67339EED}" srcOrd="1" destOrd="0" presId="urn:microsoft.com/office/officeart/2008/layout/LinedList"/>
    <dgm:cxn modelId="{667D1E88-F836-491A-B250-F0B697C5A51F}" type="presParOf" srcId="{A2907B36-4E55-407A-96DB-A9DB67339EED}" destId="{CA798533-7D04-4EE3-8D71-28133C2A332A}" srcOrd="0" destOrd="0" presId="urn:microsoft.com/office/officeart/2008/layout/LinedList"/>
    <dgm:cxn modelId="{A640D0D5-F4DD-48AF-A41C-F13B72D8AB5B}" type="presParOf" srcId="{A2907B36-4E55-407A-96DB-A9DB67339EED}" destId="{EBD7B2E3-FFE8-4F18-B162-C2C1481A8010}" srcOrd="1" destOrd="0" presId="urn:microsoft.com/office/officeart/2008/layout/LinedList"/>
    <dgm:cxn modelId="{742AA9C3-EC05-40EA-9870-70E3F1FDD51D}" type="presParOf" srcId="{831BBC98-D16E-4129-A24D-A70843CC3714}" destId="{BE998C9D-4FA9-4138-89E6-2491DC5D97F2}" srcOrd="2" destOrd="0" presId="urn:microsoft.com/office/officeart/2008/layout/LinedList"/>
    <dgm:cxn modelId="{C66C0E9F-F9F3-4DBC-BB12-57C52DE859B9}" type="presParOf" srcId="{831BBC98-D16E-4129-A24D-A70843CC3714}" destId="{1CE49F75-FFA3-43B0-AA43-983D30914B96}" srcOrd="3" destOrd="0" presId="urn:microsoft.com/office/officeart/2008/layout/LinedList"/>
    <dgm:cxn modelId="{05EB4279-8C61-4BD3-9842-FF4733B9DB88}" type="presParOf" srcId="{1CE49F75-FFA3-43B0-AA43-983D30914B96}" destId="{4EF32557-1E0C-4E50-BF42-9F5BCE5272E2}" srcOrd="0" destOrd="0" presId="urn:microsoft.com/office/officeart/2008/layout/LinedList"/>
    <dgm:cxn modelId="{726F2AB1-81ED-4692-834F-F1EA27719E95}" type="presParOf" srcId="{1CE49F75-FFA3-43B0-AA43-983D30914B96}" destId="{76BE9E22-4A35-4B65-8440-238BB35C88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48F0988-A920-4D3F-AD72-0A3C2527B2A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3E4FD1E-1DCF-4B58-9F38-86E9C4D10B5B}">
      <dgm:prSet/>
      <dgm:spPr/>
      <dgm:t>
        <a:bodyPr/>
        <a:lstStyle/>
        <a:p>
          <a:r>
            <a:rPr lang="it-IT" dirty="0"/>
            <a:t>Nell'elemento che si vuole modificare, aggiungere </a:t>
          </a:r>
          <a:r>
            <a:rPr lang="it-IT" dirty="0">
              <a:solidFill>
                <a:srgbClr val="FF0000"/>
              </a:solidFill>
            </a:rPr>
            <a:t>class="…"</a:t>
          </a:r>
        </a:p>
      </dgm:t>
    </dgm:pt>
    <dgm:pt modelId="{495910E0-657A-473E-9A20-D15BE7296CA0}" type="parTrans" cxnId="{AD6BFFA8-A15B-4416-A40C-D449F32D14BC}">
      <dgm:prSet/>
      <dgm:spPr/>
      <dgm:t>
        <a:bodyPr/>
        <a:lstStyle/>
        <a:p>
          <a:endParaRPr lang="it-IT"/>
        </a:p>
      </dgm:t>
    </dgm:pt>
    <dgm:pt modelId="{BE8E8ECC-1967-44D7-8E9F-6678F0537AD1}" type="sibTrans" cxnId="{AD6BFFA8-A15B-4416-A40C-D449F32D14BC}">
      <dgm:prSet/>
      <dgm:spPr/>
      <dgm:t>
        <a:bodyPr/>
        <a:lstStyle/>
        <a:p>
          <a:endParaRPr lang="it-IT"/>
        </a:p>
      </dgm:t>
    </dgm:pt>
    <dgm:pt modelId="{85D07204-3A50-4838-9297-8504190ACA68}" type="pres">
      <dgm:prSet presAssocID="{948F0988-A920-4D3F-AD72-0A3C2527B2AF}" presName="diagram" presStyleCnt="0">
        <dgm:presLayoutVars>
          <dgm:dir/>
          <dgm:resizeHandles val="exact"/>
        </dgm:presLayoutVars>
      </dgm:prSet>
      <dgm:spPr/>
    </dgm:pt>
    <dgm:pt modelId="{14240A3E-9D5F-4AAE-B4F4-DE20CE11F6FF}" type="pres">
      <dgm:prSet presAssocID="{C3E4FD1E-1DCF-4B58-9F38-86E9C4D10B5B}" presName="node" presStyleLbl="node1" presStyleIdx="0" presStyleCnt="1">
        <dgm:presLayoutVars>
          <dgm:bulletEnabled val="1"/>
        </dgm:presLayoutVars>
      </dgm:prSet>
      <dgm:spPr/>
    </dgm:pt>
  </dgm:ptLst>
  <dgm:cxnLst>
    <dgm:cxn modelId="{66D7E707-445D-45B7-8AB0-BC93F74FF629}" type="presOf" srcId="{948F0988-A920-4D3F-AD72-0A3C2527B2AF}" destId="{85D07204-3A50-4838-9297-8504190ACA68}" srcOrd="0" destOrd="0" presId="urn:microsoft.com/office/officeart/2005/8/layout/default"/>
    <dgm:cxn modelId="{5875525E-F585-4F38-B602-DB5C25ADEAE1}" type="presOf" srcId="{C3E4FD1E-1DCF-4B58-9F38-86E9C4D10B5B}" destId="{14240A3E-9D5F-4AAE-B4F4-DE20CE11F6FF}" srcOrd="0" destOrd="0" presId="urn:microsoft.com/office/officeart/2005/8/layout/default"/>
    <dgm:cxn modelId="{AD6BFFA8-A15B-4416-A40C-D449F32D14BC}" srcId="{948F0988-A920-4D3F-AD72-0A3C2527B2AF}" destId="{C3E4FD1E-1DCF-4B58-9F38-86E9C4D10B5B}" srcOrd="0" destOrd="0" parTransId="{495910E0-657A-473E-9A20-D15BE7296CA0}" sibTransId="{BE8E8ECC-1967-44D7-8E9F-6678F0537AD1}"/>
    <dgm:cxn modelId="{6D2FAA3E-5122-432E-8D44-6F1053E25108}" type="presParOf" srcId="{85D07204-3A50-4838-9297-8504190ACA68}" destId="{14240A3E-9D5F-4AAE-B4F4-DE20CE11F6F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AAC2A1B-35A3-4B7F-BE60-656A9CFC5B5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6DB1E05-66AA-4C66-9958-A8D78F436B78}">
      <dgm:prSet/>
      <dgm:spPr/>
      <dgm:t>
        <a:bodyPr/>
        <a:lstStyle/>
        <a:p>
          <a:r>
            <a:rPr lang="it-IT"/>
            <a:t>class="w3-black"</a:t>
          </a:r>
        </a:p>
      </dgm:t>
    </dgm:pt>
    <dgm:pt modelId="{A753BE95-544D-42DC-BFF2-9F2148FDA3F6}" type="parTrans" cxnId="{66F83260-FFF7-46B5-9CE4-821312C9E849}">
      <dgm:prSet/>
      <dgm:spPr/>
      <dgm:t>
        <a:bodyPr/>
        <a:lstStyle/>
        <a:p>
          <a:endParaRPr lang="it-IT"/>
        </a:p>
      </dgm:t>
    </dgm:pt>
    <dgm:pt modelId="{3FE58E63-097F-4C3F-95D5-8EAD5C20E03C}" type="sibTrans" cxnId="{66F83260-FFF7-46B5-9CE4-821312C9E849}">
      <dgm:prSet/>
      <dgm:spPr/>
      <dgm:t>
        <a:bodyPr/>
        <a:lstStyle/>
        <a:p>
          <a:endParaRPr lang="it-IT"/>
        </a:p>
      </dgm:t>
    </dgm:pt>
    <dgm:pt modelId="{A28CAB1F-F1E3-4FBB-9CCF-C89379125C81}">
      <dgm:prSet/>
      <dgm:spPr/>
      <dgm:t>
        <a:bodyPr/>
        <a:lstStyle/>
        <a:p>
          <a:r>
            <a:rPr lang="it-IT"/>
            <a:t>class="w3-blue"</a:t>
          </a:r>
        </a:p>
      </dgm:t>
    </dgm:pt>
    <dgm:pt modelId="{0FAA8ABC-C7AA-4627-AD0C-F0237E6ED80A}" type="parTrans" cxnId="{599B35E1-771E-4E24-B576-5A63DDC9BA57}">
      <dgm:prSet/>
      <dgm:spPr/>
      <dgm:t>
        <a:bodyPr/>
        <a:lstStyle/>
        <a:p>
          <a:endParaRPr lang="it-IT"/>
        </a:p>
      </dgm:t>
    </dgm:pt>
    <dgm:pt modelId="{AE0F0912-BA7E-4A0B-AD8C-5782896A6D53}" type="sibTrans" cxnId="{599B35E1-771E-4E24-B576-5A63DDC9BA57}">
      <dgm:prSet/>
      <dgm:spPr/>
      <dgm:t>
        <a:bodyPr/>
        <a:lstStyle/>
        <a:p>
          <a:endParaRPr lang="it-IT"/>
        </a:p>
      </dgm:t>
    </dgm:pt>
    <dgm:pt modelId="{236BC050-1C0F-4EDF-9ED4-09512E53A834}">
      <dgm:prSet/>
      <dgm:spPr/>
      <dgm:t>
        <a:bodyPr/>
        <a:lstStyle/>
        <a:p>
          <a:r>
            <a:rPr lang="it-IT"/>
            <a:t>class="w3-green"</a:t>
          </a:r>
        </a:p>
      </dgm:t>
    </dgm:pt>
    <dgm:pt modelId="{E65546E9-8856-4DC0-AC3F-2A4F0FD80CAC}" type="parTrans" cxnId="{487AC727-0772-42B7-84E6-D3997CED58F5}">
      <dgm:prSet/>
      <dgm:spPr/>
      <dgm:t>
        <a:bodyPr/>
        <a:lstStyle/>
        <a:p>
          <a:endParaRPr lang="it-IT"/>
        </a:p>
      </dgm:t>
    </dgm:pt>
    <dgm:pt modelId="{34F3F66D-CB2B-4DAC-8CFF-9F085CBD4385}" type="sibTrans" cxnId="{487AC727-0772-42B7-84E6-D3997CED58F5}">
      <dgm:prSet/>
      <dgm:spPr/>
      <dgm:t>
        <a:bodyPr/>
        <a:lstStyle/>
        <a:p>
          <a:endParaRPr lang="it-IT"/>
        </a:p>
      </dgm:t>
    </dgm:pt>
    <dgm:pt modelId="{21EC93E3-28F9-4315-8C44-4B40B47AAFB6}" type="pres">
      <dgm:prSet presAssocID="{0AAC2A1B-35A3-4B7F-BE60-656A9CFC5B54}" presName="diagram" presStyleCnt="0">
        <dgm:presLayoutVars>
          <dgm:dir/>
          <dgm:resizeHandles val="exact"/>
        </dgm:presLayoutVars>
      </dgm:prSet>
      <dgm:spPr/>
    </dgm:pt>
    <dgm:pt modelId="{B8E31053-EBD0-4B5E-A56B-32F3198A1908}" type="pres">
      <dgm:prSet presAssocID="{46DB1E05-66AA-4C66-9958-A8D78F436B78}" presName="node" presStyleLbl="node1" presStyleIdx="0" presStyleCnt="3">
        <dgm:presLayoutVars>
          <dgm:bulletEnabled val="1"/>
        </dgm:presLayoutVars>
      </dgm:prSet>
      <dgm:spPr/>
    </dgm:pt>
    <dgm:pt modelId="{CA6D02AE-AA5B-45D3-B9C8-295308C9158B}" type="pres">
      <dgm:prSet presAssocID="{3FE58E63-097F-4C3F-95D5-8EAD5C20E03C}" presName="sibTrans" presStyleCnt="0"/>
      <dgm:spPr/>
    </dgm:pt>
    <dgm:pt modelId="{7E4A8808-C792-420E-9FC1-A6954A144FE8}" type="pres">
      <dgm:prSet presAssocID="{A28CAB1F-F1E3-4FBB-9CCF-C89379125C81}" presName="node" presStyleLbl="node1" presStyleIdx="1" presStyleCnt="3">
        <dgm:presLayoutVars>
          <dgm:bulletEnabled val="1"/>
        </dgm:presLayoutVars>
      </dgm:prSet>
      <dgm:spPr/>
    </dgm:pt>
    <dgm:pt modelId="{2445AB50-3FB4-4906-8A51-560C446351F0}" type="pres">
      <dgm:prSet presAssocID="{AE0F0912-BA7E-4A0B-AD8C-5782896A6D53}" presName="sibTrans" presStyleCnt="0"/>
      <dgm:spPr/>
    </dgm:pt>
    <dgm:pt modelId="{C5243D36-9FEE-48AE-AAF7-9974EFEDD624}" type="pres">
      <dgm:prSet presAssocID="{236BC050-1C0F-4EDF-9ED4-09512E53A834}" presName="node" presStyleLbl="node1" presStyleIdx="2" presStyleCnt="3">
        <dgm:presLayoutVars>
          <dgm:bulletEnabled val="1"/>
        </dgm:presLayoutVars>
      </dgm:prSet>
      <dgm:spPr/>
    </dgm:pt>
  </dgm:ptLst>
  <dgm:cxnLst>
    <dgm:cxn modelId="{487AC727-0772-42B7-84E6-D3997CED58F5}" srcId="{0AAC2A1B-35A3-4B7F-BE60-656A9CFC5B54}" destId="{236BC050-1C0F-4EDF-9ED4-09512E53A834}" srcOrd="2" destOrd="0" parTransId="{E65546E9-8856-4DC0-AC3F-2A4F0FD80CAC}" sibTransId="{34F3F66D-CB2B-4DAC-8CFF-9F085CBD4385}"/>
    <dgm:cxn modelId="{963BAF3D-FCB4-4854-AACA-A6D860A95C42}" type="presOf" srcId="{46DB1E05-66AA-4C66-9958-A8D78F436B78}" destId="{B8E31053-EBD0-4B5E-A56B-32F3198A1908}" srcOrd="0" destOrd="0" presId="urn:microsoft.com/office/officeart/2005/8/layout/default"/>
    <dgm:cxn modelId="{66F83260-FFF7-46B5-9CE4-821312C9E849}" srcId="{0AAC2A1B-35A3-4B7F-BE60-656A9CFC5B54}" destId="{46DB1E05-66AA-4C66-9958-A8D78F436B78}" srcOrd="0" destOrd="0" parTransId="{A753BE95-544D-42DC-BFF2-9F2148FDA3F6}" sibTransId="{3FE58E63-097F-4C3F-95D5-8EAD5C20E03C}"/>
    <dgm:cxn modelId="{386A5BA5-90E3-4667-8939-20477AC43A0B}" type="presOf" srcId="{236BC050-1C0F-4EDF-9ED4-09512E53A834}" destId="{C5243D36-9FEE-48AE-AAF7-9974EFEDD624}" srcOrd="0" destOrd="0" presId="urn:microsoft.com/office/officeart/2005/8/layout/default"/>
    <dgm:cxn modelId="{3FDB6DB3-1FDB-4551-A676-E5F16E151A0D}" type="presOf" srcId="{0AAC2A1B-35A3-4B7F-BE60-656A9CFC5B54}" destId="{21EC93E3-28F9-4315-8C44-4B40B47AAFB6}" srcOrd="0" destOrd="0" presId="urn:microsoft.com/office/officeart/2005/8/layout/default"/>
    <dgm:cxn modelId="{3767B4D9-E7EC-49C3-880E-5CFB15BDF931}" type="presOf" srcId="{A28CAB1F-F1E3-4FBB-9CCF-C89379125C81}" destId="{7E4A8808-C792-420E-9FC1-A6954A144FE8}" srcOrd="0" destOrd="0" presId="urn:microsoft.com/office/officeart/2005/8/layout/default"/>
    <dgm:cxn modelId="{599B35E1-771E-4E24-B576-5A63DDC9BA57}" srcId="{0AAC2A1B-35A3-4B7F-BE60-656A9CFC5B54}" destId="{A28CAB1F-F1E3-4FBB-9CCF-C89379125C81}" srcOrd="1" destOrd="0" parTransId="{0FAA8ABC-C7AA-4627-AD0C-F0237E6ED80A}" sibTransId="{AE0F0912-BA7E-4A0B-AD8C-5782896A6D53}"/>
    <dgm:cxn modelId="{63F78083-FF07-4BF7-BEF1-7413EBB457D1}" type="presParOf" srcId="{21EC93E3-28F9-4315-8C44-4B40B47AAFB6}" destId="{B8E31053-EBD0-4B5E-A56B-32F3198A1908}" srcOrd="0" destOrd="0" presId="urn:microsoft.com/office/officeart/2005/8/layout/default"/>
    <dgm:cxn modelId="{71A1BB7D-2842-49F1-9307-63885B5D30E8}" type="presParOf" srcId="{21EC93E3-28F9-4315-8C44-4B40B47AAFB6}" destId="{CA6D02AE-AA5B-45D3-B9C8-295308C9158B}" srcOrd="1" destOrd="0" presId="urn:microsoft.com/office/officeart/2005/8/layout/default"/>
    <dgm:cxn modelId="{E4C2949E-5F5C-4A39-B5E7-9D2751DD8A02}" type="presParOf" srcId="{21EC93E3-28F9-4315-8C44-4B40B47AAFB6}" destId="{7E4A8808-C792-420E-9FC1-A6954A144FE8}" srcOrd="2" destOrd="0" presId="urn:microsoft.com/office/officeart/2005/8/layout/default"/>
    <dgm:cxn modelId="{0843C6BE-53B2-47CD-BB4F-A36513AFF898}" type="presParOf" srcId="{21EC93E3-28F9-4315-8C44-4B40B47AAFB6}" destId="{2445AB50-3FB4-4906-8A51-560C446351F0}" srcOrd="3" destOrd="0" presId="urn:microsoft.com/office/officeart/2005/8/layout/default"/>
    <dgm:cxn modelId="{4413E600-685F-4B42-9CE5-C1FB8990BE21}" type="presParOf" srcId="{21EC93E3-28F9-4315-8C44-4B40B47AAFB6}" destId="{C5243D36-9FEE-48AE-AAF7-9974EFEDD62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6749844-4A3F-4DFC-A3B6-9FB68A5FD83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EAEF140-4E73-4997-80B7-A0D53B156547}">
      <dgm:prSet/>
      <dgm:spPr/>
      <dgm:t>
        <a:bodyPr/>
        <a:lstStyle/>
        <a:p>
          <a:r>
            <a:rPr lang="it-IT"/>
            <a:t>class="w3-text-black"</a:t>
          </a:r>
        </a:p>
      </dgm:t>
    </dgm:pt>
    <dgm:pt modelId="{EB1D705C-0D01-41FF-9D38-D9000F5D044A}" type="parTrans" cxnId="{DC1B6B02-E3DD-4139-8C5B-FD5C8699F1E4}">
      <dgm:prSet/>
      <dgm:spPr/>
      <dgm:t>
        <a:bodyPr/>
        <a:lstStyle/>
        <a:p>
          <a:endParaRPr lang="it-IT"/>
        </a:p>
      </dgm:t>
    </dgm:pt>
    <dgm:pt modelId="{FF58ECFB-7B49-4A9B-B494-FC28D855F528}" type="sibTrans" cxnId="{DC1B6B02-E3DD-4139-8C5B-FD5C8699F1E4}">
      <dgm:prSet/>
      <dgm:spPr/>
      <dgm:t>
        <a:bodyPr/>
        <a:lstStyle/>
        <a:p>
          <a:endParaRPr lang="it-IT"/>
        </a:p>
      </dgm:t>
    </dgm:pt>
    <dgm:pt modelId="{5A182736-F44B-400C-B9BC-9FAFB161988F}">
      <dgm:prSet/>
      <dgm:spPr/>
      <dgm:t>
        <a:bodyPr/>
        <a:lstStyle/>
        <a:p>
          <a:r>
            <a:rPr lang="it-IT"/>
            <a:t>class="w3-text-blue"</a:t>
          </a:r>
        </a:p>
      </dgm:t>
    </dgm:pt>
    <dgm:pt modelId="{392B7E72-ABF0-4ECF-8BE2-6B9FFD864DAA}" type="parTrans" cxnId="{C7312C3D-4BC9-4F7D-9017-45867DFD571A}">
      <dgm:prSet/>
      <dgm:spPr/>
      <dgm:t>
        <a:bodyPr/>
        <a:lstStyle/>
        <a:p>
          <a:endParaRPr lang="it-IT"/>
        </a:p>
      </dgm:t>
    </dgm:pt>
    <dgm:pt modelId="{0D55A4F6-366E-4176-9719-40A601B263C6}" type="sibTrans" cxnId="{C7312C3D-4BC9-4F7D-9017-45867DFD571A}">
      <dgm:prSet/>
      <dgm:spPr/>
      <dgm:t>
        <a:bodyPr/>
        <a:lstStyle/>
        <a:p>
          <a:endParaRPr lang="it-IT"/>
        </a:p>
      </dgm:t>
    </dgm:pt>
    <dgm:pt modelId="{6593F715-5FD2-4BFE-BA89-23CBCD28ACA4}">
      <dgm:prSet/>
      <dgm:spPr/>
      <dgm:t>
        <a:bodyPr/>
        <a:lstStyle/>
        <a:p>
          <a:r>
            <a:rPr lang="it-IT"/>
            <a:t>class="w3-text-green"</a:t>
          </a:r>
        </a:p>
      </dgm:t>
    </dgm:pt>
    <dgm:pt modelId="{BBDC0434-D5DB-4EB3-9040-063C9F0285D5}" type="parTrans" cxnId="{8605ECE1-F100-4E6D-9A2A-0DCBF0147CF4}">
      <dgm:prSet/>
      <dgm:spPr/>
      <dgm:t>
        <a:bodyPr/>
        <a:lstStyle/>
        <a:p>
          <a:endParaRPr lang="it-IT"/>
        </a:p>
      </dgm:t>
    </dgm:pt>
    <dgm:pt modelId="{B32AF765-A2A8-474C-89A5-966912929C40}" type="sibTrans" cxnId="{8605ECE1-F100-4E6D-9A2A-0DCBF0147CF4}">
      <dgm:prSet/>
      <dgm:spPr/>
      <dgm:t>
        <a:bodyPr/>
        <a:lstStyle/>
        <a:p>
          <a:endParaRPr lang="it-IT"/>
        </a:p>
      </dgm:t>
    </dgm:pt>
    <dgm:pt modelId="{5669CAD2-7153-4A2F-ADF7-6CB23B4F6B32}" type="pres">
      <dgm:prSet presAssocID="{56749844-4A3F-4DFC-A3B6-9FB68A5FD83C}" presName="diagram" presStyleCnt="0">
        <dgm:presLayoutVars>
          <dgm:dir/>
          <dgm:resizeHandles val="exact"/>
        </dgm:presLayoutVars>
      </dgm:prSet>
      <dgm:spPr/>
    </dgm:pt>
    <dgm:pt modelId="{DA3AFF06-975F-44FD-9786-85895971A88D}" type="pres">
      <dgm:prSet presAssocID="{9EAEF140-4E73-4997-80B7-A0D53B156547}" presName="node" presStyleLbl="node1" presStyleIdx="0" presStyleCnt="3">
        <dgm:presLayoutVars>
          <dgm:bulletEnabled val="1"/>
        </dgm:presLayoutVars>
      </dgm:prSet>
      <dgm:spPr/>
    </dgm:pt>
    <dgm:pt modelId="{ABDE621B-B0B8-46E5-88A8-978EC3CA2C82}" type="pres">
      <dgm:prSet presAssocID="{FF58ECFB-7B49-4A9B-B494-FC28D855F528}" presName="sibTrans" presStyleCnt="0"/>
      <dgm:spPr/>
    </dgm:pt>
    <dgm:pt modelId="{A3D5E2F4-2339-4B67-9E91-7E3CE558BD33}" type="pres">
      <dgm:prSet presAssocID="{5A182736-F44B-400C-B9BC-9FAFB161988F}" presName="node" presStyleLbl="node1" presStyleIdx="1" presStyleCnt="3">
        <dgm:presLayoutVars>
          <dgm:bulletEnabled val="1"/>
        </dgm:presLayoutVars>
      </dgm:prSet>
      <dgm:spPr/>
    </dgm:pt>
    <dgm:pt modelId="{D605C711-265A-4CFF-8ECF-75F2155AFE95}" type="pres">
      <dgm:prSet presAssocID="{0D55A4F6-366E-4176-9719-40A601B263C6}" presName="sibTrans" presStyleCnt="0"/>
      <dgm:spPr/>
    </dgm:pt>
    <dgm:pt modelId="{897CEFB2-E518-4C6B-B668-1A6115B4059A}" type="pres">
      <dgm:prSet presAssocID="{6593F715-5FD2-4BFE-BA89-23CBCD28ACA4}" presName="node" presStyleLbl="node1" presStyleIdx="2" presStyleCnt="3">
        <dgm:presLayoutVars>
          <dgm:bulletEnabled val="1"/>
        </dgm:presLayoutVars>
      </dgm:prSet>
      <dgm:spPr/>
    </dgm:pt>
  </dgm:ptLst>
  <dgm:cxnLst>
    <dgm:cxn modelId="{DC1B6B02-E3DD-4139-8C5B-FD5C8699F1E4}" srcId="{56749844-4A3F-4DFC-A3B6-9FB68A5FD83C}" destId="{9EAEF140-4E73-4997-80B7-A0D53B156547}" srcOrd="0" destOrd="0" parTransId="{EB1D705C-0D01-41FF-9D38-D9000F5D044A}" sibTransId="{FF58ECFB-7B49-4A9B-B494-FC28D855F528}"/>
    <dgm:cxn modelId="{C7312C3D-4BC9-4F7D-9017-45867DFD571A}" srcId="{56749844-4A3F-4DFC-A3B6-9FB68A5FD83C}" destId="{5A182736-F44B-400C-B9BC-9FAFB161988F}" srcOrd="1" destOrd="0" parTransId="{392B7E72-ABF0-4ECF-8BE2-6B9FFD864DAA}" sibTransId="{0D55A4F6-366E-4176-9719-40A601B263C6}"/>
    <dgm:cxn modelId="{64A82C3F-D4B8-4E07-A28C-9C8778547C5E}" type="presOf" srcId="{56749844-4A3F-4DFC-A3B6-9FB68A5FD83C}" destId="{5669CAD2-7153-4A2F-ADF7-6CB23B4F6B32}" srcOrd="0" destOrd="0" presId="urn:microsoft.com/office/officeart/2005/8/layout/default"/>
    <dgm:cxn modelId="{CF7FC24C-AA17-4BED-861C-7AAB88E10472}" type="presOf" srcId="{5A182736-F44B-400C-B9BC-9FAFB161988F}" destId="{A3D5E2F4-2339-4B67-9E91-7E3CE558BD33}" srcOrd="0" destOrd="0" presId="urn:microsoft.com/office/officeart/2005/8/layout/default"/>
    <dgm:cxn modelId="{25CFA9A3-CE76-4025-9BCC-FE9B86A37714}" type="presOf" srcId="{6593F715-5FD2-4BFE-BA89-23CBCD28ACA4}" destId="{897CEFB2-E518-4C6B-B668-1A6115B4059A}" srcOrd="0" destOrd="0" presId="urn:microsoft.com/office/officeart/2005/8/layout/default"/>
    <dgm:cxn modelId="{8605ECE1-F100-4E6D-9A2A-0DCBF0147CF4}" srcId="{56749844-4A3F-4DFC-A3B6-9FB68A5FD83C}" destId="{6593F715-5FD2-4BFE-BA89-23CBCD28ACA4}" srcOrd="2" destOrd="0" parTransId="{BBDC0434-D5DB-4EB3-9040-063C9F0285D5}" sibTransId="{B32AF765-A2A8-474C-89A5-966912929C40}"/>
    <dgm:cxn modelId="{CCAA78FA-2FA2-497B-B612-F4600102FCD2}" type="presOf" srcId="{9EAEF140-4E73-4997-80B7-A0D53B156547}" destId="{DA3AFF06-975F-44FD-9786-85895971A88D}" srcOrd="0" destOrd="0" presId="urn:microsoft.com/office/officeart/2005/8/layout/default"/>
    <dgm:cxn modelId="{47DD60F6-E43E-4B86-BC7F-D65F6F1F6C12}" type="presParOf" srcId="{5669CAD2-7153-4A2F-ADF7-6CB23B4F6B32}" destId="{DA3AFF06-975F-44FD-9786-85895971A88D}" srcOrd="0" destOrd="0" presId="urn:microsoft.com/office/officeart/2005/8/layout/default"/>
    <dgm:cxn modelId="{129D1659-D9D3-430E-B670-47B909CA6380}" type="presParOf" srcId="{5669CAD2-7153-4A2F-ADF7-6CB23B4F6B32}" destId="{ABDE621B-B0B8-46E5-88A8-978EC3CA2C82}" srcOrd="1" destOrd="0" presId="urn:microsoft.com/office/officeart/2005/8/layout/default"/>
    <dgm:cxn modelId="{8280CD4C-1DB8-4565-8138-E7BAABAFA4CB}" type="presParOf" srcId="{5669CAD2-7153-4A2F-ADF7-6CB23B4F6B32}" destId="{A3D5E2F4-2339-4B67-9E91-7E3CE558BD33}" srcOrd="2" destOrd="0" presId="urn:microsoft.com/office/officeart/2005/8/layout/default"/>
    <dgm:cxn modelId="{10697B12-B97F-40C2-8AF4-B8464C92DAE6}" type="presParOf" srcId="{5669CAD2-7153-4A2F-ADF7-6CB23B4F6B32}" destId="{D605C711-265A-4CFF-8ECF-75F2155AFE95}" srcOrd="3" destOrd="0" presId="urn:microsoft.com/office/officeart/2005/8/layout/default"/>
    <dgm:cxn modelId="{D8B73507-AF2C-43E2-B17A-4B3D963FC2FC}" type="presParOf" srcId="{5669CAD2-7153-4A2F-ADF7-6CB23B4F6B32}" destId="{897CEFB2-E518-4C6B-B668-1A6115B405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692FF8-A9CC-47A5-86B4-8805645D337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A599570-D9B5-4907-822E-05C0EE0E4C01}">
      <dgm:prSet/>
      <dgm:spPr/>
      <dgm:t>
        <a:bodyPr/>
        <a:lstStyle/>
        <a:p>
          <a:r>
            <a:rPr lang="it-IT"/>
            <a:t>Attributi di abbellimento della pagina</a:t>
          </a:r>
        </a:p>
      </dgm:t>
    </dgm:pt>
    <dgm:pt modelId="{FCA0EE51-9843-4342-A33B-9BDDC70612D1}" type="parTrans" cxnId="{2E6981ED-FBEE-4C81-B47F-B44AAA6D727A}">
      <dgm:prSet/>
      <dgm:spPr/>
      <dgm:t>
        <a:bodyPr/>
        <a:lstStyle/>
        <a:p>
          <a:endParaRPr lang="it-IT"/>
        </a:p>
      </dgm:t>
    </dgm:pt>
    <dgm:pt modelId="{F7DB1A96-4453-4D29-B49A-0D15E88767E4}" type="sibTrans" cxnId="{2E6981ED-FBEE-4C81-B47F-B44AAA6D727A}">
      <dgm:prSet/>
      <dgm:spPr/>
      <dgm:t>
        <a:bodyPr/>
        <a:lstStyle/>
        <a:p>
          <a:endParaRPr lang="it-IT"/>
        </a:p>
      </dgm:t>
    </dgm:pt>
    <dgm:pt modelId="{2A5BE5A3-FE82-4AB9-908E-B08230161E5F}">
      <dgm:prSet/>
      <dgm:spPr/>
      <dgm:t>
        <a:bodyPr/>
        <a:lstStyle/>
        <a:p>
          <a:r>
            <a:rPr lang="it-IT"/>
            <a:t>Uso di framework</a:t>
          </a:r>
        </a:p>
      </dgm:t>
    </dgm:pt>
    <dgm:pt modelId="{FB38F7C5-F37B-429C-AA18-21C4C650B167}" type="parTrans" cxnId="{F33FCDC9-596F-473A-A053-C04CBCD99CAF}">
      <dgm:prSet/>
      <dgm:spPr/>
      <dgm:t>
        <a:bodyPr/>
        <a:lstStyle/>
        <a:p>
          <a:endParaRPr lang="it-IT"/>
        </a:p>
      </dgm:t>
    </dgm:pt>
    <dgm:pt modelId="{65099EAF-C168-4EAF-8F2D-42A0BFF9C109}" type="sibTrans" cxnId="{F33FCDC9-596F-473A-A053-C04CBCD99CAF}">
      <dgm:prSet/>
      <dgm:spPr/>
      <dgm:t>
        <a:bodyPr/>
        <a:lstStyle/>
        <a:p>
          <a:endParaRPr lang="it-IT"/>
        </a:p>
      </dgm:t>
    </dgm:pt>
    <dgm:pt modelId="{BD19CA7F-280B-47E5-B965-753383746076}" type="pres">
      <dgm:prSet presAssocID="{0A692FF8-A9CC-47A5-86B4-8805645D3379}" presName="diagram" presStyleCnt="0">
        <dgm:presLayoutVars>
          <dgm:dir/>
          <dgm:resizeHandles val="exact"/>
        </dgm:presLayoutVars>
      </dgm:prSet>
      <dgm:spPr/>
    </dgm:pt>
    <dgm:pt modelId="{9703D8FF-E597-4EBD-ACBE-F2A9A51EAD8E}" type="pres">
      <dgm:prSet presAssocID="{8A599570-D9B5-4907-822E-05C0EE0E4C01}" presName="node" presStyleLbl="node1" presStyleIdx="0" presStyleCnt="2">
        <dgm:presLayoutVars>
          <dgm:bulletEnabled val="1"/>
        </dgm:presLayoutVars>
      </dgm:prSet>
      <dgm:spPr/>
    </dgm:pt>
    <dgm:pt modelId="{8B9E8941-60F8-414A-8727-A45E9D33F4AF}" type="pres">
      <dgm:prSet presAssocID="{F7DB1A96-4453-4D29-B49A-0D15E88767E4}" presName="sibTrans" presStyleCnt="0"/>
      <dgm:spPr/>
    </dgm:pt>
    <dgm:pt modelId="{DFF46603-FB11-4EE2-93DF-2D3C1A52BDD8}" type="pres">
      <dgm:prSet presAssocID="{2A5BE5A3-FE82-4AB9-908E-B08230161E5F}" presName="node" presStyleLbl="node1" presStyleIdx="1" presStyleCnt="2">
        <dgm:presLayoutVars>
          <dgm:bulletEnabled val="1"/>
        </dgm:presLayoutVars>
      </dgm:prSet>
      <dgm:spPr/>
    </dgm:pt>
  </dgm:ptLst>
  <dgm:cxnLst>
    <dgm:cxn modelId="{76D6A00A-C15D-46A8-920A-37C9D72A7F55}" type="presOf" srcId="{0A692FF8-A9CC-47A5-86B4-8805645D3379}" destId="{BD19CA7F-280B-47E5-B965-753383746076}" srcOrd="0" destOrd="0" presId="urn:microsoft.com/office/officeart/2005/8/layout/default"/>
    <dgm:cxn modelId="{5A827B57-400B-400B-9EF6-FA8EB4657F3D}" type="presOf" srcId="{8A599570-D9B5-4907-822E-05C0EE0E4C01}" destId="{9703D8FF-E597-4EBD-ACBE-F2A9A51EAD8E}" srcOrd="0" destOrd="0" presId="urn:microsoft.com/office/officeart/2005/8/layout/default"/>
    <dgm:cxn modelId="{F33FCDC9-596F-473A-A053-C04CBCD99CAF}" srcId="{0A692FF8-A9CC-47A5-86B4-8805645D3379}" destId="{2A5BE5A3-FE82-4AB9-908E-B08230161E5F}" srcOrd="1" destOrd="0" parTransId="{FB38F7C5-F37B-429C-AA18-21C4C650B167}" sibTransId="{65099EAF-C168-4EAF-8F2D-42A0BFF9C109}"/>
    <dgm:cxn modelId="{D69E25CD-84DD-47C1-9EFD-48C54315F774}" type="presOf" srcId="{2A5BE5A3-FE82-4AB9-908E-B08230161E5F}" destId="{DFF46603-FB11-4EE2-93DF-2D3C1A52BDD8}" srcOrd="0" destOrd="0" presId="urn:microsoft.com/office/officeart/2005/8/layout/default"/>
    <dgm:cxn modelId="{2E6981ED-FBEE-4C81-B47F-B44AAA6D727A}" srcId="{0A692FF8-A9CC-47A5-86B4-8805645D3379}" destId="{8A599570-D9B5-4907-822E-05C0EE0E4C01}" srcOrd="0" destOrd="0" parTransId="{FCA0EE51-9843-4342-A33B-9BDDC70612D1}" sibTransId="{F7DB1A96-4453-4D29-B49A-0D15E88767E4}"/>
    <dgm:cxn modelId="{3BC14335-CCE8-4A33-A383-3D6E626FB452}" type="presParOf" srcId="{BD19CA7F-280B-47E5-B965-753383746076}" destId="{9703D8FF-E597-4EBD-ACBE-F2A9A51EAD8E}" srcOrd="0" destOrd="0" presId="urn:microsoft.com/office/officeart/2005/8/layout/default"/>
    <dgm:cxn modelId="{DB4C2D50-3221-4575-8ADB-FEA798162541}" type="presParOf" srcId="{BD19CA7F-280B-47E5-B965-753383746076}" destId="{8B9E8941-60F8-414A-8727-A45E9D33F4AF}" srcOrd="1" destOrd="0" presId="urn:microsoft.com/office/officeart/2005/8/layout/default"/>
    <dgm:cxn modelId="{DD7C9FE8-9C47-4473-BF1D-78E6E204545B}" type="presParOf" srcId="{BD19CA7F-280B-47E5-B965-753383746076}" destId="{DFF46603-FB11-4EE2-93DF-2D3C1A52BDD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EF037D8-8E32-4064-AA23-C63A9273A01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2A12C40-A8D4-4E83-84DE-15074429126A}">
      <dgm:prSet/>
      <dgm:spPr/>
      <dgm:t>
        <a:bodyPr/>
        <a:lstStyle/>
        <a:p>
          <a:r>
            <a:rPr lang="it-IT" dirty="0"/>
            <a:t>class="w3-tiny"</a:t>
          </a:r>
        </a:p>
      </dgm:t>
    </dgm:pt>
    <dgm:pt modelId="{EAC4B9DC-FA91-4865-8DBE-36F0889D672C}" type="parTrans" cxnId="{CE398381-3158-4447-8521-B85AD2BC5FA1}">
      <dgm:prSet/>
      <dgm:spPr/>
      <dgm:t>
        <a:bodyPr/>
        <a:lstStyle/>
        <a:p>
          <a:endParaRPr lang="it-IT"/>
        </a:p>
      </dgm:t>
    </dgm:pt>
    <dgm:pt modelId="{76FE3753-7158-4B49-BD76-AB709F8A8ADB}" type="sibTrans" cxnId="{CE398381-3158-4447-8521-B85AD2BC5FA1}">
      <dgm:prSet/>
      <dgm:spPr/>
      <dgm:t>
        <a:bodyPr/>
        <a:lstStyle/>
        <a:p>
          <a:endParaRPr lang="it-IT"/>
        </a:p>
      </dgm:t>
    </dgm:pt>
    <dgm:pt modelId="{4F39D473-F2C8-414D-9E23-C50E6EBF4FF6}">
      <dgm:prSet/>
      <dgm:spPr/>
      <dgm:t>
        <a:bodyPr/>
        <a:lstStyle/>
        <a:p>
          <a:r>
            <a:rPr lang="it-IT" dirty="0"/>
            <a:t>class="w3-small"</a:t>
          </a:r>
        </a:p>
      </dgm:t>
    </dgm:pt>
    <dgm:pt modelId="{68AF9043-E2D0-47A7-9DF2-F8AA7DA60A4F}" type="parTrans" cxnId="{C6F87461-D8DF-45F5-BF2A-0B58DAE73EBC}">
      <dgm:prSet/>
      <dgm:spPr/>
      <dgm:t>
        <a:bodyPr/>
        <a:lstStyle/>
        <a:p>
          <a:endParaRPr lang="it-IT"/>
        </a:p>
      </dgm:t>
    </dgm:pt>
    <dgm:pt modelId="{3C39F2B2-955C-491E-94B6-D44DB45DF013}" type="sibTrans" cxnId="{C6F87461-D8DF-45F5-BF2A-0B58DAE73EBC}">
      <dgm:prSet/>
      <dgm:spPr/>
      <dgm:t>
        <a:bodyPr/>
        <a:lstStyle/>
        <a:p>
          <a:endParaRPr lang="it-IT"/>
        </a:p>
      </dgm:t>
    </dgm:pt>
    <dgm:pt modelId="{CCC099F0-08FF-4996-8AE1-EBD192E84D4D}">
      <dgm:prSet/>
      <dgm:spPr/>
      <dgm:t>
        <a:bodyPr/>
        <a:lstStyle/>
        <a:p>
          <a:r>
            <a:rPr lang="it-IT" dirty="0"/>
            <a:t>class="w3-medium"</a:t>
          </a:r>
        </a:p>
      </dgm:t>
    </dgm:pt>
    <dgm:pt modelId="{EC7318DC-06B8-44D5-9300-C636570CEA66}" type="parTrans" cxnId="{3B61B97D-DCF8-4B45-9E9D-FE000F66050B}">
      <dgm:prSet/>
      <dgm:spPr/>
      <dgm:t>
        <a:bodyPr/>
        <a:lstStyle/>
        <a:p>
          <a:endParaRPr lang="it-IT"/>
        </a:p>
      </dgm:t>
    </dgm:pt>
    <dgm:pt modelId="{F6734A79-E3B6-41DF-A801-385565AE2E10}" type="sibTrans" cxnId="{3B61B97D-DCF8-4B45-9E9D-FE000F66050B}">
      <dgm:prSet/>
      <dgm:spPr/>
      <dgm:t>
        <a:bodyPr/>
        <a:lstStyle/>
        <a:p>
          <a:endParaRPr lang="it-IT"/>
        </a:p>
      </dgm:t>
    </dgm:pt>
    <dgm:pt modelId="{5CCD1F12-5DDD-4C0F-99B9-EC5C8BA2257C}">
      <dgm:prSet/>
      <dgm:spPr/>
      <dgm:t>
        <a:bodyPr/>
        <a:lstStyle/>
        <a:p>
          <a:r>
            <a:rPr lang="it-IT" dirty="0"/>
            <a:t>class="w3-large"</a:t>
          </a:r>
        </a:p>
      </dgm:t>
    </dgm:pt>
    <dgm:pt modelId="{FFA00CB6-DCB0-49D5-A6E6-F8790BB9C29F}" type="parTrans" cxnId="{BEE96726-1864-4348-B04D-18CC5327327D}">
      <dgm:prSet/>
      <dgm:spPr/>
      <dgm:t>
        <a:bodyPr/>
        <a:lstStyle/>
        <a:p>
          <a:endParaRPr lang="it-IT"/>
        </a:p>
      </dgm:t>
    </dgm:pt>
    <dgm:pt modelId="{DD1F0B71-CF83-42B0-A14D-83C7FC08C120}" type="sibTrans" cxnId="{BEE96726-1864-4348-B04D-18CC5327327D}">
      <dgm:prSet/>
      <dgm:spPr/>
      <dgm:t>
        <a:bodyPr/>
        <a:lstStyle/>
        <a:p>
          <a:endParaRPr lang="it-IT"/>
        </a:p>
      </dgm:t>
    </dgm:pt>
    <dgm:pt modelId="{5C6C34A8-00BF-4D84-BDDF-51A2621E93D7}">
      <dgm:prSet/>
      <dgm:spPr/>
      <dgm:t>
        <a:bodyPr/>
        <a:lstStyle/>
        <a:p>
          <a:r>
            <a:rPr lang="it-IT" dirty="0"/>
            <a:t>class="w3-xlarge"</a:t>
          </a:r>
        </a:p>
      </dgm:t>
    </dgm:pt>
    <dgm:pt modelId="{D439967B-4FE4-48F7-8C19-50D6F64BB9D2}" type="parTrans" cxnId="{A36A2CED-6F41-42D8-ACCB-5508B1D4EB3D}">
      <dgm:prSet/>
      <dgm:spPr/>
      <dgm:t>
        <a:bodyPr/>
        <a:lstStyle/>
        <a:p>
          <a:endParaRPr lang="it-IT"/>
        </a:p>
      </dgm:t>
    </dgm:pt>
    <dgm:pt modelId="{733E208C-CDC7-4A6D-B694-34FEC149F76D}" type="sibTrans" cxnId="{A36A2CED-6F41-42D8-ACCB-5508B1D4EB3D}">
      <dgm:prSet/>
      <dgm:spPr/>
      <dgm:t>
        <a:bodyPr/>
        <a:lstStyle/>
        <a:p>
          <a:endParaRPr lang="it-IT"/>
        </a:p>
      </dgm:t>
    </dgm:pt>
    <dgm:pt modelId="{11CE7AC1-D819-4DBE-BB4B-4C986AAFB8C0}" type="pres">
      <dgm:prSet presAssocID="{CEF037D8-8E32-4064-AA23-C63A9273A012}" presName="diagram" presStyleCnt="0">
        <dgm:presLayoutVars>
          <dgm:dir/>
          <dgm:resizeHandles val="exact"/>
        </dgm:presLayoutVars>
      </dgm:prSet>
      <dgm:spPr/>
    </dgm:pt>
    <dgm:pt modelId="{D29DE505-73BF-4D2D-86C8-153718BC65FD}" type="pres">
      <dgm:prSet presAssocID="{C2A12C40-A8D4-4E83-84DE-15074429126A}" presName="node" presStyleLbl="node1" presStyleIdx="0" presStyleCnt="5">
        <dgm:presLayoutVars>
          <dgm:bulletEnabled val="1"/>
        </dgm:presLayoutVars>
      </dgm:prSet>
      <dgm:spPr/>
    </dgm:pt>
    <dgm:pt modelId="{C2039217-3E50-43C1-93F7-9A62A6171A52}" type="pres">
      <dgm:prSet presAssocID="{76FE3753-7158-4B49-BD76-AB709F8A8ADB}" presName="sibTrans" presStyleCnt="0"/>
      <dgm:spPr/>
    </dgm:pt>
    <dgm:pt modelId="{8B54FC2A-1D09-4A75-BB56-6EDF52488F3F}" type="pres">
      <dgm:prSet presAssocID="{4F39D473-F2C8-414D-9E23-C50E6EBF4FF6}" presName="node" presStyleLbl="node1" presStyleIdx="1" presStyleCnt="5">
        <dgm:presLayoutVars>
          <dgm:bulletEnabled val="1"/>
        </dgm:presLayoutVars>
      </dgm:prSet>
      <dgm:spPr/>
    </dgm:pt>
    <dgm:pt modelId="{F348A679-6CEF-49C0-A46B-D6F73C9CFF63}" type="pres">
      <dgm:prSet presAssocID="{3C39F2B2-955C-491E-94B6-D44DB45DF013}" presName="sibTrans" presStyleCnt="0"/>
      <dgm:spPr/>
    </dgm:pt>
    <dgm:pt modelId="{9B2F955F-61F8-478E-A894-0FE727C4E6DD}" type="pres">
      <dgm:prSet presAssocID="{CCC099F0-08FF-4996-8AE1-EBD192E84D4D}" presName="node" presStyleLbl="node1" presStyleIdx="2" presStyleCnt="5">
        <dgm:presLayoutVars>
          <dgm:bulletEnabled val="1"/>
        </dgm:presLayoutVars>
      </dgm:prSet>
      <dgm:spPr/>
    </dgm:pt>
    <dgm:pt modelId="{72456766-17BA-46F2-BDBB-EA78C0AEF7B3}" type="pres">
      <dgm:prSet presAssocID="{F6734A79-E3B6-41DF-A801-385565AE2E10}" presName="sibTrans" presStyleCnt="0"/>
      <dgm:spPr/>
    </dgm:pt>
    <dgm:pt modelId="{2EADF9A1-E031-4311-98F9-9620B9569571}" type="pres">
      <dgm:prSet presAssocID="{5CCD1F12-5DDD-4C0F-99B9-EC5C8BA2257C}" presName="node" presStyleLbl="node1" presStyleIdx="3" presStyleCnt="5">
        <dgm:presLayoutVars>
          <dgm:bulletEnabled val="1"/>
        </dgm:presLayoutVars>
      </dgm:prSet>
      <dgm:spPr/>
    </dgm:pt>
    <dgm:pt modelId="{34649E4A-9154-4019-A15D-AEA1F907F985}" type="pres">
      <dgm:prSet presAssocID="{DD1F0B71-CF83-42B0-A14D-83C7FC08C120}" presName="sibTrans" presStyleCnt="0"/>
      <dgm:spPr/>
    </dgm:pt>
    <dgm:pt modelId="{8B333AEA-543D-41E7-95CD-D45481F67E8C}" type="pres">
      <dgm:prSet presAssocID="{5C6C34A8-00BF-4D84-BDDF-51A2621E93D7}" presName="node" presStyleLbl="node1" presStyleIdx="4" presStyleCnt="5">
        <dgm:presLayoutVars>
          <dgm:bulletEnabled val="1"/>
        </dgm:presLayoutVars>
      </dgm:prSet>
      <dgm:spPr/>
    </dgm:pt>
  </dgm:ptLst>
  <dgm:cxnLst>
    <dgm:cxn modelId="{E9A19323-1E26-479A-ADC0-EAFC49FC2D7C}" type="presOf" srcId="{4F39D473-F2C8-414D-9E23-C50E6EBF4FF6}" destId="{8B54FC2A-1D09-4A75-BB56-6EDF52488F3F}" srcOrd="0" destOrd="0" presId="urn:microsoft.com/office/officeart/2005/8/layout/default"/>
    <dgm:cxn modelId="{BEE96726-1864-4348-B04D-18CC5327327D}" srcId="{CEF037D8-8E32-4064-AA23-C63A9273A012}" destId="{5CCD1F12-5DDD-4C0F-99B9-EC5C8BA2257C}" srcOrd="3" destOrd="0" parTransId="{FFA00CB6-DCB0-49D5-A6E6-F8790BB9C29F}" sibTransId="{DD1F0B71-CF83-42B0-A14D-83C7FC08C120}"/>
    <dgm:cxn modelId="{3A55F060-4CBA-41EE-9C3C-39D246E36B17}" type="presOf" srcId="{5C6C34A8-00BF-4D84-BDDF-51A2621E93D7}" destId="{8B333AEA-543D-41E7-95CD-D45481F67E8C}" srcOrd="0" destOrd="0" presId="urn:microsoft.com/office/officeart/2005/8/layout/default"/>
    <dgm:cxn modelId="{C6F87461-D8DF-45F5-BF2A-0B58DAE73EBC}" srcId="{CEF037D8-8E32-4064-AA23-C63A9273A012}" destId="{4F39D473-F2C8-414D-9E23-C50E6EBF4FF6}" srcOrd="1" destOrd="0" parTransId="{68AF9043-E2D0-47A7-9DF2-F8AA7DA60A4F}" sibTransId="{3C39F2B2-955C-491E-94B6-D44DB45DF013}"/>
    <dgm:cxn modelId="{0BD6D74D-6984-4988-9738-73F57470AA66}" type="presOf" srcId="{CEF037D8-8E32-4064-AA23-C63A9273A012}" destId="{11CE7AC1-D819-4DBE-BB4B-4C986AAFB8C0}" srcOrd="0" destOrd="0" presId="urn:microsoft.com/office/officeart/2005/8/layout/default"/>
    <dgm:cxn modelId="{3B61B97D-DCF8-4B45-9E9D-FE000F66050B}" srcId="{CEF037D8-8E32-4064-AA23-C63A9273A012}" destId="{CCC099F0-08FF-4996-8AE1-EBD192E84D4D}" srcOrd="2" destOrd="0" parTransId="{EC7318DC-06B8-44D5-9300-C636570CEA66}" sibTransId="{F6734A79-E3B6-41DF-A801-385565AE2E10}"/>
    <dgm:cxn modelId="{CE398381-3158-4447-8521-B85AD2BC5FA1}" srcId="{CEF037D8-8E32-4064-AA23-C63A9273A012}" destId="{C2A12C40-A8D4-4E83-84DE-15074429126A}" srcOrd="0" destOrd="0" parTransId="{EAC4B9DC-FA91-4865-8DBE-36F0889D672C}" sibTransId="{76FE3753-7158-4B49-BD76-AB709F8A8ADB}"/>
    <dgm:cxn modelId="{B3E110BC-5C5A-470B-BCFE-194649E14C7E}" type="presOf" srcId="{5CCD1F12-5DDD-4C0F-99B9-EC5C8BA2257C}" destId="{2EADF9A1-E031-4311-98F9-9620B9569571}" srcOrd="0" destOrd="0" presId="urn:microsoft.com/office/officeart/2005/8/layout/default"/>
    <dgm:cxn modelId="{41C71BC3-E66D-4A98-A52B-9A4E28D3B13D}" type="presOf" srcId="{CCC099F0-08FF-4996-8AE1-EBD192E84D4D}" destId="{9B2F955F-61F8-478E-A894-0FE727C4E6DD}" srcOrd="0" destOrd="0" presId="urn:microsoft.com/office/officeart/2005/8/layout/default"/>
    <dgm:cxn modelId="{6793A0D9-AB52-4129-A826-D5313EB1A160}" type="presOf" srcId="{C2A12C40-A8D4-4E83-84DE-15074429126A}" destId="{D29DE505-73BF-4D2D-86C8-153718BC65FD}" srcOrd="0" destOrd="0" presId="urn:microsoft.com/office/officeart/2005/8/layout/default"/>
    <dgm:cxn modelId="{A36A2CED-6F41-42D8-ACCB-5508B1D4EB3D}" srcId="{CEF037D8-8E32-4064-AA23-C63A9273A012}" destId="{5C6C34A8-00BF-4D84-BDDF-51A2621E93D7}" srcOrd="4" destOrd="0" parTransId="{D439967B-4FE4-48F7-8C19-50D6F64BB9D2}" sibTransId="{733E208C-CDC7-4A6D-B694-34FEC149F76D}"/>
    <dgm:cxn modelId="{3CDD9755-14DC-4612-8377-6D4696B144FC}" type="presParOf" srcId="{11CE7AC1-D819-4DBE-BB4B-4C986AAFB8C0}" destId="{D29DE505-73BF-4D2D-86C8-153718BC65FD}" srcOrd="0" destOrd="0" presId="urn:microsoft.com/office/officeart/2005/8/layout/default"/>
    <dgm:cxn modelId="{A5828F4C-6DD5-4178-9E0B-48FAAEEA2254}" type="presParOf" srcId="{11CE7AC1-D819-4DBE-BB4B-4C986AAFB8C0}" destId="{C2039217-3E50-43C1-93F7-9A62A6171A52}" srcOrd="1" destOrd="0" presId="urn:microsoft.com/office/officeart/2005/8/layout/default"/>
    <dgm:cxn modelId="{41CD2DC1-31DF-4AE4-94A7-7AF5B5174BB7}" type="presParOf" srcId="{11CE7AC1-D819-4DBE-BB4B-4C986AAFB8C0}" destId="{8B54FC2A-1D09-4A75-BB56-6EDF52488F3F}" srcOrd="2" destOrd="0" presId="urn:microsoft.com/office/officeart/2005/8/layout/default"/>
    <dgm:cxn modelId="{4F592087-5EF3-449B-BF0C-3AF6EF3D7742}" type="presParOf" srcId="{11CE7AC1-D819-4DBE-BB4B-4C986AAFB8C0}" destId="{F348A679-6CEF-49C0-A46B-D6F73C9CFF63}" srcOrd="3" destOrd="0" presId="urn:microsoft.com/office/officeart/2005/8/layout/default"/>
    <dgm:cxn modelId="{CBAE9031-B9D7-468D-8CDE-EEF999841FC3}" type="presParOf" srcId="{11CE7AC1-D819-4DBE-BB4B-4C986AAFB8C0}" destId="{9B2F955F-61F8-478E-A894-0FE727C4E6DD}" srcOrd="4" destOrd="0" presId="urn:microsoft.com/office/officeart/2005/8/layout/default"/>
    <dgm:cxn modelId="{91284EC0-2754-4E68-AB9D-F2A56A6703EB}" type="presParOf" srcId="{11CE7AC1-D819-4DBE-BB4B-4C986AAFB8C0}" destId="{72456766-17BA-46F2-BDBB-EA78C0AEF7B3}" srcOrd="5" destOrd="0" presId="urn:microsoft.com/office/officeart/2005/8/layout/default"/>
    <dgm:cxn modelId="{38884BFF-F11B-43CF-9F80-07A4A7414370}" type="presParOf" srcId="{11CE7AC1-D819-4DBE-BB4B-4C986AAFB8C0}" destId="{2EADF9A1-E031-4311-98F9-9620B9569571}" srcOrd="6" destOrd="0" presId="urn:microsoft.com/office/officeart/2005/8/layout/default"/>
    <dgm:cxn modelId="{4D0579BB-F18F-4232-B112-6FE67E779898}" type="presParOf" srcId="{11CE7AC1-D819-4DBE-BB4B-4C986AAFB8C0}" destId="{34649E4A-9154-4019-A15D-AEA1F907F985}" srcOrd="7" destOrd="0" presId="urn:microsoft.com/office/officeart/2005/8/layout/default"/>
    <dgm:cxn modelId="{BE5439AC-99CF-4A20-B8DB-3B09256038C6}" type="presParOf" srcId="{11CE7AC1-D819-4DBE-BB4B-4C986AAFB8C0}" destId="{8B333AEA-543D-41E7-95CD-D45481F67E8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6D25800-7079-4928-8683-2E92A9435A06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8451140-C4C5-4626-8948-7C94083B2B8E}">
      <dgm:prSet/>
      <dgm:spPr/>
      <dgm:t>
        <a:bodyPr/>
        <a:lstStyle/>
        <a:p>
          <a:r>
            <a:rPr lang="it-IT"/>
            <a:t>class="w3-left-align"</a:t>
          </a:r>
        </a:p>
      </dgm:t>
    </dgm:pt>
    <dgm:pt modelId="{73F3E739-0034-4DE8-966B-05EDFB339A41}" type="parTrans" cxnId="{CC75DF5A-2F2A-4562-A067-D68185664411}">
      <dgm:prSet/>
      <dgm:spPr/>
      <dgm:t>
        <a:bodyPr/>
        <a:lstStyle/>
        <a:p>
          <a:endParaRPr lang="it-IT"/>
        </a:p>
      </dgm:t>
    </dgm:pt>
    <dgm:pt modelId="{AC84B0EE-325C-43D4-A0A2-CB0E7FD0ED9D}" type="sibTrans" cxnId="{CC75DF5A-2F2A-4562-A067-D68185664411}">
      <dgm:prSet/>
      <dgm:spPr/>
      <dgm:t>
        <a:bodyPr/>
        <a:lstStyle/>
        <a:p>
          <a:endParaRPr lang="it-IT"/>
        </a:p>
      </dgm:t>
    </dgm:pt>
    <dgm:pt modelId="{EC806D37-D480-4921-9ACB-7CC8064F86C1}">
      <dgm:prSet/>
      <dgm:spPr/>
      <dgm:t>
        <a:bodyPr/>
        <a:lstStyle/>
        <a:p>
          <a:r>
            <a:rPr lang="it-IT"/>
            <a:t>class="w3-center"</a:t>
          </a:r>
        </a:p>
      </dgm:t>
    </dgm:pt>
    <dgm:pt modelId="{02A5D162-3A20-4205-9105-C61B8A4DA4EB}" type="parTrans" cxnId="{4B8F6675-50CE-4F1F-9887-DED8B66D52BC}">
      <dgm:prSet/>
      <dgm:spPr/>
      <dgm:t>
        <a:bodyPr/>
        <a:lstStyle/>
        <a:p>
          <a:endParaRPr lang="it-IT"/>
        </a:p>
      </dgm:t>
    </dgm:pt>
    <dgm:pt modelId="{2B748553-A354-447E-A417-9FEA4294D153}" type="sibTrans" cxnId="{4B8F6675-50CE-4F1F-9887-DED8B66D52BC}">
      <dgm:prSet/>
      <dgm:spPr/>
      <dgm:t>
        <a:bodyPr/>
        <a:lstStyle/>
        <a:p>
          <a:endParaRPr lang="it-IT"/>
        </a:p>
      </dgm:t>
    </dgm:pt>
    <dgm:pt modelId="{8D04CB81-B360-4CF8-BE50-997F89154C25}">
      <dgm:prSet/>
      <dgm:spPr/>
      <dgm:t>
        <a:bodyPr/>
        <a:lstStyle/>
        <a:p>
          <a:r>
            <a:rPr lang="it-IT"/>
            <a:t>class="w3-justify"</a:t>
          </a:r>
        </a:p>
      </dgm:t>
    </dgm:pt>
    <dgm:pt modelId="{C2A4889E-D1E3-411F-8303-ED95281F66E0}" type="parTrans" cxnId="{32F6C344-99FF-4B0E-87EC-35AFBF7DE587}">
      <dgm:prSet/>
      <dgm:spPr/>
      <dgm:t>
        <a:bodyPr/>
        <a:lstStyle/>
        <a:p>
          <a:endParaRPr lang="it-IT"/>
        </a:p>
      </dgm:t>
    </dgm:pt>
    <dgm:pt modelId="{7639B4FF-5833-4FFA-BB19-FCBBFF2DCFDC}" type="sibTrans" cxnId="{32F6C344-99FF-4B0E-87EC-35AFBF7DE587}">
      <dgm:prSet/>
      <dgm:spPr/>
      <dgm:t>
        <a:bodyPr/>
        <a:lstStyle/>
        <a:p>
          <a:endParaRPr lang="it-IT"/>
        </a:p>
      </dgm:t>
    </dgm:pt>
    <dgm:pt modelId="{0DA64CC9-E513-4A00-A1B1-BF963D5FDF73}">
      <dgm:prSet/>
      <dgm:spPr/>
      <dgm:t>
        <a:bodyPr/>
        <a:lstStyle/>
        <a:p>
          <a:r>
            <a:rPr lang="it-IT"/>
            <a:t>class="w3-right-align"</a:t>
          </a:r>
        </a:p>
      </dgm:t>
    </dgm:pt>
    <dgm:pt modelId="{4FBD9DE2-BBE0-4075-8015-2B36E9A6D27F}" type="parTrans" cxnId="{BC45AA81-1FC6-4456-B5AB-A59B5F89A7C7}">
      <dgm:prSet/>
      <dgm:spPr/>
      <dgm:t>
        <a:bodyPr/>
        <a:lstStyle/>
        <a:p>
          <a:endParaRPr lang="it-IT"/>
        </a:p>
      </dgm:t>
    </dgm:pt>
    <dgm:pt modelId="{4881854B-CD8A-43CC-951C-51A5C7BE2123}" type="sibTrans" cxnId="{BC45AA81-1FC6-4456-B5AB-A59B5F89A7C7}">
      <dgm:prSet/>
      <dgm:spPr/>
      <dgm:t>
        <a:bodyPr/>
        <a:lstStyle/>
        <a:p>
          <a:endParaRPr lang="it-IT"/>
        </a:p>
      </dgm:t>
    </dgm:pt>
    <dgm:pt modelId="{9D1EEA39-9C39-4583-9FE6-35AA07BAD7B8}" type="pres">
      <dgm:prSet presAssocID="{B6D25800-7079-4928-8683-2E92A9435A06}" presName="diagram" presStyleCnt="0">
        <dgm:presLayoutVars>
          <dgm:dir/>
          <dgm:resizeHandles val="exact"/>
        </dgm:presLayoutVars>
      </dgm:prSet>
      <dgm:spPr/>
    </dgm:pt>
    <dgm:pt modelId="{A6525EA7-5129-4708-8270-61655264CD2A}" type="pres">
      <dgm:prSet presAssocID="{A8451140-C4C5-4626-8948-7C94083B2B8E}" presName="node" presStyleLbl="node1" presStyleIdx="0" presStyleCnt="4">
        <dgm:presLayoutVars>
          <dgm:bulletEnabled val="1"/>
        </dgm:presLayoutVars>
      </dgm:prSet>
      <dgm:spPr/>
    </dgm:pt>
    <dgm:pt modelId="{71B9B1D5-8D0D-4FFB-980A-3A74544A8389}" type="pres">
      <dgm:prSet presAssocID="{AC84B0EE-325C-43D4-A0A2-CB0E7FD0ED9D}" presName="sibTrans" presStyleCnt="0"/>
      <dgm:spPr/>
    </dgm:pt>
    <dgm:pt modelId="{5B053C47-F88B-4E2C-A468-4B7E7A0E02ED}" type="pres">
      <dgm:prSet presAssocID="{EC806D37-D480-4921-9ACB-7CC8064F86C1}" presName="node" presStyleLbl="node1" presStyleIdx="1" presStyleCnt="4">
        <dgm:presLayoutVars>
          <dgm:bulletEnabled val="1"/>
        </dgm:presLayoutVars>
      </dgm:prSet>
      <dgm:spPr/>
    </dgm:pt>
    <dgm:pt modelId="{DFA8F08D-DFF1-41E1-B108-A71C6C9ED08F}" type="pres">
      <dgm:prSet presAssocID="{2B748553-A354-447E-A417-9FEA4294D153}" presName="sibTrans" presStyleCnt="0"/>
      <dgm:spPr/>
    </dgm:pt>
    <dgm:pt modelId="{61D1A246-640D-4C3B-AE8E-1A2436F54A52}" type="pres">
      <dgm:prSet presAssocID="{8D04CB81-B360-4CF8-BE50-997F89154C25}" presName="node" presStyleLbl="node1" presStyleIdx="2" presStyleCnt="4">
        <dgm:presLayoutVars>
          <dgm:bulletEnabled val="1"/>
        </dgm:presLayoutVars>
      </dgm:prSet>
      <dgm:spPr/>
    </dgm:pt>
    <dgm:pt modelId="{D1B189DC-B2E3-4925-A763-3FDA115E069D}" type="pres">
      <dgm:prSet presAssocID="{7639B4FF-5833-4FFA-BB19-FCBBFF2DCFDC}" presName="sibTrans" presStyleCnt="0"/>
      <dgm:spPr/>
    </dgm:pt>
    <dgm:pt modelId="{EF35CC57-D289-44CA-B7E3-C787A045D2BD}" type="pres">
      <dgm:prSet presAssocID="{0DA64CC9-E513-4A00-A1B1-BF963D5FDF73}" presName="node" presStyleLbl="node1" presStyleIdx="3" presStyleCnt="4">
        <dgm:presLayoutVars>
          <dgm:bulletEnabled val="1"/>
        </dgm:presLayoutVars>
      </dgm:prSet>
      <dgm:spPr/>
    </dgm:pt>
  </dgm:ptLst>
  <dgm:cxnLst>
    <dgm:cxn modelId="{CB42212B-E0F6-46E8-A0D2-DB928946D5F4}" type="presOf" srcId="{EC806D37-D480-4921-9ACB-7CC8064F86C1}" destId="{5B053C47-F88B-4E2C-A468-4B7E7A0E02ED}" srcOrd="0" destOrd="0" presId="urn:microsoft.com/office/officeart/2005/8/layout/default"/>
    <dgm:cxn modelId="{32F6C344-99FF-4B0E-87EC-35AFBF7DE587}" srcId="{B6D25800-7079-4928-8683-2E92A9435A06}" destId="{8D04CB81-B360-4CF8-BE50-997F89154C25}" srcOrd="2" destOrd="0" parTransId="{C2A4889E-D1E3-411F-8303-ED95281F66E0}" sibTransId="{7639B4FF-5833-4FFA-BB19-FCBBFF2DCFDC}"/>
    <dgm:cxn modelId="{35CBB072-FF31-4B14-8A8E-BDEB34749D4F}" type="presOf" srcId="{A8451140-C4C5-4626-8948-7C94083B2B8E}" destId="{A6525EA7-5129-4708-8270-61655264CD2A}" srcOrd="0" destOrd="0" presId="urn:microsoft.com/office/officeart/2005/8/layout/default"/>
    <dgm:cxn modelId="{4B8F6675-50CE-4F1F-9887-DED8B66D52BC}" srcId="{B6D25800-7079-4928-8683-2E92A9435A06}" destId="{EC806D37-D480-4921-9ACB-7CC8064F86C1}" srcOrd="1" destOrd="0" parTransId="{02A5D162-3A20-4205-9105-C61B8A4DA4EB}" sibTransId="{2B748553-A354-447E-A417-9FEA4294D153}"/>
    <dgm:cxn modelId="{CC75DF5A-2F2A-4562-A067-D68185664411}" srcId="{B6D25800-7079-4928-8683-2E92A9435A06}" destId="{A8451140-C4C5-4626-8948-7C94083B2B8E}" srcOrd="0" destOrd="0" parTransId="{73F3E739-0034-4DE8-966B-05EDFB339A41}" sibTransId="{AC84B0EE-325C-43D4-A0A2-CB0E7FD0ED9D}"/>
    <dgm:cxn modelId="{BC45AA81-1FC6-4456-B5AB-A59B5F89A7C7}" srcId="{B6D25800-7079-4928-8683-2E92A9435A06}" destId="{0DA64CC9-E513-4A00-A1B1-BF963D5FDF73}" srcOrd="3" destOrd="0" parTransId="{4FBD9DE2-BBE0-4075-8015-2B36E9A6D27F}" sibTransId="{4881854B-CD8A-43CC-951C-51A5C7BE2123}"/>
    <dgm:cxn modelId="{D8790391-DAF8-4E1A-8AE3-0041023914B8}" type="presOf" srcId="{8D04CB81-B360-4CF8-BE50-997F89154C25}" destId="{61D1A246-640D-4C3B-AE8E-1A2436F54A52}" srcOrd="0" destOrd="0" presId="urn:microsoft.com/office/officeart/2005/8/layout/default"/>
    <dgm:cxn modelId="{FB70CD91-0F72-4858-ADA2-F1553FA4E55B}" type="presOf" srcId="{0DA64CC9-E513-4A00-A1B1-BF963D5FDF73}" destId="{EF35CC57-D289-44CA-B7E3-C787A045D2BD}" srcOrd="0" destOrd="0" presId="urn:microsoft.com/office/officeart/2005/8/layout/default"/>
    <dgm:cxn modelId="{3E790CB9-B789-45EE-A5A6-87B16433635E}" type="presOf" srcId="{B6D25800-7079-4928-8683-2E92A9435A06}" destId="{9D1EEA39-9C39-4583-9FE6-35AA07BAD7B8}" srcOrd="0" destOrd="0" presId="urn:microsoft.com/office/officeart/2005/8/layout/default"/>
    <dgm:cxn modelId="{768FF6F0-1D55-4446-9019-6AB14B8BF37A}" type="presParOf" srcId="{9D1EEA39-9C39-4583-9FE6-35AA07BAD7B8}" destId="{A6525EA7-5129-4708-8270-61655264CD2A}" srcOrd="0" destOrd="0" presId="urn:microsoft.com/office/officeart/2005/8/layout/default"/>
    <dgm:cxn modelId="{22F96612-82FE-4063-85B7-E750A321F80B}" type="presParOf" srcId="{9D1EEA39-9C39-4583-9FE6-35AA07BAD7B8}" destId="{71B9B1D5-8D0D-4FFB-980A-3A74544A8389}" srcOrd="1" destOrd="0" presId="urn:microsoft.com/office/officeart/2005/8/layout/default"/>
    <dgm:cxn modelId="{79135F81-0ADF-4D52-A832-8CE3369A73B9}" type="presParOf" srcId="{9D1EEA39-9C39-4583-9FE6-35AA07BAD7B8}" destId="{5B053C47-F88B-4E2C-A468-4B7E7A0E02ED}" srcOrd="2" destOrd="0" presId="urn:microsoft.com/office/officeart/2005/8/layout/default"/>
    <dgm:cxn modelId="{5D9ABD71-0CF8-4AF2-8FDE-CC73F200F6CD}" type="presParOf" srcId="{9D1EEA39-9C39-4583-9FE6-35AA07BAD7B8}" destId="{DFA8F08D-DFF1-41E1-B108-A71C6C9ED08F}" srcOrd="3" destOrd="0" presId="urn:microsoft.com/office/officeart/2005/8/layout/default"/>
    <dgm:cxn modelId="{C1D33399-828D-44D0-814F-409B7793D2E7}" type="presParOf" srcId="{9D1EEA39-9C39-4583-9FE6-35AA07BAD7B8}" destId="{61D1A246-640D-4C3B-AE8E-1A2436F54A52}" srcOrd="4" destOrd="0" presId="urn:microsoft.com/office/officeart/2005/8/layout/default"/>
    <dgm:cxn modelId="{0BD5B3FC-1BEC-4CFB-A485-E40DF86FC6CE}" type="presParOf" srcId="{9D1EEA39-9C39-4583-9FE6-35AA07BAD7B8}" destId="{D1B189DC-B2E3-4925-A763-3FDA115E069D}" srcOrd="5" destOrd="0" presId="urn:microsoft.com/office/officeart/2005/8/layout/default"/>
    <dgm:cxn modelId="{BB1C7085-60D6-414E-9CAE-FEDCEA8B14F5}" type="presParOf" srcId="{9D1EEA39-9C39-4583-9FE6-35AA07BAD7B8}" destId="{EF35CC57-D289-44CA-B7E3-C787A045D2B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0074CCA-AE22-4183-A4E8-08DCDEBF01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2F54868-53C0-4996-B00F-7F04F82F2A14}">
      <dgm:prSet/>
      <dgm:spPr/>
      <dgm:t>
        <a:bodyPr/>
        <a:lstStyle/>
        <a:p>
          <a:r>
            <a:rPr lang="it-IT" b="0" i="0" dirty="0"/>
            <a:t>Creare una pagina WEB con le seguenti caratteristiche:</a:t>
          </a:r>
          <a:br>
            <a:rPr lang="it-IT" dirty="0"/>
          </a:br>
          <a:r>
            <a:rPr lang="it-IT" b="0" i="0" dirty="0"/>
            <a:t>- Titolo della scheda "Personaggio Influente"</a:t>
          </a:r>
          <a:br>
            <a:rPr lang="it-IT" dirty="0"/>
          </a:br>
          <a:r>
            <a:rPr lang="it-IT" b="0" i="0" dirty="0"/>
            <a:t>- Titolo della pagina "Personaggio Influente"</a:t>
          </a:r>
          <a:br>
            <a:rPr lang="it-IT" dirty="0"/>
          </a:br>
          <a:r>
            <a:rPr lang="it-IT" b="0" i="0" dirty="0"/>
            <a:t>- Scrivere un articolo su uno dei seguenti personaggi: Steve Jobs, Leonardo di Caprio, Orlando Bloom, Gianluigi Buffon</a:t>
          </a:r>
          <a:br>
            <a:rPr lang="it-IT" dirty="0"/>
          </a:br>
          <a:r>
            <a:rPr lang="it-IT" b="0" i="0" dirty="0"/>
            <a:t>- Scrivete dei seguenti argomenti: vita in breve, film/azienda/società di successo, traguardi raggiunti/premi vinti</a:t>
          </a:r>
          <a:br>
            <a:rPr lang="it-IT" dirty="0"/>
          </a:br>
          <a:r>
            <a:rPr lang="it-IT" b="0" i="0" dirty="0"/>
            <a:t>- Dentro ogni articolo mettete un'immagine del personaggio che state descrivendo e un link alla pagina </a:t>
          </a:r>
          <a:r>
            <a:rPr lang="it-IT" b="0" i="0" dirty="0" err="1"/>
            <a:t>wikipedia</a:t>
          </a:r>
          <a:r>
            <a:rPr lang="it-IT" b="0" i="0" dirty="0"/>
            <a:t> relativa</a:t>
          </a:r>
          <a:endParaRPr lang="it-IT" dirty="0"/>
        </a:p>
      </dgm:t>
    </dgm:pt>
    <dgm:pt modelId="{4863AB0B-BC53-4DFA-813D-BBE1C7DB523D}" type="parTrans" cxnId="{ED7FA4A3-56C0-47F3-84B8-2425090AC83D}">
      <dgm:prSet/>
      <dgm:spPr/>
      <dgm:t>
        <a:bodyPr/>
        <a:lstStyle/>
        <a:p>
          <a:endParaRPr lang="it-IT"/>
        </a:p>
      </dgm:t>
    </dgm:pt>
    <dgm:pt modelId="{C829369F-9CFF-49A0-A1CC-FDF9FE4FD905}" type="sibTrans" cxnId="{ED7FA4A3-56C0-47F3-84B8-2425090AC83D}">
      <dgm:prSet/>
      <dgm:spPr/>
      <dgm:t>
        <a:bodyPr/>
        <a:lstStyle/>
        <a:p>
          <a:endParaRPr lang="it-IT"/>
        </a:p>
      </dgm:t>
    </dgm:pt>
    <dgm:pt modelId="{56CECEF9-9574-4562-9C0F-C523B738E80D}" type="pres">
      <dgm:prSet presAssocID="{D0074CCA-AE22-4183-A4E8-08DCDEBF012E}" presName="vert0" presStyleCnt="0">
        <dgm:presLayoutVars>
          <dgm:dir/>
          <dgm:animOne val="branch"/>
          <dgm:animLvl val="lvl"/>
        </dgm:presLayoutVars>
      </dgm:prSet>
      <dgm:spPr/>
    </dgm:pt>
    <dgm:pt modelId="{79E4EFB7-5C60-4552-9C77-5287E0E58DD8}" type="pres">
      <dgm:prSet presAssocID="{C2F54868-53C0-4996-B00F-7F04F82F2A14}" presName="thickLine" presStyleLbl="alignNode1" presStyleIdx="0" presStyleCnt="1"/>
      <dgm:spPr/>
    </dgm:pt>
    <dgm:pt modelId="{024C5709-7763-4182-BE6C-2219C2CDA2D4}" type="pres">
      <dgm:prSet presAssocID="{C2F54868-53C0-4996-B00F-7F04F82F2A14}" presName="horz1" presStyleCnt="0"/>
      <dgm:spPr/>
    </dgm:pt>
    <dgm:pt modelId="{827A965B-E8BD-4D6E-9C9B-3AF61DA7D3BE}" type="pres">
      <dgm:prSet presAssocID="{C2F54868-53C0-4996-B00F-7F04F82F2A14}" presName="tx1" presStyleLbl="revTx" presStyleIdx="0" presStyleCnt="1"/>
      <dgm:spPr/>
    </dgm:pt>
    <dgm:pt modelId="{8799966C-EFF3-4507-B221-E33B37D1C58E}" type="pres">
      <dgm:prSet presAssocID="{C2F54868-53C0-4996-B00F-7F04F82F2A14}" presName="vert1" presStyleCnt="0"/>
      <dgm:spPr/>
    </dgm:pt>
  </dgm:ptLst>
  <dgm:cxnLst>
    <dgm:cxn modelId="{8EDF1975-E8E0-4F19-AE98-3EBDC3411408}" type="presOf" srcId="{D0074CCA-AE22-4183-A4E8-08DCDEBF012E}" destId="{56CECEF9-9574-4562-9C0F-C523B738E80D}" srcOrd="0" destOrd="0" presId="urn:microsoft.com/office/officeart/2008/layout/LinedList"/>
    <dgm:cxn modelId="{91A9C356-B27A-412C-A662-49DDE7154900}" type="presOf" srcId="{C2F54868-53C0-4996-B00F-7F04F82F2A14}" destId="{827A965B-E8BD-4D6E-9C9B-3AF61DA7D3BE}" srcOrd="0" destOrd="0" presId="urn:microsoft.com/office/officeart/2008/layout/LinedList"/>
    <dgm:cxn modelId="{ED7FA4A3-56C0-47F3-84B8-2425090AC83D}" srcId="{D0074CCA-AE22-4183-A4E8-08DCDEBF012E}" destId="{C2F54868-53C0-4996-B00F-7F04F82F2A14}" srcOrd="0" destOrd="0" parTransId="{4863AB0B-BC53-4DFA-813D-BBE1C7DB523D}" sibTransId="{C829369F-9CFF-49A0-A1CC-FDF9FE4FD905}"/>
    <dgm:cxn modelId="{11DF7A3A-848C-456E-822A-2298914301C2}" type="presParOf" srcId="{56CECEF9-9574-4562-9C0F-C523B738E80D}" destId="{79E4EFB7-5C60-4552-9C77-5287E0E58DD8}" srcOrd="0" destOrd="0" presId="urn:microsoft.com/office/officeart/2008/layout/LinedList"/>
    <dgm:cxn modelId="{65AC6C73-03FF-4639-9A51-8362C7C3AC5B}" type="presParOf" srcId="{56CECEF9-9574-4562-9C0F-C523B738E80D}" destId="{024C5709-7763-4182-BE6C-2219C2CDA2D4}" srcOrd="1" destOrd="0" presId="urn:microsoft.com/office/officeart/2008/layout/LinedList"/>
    <dgm:cxn modelId="{4DD57446-3312-4907-8970-F2E1D9740121}" type="presParOf" srcId="{024C5709-7763-4182-BE6C-2219C2CDA2D4}" destId="{827A965B-E8BD-4D6E-9C9B-3AF61DA7D3BE}" srcOrd="0" destOrd="0" presId="urn:microsoft.com/office/officeart/2008/layout/LinedList"/>
    <dgm:cxn modelId="{52EFB305-BB83-4AA7-A774-442A6DE73C94}" type="presParOf" srcId="{024C5709-7763-4182-BE6C-2219C2CDA2D4}" destId="{8799966C-EFF3-4507-B221-E33B37D1C5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6E571-7321-4897-8E5A-84CBEBAA306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B22930ED-C597-4DB7-B742-295FD9A1917F}">
      <dgm:prSet/>
      <dgm:spPr/>
      <dgm:t>
        <a:bodyPr/>
        <a:lstStyle/>
        <a:p>
          <a:r>
            <a:rPr lang="it-IT"/>
            <a:t>Nel tag head</a:t>
          </a:r>
        </a:p>
      </dgm:t>
    </dgm:pt>
    <dgm:pt modelId="{B39BFD09-D444-4BDB-AB1B-7584F4DC6E96}" type="parTrans" cxnId="{67DC9741-0963-4ACA-8D23-ACDC27BD7A22}">
      <dgm:prSet/>
      <dgm:spPr/>
      <dgm:t>
        <a:bodyPr/>
        <a:lstStyle/>
        <a:p>
          <a:endParaRPr lang="it-IT"/>
        </a:p>
      </dgm:t>
    </dgm:pt>
    <dgm:pt modelId="{F1AF1077-267C-4388-A642-7CC114ADA6A1}" type="sibTrans" cxnId="{67DC9741-0963-4ACA-8D23-ACDC27BD7A22}">
      <dgm:prSet/>
      <dgm:spPr/>
      <dgm:t>
        <a:bodyPr/>
        <a:lstStyle/>
        <a:p>
          <a:endParaRPr lang="it-IT"/>
        </a:p>
      </dgm:t>
    </dgm:pt>
    <dgm:pt modelId="{0360CBBD-7787-454B-94FC-1FA430C191BF}">
      <dgm:prSet/>
      <dgm:spPr/>
      <dgm:t>
        <a:bodyPr/>
        <a:lstStyle/>
        <a:p>
          <a:pPr>
            <a:buNone/>
          </a:pPr>
          <a:r>
            <a:rPr lang="en-US" dirty="0"/>
            <a:t>&lt;link </a:t>
          </a:r>
          <a:r>
            <a:rPr lang="en-US" dirty="0" err="1"/>
            <a:t>rel</a:t>
          </a:r>
          <a:r>
            <a:rPr lang="en-US" dirty="0"/>
            <a:t>="stylesheet" </a:t>
          </a:r>
          <a:r>
            <a:rPr lang="en-US" dirty="0" err="1"/>
            <a:t>href</a:t>
          </a:r>
          <a:r>
            <a:rPr lang="en-US" dirty="0"/>
            <a:t>="https://www.w3schools.com/w3css/4/w3.css"&gt;</a:t>
          </a:r>
          <a:endParaRPr lang="it-IT" dirty="0"/>
        </a:p>
      </dgm:t>
    </dgm:pt>
    <dgm:pt modelId="{5DB2E635-B920-4D73-83D8-8021C5E515A3}" type="parTrans" cxnId="{AEDD56CD-2EBA-4E53-B56D-5DDF2A7C172D}">
      <dgm:prSet/>
      <dgm:spPr/>
      <dgm:t>
        <a:bodyPr/>
        <a:lstStyle/>
        <a:p>
          <a:endParaRPr lang="it-IT"/>
        </a:p>
      </dgm:t>
    </dgm:pt>
    <dgm:pt modelId="{3E224097-6EAB-4BC1-A85A-A604FF0F6D30}" type="sibTrans" cxnId="{AEDD56CD-2EBA-4E53-B56D-5DDF2A7C172D}">
      <dgm:prSet/>
      <dgm:spPr/>
      <dgm:t>
        <a:bodyPr/>
        <a:lstStyle/>
        <a:p>
          <a:endParaRPr lang="it-IT"/>
        </a:p>
      </dgm:t>
    </dgm:pt>
    <dgm:pt modelId="{4FFA755A-F064-47FE-B66B-CDA8321A3C4D}" type="pres">
      <dgm:prSet presAssocID="{F986E571-7321-4897-8E5A-84CBEBAA3063}" presName="linear" presStyleCnt="0">
        <dgm:presLayoutVars>
          <dgm:animLvl val="lvl"/>
          <dgm:resizeHandles val="exact"/>
        </dgm:presLayoutVars>
      </dgm:prSet>
      <dgm:spPr/>
    </dgm:pt>
    <dgm:pt modelId="{D5BB426E-404B-449D-907C-870F8707603C}" type="pres">
      <dgm:prSet presAssocID="{B22930ED-C597-4DB7-B742-295FD9A191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6B4CCC-56DD-4E22-9C61-F8E228AB878A}" type="pres">
      <dgm:prSet presAssocID="{B22930ED-C597-4DB7-B742-295FD9A1917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ECE7939-AC93-4CCD-8705-E549982A5EDC}" type="presOf" srcId="{B22930ED-C597-4DB7-B742-295FD9A1917F}" destId="{D5BB426E-404B-449D-907C-870F8707603C}" srcOrd="0" destOrd="0" presId="urn:microsoft.com/office/officeart/2005/8/layout/vList2"/>
    <dgm:cxn modelId="{67DC9741-0963-4ACA-8D23-ACDC27BD7A22}" srcId="{F986E571-7321-4897-8E5A-84CBEBAA3063}" destId="{B22930ED-C597-4DB7-B742-295FD9A1917F}" srcOrd="0" destOrd="0" parTransId="{B39BFD09-D444-4BDB-AB1B-7584F4DC6E96}" sibTransId="{F1AF1077-267C-4388-A642-7CC114ADA6A1}"/>
    <dgm:cxn modelId="{8EA48E92-CE87-43F9-9A0A-A448B1E68CE1}" type="presOf" srcId="{0360CBBD-7787-454B-94FC-1FA430C191BF}" destId="{A66B4CCC-56DD-4E22-9C61-F8E228AB878A}" srcOrd="0" destOrd="0" presId="urn:microsoft.com/office/officeart/2005/8/layout/vList2"/>
    <dgm:cxn modelId="{EA488DC4-48F3-41D1-B5F8-625B4FD653A0}" type="presOf" srcId="{F986E571-7321-4897-8E5A-84CBEBAA3063}" destId="{4FFA755A-F064-47FE-B66B-CDA8321A3C4D}" srcOrd="0" destOrd="0" presId="urn:microsoft.com/office/officeart/2005/8/layout/vList2"/>
    <dgm:cxn modelId="{AEDD56CD-2EBA-4E53-B56D-5DDF2A7C172D}" srcId="{B22930ED-C597-4DB7-B742-295FD9A1917F}" destId="{0360CBBD-7787-454B-94FC-1FA430C191BF}" srcOrd="0" destOrd="0" parTransId="{5DB2E635-B920-4D73-83D8-8021C5E515A3}" sibTransId="{3E224097-6EAB-4BC1-A85A-A604FF0F6D30}"/>
    <dgm:cxn modelId="{6326E306-A719-41E1-A265-73376B9CDD63}" type="presParOf" srcId="{4FFA755A-F064-47FE-B66B-CDA8321A3C4D}" destId="{D5BB426E-404B-449D-907C-870F8707603C}" srcOrd="0" destOrd="0" presId="urn:microsoft.com/office/officeart/2005/8/layout/vList2"/>
    <dgm:cxn modelId="{48F8B395-1768-4525-812F-113CE09B0FA6}" type="presParOf" srcId="{4FFA755A-F064-47FE-B66B-CDA8321A3C4D}" destId="{A66B4CCC-56DD-4E22-9C61-F8E228AB87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9CDBDF-DBB6-49E4-8CC8-419458B406B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0249274-F4D7-4515-8219-153E4C7BDBDE}">
      <dgm:prSet/>
      <dgm:spPr/>
      <dgm:t>
        <a:bodyPr/>
        <a:lstStyle/>
        <a:p>
          <a:r>
            <a:rPr lang="it-IT"/>
            <a:t>Un documento HTML è una struttura ad albero composta da elementi e testo</a:t>
          </a:r>
        </a:p>
      </dgm:t>
    </dgm:pt>
    <dgm:pt modelId="{9F358230-0C18-4996-A353-8EB1C0A5D1F8}" type="parTrans" cxnId="{B860EF1A-F134-46D5-9D5F-600FFA46CC79}">
      <dgm:prSet/>
      <dgm:spPr/>
      <dgm:t>
        <a:bodyPr/>
        <a:lstStyle/>
        <a:p>
          <a:endParaRPr lang="it-IT"/>
        </a:p>
      </dgm:t>
    </dgm:pt>
    <dgm:pt modelId="{71A59778-AE5A-468B-9772-5D5991165493}" type="sibTrans" cxnId="{B860EF1A-F134-46D5-9D5F-600FFA46CC79}">
      <dgm:prSet/>
      <dgm:spPr/>
      <dgm:t>
        <a:bodyPr/>
        <a:lstStyle/>
        <a:p>
          <a:endParaRPr lang="it-IT"/>
        </a:p>
      </dgm:t>
    </dgm:pt>
    <dgm:pt modelId="{6B8CF5BC-0525-42AC-ACAE-7023F82E1AD8}">
      <dgm:prSet/>
      <dgm:spPr/>
      <dgm:t>
        <a:bodyPr/>
        <a:lstStyle/>
        <a:p>
          <a:r>
            <a:rPr lang="it-IT" dirty="0"/>
            <a:t>Un </a:t>
          </a:r>
          <a:r>
            <a:rPr lang="it-IT" b="1" dirty="0"/>
            <a:t>elemento</a:t>
          </a:r>
          <a:r>
            <a:rPr lang="it-IT" dirty="0"/>
            <a:t> è formato da una coppia di tag, che possono comprendere sia testo sia altri elementi di varia natura</a:t>
          </a:r>
        </a:p>
      </dgm:t>
    </dgm:pt>
    <dgm:pt modelId="{2A7AEBD3-FDD0-42AF-86D3-223344F6C0A8}" type="parTrans" cxnId="{4A21D446-3A76-40BC-ADD7-9ADB088C937E}">
      <dgm:prSet/>
      <dgm:spPr/>
      <dgm:t>
        <a:bodyPr/>
        <a:lstStyle/>
        <a:p>
          <a:endParaRPr lang="it-IT"/>
        </a:p>
      </dgm:t>
    </dgm:pt>
    <dgm:pt modelId="{8B78DF52-5D2A-491B-9A89-9951128D8783}" type="sibTrans" cxnId="{4A21D446-3A76-40BC-ADD7-9ADB088C937E}">
      <dgm:prSet/>
      <dgm:spPr/>
      <dgm:t>
        <a:bodyPr/>
        <a:lstStyle/>
        <a:p>
          <a:endParaRPr lang="it-IT"/>
        </a:p>
      </dgm:t>
    </dgm:pt>
    <dgm:pt modelId="{3C01746A-49D4-4360-9002-7D524AFBA0A4}">
      <dgm:prSet custT="1"/>
      <dgm:spPr/>
      <dgm:t>
        <a:bodyPr/>
        <a:lstStyle/>
        <a:p>
          <a:pPr algn="ctr"/>
          <a:r>
            <a:rPr lang="it-IT" sz="6000" b="1" dirty="0"/>
            <a:t>&lt;tag&gt; … &lt;/tag&gt;</a:t>
          </a:r>
        </a:p>
      </dgm:t>
    </dgm:pt>
    <dgm:pt modelId="{482297CA-3CD1-4BFC-A125-527B9C975A76}" type="parTrans" cxnId="{FB798880-9385-4112-BD1E-F73C4B1BF828}">
      <dgm:prSet/>
      <dgm:spPr/>
      <dgm:t>
        <a:bodyPr/>
        <a:lstStyle/>
        <a:p>
          <a:endParaRPr lang="it-IT"/>
        </a:p>
      </dgm:t>
    </dgm:pt>
    <dgm:pt modelId="{D1A1F917-C6D2-4671-A7E6-41F4B2809C15}" type="sibTrans" cxnId="{FB798880-9385-4112-BD1E-F73C4B1BF828}">
      <dgm:prSet/>
      <dgm:spPr/>
      <dgm:t>
        <a:bodyPr/>
        <a:lstStyle/>
        <a:p>
          <a:endParaRPr lang="it-IT"/>
        </a:p>
      </dgm:t>
    </dgm:pt>
    <dgm:pt modelId="{3ADF39B6-66E7-4114-96DA-A0FCE8AC0CA5}" type="pres">
      <dgm:prSet presAssocID="{019CDBDF-DBB6-49E4-8CC8-419458B406B4}" presName="vert0" presStyleCnt="0">
        <dgm:presLayoutVars>
          <dgm:dir/>
          <dgm:animOne val="branch"/>
          <dgm:animLvl val="lvl"/>
        </dgm:presLayoutVars>
      </dgm:prSet>
      <dgm:spPr/>
    </dgm:pt>
    <dgm:pt modelId="{EFA86B6D-3681-4C90-A683-A07DABAAC452}" type="pres">
      <dgm:prSet presAssocID="{90249274-F4D7-4515-8219-153E4C7BDBDE}" presName="thickLine" presStyleLbl="alignNode1" presStyleIdx="0" presStyleCnt="3"/>
      <dgm:spPr/>
    </dgm:pt>
    <dgm:pt modelId="{E42C3FD1-A9E1-4D0C-96F1-3D5D54829CE2}" type="pres">
      <dgm:prSet presAssocID="{90249274-F4D7-4515-8219-153E4C7BDBDE}" presName="horz1" presStyleCnt="0"/>
      <dgm:spPr/>
    </dgm:pt>
    <dgm:pt modelId="{9F4E0D7B-56AA-4D9D-95CF-9EF8EC909289}" type="pres">
      <dgm:prSet presAssocID="{90249274-F4D7-4515-8219-153E4C7BDBDE}" presName="tx1" presStyleLbl="revTx" presStyleIdx="0" presStyleCnt="3"/>
      <dgm:spPr/>
    </dgm:pt>
    <dgm:pt modelId="{360BEFAC-0309-4D7D-B6A3-C6E45E238584}" type="pres">
      <dgm:prSet presAssocID="{90249274-F4D7-4515-8219-153E4C7BDBDE}" presName="vert1" presStyleCnt="0"/>
      <dgm:spPr/>
    </dgm:pt>
    <dgm:pt modelId="{7D2BB4DE-7AAB-49F6-BA81-DE897FC1A68D}" type="pres">
      <dgm:prSet presAssocID="{6B8CF5BC-0525-42AC-ACAE-7023F82E1AD8}" presName="thickLine" presStyleLbl="alignNode1" presStyleIdx="1" presStyleCnt="3"/>
      <dgm:spPr/>
    </dgm:pt>
    <dgm:pt modelId="{F4EF8160-5E65-4F3D-8A89-0CA41AECA52C}" type="pres">
      <dgm:prSet presAssocID="{6B8CF5BC-0525-42AC-ACAE-7023F82E1AD8}" presName="horz1" presStyleCnt="0"/>
      <dgm:spPr/>
    </dgm:pt>
    <dgm:pt modelId="{C7E0AF5A-9660-4BC4-B0C0-588B8AB17902}" type="pres">
      <dgm:prSet presAssocID="{6B8CF5BC-0525-42AC-ACAE-7023F82E1AD8}" presName="tx1" presStyleLbl="revTx" presStyleIdx="1" presStyleCnt="3"/>
      <dgm:spPr/>
    </dgm:pt>
    <dgm:pt modelId="{63F3C426-1B60-41E0-B8A9-8A120CEF88ED}" type="pres">
      <dgm:prSet presAssocID="{6B8CF5BC-0525-42AC-ACAE-7023F82E1AD8}" presName="vert1" presStyleCnt="0"/>
      <dgm:spPr/>
    </dgm:pt>
    <dgm:pt modelId="{029BDBCD-B319-4DC8-94D0-7BA38ED87849}" type="pres">
      <dgm:prSet presAssocID="{3C01746A-49D4-4360-9002-7D524AFBA0A4}" presName="thickLine" presStyleLbl="alignNode1" presStyleIdx="2" presStyleCnt="3"/>
      <dgm:spPr/>
    </dgm:pt>
    <dgm:pt modelId="{69C1D8B1-E714-4371-A82D-A9BAF8BAAE57}" type="pres">
      <dgm:prSet presAssocID="{3C01746A-49D4-4360-9002-7D524AFBA0A4}" presName="horz1" presStyleCnt="0"/>
      <dgm:spPr/>
    </dgm:pt>
    <dgm:pt modelId="{F3EABD26-E3D2-438C-9165-52DAC7CFF4EC}" type="pres">
      <dgm:prSet presAssocID="{3C01746A-49D4-4360-9002-7D524AFBA0A4}" presName="tx1" presStyleLbl="revTx" presStyleIdx="2" presStyleCnt="3"/>
      <dgm:spPr/>
    </dgm:pt>
    <dgm:pt modelId="{C2FE43CF-BE77-4506-BBFE-9352A5542BF9}" type="pres">
      <dgm:prSet presAssocID="{3C01746A-49D4-4360-9002-7D524AFBA0A4}" presName="vert1" presStyleCnt="0"/>
      <dgm:spPr/>
    </dgm:pt>
  </dgm:ptLst>
  <dgm:cxnLst>
    <dgm:cxn modelId="{B860EF1A-F134-46D5-9D5F-600FFA46CC79}" srcId="{019CDBDF-DBB6-49E4-8CC8-419458B406B4}" destId="{90249274-F4D7-4515-8219-153E4C7BDBDE}" srcOrd="0" destOrd="0" parTransId="{9F358230-0C18-4996-A353-8EB1C0A5D1F8}" sibTransId="{71A59778-AE5A-468B-9772-5D5991165493}"/>
    <dgm:cxn modelId="{24059327-6B20-4E1B-8E1C-26FA4F0F691D}" type="presOf" srcId="{3C01746A-49D4-4360-9002-7D524AFBA0A4}" destId="{F3EABD26-E3D2-438C-9165-52DAC7CFF4EC}" srcOrd="0" destOrd="0" presId="urn:microsoft.com/office/officeart/2008/layout/LinedList"/>
    <dgm:cxn modelId="{0B4DA43E-C60C-43F3-A2EA-18AE17A11771}" type="presOf" srcId="{6B8CF5BC-0525-42AC-ACAE-7023F82E1AD8}" destId="{C7E0AF5A-9660-4BC4-B0C0-588B8AB17902}" srcOrd="0" destOrd="0" presId="urn:microsoft.com/office/officeart/2008/layout/LinedList"/>
    <dgm:cxn modelId="{341C2B43-F51B-42DE-8174-48518F8C2F99}" type="presOf" srcId="{90249274-F4D7-4515-8219-153E4C7BDBDE}" destId="{9F4E0D7B-56AA-4D9D-95CF-9EF8EC909289}" srcOrd="0" destOrd="0" presId="urn:microsoft.com/office/officeart/2008/layout/LinedList"/>
    <dgm:cxn modelId="{4A21D446-3A76-40BC-ADD7-9ADB088C937E}" srcId="{019CDBDF-DBB6-49E4-8CC8-419458B406B4}" destId="{6B8CF5BC-0525-42AC-ACAE-7023F82E1AD8}" srcOrd="1" destOrd="0" parTransId="{2A7AEBD3-FDD0-42AF-86D3-223344F6C0A8}" sibTransId="{8B78DF52-5D2A-491B-9A89-9951128D8783}"/>
    <dgm:cxn modelId="{FB798880-9385-4112-BD1E-F73C4B1BF828}" srcId="{019CDBDF-DBB6-49E4-8CC8-419458B406B4}" destId="{3C01746A-49D4-4360-9002-7D524AFBA0A4}" srcOrd="2" destOrd="0" parTransId="{482297CA-3CD1-4BFC-A125-527B9C975A76}" sibTransId="{D1A1F917-C6D2-4671-A7E6-41F4B2809C15}"/>
    <dgm:cxn modelId="{32B11DBD-B4F0-4A8A-8F3C-44884E3B2D81}" type="presOf" srcId="{019CDBDF-DBB6-49E4-8CC8-419458B406B4}" destId="{3ADF39B6-66E7-4114-96DA-A0FCE8AC0CA5}" srcOrd="0" destOrd="0" presId="urn:microsoft.com/office/officeart/2008/layout/LinedList"/>
    <dgm:cxn modelId="{55732EEE-2C9F-4976-AE57-27962A97E50C}" type="presParOf" srcId="{3ADF39B6-66E7-4114-96DA-A0FCE8AC0CA5}" destId="{EFA86B6D-3681-4C90-A683-A07DABAAC452}" srcOrd="0" destOrd="0" presId="urn:microsoft.com/office/officeart/2008/layout/LinedList"/>
    <dgm:cxn modelId="{15A809CE-A0DE-421D-B160-AC980D5559F9}" type="presParOf" srcId="{3ADF39B6-66E7-4114-96DA-A0FCE8AC0CA5}" destId="{E42C3FD1-A9E1-4D0C-96F1-3D5D54829CE2}" srcOrd="1" destOrd="0" presId="urn:microsoft.com/office/officeart/2008/layout/LinedList"/>
    <dgm:cxn modelId="{D6DC751F-7092-4113-83DD-D4FCAC08D698}" type="presParOf" srcId="{E42C3FD1-A9E1-4D0C-96F1-3D5D54829CE2}" destId="{9F4E0D7B-56AA-4D9D-95CF-9EF8EC909289}" srcOrd="0" destOrd="0" presId="urn:microsoft.com/office/officeart/2008/layout/LinedList"/>
    <dgm:cxn modelId="{121AF045-DE0D-41F6-8EC9-3F07CCE320AC}" type="presParOf" srcId="{E42C3FD1-A9E1-4D0C-96F1-3D5D54829CE2}" destId="{360BEFAC-0309-4D7D-B6A3-C6E45E238584}" srcOrd="1" destOrd="0" presId="urn:microsoft.com/office/officeart/2008/layout/LinedList"/>
    <dgm:cxn modelId="{95EBF169-1CFA-4ED5-9B56-911A1118FE69}" type="presParOf" srcId="{3ADF39B6-66E7-4114-96DA-A0FCE8AC0CA5}" destId="{7D2BB4DE-7AAB-49F6-BA81-DE897FC1A68D}" srcOrd="2" destOrd="0" presId="urn:microsoft.com/office/officeart/2008/layout/LinedList"/>
    <dgm:cxn modelId="{697D8823-BA70-45D5-A360-85C007A8D43B}" type="presParOf" srcId="{3ADF39B6-66E7-4114-96DA-A0FCE8AC0CA5}" destId="{F4EF8160-5E65-4F3D-8A89-0CA41AECA52C}" srcOrd="3" destOrd="0" presId="urn:microsoft.com/office/officeart/2008/layout/LinedList"/>
    <dgm:cxn modelId="{51FB00CC-E00F-4761-89AF-DD54D2E41690}" type="presParOf" srcId="{F4EF8160-5E65-4F3D-8A89-0CA41AECA52C}" destId="{C7E0AF5A-9660-4BC4-B0C0-588B8AB17902}" srcOrd="0" destOrd="0" presId="urn:microsoft.com/office/officeart/2008/layout/LinedList"/>
    <dgm:cxn modelId="{08C57233-4DDE-400F-A8B7-31B8A9F0F7E1}" type="presParOf" srcId="{F4EF8160-5E65-4F3D-8A89-0CA41AECA52C}" destId="{63F3C426-1B60-41E0-B8A9-8A120CEF88ED}" srcOrd="1" destOrd="0" presId="urn:microsoft.com/office/officeart/2008/layout/LinedList"/>
    <dgm:cxn modelId="{3D0EABED-7A7A-423A-8AF8-0FE167715D95}" type="presParOf" srcId="{3ADF39B6-66E7-4114-96DA-A0FCE8AC0CA5}" destId="{029BDBCD-B319-4DC8-94D0-7BA38ED87849}" srcOrd="4" destOrd="0" presId="urn:microsoft.com/office/officeart/2008/layout/LinedList"/>
    <dgm:cxn modelId="{740275F9-7E35-4829-83C7-D3DF6DC64C9C}" type="presParOf" srcId="{3ADF39B6-66E7-4114-96DA-A0FCE8AC0CA5}" destId="{69C1D8B1-E714-4371-A82D-A9BAF8BAAE57}" srcOrd="5" destOrd="0" presId="urn:microsoft.com/office/officeart/2008/layout/LinedList"/>
    <dgm:cxn modelId="{D78C4C25-7E33-4F2B-AE4B-E6336CBEACBE}" type="presParOf" srcId="{69C1D8B1-E714-4371-A82D-A9BAF8BAAE57}" destId="{F3EABD26-E3D2-438C-9165-52DAC7CFF4EC}" srcOrd="0" destOrd="0" presId="urn:microsoft.com/office/officeart/2008/layout/LinedList"/>
    <dgm:cxn modelId="{0BA92B3B-E1C9-4546-8A7A-5D719A614B37}" type="presParOf" srcId="{69C1D8B1-E714-4371-A82D-A9BAF8BAAE57}" destId="{C2FE43CF-BE77-4506-BBFE-9352A5542B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4DF22C-855A-4EED-B079-6122B14E4CF3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5D95B2FE-E73C-4393-90B4-3CCBECC2F06C}">
      <dgm:prSet/>
      <dgm:spPr/>
      <dgm:t>
        <a:bodyPr/>
        <a:lstStyle/>
        <a:p>
          <a:r>
            <a:rPr lang="it-IT" dirty="0"/>
            <a:t>Informazione di natura strutturale con un significato semantico particolare</a:t>
          </a:r>
        </a:p>
      </dgm:t>
    </dgm:pt>
    <dgm:pt modelId="{80EF84AB-98A9-475A-98E5-762EFD63A7A3}" type="parTrans" cxnId="{BE86F374-7603-4862-B387-606E4F2D5BF2}">
      <dgm:prSet/>
      <dgm:spPr/>
      <dgm:t>
        <a:bodyPr/>
        <a:lstStyle/>
        <a:p>
          <a:endParaRPr lang="it-IT"/>
        </a:p>
      </dgm:t>
    </dgm:pt>
    <dgm:pt modelId="{00FA84F8-4F73-470F-8148-9698C8D4B8E0}" type="sibTrans" cxnId="{BE86F374-7603-4862-B387-606E4F2D5BF2}">
      <dgm:prSet/>
      <dgm:spPr/>
      <dgm:t>
        <a:bodyPr/>
        <a:lstStyle/>
        <a:p>
          <a:endParaRPr lang="it-IT"/>
        </a:p>
      </dgm:t>
    </dgm:pt>
    <dgm:pt modelId="{0BFC996B-0431-400B-90C2-285B735CF386}">
      <dgm:prSet/>
      <dgm:spPr/>
      <dgm:t>
        <a:bodyPr/>
        <a:lstStyle/>
        <a:p>
          <a:r>
            <a:rPr lang="it-IT" dirty="0"/>
            <a:t>I vari tag vengono </a:t>
          </a:r>
          <a:r>
            <a:rPr lang="it-IT" b="1" dirty="0"/>
            <a:t>annidati</a:t>
          </a:r>
          <a:r>
            <a:rPr lang="it-IT" dirty="0"/>
            <a:t> gli uni con gli altri</a:t>
          </a:r>
        </a:p>
      </dgm:t>
    </dgm:pt>
    <dgm:pt modelId="{37AB4CDA-7F06-456B-9DAC-E2212A85009D}" type="parTrans" cxnId="{1E859F79-07EC-4ED8-A7E5-A058B31256D1}">
      <dgm:prSet/>
      <dgm:spPr/>
      <dgm:t>
        <a:bodyPr/>
        <a:lstStyle/>
        <a:p>
          <a:endParaRPr lang="it-IT"/>
        </a:p>
      </dgm:t>
    </dgm:pt>
    <dgm:pt modelId="{E9329205-C213-4D49-80E8-2D2EABDE88DA}" type="sibTrans" cxnId="{1E859F79-07EC-4ED8-A7E5-A058B31256D1}">
      <dgm:prSet/>
      <dgm:spPr/>
      <dgm:t>
        <a:bodyPr/>
        <a:lstStyle/>
        <a:p>
          <a:endParaRPr lang="it-IT"/>
        </a:p>
      </dgm:t>
    </dgm:pt>
    <dgm:pt modelId="{3CFB8F02-C6A3-43D0-8C0F-BBDF98B9E636}">
      <dgm:prSet/>
      <dgm:spPr/>
      <dgm:t>
        <a:bodyPr/>
        <a:lstStyle/>
        <a:p>
          <a:r>
            <a:rPr lang="it-IT" b="1" dirty="0"/>
            <a:t>Regole di precedenza</a:t>
          </a:r>
          <a:r>
            <a:rPr lang="it-IT" dirty="0"/>
            <a:t>, definite dalle specifiche di HTML</a:t>
          </a:r>
        </a:p>
      </dgm:t>
    </dgm:pt>
    <dgm:pt modelId="{575654F1-0010-4CEB-845B-640AF619E5CF}" type="parTrans" cxnId="{69BDF2EC-7B00-4783-AF0D-5354C112E3FF}">
      <dgm:prSet/>
      <dgm:spPr/>
      <dgm:t>
        <a:bodyPr/>
        <a:lstStyle/>
        <a:p>
          <a:endParaRPr lang="it-IT"/>
        </a:p>
      </dgm:t>
    </dgm:pt>
    <dgm:pt modelId="{2D4BC5EA-324E-4B3C-BFFA-4A1FE1AF56FF}" type="sibTrans" cxnId="{69BDF2EC-7B00-4783-AF0D-5354C112E3FF}">
      <dgm:prSet/>
      <dgm:spPr/>
      <dgm:t>
        <a:bodyPr/>
        <a:lstStyle/>
        <a:p>
          <a:endParaRPr lang="it-IT"/>
        </a:p>
      </dgm:t>
    </dgm:pt>
    <dgm:pt modelId="{8B7AB078-13FC-4E40-88DC-AED3C268BFCE}" type="pres">
      <dgm:prSet presAssocID="{C14DF22C-855A-4EED-B079-6122B14E4CF3}" presName="diagram" presStyleCnt="0">
        <dgm:presLayoutVars>
          <dgm:dir/>
          <dgm:resizeHandles val="exact"/>
        </dgm:presLayoutVars>
      </dgm:prSet>
      <dgm:spPr/>
    </dgm:pt>
    <dgm:pt modelId="{A9F17EF7-6B9F-4691-8611-349D44BC0DB7}" type="pres">
      <dgm:prSet presAssocID="{5D95B2FE-E73C-4393-90B4-3CCBECC2F06C}" presName="node" presStyleLbl="node1" presStyleIdx="0" presStyleCnt="3">
        <dgm:presLayoutVars>
          <dgm:bulletEnabled val="1"/>
        </dgm:presLayoutVars>
      </dgm:prSet>
      <dgm:spPr/>
    </dgm:pt>
    <dgm:pt modelId="{FF4A0050-BC62-4E17-9B28-BAE3347D606F}" type="pres">
      <dgm:prSet presAssocID="{00FA84F8-4F73-470F-8148-9698C8D4B8E0}" presName="sibTrans" presStyleCnt="0"/>
      <dgm:spPr/>
    </dgm:pt>
    <dgm:pt modelId="{51B5EF7D-BDE9-4981-8656-EDE1873A247C}" type="pres">
      <dgm:prSet presAssocID="{0BFC996B-0431-400B-90C2-285B735CF386}" presName="node" presStyleLbl="node1" presStyleIdx="1" presStyleCnt="3">
        <dgm:presLayoutVars>
          <dgm:bulletEnabled val="1"/>
        </dgm:presLayoutVars>
      </dgm:prSet>
      <dgm:spPr/>
    </dgm:pt>
    <dgm:pt modelId="{B4E4AB33-2E31-4C9F-ACE3-9F0952508F09}" type="pres">
      <dgm:prSet presAssocID="{E9329205-C213-4D49-80E8-2D2EABDE88DA}" presName="sibTrans" presStyleCnt="0"/>
      <dgm:spPr/>
    </dgm:pt>
    <dgm:pt modelId="{EDB42EC8-F92A-4CC9-8001-3E2E6234D098}" type="pres">
      <dgm:prSet presAssocID="{3CFB8F02-C6A3-43D0-8C0F-BBDF98B9E636}" presName="node" presStyleLbl="node1" presStyleIdx="2" presStyleCnt="3">
        <dgm:presLayoutVars>
          <dgm:bulletEnabled val="1"/>
        </dgm:presLayoutVars>
      </dgm:prSet>
      <dgm:spPr/>
    </dgm:pt>
  </dgm:ptLst>
  <dgm:cxnLst>
    <dgm:cxn modelId="{D2552F13-419F-4222-A996-0F6C5BBD080D}" type="presOf" srcId="{5D95B2FE-E73C-4393-90B4-3CCBECC2F06C}" destId="{A9F17EF7-6B9F-4691-8611-349D44BC0DB7}" srcOrd="0" destOrd="0" presId="urn:microsoft.com/office/officeart/2005/8/layout/default"/>
    <dgm:cxn modelId="{BE86F374-7603-4862-B387-606E4F2D5BF2}" srcId="{C14DF22C-855A-4EED-B079-6122B14E4CF3}" destId="{5D95B2FE-E73C-4393-90B4-3CCBECC2F06C}" srcOrd="0" destOrd="0" parTransId="{80EF84AB-98A9-475A-98E5-762EFD63A7A3}" sibTransId="{00FA84F8-4F73-470F-8148-9698C8D4B8E0}"/>
    <dgm:cxn modelId="{1E859F79-07EC-4ED8-A7E5-A058B31256D1}" srcId="{C14DF22C-855A-4EED-B079-6122B14E4CF3}" destId="{0BFC996B-0431-400B-90C2-285B735CF386}" srcOrd="1" destOrd="0" parTransId="{37AB4CDA-7F06-456B-9DAC-E2212A85009D}" sibTransId="{E9329205-C213-4D49-80E8-2D2EABDE88DA}"/>
    <dgm:cxn modelId="{01837493-1757-449A-864E-7ADF2E0B1ECE}" type="presOf" srcId="{C14DF22C-855A-4EED-B079-6122B14E4CF3}" destId="{8B7AB078-13FC-4E40-88DC-AED3C268BFCE}" srcOrd="0" destOrd="0" presId="urn:microsoft.com/office/officeart/2005/8/layout/default"/>
    <dgm:cxn modelId="{00D54EC6-97FB-4B11-A112-6161D7EF3082}" type="presOf" srcId="{3CFB8F02-C6A3-43D0-8C0F-BBDF98B9E636}" destId="{EDB42EC8-F92A-4CC9-8001-3E2E6234D098}" srcOrd="0" destOrd="0" presId="urn:microsoft.com/office/officeart/2005/8/layout/default"/>
    <dgm:cxn modelId="{3E5C74DC-21C8-447E-8F2B-2E6C4DF9C319}" type="presOf" srcId="{0BFC996B-0431-400B-90C2-285B735CF386}" destId="{51B5EF7D-BDE9-4981-8656-EDE1873A247C}" srcOrd="0" destOrd="0" presId="urn:microsoft.com/office/officeart/2005/8/layout/default"/>
    <dgm:cxn modelId="{69BDF2EC-7B00-4783-AF0D-5354C112E3FF}" srcId="{C14DF22C-855A-4EED-B079-6122B14E4CF3}" destId="{3CFB8F02-C6A3-43D0-8C0F-BBDF98B9E636}" srcOrd="2" destOrd="0" parTransId="{575654F1-0010-4CEB-845B-640AF619E5CF}" sibTransId="{2D4BC5EA-324E-4B3C-BFFA-4A1FE1AF56FF}"/>
    <dgm:cxn modelId="{4B3C6A20-9CBC-4F77-AE71-4D6B29A54C82}" type="presParOf" srcId="{8B7AB078-13FC-4E40-88DC-AED3C268BFCE}" destId="{A9F17EF7-6B9F-4691-8611-349D44BC0DB7}" srcOrd="0" destOrd="0" presId="urn:microsoft.com/office/officeart/2005/8/layout/default"/>
    <dgm:cxn modelId="{DBFCE8E6-C57B-4EB2-95D5-CDB8764A6A29}" type="presParOf" srcId="{8B7AB078-13FC-4E40-88DC-AED3C268BFCE}" destId="{FF4A0050-BC62-4E17-9B28-BAE3347D606F}" srcOrd="1" destOrd="0" presId="urn:microsoft.com/office/officeart/2005/8/layout/default"/>
    <dgm:cxn modelId="{02F001D7-588C-466E-A83A-DD7870BAA5AA}" type="presParOf" srcId="{8B7AB078-13FC-4E40-88DC-AED3C268BFCE}" destId="{51B5EF7D-BDE9-4981-8656-EDE1873A247C}" srcOrd="2" destOrd="0" presId="urn:microsoft.com/office/officeart/2005/8/layout/default"/>
    <dgm:cxn modelId="{51AA2464-0001-43A9-8D0F-24499AC28AED}" type="presParOf" srcId="{8B7AB078-13FC-4E40-88DC-AED3C268BFCE}" destId="{B4E4AB33-2E31-4C9F-ACE3-9F0952508F09}" srcOrd="3" destOrd="0" presId="urn:microsoft.com/office/officeart/2005/8/layout/default"/>
    <dgm:cxn modelId="{263060B6-A11A-46F0-9C76-5ECFB56AA072}" type="presParOf" srcId="{8B7AB078-13FC-4E40-88DC-AED3C268BFCE}" destId="{EDB42EC8-F92A-4CC9-8001-3E2E6234D09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A95C71-1CF7-4C41-9B0E-A07F5E56E3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809A9C8-927F-4655-9210-3843E8C8F96B}">
      <dgm:prSet/>
      <dgm:spPr/>
      <dgm:t>
        <a:bodyPr/>
        <a:lstStyle/>
        <a:p>
          <a:r>
            <a:rPr lang="it-IT" dirty="0"/>
            <a:t>Ogni tag può essere dotato di </a:t>
          </a:r>
          <a:r>
            <a:rPr lang="it-IT" b="1" dirty="0"/>
            <a:t>attributi</a:t>
          </a:r>
          <a:r>
            <a:rPr lang="it-IT" dirty="0"/>
            <a:t>, ovvero di proprietà composte da coppie </a:t>
          </a:r>
          <a:r>
            <a:rPr lang="it-IT" b="1" dirty="0"/>
            <a:t>nome/valore</a:t>
          </a:r>
          <a:endParaRPr lang="it-IT" dirty="0"/>
        </a:p>
      </dgm:t>
    </dgm:pt>
    <dgm:pt modelId="{B8AAC3E6-D54D-48C5-9560-0A49C7A28700}" type="parTrans" cxnId="{FA6C78F3-9F01-4856-B14D-A76DF01E74C6}">
      <dgm:prSet/>
      <dgm:spPr/>
      <dgm:t>
        <a:bodyPr/>
        <a:lstStyle/>
        <a:p>
          <a:endParaRPr lang="it-IT"/>
        </a:p>
      </dgm:t>
    </dgm:pt>
    <dgm:pt modelId="{254F36C1-3147-415D-8776-B8CACA6787C4}" type="sibTrans" cxnId="{FA6C78F3-9F01-4856-B14D-A76DF01E74C6}">
      <dgm:prSet/>
      <dgm:spPr/>
      <dgm:t>
        <a:bodyPr/>
        <a:lstStyle/>
        <a:p>
          <a:endParaRPr lang="it-IT"/>
        </a:p>
      </dgm:t>
    </dgm:pt>
    <dgm:pt modelId="{ED49E0C1-55DC-4EB0-BEB8-98E5A2C3A69A}">
      <dgm:prSet/>
      <dgm:spPr/>
      <dgm:t>
        <a:bodyPr/>
        <a:lstStyle/>
        <a:p>
          <a:r>
            <a:rPr lang="it-IT"/>
            <a:t>Il loro scopo è di fornire informazioni aggiuntive in grado di denotare in modo completo l’elemento a cui si riferiscono</a:t>
          </a:r>
        </a:p>
      </dgm:t>
    </dgm:pt>
    <dgm:pt modelId="{ACB41FDA-CE42-48E6-BBFC-0F3EC9D8ACDD}" type="parTrans" cxnId="{174A5FCA-AFAC-4115-828B-02AD7DC2E4BF}">
      <dgm:prSet/>
      <dgm:spPr/>
      <dgm:t>
        <a:bodyPr/>
        <a:lstStyle/>
        <a:p>
          <a:endParaRPr lang="it-IT"/>
        </a:p>
      </dgm:t>
    </dgm:pt>
    <dgm:pt modelId="{47E5C55F-AB44-4B55-8E67-320957034CA5}" type="sibTrans" cxnId="{174A5FCA-AFAC-4115-828B-02AD7DC2E4BF}">
      <dgm:prSet/>
      <dgm:spPr/>
      <dgm:t>
        <a:bodyPr/>
        <a:lstStyle/>
        <a:p>
          <a:endParaRPr lang="it-IT"/>
        </a:p>
      </dgm:t>
    </dgm:pt>
    <dgm:pt modelId="{8B85772A-5D81-41F7-B2B1-EC5A6189A0F1}" type="pres">
      <dgm:prSet presAssocID="{90A95C71-1CF7-4C41-9B0E-A07F5E56E359}" presName="vert0" presStyleCnt="0">
        <dgm:presLayoutVars>
          <dgm:dir/>
          <dgm:animOne val="branch"/>
          <dgm:animLvl val="lvl"/>
        </dgm:presLayoutVars>
      </dgm:prSet>
      <dgm:spPr/>
    </dgm:pt>
    <dgm:pt modelId="{2E750EA9-6007-4309-B0A0-626422ED430A}" type="pres">
      <dgm:prSet presAssocID="{0809A9C8-927F-4655-9210-3843E8C8F96B}" presName="thickLine" presStyleLbl="alignNode1" presStyleIdx="0" presStyleCnt="2"/>
      <dgm:spPr/>
    </dgm:pt>
    <dgm:pt modelId="{A02393D5-4DE0-4CB4-A021-310DE315F9A2}" type="pres">
      <dgm:prSet presAssocID="{0809A9C8-927F-4655-9210-3843E8C8F96B}" presName="horz1" presStyleCnt="0"/>
      <dgm:spPr/>
    </dgm:pt>
    <dgm:pt modelId="{6E1C716E-9950-49FD-AD40-823CB2BE87F6}" type="pres">
      <dgm:prSet presAssocID="{0809A9C8-927F-4655-9210-3843E8C8F96B}" presName="tx1" presStyleLbl="revTx" presStyleIdx="0" presStyleCnt="2"/>
      <dgm:spPr/>
    </dgm:pt>
    <dgm:pt modelId="{E6DD169B-9495-4763-80B9-5644C4F2BD98}" type="pres">
      <dgm:prSet presAssocID="{0809A9C8-927F-4655-9210-3843E8C8F96B}" presName="vert1" presStyleCnt="0"/>
      <dgm:spPr/>
    </dgm:pt>
    <dgm:pt modelId="{A785E887-489B-480F-8A1A-1BA455FD90BB}" type="pres">
      <dgm:prSet presAssocID="{ED49E0C1-55DC-4EB0-BEB8-98E5A2C3A69A}" presName="thickLine" presStyleLbl="alignNode1" presStyleIdx="1" presStyleCnt="2"/>
      <dgm:spPr/>
    </dgm:pt>
    <dgm:pt modelId="{51D98051-9E3E-4E32-A786-ED22C02CC3A5}" type="pres">
      <dgm:prSet presAssocID="{ED49E0C1-55DC-4EB0-BEB8-98E5A2C3A69A}" presName="horz1" presStyleCnt="0"/>
      <dgm:spPr/>
    </dgm:pt>
    <dgm:pt modelId="{2FC03F90-27F2-42BE-9FDC-04E588D1A4D9}" type="pres">
      <dgm:prSet presAssocID="{ED49E0C1-55DC-4EB0-BEB8-98E5A2C3A69A}" presName="tx1" presStyleLbl="revTx" presStyleIdx="1" presStyleCnt="2"/>
      <dgm:spPr/>
    </dgm:pt>
    <dgm:pt modelId="{DF003B17-7B4C-4951-BD16-EF6A1DD5A9D3}" type="pres">
      <dgm:prSet presAssocID="{ED49E0C1-55DC-4EB0-BEB8-98E5A2C3A69A}" presName="vert1" presStyleCnt="0"/>
      <dgm:spPr/>
    </dgm:pt>
  </dgm:ptLst>
  <dgm:cxnLst>
    <dgm:cxn modelId="{A0EB380D-C377-46BB-A279-013FEE181B5D}" type="presOf" srcId="{0809A9C8-927F-4655-9210-3843E8C8F96B}" destId="{6E1C716E-9950-49FD-AD40-823CB2BE87F6}" srcOrd="0" destOrd="0" presId="urn:microsoft.com/office/officeart/2008/layout/LinedList"/>
    <dgm:cxn modelId="{174A5FCA-AFAC-4115-828B-02AD7DC2E4BF}" srcId="{90A95C71-1CF7-4C41-9B0E-A07F5E56E359}" destId="{ED49E0C1-55DC-4EB0-BEB8-98E5A2C3A69A}" srcOrd="1" destOrd="0" parTransId="{ACB41FDA-CE42-48E6-BBFC-0F3EC9D8ACDD}" sibTransId="{47E5C55F-AB44-4B55-8E67-320957034CA5}"/>
    <dgm:cxn modelId="{CBD430D0-E78A-4908-B49C-6394417B14EC}" type="presOf" srcId="{ED49E0C1-55DC-4EB0-BEB8-98E5A2C3A69A}" destId="{2FC03F90-27F2-42BE-9FDC-04E588D1A4D9}" srcOrd="0" destOrd="0" presId="urn:microsoft.com/office/officeart/2008/layout/LinedList"/>
    <dgm:cxn modelId="{FA6C78F3-9F01-4856-B14D-A76DF01E74C6}" srcId="{90A95C71-1CF7-4C41-9B0E-A07F5E56E359}" destId="{0809A9C8-927F-4655-9210-3843E8C8F96B}" srcOrd="0" destOrd="0" parTransId="{B8AAC3E6-D54D-48C5-9560-0A49C7A28700}" sibTransId="{254F36C1-3147-415D-8776-B8CACA6787C4}"/>
    <dgm:cxn modelId="{C705DDFD-5445-431D-BDEB-5751B36CBC77}" type="presOf" srcId="{90A95C71-1CF7-4C41-9B0E-A07F5E56E359}" destId="{8B85772A-5D81-41F7-B2B1-EC5A6189A0F1}" srcOrd="0" destOrd="0" presId="urn:microsoft.com/office/officeart/2008/layout/LinedList"/>
    <dgm:cxn modelId="{45592008-99D5-493F-9D2B-829188D592DF}" type="presParOf" srcId="{8B85772A-5D81-41F7-B2B1-EC5A6189A0F1}" destId="{2E750EA9-6007-4309-B0A0-626422ED430A}" srcOrd="0" destOrd="0" presId="urn:microsoft.com/office/officeart/2008/layout/LinedList"/>
    <dgm:cxn modelId="{8B9C851A-1CDC-4FD1-A6D9-9AE5CE596E3D}" type="presParOf" srcId="{8B85772A-5D81-41F7-B2B1-EC5A6189A0F1}" destId="{A02393D5-4DE0-4CB4-A021-310DE315F9A2}" srcOrd="1" destOrd="0" presId="urn:microsoft.com/office/officeart/2008/layout/LinedList"/>
    <dgm:cxn modelId="{785F894D-1118-4D27-ABA4-C50BFBE8F1CB}" type="presParOf" srcId="{A02393D5-4DE0-4CB4-A021-310DE315F9A2}" destId="{6E1C716E-9950-49FD-AD40-823CB2BE87F6}" srcOrd="0" destOrd="0" presId="urn:microsoft.com/office/officeart/2008/layout/LinedList"/>
    <dgm:cxn modelId="{9A29793E-364E-4143-8DCF-EE88824D972A}" type="presParOf" srcId="{A02393D5-4DE0-4CB4-A021-310DE315F9A2}" destId="{E6DD169B-9495-4763-80B9-5644C4F2BD98}" srcOrd="1" destOrd="0" presId="urn:microsoft.com/office/officeart/2008/layout/LinedList"/>
    <dgm:cxn modelId="{ACD43B37-8ED3-4523-9692-D618731549C8}" type="presParOf" srcId="{8B85772A-5D81-41F7-B2B1-EC5A6189A0F1}" destId="{A785E887-489B-480F-8A1A-1BA455FD90BB}" srcOrd="2" destOrd="0" presId="urn:microsoft.com/office/officeart/2008/layout/LinedList"/>
    <dgm:cxn modelId="{0E17B704-D07B-4A29-9D96-57D1AC1DD6FA}" type="presParOf" srcId="{8B85772A-5D81-41F7-B2B1-EC5A6189A0F1}" destId="{51D98051-9E3E-4E32-A786-ED22C02CC3A5}" srcOrd="3" destOrd="0" presId="urn:microsoft.com/office/officeart/2008/layout/LinedList"/>
    <dgm:cxn modelId="{C09C3E91-DBA1-4E5A-8742-8E9245FE0567}" type="presParOf" srcId="{51D98051-9E3E-4E32-A786-ED22C02CC3A5}" destId="{2FC03F90-27F2-42BE-9FDC-04E588D1A4D9}" srcOrd="0" destOrd="0" presId="urn:microsoft.com/office/officeart/2008/layout/LinedList"/>
    <dgm:cxn modelId="{A454171C-1A92-4776-9FD0-6C5D6913F2D7}" type="presParOf" srcId="{51D98051-9E3E-4E32-A786-ED22C02CC3A5}" destId="{DF003B17-7B4C-4951-BD16-EF6A1DD5A9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E228D2-976D-4FE9-9129-800C3A9A2A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83151E6-D96F-4276-AB12-9D76237FB109}">
      <dgm:prSet/>
      <dgm:spPr/>
      <dgm:t>
        <a:bodyPr/>
        <a:lstStyle/>
        <a:p>
          <a:r>
            <a:rPr lang="it-IT"/>
            <a:t>È la rappresentazione ad albero della struttura del documento HTML</a:t>
          </a:r>
        </a:p>
      </dgm:t>
    </dgm:pt>
    <dgm:pt modelId="{6656E6E7-B51F-48A9-A8D7-9B145E9378F1}" type="parTrans" cxnId="{8507A66C-0921-48DC-BB5E-3E3642A46D0B}">
      <dgm:prSet/>
      <dgm:spPr/>
      <dgm:t>
        <a:bodyPr/>
        <a:lstStyle/>
        <a:p>
          <a:endParaRPr lang="it-IT"/>
        </a:p>
      </dgm:t>
    </dgm:pt>
    <dgm:pt modelId="{B4FFA62F-E44D-4D8F-A711-53D137FB1B30}" type="sibTrans" cxnId="{8507A66C-0921-48DC-BB5E-3E3642A46D0B}">
      <dgm:prSet/>
      <dgm:spPr/>
      <dgm:t>
        <a:bodyPr/>
        <a:lstStyle/>
        <a:p>
          <a:endParaRPr lang="it-IT"/>
        </a:p>
      </dgm:t>
    </dgm:pt>
    <dgm:pt modelId="{2676C866-3861-482B-88A8-ECF264FCAC1D}">
      <dgm:prSet/>
      <dgm:spPr/>
      <dgm:t>
        <a:bodyPr/>
        <a:lstStyle/>
        <a:p>
          <a:r>
            <a:rPr lang="it-IT" dirty="0"/>
            <a:t>Si compone di tutti gli elementi presenti nel markup a partire dal tag </a:t>
          </a:r>
          <a:r>
            <a:rPr lang="it-IT" b="1" dirty="0"/>
            <a:t>html</a:t>
          </a:r>
          <a:endParaRPr lang="it-IT" dirty="0"/>
        </a:p>
      </dgm:t>
    </dgm:pt>
    <dgm:pt modelId="{8206CB21-8ECF-49D4-A260-C4E5EE50503C}" type="parTrans" cxnId="{DFC9F108-7FE7-4476-B16C-1C7230708AC9}">
      <dgm:prSet/>
      <dgm:spPr/>
      <dgm:t>
        <a:bodyPr/>
        <a:lstStyle/>
        <a:p>
          <a:endParaRPr lang="it-IT"/>
        </a:p>
      </dgm:t>
    </dgm:pt>
    <dgm:pt modelId="{A24AB905-C273-41E1-9CF2-02F47851C842}" type="sibTrans" cxnId="{DFC9F108-7FE7-4476-B16C-1C7230708AC9}">
      <dgm:prSet/>
      <dgm:spPr/>
      <dgm:t>
        <a:bodyPr/>
        <a:lstStyle/>
        <a:p>
          <a:endParaRPr lang="it-IT"/>
        </a:p>
      </dgm:t>
    </dgm:pt>
    <dgm:pt modelId="{5728E808-5CB6-4AFF-9AAB-C7F1F799B313}">
      <dgm:prSet/>
      <dgm:spPr/>
      <dgm:t>
        <a:bodyPr/>
        <a:lstStyle/>
        <a:p>
          <a:r>
            <a:rPr lang="it-IT" dirty="0"/>
            <a:t>Altri due tag fondamentali sono il tag </a:t>
          </a:r>
          <a:r>
            <a:rPr lang="it-IT" b="1" dirty="0"/>
            <a:t>head</a:t>
          </a:r>
          <a:r>
            <a:rPr lang="it-IT" dirty="0"/>
            <a:t> ed il tag </a:t>
          </a:r>
          <a:r>
            <a:rPr lang="it-IT" b="1" dirty="0"/>
            <a:t>body</a:t>
          </a:r>
          <a:endParaRPr lang="it-IT" dirty="0"/>
        </a:p>
      </dgm:t>
    </dgm:pt>
    <dgm:pt modelId="{9031C976-7C24-4915-A77B-A2D11D497A22}" type="parTrans" cxnId="{62D245D8-EF75-4A5A-95EC-31B40D3496BB}">
      <dgm:prSet/>
      <dgm:spPr/>
      <dgm:t>
        <a:bodyPr/>
        <a:lstStyle/>
        <a:p>
          <a:endParaRPr lang="it-IT"/>
        </a:p>
      </dgm:t>
    </dgm:pt>
    <dgm:pt modelId="{3AF514FB-C38A-49CF-AD88-DC067D3703F4}" type="sibTrans" cxnId="{62D245D8-EF75-4A5A-95EC-31B40D3496BB}">
      <dgm:prSet/>
      <dgm:spPr/>
      <dgm:t>
        <a:bodyPr/>
        <a:lstStyle/>
        <a:p>
          <a:endParaRPr lang="it-IT"/>
        </a:p>
      </dgm:t>
    </dgm:pt>
    <dgm:pt modelId="{ECE63791-B005-4B4D-A0EC-85B958877F87}" type="pres">
      <dgm:prSet presAssocID="{8EE228D2-976D-4FE9-9129-800C3A9A2ABC}" presName="vert0" presStyleCnt="0">
        <dgm:presLayoutVars>
          <dgm:dir/>
          <dgm:animOne val="branch"/>
          <dgm:animLvl val="lvl"/>
        </dgm:presLayoutVars>
      </dgm:prSet>
      <dgm:spPr/>
    </dgm:pt>
    <dgm:pt modelId="{7FB872A3-D0A7-4B8D-8DE2-2C982892C8B0}" type="pres">
      <dgm:prSet presAssocID="{783151E6-D96F-4276-AB12-9D76237FB109}" presName="thickLine" presStyleLbl="alignNode1" presStyleIdx="0" presStyleCnt="3"/>
      <dgm:spPr/>
    </dgm:pt>
    <dgm:pt modelId="{30B89783-5542-413C-9B5B-754EEA48180D}" type="pres">
      <dgm:prSet presAssocID="{783151E6-D96F-4276-AB12-9D76237FB109}" presName="horz1" presStyleCnt="0"/>
      <dgm:spPr/>
    </dgm:pt>
    <dgm:pt modelId="{884473C3-9125-49AB-A487-305ABF62BF8A}" type="pres">
      <dgm:prSet presAssocID="{783151E6-D96F-4276-AB12-9D76237FB109}" presName="tx1" presStyleLbl="revTx" presStyleIdx="0" presStyleCnt="3"/>
      <dgm:spPr/>
    </dgm:pt>
    <dgm:pt modelId="{617225AD-A4A7-4766-B318-2CF65064612A}" type="pres">
      <dgm:prSet presAssocID="{783151E6-D96F-4276-AB12-9D76237FB109}" presName="vert1" presStyleCnt="0"/>
      <dgm:spPr/>
    </dgm:pt>
    <dgm:pt modelId="{FFF81074-7191-44FB-B86A-C759FB30FDD3}" type="pres">
      <dgm:prSet presAssocID="{2676C866-3861-482B-88A8-ECF264FCAC1D}" presName="thickLine" presStyleLbl="alignNode1" presStyleIdx="1" presStyleCnt="3"/>
      <dgm:spPr/>
    </dgm:pt>
    <dgm:pt modelId="{425EABAF-F6B8-4DD3-8678-E5DA895C4753}" type="pres">
      <dgm:prSet presAssocID="{2676C866-3861-482B-88A8-ECF264FCAC1D}" presName="horz1" presStyleCnt="0"/>
      <dgm:spPr/>
    </dgm:pt>
    <dgm:pt modelId="{A4791AA1-8AA9-40E1-A21C-F1C7F6ECCDA3}" type="pres">
      <dgm:prSet presAssocID="{2676C866-3861-482B-88A8-ECF264FCAC1D}" presName="tx1" presStyleLbl="revTx" presStyleIdx="1" presStyleCnt="3"/>
      <dgm:spPr/>
    </dgm:pt>
    <dgm:pt modelId="{0279E956-4C42-4B21-B377-776E4F97AAEF}" type="pres">
      <dgm:prSet presAssocID="{2676C866-3861-482B-88A8-ECF264FCAC1D}" presName="vert1" presStyleCnt="0"/>
      <dgm:spPr/>
    </dgm:pt>
    <dgm:pt modelId="{2DCE8218-76A6-4652-B784-366736CB2ECF}" type="pres">
      <dgm:prSet presAssocID="{5728E808-5CB6-4AFF-9AAB-C7F1F799B313}" presName="thickLine" presStyleLbl="alignNode1" presStyleIdx="2" presStyleCnt="3"/>
      <dgm:spPr/>
    </dgm:pt>
    <dgm:pt modelId="{ABD12424-2215-4EE0-8FA6-9F93C6379074}" type="pres">
      <dgm:prSet presAssocID="{5728E808-5CB6-4AFF-9AAB-C7F1F799B313}" presName="horz1" presStyleCnt="0"/>
      <dgm:spPr/>
    </dgm:pt>
    <dgm:pt modelId="{3902DAF2-887F-4280-AB96-BDBBCFAEE6B1}" type="pres">
      <dgm:prSet presAssocID="{5728E808-5CB6-4AFF-9AAB-C7F1F799B313}" presName="tx1" presStyleLbl="revTx" presStyleIdx="2" presStyleCnt="3"/>
      <dgm:spPr/>
    </dgm:pt>
    <dgm:pt modelId="{54250159-4062-4FB5-87AC-B01C1E03F62B}" type="pres">
      <dgm:prSet presAssocID="{5728E808-5CB6-4AFF-9AAB-C7F1F799B313}" presName="vert1" presStyleCnt="0"/>
      <dgm:spPr/>
    </dgm:pt>
  </dgm:ptLst>
  <dgm:cxnLst>
    <dgm:cxn modelId="{DFC9F108-7FE7-4476-B16C-1C7230708AC9}" srcId="{8EE228D2-976D-4FE9-9129-800C3A9A2ABC}" destId="{2676C866-3861-482B-88A8-ECF264FCAC1D}" srcOrd="1" destOrd="0" parTransId="{8206CB21-8ECF-49D4-A260-C4E5EE50503C}" sibTransId="{A24AB905-C273-41E1-9CF2-02F47851C842}"/>
    <dgm:cxn modelId="{C9FBB319-DDAA-438E-BC6E-57C8D21D1376}" type="presOf" srcId="{2676C866-3861-482B-88A8-ECF264FCAC1D}" destId="{A4791AA1-8AA9-40E1-A21C-F1C7F6ECCDA3}" srcOrd="0" destOrd="0" presId="urn:microsoft.com/office/officeart/2008/layout/LinedList"/>
    <dgm:cxn modelId="{6DFD2843-B14A-46EE-8A0A-DA4CA00C9FFA}" type="presOf" srcId="{783151E6-D96F-4276-AB12-9D76237FB109}" destId="{884473C3-9125-49AB-A487-305ABF62BF8A}" srcOrd="0" destOrd="0" presId="urn:microsoft.com/office/officeart/2008/layout/LinedList"/>
    <dgm:cxn modelId="{8507A66C-0921-48DC-BB5E-3E3642A46D0B}" srcId="{8EE228D2-976D-4FE9-9129-800C3A9A2ABC}" destId="{783151E6-D96F-4276-AB12-9D76237FB109}" srcOrd="0" destOrd="0" parTransId="{6656E6E7-B51F-48A9-A8D7-9B145E9378F1}" sibTransId="{B4FFA62F-E44D-4D8F-A711-53D137FB1B30}"/>
    <dgm:cxn modelId="{62D245D8-EF75-4A5A-95EC-31B40D3496BB}" srcId="{8EE228D2-976D-4FE9-9129-800C3A9A2ABC}" destId="{5728E808-5CB6-4AFF-9AAB-C7F1F799B313}" srcOrd="2" destOrd="0" parTransId="{9031C976-7C24-4915-A77B-A2D11D497A22}" sibTransId="{3AF514FB-C38A-49CF-AD88-DC067D3703F4}"/>
    <dgm:cxn modelId="{FBA338E1-ABE6-44A3-B10A-B46E2D087DDD}" type="presOf" srcId="{8EE228D2-976D-4FE9-9129-800C3A9A2ABC}" destId="{ECE63791-B005-4B4D-A0EC-85B958877F87}" srcOrd="0" destOrd="0" presId="urn:microsoft.com/office/officeart/2008/layout/LinedList"/>
    <dgm:cxn modelId="{AB291DED-B2FF-4DB0-B1E1-322740A5C85B}" type="presOf" srcId="{5728E808-5CB6-4AFF-9AAB-C7F1F799B313}" destId="{3902DAF2-887F-4280-AB96-BDBBCFAEE6B1}" srcOrd="0" destOrd="0" presId="urn:microsoft.com/office/officeart/2008/layout/LinedList"/>
    <dgm:cxn modelId="{D05C18A6-122E-4086-990C-374110C5E19E}" type="presParOf" srcId="{ECE63791-B005-4B4D-A0EC-85B958877F87}" destId="{7FB872A3-D0A7-4B8D-8DE2-2C982892C8B0}" srcOrd="0" destOrd="0" presId="urn:microsoft.com/office/officeart/2008/layout/LinedList"/>
    <dgm:cxn modelId="{3743E35C-B790-4A12-9B74-CC7CA7CD8D3C}" type="presParOf" srcId="{ECE63791-B005-4B4D-A0EC-85B958877F87}" destId="{30B89783-5542-413C-9B5B-754EEA48180D}" srcOrd="1" destOrd="0" presId="urn:microsoft.com/office/officeart/2008/layout/LinedList"/>
    <dgm:cxn modelId="{8BF6C68C-2853-44DC-9189-D172D82F8C44}" type="presParOf" srcId="{30B89783-5542-413C-9B5B-754EEA48180D}" destId="{884473C3-9125-49AB-A487-305ABF62BF8A}" srcOrd="0" destOrd="0" presId="urn:microsoft.com/office/officeart/2008/layout/LinedList"/>
    <dgm:cxn modelId="{921B256F-8E8F-4B1E-A199-A09D7261E72D}" type="presParOf" srcId="{30B89783-5542-413C-9B5B-754EEA48180D}" destId="{617225AD-A4A7-4766-B318-2CF65064612A}" srcOrd="1" destOrd="0" presId="urn:microsoft.com/office/officeart/2008/layout/LinedList"/>
    <dgm:cxn modelId="{F01B4CC2-CD80-4912-90F3-A3AE45D45DE4}" type="presParOf" srcId="{ECE63791-B005-4B4D-A0EC-85B958877F87}" destId="{FFF81074-7191-44FB-B86A-C759FB30FDD3}" srcOrd="2" destOrd="0" presId="urn:microsoft.com/office/officeart/2008/layout/LinedList"/>
    <dgm:cxn modelId="{A573559D-6DA5-4F1E-9FD0-E7C3BB9869D0}" type="presParOf" srcId="{ECE63791-B005-4B4D-A0EC-85B958877F87}" destId="{425EABAF-F6B8-4DD3-8678-E5DA895C4753}" srcOrd="3" destOrd="0" presId="urn:microsoft.com/office/officeart/2008/layout/LinedList"/>
    <dgm:cxn modelId="{87ED7849-55D6-456E-8347-681EA8F586A4}" type="presParOf" srcId="{425EABAF-F6B8-4DD3-8678-E5DA895C4753}" destId="{A4791AA1-8AA9-40E1-A21C-F1C7F6ECCDA3}" srcOrd="0" destOrd="0" presId="urn:microsoft.com/office/officeart/2008/layout/LinedList"/>
    <dgm:cxn modelId="{2867A515-0D5C-4EB7-B5B7-B6DAEFCA73FC}" type="presParOf" srcId="{425EABAF-F6B8-4DD3-8678-E5DA895C4753}" destId="{0279E956-4C42-4B21-B377-776E4F97AAEF}" srcOrd="1" destOrd="0" presId="urn:microsoft.com/office/officeart/2008/layout/LinedList"/>
    <dgm:cxn modelId="{E3F7A1FE-7C70-47FC-8E28-3E733FC65CF3}" type="presParOf" srcId="{ECE63791-B005-4B4D-A0EC-85B958877F87}" destId="{2DCE8218-76A6-4652-B784-366736CB2ECF}" srcOrd="4" destOrd="0" presId="urn:microsoft.com/office/officeart/2008/layout/LinedList"/>
    <dgm:cxn modelId="{A1D7A75B-31B7-4204-A826-C6D13876A8CF}" type="presParOf" srcId="{ECE63791-B005-4B4D-A0EC-85B958877F87}" destId="{ABD12424-2215-4EE0-8FA6-9F93C6379074}" srcOrd="5" destOrd="0" presId="urn:microsoft.com/office/officeart/2008/layout/LinedList"/>
    <dgm:cxn modelId="{8C4FCF1B-E9AB-418C-8F87-E79B9B5E978A}" type="presParOf" srcId="{ABD12424-2215-4EE0-8FA6-9F93C6379074}" destId="{3902DAF2-887F-4280-AB96-BDBBCFAEE6B1}" srcOrd="0" destOrd="0" presId="urn:microsoft.com/office/officeart/2008/layout/LinedList"/>
    <dgm:cxn modelId="{6D8DB331-7B2D-470A-A964-B95C4C5BCBFC}" type="presParOf" srcId="{ABD12424-2215-4EE0-8FA6-9F93C6379074}" destId="{54250159-4062-4FB5-87AC-B01C1E03F6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72ABB4-838A-46AF-BC32-00E8C467FF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E380EEF-DCAA-462A-A1A5-5B5B29A92059}">
      <dgm:prSet/>
      <dgm:spPr/>
      <dgm:t>
        <a:bodyPr/>
        <a:lstStyle/>
        <a:p>
          <a:r>
            <a:rPr lang="it-IT"/>
            <a:t>Serve ad aggregare i metadati relativi alla pagina</a:t>
          </a:r>
        </a:p>
      </dgm:t>
    </dgm:pt>
    <dgm:pt modelId="{65E81FDB-0315-48F3-9A94-D4EB83431D1E}" type="parTrans" cxnId="{783038E5-4099-456D-8C9C-A0F4699CC5CF}">
      <dgm:prSet/>
      <dgm:spPr/>
      <dgm:t>
        <a:bodyPr/>
        <a:lstStyle/>
        <a:p>
          <a:endParaRPr lang="it-IT"/>
        </a:p>
      </dgm:t>
    </dgm:pt>
    <dgm:pt modelId="{7B208A8F-97CD-4807-A8EE-62A17CFACC6D}" type="sibTrans" cxnId="{783038E5-4099-456D-8C9C-A0F4699CC5CF}">
      <dgm:prSet/>
      <dgm:spPr/>
      <dgm:t>
        <a:bodyPr/>
        <a:lstStyle/>
        <a:p>
          <a:endParaRPr lang="it-IT"/>
        </a:p>
      </dgm:t>
    </dgm:pt>
    <dgm:pt modelId="{127692B1-08B0-40DC-A120-DBF9D278B886}">
      <dgm:prSet/>
      <dgm:spPr/>
      <dgm:t>
        <a:bodyPr/>
        <a:lstStyle/>
        <a:p>
          <a:r>
            <a:rPr lang="it-IT"/>
            <a:t>Contiene informazioni che non sono visualizzate direttamente, sono soprattutto impostazioni</a:t>
          </a:r>
        </a:p>
      </dgm:t>
    </dgm:pt>
    <dgm:pt modelId="{19013F61-A996-4C9C-B43D-ADEDC0CCC854}" type="parTrans" cxnId="{0CF9C6EC-AE28-49FD-96AA-9ED8F96400BB}">
      <dgm:prSet/>
      <dgm:spPr/>
      <dgm:t>
        <a:bodyPr/>
        <a:lstStyle/>
        <a:p>
          <a:endParaRPr lang="it-IT"/>
        </a:p>
      </dgm:t>
    </dgm:pt>
    <dgm:pt modelId="{6B5CDBBD-65A2-499D-9E1D-49E1B7B205F2}" type="sibTrans" cxnId="{0CF9C6EC-AE28-49FD-96AA-9ED8F96400BB}">
      <dgm:prSet/>
      <dgm:spPr/>
      <dgm:t>
        <a:bodyPr/>
        <a:lstStyle/>
        <a:p>
          <a:endParaRPr lang="it-IT"/>
        </a:p>
      </dgm:t>
    </dgm:pt>
    <dgm:pt modelId="{052BDEA5-ABD0-4774-B7E8-DF2397EA3EBB}">
      <dgm:prSet/>
      <dgm:spPr/>
      <dgm:t>
        <a:bodyPr/>
        <a:lstStyle/>
        <a:p>
          <a:r>
            <a:rPr lang="it-IT"/>
            <a:t>PS: un </a:t>
          </a:r>
          <a:r>
            <a:rPr lang="it-IT" b="1"/>
            <a:t>metadato</a:t>
          </a:r>
          <a:r>
            <a:rPr lang="it-IT"/>
            <a:t> è un’informazione che descrive un insieme di dati</a:t>
          </a:r>
        </a:p>
      </dgm:t>
    </dgm:pt>
    <dgm:pt modelId="{EAC0356C-09E3-4123-86EE-12605D2C0CD2}" type="parTrans" cxnId="{C66B7311-D2C5-476B-B934-68F818219705}">
      <dgm:prSet/>
      <dgm:spPr/>
      <dgm:t>
        <a:bodyPr/>
        <a:lstStyle/>
        <a:p>
          <a:endParaRPr lang="it-IT"/>
        </a:p>
      </dgm:t>
    </dgm:pt>
    <dgm:pt modelId="{6CB36A7D-ACB2-4FBF-B1EF-EB870FF4AB3E}" type="sibTrans" cxnId="{C66B7311-D2C5-476B-B934-68F818219705}">
      <dgm:prSet/>
      <dgm:spPr/>
      <dgm:t>
        <a:bodyPr/>
        <a:lstStyle/>
        <a:p>
          <a:endParaRPr lang="it-IT"/>
        </a:p>
      </dgm:t>
    </dgm:pt>
    <dgm:pt modelId="{5F9D4B8B-122B-428A-B971-4D922F3F5DBB}" type="pres">
      <dgm:prSet presAssocID="{6D72ABB4-838A-46AF-BC32-00E8C467FF95}" presName="vert0" presStyleCnt="0">
        <dgm:presLayoutVars>
          <dgm:dir/>
          <dgm:animOne val="branch"/>
          <dgm:animLvl val="lvl"/>
        </dgm:presLayoutVars>
      </dgm:prSet>
      <dgm:spPr/>
    </dgm:pt>
    <dgm:pt modelId="{6967AD83-DB4C-42D9-9CEA-673C0AE9E115}" type="pres">
      <dgm:prSet presAssocID="{0E380EEF-DCAA-462A-A1A5-5B5B29A92059}" presName="thickLine" presStyleLbl="alignNode1" presStyleIdx="0" presStyleCnt="3"/>
      <dgm:spPr/>
    </dgm:pt>
    <dgm:pt modelId="{277B1371-D17F-4A01-82C6-D6E798C12E52}" type="pres">
      <dgm:prSet presAssocID="{0E380EEF-DCAA-462A-A1A5-5B5B29A92059}" presName="horz1" presStyleCnt="0"/>
      <dgm:spPr/>
    </dgm:pt>
    <dgm:pt modelId="{B113AC7F-E975-4885-A2D8-63B85D9E4C7D}" type="pres">
      <dgm:prSet presAssocID="{0E380EEF-DCAA-462A-A1A5-5B5B29A92059}" presName="tx1" presStyleLbl="revTx" presStyleIdx="0" presStyleCnt="3"/>
      <dgm:spPr/>
    </dgm:pt>
    <dgm:pt modelId="{EDDAE92F-0944-46EE-ACED-65D3BE5A46CD}" type="pres">
      <dgm:prSet presAssocID="{0E380EEF-DCAA-462A-A1A5-5B5B29A92059}" presName="vert1" presStyleCnt="0"/>
      <dgm:spPr/>
    </dgm:pt>
    <dgm:pt modelId="{C038924D-EA3E-407D-ABBE-839EDB05B19A}" type="pres">
      <dgm:prSet presAssocID="{127692B1-08B0-40DC-A120-DBF9D278B886}" presName="thickLine" presStyleLbl="alignNode1" presStyleIdx="1" presStyleCnt="3"/>
      <dgm:spPr/>
    </dgm:pt>
    <dgm:pt modelId="{E497145A-4F68-42F0-8B49-A434889BA582}" type="pres">
      <dgm:prSet presAssocID="{127692B1-08B0-40DC-A120-DBF9D278B886}" presName="horz1" presStyleCnt="0"/>
      <dgm:spPr/>
    </dgm:pt>
    <dgm:pt modelId="{545BCD6B-88C5-4008-8986-6120E8F056EB}" type="pres">
      <dgm:prSet presAssocID="{127692B1-08B0-40DC-A120-DBF9D278B886}" presName="tx1" presStyleLbl="revTx" presStyleIdx="1" presStyleCnt="3"/>
      <dgm:spPr/>
    </dgm:pt>
    <dgm:pt modelId="{9228B7C8-D6B9-4966-8B9C-BC2AD0D4770B}" type="pres">
      <dgm:prSet presAssocID="{127692B1-08B0-40DC-A120-DBF9D278B886}" presName="vert1" presStyleCnt="0"/>
      <dgm:spPr/>
    </dgm:pt>
    <dgm:pt modelId="{E8CD60ED-39EF-48C7-ABD7-89669083922F}" type="pres">
      <dgm:prSet presAssocID="{052BDEA5-ABD0-4774-B7E8-DF2397EA3EBB}" presName="thickLine" presStyleLbl="alignNode1" presStyleIdx="2" presStyleCnt="3"/>
      <dgm:spPr/>
    </dgm:pt>
    <dgm:pt modelId="{EF0EC3AC-A32C-4B09-BCDA-E6A40E2D8021}" type="pres">
      <dgm:prSet presAssocID="{052BDEA5-ABD0-4774-B7E8-DF2397EA3EBB}" presName="horz1" presStyleCnt="0"/>
      <dgm:spPr/>
    </dgm:pt>
    <dgm:pt modelId="{D8A3D186-3396-43CD-9196-19698F15F8B4}" type="pres">
      <dgm:prSet presAssocID="{052BDEA5-ABD0-4774-B7E8-DF2397EA3EBB}" presName="tx1" presStyleLbl="revTx" presStyleIdx="2" presStyleCnt="3"/>
      <dgm:spPr/>
    </dgm:pt>
    <dgm:pt modelId="{3F0ECE0E-DCFD-4AC2-A53F-E547CEBC72FD}" type="pres">
      <dgm:prSet presAssocID="{052BDEA5-ABD0-4774-B7E8-DF2397EA3EBB}" presName="vert1" presStyleCnt="0"/>
      <dgm:spPr/>
    </dgm:pt>
  </dgm:ptLst>
  <dgm:cxnLst>
    <dgm:cxn modelId="{C66B7311-D2C5-476B-B934-68F818219705}" srcId="{6D72ABB4-838A-46AF-BC32-00E8C467FF95}" destId="{052BDEA5-ABD0-4774-B7E8-DF2397EA3EBB}" srcOrd="2" destOrd="0" parTransId="{EAC0356C-09E3-4123-86EE-12605D2C0CD2}" sibTransId="{6CB36A7D-ACB2-4FBF-B1EF-EB870FF4AB3E}"/>
    <dgm:cxn modelId="{7BBAD045-7C08-4044-A3B6-F5BA2457DC15}" type="presOf" srcId="{127692B1-08B0-40DC-A120-DBF9D278B886}" destId="{545BCD6B-88C5-4008-8986-6120E8F056EB}" srcOrd="0" destOrd="0" presId="urn:microsoft.com/office/officeart/2008/layout/LinedList"/>
    <dgm:cxn modelId="{43819B91-35DC-4E7F-9934-FF5DFC5DDFA3}" type="presOf" srcId="{6D72ABB4-838A-46AF-BC32-00E8C467FF95}" destId="{5F9D4B8B-122B-428A-B971-4D922F3F5DBB}" srcOrd="0" destOrd="0" presId="urn:microsoft.com/office/officeart/2008/layout/LinedList"/>
    <dgm:cxn modelId="{8A6C6F93-7D7E-484F-9723-7BFBC66230B8}" type="presOf" srcId="{0E380EEF-DCAA-462A-A1A5-5B5B29A92059}" destId="{B113AC7F-E975-4885-A2D8-63B85D9E4C7D}" srcOrd="0" destOrd="0" presId="urn:microsoft.com/office/officeart/2008/layout/LinedList"/>
    <dgm:cxn modelId="{783038E5-4099-456D-8C9C-A0F4699CC5CF}" srcId="{6D72ABB4-838A-46AF-BC32-00E8C467FF95}" destId="{0E380EEF-DCAA-462A-A1A5-5B5B29A92059}" srcOrd="0" destOrd="0" parTransId="{65E81FDB-0315-48F3-9A94-D4EB83431D1E}" sibTransId="{7B208A8F-97CD-4807-A8EE-62A17CFACC6D}"/>
    <dgm:cxn modelId="{0CF9C6EC-AE28-49FD-96AA-9ED8F96400BB}" srcId="{6D72ABB4-838A-46AF-BC32-00E8C467FF95}" destId="{127692B1-08B0-40DC-A120-DBF9D278B886}" srcOrd="1" destOrd="0" parTransId="{19013F61-A996-4C9C-B43D-ADEDC0CCC854}" sibTransId="{6B5CDBBD-65A2-499D-9E1D-49E1B7B205F2}"/>
    <dgm:cxn modelId="{08E9A6F6-6928-4F4D-B95C-4C1563954BDE}" type="presOf" srcId="{052BDEA5-ABD0-4774-B7E8-DF2397EA3EBB}" destId="{D8A3D186-3396-43CD-9196-19698F15F8B4}" srcOrd="0" destOrd="0" presId="urn:microsoft.com/office/officeart/2008/layout/LinedList"/>
    <dgm:cxn modelId="{FD3F4E1F-2C36-4FD2-B2E1-762CD55A1FC7}" type="presParOf" srcId="{5F9D4B8B-122B-428A-B971-4D922F3F5DBB}" destId="{6967AD83-DB4C-42D9-9CEA-673C0AE9E115}" srcOrd="0" destOrd="0" presId="urn:microsoft.com/office/officeart/2008/layout/LinedList"/>
    <dgm:cxn modelId="{9989F02D-FD97-4F25-A07F-B54B341F6FA6}" type="presParOf" srcId="{5F9D4B8B-122B-428A-B971-4D922F3F5DBB}" destId="{277B1371-D17F-4A01-82C6-D6E798C12E52}" srcOrd="1" destOrd="0" presId="urn:microsoft.com/office/officeart/2008/layout/LinedList"/>
    <dgm:cxn modelId="{77B4B806-7224-4D5D-9A43-CEE3FD5B9D0A}" type="presParOf" srcId="{277B1371-D17F-4A01-82C6-D6E798C12E52}" destId="{B113AC7F-E975-4885-A2D8-63B85D9E4C7D}" srcOrd="0" destOrd="0" presId="urn:microsoft.com/office/officeart/2008/layout/LinedList"/>
    <dgm:cxn modelId="{2ABE0291-C20C-4BBA-8E85-BC61F88F1410}" type="presParOf" srcId="{277B1371-D17F-4A01-82C6-D6E798C12E52}" destId="{EDDAE92F-0944-46EE-ACED-65D3BE5A46CD}" srcOrd="1" destOrd="0" presId="urn:microsoft.com/office/officeart/2008/layout/LinedList"/>
    <dgm:cxn modelId="{6F4D99E3-3503-4223-B827-183C7416F6E1}" type="presParOf" srcId="{5F9D4B8B-122B-428A-B971-4D922F3F5DBB}" destId="{C038924D-EA3E-407D-ABBE-839EDB05B19A}" srcOrd="2" destOrd="0" presId="urn:microsoft.com/office/officeart/2008/layout/LinedList"/>
    <dgm:cxn modelId="{755A3412-4BBF-44C5-87F1-2C1A41F3591F}" type="presParOf" srcId="{5F9D4B8B-122B-428A-B971-4D922F3F5DBB}" destId="{E497145A-4F68-42F0-8B49-A434889BA582}" srcOrd="3" destOrd="0" presId="urn:microsoft.com/office/officeart/2008/layout/LinedList"/>
    <dgm:cxn modelId="{918BED42-B824-476E-B23C-629F084C28E5}" type="presParOf" srcId="{E497145A-4F68-42F0-8B49-A434889BA582}" destId="{545BCD6B-88C5-4008-8986-6120E8F056EB}" srcOrd="0" destOrd="0" presId="urn:microsoft.com/office/officeart/2008/layout/LinedList"/>
    <dgm:cxn modelId="{356DC89C-8877-4F06-B796-1C50B54594F4}" type="presParOf" srcId="{E497145A-4F68-42F0-8B49-A434889BA582}" destId="{9228B7C8-D6B9-4966-8B9C-BC2AD0D4770B}" srcOrd="1" destOrd="0" presId="urn:microsoft.com/office/officeart/2008/layout/LinedList"/>
    <dgm:cxn modelId="{2045116B-1B9C-4014-9FA4-E58926291C13}" type="presParOf" srcId="{5F9D4B8B-122B-428A-B971-4D922F3F5DBB}" destId="{E8CD60ED-39EF-48C7-ABD7-89669083922F}" srcOrd="4" destOrd="0" presId="urn:microsoft.com/office/officeart/2008/layout/LinedList"/>
    <dgm:cxn modelId="{0A977D76-CB35-4DE7-A3A8-84E26952E04F}" type="presParOf" srcId="{5F9D4B8B-122B-428A-B971-4D922F3F5DBB}" destId="{EF0EC3AC-A32C-4B09-BCDA-E6A40E2D8021}" srcOrd="5" destOrd="0" presId="urn:microsoft.com/office/officeart/2008/layout/LinedList"/>
    <dgm:cxn modelId="{3F4ACC70-D0FD-4A1D-BC32-D7311310877C}" type="presParOf" srcId="{EF0EC3AC-A32C-4B09-BCDA-E6A40E2D8021}" destId="{D8A3D186-3396-43CD-9196-19698F15F8B4}" srcOrd="0" destOrd="0" presId="urn:microsoft.com/office/officeart/2008/layout/LinedList"/>
    <dgm:cxn modelId="{ADA09A1B-434A-4F40-9678-5A49057C661D}" type="presParOf" srcId="{EF0EC3AC-A32C-4B09-BCDA-E6A40E2D8021}" destId="{3F0ECE0E-DCFD-4AC2-A53F-E547CEBC72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B071D-8AE0-439F-AC95-6A53E280D2DE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Linguaggio per i contenuti del Web</a:t>
          </a:r>
        </a:p>
      </dsp:txBody>
      <dsp:txXfrm>
        <a:off x="1610836" y="270"/>
        <a:ext cx="3094476" cy="1856685"/>
      </dsp:txXfrm>
    </dsp:sp>
    <dsp:sp modelId="{B3CAB21D-99C5-4A27-B4C6-0676E6AF6218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Impostazione base pagina Web</a:t>
          </a:r>
        </a:p>
      </dsp:txBody>
      <dsp:txXfrm>
        <a:off x="5014760" y="270"/>
        <a:ext cx="3094476" cy="1856685"/>
      </dsp:txXfrm>
    </dsp:sp>
    <dsp:sp modelId="{67FADEFD-124E-4F7F-8912-EC4F345356B3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Tag principali HTML</a:t>
          </a:r>
        </a:p>
      </dsp:txBody>
      <dsp:txXfrm>
        <a:off x="1610836" y="2166403"/>
        <a:ext cx="3094476" cy="1856685"/>
      </dsp:txXfrm>
    </dsp:sp>
    <dsp:sp modelId="{8D96018D-D0C1-4B11-9556-D34A76C0108E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Tag CSS</a:t>
          </a:r>
        </a:p>
      </dsp:txBody>
      <dsp:txXfrm>
        <a:off x="5014760" y="2166403"/>
        <a:ext cx="3094476" cy="18566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64D4B-2FCE-4B14-BD52-7B73F236130A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71589-7FC2-4E2C-873E-8001277C7A16}">
      <dsp:nvSpPr>
        <dsp:cNvPr id="0" name=""/>
        <dsp:cNvSpPr/>
      </dsp:nvSpPr>
      <dsp:spPr>
        <a:xfrm>
          <a:off x="0" y="0"/>
          <a:ext cx="972026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Rappresenta il corpo vero e proprio la pagina, comprensivo di tutto il contenuto che il browser deve mostrare in fase di rendering (ossia quando avvio la pagina)</a:t>
          </a:r>
        </a:p>
      </dsp:txBody>
      <dsp:txXfrm>
        <a:off x="0" y="0"/>
        <a:ext cx="9720262" cy="40227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17D89-8844-4894-995B-AE14FEA746FA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D6E1-A944-4372-AB80-08F2193CB8C1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È il tag di apertura di ogni documento HTML</a:t>
          </a:r>
        </a:p>
      </dsp:txBody>
      <dsp:txXfrm>
        <a:off x="0" y="1964"/>
        <a:ext cx="9720262" cy="1339598"/>
      </dsp:txXfrm>
    </dsp:sp>
    <dsp:sp modelId="{E5A373E7-35A9-4AF8-9235-BD78209ECCA5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D2577-A989-46E6-9F04-A0AB45E74878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Esprime in modo sintetico e semplificato la tipologia del documento stesso</a:t>
          </a:r>
        </a:p>
      </dsp:txBody>
      <dsp:txXfrm>
        <a:off x="0" y="1341563"/>
        <a:ext cx="9720262" cy="1339598"/>
      </dsp:txXfrm>
    </dsp:sp>
    <dsp:sp modelId="{6EB97B46-4379-44CD-9C08-E84F5BC2E661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ACC00-A8F5-493D-A77F-F78CA09243C5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Non ha nessun tag di chiusura ed è subito seguito dall’elemento html</a:t>
          </a:r>
        </a:p>
      </dsp:txBody>
      <dsp:txXfrm>
        <a:off x="0" y="2681161"/>
        <a:ext cx="9720262" cy="13395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AAF16-E4FD-408B-B79B-E695FAF2BC91}">
      <dsp:nvSpPr>
        <dsp:cNvPr id="0" name=""/>
        <dsp:cNvSpPr/>
      </dsp:nvSpPr>
      <dsp:spPr>
        <a:xfrm>
          <a:off x="0" y="0"/>
          <a:ext cx="47545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C4A6B-6993-4A9C-A21C-A188DBD12C76}">
      <dsp:nvSpPr>
        <dsp:cNvPr id="0" name=""/>
        <dsp:cNvSpPr/>
      </dsp:nvSpPr>
      <dsp:spPr>
        <a:xfrm>
          <a:off x="0" y="0"/>
          <a:ext cx="4754562" cy="1670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È l’elemento radice di un documento HTML</a:t>
          </a:r>
        </a:p>
      </dsp:txBody>
      <dsp:txXfrm>
        <a:off x="0" y="0"/>
        <a:ext cx="4754562" cy="1670843"/>
      </dsp:txXfrm>
    </dsp:sp>
    <dsp:sp modelId="{E9F2037B-9ADD-40C7-AB18-54C9367EE459}">
      <dsp:nvSpPr>
        <dsp:cNvPr id="0" name=""/>
        <dsp:cNvSpPr/>
      </dsp:nvSpPr>
      <dsp:spPr>
        <a:xfrm>
          <a:off x="0" y="1670843"/>
          <a:ext cx="47545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FBEE-15E1-4A8D-A516-F3B4E2BE6F0B}">
      <dsp:nvSpPr>
        <dsp:cNvPr id="0" name=""/>
        <dsp:cNvSpPr/>
      </dsp:nvSpPr>
      <dsp:spPr>
        <a:xfrm>
          <a:off x="0" y="1670843"/>
          <a:ext cx="4754562" cy="1670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Viene subito dopo il DOCTYPE ed il suo tag di chiusura è l’ultimo ad essere scritto nel documento</a:t>
          </a:r>
        </a:p>
      </dsp:txBody>
      <dsp:txXfrm>
        <a:off x="0" y="1670843"/>
        <a:ext cx="4754562" cy="16708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BCF62-023A-40A6-B25A-CFAFFBC0EDF8}">
      <dsp:nvSpPr>
        <dsp:cNvPr id="0" name=""/>
        <dsp:cNvSpPr/>
      </dsp:nvSpPr>
      <dsp:spPr>
        <a:xfrm>
          <a:off x="0" y="0"/>
          <a:ext cx="2816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5F1F-2321-4350-87FE-FB5230E8AC9D}">
      <dsp:nvSpPr>
        <dsp:cNvPr id="0" name=""/>
        <dsp:cNvSpPr/>
      </dsp:nvSpPr>
      <dsp:spPr>
        <a:xfrm>
          <a:off x="0" y="0"/>
          <a:ext cx="2816352" cy="180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Deve essere all’interno del tag head</a:t>
          </a:r>
        </a:p>
      </dsp:txBody>
      <dsp:txXfrm>
        <a:off x="0" y="0"/>
        <a:ext cx="2816352" cy="1809760"/>
      </dsp:txXfrm>
    </dsp:sp>
    <dsp:sp modelId="{097EF936-1E11-42EF-8A1B-19C68E819015}">
      <dsp:nvSpPr>
        <dsp:cNvPr id="0" name=""/>
        <dsp:cNvSpPr/>
      </dsp:nvSpPr>
      <dsp:spPr>
        <a:xfrm>
          <a:off x="0" y="1809760"/>
          <a:ext cx="2816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6616-C11C-4D96-B7F1-575A7A7826CF}">
      <dsp:nvSpPr>
        <dsp:cNvPr id="0" name=""/>
        <dsp:cNvSpPr/>
      </dsp:nvSpPr>
      <dsp:spPr>
        <a:xfrm>
          <a:off x="0" y="1809760"/>
          <a:ext cx="2816352" cy="180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Indica il titolo della pagina (non visibile)</a:t>
          </a:r>
        </a:p>
      </dsp:txBody>
      <dsp:txXfrm>
        <a:off x="0" y="1809760"/>
        <a:ext cx="2816352" cy="18097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F55DD-8FF0-4CAE-A9F2-15DF72F3C41F}">
      <dsp:nvSpPr>
        <dsp:cNvPr id="0" name=""/>
        <dsp:cNvSpPr/>
      </dsp:nvSpPr>
      <dsp:spPr>
        <a:xfrm>
          <a:off x="0" y="0"/>
          <a:ext cx="34640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6569E-71A8-4015-93B2-02D99D78A083}">
      <dsp:nvSpPr>
        <dsp:cNvPr id="0" name=""/>
        <dsp:cNvSpPr/>
      </dsp:nvSpPr>
      <dsp:spPr>
        <a:xfrm>
          <a:off x="0" y="0"/>
          <a:ext cx="3464052" cy="1739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Sta per </a:t>
          </a:r>
          <a:r>
            <a:rPr lang="it-IT" sz="3400" b="1" kern="1200" dirty="0" err="1"/>
            <a:t>heading</a:t>
          </a:r>
          <a:r>
            <a:rPr lang="it-IT" sz="3400" b="1" kern="1200" dirty="0"/>
            <a:t>, </a:t>
          </a:r>
          <a:r>
            <a:rPr lang="it-IT" sz="3400" kern="1200" dirty="0"/>
            <a:t>corrisponde a dei titoli e sottotitoli</a:t>
          </a:r>
        </a:p>
      </dsp:txBody>
      <dsp:txXfrm>
        <a:off x="0" y="0"/>
        <a:ext cx="3464052" cy="1739910"/>
      </dsp:txXfrm>
    </dsp:sp>
    <dsp:sp modelId="{CFE0CBFD-2209-469C-803F-1A281D76EE8C}">
      <dsp:nvSpPr>
        <dsp:cNvPr id="0" name=""/>
        <dsp:cNvSpPr/>
      </dsp:nvSpPr>
      <dsp:spPr>
        <a:xfrm>
          <a:off x="0" y="1739910"/>
          <a:ext cx="34640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A4492-73CC-4920-9421-3D789532F51A}">
      <dsp:nvSpPr>
        <dsp:cNvPr id="0" name=""/>
        <dsp:cNvSpPr/>
      </dsp:nvSpPr>
      <dsp:spPr>
        <a:xfrm>
          <a:off x="0" y="1739910"/>
          <a:ext cx="3464052" cy="1739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i="1" kern="1200" dirty="0"/>
            <a:t>h1</a:t>
          </a:r>
          <a:r>
            <a:rPr lang="it-IT" sz="3400" kern="1200" dirty="0"/>
            <a:t> rappresenta il più importante, </a:t>
          </a:r>
          <a:r>
            <a:rPr lang="it-IT" sz="3400" i="1" u="none" kern="1200" dirty="0"/>
            <a:t>h6</a:t>
          </a:r>
          <a:r>
            <a:rPr lang="it-IT" sz="3400" kern="1200" dirty="0"/>
            <a:t> il meno importante</a:t>
          </a:r>
        </a:p>
      </dsp:txBody>
      <dsp:txXfrm>
        <a:off x="0" y="1739910"/>
        <a:ext cx="3464052" cy="17399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81B45-5C8D-44AE-B108-B3CA757FBF80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5A7DA-0C57-40BD-B677-BBBAF45F79C5}">
      <dsp:nvSpPr>
        <dsp:cNvPr id="0" name=""/>
        <dsp:cNvSpPr/>
      </dsp:nvSpPr>
      <dsp:spPr>
        <a:xfrm>
          <a:off x="0" y="0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Indicano delle istruzioni non lette dalla pagina WEB</a:t>
          </a:r>
        </a:p>
      </dsp:txBody>
      <dsp:txXfrm>
        <a:off x="0" y="0"/>
        <a:ext cx="9720262" cy="2011362"/>
      </dsp:txXfrm>
    </dsp:sp>
    <dsp:sp modelId="{05252397-2D89-4817-B88D-2D705BC63801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9039D-70C7-4B24-8A66-ADDC211FE2A9}">
      <dsp:nvSpPr>
        <dsp:cNvPr id="0" name=""/>
        <dsp:cNvSpPr/>
      </dsp:nvSpPr>
      <dsp:spPr>
        <a:xfrm>
          <a:off x="0" y="2011362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Sono utili al programmatore per descrivere quello che si sta facendo</a:t>
          </a:r>
        </a:p>
      </dsp:txBody>
      <dsp:txXfrm>
        <a:off x="0" y="2011362"/>
        <a:ext cx="9720262" cy="20113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8492-A08E-4AF3-B22E-DEAAF3CFA215}">
      <dsp:nvSpPr>
        <dsp:cNvPr id="0" name=""/>
        <dsp:cNvSpPr/>
      </dsp:nvSpPr>
      <dsp:spPr>
        <a:xfrm>
          <a:off x="1509298" y="862"/>
          <a:ext cx="6701665" cy="402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Sta per </a:t>
          </a:r>
          <a:r>
            <a:rPr lang="it-IT" sz="6500" b="1" kern="1200" dirty="0"/>
            <a:t>paragrafo</a:t>
          </a:r>
          <a:r>
            <a:rPr lang="it-IT" sz="6500" kern="1200" dirty="0"/>
            <a:t>, indica una porzione di testo</a:t>
          </a:r>
        </a:p>
      </dsp:txBody>
      <dsp:txXfrm>
        <a:off x="1509298" y="862"/>
        <a:ext cx="6701665" cy="40209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5776C-8F20-4261-ADB0-E7CB270A0B7C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13452-F583-407C-90B0-B76C4BAFAE9B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Indica un </a:t>
          </a:r>
          <a:r>
            <a:rPr lang="it-IT" sz="4100" b="1" kern="1200"/>
            <a:t>ipertesto</a:t>
          </a:r>
          <a:r>
            <a:rPr lang="it-IT" sz="4100" kern="1200"/>
            <a:t>, ossia un collegamento web</a:t>
          </a:r>
        </a:p>
      </dsp:txBody>
      <dsp:txXfrm>
        <a:off x="0" y="1964"/>
        <a:ext cx="9720262" cy="1339598"/>
      </dsp:txXfrm>
    </dsp:sp>
    <dsp:sp modelId="{512D435F-41A7-40F1-B729-C9A034DD5549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968C1-664A-4740-9A43-37F05B47DA4F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Il suo </a:t>
          </a:r>
          <a:r>
            <a:rPr lang="it-IT" sz="4100" b="1" kern="1200" dirty="0"/>
            <a:t>attributo obbligatorio</a:t>
          </a:r>
          <a:r>
            <a:rPr lang="it-IT" sz="4100" kern="1200" dirty="0"/>
            <a:t> è </a:t>
          </a:r>
          <a:r>
            <a:rPr lang="it-IT" sz="4100" b="1" kern="1200" dirty="0" err="1"/>
            <a:t>href</a:t>
          </a:r>
          <a:r>
            <a:rPr lang="it-IT" sz="4100" kern="1200" dirty="0"/>
            <a:t>, nel quale si scrive l’indirizzo web di riferimento</a:t>
          </a:r>
        </a:p>
      </dsp:txBody>
      <dsp:txXfrm>
        <a:off x="0" y="1341563"/>
        <a:ext cx="9720262" cy="1339598"/>
      </dsp:txXfrm>
    </dsp:sp>
    <dsp:sp modelId="{BA67752D-9A11-4F24-A82D-855B89742F45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F3EBD-1F72-4738-B694-FF13AE89DF32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Prima di chiudere il tag si scrive il testo su cui servirà cliccare per usare il link</a:t>
          </a:r>
        </a:p>
      </dsp:txBody>
      <dsp:txXfrm>
        <a:off x="0" y="2681161"/>
        <a:ext cx="9720262" cy="133959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BC9E1-B5A4-459F-BCAF-AD9BFC85CB60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Definisce una sezione del documento</a:t>
          </a:r>
        </a:p>
      </dsp:txBody>
      <dsp:txXfrm>
        <a:off x="1186" y="623437"/>
        <a:ext cx="4627476" cy="2776485"/>
      </dsp:txXfrm>
    </dsp:sp>
    <dsp:sp modelId="{4358A681-F5E1-42D2-9D51-1836C7988051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Contenitore per gli altri elementi (titoli, paragrafi, immagini)</a:t>
          </a:r>
        </a:p>
      </dsp:txBody>
      <dsp:txXfrm>
        <a:off x="5091410" y="623437"/>
        <a:ext cx="4627476" cy="27764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2613-26CE-44FD-9FBB-A528BE06F935}">
      <dsp:nvSpPr>
        <dsp:cNvPr id="0" name=""/>
        <dsp:cNvSpPr/>
      </dsp:nvSpPr>
      <dsp:spPr>
        <a:xfrm>
          <a:off x="0" y="49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5476A-84CC-466A-AFBE-57F57DFD988C}">
      <dsp:nvSpPr>
        <dsp:cNvPr id="0" name=""/>
        <dsp:cNvSpPr/>
      </dsp:nvSpPr>
      <dsp:spPr>
        <a:xfrm>
          <a:off x="0" y="491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Basta un semplice editor di testo</a:t>
          </a:r>
        </a:p>
      </dsp:txBody>
      <dsp:txXfrm>
        <a:off x="0" y="491"/>
        <a:ext cx="9720262" cy="804348"/>
      </dsp:txXfrm>
    </dsp:sp>
    <dsp:sp modelId="{4E624FBF-2D30-4283-883B-C0BE6CA968A9}">
      <dsp:nvSpPr>
        <dsp:cNvPr id="0" name=""/>
        <dsp:cNvSpPr/>
      </dsp:nvSpPr>
      <dsp:spPr>
        <a:xfrm>
          <a:off x="0" y="804839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66FCA-0AD6-49B7-8A63-D370A9FE1BF0}">
      <dsp:nvSpPr>
        <dsp:cNvPr id="0" name=""/>
        <dsp:cNvSpPr/>
      </dsp:nvSpPr>
      <dsp:spPr>
        <a:xfrm>
          <a:off x="0" y="804839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Aprite </a:t>
          </a:r>
          <a:r>
            <a:rPr lang="it-IT" sz="4000" b="1" kern="1200"/>
            <a:t>notepad</a:t>
          </a:r>
          <a:r>
            <a:rPr lang="it-IT" sz="4000" kern="1200"/>
            <a:t> su Windows</a:t>
          </a:r>
        </a:p>
      </dsp:txBody>
      <dsp:txXfrm>
        <a:off x="0" y="804839"/>
        <a:ext cx="9720262" cy="804348"/>
      </dsp:txXfrm>
    </dsp:sp>
    <dsp:sp modelId="{8F63009D-AA7A-42FC-9385-83F48F02932B}">
      <dsp:nvSpPr>
        <dsp:cNvPr id="0" name=""/>
        <dsp:cNvSpPr/>
      </dsp:nvSpPr>
      <dsp:spPr>
        <a:xfrm>
          <a:off x="0" y="1609188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B12D4-78F2-482D-AC02-B9C93EF52899}">
      <dsp:nvSpPr>
        <dsp:cNvPr id="0" name=""/>
        <dsp:cNvSpPr/>
      </dsp:nvSpPr>
      <dsp:spPr>
        <a:xfrm>
          <a:off x="0" y="1609188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Scrivete i tag al suo interno</a:t>
          </a:r>
        </a:p>
      </dsp:txBody>
      <dsp:txXfrm>
        <a:off x="0" y="1609188"/>
        <a:ext cx="9720262" cy="804348"/>
      </dsp:txXfrm>
    </dsp:sp>
    <dsp:sp modelId="{527DCE48-BC46-4B91-A27C-2A3C730FA84B}">
      <dsp:nvSpPr>
        <dsp:cNvPr id="0" name=""/>
        <dsp:cNvSpPr/>
      </dsp:nvSpPr>
      <dsp:spPr>
        <a:xfrm>
          <a:off x="0" y="2413536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87FD6-CD78-4E0D-A899-7CE38CDBE655}">
      <dsp:nvSpPr>
        <dsp:cNvPr id="0" name=""/>
        <dsp:cNvSpPr/>
      </dsp:nvSpPr>
      <dsp:spPr>
        <a:xfrm>
          <a:off x="0" y="2413536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Salvate il file come </a:t>
          </a:r>
          <a:r>
            <a:rPr lang="it-IT" sz="4000" i="1" kern="1200"/>
            <a:t>nome.html</a:t>
          </a:r>
          <a:endParaRPr lang="it-IT" sz="4000" kern="1200"/>
        </a:p>
      </dsp:txBody>
      <dsp:txXfrm>
        <a:off x="0" y="2413536"/>
        <a:ext cx="9720262" cy="804348"/>
      </dsp:txXfrm>
    </dsp:sp>
    <dsp:sp modelId="{0C999CF7-B3EC-4236-AD94-3EE418509DE1}">
      <dsp:nvSpPr>
        <dsp:cNvPr id="0" name=""/>
        <dsp:cNvSpPr/>
      </dsp:nvSpPr>
      <dsp:spPr>
        <a:xfrm>
          <a:off x="0" y="3217885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CEB07-D811-44F6-8323-16AB2B9D85B3}">
      <dsp:nvSpPr>
        <dsp:cNvPr id="0" name=""/>
        <dsp:cNvSpPr/>
      </dsp:nvSpPr>
      <dsp:spPr>
        <a:xfrm>
          <a:off x="0" y="3217885"/>
          <a:ext cx="972026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Aprite il file</a:t>
          </a:r>
        </a:p>
      </dsp:txBody>
      <dsp:txXfrm>
        <a:off x="0" y="3217885"/>
        <a:ext cx="9720262" cy="804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B2887-EF75-4B53-979A-EA56E8E03D45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HyperText</a:t>
          </a:r>
          <a:r>
            <a:rPr lang="it-IT" sz="2600" kern="1200" dirty="0"/>
            <a:t> Markup Language</a:t>
          </a:r>
        </a:p>
      </dsp:txBody>
      <dsp:txXfrm>
        <a:off x="1615851" y="2998"/>
        <a:ext cx="3089790" cy="1853874"/>
      </dsp:txXfrm>
    </dsp:sp>
    <dsp:sp modelId="{A059070D-69D2-41B1-9F03-1DB88F6D7F7F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Creato per rappresentare principalmente documenti a carattere scientifico</a:t>
          </a:r>
        </a:p>
      </dsp:txBody>
      <dsp:txXfrm>
        <a:off x="5014620" y="2998"/>
        <a:ext cx="3089790" cy="1853874"/>
      </dsp:txXfrm>
    </dsp:sp>
    <dsp:sp modelId="{7CA3B94F-9806-48DA-A959-6B3BAE099B9A}">
      <dsp:nvSpPr>
        <dsp:cNvPr id="0" name=""/>
        <dsp:cNvSpPr/>
      </dsp:nvSpPr>
      <dsp:spPr>
        <a:xfrm>
          <a:off x="1615851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Ora è il linguaggio ufficiale del World Wide Web</a:t>
          </a:r>
        </a:p>
      </dsp:txBody>
      <dsp:txXfrm>
        <a:off x="1615851" y="2165852"/>
        <a:ext cx="3089790" cy="1853874"/>
      </dsp:txXfrm>
    </dsp:sp>
    <dsp:sp modelId="{11501D6D-C649-49F0-9AAC-9630C81D9842}">
      <dsp:nvSpPr>
        <dsp:cNvPr id="0" name=""/>
        <dsp:cNvSpPr/>
      </dsp:nvSpPr>
      <dsp:spPr>
        <a:xfrm>
          <a:off x="5014620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kern="1200" dirty="0"/>
            <a:t>Non è un linguaggio di programmazione, ma un linguaggio descrittivo</a:t>
          </a:r>
        </a:p>
      </dsp:txBody>
      <dsp:txXfrm>
        <a:off x="5014620" y="2165852"/>
        <a:ext cx="3089790" cy="185387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41BDD-8E15-45F1-9904-C8525122CA50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3C0AA-B4DF-451F-BA9B-9FEC2C54262E}">
      <dsp:nvSpPr>
        <dsp:cNvPr id="0" name=""/>
        <dsp:cNvSpPr/>
      </dsp:nvSpPr>
      <dsp:spPr>
        <a:xfrm>
          <a:off x="0" y="1964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/>
            <a:t>PER OGNI ESERCIZIO, USATE I COMMENTI PER DESCRIVERE COSA STATE FACENDO</a:t>
          </a:r>
          <a:endParaRPr lang="it-IT" sz="2100" kern="1200"/>
        </a:p>
      </dsp:txBody>
      <dsp:txXfrm>
        <a:off x="0" y="1964"/>
        <a:ext cx="9720262" cy="669799"/>
      </dsp:txXfrm>
    </dsp:sp>
    <dsp:sp modelId="{36D373A5-F32E-431F-8175-C58DD1DAFC2F}">
      <dsp:nvSpPr>
        <dsp:cNvPr id="0" name=""/>
        <dsp:cNvSpPr/>
      </dsp:nvSpPr>
      <dsp:spPr>
        <a:xfrm>
          <a:off x="0" y="6717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F7E6A-451F-4899-9E55-E50207148A1A}">
      <dsp:nvSpPr>
        <dsp:cNvPr id="0" name=""/>
        <dsp:cNvSpPr/>
      </dsp:nvSpPr>
      <dsp:spPr>
        <a:xfrm>
          <a:off x="0" y="671763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Create una pagina web con un titolo in &lt;h1&gt; ed un paragrafo in &lt;p&gt;</a:t>
          </a:r>
        </a:p>
      </dsp:txBody>
      <dsp:txXfrm>
        <a:off x="0" y="671763"/>
        <a:ext cx="9720262" cy="669799"/>
      </dsp:txXfrm>
    </dsp:sp>
    <dsp:sp modelId="{671B65C4-31EE-4079-BB4D-A13230D21FE3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1C7E0-9FB1-4A8A-B1AD-36491257475A}">
      <dsp:nvSpPr>
        <dsp:cNvPr id="0" name=""/>
        <dsp:cNvSpPr/>
      </dsp:nvSpPr>
      <dsp:spPr>
        <a:xfrm>
          <a:off x="0" y="1341563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Create una pagina web con un titolo in &lt;h1&gt; e due paragrafi in &lt;p&gt;</a:t>
          </a:r>
        </a:p>
      </dsp:txBody>
      <dsp:txXfrm>
        <a:off x="0" y="1341563"/>
        <a:ext cx="9720262" cy="669799"/>
      </dsp:txXfrm>
    </dsp:sp>
    <dsp:sp modelId="{CECDFF37-FF48-4D43-A629-55815D0532F4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FBC8B-DDC5-4A62-AE7F-3F51A654C7E9}">
      <dsp:nvSpPr>
        <dsp:cNvPr id="0" name=""/>
        <dsp:cNvSpPr/>
      </dsp:nvSpPr>
      <dsp:spPr>
        <a:xfrm>
          <a:off x="0" y="2011362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Create una pagina web con 6 titoli, ognuno con un &lt;h&gt; diverso (h1, h2, h3, …)</a:t>
          </a:r>
        </a:p>
      </dsp:txBody>
      <dsp:txXfrm>
        <a:off x="0" y="2011362"/>
        <a:ext cx="9720262" cy="669799"/>
      </dsp:txXfrm>
    </dsp:sp>
    <dsp:sp modelId="{D4A8F60E-5EAD-46F3-BFEE-C5B0E1AA2A77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744EA-DBD6-4C3C-9FA6-0189FEC9FCCF}">
      <dsp:nvSpPr>
        <dsp:cNvPr id="0" name=""/>
        <dsp:cNvSpPr/>
      </dsp:nvSpPr>
      <dsp:spPr>
        <a:xfrm>
          <a:off x="0" y="2681161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Create una pagina web con titolo, paragrafo, foto e link </a:t>
          </a:r>
        </a:p>
      </dsp:txBody>
      <dsp:txXfrm>
        <a:off x="0" y="2681161"/>
        <a:ext cx="9720262" cy="669799"/>
      </dsp:txXfrm>
    </dsp:sp>
    <dsp:sp modelId="{A275FACD-C590-4625-9943-A5A9D5549236}">
      <dsp:nvSpPr>
        <dsp:cNvPr id="0" name=""/>
        <dsp:cNvSpPr/>
      </dsp:nvSpPr>
      <dsp:spPr>
        <a:xfrm>
          <a:off x="0" y="33509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8B978-8C43-4128-BA3D-14E737D0C8F3}">
      <dsp:nvSpPr>
        <dsp:cNvPr id="0" name=""/>
        <dsp:cNvSpPr/>
      </dsp:nvSpPr>
      <dsp:spPr>
        <a:xfrm>
          <a:off x="0" y="3350961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Create una pagina web dove in un paragrafo usate più evidenziatori del testo</a:t>
          </a:r>
        </a:p>
      </dsp:txBody>
      <dsp:txXfrm>
        <a:off x="0" y="3350961"/>
        <a:ext cx="9720262" cy="66979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2E358-B618-4651-B914-A302413C43B2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603DE-99E9-4768-9378-C113A78BD1B0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Forniscono formazioni aggiuntive di un elemento</a:t>
          </a:r>
        </a:p>
      </dsp:txBody>
      <dsp:txXfrm>
        <a:off x="0" y="1964"/>
        <a:ext cx="9720262" cy="1339598"/>
      </dsp:txXfrm>
    </dsp:sp>
    <dsp:sp modelId="{9D3D0528-682A-4512-83E9-6A6AD1118834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BE38B-18F9-425E-8EDA-E89D9FD567CE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Sono solitamente specificati nel tag di inizio</a:t>
          </a:r>
        </a:p>
      </dsp:txBody>
      <dsp:txXfrm>
        <a:off x="0" y="1341563"/>
        <a:ext cx="9720262" cy="1339598"/>
      </dsp:txXfrm>
    </dsp:sp>
    <dsp:sp modelId="{80F02ED6-92C5-41CE-AD19-CAEE84B02250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8C3F3-BCB9-48AB-9C8E-44FD2F199D7B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Sono nel formato </a:t>
          </a:r>
          <a:r>
            <a:rPr lang="it-IT" sz="4100" i="1" kern="1200" dirty="0" err="1">
              <a:solidFill>
                <a:srgbClr val="FF0000"/>
              </a:solidFill>
            </a:rPr>
            <a:t>name</a:t>
          </a:r>
          <a:r>
            <a:rPr lang="it-IT" sz="4100" i="1" kern="1200" dirty="0">
              <a:solidFill>
                <a:srgbClr val="FF0000"/>
              </a:solidFill>
            </a:rPr>
            <a:t>="</a:t>
          </a:r>
          <a:r>
            <a:rPr lang="it-IT" sz="4100" i="1" kern="1200" dirty="0" err="1">
              <a:solidFill>
                <a:srgbClr val="FF0000"/>
              </a:solidFill>
            </a:rPr>
            <a:t>value</a:t>
          </a:r>
          <a:r>
            <a:rPr lang="it-IT" sz="4100" i="1" kern="1200" dirty="0">
              <a:solidFill>
                <a:srgbClr val="FF0000"/>
              </a:solidFill>
            </a:rPr>
            <a:t>"</a:t>
          </a:r>
          <a:endParaRPr lang="it-IT" sz="4100" kern="1200" dirty="0">
            <a:solidFill>
              <a:srgbClr val="FF0000"/>
            </a:solidFill>
          </a:endParaRPr>
        </a:p>
      </dsp:txBody>
      <dsp:txXfrm>
        <a:off x="0" y="2681161"/>
        <a:ext cx="9720262" cy="133959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4DE4-8D45-48F3-9B48-BD29695B133B}">
      <dsp:nvSpPr>
        <dsp:cNvPr id="0" name=""/>
        <dsp:cNvSpPr/>
      </dsp:nvSpPr>
      <dsp:spPr>
        <a:xfrm>
          <a:off x="0" y="1977"/>
          <a:ext cx="430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E539-B621-4E61-8F35-B4A137DA592A}">
      <dsp:nvSpPr>
        <dsp:cNvPr id="0" name=""/>
        <dsp:cNvSpPr/>
      </dsp:nvSpPr>
      <dsp:spPr>
        <a:xfrm>
          <a:off x="0" y="1977"/>
          <a:ext cx="4302252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Indica la lingua del documento web</a:t>
          </a:r>
        </a:p>
      </dsp:txBody>
      <dsp:txXfrm>
        <a:off x="0" y="1977"/>
        <a:ext cx="4302252" cy="1348945"/>
      </dsp:txXfrm>
    </dsp:sp>
    <dsp:sp modelId="{4E13B209-94B5-436B-9FBE-C9D3B9272741}">
      <dsp:nvSpPr>
        <dsp:cNvPr id="0" name=""/>
        <dsp:cNvSpPr/>
      </dsp:nvSpPr>
      <dsp:spPr>
        <a:xfrm>
          <a:off x="0" y="1350923"/>
          <a:ext cx="430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1101A-8E73-43B6-B185-A88C0FBF244F}">
      <dsp:nvSpPr>
        <dsp:cNvPr id="0" name=""/>
        <dsp:cNvSpPr/>
      </dsp:nvSpPr>
      <dsp:spPr>
        <a:xfrm>
          <a:off x="0" y="1350923"/>
          <a:ext cx="4302252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È importante per le applicazioni di accessibilità e per i motori di ricerca</a:t>
          </a:r>
        </a:p>
      </dsp:txBody>
      <dsp:txXfrm>
        <a:off x="0" y="1350923"/>
        <a:ext cx="4302252" cy="1348945"/>
      </dsp:txXfrm>
    </dsp:sp>
    <dsp:sp modelId="{CBD29106-2A04-4D7F-9A29-6F7DC117FA31}">
      <dsp:nvSpPr>
        <dsp:cNvPr id="0" name=""/>
        <dsp:cNvSpPr/>
      </dsp:nvSpPr>
      <dsp:spPr>
        <a:xfrm>
          <a:off x="0" y="2699868"/>
          <a:ext cx="43022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0536A-CA81-488C-B194-AB12D648F0A3}">
      <dsp:nvSpPr>
        <dsp:cNvPr id="0" name=""/>
        <dsp:cNvSpPr/>
      </dsp:nvSpPr>
      <dsp:spPr>
        <a:xfrm>
          <a:off x="0" y="2699868"/>
          <a:ext cx="4302252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Va specificato nel tag &lt;html&gt;</a:t>
          </a:r>
        </a:p>
      </dsp:txBody>
      <dsp:txXfrm>
        <a:off x="0" y="2699868"/>
        <a:ext cx="4302252" cy="134894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CB363-A405-48E7-8A3E-D76BFC64CF43}">
      <dsp:nvSpPr>
        <dsp:cNvPr id="0" name=""/>
        <dsp:cNvSpPr/>
      </dsp:nvSpPr>
      <dsp:spPr>
        <a:xfrm>
          <a:off x="0" y="1977"/>
          <a:ext cx="4330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D8D4B-C5AA-4ED2-A647-FF9356A5BF39}">
      <dsp:nvSpPr>
        <dsp:cNvPr id="0" name=""/>
        <dsp:cNvSpPr/>
      </dsp:nvSpPr>
      <dsp:spPr>
        <a:xfrm>
          <a:off x="0" y="1977"/>
          <a:ext cx="4330827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Può essere dato un titolo ad un paragrafo</a:t>
          </a:r>
        </a:p>
      </dsp:txBody>
      <dsp:txXfrm>
        <a:off x="0" y="1977"/>
        <a:ext cx="4330827" cy="1348945"/>
      </dsp:txXfrm>
    </dsp:sp>
    <dsp:sp modelId="{01EA7523-40A4-47A1-8708-ADCDFD527840}">
      <dsp:nvSpPr>
        <dsp:cNvPr id="0" name=""/>
        <dsp:cNvSpPr/>
      </dsp:nvSpPr>
      <dsp:spPr>
        <a:xfrm>
          <a:off x="0" y="1350923"/>
          <a:ext cx="4330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23806-18FF-43C2-A892-96F632677015}">
      <dsp:nvSpPr>
        <dsp:cNvPr id="0" name=""/>
        <dsp:cNvSpPr/>
      </dsp:nvSpPr>
      <dsp:spPr>
        <a:xfrm>
          <a:off x="0" y="1350923"/>
          <a:ext cx="4330827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Verrà mostrato quando si passa sopra con il mouse</a:t>
          </a:r>
        </a:p>
      </dsp:txBody>
      <dsp:txXfrm>
        <a:off x="0" y="1350923"/>
        <a:ext cx="4330827" cy="1348945"/>
      </dsp:txXfrm>
    </dsp:sp>
    <dsp:sp modelId="{27662C39-A430-4E90-852D-0CEBDFDED7A4}">
      <dsp:nvSpPr>
        <dsp:cNvPr id="0" name=""/>
        <dsp:cNvSpPr/>
      </dsp:nvSpPr>
      <dsp:spPr>
        <a:xfrm>
          <a:off x="0" y="2699868"/>
          <a:ext cx="4330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79DC6-3BFF-4E79-ACD0-DA666E619617}">
      <dsp:nvSpPr>
        <dsp:cNvPr id="0" name=""/>
        <dsp:cNvSpPr/>
      </dsp:nvSpPr>
      <dsp:spPr>
        <a:xfrm>
          <a:off x="0" y="2699868"/>
          <a:ext cx="4330827" cy="13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Va dichiarato nel tag &lt;p&gt;</a:t>
          </a:r>
        </a:p>
      </dsp:txBody>
      <dsp:txXfrm>
        <a:off x="0" y="2699868"/>
        <a:ext cx="4330827" cy="134894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490D3-57C9-463C-B9E0-FF336943057D}">
      <dsp:nvSpPr>
        <dsp:cNvPr id="0" name=""/>
        <dsp:cNvSpPr/>
      </dsp:nvSpPr>
      <dsp:spPr>
        <a:xfrm>
          <a:off x="0" y="0"/>
          <a:ext cx="3730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FC3F3-8DFD-4283-9699-833DE1E5953D}">
      <dsp:nvSpPr>
        <dsp:cNvPr id="0" name=""/>
        <dsp:cNvSpPr/>
      </dsp:nvSpPr>
      <dsp:spPr>
        <a:xfrm>
          <a:off x="0" y="0"/>
          <a:ext cx="3730752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Indicano l’indirizzo web di un contenuto</a:t>
          </a:r>
        </a:p>
      </dsp:txBody>
      <dsp:txXfrm>
        <a:off x="0" y="0"/>
        <a:ext cx="3730752" cy="2025396"/>
      </dsp:txXfrm>
    </dsp:sp>
    <dsp:sp modelId="{FAC11D5B-3F75-4A6E-A7CD-669CFD66CA22}">
      <dsp:nvSpPr>
        <dsp:cNvPr id="0" name=""/>
        <dsp:cNvSpPr/>
      </dsp:nvSpPr>
      <dsp:spPr>
        <a:xfrm>
          <a:off x="0" y="2025396"/>
          <a:ext cx="3730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A83F5-B466-4D5E-91B3-BE0F2AC4B367}">
      <dsp:nvSpPr>
        <dsp:cNvPr id="0" name=""/>
        <dsp:cNvSpPr/>
      </dsp:nvSpPr>
      <dsp:spPr>
        <a:xfrm>
          <a:off x="0" y="2025396"/>
          <a:ext cx="3730752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Vanno indicati nel tag &lt;a&gt;</a:t>
          </a:r>
        </a:p>
      </dsp:txBody>
      <dsp:txXfrm>
        <a:off x="0" y="2025396"/>
        <a:ext cx="3730752" cy="202539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C3A61-4044-4A32-9BD0-11EEFC6AB238}">
      <dsp:nvSpPr>
        <dsp:cNvPr id="0" name=""/>
        <dsp:cNvSpPr/>
      </dsp:nvSpPr>
      <dsp:spPr>
        <a:xfrm>
          <a:off x="0" y="0"/>
          <a:ext cx="37974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5A577-4E1F-4C3F-BADE-0EAA2B6172D3}">
      <dsp:nvSpPr>
        <dsp:cNvPr id="0" name=""/>
        <dsp:cNvSpPr/>
      </dsp:nvSpPr>
      <dsp:spPr>
        <a:xfrm>
          <a:off x="0" y="0"/>
          <a:ext cx="3797427" cy="4050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Per definire la grandezza di un’immagine, possiamo usare l’attributo </a:t>
          </a:r>
          <a:r>
            <a:rPr lang="it-IT" sz="3300" i="1" kern="1200"/>
            <a:t>size</a:t>
          </a:r>
          <a:r>
            <a:rPr lang="it-IT" sz="3300" kern="1200"/>
            <a:t>, il quale è composto da </a:t>
          </a:r>
          <a:r>
            <a:rPr lang="it-IT" sz="3300" i="1" kern="1200"/>
            <a:t>width</a:t>
          </a:r>
          <a:r>
            <a:rPr lang="it-IT" sz="3300" kern="1200"/>
            <a:t> (larghezza) e </a:t>
          </a:r>
          <a:r>
            <a:rPr lang="it-IT" sz="3300" i="1" kern="1200"/>
            <a:t>height</a:t>
          </a:r>
          <a:r>
            <a:rPr lang="it-IT" sz="3300" kern="1200"/>
            <a:t> (altezza)</a:t>
          </a:r>
        </a:p>
      </dsp:txBody>
      <dsp:txXfrm>
        <a:off x="0" y="0"/>
        <a:ext cx="3797427" cy="405079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853BE-D488-434D-8280-FF0467CBCBB8}">
      <dsp:nvSpPr>
        <dsp:cNvPr id="0" name=""/>
        <dsp:cNvSpPr/>
      </dsp:nvSpPr>
      <dsp:spPr>
        <a:xfrm>
          <a:off x="0" y="0"/>
          <a:ext cx="3311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98533-7D04-4EE3-8D71-28133C2A332A}">
      <dsp:nvSpPr>
        <dsp:cNvPr id="0" name=""/>
        <dsp:cNvSpPr/>
      </dsp:nvSpPr>
      <dsp:spPr>
        <a:xfrm>
          <a:off x="0" y="0"/>
          <a:ext cx="3311652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Specifica in testo alternativo da usare nel caso l’immagine non sia disponibile</a:t>
          </a:r>
        </a:p>
      </dsp:txBody>
      <dsp:txXfrm>
        <a:off x="0" y="0"/>
        <a:ext cx="3311652" cy="2025396"/>
      </dsp:txXfrm>
    </dsp:sp>
    <dsp:sp modelId="{BE998C9D-4FA9-4138-89E6-2491DC5D97F2}">
      <dsp:nvSpPr>
        <dsp:cNvPr id="0" name=""/>
        <dsp:cNvSpPr/>
      </dsp:nvSpPr>
      <dsp:spPr>
        <a:xfrm>
          <a:off x="0" y="2025396"/>
          <a:ext cx="3311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32557-1E0C-4E50-BF42-9F5BCE5272E2}">
      <dsp:nvSpPr>
        <dsp:cNvPr id="0" name=""/>
        <dsp:cNvSpPr/>
      </dsp:nvSpPr>
      <dsp:spPr>
        <a:xfrm>
          <a:off x="0" y="2025396"/>
          <a:ext cx="3311652" cy="20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Va usato dunque nel tag </a:t>
          </a:r>
          <a:r>
            <a:rPr lang="it-IT" sz="2900" i="1" kern="1200"/>
            <a:t>image</a:t>
          </a:r>
          <a:endParaRPr lang="it-IT" sz="2900" kern="1200"/>
        </a:p>
      </dsp:txBody>
      <dsp:txXfrm>
        <a:off x="0" y="2025396"/>
        <a:ext cx="3311652" cy="202539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40A3E-9D5F-4AAE-B4F4-DE20CE11F6FF}">
      <dsp:nvSpPr>
        <dsp:cNvPr id="0" name=""/>
        <dsp:cNvSpPr/>
      </dsp:nvSpPr>
      <dsp:spPr>
        <a:xfrm>
          <a:off x="1509269" y="1219"/>
          <a:ext cx="6701534" cy="40209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 dirty="0"/>
            <a:t>Nell'elemento che si vuole modificare, aggiungere </a:t>
          </a:r>
          <a:r>
            <a:rPr lang="it-IT" sz="6400" kern="1200" dirty="0">
              <a:solidFill>
                <a:srgbClr val="FF0000"/>
              </a:solidFill>
            </a:rPr>
            <a:t>class="…"</a:t>
          </a:r>
        </a:p>
      </dsp:txBody>
      <dsp:txXfrm>
        <a:off x="1509269" y="1219"/>
        <a:ext cx="6701534" cy="40209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31053-EBD0-4B5E-A56B-32F3198A1908}">
      <dsp:nvSpPr>
        <dsp:cNvPr id="0" name=""/>
        <dsp:cNvSpPr/>
      </dsp:nvSpPr>
      <dsp:spPr>
        <a:xfrm>
          <a:off x="580" y="199396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class="w3-black"</a:t>
          </a:r>
        </a:p>
      </dsp:txBody>
      <dsp:txXfrm>
        <a:off x="580" y="199396"/>
        <a:ext cx="2263675" cy="1358205"/>
      </dsp:txXfrm>
    </dsp:sp>
    <dsp:sp modelId="{7E4A8808-C792-420E-9FC1-A6954A144FE8}">
      <dsp:nvSpPr>
        <dsp:cNvPr id="0" name=""/>
        <dsp:cNvSpPr/>
      </dsp:nvSpPr>
      <dsp:spPr>
        <a:xfrm>
          <a:off x="2490623" y="199396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class="w3-blue"</a:t>
          </a:r>
        </a:p>
      </dsp:txBody>
      <dsp:txXfrm>
        <a:off x="2490623" y="199396"/>
        <a:ext cx="2263675" cy="1358205"/>
      </dsp:txXfrm>
    </dsp:sp>
    <dsp:sp modelId="{C5243D36-9FEE-48AE-AAF7-9974EFEDD624}">
      <dsp:nvSpPr>
        <dsp:cNvPr id="0" name=""/>
        <dsp:cNvSpPr/>
      </dsp:nvSpPr>
      <dsp:spPr>
        <a:xfrm>
          <a:off x="1245602" y="1783969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class="w3-green"</a:t>
          </a:r>
        </a:p>
      </dsp:txBody>
      <dsp:txXfrm>
        <a:off x="1245602" y="1783969"/>
        <a:ext cx="2263675" cy="135820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FF06-975F-44FD-9786-85895971A88D}">
      <dsp:nvSpPr>
        <dsp:cNvPr id="0" name=""/>
        <dsp:cNvSpPr/>
      </dsp:nvSpPr>
      <dsp:spPr>
        <a:xfrm>
          <a:off x="580" y="199396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class="w3-text-black"</a:t>
          </a:r>
        </a:p>
      </dsp:txBody>
      <dsp:txXfrm>
        <a:off x="580" y="199396"/>
        <a:ext cx="2263675" cy="1358205"/>
      </dsp:txXfrm>
    </dsp:sp>
    <dsp:sp modelId="{A3D5E2F4-2339-4B67-9E91-7E3CE558BD33}">
      <dsp:nvSpPr>
        <dsp:cNvPr id="0" name=""/>
        <dsp:cNvSpPr/>
      </dsp:nvSpPr>
      <dsp:spPr>
        <a:xfrm>
          <a:off x="2490623" y="199396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class="w3-text-blue"</a:t>
          </a:r>
        </a:p>
      </dsp:txBody>
      <dsp:txXfrm>
        <a:off x="2490623" y="199396"/>
        <a:ext cx="2263675" cy="1358205"/>
      </dsp:txXfrm>
    </dsp:sp>
    <dsp:sp modelId="{897CEFB2-E518-4C6B-B668-1A6115B4059A}">
      <dsp:nvSpPr>
        <dsp:cNvPr id="0" name=""/>
        <dsp:cNvSpPr/>
      </dsp:nvSpPr>
      <dsp:spPr>
        <a:xfrm>
          <a:off x="1245602" y="1783969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class="w3-text-green"</a:t>
          </a:r>
        </a:p>
      </dsp:txBody>
      <dsp:txXfrm>
        <a:off x="1245602" y="1783969"/>
        <a:ext cx="2263675" cy="1358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3D8FF-E597-4EBD-ACBE-F2A9A51EAD8E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Attributi di abbellimento della pagina</a:t>
          </a:r>
        </a:p>
      </dsp:txBody>
      <dsp:txXfrm>
        <a:off x="1186" y="623437"/>
        <a:ext cx="4627476" cy="2776485"/>
      </dsp:txXfrm>
    </dsp:sp>
    <dsp:sp modelId="{DFF46603-FB11-4EE2-93DF-2D3C1A52BDD8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Uso di framework</a:t>
          </a:r>
        </a:p>
      </dsp:txBody>
      <dsp:txXfrm>
        <a:off x="5091410" y="623437"/>
        <a:ext cx="4627476" cy="277648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DE505-73BF-4D2D-86C8-153718BC65FD}">
      <dsp:nvSpPr>
        <dsp:cNvPr id="0" name=""/>
        <dsp:cNvSpPr/>
      </dsp:nvSpPr>
      <dsp:spPr>
        <a:xfrm>
          <a:off x="624658" y="1470"/>
          <a:ext cx="1669315" cy="100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class="w3-tiny"</a:t>
          </a:r>
        </a:p>
      </dsp:txBody>
      <dsp:txXfrm>
        <a:off x="624658" y="1470"/>
        <a:ext cx="1669315" cy="1001589"/>
      </dsp:txXfrm>
    </dsp:sp>
    <dsp:sp modelId="{8B54FC2A-1D09-4A75-BB56-6EDF52488F3F}">
      <dsp:nvSpPr>
        <dsp:cNvPr id="0" name=""/>
        <dsp:cNvSpPr/>
      </dsp:nvSpPr>
      <dsp:spPr>
        <a:xfrm>
          <a:off x="2460905" y="1470"/>
          <a:ext cx="1669315" cy="100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class="w3-small"</a:t>
          </a:r>
        </a:p>
      </dsp:txBody>
      <dsp:txXfrm>
        <a:off x="2460905" y="1470"/>
        <a:ext cx="1669315" cy="1001589"/>
      </dsp:txXfrm>
    </dsp:sp>
    <dsp:sp modelId="{9B2F955F-61F8-478E-A894-0FE727C4E6DD}">
      <dsp:nvSpPr>
        <dsp:cNvPr id="0" name=""/>
        <dsp:cNvSpPr/>
      </dsp:nvSpPr>
      <dsp:spPr>
        <a:xfrm>
          <a:off x="624658" y="1169991"/>
          <a:ext cx="1669315" cy="100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class="w3-medium"</a:t>
          </a:r>
        </a:p>
      </dsp:txBody>
      <dsp:txXfrm>
        <a:off x="624658" y="1169991"/>
        <a:ext cx="1669315" cy="1001589"/>
      </dsp:txXfrm>
    </dsp:sp>
    <dsp:sp modelId="{2EADF9A1-E031-4311-98F9-9620B9569571}">
      <dsp:nvSpPr>
        <dsp:cNvPr id="0" name=""/>
        <dsp:cNvSpPr/>
      </dsp:nvSpPr>
      <dsp:spPr>
        <a:xfrm>
          <a:off x="2460905" y="1169991"/>
          <a:ext cx="1669315" cy="100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class="w3-large"</a:t>
          </a:r>
        </a:p>
      </dsp:txBody>
      <dsp:txXfrm>
        <a:off x="2460905" y="1169991"/>
        <a:ext cx="1669315" cy="1001589"/>
      </dsp:txXfrm>
    </dsp:sp>
    <dsp:sp modelId="{8B333AEA-543D-41E7-95CD-D45481F67E8C}">
      <dsp:nvSpPr>
        <dsp:cNvPr id="0" name=""/>
        <dsp:cNvSpPr/>
      </dsp:nvSpPr>
      <dsp:spPr>
        <a:xfrm>
          <a:off x="1542782" y="2338512"/>
          <a:ext cx="1669315" cy="100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class="w3-xlarge"</a:t>
          </a:r>
        </a:p>
      </dsp:txBody>
      <dsp:txXfrm>
        <a:off x="1542782" y="2338512"/>
        <a:ext cx="1669315" cy="1001589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25EA7-5129-4708-8270-61655264CD2A}">
      <dsp:nvSpPr>
        <dsp:cNvPr id="0" name=""/>
        <dsp:cNvSpPr/>
      </dsp:nvSpPr>
      <dsp:spPr>
        <a:xfrm>
          <a:off x="580" y="199396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class="w3-left-align"</a:t>
          </a:r>
        </a:p>
      </dsp:txBody>
      <dsp:txXfrm>
        <a:off x="580" y="199396"/>
        <a:ext cx="2263675" cy="1358205"/>
      </dsp:txXfrm>
    </dsp:sp>
    <dsp:sp modelId="{5B053C47-F88B-4E2C-A468-4B7E7A0E02ED}">
      <dsp:nvSpPr>
        <dsp:cNvPr id="0" name=""/>
        <dsp:cNvSpPr/>
      </dsp:nvSpPr>
      <dsp:spPr>
        <a:xfrm>
          <a:off x="2490623" y="199396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class="w3-center"</a:t>
          </a:r>
        </a:p>
      </dsp:txBody>
      <dsp:txXfrm>
        <a:off x="2490623" y="199396"/>
        <a:ext cx="2263675" cy="1358205"/>
      </dsp:txXfrm>
    </dsp:sp>
    <dsp:sp modelId="{61D1A246-640D-4C3B-AE8E-1A2436F54A52}">
      <dsp:nvSpPr>
        <dsp:cNvPr id="0" name=""/>
        <dsp:cNvSpPr/>
      </dsp:nvSpPr>
      <dsp:spPr>
        <a:xfrm>
          <a:off x="580" y="1783969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class="w3-justify"</a:t>
          </a:r>
        </a:p>
      </dsp:txBody>
      <dsp:txXfrm>
        <a:off x="580" y="1783969"/>
        <a:ext cx="2263675" cy="1358205"/>
      </dsp:txXfrm>
    </dsp:sp>
    <dsp:sp modelId="{EF35CC57-D289-44CA-B7E3-C787A045D2BD}">
      <dsp:nvSpPr>
        <dsp:cNvPr id="0" name=""/>
        <dsp:cNvSpPr/>
      </dsp:nvSpPr>
      <dsp:spPr>
        <a:xfrm>
          <a:off x="2490623" y="1783969"/>
          <a:ext cx="2263675" cy="1358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class="w3-right-align"</a:t>
          </a:r>
        </a:p>
      </dsp:txBody>
      <dsp:txXfrm>
        <a:off x="2490623" y="1783969"/>
        <a:ext cx="2263675" cy="135820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4EFB7-5C60-4552-9C77-5287E0E58DD8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A965B-E8BD-4D6E-9C9B-3AF61DA7D3BE}">
      <dsp:nvSpPr>
        <dsp:cNvPr id="0" name=""/>
        <dsp:cNvSpPr/>
      </dsp:nvSpPr>
      <dsp:spPr>
        <a:xfrm>
          <a:off x="0" y="0"/>
          <a:ext cx="972026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0" i="0" kern="1200" dirty="0"/>
            <a:t>Creare una pagina WEB con le seguenti caratteristiche:</a:t>
          </a:r>
          <a:br>
            <a:rPr lang="it-IT" sz="3000" kern="1200" dirty="0"/>
          </a:br>
          <a:r>
            <a:rPr lang="it-IT" sz="3000" b="0" i="0" kern="1200" dirty="0"/>
            <a:t>- Titolo della scheda "Personaggio Influente"</a:t>
          </a:r>
          <a:br>
            <a:rPr lang="it-IT" sz="3000" kern="1200" dirty="0"/>
          </a:br>
          <a:r>
            <a:rPr lang="it-IT" sz="3000" b="0" i="0" kern="1200" dirty="0"/>
            <a:t>- Titolo della pagina "Personaggio Influente"</a:t>
          </a:r>
          <a:br>
            <a:rPr lang="it-IT" sz="3000" kern="1200" dirty="0"/>
          </a:br>
          <a:r>
            <a:rPr lang="it-IT" sz="3000" b="0" i="0" kern="1200" dirty="0"/>
            <a:t>- Scrivere un articolo su uno dei seguenti personaggi: Steve Jobs, Leonardo di Caprio, Orlando Bloom, Gianluigi Buffon</a:t>
          </a:r>
          <a:br>
            <a:rPr lang="it-IT" sz="3000" kern="1200" dirty="0"/>
          </a:br>
          <a:r>
            <a:rPr lang="it-IT" sz="3000" b="0" i="0" kern="1200" dirty="0"/>
            <a:t>- Scrivete dei seguenti argomenti: vita in breve, film/azienda/società di successo, traguardi raggiunti/premi vinti</a:t>
          </a:r>
          <a:br>
            <a:rPr lang="it-IT" sz="3000" kern="1200" dirty="0"/>
          </a:br>
          <a:r>
            <a:rPr lang="it-IT" sz="3000" b="0" i="0" kern="1200" dirty="0"/>
            <a:t>- Dentro ogni articolo mettete un'immagine del personaggio che state descrivendo e un link alla pagina </a:t>
          </a:r>
          <a:r>
            <a:rPr lang="it-IT" sz="3000" b="0" i="0" kern="1200" dirty="0" err="1"/>
            <a:t>wikipedia</a:t>
          </a:r>
          <a:r>
            <a:rPr lang="it-IT" sz="3000" b="0" i="0" kern="1200" dirty="0"/>
            <a:t> relativa</a:t>
          </a:r>
          <a:endParaRPr lang="it-IT" sz="3000" kern="1200" dirty="0"/>
        </a:p>
      </dsp:txBody>
      <dsp:txXfrm>
        <a:off x="0" y="0"/>
        <a:ext cx="9720262" cy="4022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B426E-404B-449D-907C-870F8707603C}">
      <dsp:nvSpPr>
        <dsp:cNvPr id="0" name=""/>
        <dsp:cNvSpPr/>
      </dsp:nvSpPr>
      <dsp:spPr>
        <a:xfrm>
          <a:off x="0" y="1087796"/>
          <a:ext cx="9720072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Nel tag head</a:t>
          </a:r>
        </a:p>
      </dsp:txBody>
      <dsp:txXfrm>
        <a:off x="45663" y="1133459"/>
        <a:ext cx="9628746" cy="844089"/>
      </dsp:txXfrm>
    </dsp:sp>
    <dsp:sp modelId="{A66B4CCC-56DD-4E22-9C61-F8E228AB878A}">
      <dsp:nvSpPr>
        <dsp:cNvPr id="0" name=""/>
        <dsp:cNvSpPr/>
      </dsp:nvSpPr>
      <dsp:spPr>
        <a:xfrm>
          <a:off x="0" y="2023211"/>
          <a:ext cx="9720072" cy="912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200" kern="1200" dirty="0"/>
            <a:t>&lt;link </a:t>
          </a:r>
          <a:r>
            <a:rPr lang="en-US" sz="3200" kern="1200" dirty="0" err="1"/>
            <a:t>rel</a:t>
          </a:r>
          <a:r>
            <a:rPr lang="en-US" sz="3200" kern="1200" dirty="0"/>
            <a:t>="stylesheet" </a:t>
          </a:r>
          <a:r>
            <a:rPr lang="en-US" sz="3200" kern="1200" dirty="0" err="1"/>
            <a:t>href</a:t>
          </a:r>
          <a:r>
            <a:rPr lang="en-US" sz="3200" kern="1200" dirty="0"/>
            <a:t>="https://www.w3schools.com/w3css/4/w3.css"&gt;</a:t>
          </a:r>
          <a:endParaRPr lang="it-IT" sz="3200" kern="1200" dirty="0"/>
        </a:p>
      </dsp:txBody>
      <dsp:txXfrm>
        <a:off x="0" y="2023211"/>
        <a:ext cx="9720072" cy="912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86B6D-3681-4C90-A683-A07DABAAC452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E0D7B-56AA-4D9D-95CF-9EF8EC909289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Un documento HTML è una struttura ad albero composta da elementi e testo</a:t>
          </a:r>
        </a:p>
      </dsp:txBody>
      <dsp:txXfrm>
        <a:off x="0" y="1964"/>
        <a:ext cx="9720262" cy="1339598"/>
      </dsp:txXfrm>
    </dsp:sp>
    <dsp:sp modelId="{7D2BB4DE-7AAB-49F6-BA81-DE897FC1A68D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0AF5A-9660-4BC4-B0C0-588B8AB17902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Un </a:t>
          </a:r>
          <a:r>
            <a:rPr lang="it-IT" sz="3100" b="1" kern="1200" dirty="0"/>
            <a:t>elemento</a:t>
          </a:r>
          <a:r>
            <a:rPr lang="it-IT" sz="3100" kern="1200" dirty="0"/>
            <a:t> è formato da una coppia di tag, che possono comprendere sia testo sia altri elementi di varia natura</a:t>
          </a:r>
        </a:p>
      </dsp:txBody>
      <dsp:txXfrm>
        <a:off x="0" y="1341563"/>
        <a:ext cx="9720262" cy="1339598"/>
      </dsp:txXfrm>
    </dsp:sp>
    <dsp:sp modelId="{029BDBCD-B319-4DC8-94D0-7BA38ED87849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ABD26-E3D2-438C-9165-52DAC7CFF4EC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b="1" kern="1200" dirty="0"/>
            <a:t>&lt;tag&gt; … &lt;/tag&gt;</a:t>
          </a:r>
        </a:p>
      </dsp:txBody>
      <dsp:txXfrm>
        <a:off x="0" y="2681161"/>
        <a:ext cx="9720262" cy="1339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17EF7-6B9F-4691-8611-349D44BC0DB7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Informazione di natura strutturale con un significato semantico particolare</a:t>
          </a:r>
        </a:p>
      </dsp:txBody>
      <dsp:txXfrm>
        <a:off x="1615851" y="2998"/>
        <a:ext cx="3089790" cy="1853874"/>
      </dsp:txXfrm>
    </dsp:sp>
    <dsp:sp modelId="{51B5EF7D-BDE9-4981-8656-EDE1873A247C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I vari tag vengono </a:t>
          </a:r>
          <a:r>
            <a:rPr lang="it-IT" sz="2600" b="1" kern="1200" dirty="0"/>
            <a:t>annidati</a:t>
          </a:r>
          <a:r>
            <a:rPr lang="it-IT" sz="2600" kern="1200" dirty="0"/>
            <a:t> gli uni con gli altri</a:t>
          </a:r>
        </a:p>
      </dsp:txBody>
      <dsp:txXfrm>
        <a:off x="5014620" y="2998"/>
        <a:ext cx="3089790" cy="1853874"/>
      </dsp:txXfrm>
    </dsp:sp>
    <dsp:sp modelId="{EDB42EC8-F92A-4CC9-8001-3E2E6234D098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kern="1200" dirty="0"/>
            <a:t>Regole di precedenza</a:t>
          </a:r>
          <a:r>
            <a:rPr lang="it-IT" sz="2600" kern="1200" dirty="0"/>
            <a:t>, definite dalle specifiche di HTML</a:t>
          </a:r>
        </a:p>
      </dsp:txBody>
      <dsp:txXfrm>
        <a:off x="3315235" y="2165852"/>
        <a:ext cx="3089790" cy="18538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50EA9-6007-4309-B0A0-626422ED430A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C716E-9950-49FD-AD40-823CB2BE87F6}">
      <dsp:nvSpPr>
        <dsp:cNvPr id="0" name=""/>
        <dsp:cNvSpPr/>
      </dsp:nvSpPr>
      <dsp:spPr>
        <a:xfrm>
          <a:off x="0" y="0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Ogni tag può essere dotato di </a:t>
          </a:r>
          <a:r>
            <a:rPr lang="it-IT" sz="4400" b="1" kern="1200" dirty="0"/>
            <a:t>attributi</a:t>
          </a:r>
          <a:r>
            <a:rPr lang="it-IT" sz="4400" kern="1200" dirty="0"/>
            <a:t>, ovvero di proprietà composte da coppie </a:t>
          </a:r>
          <a:r>
            <a:rPr lang="it-IT" sz="4400" b="1" kern="1200" dirty="0"/>
            <a:t>nome/valore</a:t>
          </a:r>
          <a:endParaRPr lang="it-IT" sz="4400" kern="1200" dirty="0"/>
        </a:p>
      </dsp:txBody>
      <dsp:txXfrm>
        <a:off x="0" y="0"/>
        <a:ext cx="9720262" cy="2011362"/>
      </dsp:txXfrm>
    </dsp:sp>
    <dsp:sp modelId="{A785E887-489B-480F-8A1A-1BA455FD90BB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03F90-27F2-42BE-9FDC-04E588D1A4D9}">
      <dsp:nvSpPr>
        <dsp:cNvPr id="0" name=""/>
        <dsp:cNvSpPr/>
      </dsp:nvSpPr>
      <dsp:spPr>
        <a:xfrm>
          <a:off x="0" y="2011362"/>
          <a:ext cx="9720262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Il loro scopo è di fornire informazioni aggiuntive in grado di denotare in modo completo l’elemento a cui si riferiscono</a:t>
          </a:r>
        </a:p>
      </dsp:txBody>
      <dsp:txXfrm>
        <a:off x="0" y="2011362"/>
        <a:ext cx="9720262" cy="20113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872A3-D0A7-4B8D-8DE2-2C982892C8B0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473C3-9125-49AB-A487-305ABF62BF8A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È la rappresentazione ad albero della struttura del documento HTML</a:t>
          </a:r>
        </a:p>
      </dsp:txBody>
      <dsp:txXfrm>
        <a:off x="0" y="1964"/>
        <a:ext cx="9720262" cy="1339598"/>
      </dsp:txXfrm>
    </dsp:sp>
    <dsp:sp modelId="{FFF81074-7191-44FB-B86A-C759FB30FDD3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91AA1-8AA9-40E1-A21C-F1C7F6ECCDA3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Si compone di tutti gli elementi presenti nel markup a partire dal tag </a:t>
          </a:r>
          <a:r>
            <a:rPr lang="it-IT" sz="4100" b="1" kern="1200" dirty="0"/>
            <a:t>html</a:t>
          </a:r>
          <a:endParaRPr lang="it-IT" sz="4100" kern="1200" dirty="0"/>
        </a:p>
      </dsp:txBody>
      <dsp:txXfrm>
        <a:off x="0" y="1341563"/>
        <a:ext cx="9720262" cy="1339598"/>
      </dsp:txXfrm>
    </dsp:sp>
    <dsp:sp modelId="{2DCE8218-76A6-4652-B784-366736CB2ECF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2DAF2-887F-4280-AB96-BDBBCFAEE6B1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Altri due tag fondamentali sono il tag </a:t>
          </a:r>
          <a:r>
            <a:rPr lang="it-IT" sz="4100" b="1" kern="1200" dirty="0"/>
            <a:t>head</a:t>
          </a:r>
          <a:r>
            <a:rPr lang="it-IT" sz="4100" kern="1200" dirty="0"/>
            <a:t> ed il tag </a:t>
          </a:r>
          <a:r>
            <a:rPr lang="it-IT" sz="4100" b="1" kern="1200" dirty="0"/>
            <a:t>body</a:t>
          </a:r>
          <a:endParaRPr lang="it-IT" sz="4100" kern="1200" dirty="0"/>
        </a:p>
      </dsp:txBody>
      <dsp:txXfrm>
        <a:off x="0" y="2681161"/>
        <a:ext cx="9720262" cy="13395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7AD83-DB4C-42D9-9CEA-673C0AE9E115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3AC7F-E975-4885-A2D8-63B85D9E4C7D}">
      <dsp:nvSpPr>
        <dsp:cNvPr id="0" name=""/>
        <dsp:cNvSpPr/>
      </dsp:nvSpPr>
      <dsp:spPr>
        <a:xfrm>
          <a:off x="0" y="1964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Serve ad aggregare i metadati relativi alla pagina</a:t>
          </a:r>
        </a:p>
      </dsp:txBody>
      <dsp:txXfrm>
        <a:off x="0" y="1964"/>
        <a:ext cx="9720262" cy="1339598"/>
      </dsp:txXfrm>
    </dsp:sp>
    <dsp:sp modelId="{C038924D-EA3E-407D-ABBE-839EDB05B19A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BCD6B-88C5-4008-8986-6120E8F056EB}">
      <dsp:nvSpPr>
        <dsp:cNvPr id="0" name=""/>
        <dsp:cNvSpPr/>
      </dsp:nvSpPr>
      <dsp:spPr>
        <a:xfrm>
          <a:off x="0" y="1341563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Contiene informazioni che non sono visualizzate direttamente, sono soprattutto impostazioni</a:t>
          </a:r>
        </a:p>
      </dsp:txBody>
      <dsp:txXfrm>
        <a:off x="0" y="1341563"/>
        <a:ext cx="9720262" cy="1339598"/>
      </dsp:txXfrm>
    </dsp:sp>
    <dsp:sp modelId="{E8CD60ED-39EF-48C7-ABD7-89669083922F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3D186-3396-43CD-9196-19698F15F8B4}">
      <dsp:nvSpPr>
        <dsp:cNvPr id="0" name=""/>
        <dsp:cNvSpPr/>
      </dsp:nvSpPr>
      <dsp:spPr>
        <a:xfrm>
          <a:off x="0" y="2681161"/>
          <a:ext cx="9720262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PS: un </a:t>
          </a:r>
          <a:r>
            <a:rPr lang="it-IT" sz="3900" b="1" kern="1200"/>
            <a:t>metadato</a:t>
          </a:r>
          <a:r>
            <a:rPr lang="it-IT" sz="3900" kern="1200"/>
            <a:t> è un’informazione che descrive un insieme di dati</a:t>
          </a:r>
        </a:p>
      </dsp:txBody>
      <dsp:txXfrm>
        <a:off x="0" y="2681161"/>
        <a:ext cx="9720262" cy="133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B98D1-970B-4454-BE79-11F6B4EE4624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2F3E-510C-4EDD-9117-30A1C97E25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4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668281" y="234498"/>
            <a:ext cx="3268468" cy="3268468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0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 preserve="1">
  <p:cSld name="Blank type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1018667" y="-1648367"/>
            <a:ext cx="10154800" cy="10154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1"/>
          <p:cNvSpPr/>
          <p:nvPr/>
        </p:nvSpPr>
        <p:spPr>
          <a:xfrm>
            <a:off x="1597733" y="-1069300"/>
            <a:ext cx="8996000" cy="8996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1"/>
          <p:cNvSpPr/>
          <p:nvPr/>
        </p:nvSpPr>
        <p:spPr>
          <a:xfrm>
            <a:off x="3023867" y="356833"/>
            <a:ext cx="6144400" cy="61444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1"/>
          <p:cNvSpPr/>
          <p:nvPr/>
        </p:nvSpPr>
        <p:spPr>
          <a:xfrm>
            <a:off x="-939800" y="-3606800"/>
            <a:ext cx="14071600" cy="140716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1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74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 preserve="1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1091792" y="669777"/>
            <a:ext cx="3099600" cy="30996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2392700" y="-543867"/>
            <a:ext cx="7945600" cy="79456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679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Image background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939800" y="-3606800"/>
            <a:ext cx="14071600" cy="140716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3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3"/>
          <p:cNvSpPr/>
          <p:nvPr/>
        </p:nvSpPr>
        <p:spPr>
          <a:xfrm>
            <a:off x="1018667" y="-1648367"/>
            <a:ext cx="10154800" cy="10154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3"/>
          <p:cNvSpPr/>
          <p:nvPr/>
        </p:nvSpPr>
        <p:spPr>
          <a:xfrm>
            <a:off x="1597733" y="-1069300"/>
            <a:ext cx="8996000" cy="8996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3"/>
          <p:cNvSpPr/>
          <p:nvPr/>
        </p:nvSpPr>
        <p:spPr>
          <a:xfrm>
            <a:off x="3023867" y="356833"/>
            <a:ext cx="6144400" cy="614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847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31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2CCED7-F64C-4097-9DB0-6E7F9A3E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2A4AC9-7499-44E1-9BE8-724DB615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64C608-40B1-4030-A28D-5B74BC98ADCE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61BB7D-C944-4074-9A80-03EBEB7A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C60125-7674-4F8C-9DFD-7DD3A789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47657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284890-85D2-4D7B-8EF5-15A9C1DB8F42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19696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8976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00381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5835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3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426400" y="2982400"/>
            <a:ext cx="53392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426400" y="4251601"/>
            <a:ext cx="53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019767" y="585833"/>
            <a:ext cx="2566000" cy="25660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78527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50404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98658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31535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2701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63446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287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1091792" y="669777"/>
            <a:ext cx="3099600" cy="30996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2392700" y="-543867"/>
            <a:ext cx="7945600" cy="79456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4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180700" y="1747400"/>
            <a:ext cx="63696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 rtl="0">
              <a:spcBef>
                <a:spcPts val="80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3467" b="1"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3467" b="1"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3467" b="1"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3467" b="1"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3467" b="1"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3467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2132267" y="1768833"/>
            <a:ext cx="10188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96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" name="Google Shape;47;p5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61440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￮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6" name="Google Shape;56;p5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3583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 preserve="1">
  <p:cSld name="Title + 1 column + big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6856900" y="477833"/>
            <a:ext cx="5902400" cy="59024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6"/>
          <p:cNvSpPr/>
          <p:nvPr/>
        </p:nvSpPr>
        <p:spPr>
          <a:xfrm>
            <a:off x="7169033" y="789967"/>
            <a:ext cx="5278000" cy="52780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6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006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314239" y="2610733"/>
            <a:ext cx="53020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￮"/>
              <a:defRPr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7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4587809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0" name="Google Shape;80;p7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7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92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3507915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5589661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4" name="Google Shape;94;p8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8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49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45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411172" y="5082661"/>
            <a:ext cx="2458913" cy="2458913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426167" y="5875067"/>
            <a:ext cx="614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81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6144400" cy="3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404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5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8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ransition>
    <p:fade thruBlk="1"/>
  </p:transition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A5653-C066-49D4-9E63-5FE3829C7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HTML5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FC87A9-3DA5-48C9-AA6C-3A99B34D6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Il linguaggio standard per il WEB</a:t>
            </a:r>
          </a:p>
        </p:txBody>
      </p:sp>
    </p:spTree>
    <p:extLst>
      <p:ext uri="{BB962C8B-B14F-4D97-AF65-F5344CB8AC3E}">
        <p14:creationId xmlns:p14="http://schemas.microsoft.com/office/powerpoint/2010/main" val="305171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DBA2A5C-966C-4887-98DD-7EC62A70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BF65C37-2676-422C-943F-25921D67C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9332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0C4EA8-1581-4EA2-AF4A-9466DCD9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49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B444C-5F14-4294-9EC3-B86F76F7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2A964BF-A082-42F5-BB2C-63D6B13A2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31889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BC1714-96D5-499B-B91C-17B8DFB4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6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F17EF7-6B9F-4691-8611-349D44BC0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9F17EF7-6B9F-4691-8611-349D44BC0D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B5EF7D-BDE9-4981-8656-EDE1873A2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1B5EF7D-BDE9-4981-8656-EDE1873A24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B42EC8-F92A-4CC9-8001-3E2E6234D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EDB42EC8-F92A-4CC9-8001-3E2E6234D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E4282F-1720-462A-880B-24159D4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5122" name="Picture 2" descr="Risultati immagini per html">
            <a:extLst>
              <a:ext uri="{FF2B5EF4-FFF2-40B4-BE49-F238E27FC236}">
                <a16:creationId xmlns:a16="http://schemas.microsoft.com/office/drawing/2014/main" id="{BCC895A0-051A-4148-A626-86D4717F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1" y="1743205"/>
            <a:ext cx="10855198" cy="337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7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DD749-C27F-4C86-80B0-64743332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69909E9-FD82-44DD-80D1-3C346AA3F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7875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103283-5F52-47B0-8E74-4BD1DA9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23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14A369-360D-4867-9EE5-9B3713CD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Documenti </a:t>
            </a:r>
            <a:r>
              <a:rPr lang="it-IT" dirty="0" err="1"/>
              <a:t>object</a:t>
            </a:r>
            <a:r>
              <a:rPr lang="it-IT" dirty="0"/>
              <a:t> model (DOM)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CA0989B-A5E6-45FC-BDFF-02A6A430D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224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4D97DF-A4A3-460A-AAF4-8FC9EC9C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63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5CFA6-0ADE-4A5F-A132-DAA686DA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head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E7FC16D-EF56-4AB3-A3E0-1CC5394E7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93154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71081D-B37F-4F2C-8C8D-61740AAF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34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61485-6EF5-4D5F-9AD4-537BCC66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body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7E9C4E69-BD47-4219-BE46-B44669BBB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1274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86C127-9E01-46F1-A605-B26F1169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5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87FB550-4C95-41AD-9B07-01A5245F2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5400" dirty="0"/>
              <a:t>I tag HTML, head e body devono sempre essere presenti in ogni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52E09C-C759-4376-8C43-5F266D29D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97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BC75D4-2B7F-4E4D-B9CA-4B407F48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18</a:t>
            </a:fld>
            <a:endParaRPr lang="it-IT"/>
          </a:p>
        </p:txBody>
      </p:sp>
      <p:pic>
        <p:nvPicPr>
          <p:cNvPr id="9218" name="Picture 2" descr="Risultati immagini per html">
            <a:extLst>
              <a:ext uri="{FF2B5EF4-FFF2-40B4-BE49-F238E27FC236}">
                <a16:creationId xmlns:a16="http://schemas.microsoft.com/office/drawing/2014/main" id="{894A00D0-8DF8-4336-BDAE-B576AF846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"/>
          <a:stretch/>
        </p:blipFill>
        <p:spPr bwMode="auto">
          <a:xfrm>
            <a:off x="1809621" y="731882"/>
            <a:ext cx="8572758" cy="53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9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E3D6593-4D84-4D0F-ADCF-2928AC6D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doctype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704C075-1D42-4D14-BC8B-D11E53EB8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30392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7EB7548-6B22-4C9C-9732-DF89DEE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9BA3F3-3528-4ABC-824F-C8A9735219EF}"/>
              </a:ext>
            </a:extLst>
          </p:cNvPr>
          <p:cNvSpPr txBox="1"/>
          <p:nvPr/>
        </p:nvSpPr>
        <p:spPr>
          <a:xfrm>
            <a:off x="7369630" y="888470"/>
            <a:ext cx="41529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3600" dirty="0"/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45198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880EB-8E40-4380-AD31-CF5A55FC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andremo a vedere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091B5F5-6002-4BFB-B3E2-FF6F89169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3325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A5B405-A7B9-4B3C-9960-BE90285F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7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2B071D-8AE0-439F-AC95-6A53E280D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12B071D-8AE0-439F-AC95-6A53E280D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CAB21D-99C5-4A27-B4C6-0676E6AF6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3CAB21D-99C5-4A27-B4C6-0676E6AF6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FADEFD-124E-4F7F-8912-EC4F34535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7FADEFD-124E-4F7F-8912-EC4F345356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96018D-D0C1-4B11-9556-D34A76C01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D96018D-D0C1-4B11-9556-D34A76C010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8C303-8AD9-47E4-AD8F-E776865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html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828D8B1E-0E6A-4F52-A546-F597F8284E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6009484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EF695E-0CAC-4153-9327-B31D3A6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BA11D8-C821-47B5-92D0-AF7BC3E74D2E}"/>
              </a:ext>
            </a:extLst>
          </p:cNvPr>
          <p:cNvSpPr txBox="1"/>
          <p:nvPr/>
        </p:nvSpPr>
        <p:spPr>
          <a:xfrm>
            <a:off x="6496594" y="2692380"/>
            <a:ext cx="48506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&lt;!DOCTYPE html&gt;</a:t>
            </a:r>
          </a:p>
          <a:p>
            <a:r>
              <a:rPr lang="it-IT" dirty="0">
                <a:solidFill>
                  <a:srgbClr val="FF0000"/>
                </a:solidFill>
              </a:rPr>
              <a:t>&lt;html&gt;</a:t>
            </a:r>
            <a:br>
              <a:rPr lang="it-IT" dirty="0"/>
            </a:br>
            <a:r>
              <a:rPr lang="it-IT" dirty="0"/>
              <a:t>	&lt;head&gt;</a:t>
            </a:r>
          </a:p>
          <a:p>
            <a:pPr lvl="1"/>
            <a:r>
              <a:rPr lang="it-IT" dirty="0"/>
              <a:t>	&lt;</a:t>
            </a:r>
            <a:r>
              <a:rPr lang="it-IT" dirty="0" err="1"/>
              <a:t>title</a:t>
            </a:r>
            <a:r>
              <a:rPr lang="it-IT" dirty="0"/>
              <a:t>&gt;Pagina di esempio&lt;/</a:t>
            </a:r>
            <a:r>
              <a:rPr lang="it-IT" dirty="0" err="1"/>
              <a:t>title</a:t>
            </a:r>
            <a:r>
              <a:rPr lang="it-IT" dirty="0"/>
              <a:t>&gt;</a:t>
            </a:r>
          </a:p>
          <a:p>
            <a:pPr lvl="1"/>
            <a:r>
              <a:rPr lang="it-IT" dirty="0"/>
              <a:t>&lt;/head&gt;</a:t>
            </a:r>
            <a:br>
              <a:rPr lang="it-IT" dirty="0"/>
            </a:br>
            <a:r>
              <a:rPr lang="it-IT" dirty="0"/>
              <a:t>&lt;body&gt;</a:t>
            </a:r>
          </a:p>
          <a:p>
            <a:pPr lvl="2"/>
            <a:r>
              <a:rPr lang="it-IT" dirty="0"/>
              <a:t>&lt;h1&gt;Questo è un titolo&lt;/h1&gt;</a:t>
            </a:r>
            <a:br>
              <a:rPr lang="it-IT" dirty="0"/>
            </a:br>
            <a:r>
              <a:rPr lang="it-IT" dirty="0"/>
              <a:t>&lt;p&gt;Questo è un paragrafo&lt;/p&gt;</a:t>
            </a:r>
            <a:br>
              <a:rPr lang="it-IT" dirty="0"/>
            </a:b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="https://www.google.it"&gt;Questo è un link a Google&lt;/a&gt;</a:t>
            </a:r>
          </a:p>
          <a:p>
            <a:pPr lvl="1"/>
            <a:r>
              <a:rPr lang="it-IT" dirty="0"/>
              <a:t>&lt;/body&gt;</a:t>
            </a:r>
          </a:p>
          <a:p>
            <a:r>
              <a:rPr lang="it-IT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5664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DEEF815-803F-47B0-A5CC-0D42CE4A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</a:t>
            </a:r>
            <a:r>
              <a:rPr lang="it-IT" dirty="0" err="1"/>
              <a:t>title</a:t>
            </a:r>
            <a:endParaRPr lang="it-IT" dirty="0"/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EF22C857-E2A9-4BCE-81DC-87A5750D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96031"/>
              </p:ext>
            </p:extLst>
          </p:nvPr>
        </p:nvGraphicFramePr>
        <p:xfrm>
          <a:off x="1069848" y="2552680"/>
          <a:ext cx="2816352" cy="361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4A0D88-6883-4B8D-9018-A57DF1D5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CE5B42-B847-4638-8D59-E56628C251B8}"/>
              </a:ext>
            </a:extLst>
          </p:cNvPr>
          <p:cNvSpPr txBox="1"/>
          <p:nvPr/>
        </p:nvSpPr>
        <p:spPr>
          <a:xfrm>
            <a:off x="6096000" y="2552680"/>
            <a:ext cx="5019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&lt;!DOCTYPE html&gt;</a:t>
            </a:r>
          </a:p>
          <a:p>
            <a:r>
              <a:rPr lang="it-IT" dirty="0"/>
              <a:t>&lt;html&gt;</a:t>
            </a:r>
            <a:br>
              <a:rPr lang="it-IT" dirty="0"/>
            </a:br>
            <a:r>
              <a:rPr lang="it-IT" dirty="0"/>
              <a:t>	&lt;head&gt;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	&lt;</a:t>
            </a:r>
            <a:r>
              <a:rPr lang="it-IT" dirty="0" err="1">
                <a:solidFill>
                  <a:srgbClr val="FF0000"/>
                </a:solidFill>
              </a:rPr>
              <a:t>title</a:t>
            </a:r>
            <a:r>
              <a:rPr lang="it-IT" dirty="0">
                <a:solidFill>
                  <a:srgbClr val="FF0000"/>
                </a:solidFill>
              </a:rPr>
              <a:t>&gt;Pagina di esempio&lt;/</a:t>
            </a:r>
            <a:r>
              <a:rPr lang="it-IT" dirty="0" err="1">
                <a:solidFill>
                  <a:srgbClr val="FF0000"/>
                </a:solidFill>
              </a:rPr>
              <a:t>title</a:t>
            </a:r>
            <a:r>
              <a:rPr lang="it-IT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it-IT" dirty="0"/>
              <a:t>&lt;/head&gt;</a:t>
            </a:r>
            <a:br>
              <a:rPr lang="it-IT" dirty="0"/>
            </a:br>
            <a:r>
              <a:rPr lang="it-IT" dirty="0"/>
              <a:t>&lt;body&gt;</a:t>
            </a:r>
          </a:p>
          <a:p>
            <a:pPr lvl="2"/>
            <a:r>
              <a:rPr lang="it-IT" dirty="0"/>
              <a:t>&lt;h1&gt;Questo è un titolo&lt;/h1&gt;</a:t>
            </a:r>
            <a:br>
              <a:rPr lang="it-IT" dirty="0"/>
            </a:br>
            <a:r>
              <a:rPr lang="it-IT" dirty="0"/>
              <a:t>&lt;p&gt;Questo è un paragrafo&lt;/p&gt;</a:t>
            </a:r>
            <a:br>
              <a:rPr lang="it-IT" dirty="0"/>
            </a:b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="https://www.google.it"&gt;Questo è un link a Google&lt;/a&gt;</a:t>
            </a:r>
          </a:p>
          <a:p>
            <a:pPr lvl="1"/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400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6A052-2C29-4C48-A8CE-9034D8B3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h1, h2, h3, h4, h5, h6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59912E5-DA80-4AE4-88B0-A4E2B5FD0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541913"/>
              </p:ext>
            </p:extLst>
          </p:nvPr>
        </p:nvGraphicFramePr>
        <p:xfrm>
          <a:off x="1069848" y="2692380"/>
          <a:ext cx="3464052" cy="347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71A87C-510B-4447-9CEA-C2F6F67A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B0747B-9E63-4781-AED5-27C218E717AF}"/>
              </a:ext>
            </a:extLst>
          </p:cNvPr>
          <p:cNvSpPr txBox="1"/>
          <p:nvPr/>
        </p:nvSpPr>
        <p:spPr>
          <a:xfrm>
            <a:off x="6096000" y="2692380"/>
            <a:ext cx="5019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&lt;!DOCTYPE html&gt;</a:t>
            </a:r>
          </a:p>
          <a:p>
            <a:r>
              <a:rPr lang="it-IT" dirty="0"/>
              <a:t>&lt;html&gt;</a:t>
            </a:r>
            <a:br>
              <a:rPr lang="it-IT" dirty="0"/>
            </a:br>
            <a:r>
              <a:rPr lang="it-IT" dirty="0"/>
              <a:t>	&lt;head&gt;</a:t>
            </a:r>
          </a:p>
          <a:p>
            <a:pPr lvl="1"/>
            <a:r>
              <a:rPr lang="it-IT" dirty="0"/>
              <a:t>	&lt;</a:t>
            </a:r>
            <a:r>
              <a:rPr lang="it-IT" dirty="0" err="1"/>
              <a:t>title</a:t>
            </a:r>
            <a:r>
              <a:rPr lang="it-IT" dirty="0"/>
              <a:t>&gt;Pagina di esempio&lt;/</a:t>
            </a:r>
            <a:r>
              <a:rPr lang="it-IT" dirty="0" err="1"/>
              <a:t>title</a:t>
            </a:r>
            <a:r>
              <a:rPr lang="it-IT" dirty="0"/>
              <a:t>&gt;</a:t>
            </a:r>
          </a:p>
          <a:p>
            <a:pPr lvl="1"/>
            <a:r>
              <a:rPr lang="it-IT" dirty="0"/>
              <a:t>&lt;/head&gt;</a:t>
            </a:r>
            <a:br>
              <a:rPr lang="it-IT" dirty="0"/>
            </a:br>
            <a:r>
              <a:rPr lang="it-IT" dirty="0"/>
              <a:t>&lt;body&gt;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	&lt;h1&gt;Questo è un titolo&lt;/h1&gt;</a:t>
            </a:r>
            <a:br>
              <a:rPr lang="it-IT" dirty="0"/>
            </a:br>
            <a:r>
              <a:rPr lang="it-IT" dirty="0"/>
              <a:t>	&lt;p&gt;Questo è un paragrafo&lt;/p&gt;</a:t>
            </a:r>
            <a:br>
              <a:rPr lang="it-IT" dirty="0"/>
            </a:br>
            <a:r>
              <a:rPr lang="it-IT" dirty="0"/>
              <a:t>	&lt;a </a:t>
            </a:r>
            <a:r>
              <a:rPr lang="it-IT" dirty="0" err="1"/>
              <a:t>href</a:t>
            </a:r>
            <a:r>
              <a:rPr lang="it-IT" dirty="0"/>
              <a:t>="https://www.google.it"&gt;Questo 	è un link a Google&lt;/a&gt;</a:t>
            </a:r>
          </a:p>
          <a:p>
            <a:pPr lvl="1"/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228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7C5B3-2AC2-423E-AF30-960FAD16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h1, h2, h3, h4, h5, h6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11DDDA-FC64-44DC-9A38-7AB995A6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619457-68BF-4B81-AC59-54C2490C5B6F}"/>
              </a:ext>
            </a:extLst>
          </p:cNvPr>
          <p:cNvSpPr txBox="1"/>
          <p:nvPr/>
        </p:nvSpPr>
        <p:spPr>
          <a:xfrm>
            <a:off x="962025" y="2490902"/>
            <a:ext cx="49720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&lt;body&gt;</a:t>
            </a:r>
          </a:p>
          <a:p>
            <a:r>
              <a:rPr lang="it-IT" sz="2800" dirty="0"/>
              <a:t>	&lt;h1&gt;Questo è un h1&lt;/h1&gt;</a:t>
            </a:r>
          </a:p>
          <a:p>
            <a:r>
              <a:rPr lang="it-IT" sz="2800" dirty="0"/>
              <a:t>	&lt;h2&gt;Questo è un h2&lt;/h2&gt;</a:t>
            </a:r>
          </a:p>
          <a:p>
            <a:r>
              <a:rPr lang="it-IT" sz="2800" dirty="0"/>
              <a:t>	&lt;h3&gt;Questo è un h3&lt;/h3&gt;</a:t>
            </a:r>
          </a:p>
          <a:p>
            <a:r>
              <a:rPr lang="it-IT" sz="2800" dirty="0"/>
              <a:t>	&lt;h4&gt;Questo è un h4&lt;/h4&gt;</a:t>
            </a:r>
          </a:p>
          <a:p>
            <a:r>
              <a:rPr lang="it-IT" sz="2800" dirty="0"/>
              <a:t>	&lt;h5&gt;Questo è un h5&lt;/h5&gt;</a:t>
            </a:r>
          </a:p>
          <a:p>
            <a:r>
              <a:rPr lang="it-IT" sz="2800" dirty="0"/>
              <a:t>	&lt;h6&gt;Questo è un h6&lt;/h6&gt;</a:t>
            </a:r>
          </a:p>
          <a:p>
            <a:r>
              <a:rPr lang="it-IT" sz="2800" dirty="0"/>
              <a:t>&lt;/body&gt;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DCC0E4F-0AB3-4239-A84C-9531CE2D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98" y="2480963"/>
            <a:ext cx="2870237" cy="33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0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05953-F660-477C-804E-E04EFE1C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commenti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36CB7C9-358C-44B5-997B-2DC669B79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50499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2A6454-E1ED-4BCE-B31A-2DA05C9B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4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596395-DE30-4FF3-A102-D091BBCFFB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 commenti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B1F2D273-324E-48EC-8A32-2D3137D7A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860379"/>
            <a:ext cx="6896936" cy="5138218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7E66A6-1112-4228-B553-06ECD256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D636E-26BE-47C4-A4CB-8C9162B9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p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ADC1D356-3DC9-4B01-8F16-5C26ACDC4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3496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12691E-9337-4DEC-AA39-8CD8660D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71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572982-E3AA-444D-93AF-D479BAB9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p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51A6CED-415A-437B-B6C1-CA8770AF7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413457"/>
              </p:ext>
            </p:extLst>
          </p:nvPr>
        </p:nvGraphicFramePr>
        <p:xfrm>
          <a:off x="1295400" y="2426834"/>
          <a:ext cx="960120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97725598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84860967"/>
                    </a:ext>
                  </a:extLst>
                </a:gridCol>
              </a:tblGrid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TAG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COMPORTAMENTO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937685829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&lt;b&gt;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Grassetto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349975627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&lt;strong&gt;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Testo importante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446593686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&lt;i&gt;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Corsivo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284148599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</a:t>
                      </a:r>
                      <a:r>
                        <a:rPr lang="it-IT" dirty="0" err="1"/>
                        <a:t>mark</a:t>
                      </a:r>
                      <a:r>
                        <a:rPr lang="it-IT" dirty="0"/>
                        <a:t>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Testo marcato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098978758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&lt;small&gt;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Testo piccolo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886762888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&lt;del&gt;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Testo eliminato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019826817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</a:t>
                      </a:r>
                      <a:r>
                        <a:rPr lang="it-IT" dirty="0" err="1"/>
                        <a:t>ins</a:t>
                      </a:r>
                      <a:r>
                        <a:rPr lang="it-IT" dirty="0"/>
                        <a:t>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Testo inserito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920753335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&lt;sub&gt;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Pedice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625847936"/>
                  </a:ext>
                </a:extLst>
              </a:tr>
              <a:tr h="27576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</a:t>
                      </a:r>
                      <a:r>
                        <a:rPr lang="it-IT" dirty="0" err="1"/>
                        <a:t>sup</a:t>
                      </a:r>
                      <a:r>
                        <a:rPr lang="it-IT" dirty="0"/>
                        <a:t>&gt;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Apice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892696080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764653-5229-4F0C-8579-A535FF36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19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3E07E-2131-4EF8-9A6D-B09B9C0A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F25A6399-92D3-42A8-81D8-69BB0E018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72405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BF356A-D305-45A5-86B1-83CB4FC4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48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894A72CD-9C71-4F48-B50E-3E4E19AE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Il tag p &amp; il tag a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AE196A-903F-4053-864B-B3E66B65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443428"/>
            <a:ext cx="10917644" cy="232522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04311-B06A-482A-92F7-1B182605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mtClean="0"/>
              <a:pPr defTabSz="914400"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C8331F2-9758-44AB-97D5-7287A51F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l’html?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FAAF0D8-4F6E-44AD-9F5B-F5BC6B5CB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85569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F30E419-23F8-441D-8E0C-F49E6516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8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AB2887-EF75-4B53-979A-EA56E8E03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9AB2887-EF75-4B53-979A-EA56E8E03D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59070D-69D2-41B1-9F03-1DB88F6D7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059070D-69D2-41B1-9F03-1DB88F6D7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A3B94F-9806-48DA-A959-6B3BAE099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CA3B94F-9806-48DA-A959-6B3BAE099B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501D6D-C649-49F0-9AAC-9630C81D9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1501D6D-C649-49F0-9AAC-9630C81D98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D6E6F-C2DE-47C4-B481-DAC1128F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image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237B88-9A92-47CD-9AE9-B7CA66CD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inserire un’immagine nella pagina web, si può usare il tag </a:t>
            </a:r>
            <a:r>
              <a:rPr lang="it-IT" i="1" dirty="0"/>
              <a:t>&lt;image&gt;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BDD85A-F9E0-4BD8-BBD4-412781BC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ED0CED-07C2-4264-8088-DB5C6BDAE46E}"/>
              </a:ext>
            </a:extLst>
          </p:cNvPr>
          <p:cNvSpPr txBox="1"/>
          <p:nvPr/>
        </p:nvSpPr>
        <p:spPr>
          <a:xfrm>
            <a:off x="2800350" y="3171825"/>
            <a:ext cx="63055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&lt;body&gt;</a:t>
            </a:r>
          </a:p>
          <a:p>
            <a:r>
              <a:rPr lang="it-IT" sz="2800" dirty="0"/>
              <a:t>…</a:t>
            </a:r>
          </a:p>
          <a:p>
            <a:r>
              <a:rPr lang="it-IT" sz="2800" dirty="0"/>
              <a:t>	</a:t>
            </a:r>
            <a:r>
              <a:rPr lang="it-IT" sz="2800" dirty="0">
                <a:solidFill>
                  <a:srgbClr val="FF0000"/>
                </a:solidFill>
              </a:rPr>
              <a:t>&lt;image </a:t>
            </a:r>
            <a:r>
              <a:rPr lang="it-IT" sz="2800" dirty="0" err="1">
                <a:solidFill>
                  <a:srgbClr val="FF0000"/>
                </a:solidFill>
              </a:rPr>
              <a:t>src</a:t>
            </a:r>
            <a:r>
              <a:rPr lang="it-IT" sz="2800" dirty="0">
                <a:solidFill>
                  <a:srgbClr val="FF0000"/>
                </a:solidFill>
              </a:rPr>
              <a:t>="Foto.jpg"&gt;&lt;/image&gt;</a:t>
            </a:r>
          </a:p>
          <a:p>
            <a:r>
              <a:rPr lang="it-IT" sz="2800" dirty="0"/>
              <a:t>…</a:t>
            </a:r>
          </a:p>
          <a:p>
            <a:r>
              <a:rPr lang="it-IT" sz="28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63758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53F1E-1A02-4541-9F5D-21BDA3F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</a:t>
            </a:r>
            <a:r>
              <a:rPr lang="it-IT" dirty="0" err="1"/>
              <a:t>hr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46D17D-7E49-402A-B1C1-6D510A8F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vogliamo dividere il contenuto delle sezioni della pagina web, possiamo usare una linea orizzontale come divisorio, attraverso l’uso del tag </a:t>
            </a:r>
            <a:r>
              <a:rPr lang="it-IT" i="1" dirty="0">
                <a:solidFill>
                  <a:srgbClr val="FF0000"/>
                </a:solidFill>
              </a:rPr>
              <a:t>&lt;</a:t>
            </a:r>
            <a:r>
              <a:rPr lang="it-IT" i="1" dirty="0" err="1">
                <a:solidFill>
                  <a:srgbClr val="FF0000"/>
                </a:solidFill>
              </a:rPr>
              <a:t>hr</a:t>
            </a:r>
            <a:r>
              <a:rPr lang="it-IT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C50213-059C-4D23-8FEC-4CBADB1C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E30F62-8F00-4559-A8C4-12FB45ABA476}"/>
              </a:ext>
            </a:extLst>
          </p:cNvPr>
          <p:cNvSpPr txBox="1"/>
          <p:nvPr/>
        </p:nvSpPr>
        <p:spPr>
          <a:xfrm>
            <a:off x="952499" y="3685139"/>
            <a:ext cx="4219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&lt;p&gt;Del testo&lt;/p&gt;</a:t>
            </a:r>
          </a:p>
          <a:p>
            <a:r>
              <a:rPr lang="it-IT" sz="2800" dirty="0">
                <a:solidFill>
                  <a:srgbClr val="FF0000"/>
                </a:solidFill>
              </a:rPr>
              <a:t>&lt;</a:t>
            </a:r>
            <a:r>
              <a:rPr lang="it-IT" sz="2800" dirty="0" err="1">
                <a:solidFill>
                  <a:srgbClr val="FF0000"/>
                </a:solidFill>
              </a:rPr>
              <a:t>hr</a:t>
            </a:r>
            <a:r>
              <a:rPr lang="it-IT" sz="2800" dirty="0">
                <a:solidFill>
                  <a:srgbClr val="FF0000"/>
                </a:solidFill>
              </a:rPr>
              <a:t>&gt;</a:t>
            </a:r>
          </a:p>
          <a:p>
            <a:r>
              <a:rPr lang="it-IT" sz="2800" dirty="0"/>
              <a:t>&lt;p&gt;Altro testo&lt;/p&gt;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F74A89-C775-44BB-B74F-AC56D643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66" y="3685139"/>
            <a:ext cx="4916044" cy="1806214"/>
          </a:xfrm>
          <a:prstGeom prst="rect">
            <a:avLst/>
          </a:prstGeom>
        </p:spPr>
      </p:pic>
      <p:pic>
        <p:nvPicPr>
          <p:cNvPr id="8" name="Elemento grafico 7" descr="Freccia: leggera curva">
            <a:extLst>
              <a:ext uri="{FF2B5EF4-FFF2-40B4-BE49-F238E27FC236}">
                <a16:creationId xmlns:a16="http://schemas.microsoft.com/office/drawing/2014/main" id="{0087BBCB-398A-40D8-A905-9899DE4A8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4874" y="403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88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69AE5-6385-4714-B83D-706B8286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div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EA07172-147F-483B-A968-CCAD57F7A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0784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516145-E1EC-4097-BDBD-1B700A79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367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A4A61-00F3-4609-8E68-1AF25EB5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tag div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113AE9-3658-4A21-9052-41930F9D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&lt;div&gt;</a:t>
            </a:r>
            <a:br>
              <a:rPr lang="pt-BR" sz="4800" dirty="0"/>
            </a:br>
            <a:r>
              <a:rPr lang="pt-BR" sz="4800" dirty="0"/>
              <a:t>	&lt;h1&gt;Titolo&lt;/h1&gt;</a:t>
            </a:r>
            <a:br>
              <a:rPr lang="pt-BR" sz="4800" dirty="0"/>
            </a:br>
            <a:r>
              <a:rPr lang="pt-BR" sz="4800" dirty="0"/>
              <a:t>	&lt;p&gt;Paragrafo&lt;/p&gt;</a:t>
            </a:r>
            <a:br>
              <a:rPr lang="pt-BR" sz="4800" dirty="0"/>
            </a:br>
            <a:r>
              <a:rPr lang="pt-BR" sz="4800" dirty="0"/>
              <a:t>	…………..</a:t>
            </a:r>
            <a:br>
              <a:rPr lang="pt-BR" sz="4800" dirty="0"/>
            </a:br>
            <a:r>
              <a:rPr lang="pt-BR" sz="4800" dirty="0">
                <a:solidFill>
                  <a:srgbClr val="FF0000"/>
                </a:solidFill>
              </a:rPr>
              <a:t>&lt;/div&gt;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77CE3B-E7D6-48AB-9128-487AB9F2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3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03BA5-893C-47E2-A5BC-70A9A730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creare una pagina web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809EC5A5-DA5F-4590-A660-97554B17A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2443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B960A4-CF22-40C9-9447-32417519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961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09766-ADA3-4D35-845B-2E55AE24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78E7859-CA1B-4885-AAB9-09FD03127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221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4C3E28-C6DF-4CFE-94F3-E00EFBC5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702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48F9D11-E340-43CF-A648-D13ED51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0F589D2-02D2-4855-BD08-1D5B1075F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784BA8-C4E8-4B45-8CC3-077F2559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5956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4FEC0-2DB7-4AE1-B562-448E1289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016DBE1F-9AB1-4109-882B-84C1482F0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4552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4541CC-5960-49D6-9E2F-75AFAD2E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228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CAA32-28D1-4885-BB0B-2DD8F578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lang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0DFBA045-8135-48E8-A915-2D6030E5B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01314"/>
              </p:ext>
            </p:extLst>
          </p:nvPr>
        </p:nvGraphicFramePr>
        <p:xfrm>
          <a:off x="1069848" y="2121408"/>
          <a:ext cx="4302252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57D58F-996E-4205-8981-16A1A09A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38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9F7D38-325A-454D-9808-C02583B390C3}"/>
              </a:ext>
            </a:extLst>
          </p:cNvPr>
          <p:cNvSpPr txBox="1"/>
          <p:nvPr/>
        </p:nvSpPr>
        <p:spPr>
          <a:xfrm>
            <a:off x="6321552" y="2828835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&lt;!DOCTYPE html&gt;</a:t>
            </a:r>
          </a:p>
          <a:p>
            <a:r>
              <a:rPr lang="it-IT" dirty="0"/>
              <a:t>&lt;html </a:t>
            </a:r>
            <a:r>
              <a:rPr lang="it-IT" dirty="0" err="1">
                <a:solidFill>
                  <a:srgbClr val="FF0000"/>
                </a:solidFill>
              </a:rPr>
              <a:t>lang</a:t>
            </a:r>
            <a:r>
              <a:rPr lang="it-IT" dirty="0">
                <a:solidFill>
                  <a:srgbClr val="FF0000"/>
                </a:solidFill>
              </a:rPr>
              <a:t>="</a:t>
            </a:r>
            <a:r>
              <a:rPr lang="it-IT" dirty="0" err="1">
                <a:solidFill>
                  <a:srgbClr val="FF0000"/>
                </a:solidFill>
              </a:rPr>
              <a:t>it</a:t>
            </a:r>
            <a:r>
              <a:rPr lang="it-IT" dirty="0">
                <a:solidFill>
                  <a:srgbClr val="FF0000"/>
                </a:solidFill>
              </a:rPr>
              <a:t>-IT"</a:t>
            </a:r>
            <a:r>
              <a:rPr lang="it-IT" dirty="0"/>
              <a:t>&gt;</a:t>
            </a:r>
          </a:p>
          <a:p>
            <a:r>
              <a:rPr lang="it-IT" dirty="0"/>
              <a:t>&lt;head&gt;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1912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87C80-585B-4A2F-9C06-4DB061B9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title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08364A83-EED9-491D-812A-B0061FADB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062513"/>
              </p:ext>
            </p:extLst>
          </p:nvPr>
        </p:nvGraphicFramePr>
        <p:xfrm>
          <a:off x="1069848" y="2121408"/>
          <a:ext cx="4330827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2E663A-E7FA-47F3-97D6-E197A5C3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77BAEB-8AB8-490B-90B4-06F4B51A9B82}"/>
              </a:ext>
            </a:extLst>
          </p:cNvPr>
          <p:cNvSpPr txBox="1"/>
          <p:nvPr/>
        </p:nvSpPr>
        <p:spPr>
          <a:xfrm>
            <a:off x="6540627" y="2592217"/>
            <a:ext cx="458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&lt;p </a:t>
            </a:r>
            <a:r>
              <a:rPr lang="it-IT" dirty="0" err="1">
                <a:solidFill>
                  <a:srgbClr val="FF0000"/>
                </a:solidFill>
              </a:rPr>
              <a:t>title</a:t>
            </a:r>
            <a:r>
              <a:rPr lang="it-IT" dirty="0">
                <a:solidFill>
                  <a:srgbClr val="FF0000"/>
                </a:solidFill>
              </a:rPr>
              <a:t>="Sono un paragrafo"</a:t>
            </a:r>
            <a:r>
              <a:rPr lang="it-IT" dirty="0"/>
              <a:t>&gt;</a:t>
            </a:r>
          </a:p>
          <a:p>
            <a:r>
              <a:rPr lang="it-IT" dirty="0"/>
              <a:t>	Questo è un paragrafo</a:t>
            </a:r>
          </a:p>
          <a:p>
            <a:r>
              <a:rPr lang="it-IT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40311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3E7EC-3770-4F5B-A22C-51F9B27F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il </a:t>
            </a:r>
            <a:r>
              <a:rPr lang="it-IT" dirty="0" err="1"/>
              <a:t>css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48A35E2-8997-47B6-92AB-33D4DDAE0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65301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116803-789F-4752-85A9-EA8CB951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423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92325-5D12-4A7A-B592-EB650A9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href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26A861B-9F07-4196-9CE8-A5F96123D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761399"/>
              </p:ext>
            </p:extLst>
          </p:nvPr>
        </p:nvGraphicFramePr>
        <p:xfrm>
          <a:off x="1069848" y="2121408"/>
          <a:ext cx="3730752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F69189-8999-4A70-88FD-D5EA53A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C46BDE-A031-485A-91E5-9AEF355C275F}"/>
              </a:ext>
            </a:extLst>
          </p:cNvPr>
          <p:cNvSpPr txBox="1"/>
          <p:nvPr/>
        </p:nvSpPr>
        <p:spPr>
          <a:xfrm>
            <a:off x="6075426" y="2093976"/>
            <a:ext cx="523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&lt;a </a:t>
            </a:r>
            <a:r>
              <a:rPr lang="it-IT" sz="2400" dirty="0" err="1">
                <a:solidFill>
                  <a:srgbClr val="FF0000"/>
                </a:solidFill>
              </a:rPr>
              <a:t>href</a:t>
            </a:r>
            <a:r>
              <a:rPr lang="it-IT" sz="2400" dirty="0">
                <a:solidFill>
                  <a:srgbClr val="FF0000"/>
                </a:solidFill>
              </a:rPr>
              <a:t>="https://www.google.it</a:t>
            </a:r>
            <a:r>
              <a:rPr lang="it-IT" sz="2400" dirty="0"/>
              <a:t>"&gt;</a:t>
            </a:r>
          </a:p>
          <a:p>
            <a:r>
              <a:rPr lang="it-IT" sz="2400" dirty="0"/>
              <a:t>	Questo è un link a Google</a:t>
            </a:r>
          </a:p>
          <a:p>
            <a:r>
              <a:rPr lang="it-IT" sz="24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04912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7572C-A387-41D9-BC9B-EBB2BE8B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size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0E4D513C-D465-45FF-BA69-434FD4FA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85735"/>
              </p:ext>
            </p:extLst>
          </p:nvPr>
        </p:nvGraphicFramePr>
        <p:xfrm>
          <a:off x="1069848" y="2121408"/>
          <a:ext cx="3797427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BB1428-251B-4285-9A7A-7400ED30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20A573-A17D-42D2-934B-0363EB40016F}"/>
              </a:ext>
            </a:extLst>
          </p:cNvPr>
          <p:cNvSpPr txBox="1"/>
          <p:nvPr/>
        </p:nvSpPr>
        <p:spPr>
          <a:xfrm>
            <a:off x="5867400" y="3361974"/>
            <a:ext cx="5143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&lt;image </a:t>
            </a:r>
            <a:r>
              <a:rPr lang="it-IT" sz="3200" dirty="0" err="1"/>
              <a:t>src</a:t>
            </a:r>
            <a:r>
              <a:rPr lang="it-IT" sz="3200" dirty="0"/>
              <a:t>="Foto.jpg" </a:t>
            </a:r>
            <a:r>
              <a:rPr lang="it-IT" sz="3200" dirty="0" err="1">
                <a:solidFill>
                  <a:srgbClr val="FF0000"/>
                </a:solidFill>
              </a:rPr>
              <a:t>width</a:t>
            </a:r>
            <a:r>
              <a:rPr lang="it-IT" sz="3200" dirty="0">
                <a:solidFill>
                  <a:srgbClr val="FF0000"/>
                </a:solidFill>
              </a:rPr>
              <a:t>="104" </a:t>
            </a:r>
            <a:r>
              <a:rPr lang="it-IT" sz="3200" dirty="0" err="1">
                <a:solidFill>
                  <a:srgbClr val="FF0000"/>
                </a:solidFill>
              </a:rPr>
              <a:t>height</a:t>
            </a:r>
            <a:r>
              <a:rPr lang="it-IT" sz="3200" dirty="0">
                <a:solidFill>
                  <a:srgbClr val="FF0000"/>
                </a:solidFill>
              </a:rPr>
              <a:t>="142"</a:t>
            </a:r>
            <a:r>
              <a:rPr lang="it-IT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5214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83081-1518-4B3A-AAB7-E862770B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alt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E8ABF9A-046C-41B0-B9F9-84B09DB1D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411510"/>
              </p:ext>
            </p:extLst>
          </p:nvPr>
        </p:nvGraphicFramePr>
        <p:xfrm>
          <a:off x="1069848" y="2121408"/>
          <a:ext cx="3311652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B1B3CE-057B-44D0-918C-869D3F57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F8BB05-363B-47B3-BE01-AA9D268EF82B}"/>
              </a:ext>
            </a:extLst>
          </p:cNvPr>
          <p:cNvSpPr txBox="1"/>
          <p:nvPr/>
        </p:nvSpPr>
        <p:spPr>
          <a:xfrm>
            <a:off x="5619750" y="2419350"/>
            <a:ext cx="499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&lt;image </a:t>
            </a:r>
            <a:r>
              <a:rPr lang="it-IT" sz="2800" dirty="0" err="1"/>
              <a:t>src</a:t>
            </a:r>
            <a:r>
              <a:rPr lang="it-IT" sz="2800" dirty="0"/>
              <a:t>="Foto.jpg" </a:t>
            </a:r>
            <a:r>
              <a:rPr lang="it-IT" sz="2800" dirty="0">
                <a:solidFill>
                  <a:srgbClr val="FF0000"/>
                </a:solidFill>
              </a:rPr>
              <a:t>alt="Foto non disponibile" </a:t>
            </a:r>
            <a:r>
              <a:rPr lang="it-IT" sz="2800" dirty="0" err="1"/>
              <a:t>width</a:t>
            </a:r>
            <a:r>
              <a:rPr lang="it-IT" sz="2800" dirty="0"/>
              <a:t>="104" </a:t>
            </a:r>
            <a:r>
              <a:rPr lang="it-IT" sz="2800" dirty="0" err="1"/>
              <a:t>height</a:t>
            </a:r>
            <a:r>
              <a:rPr lang="it-IT" sz="2800" dirty="0"/>
              <a:t>="142"&gt;</a:t>
            </a:r>
          </a:p>
        </p:txBody>
      </p:sp>
    </p:spTree>
    <p:extLst>
      <p:ext uri="{BB962C8B-B14F-4D97-AF65-F5344CB8AC3E}">
        <p14:creationId xmlns:p14="http://schemas.microsoft.com/office/powerpoint/2010/main" val="866233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8355B-5DE1-41E7-A64F-21F31B4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</a:t>
            </a:r>
            <a:r>
              <a:rPr lang="it-IT" dirty="0" err="1"/>
              <a:t>css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33A7CFE-A99C-4F03-B08E-DA585C098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2960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EED8DC-A83C-4ED3-9910-947E7E2F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20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3F3BD-AEAE-4D43-8141-7FD4D2CB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Colore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92A2D29-45CF-4704-BF30-8565E7E93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Sfondo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363A4A9A-F750-4063-80FF-7E13F6678B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6776527"/>
              </p:ext>
            </p:extLst>
          </p:nvPr>
        </p:nvGraphicFramePr>
        <p:xfrm>
          <a:off x="1024128" y="2967788"/>
          <a:ext cx="4754880" cy="334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31BF23D-DC40-46A8-9E30-8658934A3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Testo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517FFF08-69E9-4C3A-9940-C40DB8644D9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88918797"/>
              </p:ext>
            </p:extLst>
          </p:nvPr>
        </p:nvGraphicFramePr>
        <p:xfrm>
          <a:off x="5990888" y="2967788"/>
          <a:ext cx="4754880" cy="334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68FAFB-A4ED-4A46-BD93-E5BDC5C4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165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1456C-BDFC-4D09-8A41-4B43CD48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983DAC-5B80-4DEC-BA64-FF5558669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Dimensioni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7E6C6209-AB69-42BA-AA9F-BB768F94B6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6579400"/>
              </p:ext>
            </p:extLst>
          </p:nvPr>
        </p:nvGraphicFramePr>
        <p:xfrm>
          <a:off x="1024128" y="2967788"/>
          <a:ext cx="4754880" cy="334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6FFC78-AAEA-4098-822B-90CA7FCFB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Allineamento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94B931D0-543E-4F5B-AE37-59C51E00CE5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40178133"/>
              </p:ext>
            </p:extLst>
          </p:nvPr>
        </p:nvGraphicFramePr>
        <p:xfrm>
          <a:off x="5990888" y="2967788"/>
          <a:ext cx="4754880" cy="334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8EFF76-E3AD-4E4B-910C-0CB44BD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376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F66C3AB-E109-4B3F-9CD2-705B9708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0" y="804333"/>
            <a:ext cx="10551417" cy="5249331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33C988-0CAC-4D34-B174-E57FFC15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 smtClean="0"/>
              <a:pPr>
                <a:spcAft>
                  <a:spcPts val="600"/>
                </a:spcAft>
              </a:pPr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205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7D572-1628-407D-A777-6B76CFA0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63204A4-315B-459B-8AD4-828B37899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7424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445AE8-9E46-4C6F-9D83-B883033E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391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there's more">
            <a:extLst>
              <a:ext uri="{FF2B5EF4-FFF2-40B4-BE49-F238E27FC236}">
                <a16:creationId xmlns:a16="http://schemas.microsoft.com/office/drawing/2014/main" id="{DF516D34-8840-4694-9353-A03C31849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A656FA-A4CE-46A2-89B4-D3E2E89E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48</a:t>
            </a:fld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F8B468-B673-445D-A6A5-2629B26F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usare </a:t>
            </a:r>
            <a:r>
              <a:rPr lang="it-IT" dirty="0" err="1"/>
              <a:t>css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F36D42AE-8242-4CB0-A99B-8400FBCE9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1047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30622D-CDD8-4385-B83C-A87FC19E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6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D8766-5C64-4FF3-BF64-B9AF79EF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documento html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D7BF4C-ED45-4DFB-AB9A-198E1E0E1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F28CDE-081C-46FA-AB14-E2FFFA88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34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F069A-60DB-4B55-8423-5B856557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2887D9-BF3D-4AAC-B87A-AC0AD3F3FBB6}"/>
              </a:ext>
            </a:extLst>
          </p:cNvPr>
          <p:cNvSpPr txBox="1"/>
          <p:nvPr/>
        </p:nvSpPr>
        <p:spPr>
          <a:xfrm>
            <a:off x="1052945" y="612844"/>
            <a:ext cx="10086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&lt;!DOCTYPE html&gt;</a:t>
            </a:r>
          </a:p>
          <a:p>
            <a:r>
              <a:rPr lang="it-IT" sz="2400" dirty="0"/>
              <a:t>&lt;html&gt;</a:t>
            </a:r>
          </a:p>
          <a:p>
            <a:r>
              <a:rPr lang="it-IT" sz="2400" dirty="0"/>
              <a:t>    &lt;head&gt;</a:t>
            </a:r>
          </a:p>
          <a:p>
            <a:r>
              <a:rPr lang="it-IT" sz="2400" dirty="0"/>
              <a:t>        &lt;</a:t>
            </a:r>
            <a:r>
              <a:rPr lang="it-IT" sz="2400" dirty="0" err="1"/>
              <a:t>title</a:t>
            </a:r>
            <a:r>
              <a:rPr lang="it-IT" sz="2400" dirty="0"/>
              <a:t>&gt;Titolo della scheda&lt;/</a:t>
            </a:r>
            <a:r>
              <a:rPr lang="it-IT" sz="2400" dirty="0" err="1"/>
              <a:t>title</a:t>
            </a:r>
            <a:r>
              <a:rPr lang="it-IT" sz="2400" dirty="0"/>
              <a:t>&gt;</a:t>
            </a:r>
          </a:p>
          <a:p>
            <a:r>
              <a:rPr lang="it-IT" sz="2400" dirty="0"/>
              <a:t>        &lt;link </a:t>
            </a:r>
            <a:r>
              <a:rPr lang="it-IT" sz="2400" dirty="0" err="1"/>
              <a:t>rel</a:t>
            </a:r>
            <a:r>
              <a:rPr lang="it-IT" sz="2400" dirty="0"/>
              <a:t>="</a:t>
            </a:r>
            <a:r>
              <a:rPr lang="it-IT" sz="2400" dirty="0" err="1"/>
              <a:t>stylesheet</a:t>
            </a:r>
            <a:r>
              <a:rPr lang="it-IT" sz="2400" dirty="0"/>
              <a:t>" </a:t>
            </a:r>
            <a:r>
              <a:rPr lang="it-IT" sz="2400" dirty="0" err="1"/>
              <a:t>href</a:t>
            </a:r>
            <a:r>
              <a:rPr lang="it-IT" sz="2400" dirty="0"/>
              <a:t>="https://www.w3schools.com/w3css/4/w3.css"&gt;</a:t>
            </a:r>
          </a:p>
          <a:p>
            <a:r>
              <a:rPr lang="it-IT" sz="2400" dirty="0"/>
              <a:t>    &lt;/head&gt;</a:t>
            </a:r>
          </a:p>
          <a:p>
            <a:endParaRPr lang="it-IT" sz="2400" dirty="0"/>
          </a:p>
          <a:p>
            <a:r>
              <a:rPr lang="it-IT" sz="2400" dirty="0"/>
              <a:t>    &lt;body&gt;</a:t>
            </a:r>
          </a:p>
          <a:p>
            <a:r>
              <a:rPr lang="it-IT" sz="2400" dirty="0"/>
              <a:t>        &lt;h1&gt;Sono un titolo&lt;/h1&gt;</a:t>
            </a:r>
          </a:p>
          <a:p>
            <a:r>
              <a:rPr lang="it-IT" sz="2400" dirty="0"/>
              <a:t>        &lt;p&gt;</a:t>
            </a:r>
          </a:p>
          <a:p>
            <a:r>
              <a:rPr lang="it-IT" sz="2400" dirty="0"/>
              <a:t>          Sono un paragrafo</a:t>
            </a:r>
          </a:p>
          <a:p>
            <a:r>
              <a:rPr lang="it-IT" sz="2400" dirty="0"/>
              <a:t>        &lt;/p&gt;</a:t>
            </a:r>
          </a:p>
          <a:p>
            <a:r>
              <a:rPr lang="it-IT" sz="2400" dirty="0"/>
              <a:t>        &lt;a </a:t>
            </a:r>
            <a:r>
              <a:rPr lang="it-IT" sz="2400" dirty="0" err="1"/>
              <a:t>href</a:t>
            </a:r>
            <a:r>
              <a:rPr lang="it-IT" sz="2400" dirty="0"/>
              <a:t>="www.google.it"&gt;Link a Google&lt;/a&gt;</a:t>
            </a:r>
          </a:p>
          <a:p>
            <a:r>
              <a:rPr lang="it-IT" sz="2400" dirty="0"/>
              <a:t>        &lt;/body&gt;</a:t>
            </a:r>
          </a:p>
          <a:p>
            <a:r>
              <a:rPr lang="it-IT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11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804B01F-4535-4A77-89AC-341EADF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4D8B2E-5156-4E80-9467-BAA3157E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20" y="2035438"/>
            <a:ext cx="5138759" cy="27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A695B4C-F588-45AA-8242-914E6F9A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Analizziamo il codice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B7279C-6838-4783-904B-C77DE3857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Quali sono gli elementi fondamentali del testo?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5E520F3-E965-4594-A614-EB43B09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536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Microsoft Office PowerPoint</Application>
  <PresentationFormat>Widescreen</PresentationFormat>
  <Paragraphs>269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48</vt:i4>
      </vt:variant>
    </vt:vector>
  </HeadingPairs>
  <TitlesOfParts>
    <vt:vector size="57" baseType="lpstr">
      <vt:lpstr>Arial</vt:lpstr>
      <vt:lpstr>Calibri</vt:lpstr>
      <vt:lpstr>Poppins</vt:lpstr>
      <vt:lpstr>Poppins Light</vt:lpstr>
      <vt:lpstr>Tw Cen MT</vt:lpstr>
      <vt:lpstr>Tw Cen MT Condensed</vt:lpstr>
      <vt:lpstr>Wingdings 3</vt:lpstr>
      <vt:lpstr>Cymbeline template</vt:lpstr>
      <vt:lpstr>Integrale</vt:lpstr>
      <vt:lpstr>HTML5</vt:lpstr>
      <vt:lpstr>Cosa andremo a vedere</vt:lpstr>
      <vt:lpstr>Cos’è l’html?</vt:lpstr>
      <vt:lpstr>Cos'è il css</vt:lpstr>
      <vt:lpstr>usare css</vt:lpstr>
      <vt:lpstr>Esempio di documento html</vt:lpstr>
      <vt:lpstr>Presentazione standard di PowerPoint</vt:lpstr>
      <vt:lpstr>Presentazione standard di PowerPoint</vt:lpstr>
      <vt:lpstr>Analizziamo il codice</vt:lpstr>
      <vt:lpstr>Struttura</vt:lpstr>
      <vt:lpstr>Tag</vt:lpstr>
      <vt:lpstr>Presentazione standard di PowerPoint</vt:lpstr>
      <vt:lpstr>Attributo</vt:lpstr>
      <vt:lpstr>Documenti object model (DOM)</vt:lpstr>
      <vt:lpstr>Tag head</vt:lpstr>
      <vt:lpstr>Tag body</vt:lpstr>
      <vt:lpstr>Presentazione standard di PowerPoint</vt:lpstr>
      <vt:lpstr>Presentazione standard di PowerPoint</vt:lpstr>
      <vt:lpstr>Il doctype</vt:lpstr>
      <vt:lpstr>Il tag html</vt:lpstr>
      <vt:lpstr>Il tag title</vt:lpstr>
      <vt:lpstr>Il tag h1, h2, h3, h4, h5, h6</vt:lpstr>
      <vt:lpstr>Il tag h1, h2, h3, h4, h5, h6</vt:lpstr>
      <vt:lpstr>I commenti</vt:lpstr>
      <vt:lpstr>I commenti</vt:lpstr>
      <vt:lpstr>Il tag p</vt:lpstr>
      <vt:lpstr>Il tag p</vt:lpstr>
      <vt:lpstr>Il tag a</vt:lpstr>
      <vt:lpstr>Il tag p &amp; il tag a</vt:lpstr>
      <vt:lpstr>Il tag image</vt:lpstr>
      <vt:lpstr>Il tag hr</vt:lpstr>
      <vt:lpstr>Il tag div</vt:lpstr>
      <vt:lpstr>Il tag div</vt:lpstr>
      <vt:lpstr>Come creare una pagina web</vt:lpstr>
      <vt:lpstr>Esercizi</vt:lpstr>
      <vt:lpstr>Gli attributi</vt:lpstr>
      <vt:lpstr>Gli attributi</vt:lpstr>
      <vt:lpstr>Attributo lang</vt:lpstr>
      <vt:lpstr>Attributo title</vt:lpstr>
      <vt:lpstr>Attributo href</vt:lpstr>
      <vt:lpstr>Attributo size</vt:lpstr>
      <vt:lpstr>Attributo alt</vt:lpstr>
      <vt:lpstr>Attributi css</vt:lpstr>
      <vt:lpstr>Colore</vt:lpstr>
      <vt:lpstr>testo</vt:lpstr>
      <vt:lpstr>Presentazione standard di PowerPoint</vt:lpstr>
      <vt:lpstr>Esercizi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by250</dc:creator>
  <cp:lastModifiedBy>by250</cp:lastModifiedBy>
  <cp:revision>1</cp:revision>
  <dcterms:created xsi:type="dcterms:W3CDTF">2019-04-15T13:07:54Z</dcterms:created>
  <dcterms:modified xsi:type="dcterms:W3CDTF">2019-04-15T13:08:09Z</dcterms:modified>
</cp:coreProperties>
</file>