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2" r:id="rId2"/>
    <p:sldId id="333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7" r:id="rId11"/>
    <p:sldId id="358" r:id="rId12"/>
    <p:sldId id="361" r:id="rId13"/>
    <p:sldId id="362" r:id="rId14"/>
    <p:sldId id="363" r:id="rId15"/>
    <p:sldId id="364" r:id="rId16"/>
    <p:sldId id="365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5" r:id="rId25"/>
    <p:sldId id="37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E87C2F-ACBC-4B5A-B4EC-A9406FC617B4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C175D0CB-9460-430D-98F2-B1AF0B3C4CB3}">
      <dgm:prSet/>
      <dgm:spPr/>
      <dgm:t>
        <a:bodyPr/>
        <a:lstStyle/>
        <a:p>
          <a:r>
            <a:rPr lang="it-IT" dirty="0"/>
            <a:t>Sono utilizzate per fornire la possibilità all'utente di inviare contenuti al server, le quali le immagazzina e le elabora</a:t>
          </a:r>
        </a:p>
      </dgm:t>
    </dgm:pt>
    <dgm:pt modelId="{889455E8-C3E4-4AED-B3D0-ECB815DDCDBF}" type="parTrans" cxnId="{7964C635-7A74-455E-96D9-3236FF425B64}">
      <dgm:prSet/>
      <dgm:spPr/>
      <dgm:t>
        <a:bodyPr/>
        <a:lstStyle/>
        <a:p>
          <a:endParaRPr lang="it-IT"/>
        </a:p>
      </dgm:t>
    </dgm:pt>
    <dgm:pt modelId="{B65CDA26-6EFB-43A8-9F4B-1C064CD6F359}" type="sibTrans" cxnId="{7964C635-7A74-455E-96D9-3236FF425B64}">
      <dgm:prSet phldrT="01"/>
      <dgm:spPr/>
    </dgm:pt>
    <dgm:pt modelId="{56E4A272-5CA1-4726-89AA-43D285D7C9DB}">
      <dgm:prSet/>
      <dgm:spPr/>
      <dgm:t>
        <a:bodyPr/>
        <a:lstStyle/>
        <a:p>
          <a:r>
            <a:rPr lang="it-IT"/>
            <a:t>Sono una serie di tag che aggiungono componenti tipici legati all'inserimento dei dati </a:t>
          </a:r>
        </a:p>
      </dgm:t>
    </dgm:pt>
    <dgm:pt modelId="{090E5F72-C634-46C3-B083-6C3C5FAE4238}" type="parTrans" cxnId="{F700337E-8920-4B08-A04B-76AA3B63D5F6}">
      <dgm:prSet/>
      <dgm:spPr/>
      <dgm:t>
        <a:bodyPr/>
        <a:lstStyle/>
        <a:p>
          <a:endParaRPr lang="it-IT"/>
        </a:p>
      </dgm:t>
    </dgm:pt>
    <dgm:pt modelId="{68D8017F-7EA1-4654-A70E-878F51AE58A1}" type="sibTrans" cxnId="{F700337E-8920-4B08-A04B-76AA3B63D5F6}">
      <dgm:prSet phldrT="02"/>
      <dgm:spPr/>
    </dgm:pt>
    <dgm:pt modelId="{49AF9B9E-473A-4546-82D2-07A8AC8A4719}">
      <dgm:prSet/>
      <dgm:spPr/>
      <dgm:t>
        <a:bodyPr/>
        <a:lstStyle/>
        <a:p>
          <a:r>
            <a:rPr lang="it-IT"/>
            <a:t>Textbox (caselle di testo)</a:t>
          </a:r>
        </a:p>
      </dgm:t>
    </dgm:pt>
    <dgm:pt modelId="{65E22B2B-0AB8-40B7-A0EA-C00B3307895D}" type="parTrans" cxnId="{DCF6E123-733D-4B9E-9AB8-85985194EF1E}">
      <dgm:prSet/>
      <dgm:spPr/>
      <dgm:t>
        <a:bodyPr/>
        <a:lstStyle/>
        <a:p>
          <a:endParaRPr lang="it-IT"/>
        </a:p>
      </dgm:t>
    </dgm:pt>
    <dgm:pt modelId="{4550F330-4D74-44F8-B91B-05827B41D093}" type="sibTrans" cxnId="{DCF6E123-733D-4B9E-9AB8-85985194EF1E}">
      <dgm:prSet/>
      <dgm:spPr/>
      <dgm:t>
        <a:bodyPr/>
        <a:lstStyle/>
        <a:p>
          <a:endParaRPr lang="it-IT"/>
        </a:p>
      </dgm:t>
    </dgm:pt>
    <dgm:pt modelId="{9FE59AEB-25EA-484C-83AF-A166D41C9079}">
      <dgm:prSet/>
      <dgm:spPr/>
      <dgm:t>
        <a:bodyPr/>
        <a:lstStyle/>
        <a:p>
          <a:r>
            <a:rPr lang="it-IT"/>
            <a:t>Liste a selezione multipla</a:t>
          </a:r>
        </a:p>
      </dgm:t>
    </dgm:pt>
    <dgm:pt modelId="{10DFED10-C517-46C9-8960-7D45E1F5C6C3}" type="parTrans" cxnId="{7E559848-6D56-4D6A-B7CA-1CC2ECA20EFC}">
      <dgm:prSet/>
      <dgm:spPr/>
      <dgm:t>
        <a:bodyPr/>
        <a:lstStyle/>
        <a:p>
          <a:endParaRPr lang="it-IT"/>
        </a:p>
      </dgm:t>
    </dgm:pt>
    <dgm:pt modelId="{21C5AE06-D384-4103-81E2-53507206AE88}" type="sibTrans" cxnId="{7E559848-6D56-4D6A-B7CA-1CC2ECA20EFC}">
      <dgm:prSet/>
      <dgm:spPr/>
      <dgm:t>
        <a:bodyPr/>
        <a:lstStyle/>
        <a:p>
          <a:endParaRPr lang="it-IT"/>
        </a:p>
      </dgm:t>
    </dgm:pt>
    <dgm:pt modelId="{920D7BC9-40C8-4137-B34E-D4F4670E5F35}" type="pres">
      <dgm:prSet presAssocID="{6FE87C2F-ACBC-4B5A-B4EC-A9406FC617B4}" presName="diagram" presStyleCnt="0">
        <dgm:presLayoutVars>
          <dgm:dir/>
          <dgm:resizeHandles val="exact"/>
        </dgm:presLayoutVars>
      </dgm:prSet>
      <dgm:spPr/>
    </dgm:pt>
    <dgm:pt modelId="{D8E1AC7C-3D8B-4F81-85FD-D6A5D25B96AD}" type="pres">
      <dgm:prSet presAssocID="{C175D0CB-9460-430D-98F2-B1AF0B3C4CB3}" presName="node" presStyleLbl="node1" presStyleIdx="0" presStyleCnt="2">
        <dgm:presLayoutVars>
          <dgm:bulletEnabled val="1"/>
        </dgm:presLayoutVars>
      </dgm:prSet>
      <dgm:spPr/>
    </dgm:pt>
    <dgm:pt modelId="{3F1B20D2-C7DB-49D5-B942-890D19257B72}" type="pres">
      <dgm:prSet presAssocID="{B65CDA26-6EFB-43A8-9F4B-1C064CD6F359}" presName="sibTrans" presStyleCnt="0"/>
      <dgm:spPr/>
    </dgm:pt>
    <dgm:pt modelId="{A308EBAD-C04C-4344-9CE5-DB27273C07C7}" type="pres">
      <dgm:prSet presAssocID="{56E4A272-5CA1-4726-89AA-43D285D7C9DB}" presName="node" presStyleLbl="node1" presStyleIdx="1" presStyleCnt="2">
        <dgm:presLayoutVars>
          <dgm:bulletEnabled val="1"/>
        </dgm:presLayoutVars>
      </dgm:prSet>
      <dgm:spPr/>
    </dgm:pt>
  </dgm:ptLst>
  <dgm:cxnLst>
    <dgm:cxn modelId="{5416F601-D71E-452D-832C-225EECF793E4}" type="presOf" srcId="{49AF9B9E-473A-4546-82D2-07A8AC8A4719}" destId="{A308EBAD-C04C-4344-9CE5-DB27273C07C7}" srcOrd="0" destOrd="1" presId="urn:microsoft.com/office/officeart/2005/8/layout/default"/>
    <dgm:cxn modelId="{DCF6E123-733D-4B9E-9AB8-85985194EF1E}" srcId="{56E4A272-5CA1-4726-89AA-43D285D7C9DB}" destId="{49AF9B9E-473A-4546-82D2-07A8AC8A4719}" srcOrd="0" destOrd="0" parTransId="{65E22B2B-0AB8-40B7-A0EA-C00B3307895D}" sibTransId="{4550F330-4D74-44F8-B91B-05827B41D093}"/>
    <dgm:cxn modelId="{ED08FC2B-6FE6-4507-853D-AA56B595AF66}" type="presOf" srcId="{C175D0CB-9460-430D-98F2-B1AF0B3C4CB3}" destId="{D8E1AC7C-3D8B-4F81-85FD-D6A5D25B96AD}" srcOrd="0" destOrd="0" presId="urn:microsoft.com/office/officeart/2005/8/layout/default"/>
    <dgm:cxn modelId="{7964C635-7A74-455E-96D9-3236FF425B64}" srcId="{6FE87C2F-ACBC-4B5A-B4EC-A9406FC617B4}" destId="{C175D0CB-9460-430D-98F2-B1AF0B3C4CB3}" srcOrd="0" destOrd="0" parTransId="{889455E8-C3E4-4AED-B3D0-ECB815DDCDBF}" sibTransId="{B65CDA26-6EFB-43A8-9F4B-1C064CD6F359}"/>
    <dgm:cxn modelId="{7E559848-6D56-4D6A-B7CA-1CC2ECA20EFC}" srcId="{56E4A272-5CA1-4726-89AA-43D285D7C9DB}" destId="{9FE59AEB-25EA-484C-83AF-A166D41C9079}" srcOrd="1" destOrd="0" parTransId="{10DFED10-C517-46C9-8960-7D45E1F5C6C3}" sibTransId="{21C5AE06-D384-4103-81E2-53507206AE88}"/>
    <dgm:cxn modelId="{F700337E-8920-4B08-A04B-76AA3B63D5F6}" srcId="{6FE87C2F-ACBC-4B5A-B4EC-A9406FC617B4}" destId="{56E4A272-5CA1-4726-89AA-43D285D7C9DB}" srcOrd="1" destOrd="0" parTransId="{090E5F72-C634-46C3-B083-6C3C5FAE4238}" sibTransId="{68D8017F-7EA1-4654-A70E-878F51AE58A1}"/>
    <dgm:cxn modelId="{F1F8A986-288F-402D-8DCE-F023939096E3}" type="presOf" srcId="{56E4A272-5CA1-4726-89AA-43D285D7C9DB}" destId="{A308EBAD-C04C-4344-9CE5-DB27273C07C7}" srcOrd="0" destOrd="0" presId="urn:microsoft.com/office/officeart/2005/8/layout/default"/>
    <dgm:cxn modelId="{30C315C5-02F2-46D1-81F7-31B8E9D0193E}" type="presOf" srcId="{9FE59AEB-25EA-484C-83AF-A166D41C9079}" destId="{A308EBAD-C04C-4344-9CE5-DB27273C07C7}" srcOrd="0" destOrd="2" presId="urn:microsoft.com/office/officeart/2005/8/layout/default"/>
    <dgm:cxn modelId="{8A003CEE-CF1F-4E64-B90B-6CD41D4B9D27}" type="presOf" srcId="{6FE87C2F-ACBC-4B5A-B4EC-A9406FC617B4}" destId="{920D7BC9-40C8-4137-B34E-D4F4670E5F35}" srcOrd="0" destOrd="0" presId="urn:microsoft.com/office/officeart/2005/8/layout/default"/>
    <dgm:cxn modelId="{B36E57EB-6D3C-4B65-A131-FCAB59481EC0}" type="presParOf" srcId="{920D7BC9-40C8-4137-B34E-D4F4670E5F35}" destId="{D8E1AC7C-3D8B-4F81-85FD-D6A5D25B96AD}" srcOrd="0" destOrd="0" presId="urn:microsoft.com/office/officeart/2005/8/layout/default"/>
    <dgm:cxn modelId="{7941EA5E-8021-4D1B-BB15-02712B9BF6FD}" type="presParOf" srcId="{920D7BC9-40C8-4137-B34E-D4F4670E5F35}" destId="{3F1B20D2-C7DB-49D5-B942-890D19257B72}" srcOrd="1" destOrd="0" presId="urn:microsoft.com/office/officeart/2005/8/layout/default"/>
    <dgm:cxn modelId="{E9957F1A-64F3-4C30-BBFC-0A1223856881}" type="presParOf" srcId="{920D7BC9-40C8-4137-B34E-D4F4670E5F35}" destId="{A308EBAD-C04C-4344-9CE5-DB27273C07C7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43ED6BC-D525-4FDE-91C6-091C6AD98601}" type="doc">
      <dgm:prSet loTypeId="urn:microsoft.com/office/officeart/2008/layout/Lin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A5AA1762-784F-4CDB-AD3A-A18D9A91A039}">
      <dgm:prSet/>
      <dgm:spPr/>
      <dgm:t>
        <a:bodyPr/>
        <a:lstStyle/>
        <a:p>
          <a:r>
            <a:rPr lang="it-IT" dirty="0"/>
            <a:t>&lt;p&gt;</a:t>
          </a:r>
        </a:p>
        <a:p>
          <a:r>
            <a:rPr lang="it-IT" dirty="0"/>
            <a:t>E-mail: &lt;input name="email" </a:t>
          </a:r>
          <a:r>
            <a:rPr lang="it-IT" b="1" dirty="0" err="1"/>
            <a:t>type</a:t>
          </a:r>
          <a:r>
            <a:rPr lang="it-IT" b="1" dirty="0"/>
            <a:t>="email" </a:t>
          </a:r>
          <a:r>
            <a:rPr lang="it-IT" dirty="0"/>
            <a:t>/&gt;</a:t>
          </a:r>
        </a:p>
        <a:p>
          <a:r>
            <a:rPr lang="it-IT" dirty="0"/>
            <a:t>&lt;/p&gt;</a:t>
          </a:r>
        </a:p>
      </dgm:t>
    </dgm:pt>
    <dgm:pt modelId="{6019492F-73A4-4F8F-88CD-AB86A6BBCBAA}" type="parTrans" cxnId="{1AEF637E-901C-4B1A-9415-2323FD4BD943}">
      <dgm:prSet/>
      <dgm:spPr/>
      <dgm:t>
        <a:bodyPr/>
        <a:lstStyle/>
        <a:p>
          <a:endParaRPr lang="it-IT"/>
        </a:p>
      </dgm:t>
    </dgm:pt>
    <dgm:pt modelId="{68366D62-31CE-45A9-9218-B247698BC24A}" type="sibTrans" cxnId="{1AEF637E-901C-4B1A-9415-2323FD4BD943}">
      <dgm:prSet/>
      <dgm:spPr/>
      <dgm:t>
        <a:bodyPr/>
        <a:lstStyle/>
        <a:p>
          <a:endParaRPr lang="it-IT"/>
        </a:p>
      </dgm:t>
    </dgm:pt>
    <dgm:pt modelId="{539ABDD2-3167-4869-BA38-3773D26D705E}" type="pres">
      <dgm:prSet presAssocID="{F43ED6BC-D525-4FDE-91C6-091C6AD98601}" presName="vert0" presStyleCnt="0">
        <dgm:presLayoutVars>
          <dgm:dir/>
          <dgm:animOne val="branch"/>
          <dgm:animLvl val="lvl"/>
        </dgm:presLayoutVars>
      </dgm:prSet>
      <dgm:spPr/>
    </dgm:pt>
    <dgm:pt modelId="{537CF728-305A-40FD-97A9-ECE1A8F10710}" type="pres">
      <dgm:prSet presAssocID="{A5AA1762-784F-4CDB-AD3A-A18D9A91A039}" presName="thickLine" presStyleLbl="alignNode1" presStyleIdx="0" presStyleCnt="1"/>
      <dgm:spPr/>
    </dgm:pt>
    <dgm:pt modelId="{12273A82-B111-4FB9-9BDE-B6F1010D1335}" type="pres">
      <dgm:prSet presAssocID="{A5AA1762-784F-4CDB-AD3A-A18D9A91A039}" presName="horz1" presStyleCnt="0"/>
      <dgm:spPr/>
    </dgm:pt>
    <dgm:pt modelId="{FD45A7D8-1409-47D2-BBBB-8DB3C6BD9C0D}" type="pres">
      <dgm:prSet presAssocID="{A5AA1762-784F-4CDB-AD3A-A18D9A91A039}" presName="tx1" presStyleLbl="revTx" presStyleIdx="0" presStyleCnt="1"/>
      <dgm:spPr/>
    </dgm:pt>
    <dgm:pt modelId="{78D02619-C41C-4D81-BAB8-CD8818C39652}" type="pres">
      <dgm:prSet presAssocID="{A5AA1762-784F-4CDB-AD3A-A18D9A91A039}" presName="vert1" presStyleCnt="0"/>
      <dgm:spPr/>
    </dgm:pt>
  </dgm:ptLst>
  <dgm:cxnLst>
    <dgm:cxn modelId="{1AEF637E-901C-4B1A-9415-2323FD4BD943}" srcId="{F43ED6BC-D525-4FDE-91C6-091C6AD98601}" destId="{A5AA1762-784F-4CDB-AD3A-A18D9A91A039}" srcOrd="0" destOrd="0" parTransId="{6019492F-73A4-4F8F-88CD-AB86A6BBCBAA}" sibTransId="{68366D62-31CE-45A9-9218-B247698BC24A}"/>
    <dgm:cxn modelId="{09879083-D1FC-46A3-B968-19774591A4BB}" type="presOf" srcId="{F43ED6BC-D525-4FDE-91C6-091C6AD98601}" destId="{539ABDD2-3167-4869-BA38-3773D26D705E}" srcOrd="0" destOrd="0" presId="urn:microsoft.com/office/officeart/2008/layout/LinedList"/>
    <dgm:cxn modelId="{A0AF8CD5-FD2C-4CD7-AC8F-939D7AE97A31}" type="presOf" srcId="{A5AA1762-784F-4CDB-AD3A-A18D9A91A039}" destId="{FD45A7D8-1409-47D2-BBBB-8DB3C6BD9C0D}" srcOrd="0" destOrd="0" presId="urn:microsoft.com/office/officeart/2008/layout/LinedList"/>
    <dgm:cxn modelId="{BA1490BE-AD3E-4E70-B280-7990A8C64287}" type="presParOf" srcId="{539ABDD2-3167-4869-BA38-3773D26D705E}" destId="{537CF728-305A-40FD-97A9-ECE1A8F10710}" srcOrd="0" destOrd="0" presId="urn:microsoft.com/office/officeart/2008/layout/LinedList"/>
    <dgm:cxn modelId="{7B842FF7-5D7E-496B-91B4-EF298F78D17C}" type="presParOf" srcId="{539ABDD2-3167-4869-BA38-3773D26D705E}" destId="{12273A82-B111-4FB9-9BDE-B6F1010D1335}" srcOrd="1" destOrd="0" presId="urn:microsoft.com/office/officeart/2008/layout/LinedList"/>
    <dgm:cxn modelId="{3E84047A-4674-4F25-9D4D-7B30C30E2B79}" type="presParOf" srcId="{12273A82-B111-4FB9-9BDE-B6F1010D1335}" destId="{FD45A7D8-1409-47D2-BBBB-8DB3C6BD9C0D}" srcOrd="0" destOrd="0" presId="urn:microsoft.com/office/officeart/2008/layout/LinedList"/>
    <dgm:cxn modelId="{FE56DC2F-7BCB-49D5-BE24-170C7F5DEEB2}" type="presParOf" srcId="{12273A82-B111-4FB9-9BDE-B6F1010D1335}" destId="{78D02619-C41C-4D81-BAB8-CD8818C3965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2275DD5-DD6F-4C7B-BFA8-0B821439C588}" type="doc">
      <dgm:prSet loTypeId="urn:microsoft.com/office/officeart/2008/layout/LinedList" loCatId="list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it-IT"/>
        </a:p>
      </dgm:t>
    </dgm:pt>
    <dgm:pt modelId="{768BD4E2-D62D-4F29-BDBD-BD6A1941FB7F}">
      <dgm:prSet/>
      <dgm:spPr/>
      <dgm:t>
        <a:bodyPr/>
        <a:lstStyle/>
        <a:p>
          <a:r>
            <a:rPr lang="it-IT" dirty="0"/>
            <a:t>&lt;p&gt;</a:t>
          </a:r>
        </a:p>
        <a:p>
          <a:r>
            <a:rPr lang="it-IT" dirty="0"/>
            <a:t>Sito: &lt;input name="website" </a:t>
          </a:r>
          <a:r>
            <a:rPr lang="it-IT" b="1" dirty="0" err="1"/>
            <a:t>type</a:t>
          </a:r>
          <a:r>
            <a:rPr lang="it-IT" b="1" dirty="0"/>
            <a:t>="</a:t>
          </a:r>
          <a:r>
            <a:rPr lang="it-IT" b="1" dirty="0" err="1"/>
            <a:t>url</a:t>
          </a:r>
          <a:r>
            <a:rPr lang="it-IT" b="1" dirty="0"/>
            <a:t>" </a:t>
          </a:r>
          <a:r>
            <a:rPr lang="it-IT" dirty="0"/>
            <a:t>/&gt;</a:t>
          </a:r>
        </a:p>
        <a:p>
          <a:r>
            <a:rPr lang="it-IT" dirty="0"/>
            <a:t>&lt;/p&gt;</a:t>
          </a:r>
        </a:p>
      </dgm:t>
    </dgm:pt>
    <dgm:pt modelId="{DCB62988-BB6C-4699-9B5D-A55F16B2DEE8}" type="parTrans" cxnId="{1EBB70CF-9BDB-47CE-9B99-EE8FB4CF91CF}">
      <dgm:prSet/>
      <dgm:spPr/>
      <dgm:t>
        <a:bodyPr/>
        <a:lstStyle/>
        <a:p>
          <a:endParaRPr lang="it-IT"/>
        </a:p>
      </dgm:t>
    </dgm:pt>
    <dgm:pt modelId="{3C725D93-4C04-4E00-97E6-9E690B1D1BE5}" type="sibTrans" cxnId="{1EBB70CF-9BDB-47CE-9B99-EE8FB4CF91CF}">
      <dgm:prSet/>
      <dgm:spPr/>
      <dgm:t>
        <a:bodyPr/>
        <a:lstStyle/>
        <a:p>
          <a:endParaRPr lang="it-IT"/>
        </a:p>
      </dgm:t>
    </dgm:pt>
    <dgm:pt modelId="{F1F579C1-E610-41CF-A623-2359BEEEDFA8}" type="pres">
      <dgm:prSet presAssocID="{F2275DD5-DD6F-4C7B-BFA8-0B821439C588}" presName="vert0" presStyleCnt="0">
        <dgm:presLayoutVars>
          <dgm:dir/>
          <dgm:animOne val="branch"/>
          <dgm:animLvl val="lvl"/>
        </dgm:presLayoutVars>
      </dgm:prSet>
      <dgm:spPr/>
    </dgm:pt>
    <dgm:pt modelId="{E6B24DA1-950B-4B1E-8F31-94394F35E4D1}" type="pres">
      <dgm:prSet presAssocID="{768BD4E2-D62D-4F29-BDBD-BD6A1941FB7F}" presName="thickLine" presStyleLbl="alignNode1" presStyleIdx="0" presStyleCnt="1"/>
      <dgm:spPr/>
    </dgm:pt>
    <dgm:pt modelId="{DDFF4ADD-8F51-4ABE-8009-7B54DAD3D108}" type="pres">
      <dgm:prSet presAssocID="{768BD4E2-D62D-4F29-BDBD-BD6A1941FB7F}" presName="horz1" presStyleCnt="0"/>
      <dgm:spPr/>
    </dgm:pt>
    <dgm:pt modelId="{8843071A-6DA7-4BCA-B0AD-8CD1EBA33386}" type="pres">
      <dgm:prSet presAssocID="{768BD4E2-D62D-4F29-BDBD-BD6A1941FB7F}" presName="tx1" presStyleLbl="revTx" presStyleIdx="0" presStyleCnt="1"/>
      <dgm:spPr/>
    </dgm:pt>
    <dgm:pt modelId="{6E8D8729-3062-46D7-89FB-11605B549171}" type="pres">
      <dgm:prSet presAssocID="{768BD4E2-D62D-4F29-BDBD-BD6A1941FB7F}" presName="vert1" presStyleCnt="0"/>
      <dgm:spPr/>
    </dgm:pt>
  </dgm:ptLst>
  <dgm:cxnLst>
    <dgm:cxn modelId="{0E98673D-54AC-4DFA-83B4-BCE999C9D7AC}" type="presOf" srcId="{F2275DD5-DD6F-4C7B-BFA8-0B821439C588}" destId="{F1F579C1-E610-41CF-A623-2359BEEEDFA8}" srcOrd="0" destOrd="0" presId="urn:microsoft.com/office/officeart/2008/layout/LinedList"/>
    <dgm:cxn modelId="{1EBB70CF-9BDB-47CE-9B99-EE8FB4CF91CF}" srcId="{F2275DD5-DD6F-4C7B-BFA8-0B821439C588}" destId="{768BD4E2-D62D-4F29-BDBD-BD6A1941FB7F}" srcOrd="0" destOrd="0" parTransId="{DCB62988-BB6C-4699-9B5D-A55F16B2DEE8}" sibTransId="{3C725D93-4C04-4E00-97E6-9E690B1D1BE5}"/>
    <dgm:cxn modelId="{303A44D2-D22B-4E2F-A3EA-4F3A18A4DC94}" type="presOf" srcId="{768BD4E2-D62D-4F29-BDBD-BD6A1941FB7F}" destId="{8843071A-6DA7-4BCA-B0AD-8CD1EBA33386}" srcOrd="0" destOrd="0" presId="urn:microsoft.com/office/officeart/2008/layout/LinedList"/>
    <dgm:cxn modelId="{D6B3BF37-9C0D-45CC-B3A2-2722AA5E77CC}" type="presParOf" srcId="{F1F579C1-E610-41CF-A623-2359BEEEDFA8}" destId="{E6B24DA1-950B-4B1E-8F31-94394F35E4D1}" srcOrd="0" destOrd="0" presId="urn:microsoft.com/office/officeart/2008/layout/LinedList"/>
    <dgm:cxn modelId="{DE62A747-9DE4-4F64-BD96-F9CC47C35EB9}" type="presParOf" srcId="{F1F579C1-E610-41CF-A623-2359BEEEDFA8}" destId="{DDFF4ADD-8F51-4ABE-8009-7B54DAD3D108}" srcOrd="1" destOrd="0" presId="urn:microsoft.com/office/officeart/2008/layout/LinedList"/>
    <dgm:cxn modelId="{4276666A-E1D9-495B-95EF-E4B7154F875C}" type="presParOf" srcId="{DDFF4ADD-8F51-4ABE-8009-7B54DAD3D108}" destId="{8843071A-6DA7-4BCA-B0AD-8CD1EBA33386}" srcOrd="0" destOrd="0" presId="urn:microsoft.com/office/officeart/2008/layout/LinedList"/>
    <dgm:cxn modelId="{1B6CA693-09CC-42B1-B8CB-98647EB1D742}" type="presParOf" srcId="{DDFF4ADD-8F51-4ABE-8009-7B54DAD3D108}" destId="{6E8D8729-3062-46D7-89FB-11605B54917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D6161BD-23A1-435B-8A94-44964ECCC143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ED5EA414-550C-4D07-B23B-3E24F92CAFE8}">
      <dgm:prSet/>
      <dgm:spPr/>
      <dgm:t>
        <a:bodyPr/>
        <a:lstStyle/>
        <a:p>
          <a:r>
            <a:rPr lang="it-IT" dirty="0"/>
            <a:t>Per l'inserimento di numeri, possiamo agevolare l'utente nella scelta all'interno di un intervallo con il </a:t>
          </a:r>
          <a:r>
            <a:rPr lang="it-IT" b="1" dirty="0" err="1"/>
            <a:t>type</a:t>
          </a:r>
          <a:r>
            <a:rPr lang="it-IT" b="1" dirty="0"/>
            <a:t>="</a:t>
          </a:r>
          <a:r>
            <a:rPr lang="it-IT" b="1" dirty="0" err="1"/>
            <a:t>number</a:t>
          </a:r>
          <a:r>
            <a:rPr lang="it-IT" b="1" dirty="0"/>
            <a:t>"</a:t>
          </a:r>
          <a:r>
            <a:rPr lang="it-IT" dirty="0"/>
            <a:t> e </a:t>
          </a:r>
          <a:r>
            <a:rPr lang="it-IT" dirty="0" err="1"/>
            <a:t>defininendo</a:t>
          </a:r>
          <a:r>
            <a:rPr lang="it-IT" dirty="0"/>
            <a:t> il </a:t>
          </a:r>
          <a:r>
            <a:rPr lang="it-IT" b="1" dirty="0" err="1"/>
            <a:t>min</a:t>
          </a:r>
          <a:r>
            <a:rPr lang="it-IT" dirty="0"/>
            <a:t>, il </a:t>
          </a:r>
          <a:r>
            <a:rPr lang="it-IT" b="1" dirty="0" err="1"/>
            <a:t>max</a:t>
          </a:r>
          <a:r>
            <a:rPr lang="it-IT" dirty="0"/>
            <a:t> e lo </a:t>
          </a:r>
          <a:r>
            <a:rPr lang="it-IT" b="1" dirty="0"/>
            <a:t>step</a:t>
          </a:r>
          <a:r>
            <a:rPr lang="it-IT" dirty="0"/>
            <a:t> tra un numero e l'altro</a:t>
          </a:r>
        </a:p>
      </dgm:t>
    </dgm:pt>
    <dgm:pt modelId="{5118313B-303C-43BA-A7B7-3FB48C471EDD}" type="parTrans" cxnId="{28B8AB18-A4F3-468D-B2E0-CFCB8897EEF9}">
      <dgm:prSet/>
      <dgm:spPr/>
      <dgm:t>
        <a:bodyPr/>
        <a:lstStyle/>
        <a:p>
          <a:endParaRPr lang="it-IT"/>
        </a:p>
      </dgm:t>
    </dgm:pt>
    <dgm:pt modelId="{85490D5C-3C34-4A65-809D-8B070D1A2BAE}" type="sibTrans" cxnId="{28B8AB18-A4F3-468D-B2E0-CFCB8897EEF9}">
      <dgm:prSet/>
      <dgm:spPr/>
      <dgm:t>
        <a:bodyPr/>
        <a:lstStyle/>
        <a:p>
          <a:endParaRPr lang="it-IT"/>
        </a:p>
      </dgm:t>
    </dgm:pt>
    <dgm:pt modelId="{F2897DC0-4BB5-46D5-B764-D3DEB846FEE3}" type="pres">
      <dgm:prSet presAssocID="{2D6161BD-23A1-435B-8A94-44964ECCC143}" presName="Name0" presStyleCnt="0">
        <dgm:presLayoutVars>
          <dgm:dir/>
          <dgm:resizeHandles val="exact"/>
        </dgm:presLayoutVars>
      </dgm:prSet>
      <dgm:spPr/>
    </dgm:pt>
    <dgm:pt modelId="{8472341B-A189-452B-AB66-AA63DC3E322A}" type="pres">
      <dgm:prSet presAssocID="{ED5EA414-550C-4D07-B23B-3E24F92CAFE8}" presName="node" presStyleLbl="node1" presStyleIdx="0" presStyleCnt="1">
        <dgm:presLayoutVars>
          <dgm:bulletEnabled val="1"/>
        </dgm:presLayoutVars>
      </dgm:prSet>
      <dgm:spPr/>
    </dgm:pt>
  </dgm:ptLst>
  <dgm:cxnLst>
    <dgm:cxn modelId="{28B8AB18-A4F3-468D-B2E0-CFCB8897EEF9}" srcId="{2D6161BD-23A1-435B-8A94-44964ECCC143}" destId="{ED5EA414-550C-4D07-B23B-3E24F92CAFE8}" srcOrd="0" destOrd="0" parTransId="{5118313B-303C-43BA-A7B7-3FB48C471EDD}" sibTransId="{85490D5C-3C34-4A65-809D-8B070D1A2BAE}"/>
    <dgm:cxn modelId="{314CC3BF-7FD2-4F57-A2CE-DCE6B6BA1204}" type="presOf" srcId="{2D6161BD-23A1-435B-8A94-44964ECCC143}" destId="{F2897DC0-4BB5-46D5-B764-D3DEB846FEE3}" srcOrd="0" destOrd="0" presId="urn:microsoft.com/office/officeart/2005/8/layout/process1"/>
    <dgm:cxn modelId="{7BA5CFDA-9D38-49A1-B0B7-85B08668F0DF}" type="presOf" srcId="{ED5EA414-550C-4D07-B23B-3E24F92CAFE8}" destId="{8472341B-A189-452B-AB66-AA63DC3E322A}" srcOrd="0" destOrd="0" presId="urn:microsoft.com/office/officeart/2005/8/layout/process1"/>
    <dgm:cxn modelId="{FA40A724-DC54-4410-B2DB-F6C10C2E7066}" type="presParOf" srcId="{F2897DC0-4BB5-46D5-B764-D3DEB846FEE3}" destId="{8472341B-A189-452B-AB66-AA63DC3E322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BCE963B-5A72-4C7A-9B29-2EEFAFFFF6E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39BD5CF9-BC7D-4313-9AE8-E65FAE45718D}">
      <dgm:prSet/>
      <dgm:spPr/>
      <dgm:t>
        <a:bodyPr/>
        <a:lstStyle/>
        <a:p>
          <a:r>
            <a:rPr lang="it-IT"/>
            <a:t>Per inserire invece uno slider, basta usare il </a:t>
          </a:r>
          <a:r>
            <a:rPr lang="it-IT" b="1"/>
            <a:t>type="range"</a:t>
          </a:r>
          <a:endParaRPr lang="it-IT"/>
        </a:p>
      </dgm:t>
    </dgm:pt>
    <dgm:pt modelId="{4AE3A42A-42E9-45AC-AE49-EE23D5B1847D}" type="parTrans" cxnId="{0A2B5406-DF68-408F-A90A-B2E37029A796}">
      <dgm:prSet/>
      <dgm:spPr/>
      <dgm:t>
        <a:bodyPr/>
        <a:lstStyle/>
        <a:p>
          <a:endParaRPr lang="it-IT"/>
        </a:p>
      </dgm:t>
    </dgm:pt>
    <dgm:pt modelId="{246ED767-16E3-4631-96F1-9F8994DD16D0}" type="sibTrans" cxnId="{0A2B5406-DF68-408F-A90A-B2E37029A796}">
      <dgm:prSet/>
      <dgm:spPr/>
      <dgm:t>
        <a:bodyPr/>
        <a:lstStyle/>
        <a:p>
          <a:endParaRPr lang="it-IT"/>
        </a:p>
      </dgm:t>
    </dgm:pt>
    <dgm:pt modelId="{5D3C5A54-F1D4-4184-921E-3FD3A25B07DE}" type="pres">
      <dgm:prSet presAssocID="{ABCE963B-5A72-4C7A-9B29-2EEFAFFFF6E6}" presName="Name0" presStyleCnt="0">
        <dgm:presLayoutVars>
          <dgm:dir/>
          <dgm:resizeHandles val="exact"/>
        </dgm:presLayoutVars>
      </dgm:prSet>
      <dgm:spPr/>
    </dgm:pt>
    <dgm:pt modelId="{8571C5AB-48B6-43AE-AD0F-B354DC4C1BD9}" type="pres">
      <dgm:prSet presAssocID="{39BD5CF9-BC7D-4313-9AE8-E65FAE45718D}" presName="node" presStyleLbl="node1" presStyleIdx="0" presStyleCnt="1">
        <dgm:presLayoutVars>
          <dgm:bulletEnabled val="1"/>
        </dgm:presLayoutVars>
      </dgm:prSet>
      <dgm:spPr/>
    </dgm:pt>
  </dgm:ptLst>
  <dgm:cxnLst>
    <dgm:cxn modelId="{0A2B5406-DF68-408F-A90A-B2E37029A796}" srcId="{ABCE963B-5A72-4C7A-9B29-2EEFAFFFF6E6}" destId="{39BD5CF9-BC7D-4313-9AE8-E65FAE45718D}" srcOrd="0" destOrd="0" parTransId="{4AE3A42A-42E9-45AC-AE49-EE23D5B1847D}" sibTransId="{246ED767-16E3-4631-96F1-9F8994DD16D0}"/>
    <dgm:cxn modelId="{119CA3D0-4519-4A43-91EF-A5AF6F2F88A3}" type="presOf" srcId="{ABCE963B-5A72-4C7A-9B29-2EEFAFFFF6E6}" destId="{5D3C5A54-F1D4-4184-921E-3FD3A25B07DE}" srcOrd="0" destOrd="0" presId="urn:microsoft.com/office/officeart/2005/8/layout/process1"/>
    <dgm:cxn modelId="{FE1412DB-5320-44CD-BFF5-BFD47837F641}" type="presOf" srcId="{39BD5CF9-BC7D-4313-9AE8-E65FAE45718D}" destId="{8571C5AB-48B6-43AE-AD0F-B354DC4C1BD9}" srcOrd="0" destOrd="0" presId="urn:microsoft.com/office/officeart/2005/8/layout/process1"/>
    <dgm:cxn modelId="{7204AD84-1D2D-404F-B80A-97735154CAD0}" type="presParOf" srcId="{5D3C5A54-F1D4-4184-921E-3FD3A25B07DE}" destId="{8571C5AB-48B6-43AE-AD0F-B354DC4C1BD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1D55FF0-2BDC-4CBE-AF40-55B7D22CDA53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it-IT"/>
        </a:p>
      </dgm:t>
    </dgm:pt>
    <dgm:pt modelId="{994FE7FA-1C34-4546-B462-6B26326233E7}">
      <dgm:prSet/>
      <dgm:spPr/>
      <dgm:t>
        <a:bodyPr/>
        <a:lstStyle/>
        <a:p>
          <a:r>
            <a:rPr lang="it-IT"/>
            <a:t>Per la gestione degli orari e date, invece possiamo usare diversi </a:t>
          </a:r>
          <a:r>
            <a:rPr lang="it-IT" i="1"/>
            <a:t>type</a:t>
          </a:r>
          <a:r>
            <a:rPr lang="it-IT"/>
            <a:t>, a seconda dell'utilizzo che dobbiamo fare:</a:t>
          </a:r>
        </a:p>
      </dgm:t>
    </dgm:pt>
    <dgm:pt modelId="{51818AE4-D20C-4088-A934-7B5B6618523E}" type="parTrans" cxnId="{A52C6D80-A5D6-4974-BFF7-1B55AF24724A}">
      <dgm:prSet/>
      <dgm:spPr/>
      <dgm:t>
        <a:bodyPr/>
        <a:lstStyle/>
        <a:p>
          <a:endParaRPr lang="it-IT"/>
        </a:p>
      </dgm:t>
    </dgm:pt>
    <dgm:pt modelId="{10722C28-EA6D-4454-9CC1-CF5EA77C7016}" type="sibTrans" cxnId="{A52C6D80-A5D6-4974-BFF7-1B55AF24724A}">
      <dgm:prSet/>
      <dgm:spPr/>
      <dgm:t>
        <a:bodyPr/>
        <a:lstStyle/>
        <a:p>
          <a:endParaRPr lang="it-IT"/>
        </a:p>
      </dgm:t>
    </dgm:pt>
    <dgm:pt modelId="{F180E967-7C24-4A10-A538-B8437CB1116A}">
      <dgm:prSet/>
      <dgm:spPr/>
      <dgm:t>
        <a:bodyPr/>
        <a:lstStyle/>
        <a:p>
          <a:r>
            <a:rPr lang="it-IT" b="1"/>
            <a:t>Date</a:t>
          </a:r>
          <a:r>
            <a:rPr lang="it-IT"/>
            <a:t> per scegliere una data</a:t>
          </a:r>
        </a:p>
      </dgm:t>
    </dgm:pt>
    <dgm:pt modelId="{CCB1AD47-542F-479F-B212-23A575233B72}" type="parTrans" cxnId="{50CF9DFE-9C44-4889-B42A-C3A616317B38}">
      <dgm:prSet/>
      <dgm:spPr/>
      <dgm:t>
        <a:bodyPr/>
        <a:lstStyle/>
        <a:p>
          <a:endParaRPr lang="it-IT"/>
        </a:p>
      </dgm:t>
    </dgm:pt>
    <dgm:pt modelId="{1DC7AF76-0622-493B-B2B6-2E0D801678E3}" type="sibTrans" cxnId="{50CF9DFE-9C44-4889-B42A-C3A616317B38}">
      <dgm:prSet/>
      <dgm:spPr/>
      <dgm:t>
        <a:bodyPr/>
        <a:lstStyle/>
        <a:p>
          <a:endParaRPr lang="it-IT"/>
        </a:p>
      </dgm:t>
    </dgm:pt>
    <dgm:pt modelId="{0739891E-69AB-4D10-8554-80608814A331}">
      <dgm:prSet/>
      <dgm:spPr/>
      <dgm:t>
        <a:bodyPr/>
        <a:lstStyle/>
        <a:p>
          <a:r>
            <a:rPr lang="it-IT" b="1"/>
            <a:t>Month: </a:t>
          </a:r>
          <a:r>
            <a:rPr lang="it-IT"/>
            <a:t>per specificare il mese</a:t>
          </a:r>
        </a:p>
      </dgm:t>
    </dgm:pt>
    <dgm:pt modelId="{A6EA3E32-A5D6-4E58-9036-59BE680175B2}" type="parTrans" cxnId="{494CDC1E-7FE2-4B1F-9FD8-E24E64ADC609}">
      <dgm:prSet/>
      <dgm:spPr/>
      <dgm:t>
        <a:bodyPr/>
        <a:lstStyle/>
        <a:p>
          <a:endParaRPr lang="it-IT"/>
        </a:p>
      </dgm:t>
    </dgm:pt>
    <dgm:pt modelId="{61E20E85-450E-4242-98A6-2FE243741F9E}" type="sibTrans" cxnId="{494CDC1E-7FE2-4B1F-9FD8-E24E64ADC609}">
      <dgm:prSet/>
      <dgm:spPr/>
      <dgm:t>
        <a:bodyPr/>
        <a:lstStyle/>
        <a:p>
          <a:endParaRPr lang="it-IT"/>
        </a:p>
      </dgm:t>
    </dgm:pt>
    <dgm:pt modelId="{1360F193-C4B9-4811-BD51-53FBCBF75239}">
      <dgm:prSet/>
      <dgm:spPr/>
      <dgm:t>
        <a:bodyPr/>
        <a:lstStyle/>
        <a:p>
          <a:r>
            <a:rPr lang="it-IT" b="1"/>
            <a:t>Week: </a:t>
          </a:r>
          <a:r>
            <a:rPr lang="it-IT"/>
            <a:t>per selezionare la settimana</a:t>
          </a:r>
        </a:p>
      </dgm:t>
    </dgm:pt>
    <dgm:pt modelId="{173C4113-6182-4E14-B454-DA827CBC1348}" type="parTrans" cxnId="{85AB85ED-7649-405D-8A5D-0409ACA11C53}">
      <dgm:prSet/>
      <dgm:spPr/>
      <dgm:t>
        <a:bodyPr/>
        <a:lstStyle/>
        <a:p>
          <a:endParaRPr lang="it-IT"/>
        </a:p>
      </dgm:t>
    </dgm:pt>
    <dgm:pt modelId="{932E60AC-2802-474D-8667-18CD0FBD0C2C}" type="sibTrans" cxnId="{85AB85ED-7649-405D-8A5D-0409ACA11C53}">
      <dgm:prSet/>
      <dgm:spPr/>
      <dgm:t>
        <a:bodyPr/>
        <a:lstStyle/>
        <a:p>
          <a:endParaRPr lang="it-IT"/>
        </a:p>
      </dgm:t>
    </dgm:pt>
    <dgm:pt modelId="{87A4BE7A-5C66-4063-928E-474401DB9D26}">
      <dgm:prSet/>
      <dgm:spPr/>
      <dgm:t>
        <a:bodyPr/>
        <a:lstStyle/>
        <a:p>
          <a:r>
            <a:rPr lang="it-IT" b="1"/>
            <a:t>Time:</a:t>
          </a:r>
          <a:r>
            <a:rPr lang="it-IT"/>
            <a:t> per inserire un orario</a:t>
          </a:r>
        </a:p>
      </dgm:t>
    </dgm:pt>
    <dgm:pt modelId="{3DF6A600-555A-4CD2-A32E-DC63B5C3F8BD}" type="parTrans" cxnId="{3C170142-082D-45FB-BC75-02B943DFEB8E}">
      <dgm:prSet/>
      <dgm:spPr/>
      <dgm:t>
        <a:bodyPr/>
        <a:lstStyle/>
        <a:p>
          <a:endParaRPr lang="it-IT"/>
        </a:p>
      </dgm:t>
    </dgm:pt>
    <dgm:pt modelId="{6B779672-2EE5-46A0-BECA-B83D8AEBA02D}" type="sibTrans" cxnId="{3C170142-082D-45FB-BC75-02B943DFEB8E}">
      <dgm:prSet/>
      <dgm:spPr/>
      <dgm:t>
        <a:bodyPr/>
        <a:lstStyle/>
        <a:p>
          <a:endParaRPr lang="it-IT"/>
        </a:p>
      </dgm:t>
    </dgm:pt>
    <dgm:pt modelId="{5D3ED453-D99E-495F-A1E2-59DFC59DD168}">
      <dgm:prSet/>
      <dgm:spPr/>
      <dgm:t>
        <a:bodyPr/>
        <a:lstStyle/>
        <a:p>
          <a:r>
            <a:rPr lang="it-IT" b="1"/>
            <a:t>Datetime:</a:t>
          </a:r>
          <a:r>
            <a:rPr lang="it-IT"/>
            <a:t> per inserire data e ora</a:t>
          </a:r>
        </a:p>
      </dgm:t>
    </dgm:pt>
    <dgm:pt modelId="{F6700974-9324-4AC3-A256-606071BB3D89}" type="parTrans" cxnId="{2B397F85-DE86-4478-8B74-F6D0C2B99C78}">
      <dgm:prSet/>
      <dgm:spPr/>
      <dgm:t>
        <a:bodyPr/>
        <a:lstStyle/>
        <a:p>
          <a:endParaRPr lang="it-IT"/>
        </a:p>
      </dgm:t>
    </dgm:pt>
    <dgm:pt modelId="{685CCCD9-8C99-4DE7-B481-48150A616745}" type="sibTrans" cxnId="{2B397F85-DE86-4478-8B74-F6D0C2B99C78}">
      <dgm:prSet/>
      <dgm:spPr/>
      <dgm:t>
        <a:bodyPr/>
        <a:lstStyle/>
        <a:p>
          <a:endParaRPr lang="it-IT"/>
        </a:p>
      </dgm:t>
    </dgm:pt>
    <dgm:pt modelId="{B6097ACA-0310-46F6-BB6C-044B07FC5320}">
      <dgm:prSet/>
      <dgm:spPr/>
      <dgm:t>
        <a:bodyPr/>
        <a:lstStyle/>
        <a:p>
          <a:r>
            <a:rPr lang="it-IT" b="1"/>
            <a:t>datetime-locale:</a:t>
          </a:r>
          <a:r>
            <a:rPr lang="it-IT"/>
            <a:t> per inserire data e ora locali del browser</a:t>
          </a:r>
        </a:p>
      </dgm:t>
    </dgm:pt>
    <dgm:pt modelId="{B851DC15-1845-4B48-A168-E6E1805DAEE4}" type="parTrans" cxnId="{6E75428B-4BA7-462F-8F76-BA48E1424E17}">
      <dgm:prSet/>
      <dgm:spPr/>
      <dgm:t>
        <a:bodyPr/>
        <a:lstStyle/>
        <a:p>
          <a:endParaRPr lang="it-IT"/>
        </a:p>
      </dgm:t>
    </dgm:pt>
    <dgm:pt modelId="{525F2F89-B29F-4BD2-B497-8C888D0FE3FF}" type="sibTrans" cxnId="{6E75428B-4BA7-462F-8F76-BA48E1424E17}">
      <dgm:prSet/>
      <dgm:spPr/>
      <dgm:t>
        <a:bodyPr/>
        <a:lstStyle/>
        <a:p>
          <a:endParaRPr lang="it-IT"/>
        </a:p>
      </dgm:t>
    </dgm:pt>
    <dgm:pt modelId="{73B560FB-C868-4D9E-9CE4-B476DB985744}" type="pres">
      <dgm:prSet presAssocID="{91D55FF0-2BDC-4CBE-AF40-55B7D22CDA53}" presName="linear" presStyleCnt="0">
        <dgm:presLayoutVars>
          <dgm:animLvl val="lvl"/>
          <dgm:resizeHandles val="exact"/>
        </dgm:presLayoutVars>
      </dgm:prSet>
      <dgm:spPr/>
    </dgm:pt>
    <dgm:pt modelId="{121FFA53-5074-4663-9B73-5CA610254BFB}" type="pres">
      <dgm:prSet presAssocID="{994FE7FA-1C34-4546-B462-6B26326233E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D3E155B-7C77-431B-B275-D1899C95330F}" type="pres">
      <dgm:prSet presAssocID="{994FE7FA-1C34-4546-B462-6B26326233E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190CE14-DC79-4E27-BB0C-923A5E4E4CF2}" type="presOf" srcId="{B6097ACA-0310-46F6-BB6C-044B07FC5320}" destId="{6D3E155B-7C77-431B-B275-D1899C95330F}" srcOrd="0" destOrd="5" presId="urn:microsoft.com/office/officeart/2005/8/layout/vList2"/>
    <dgm:cxn modelId="{494CDC1E-7FE2-4B1F-9FD8-E24E64ADC609}" srcId="{994FE7FA-1C34-4546-B462-6B26326233E7}" destId="{0739891E-69AB-4D10-8554-80608814A331}" srcOrd="1" destOrd="0" parTransId="{A6EA3E32-A5D6-4E58-9036-59BE680175B2}" sibTransId="{61E20E85-450E-4242-98A6-2FE243741F9E}"/>
    <dgm:cxn modelId="{3C170142-082D-45FB-BC75-02B943DFEB8E}" srcId="{994FE7FA-1C34-4546-B462-6B26326233E7}" destId="{87A4BE7A-5C66-4063-928E-474401DB9D26}" srcOrd="3" destOrd="0" parTransId="{3DF6A600-555A-4CD2-A32E-DC63B5C3F8BD}" sibTransId="{6B779672-2EE5-46A0-BECA-B83D8AEBA02D}"/>
    <dgm:cxn modelId="{08508E75-7FAF-4E45-A882-131459F9A006}" type="presOf" srcId="{994FE7FA-1C34-4546-B462-6B26326233E7}" destId="{121FFA53-5074-4663-9B73-5CA610254BFB}" srcOrd="0" destOrd="0" presId="urn:microsoft.com/office/officeart/2005/8/layout/vList2"/>
    <dgm:cxn modelId="{A52C6D80-A5D6-4974-BFF7-1B55AF24724A}" srcId="{91D55FF0-2BDC-4CBE-AF40-55B7D22CDA53}" destId="{994FE7FA-1C34-4546-B462-6B26326233E7}" srcOrd="0" destOrd="0" parTransId="{51818AE4-D20C-4088-A934-7B5B6618523E}" sibTransId="{10722C28-EA6D-4454-9CC1-CF5EA77C7016}"/>
    <dgm:cxn modelId="{B929DD80-0A6C-45B6-8DA7-498FEDB73C6C}" type="presOf" srcId="{91D55FF0-2BDC-4CBE-AF40-55B7D22CDA53}" destId="{73B560FB-C868-4D9E-9CE4-B476DB985744}" srcOrd="0" destOrd="0" presId="urn:microsoft.com/office/officeart/2005/8/layout/vList2"/>
    <dgm:cxn modelId="{2B397F85-DE86-4478-8B74-F6D0C2B99C78}" srcId="{994FE7FA-1C34-4546-B462-6B26326233E7}" destId="{5D3ED453-D99E-495F-A1E2-59DFC59DD168}" srcOrd="4" destOrd="0" parTransId="{F6700974-9324-4AC3-A256-606071BB3D89}" sibTransId="{685CCCD9-8C99-4DE7-B481-48150A616745}"/>
    <dgm:cxn modelId="{6E75428B-4BA7-462F-8F76-BA48E1424E17}" srcId="{994FE7FA-1C34-4546-B462-6B26326233E7}" destId="{B6097ACA-0310-46F6-BB6C-044B07FC5320}" srcOrd="5" destOrd="0" parTransId="{B851DC15-1845-4B48-A168-E6E1805DAEE4}" sibTransId="{525F2F89-B29F-4BD2-B497-8C888D0FE3FF}"/>
    <dgm:cxn modelId="{CC1D758C-99AC-4FA8-BB8E-90166C538E37}" type="presOf" srcId="{87A4BE7A-5C66-4063-928E-474401DB9D26}" destId="{6D3E155B-7C77-431B-B275-D1899C95330F}" srcOrd="0" destOrd="3" presId="urn:microsoft.com/office/officeart/2005/8/layout/vList2"/>
    <dgm:cxn modelId="{37158A8F-5CE8-4E3B-B256-F96C989FB357}" type="presOf" srcId="{F180E967-7C24-4A10-A538-B8437CB1116A}" destId="{6D3E155B-7C77-431B-B275-D1899C95330F}" srcOrd="0" destOrd="0" presId="urn:microsoft.com/office/officeart/2005/8/layout/vList2"/>
    <dgm:cxn modelId="{33161E9B-9C03-4921-9E6E-D4623E15D75C}" type="presOf" srcId="{5D3ED453-D99E-495F-A1E2-59DFC59DD168}" destId="{6D3E155B-7C77-431B-B275-D1899C95330F}" srcOrd="0" destOrd="4" presId="urn:microsoft.com/office/officeart/2005/8/layout/vList2"/>
    <dgm:cxn modelId="{6439DFA9-9AB0-4B01-AA0C-98AB81F59169}" type="presOf" srcId="{1360F193-C4B9-4811-BD51-53FBCBF75239}" destId="{6D3E155B-7C77-431B-B275-D1899C95330F}" srcOrd="0" destOrd="2" presId="urn:microsoft.com/office/officeart/2005/8/layout/vList2"/>
    <dgm:cxn modelId="{FDFE03ED-16A6-47C1-A92E-F99B1CE99808}" type="presOf" srcId="{0739891E-69AB-4D10-8554-80608814A331}" destId="{6D3E155B-7C77-431B-B275-D1899C95330F}" srcOrd="0" destOrd="1" presId="urn:microsoft.com/office/officeart/2005/8/layout/vList2"/>
    <dgm:cxn modelId="{85AB85ED-7649-405D-8A5D-0409ACA11C53}" srcId="{994FE7FA-1C34-4546-B462-6B26326233E7}" destId="{1360F193-C4B9-4811-BD51-53FBCBF75239}" srcOrd="2" destOrd="0" parTransId="{173C4113-6182-4E14-B454-DA827CBC1348}" sibTransId="{932E60AC-2802-474D-8667-18CD0FBD0C2C}"/>
    <dgm:cxn modelId="{50CF9DFE-9C44-4889-B42A-C3A616317B38}" srcId="{994FE7FA-1C34-4546-B462-6B26326233E7}" destId="{F180E967-7C24-4A10-A538-B8437CB1116A}" srcOrd="0" destOrd="0" parTransId="{CCB1AD47-542F-479F-B212-23A575233B72}" sibTransId="{1DC7AF76-0622-493B-B2B6-2E0D801678E3}"/>
    <dgm:cxn modelId="{9D445C8D-952E-4668-BE1B-9DE9F0D7108F}" type="presParOf" srcId="{73B560FB-C868-4D9E-9CE4-B476DB985744}" destId="{121FFA53-5074-4663-9B73-5CA610254BFB}" srcOrd="0" destOrd="0" presId="urn:microsoft.com/office/officeart/2005/8/layout/vList2"/>
    <dgm:cxn modelId="{C62D4D60-24BF-41D2-ADC7-09C4DBBE7A81}" type="presParOf" srcId="{73B560FB-C868-4D9E-9CE4-B476DB985744}" destId="{6D3E155B-7C77-431B-B275-D1899C95330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4E9ACBC-70AD-4A5D-B0F3-DE083176C428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D0DD8092-9529-42CB-A62A-13B9C3E34328}">
      <dgm:prSet/>
      <dgm:spPr/>
      <dgm:t>
        <a:bodyPr/>
        <a:lstStyle/>
        <a:p>
          <a:r>
            <a:rPr lang="it-IT"/>
            <a:t>Mettete il form dentro una tabella</a:t>
          </a:r>
        </a:p>
      </dgm:t>
    </dgm:pt>
    <dgm:pt modelId="{BB23DA3F-34CA-4564-A326-27C26253C007}" type="parTrans" cxnId="{5F771CAE-1E05-447A-ACA0-79C3CCD70A3B}">
      <dgm:prSet/>
      <dgm:spPr/>
      <dgm:t>
        <a:bodyPr/>
        <a:lstStyle/>
        <a:p>
          <a:endParaRPr lang="it-IT"/>
        </a:p>
      </dgm:t>
    </dgm:pt>
    <dgm:pt modelId="{15224735-C8D5-4223-B8A0-20E054F9595A}" type="sibTrans" cxnId="{5F771CAE-1E05-447A-ACA0-79C3CCD70A3B}">
      <dgm:prSet/>
      <dgm:spPr/>
      <dgm:t>
        <a:bodyPr/>
        <a:lstStyle/>
        <a:p>
          <a:endParaRPr lang="it-IT"/>
        </a:p>
      </dgm:t>
    </dgm:pt>
    <dgm:pt modelId="{4DC8A6EE-B080-41E3-B29D-ABE5FF2682CD}">
      <dgm:prSet/>
      <dgm:spPr/>
      <dgm:t>
        <a:bodyPr/>
        <a:lstStyle/>
        <a:p>
          <a:r>
            <a:rPr lang="it-IT"/>
            <a:t>A sinistra il testo</a:t>
          </a:r>
        </a:p>
      </dgm:t>
    </dgm:pt>
    <dgm:pt modelId="{9D3FC9A1-4D9E-4D83-AF8E-EC57B435715C}" type="parTrans" cxnId="{C5A8F873-D3A0-4A26-BEAB-0497B8027489}">
      <dgm:prSet/>
      <dgm:spPr/>
      <dgm:t>
        <a:bodyPr/>
        <a:lstStyle/>
        <a:p>
          <a:endParaRPr lang="it-IT"/>
        </a:p>
      </dgm:t>
    </dgm:pt>
    <dgm:pt modelId="{6ADA27BA-53E5-489E-82B0-12A1BF550C0F}" type="sibTrans" cxnId="{C5A8F873-D3A0-4A26-BEAB-0497B8027489}">
      <dgm:prSet/>
      <dgm:spPr/>
      <dgm:t>
        <a:bodyPr/>
        <a:lstStyle/>
        <a:p>
          <a:endParaRPr lang="it-IT"/>
        </a:p>
      </dgm:t>
    </dgm:pt>
    <dgm:pt modelId="{08F95418-BB9C-4A71-BEA9-B6A2D51392AB}">
      <dgm:prSet/>
      <dgm:spPr/>
      <dgm:t>
        <a:bodyPr/>
        <a:lstStyle/>
        <a:p>
          <a:r>
            <a:rPr lang="it-IT"/>
            <a:t>A destra l'input</a:t>
          </a:r>
        </a:p>
      </dgm:t>
    </dgm:pt>
    <dgm:pt modelId="{D8AEA5A3-EDF0-4485-BF73-5197D337071A}" type="parTrans" cxnId="{B242D544-A773-44DF-978C-0D1F4AF761C1}">
      <dgm:prSet/>
      <dgm:spPr/>
      <dgm:t>
        <a:bodyPr/>
        <a:lstStyle/>
        <a:p>
          <a:endParaRPr lang="it-IT"/>
        </a:p>
      </dgm:t>
    </dgm:pt>
    <dgm:pt modelId="{25AB50CD-0168-4D8C-BA1B-B36A6AEB3BAB}" type="sibTrans" cxnId="{B242D544-A773-44DF-978C-0D1F4AF761C1}">
      <dgm:prSet/>
      <dgm:spPr/>
      <dgm:t>
        <a:bodyPr/>
        <a:lstStyle/>
        <a:p>
          <a:endParaRPr lang="it-IT"/>
        </a:p>
      </dgm:t>
    </dgm:pt>
    <dgm:pt modelId="{55FFE585-9A61-4840-9B38-5E32890C4D90}" type="pres">
      <dgm:prSet presAssocID="{C4E9ACBC-70AD-4A5D-B0F3-DE083176C428}" presName="linear" presStyleCnt="0">
        <dgm:presLayoutVars>
          <dgm:animLvl val="lvl"/>
          <dgm:resizeHandles val="exact"/>
        </dgm:presLayoutVars>
      </dgm:prSet>
      <dgm:spPr/>
    </dgm:pt>
    <dgm:pt modelId="{2B8C4C5B-B285-41C4-9AA7-55761124147B}" type="pres">
      <dgm:prSet presAssocID="{D0DD8092-9529-42CB-A62A-13B9C3E3432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8E5E2B5-20F4-4E1F-9097-799BFE7A59EA}" type="pres">
      <dgm:prSet presAssocID="{D0DD8092-9529-42CB-A62A-13B9C3E3432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242D544-A773-44DF-978C-0D1F4AF761C1}" srcId="{D0DD8092-9529-42CB-A62A-13B9C3E34328}" destId="{08F95418-BB9C-4A71-BEA9-B6A2D51392AB}" srcOrd="1" destOrd="0" parTransId="{D8AEA5A3-EDF0-4485-BF73-5197D337071A}" sibTransId="{25AB50CD-0168-4D8C-BA1B-B36A6AEB3BAB}"/>
    <dgm:cxn modelId="{92C4AF4E-B12E-4466-AD50-1A6CFB610B98}" type="presOf" srcId="{4DC8A6EE-B080-41E3-B29D-ABE5FF2682CD}" destId="{98E5E2B5-20F4-4E1F-9097-799BFE7A59EA}" srcOrd="0" destOrd="0" presId="urn:microsoft.com/office/officeart/2005/8/layout/vList2"/>
    <dgm:cxn modelId="{80C5EF4F-4198-4971-98A4-0176DC67604C}" type="presOf" srcId="{08F95418-BB9C-4A71-BEA9-B6A2D51392AB}" destId="{98E5E2B5-20F4-4E1F-9097-799BFE7A59EA}" srcOrd="0" destOrd="1" presId="urn:microsoft.com/office/officeart/2005/8/layout/vList2"/>
    <dgm:cxn modelId="{C5A8F873-D3A0-4A26-BEAB-0497B8027489}" srcId="{D0DD8092-9529-42CB-A62A-13B9C3E34328}" destId="{4DC8A6EE-B080-41E3-B29D-ABE5FF2682CD}" srcOrd="0" destOrd="0" parTransId="{9D3FC9A1-4D9E-4D83-AF8E-EC57B435715C}" sibTransId="{6ADA27BA-53E5-489E-82B0-12A1BF550C0F}"/>
    <dgm:cxn modelId="{5F771CAE-1E05-447A-ACA0-79C3CCD70A3B}" srcId="{C4E9ACBC-70AD-4A5D-B0F3-DE083176C428}" destId="{D0DD8092-9529-42CB-A62A-13B9C3E34328}" srcOrd="0" destOrd="0" parTransId="{BB23DA3F-34CA-4564-A326-27C26253C007}" sibTransId="{15224735-C8D5-4223-B8A0-20E054F9595A}"/>
    <dgm:cxn modelId="{B1BBDBD3-8FAC-47D8-9F32-0E4087099EB4}" type="presOf" srcId="{C4E9ACBC-70AD-4A5D-B0F3-DE083176C428}" destId="{55FFE585-9A61-4840-9B38-5E32890C4D90}" srcOrd="0" destOrd="0" presId="urn:microsoft.com/office/officeart/2005/8/layout/vList2"/>
    <dgm:cxn modelId="{1297E8E4-37B5-4342-A08F-164A577CC56B}" type="presOf" srcId="{D0DD8092-9529-42CB-A62A-13B9C3E34328}" destId="{2B8C4C5B-B285-41C4-9AA7-55761124147B}" srcOrd="0" destOrd="0" presId="urn:microsoft.com/office/officeart/2005/8/layout/vList2"/>
    <dgm:cxn modelId="{28D2EF51-A5EF-40FA-A63D-702046C0F07F}" type="presParOf" srcId="{55FFE585-9A61-4840-9B38-5E32890C4D90}" destId="{2B8C4C5B-B285-41C4-9AA7-55761124147B}" srcOrd="0" destOrd="0" presId="urn:microsoft.com/office/officeart/2005/8/layout/vList2"/>
    <dgm:cxn modelId="{E79F2A4F-466D-4DC3-996D-B14FABA038D9}" type="presParOf" srcId="{55FFE585-9A61-4840-9B38-5E32890C4D90}" destId="{98E5E2B5-20F4-4E1F-9097-799BFE7A59E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8A5EEF-05C5-48EB-966C-416FAC53B138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0090B9A2-0E79-46E3-9C86-8D6405767B35}">
      <dgm:prSet/>
      <dgm:spPr/>
      <dgm:t>
        <a:bodyPr/>
        <a:lstStyle/>
        <a:p>
          <a:r>
            <a:rPr lang="it-IT" i="1" dirty="0"/>
            <a:t>&lt;form&gt;</a:t>
          </a:r>
          <a:endParaRPr lang="it-IT" dirty="0"/>
        </a:p>
      </dgm:t>
    </dgm:pt>
    <dgm:pt modelId="{3A8D2EE0-88D4-4D67-B203-5C90205D3204}" type="parTrans" cxnId="{A1182BB4-61CB-42C9-A2FF-B4A13356B722}">
      <dgm:prSet/>
      <dgm:spPr/>
      <dgm:t>
        <a:bodyPr/>
        <a:lstStyle/>
        <a:p>
          <a:endParaRPr lang="it-IT"/>
        </a:p>
      </dgm:t>
    </dgm:pt>
    <dgm:pt modelId="{540496DA-A32F-4AC7-A841-17EED92ED791}" type="sibTrans" cxnId="{A1182BB4-61CB-42C9-A2FF-B4A13356B722}">
      <dgm:prSet/>
      <dgm:spPr/>
      <dgm:t>
        <a:bodyPr/>
        <a:lstStyle/>
        <a:p>
          <a:endParaRPr lang="it-IT"/>
        </a:p>
      </dgm:t>
    </dgm:pt>
    <dgm:pt modelId="{E4E5D227-620B-4BD3-99A0-61DA8745506B}">
      <dgm:prSet/>
      <dgm:spPr/>
      <dgm:t>
        <a:bodyPr/>
        <a:lstStyle/>
        <a:p>
          <a:r>
            <a:rPr lang="it-IT" i="1" dirty="0"/>
            <a:t>&lt;input&gt;</a:t>
          </a:r>
          <a:endParaRPr lang="it-IT" dirty="0"/>
        </a:p>
      </dgm:t>
    </dgm:pt>
    <dgm:pt modelId="{256EF33E-8BE4-48A8-9E4C-D11B34FF7385}" type="parTrans" cxnId="{F55B9E33-1570-4B47-95CC-961ED2D04EDB}">
      <dgm:prSet/>
      <dgm:spPr/>
      <dgm:t>
        <a:bodyPr/>
        <a:lstStyle/>
        <a:p>
          <a:endParaRPr lang="it-IT"/>
        </a:p>
      </dgm:t>
    </dgm:pt>
    <dgm:pt modelId="{BA8D8AB6-6B21-449B-B387-F365F4BF6D0D}" type="sibTrans" cxnId="{F55B9E33-1570-4B47-95CC-961ED2D04EDB}">
      <dgm:prSet/>
      <dgm:spPr/>
      <dgm:t>
        <a:bodyPr/>
        <a:lstStyle/>
        <a:p>
          <a:endParaRPr lang="it-IT"/>
        </a:p>
      </dgm:t>
    </dgm:pt>
    <dgm:pt modelId="{C7A2D238-716F-4DB6-A59A-B32A8F2E97C9}" type="pres">
      <dgm:prSet presAssocID="{E28A5EEF-05C5-48EB-966C-416FAC53B138}" presName="diagram" presStyleCnt="0">
        <dgm:presLayoutVars>
          <dgm:dir/>
          <dgm:resizeHandles val="exact"/>
        </dgm:presLayoutVars>
      </dgm:prSet>
      <dgm:spPr/>
    </dgm:pt>
    <dgm:pt modelId="{3CDD5D35-72F1-4053-94E0-1B8D2192B65A}" type="pres">
      <dgm:prSet presAssocID="{0090B9A2-0E79-46E3-9C86-8D6405767B35}" presName="node" presStyleLbl="node1" presStyleIdx="0" presStyleCnt="2">
        <dgm:presLayoutVars>
          <dgm:bulletEnabled val="1"/>
        </dgm:presLayoutVars>
      </dgm:prSet>
      <dgm:spPr/>
    </dgm:pt>
    <dgm:pt modelId="{8E042759-52FD-42BF-9C23-2B8F879E14A7}" type="pres">
      <dgm:prSet presAssocID="{540496DA-A32F-4AC7-A841-17EED92ED791}" presName="sibTrans" presStyleCnt="0"/>
      <dgm:spPr/>
    </dgm:pt>
    <dgm:pt modelId="{F5B17604-43A4-4FD3-860D-B06C10774786}" type="pres">
      <dgm:prSet presAssocID="{E4E5D227-620B-4BD3-99A0-61DA8745506B}" presName="node" presStyleLbl="node1" presStyleIdx="1" presStyleCnt="2">
        <dgm:presLayoutVars>
          <dgm:bulletEnabled val="1"/>
        </dgm:presLayoutVars>
      </dgm:prSet>
      <dgm:spPr/>
    </dgm:pt>
  </dgm:ptLst>
  <dgm:cxnLst>
    <dgm:cxn modelId="{49236931-0F3D-4B95-B927-216803263217}" type="presOf" srcId="{E4E5D227-620B-4BD3-99A0-61DA8745506B}" destId="{F5B17604-43A4-4FD3-860D-B06C10774786}" srcOrd="0" destOrd="0" presId="urn:microsoft.com/office/officeart/2005/8/layout/default"/>
    <dgm:cxn modelId="{F55B9E33-1570-4B47-95CC-961ED2D04EDB}" srcId="{E28A5EEF-05C5-48EB-966C-416FAC53B138}" destId="{E4E5D227-620B-4BD3-99A0-61DA8745506B}" srcOrd="1" destOrd="0" parTransId="{256EF33E-8BE4-48A8-9E4C-D11B34FF7385}" sibTransId="{BA8D8AB6-6B21-449B-B387-F365F4BF6D0D}"/>
    <dgm:cxn modelId="{DA627447-119F-4873-B05E-201FB926B3B3}" type="presOf" srcId="{E28A5EEF-05C5-48EB-966C-416FAC53B138}" destId="{C7A2D238-716F-4DB6-A59A-B32A8F2E97C9}" srcOrd="0" destOrd="0" presId="urn:microsoft.com/office/officeart/2005/8/layout/default"/>
    <dgm:cxn modelId="{72D2196B-7D0A-4C1B-9E42-EB8053D5F523}" type="presOf" srcId="{0090B9A2-0E79-46E3-9C86-8D6405767B35}" destId="{3CDD5D35-72F1-4053-94E0-1B8D2192B65A}" srcOrd="0" destOrd="0" presId="urn:microsoft.com/office/officeart/2005/8/layout/default"/>
    <dgm:cxn modelId="{A1182BB4-61CB-42C9-A2FF-B4A13356B722}" srcId="{E28A5EEF-05C5-48EB-966C-416FAC53B138}" destId="{0090B9A2-0E79-46E3-9C86-8D6405767B35}" srcOrd="0" destOrd="0" parTransId="{3A8D2EE0-88D4-4D67-B203-5C90205D3204}" sibTransId="{540496DA-A32F-4AC7-A841-17EED92ED791}"/>
    <dgm:cxn modelId="{62F0B7CA-CEDE-4AB3-94EE-E96A063D38E8}" type="presParOf" srcId="{C7A2D238-716F-4DB6-A59A-B32A8F2E97C9}" destId="{3CDD5D35-72F1-4053-94E0-1B8D2192B65A}" srcOrd="0" destOrd="0" presId="urn:microsoft.com/office/officeart/2005/8/layout/default"/>
    <dgm:cxn modelId="{E5FB23C8-5194-4D44-AD36-DA86F631051B}" type="presParOf" srcId="{C7A2D238-716F-4DB6-A59A-B32A8F2E97C9}" destId="{8E042759-52FD-42BF-9C23-2B8F879E14A7}" srcOrd="1" destOrd="0" presId="urn:microsoft.com/office/officeart/2005/8/layout/default"/>
    <dgm:cxn modelId="{CC014901-4233-48CC-ABA6-240F0F8B9919}" type="presParOf" srcId="{C7A2D238-716F-4DB6-A59A-B32A8F2E97C9}" destId="{F5B17604-43A4-4FD3-860D-B06C1077478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7A1C82-E8EB-47DC-83D8-00D9E891B1B2}" type="doc">
      <dgm:prSet loTypeId="urn:microsoft.com/office/officeart/2005/8/layout/default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C78A7057-1E06-462F-985A-05D82AD4ABBE}">
      <dgm:prSet/>
      <dgm:spPr/>
      <dgm:t>
        <a:bodyPr/>
        <a:lstStyle/>
        <a:p>
          <a:r>
            <a:rPr lang="it-IT" dirty="0"/>
            <a:t>Definisce la tipologia dell'input</a:t>
          </a:r>
        </a:p>
      </dgm:t>
    </dgm:pt>
    <dgm:pt modelId="{C468DAAD-D4F7-4A77-8840-91CE17C43355}" type="parTrans" cxnId="{5B59B529-3B1B-409A-854B-848694E5702F}">
      <dgm:prSet/>
      <dgm:spPr/>
      <dgm:t>
        <a:bodyPr/>
        <a:lstStyle/>
        <a:p>
          <a:endParaRPr lang="it-IT"/>
        </a:p>
      </dgm:t>
    </dgm:pt>
    <dgm:pt modelId="{5D6CEB1C-C9B5-43CB-9B28-256F51B30B0D}" type="sibTrans" cxnId="{5B59B529-3B1B-409A-854B-848694E5702F}">
      <dgm:prSet/>
      <dgm:spPr/>
      <dgm:t>
        <a:bodyPr/>
        <a:lstStyle/>
        <a:p>
          <a:endParaRPr lang="it-IT"/>
        </a:p>
      </dgm:t>
    </dgm:pt>
    <dgm:pt modelId="{AA5D36D3-7176-4725-9414-662182B7C974}" type="pres">
      <dgm:prSet presAssocID="{137A1C82-E8EB-47DC-83D8-00D9E891B1B2}" presName="diagram" presStyleCnt="0">
        <dgm:presLayoutVars>
          <dgm:dir/>
          <dgm:resizeHandles val="exact"/>
        </dgm:presLayoutVars>
      </dgm:prSet>
      <dgm:spPr/>
    </dgm:pt>
    <dgm:pt modelId="{6D64E3D4-98BC-4A1D-87AF-398396ED22DE}" type="pres">
      <dgm:prSet presAssocID="{C78A7057-1E06-462F-985A-05D82AD4ABBE}" presName="node" presStyleLbl="node1" presStyleIdx="0" presStyleCnt="1">
        <dgm:presLayoutVars>
          <dgm:bulletEnabled val="1"/>
        </dgm:presLayoutVars>
      </dgm:prSet>
      <dgm:spPr/>
    </dgm:pt>
  </dgm:ptLst>
  <dgm:cxnLst>
    <dgm:cxn modelId="{5B59B529-3B1B-409A-854B-848694E5702F}" srcId="{137A1C82-E8EB-47DC-83D8-00D9E891B1B2}" destId="{C78A7057-1E06-462F-985A-05D82AD4ABBE}" srcOrd="0" destOrd="0" parTransId="{C468DAAD-D4F7-4A77-8840-91CE17C43355}" sibTransId="{5D6CEB1C-C9B5-43CB-9B28-256F51B30B0D}"/>
    <dgm:cxn modelId="{64130375-E6B3-4878-9C35-945400E3BBDF}" type="presOf" srcId="{137A1C82-E8EB-47DC-83D8-00D9E891B1B2}" destId="{AA5D36D3-7176-4725-9414-662182B7C974}" srcOrd="0" destOrd="0" presId="urn:microsoft.com/office/officeart/2005/8/layout/default"/>
    <dgm:cxn modelId="{C4132CBA-4643-423C-BA46-8225942DE7C7}" type="presOf" srcId="{C78A7057-1E06-462F-985A-05D82AD4ABBE}" destId="{6D64E3D4-98BC-4A1D-87AF-398396ED22DE}" srcOrd="0" destOrd="0" presId="urn:microsoft.com/office/officeart/2005/8/layout/default"/>
    <dgm:cxn modelId="{76D81BA1-6B89-4B33-BE7B-C54B51346AC1}" type="presParOf" srcId="{AA5D36D3-7176-4725-9414-662182B7C974}" destId="{6D64E3D4-98BC-4A1D-87AF-398396ED22D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621183-71D4-4771-BFAB-A41CD443A374}" type="doc">
      <dgm:prSet loTypeId="urn:microsoft.com/office/officeart/2008/layout/LinedList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it-IT"/>
        </a:p>
      </dgm:t>
    </dgm:pt>
    <dgm:pt modelId="{5893D74D-4437-48EC-B315-5E8D4E0FB8A4}">
      <dgm:prSet/>
      <dgm:spPr/>
      <dgm:t>
        <a:bodyPr/>
        <a:lstStyle/>
        <a:p>
          <a:r>
            <a:rPr lang="it-IT" dirty="0"/>
            <a:t>Una volta completata una form, come la inviamo?</a:t>
          </a:r>
        </a:p>
      </dgm:t>
    </dgm:pt>
    <dgm:pt modelId="{D268245C-5122-4F38-B814-F525F7AE709A}" type="parTrans" cxnId="{9BF7DF4E-F7C1-4FDB-927B-E172D10F43CD}">
      <dgm:prSet/>
      <dgm:spPr/>
      <dgm:t>
        <a:bodyPr/>
        <a:lstStyle/>
        <a:p>
          <a:endParaRPr lang="it-IT"/>
        </a:p>
      </dgm:t>
    </dgm:pt>
    <dgm:pt modelId="{FCD286B1-A20F-4C67-9CF1-9C15E1A6F2F1}" type="sibTrans" cxnId="{9BF7DF4E-F7C1-4FDB-927B-E172D10F43CD}">
      <dgm:prSet/>
      <dgm:spPr/>
      <dgm:t>
        <a:bodyPr/>
        <a:lstStyle/>
        <a:p>
          <a:endParaRPr lang="it-IT"/>
        </a:p>
      </dgm:t>
    </dgm:pt>
    <dgm:pt modelId="{E919D797-760E-437A-A648-C6E11FC61743}">
      <dgm:prSet/>
      <dgm:spPr/>
      <dgm:t>
        <a:bodyPr/>
        <a:lstStyle/>
        <a:p>
          <a:r>
            <a:rPr lang="it-IT" dirty="0"/>
            <a:t>Sfruttando un qualche pulsante, che corrisponde al tag </a:t>
          </a:r>
          <a:r>
            <a:rPr lang="it-IT" i="1" dirty="0"/>
            <a:t>input</a:t>
          </a:r>
          <a:r>
            <a:rPr lang="it-IT" dirty="0"/>
            <a:t> con l'attributo </a:t>
          </a:r>
          <a:r>
            <a:rPr lang="it-IT" i="1" dirty="0" err="1"/>
            <a:t>type</a:t>
          </a:r>
          <a:r>
            <a:rPr lang="it-IT" dirty="0"/>
            <a:t> impostato sul valore di </a:t>
          </a:r>
          <a:r>
            <a:rPr lang="it-IT" dirty="0" err="1"/>
            <a:t>submit</a:t>
          </a:r>
          <a:endParaRPr lang="it-IT" dirty="0"/>
        </a:p>
      </dgm:t>
    </dgm:pt>
    <dgm:pt modelId="{7AED5ED9-F6F8-4F37-B1FD-A90D8631C89D}" type="parTrans" cxnId="{DF2D9319-84B0-49F9-9565-3691A461F3B9}">
      <dgm:prSet/>
      <dgm:spPr/>
      <dgm:t>
        <a:bodyPr/>
        <a:lstStyle/>
        <a:p>
          <a:endParaRPr lang="it-IT"/>
        </a:p>
      </dgm:t>
    </dgm:pt>
    <dgm:pt modelId="{419B4E11-F5EB-4306-993A-EF03BF58FB22}" type="sibTrans" cxnId="{DF2D9319-84B0-49F9-9565-3691A461F3B9}">
      <dgm:prSet/>
      <dgm:spPr/>
      <dgm:t>
        <a:bodyPr/>
        <a:lstStyle/>
        <a:p>
          <a:endParaRPr lang="it-IT"/>
        </a:p>
      </dgm:t>
    </dgm:pt>
    <dgm:pt modelId="{700FDAAD-8A90-486A-A051-624642B813A5}">
      <dgm:prSet/>
      <dgm:spPr/>
      <dgm:t>
        <a:bodyPr/>
        <a:lstStyle/>
        <a:p>
          <a:r>
            <a:rPr lang="it-IT" dirty="0"/>
            <a:t>L'attributo </a:t>
          </a:r>
          <a:r>
            <a:rPr lang="it-IT" i="1" dirty="0" err="1"/>
            <a:t>value</a:t>
          </a:r>
          <a:r>
            <a:rPr lang="it-IT" dirty="0"/>
            <a:t> in questo caso indica il testo scritto sul bottone</a:t>
          </a:r>
        </a:p>
      </dgm:t>
    </dgm:pt>
    <dgm:pt modelId="{AB828A75-2E49-4F67-8B8F-977BAAB756E8}" type="parTrans" cxnId="{D3E24A98-A4E0-41C7-9E6C-ECE99A8629C4}">
      <dgm:prSet/>
      <dgm:spPr/>
      <dgm:t>
        <a:bodyPr/>
        <a:lstStyle/>
        <a:p>
          <a:endParaRPr lang="it-IT"/>
        </a:p>
      </dgm:t>
    </dgm:pt>
    <dgm:pt modelId="{881D8217-A449-4522-88DC-ADF41505653B}" type="sibTrans" cxnId="{D3E24A98-A4E0-41C7-9E6C-ECE99A8629C4}">
      <dgm:prSet/>
      <dgm:spPr/>
      <dgm:t>
        <a:bodyPr/>
        <a:lstStyle/>
        <a:p>
          <a:endParaRPr lang="it-IT"/>
        </a:p>
      </dgm:t>
    </dgm:pt>
    <dgm:pt modelId="{6934960F-82ED-4B9D-B948-7D55912ECAFD}" type="pres">
      <dgm:prSet presAssocID="{1D621183-71D4-4771-BFAB-A41CD443A374}" presName="vert0" presStyleCnt="0">
        <dgm:presLayoutVars>
          <dgm:dir/>
          <dgm:animOne val="branch"/>
          <dgm:animLvl val="lvl"/>
        </dgm:presLayoutVars>
      </dgm:prSet>
      <dgm:spPr/>
    </dgm:pt>
    <dgm:pt modelId="{7633549D-BB20-4D81-BC34-9CA616C82314}" type="pres">
      <dgm:prSet presAssocID="{5893D74D-4437-48EC-B315-5E8D4E0FB8A4}" presName="thickLine" presStyleLbl="alignNode1" presStyleIdx="0" presStyleCnt="3"/>
      <dgm:spPr/>
    </dgm:pt>
    <dgm:pt modelId="{CE679DC1-9C58-424D-8356-EEB42E56781B}" type="pres">
      <dgm:prSet presAssocID="{5893D74D-4437-48EC-B315-5E8D4E0FB8A4}" presName="horz1" presStyleCnt="0"/>
      <dgm:spPr/>
    </dgm:pt>
    <dgm:pt modelId="{2654F93A-486B-47E0-AAC1-A73991E24E7A}" type="pres">
      <dgm:prSet presAssocID="{5893D74D-4437-48EC-B315-5E8D4E0FB8A4}" presName="tx1" presStyleLbl="revTx" presStyleIdx="0" presStyleCnt="3"/>
      <dgm:spPr/>
    </dgm:pt>
    <dgm:pt modelId="{2B7FE1AC-BB47-412D-A38E-81CA423362B2}" type="pres">
      <dgm:prSet presAssocID="{5893D74D-4437-48EC-B315-5E8D4E0FB8A4}" presName="vert1" presStyleCnt="0"/>
      <dgm:spPr/>
    </dgm:pt>
    <dgm:pt modelId="{5337A48A-4150-4FF5-83DE-C0171374B54F}" type="pres">
      <dgm:prSet presAssocID="{E919D797-760E-437A-A648-C6E11FC61743}" presName="thickLine" presStyleLbl="alignNode1" presStyleIdx="1" presStyleCnt="3"/>
      <dgm:spPr/>
    </dgm:pt>
    <dgm:pt modelId="{C040AA01-C60B-41FE-833F-798C9EB980FA}" type="pres">
      <dgm:prSet presAssocID="{E919D797-760E-437A-A648-C6E11FC61743}" presName="horz1" presStyleCnt="0"/>
      <dgm:spPr/>
    </dgm:pt>
    <dgm:pt modelId="{99A61A34-2BB8-4701-900B-B1031C8C53D4}" type="pres">
      <dgm:prSet presAssocID="{E919D797-760E-437A-A648-C6E11FC61743}" presName="tx1" presStyleLbl="revTx" presStyleIdx="1" presStyleCnt="3"/>
      <dgm:spPr/>
    </dgm:pt>
    <dgm:pt modelId="{6CBD000C-891E-4822-B5F3-35E286667C13}" type="pres">
      <dgm:prSet presAssocID="{E919D797-760E-437A-A648-C6E11FC61743}" presName="vert1" presStyleCnt="0"/>
      <dgm:spPr/>
    </dgm:pt>
    <dgm:pt modelId="{D7BF032D-E457-4EB4-9673-6791A1A64E7A}" type="pres">
      <dgm:prSet presAssocID="{700FDAAD-8A90-486A-A051-624642B813A5}" presName="thickLine" presStyleLbl="alignNode1" presStyleIdx="2" presStyleCnt="3"/>
      <dgm:spPr/>
    </dgm:pt>
    <dgm:pt modelId="{E2733254-76CA-4528-B8E7-218A74DBA5EE}" type="pres">
      <dgm:prSet presAssocID="{700FDAAD-8A90-486A-A051-624642B813A5}" presName="horz1" presStyleCnt="0"/>
      <dgm:spPr/>
    </dgm:pt>
    <dgm:pt modelId="{7C23517B-6C93-4486-8D3E-9ACC18BCBB09}" type="pres">
      <dgm:prSet presAssocID="{700FDAAD-8A90-486A-A051-624642B813A5}" presName="tx1" presStyleLbl="revTx" presStyleIdx="2" presStyleCnt="3"/>
      <dgm:spPr/>
    </dgm:pt>
    <dgm:pt modelId="{F95F0B2E-3A9F-408F-9BD6-3C7F054AA38A}" type="pres">
      <dgm:prSet presAssocID="{700FDAAD-8A90-486A-A051-624642B813A5}" presName="vert1" presStyleCnt="0"/>
      <dgm:spPr/>
    </dgm:pt>
  </dgm:ptLst>
  <dgm:cxnLst>
    <dgm:cxn modelId="{DF2D9319-84B0-49F9-9565-3691A461F3B9}" srcId="{1D621183-71D4-4771-BFAB-A41CD443A374}" destId="{E919D797-760E-437A-A648-C6E11FC61743}" srcOrd="1" destOrd="0" parTransId="{7AED5ED9-F6F8-4F37-B1FD-A90D8631C89D}" sibTransId="{419B4E11-F5EB-4306-993A-EF03BF58FB22}"/>
    <dgm:cxn modelId="{48FF814B-2131-426C-9BCE-17100B801FCA}" type="presOf" srcId="{5893D74D-4437-48EC-B315-5E8D4E0FB8A4}" destId="{2654F93A-486B-47E0-AAC1-A73991E24E7A}" srcOrd="0" destOrd="0" presId="urn:microsoft.com/office/officeart/2008/layout/LinedList"/>
    <dgm:cxn modelId="{9BF7DF4E-F7C1-4FDB-927B-E172D10F43CD}" srcId="{1D621183-71D4-4771-BFAB-A41CD443A374}" destId="{5893D74D-4437-48EC-B315-5E8D4E0FB8A4}" srcOrd="0" destOrd="0" parTransId="{D268245C-5122-4F38-B814-F525F7AE709A}" sibTransId="{FCD286B1-A20F-4C67-9CF1-9C15E1A6F2F1}"/>
    <dgm:cxn modelId="{CA80EB52-FF92-4290-BE0C-71BDD8764C41}" type="presOf" srcId="{E919D797-760E-437A-A648-C6E11FC61743}" destId="{99A61A34-2BB8-4701-900B-B1031C8C53D4}" srcOrd="0" destOrd="0" presId="urn:microsoft.com/office/officeart/2008/layout/LinedList"/>
    <dgm:cxn modelId="{D3E24A98-A4E0-41C7-9E6C-ECE99A8629C4}" srcId="{1D621183-71D4-4771-BFAB-A41CD443A374}" destId="{700FDAAD-8A90-486A-A051-624642B813A5}" srcOrd="2" destOrd="0" parTransId="{AB828A75-2E49-4F67-8B8F-977BAAB756E8}" sibTransId="{881D8217-A449-4522-88DC-ADF41505653B}"/>
    <dgm:cxn modelId="{F60A58AA-28EA-4BC2-8350-2A1539C45A2F}" type="presOf" srcId="{1D621183-71D4-4771-BFAB-A41CD443A374}" destId="{6934960F-82ED-4B9D-B948-7D55912ECAFD}" srcOrd="0" destOrd="0" presId="urn:microsoft.com/office/officeart/2008/layout/LinedList"/>
    <dgm:cxn modelId="{33F61DEC-9113-4897-A96D-DFA7BE319819}" type="presOf" srcId="{700FDAAD-8A90-486A-A051-624642B813A5}" destId="{7C23517B-6C93-4486-8D3E-9ACC18BCBB09}" srcOrd="0" destOrd="0" presId="urn:microsoft.com/office/officeart/2008/layout/LinedList"/>
    <dgm:cxn modelId="{89230FFB-CA77-4B23-95C5-0719700C6ED8}" type="presParOf" srcId="{6934960F-82ED-4B9D-B948-7D55912ECAFD}" destId="{7633549D-BB20-4D81-BC34-9CA616C82314}" srcOrd="0" destOrd="0" presId="urn:microsoft.com/office/officeart/2008/layout/LinedList"/>
    <dgm:cxn modelId="{DEB9AE46-14E6-475F-AD66-BC3E561A440C}" type="presParOf" srcId="{6934960F-82ED-4B9D-B948-7D55912ECAFD}" destId="{CE679DC1-9C58-424D-8356-EEB42E56781B}" srcOrd="1" destOrd="0" presId="urn:microsoft.com/office/officeart/2008/layout/LinedList"/>
    <dgm:cxn modelId="{70F675EF-F293-4F3D-BB86-AB105D2925C7}" type="presParOf" srcId="{CE679DC1-9C58-424D-8356-EEB42E56781B}" destId="{2654F93A-486B-47E0-AAC1-A73991E24E7A}" srcOrd="0" destOrd="0" presId="urn:microsoft.com/office/officeart/2008/layout/LinedList"/>
    <dgm:cxn modelId="{6A0F47B4-F5CF-480E-BF2B-D3CD297ABC12}" type="presParOf" srcId="{CE679DC1-9C58-424D-8356-EEB42E56781B}" destId="{2B7FE1AC-BB47-412D-A38E-81CA423362B2}" srcOrd="1" destOrd="0" presId="urn:microsoft.com/office/officeart/2008/layout/LinedList"/>
    <dgm:cxn modelId="{ACE205FC-45E2-4DC6-A243-C0A72D72F01F}" type="presParOf" srcId="{6934960F-82ED-4B9D-B948-7D55912ECAFD}" destId="{5337A48A-4150-4FF5-83DE-C0171374B54F}" srcOrd="2" destOrd="0" presId="urn:microsoft.com/office/officeart/2008/layout/LinedList"/>
    <dgm:cxn modelId="{DA436067-0DC6-42EE-99FF-D40BD3CD6ACF}" type="presParOf" srcId="{6934960F-82ED-4B9D-B948-7D55912ECAFD}" destId="{C040AA01-C60B-41FE-833F-798C9EB980FA}" srcOrd="3" destOrd="0" presId="urn:microsoft.com/office/officeart/2008/layout/LinedList"/>
    <dgm:cxn modelId="{6815A983-F62E-4AD7-8D53-7F9ECB2CA838}" type="presParOf" srcId="{C040AA01-C60B-41FE-833F-798C9EB980FA}" destId="{99A61A34-2BB8-4701-900B-B1031C8C53D4}" srcOrd="0" destOrd="0" presId="urn:microsoft.com/office/officeart/2008/layout/LinedList"/>
    <dgm:cxn modelId="{D1F3E8B2-0CB7-4428-AF0B-8D9D951A3EAF}" type="presParOf" srcId="{C040AA01-C60B-41FE-833F-798C9EB980FA}" destId="{6CBD000C-891E-4822-B5F3-35E286667C13}" srcOrd="1" destOrd="0" presId="urn:microsoft.com/office/officeart/2008/layout/LinedList"/>
    <dgm:cxn modelId="{4B556668-73FC-47DE-B654-77025F062D0B}" type="presParOf" srcId="{6934960F-82ED-4B9D-B948-7D55912ECAFD}" destId="{D7BF032D-E457-4EB4-9673-6791A1A64E7A}" srcOrd="4" destOrd="0" presId="urn:microsoft.com/office/officeart/2008/layout/LinedList"/>
    <dgm:cxn modelId="{2366EFD4-2451-49A8-9D00-0AE7467C8DE0}" type="presParOf" srcId="{6934960F-82ED-4B9D-B948-7D55912ECAFD}" destId="{E2733254-76CA-4528-B8E7-218A74DBA5EE}" srcOrd="5" destOrd="0" presId="urn:microsoft.com/office/officeart/2008/layout/LinedList"/>
    <dgm:cxn modelId="{D2BBB867-EAD0-4398-8654-E0C8D0143443}" type="presParOf" srcId="{E2733254-76CA-4528-B8E7-218A74DBA5EE}" destId="{7C23517B-6C93-4486-8D3E-9ACC18BCBB09}" srcOrd="0" destOrd="0" presId="urn:microsoft.com/office/officeart/2008/layout/LinedList"/>
    <dgm:cxn modelId="{E33BAC29-3C39-4B98-9F8F-420A5251C1D5}" type="presParOf" srcId="{E2733254-76CA-4528-B8E7-218A74DBA5EE}" destId="{F95F0B2E-3A9F-408F-9BD6-3C7F054AA3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0155D9-57DF-4247-A346-1B62F3F1E8A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C6C9EA2-0EB9-4982-B0A1-4AADBB444E4C}">
      <dgm:prSet/>
      <dgm:spPr/>
      <dgm:t>
        <a:bodyPr/>
        <a:lstStyle/>
        <a:p>
          <a:r>
            <a:rPr lang="it-IT" dirty="0"/>
            <a:t>La possibilità di inserire un numero elevato di valori è gestita attraverso il tag &lt;</a:t>
          </a:r>
          <a:r>
            <a:rPr lang="it-IT" i="1" dirty="0"/>
            <a:t>select&gt;</a:t>
          </a:r>
          <a:endParaRPr lang="it-IT" dirty="0"/>
        </a:p>
      </dgm:t>
    </dgm:pt>
    <dgm:pt modelId="{69BB0D8D-A653-4D51-9C93-7ADF304F32D2}" type="parTrans" cxnId="{6AC08C9A-1320-4522-A285-638AAEB2D17B}">
      <dgm:prSet/>
      <dgm:spPr/>
      <dgm:t>
        <a:bodyPr/>
        <a:lstStyle/>
        <a:p>
          <a:endParaRPr lang="it-IT"/>
        </a:p>
      </dgm:t>
    </dgm:pt>
    <dgm:pt modelId="{49344999-0BCD-4971-9EA5-A5265345E98A}" type="sibTrans" cxnId="{6AC08C9A-1320-4522-A285-638AAEB2D17B}">
      <dgm:prSet/>
      <dgm:spPr/>
      <dgm:t>
        <a:bodyPr/>
        <a:lstStyle/>
        <a:p>
          <a:endParaRPr lang="it-IT"/>
        </a:p>
      </dgm:t>
    </dgm:pt>
    <dgm:pt modelId="{6612A7A7-EBEB-4C04-8889-A199B10E3874}">
      <dgm:prSet/>
      <dgm:spPr/>
      <dgm:t>
        <a:bodyPr/>
        <a:lstStyle/>
        <a:p>
          <a:r>
            <a:rPr lang="it-IT" dirty="0"/>
            <a:t>Questo tag è in grado di consentire sia la sezione multipla sia quella singola, all’interno di una lista di valori, specificati attraverso il tag &lt;</a:t>
          </a:r>
          <a:r>
            <a:rPr lang="it-IT" i="1" dirty="0"/>
            <a:t>option&gt;</a:t>
          </a:r>
          <a:endParaRPr lang="it-IT" dirty="0"/>
        </a:p>
      </dgm:t>
    </dgm:pt>
    <dgm:pt modelId="{8B8FCAEB-5156-4CFA-AE52-BFAA202C97F8}" type="parTrans" cxnId="{902CCFA6-4C42-468D-A642-4C72B88B2A77}">
      <dgm:prSet/>
      <dgm:spPr/>
      <dgm:t>
        <a:bodyPr/>
        <a:lstStyle/>
        <a:p>
          <a:endParaRPr lang="it-IT"/>
        </a:p>
      </dgm:t>
    </dgm:pt>
    <dgm:pt modelId="{D597C9C2-4245-4BE2-9294-4CC06D622A0B}" type="sibTrans" cxnId="{902CCFA6-4C42-468D-A642-4C72B88B2A77}">
      <dgm:prSet/>
      <dgm:spPr/>
      <dgm:t>
        <a:bodyPr/>
        <a:lstStyle/>
        <a:p>
          <a:endParaRPr lang="it-IT"/>
        </a:p>
      </dgm:t>
    </dgm:pt>
    <dgm:pt modelId="{6298711E-2404-44FA-9EAD-06691870015C}" type="pres">
      <dgm:prSet presAssocID="{890155D9-57DF-4247-A346-1B62F3F1E8A4}" presName="vert0" presStyleCnt="0">
        <dgm:presLayoutVars>
          <dgm:dir/>
          <dgm:animOne val="branch"/>
          <dgm:animLvl val="lvl"/>
        </dgm:presLayoutVars>
      </dgm:prSet>
      <dgm:spPr/>
    </dgm:pt>
    <dgm:pt modelId="{A22E24A1-765D-4EE5-A350-25B48A3286C3}" type="pres">
      <dgm:prSet presAssocID="{CC6C9EA2-0EB9-4982-B0A1-4AADBB444E4C}" presName="thickLine" presStyleLbl="alignNode1" presStyleIdx="0" presStyleCnt="2"/>
      <dgm:spPr/>
    </dgm:pt>
    <dgm:pt modelId="{C42B3FE8-6323-4E20-9434-9DB67DB2F995}" type="pres">
      <dgm:prSet presAssocID="{CC6C9EA2-0EB9-4982-B0A1-4AADBB444E4C}" presName="horz1" presStyleCnt="0"/>
      <dgm:spPr/>
    </dgm:pt>
    <dgm:pt modelId="{5A1095C6-3CF3-44F3-A349-634DC2103C83}" type="pres">
      <dgm:prSet presAssocID="{CC6C9EA2-0EB9-4982-B0A1-4AADBB444E4C}" presName="tx1" presStyleLbl="revTx" presStyleIdx="0" presStyleCnt="2"/>
      <dgm:spPr/>
    </dgm:pt>
    <dgm:pt modelId="{755BE8E8-648A-446F-BC43-6331FBB20D05}" type="pres">
      <dgm:prSet presAssocID="{CC6C9EA2-0EB9-4982-B0A1-4AADBB444E4C}" presName="vert1" presStyleCnt="0"/>
      <dgm:spPr/>
    </dgm:pt>
    <dgm:pt modelId="{D39577D0-E2EF-404A-9B88-B689D032586B}" type="pres">
      <dgm:prSet presAssocID="{6612A7A7-EBEB-4C04-8889-A199B10E3874}" presName="thickLine" presStyleLbl="alignNode1" presStyleIdx="1" presStyleCnt="2"/>
      <dgm:spPr/>
    </dgm:pt>
    <dgm:pt modelId="{31AD2270-2C07-48D7-AE4D-60D5C5DD1ED3}" type="pres">
      <dgm:prSet presAssocID="{6612A7A7-EBEB-4C04-8889-A199B10E3874}" presName="horz1" presStyleCnt="0"/>
      <dgm:spPr/>
    </dgm:pt>
    <dgm:pt modelId="{D464EE4A-C0F8-4055-AA8F-525D3CFAA232}" type="pres">
      <dgm:prSet presAssocID="{6612A7A7-EBEB-4C04-8889-A199B10E3874}" presName="tx1" presStyleLbl="revTx" presStyleIdx="1" presStyleCnt="2"/>
      <dgm:spPr/>
    </dgm:pt>
    <dgm:pt modelId="{81638593-A379-46D2-A64B-0171F943C778}" type="pres">
      <dgm:prSet presAssocID="{6612A7A7-EBEB-4C04-8889-A199B10E3874}" presName="vert1" presStyleCnt="0"/>
      <dgm:spPr/>
    </dgm:pt>
  </dgm:ptLst>
  <dgm:cxnLst>
    <dgm:cxn modelId="{12A6C46D-CFA3-4658-8258-ED969E0F4CF7}" type="presOf" srcId="{6612A7A7-EBEB-4C04-8889-A199B10E3874}" destId="{D464EE4A-C0F8-4055-AA8F-525D3CFAA232}" srcOrd="0" destOrd="0" presId="urn:microsoft.com/office/officeart/2008/layout/LinedList"/>
    <dgm:cxn modelId="{79229372-3A2D-4053-BCAC-43905E7592BB}" type="presOf" srcId="{890155D9-57DF-4247-A346-1B62F3F1E8A4}" destId="{6298711E-2404-44FA-9EAD-06691870015C}" srcOrd="0" destOrd="0" presId="urn:microsoft.com/office/officeart/2008/layout/LinedList"/>
    <dgm:cxn modelId="{6AC08C9A-1320-4522-A285-638AAEB2D17B}" srcId="{890155D9-57DF-4247-A346-1B62F3F1E8A4}" destId="{CC6C9EA2-0EB9-4982-B0A1-4AADBB444E4C}" srcOrd="0" destOrd="0" parTransId="{69BB0D8D-A653-4D51-9C93-7ADF304F32D2}" sibTransId="{49344999-0BCD-4971-9EA5-A5265345E98A}"/>
    <dgm:cxn modelId="{902CCFA6-4C42-468D-A642-4C72B88B2A77}" srcId="{890155D9-57DF-4247-A346-1B62F3F1E8A4}" destId="{6612A7A7-EBEB-4C04-8889-A199B10E3874}" srcOrd="1" destOrd="0" parTransId="{8B8FCAEB-5156-4CFA-AE52-BFAA202C97F8}" sibTransId="{D597C9C2-4245-4BE2-9294-4CC06D622A0B}"/>
    <dgm:cxn modelId="{C5341FAC-3D46-409A-AE00-08F2749CA72B}" type="presOf" srcId="{CC6C9EA2-0EB9-4982-B0A1-4AADBB444E4C}" destId="{5A1095C6-3CF3-44F3-A349-634DC2103C83}" srcOrd="0" destOrd="0" presId="urn:microsoft.com/office/officeart/2008/layout/LinedList"/>
    <dgm:cxn modelId="{036A60D3-E254-4C99-8342-EE4017037D2C}" type="presParOf" srcId="{6298711E-2404-44FA-9EAD-06691870015C}" destId="{A22E24A1-765D-4EE5-A350-25B48A3286C3}" srcOrd="0" destOrd="0" presId="urn:microsoft.com/office/officeart/2008/layout/LinedList"/>
    <dgm:cxn modelId="{4BAB5921-0B06-463B-92EA-8462A93E069D}" type="presParOf" srcId="{6298711E-2404-44FA-9EAD-06691870015C}" destId="{C42B3FE8-6323-4E20-9434-9DB67DB2F995}" srcOrd="1" destOrd="0" presId="urn:microsoft.com/office/officeart/2008/layout/LinedList"/>
    <dgm:cxn modelId="{B482B2BE-E4BE-4434-8B17-686E7BDA69A8}" type="presParOf" srcId="{C42B3FE8-6323-4E20-9434-9DB67DB2F995}" destId="{5A1095C6-3CF3-44F3-A349-634DC2103C83}" srcOrd="0" destOrd="0" presId="urn:microsoft.com/office/officeart/2008/layout/LinedList"/>
    <dgm:cxn modelId="{1C9B1DDD-1D22-48E7-9769-BEC75CA3C4CD}" type="presParOf" srcId="{C42B3FE8-6323-4E20-9434-9DB67DB2F995}" destId="{755BE8E8-648A-446F-BC43-6331FBB20D05}" srcOrd="1" destOrd="0" presId="urn:microsoft.com/office/officeart/2008/layout/LinedList"/>
    <dgm:cxn modelId="{E409457E-7773-4ED0-BA25-477112CBA96C}" type="presParOf" srcId="{6298711E-2404-44FA-9EAD-06691870015C}" destId="{D39577D0-E2EF-404A-9B88-B689D032586B}" srcOrd="2" destOrd="0" presId="urn:microsoft.com/office/officeart/2008/layout/LinedList"/>
    <dgm:cxn modelId="{677E4D6E-C3B8-41AC-A0D8-1AFCBAE2D2F4}" type="presParOf" srcId="{6298711E-2404-44FA-9EAD-06691870015C}" destId="{31AD2270-2C07-48D7-AE4D-60D5C5DD1ED3}" srcOrd="3" destOrd="0" presId="urn:microsoft.com/office/officeart/2008/layout/LinedList"/>
    <dgm:cxn modelId="{9E5C4D3B-E046-43E0-AF51-82E2BD7D2D19}" type="presParOf" srcId="{31AD2270-2C07-48D7-AE4D-60D5C5DD1ED3}" destId="{D464EE4A-C0F8-4055-AA8F-525D3CFAA232}" srcOrd="0" destOrd="0" presId="urn:microsoft.com/office/officeart/2008/layout/LinedList"/>
    <dgm:cxn modelId="{8A600BA3-D9E0-4C84-865D-CC0552D17585}" type="presParOf" srcId="{31AD2270-2C07-48D7-AE4D-60D5C5DD1ED3}" destId="{81638593-A379-46D2-A64B-0171F943C77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604E3F-1AB5-4A4C-8FDF-8A154C689207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it-IT"/>
        </a:p>
      </dgm:t>
    </dgm:pt>
    <dgm:pt modelId="{36908D95-2612-4B39-B8C3-924081C6763E}">
      <dgm:prSet/>
      <dgm:spPr/>
      <dgm:t>
        <a:bodyPr/>
        <a:lstStyle/>
        <a:p>
          <a:r>
            <a:rPr lang="it-IT"/>
            <a:t>A volte può essere utile creare delle aree in cui l'utente può inserire molto testo, come per descrizioni, commenti, etc.</a:t>
          </a:r>
        </a:p>
      </dgm:t>
    </dgm:pt>
    <dgm:pt modelId="{EBA693BE-D7FF-410B-9E43-3C4FAA7B1FDD}" type="parTrans" cxnId="{B64E9269-145E-4971-9A5C-957BEAF97528}">
      <dgm:prSet/>
      <dgm:spPr/>
      <dgm:t>
        <a:bodyPr/>
        <a:lstStyle/>
        <a:p>
          <a:endParaRPr lang="it-IT"/>
        </a:p>
      </dgm:t>
    </dgm:pt>
    <dgm:pt modelId="{3806D52D-AF34-43AA-A60C-CABC0016B1B9}" type="sibTrans" cxnId="{B64E9269-145E-4971-9A5C-957BEAF97528}">
      <dgm:prSet/>
      <dgm:spPr/>
      <dgm:t>
        <a:bodyPr/>
        <a:lstStyle/>
        <a:p>
          <a:endParaRPr lang="it-IT"/>
        </a:p>
      </dgm:t>
    </dgm:pt>
    <dgm:pt modelId="{590F6561-A3D3-4237-A26A-AE4410F2CBA9}">
      <dgm:prSet/>
      <dgm:spPr/>
      <dgm:t>
        <a:bodyPr/>
        <a:lstStyle/>
        <a:p>
          <a:r>
            <a:rPr lang="it-IT"/>
            <a:t>Il tag </a:t>
          </a:r>
          <a:r>
            <a:rPr lang="it-IT" i="1"/>
            <a:t>textarea</a:t>
          </a:r>
          <a:r>
            <a:rPr lang="it-IT"/>
            <a:t> consente di inserire il testo su più righe</a:t>
          </a:r>
        </a:p>
      </dgm:t>
    </dgm:pt>
    <dgm:pt modelId="{D0D461D1-A8E3-4A6D-B25C-5161DD58BF0A}" type="parTrans" cxnId="{844AD499-B75E-49B6-821F-DD5BAFA6FA82}">
      <dgm:prSet/>
      <dgm:spPr/>
      <dgm:t>
        <a:bodyPr/>
        <a:lstStyle/>
        <a:p>
          <a:endParaRPr lang="it-IT"/>
        </a:p>
      </dgm:t>
    </dgm:pt>
    <dgm:pt modelId="{39C0452A-6EE3-42AD-A92A-653D9BAF0E00}" type="sibTrans" cxnId="{844AD499-B75E-49B6-821F-DD5BAFA6FA82}">
      <dgm:prSet/>
      <dgm:spPr/>
      <dgm:t>
        <a:bodyPr/>
        <a:lstStyle/>
        <a:p>
          <a:endParaRPr lang="it-IT"/>
        </a:p>
      </dgm:t>
    </dgm:pt>
    <dgm:pt modelId="{B3577ABD-AFDB-4E90-A8E0-41BB6BBA44DC}" type="pres">
      <dgm:prSet presAssocID="{0C604E3F-1AB5-4A4C-8FDF-8A154C689207}" presName="vert0" presStyleCnt="0">
        <dgm:presLayoutVars>
          <dgm:dir/>
          <dgm:animOne val="branch"/>
          <dgm:animLvl val="lvl"/>
        </dgm:presLayoutVars>
      </dgm:prSet>
      <dgm:spPr/>
    </dgm:pt>
    <dgm:pt modelId="{C9F4F6E3-4395-49C2-83F7-28390669F15A}" type="pres">
      <dgm:prSet presAssocID="{36908D95-2612-4B39-B8C3-924081C6763E}" presName="thickLine" presStyleLbl="alignNode1" presStyleIdx="0" presStyleCnt="2"/>
      <dgm:spPr/>
    </dgm:pt>
    <dgm:pt modelId="{43EA9C32-ADB1-4B40-A420-ACF86FB35898}" type="pres">
      <dgm:prSet presAssocID="{36908D95-2612-4B39-B8C3-924081C6763E}" presName="horz1" presStyleCnt="0"/>
      <dgm:spPr/>
    </dgm:pt>
    <dgm:pt modelId="{340DB2AA-9FCE-4093-B681-68AE6121D5C3}" type="pres">
      <dgm:prSet presAssocID="{36908D95-2612-4B39-B8C3-924081C6763E}" presName="tx1" presStyleLbl="revTx" presStyleIdx="0" presStyleCnt="2"/>
      <dgm:spPr/>
    </dgm:pt>
    <dgm:pt modelId="{1D479D98-B04F-40A0-89BB-C4F3CFD694E3}" type="pres">
      <dgm:prSet presAssocID="{36908D95-2612-4B39-B8C3-924081C6763E}" presName="vert1" presStyleCnt="0"/>
      <dgm:spPr/>
    </dgm:pt>
    <dgm:pt modelId="{98E4CDBC-5FAC-4DDD-B96C-41AD61339164}" type="pres">
      <dgm:prSet presAssocID="{590F6561-A3D3-4237-A26A-AE4410F2CBA9}" presName="thickLine" presStyleLbl="alignNode1" presStyleIdx="1" presStyleCnt="2"/>
      <dgm:spPr/>
    </dgm:pt>
    <dgm:pt modelId="{67EF3302-BB0B-4FE8-9C3A-F03DE7CC686F}" type="pres">
      <dgm:prSet presAssocID="{590F6561-A3D3-4237-A26A-AE4410F2CBA9}" presName="horz1" presStyleCnt="0"/>
      <dgm:spPr/>
    </dgm:pt>
    <dgm:pt modelId="{5234A496-1C20-467E-911C-8A150E80787C}" type="pres">
      <dgm:prSet presAssocID="{590F6561-A3D3-4237-A26A-AE4410F2CBA9}" presName="tx1" presStyleLbl="revTx" presStyleIdx="1" presStyleCnt="2"/>
      <dgm:spPr/>
    </dgm:pt>
    <dgm:pt modelId="{BC0982E2-FFBA-48B7-B93E-F5F4BC7002B3}" type="pres">
      <dgm:prSet presAssocID="{590F6561-A3D3-4237-A26A-AE4410F2CBA9}" presName="vert1" presStyleCnt="0"/>
      <dgm:spPr/>
    </dgm:pt>
  </dgm:ptLst>
  <dgm:cxnLst>
    <dgm:cxn modelId="{B64E9269-145E-4971-9A5C-957BEAF97528}" srcId="{0C604E3F-1AB5-4A4C-8FDF-8A154C689207}" destId="{36908D95-2612-4B39-B8C3-924081C6763E}" srcOrd="0" destOrd="0" parTransId="{EBA693BE-D7FF-410B-9E43-3C4FAA7B1FDD}" sibTransId="{3806D52D-AF34-43AA-A60C-CABC0016B1B9}"/>
    <dgm:cxn modelId="{230D8072-7610-4541-A33C-FE93C28E1989}" type="presOf" srcId="{590F6561-A3D3-4237-A26A-AE4410F2CBA9}" destId="{5234A496-1C20-467E-911C-8A150E80787C}" srcOrd="0" destOrd="0" presId="urn:microsoft.com/office/officeart/2008/layout/LinedList"/>
    <dgm:cxn modelId="{844AD499-B75E-49B6-821F-DD5BAFA6FA82}" srcId="{0C604E3F-1AB5-4A4C-8FDF-8A154C689207}" destId="{590F6561-A3D3-4237-A26A-AE4410F2CBA9}" srcOrd="1" destOrd="0" parTransId="{D0D461D1-A8E3-4A6D-B25C-5161DD58BF0A}" sibTransId="{39C0452A-6EE3-42AD-A92A-653D9BAF0E00}"/>
    <dgm:cxn modelId="{6B8CD0CF-F51A-4A66-82E4-2B9C8D9B1BEF}" type="presOf" srcId="{0C604E3F-1AB5-4A4C-8FDF-8A154C689207}" destId="{B3577ABD-AFDB-4E90-A8E0-41BB6BBA44DC}" srcOrd="0" destOrd="0" presId="urn:microsoft.com/office/officeart/2008/layout/LinedList"/>
    <dgm:cxn modelId="{AE368AFC-8BB1-4710-ABCE-E9135D662156}" type="presOf" srcId="{36908D95-2612-4B39-B8C3-924081C6763E}" destId="{340DB2AA-9FCE-4093-B681-68AE6121D5C3}" srcOrd="0" destOrd="0" presId="urn:microsoft.com/office/officeart/2008/layout/LinedList"/>
    <dgm:cxn modelId="{C4071354-15DC-405F-BB3A-B7623792BB0F}" type="presParOf" srcId="{B3577ABD-AFDB-4E90-A8E0-41BB6BBA44DC}" destId="{C9F4F6E3-4395-49C2-83F7-28390669F15A}" srcOrd="0" destOrd="0" presId="urn:microsoft.com/office/officeart/2008/layout/LinedList"/>
    <dgm:cxn modelId="{C2F87696-9547-442E-8899-4C159A1F4319}" type="presParOf" srcId="{B3577ABD-AFDB-4E90-A8E0-41BB6BBA44DC}" destId="{43EA9C32-ADB1-4B40-A420-ACF86FB35898}" srcOrd="1" destOrd="0" presId="urn:microsoft.com/office/officeart/2008/layout/LinedList"/>
    <dgm:cxn modelId="{E699F217-D755-47F2-B844-BB6141433502}" type="presParOf" srcId="{43EA9C32-ADB1-4B40-A420-ACF86FB35898}" destId="{340DB2AA-9FCE-4093-B681-68AE6121D5C3}" srcOrd="0" destOrd="0" presId="urn:microsoft.com/office/officeart/2008/layout/LinedList"/>
    <dgm:cxn modelId="{1E69B11A-69C3-4709-BC09-FC26BE0569F6}" type="presParOf" srcId="{43EA9C32-ADB1-4B40-A420-ACF86FB35898}" destId="{1D479D98-B04F-40A0-89BB-C4F3CFD694E3}" srcOrd="1" destOrd="0" presId="urn:microsoft.com/office/officeart/2008/layout/LinedList"/>
    <dgm:cxn modelId="{408C3B94-E6DB-4C1F-A83E-F708BBE5420E}" type="presParOf" srcId="{B3577ABD-AFDB-4E90-A8E0-41BB6BBA44DC}" destId="{98E4CDBC-5FAC-4DDD-B96C-41AD61339164}" srcOrd="2" destOrd="0" presId="urn:microsoft.com/office/officeart/2008/layout/LinedList"/>
    <dgm:cxn modelId="{54885FAA-21E3-4736-BB37-7CB6F4EFCA4D}" type="presParOf" srcId="{B3577ABD-AFDB-4E90-A8E0-41BB6BBA44DC}" destId="{67EF3302-BB0B-4FE8-9C3A-F03DE7CC686F}" srcOrd="3" destOrd="0" presId="urn:microsoft.com/office/officeart/2008/layout/LinedList"/>
    <dgm:cxn modelId="{96D86217-1F21-4826-B2A6-D4B0342B7D3D}" type="presParOf" srcId="{67EF3302-BB0B-4FE8-9C3A-F03DE7CC686F}" destId="{5234A496-1C20-467E-911C-8A150E80787C}" srcOrd="0" destOrd="0" presId="urn:microsoft.com/office/officeart/2008/layout/LinedList"/>
    <dgm:cxn modelId="{E475620A-D560-4688-8586-C4154B8D4927}" type="presParOf" srcId="{67EF3302-BB0B-4FE8-9C3A-F03DE7CC686F}" destId="{BC0982E2-FFBA-48B7-B93E-F5F4BC7002B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AE6D5E5-72B2-43D3-95D3-619170CC223D}" type="doc">
      <dgm:prSet loTypeId="urn:microsoft.com/office/officeart/2008/layout/LinedList" loCatId="list" qsTypeId="urn:microsoft.com/office/officeart/2005/8/quickstyle/simple3" qsCatId="simple" csTypeId="urn:microsoft.com/office/officeart/2005/8/colors/colorful1" csCatId="colorful"/>
      <dgm:spPr/>
      <dgm:t>
        <a:bodyPr/>
        <a:lstStyle/>
        <a:p>
          <a:endParaRPr lang="it-IT"/>
        </a:p>
      </dgm:t>
    </dgm:pt>
    <dgm:pt modelId="{5727520E-2992-4CF6-9899-E87560530FA9}">
      <dgm:prSet/>
      <dgm:spPr/>
      <dgm:t>
        <a:bodyPr/>
        <a:lstStyle/>
        <a:p>
          <a:r>
            <a:rPr lang="it-IT"/>
            <a:t>Il testo va inserito all’interno dell’elemento stesso</a:t>
          </a:r>
        </a:p>
      </dgm:t>
    </dgm:pt>
    <dgm:pt modelId="{4693400B-86FD-4CFB-8524-D299E53699A2}" type="parTrans" cxnId="{1874DA2C-4896-402A-A6C8-0BC470F8E91E}">
      <dgm:prSet/>
      <dgm:spPr/>
      <dgm:t>
        <a:bodyPr/>
        <a:lstStyle/>
        <a:p>
          <a:endParaRPr lang="it-IT"/>
        </a:p>
      </dgm:t>
    </dgm:pt>
    <dgm:pt modelId="{B7E11946-F9DD-4A0F-ABA2-CA12E957AF98}" type="sibTrans" cxnId="{1874DA2C-4896-402A-A6C8-0BC470F8E91E}">
      <dgm:prSet/>
      <dgm:spPr/>
      <dgm:t>
        <a:bodyPr/>
        <a:lstStyle/>
        <a:p>
          <a:endParaRPr lang="it-IT"/>
        </a:p>
      </dgm:t>
    </dgm:pt>
    <dgm:pt modelId="{0AB90659-7B8F-4073-8EB3-8E969995B4ED}">
      <dgm:prSet/>
      <dgm:spPr/>
      <dgm:t>
        <a:bodyPr/>
        <a:lstStyle/>
        <a:p>
          <a:r>
            <a:rPr lang="it-IT"/>
            <a:t>L’attributo </a:t>
          </a:r>
          <a:r>
            <a:rPr lang="it-IT" i="1"/>
            <a:t>maxlength</a:t>
          </a:r>
          <a:r>
            <a:rPr lang="it-IT"/>
            <a:t> indica la lunghezza massima del testo inseribile dall’utente</a:t>
          </a:r>
        </a:p>
      </dgm:t>
    </dgm:pt>
    <dgm:pt modelId="{3E65B18F-AA23-444F-B675-03824C29EACB}" type="parTrans" cxnId="{E0B4000B-210A-4C0F-A5FF-BBE739692862}">
      <dgm:prSet/>
      <dgm:spPr/>
      <dgm:t>
        <a:bodyPr/>
        <a:lstStyle/>
        <a:p>
          <a:endParaRPr lang="it-IT"/>
        </a:p>
      </dgm:t>
    </dgm:pt>
    <dgm:pt modelId="{F97A9082-3480-45D8-8B33-D3B9E2044B66}" type="sibTrans" cxnId="{E0B4000B-210A-4C0F-A5FF-BBE739692862}">
      <dgm:prSet/>
      <dgm:spPr/>
      <dgm:t>
        <a:bodyPr/>
        <a:lstStyle/>
        <a:p>
          <a:endParaRPr lang="it-IT"/>
        </a:p>
      </dgm:t>
    </dgm:pt>
    <dgm:pt modelId="{D01F6EDF-B35B-4AB8-A742-3A30F3E8BDEC}">
      <dgm:prSet/>
      <dgm:spPr/>
      <dgm:t>
        <a:bodyPr/>
        <a:lstStyle/>
        <a:p>
          <a:r>
            <a:rPr lang="it-IT"/>
            <a:t>Gli attributi </a:t>
          </a:r>
          <a:r>
            <a:rPr lang="it-IT" i="1"/>
            <a:t>cols</a:t>
          </a:r>
          <a:r>
            <a:rPr lang="it-IT"/>
            <a:t> e </a:t>
          </a:r>
          <a:r>
            <a:rPr lang="it-IT" i="1"/>
            <a:t>rows</a:t>
          </a:r>
          <a:r>
            <a:rPr lang="it-IT"/>
            <a:t>, invece, indicano rispettivamente il numero di righe e colonne occupati dall’elemento visuale</a:t>
          </a:r>
        </a:p>
      </dgm:t>
    </dgm:pt>
    <dgm:pt modelId="{088322AB-4497-49B9-97C2-2433F6557C01}" type="parTrans" cxnId="{62FCB951-43D1-4AEB-A03F-953B2F262FBA}">
      <dgm:prSet/>
      <dgm:spPr/>
      <dgm:t>
        <a:bodyPr/>
        <a:lstStyle/>
        <a:p>
          <a:endParaRPr lang="it-IT"/>
        </a:p>
      </dgm:t>
    </dgm:pt>
    <dgm:pt modelId="{8AC43A61-A4BF-4599-95C6-2E4183E3062F}" type="sibTrans" cxnId="{62FCB951-43D1-4AEB-A03F-953B2F262FBA}">
      <dgm:prSet/>
      <dgm:spPr/>
      <dgm:t>
        <a:bodyPr/>
        <a:lstStyle/>
        <a:p>
          <a:endParaRPr lang="it-IT"/>
        </a:p>
      </dgm:t>
    </dgm:pt>
    <dgm:pt modelId="{77F66063-A032-4DE5-89AE-22BDBF2F3597}" type="pres">
      <dgm:prSet presAssocID="{5AE6D5E5-72B2-43D3-95D3-619170CC223D}" presName="vert0" presStyleCnt="0">
        <dgm:presLayoutVars>
          <dgm:dir/>
          <dgm:animOne val="branch"/>
          <dgm:animLvl val="lvl"/>
        </dgm:presLayoutVars>
      </dgm:prSet>
      <dgm:spPr/>
    </dgm:pt>
    <dgm:pt modelId="{AADAECCF-4196-4CDF-A6E8-1C22A5CF3A64}" type="pres">
      <dgm:prSet presAssocID="{5727520E-2992-4CF6-9899-E87560530FA9}" presName="thickLine" presStyleLbl="alignNode1" presStyleIdx="0" presStyleCnt="3"/>
      <dgm:spPr/>
    </dgm:pt>
    <dgm:pt modelId="{C8E65F8F-93DE-41FE-87D1-A08014C983B8}" type="pres">
      <dgm:prSet presAssocID="{5727520E-2992-4CF6-9899-E87560530FA9}" presName="horz1" presStyleCnt="0"/>
      <dgm:spPr/>
    </dgm:pt>
    <dgm:pt modelId="{A0C6038A-86E9-44BC-8C67-CB9740010ACC}" type="pres">
      <dgm:prSet presAssocID="{5727520E-2992-4CF6-9899-E87560530FA9}" presName="tx1" presStyleLbl="revTx" presStyleIdx="0" presStyleCnt="3"/>
      <dgm:spPr/>
    </dgm:pt>
    <dgm:pt modelId="{EAB17854-87ED-4E86-A39C-797BAA7C3B0E}" type="pres">
      <dgm:prSet presAssocID="{5727520E-2992-4CF6-9899-E87560530FA9}" presName="vert1" presStyleCnt="0"/>
      <dgm:spPr/>
    </dgm:pt>
    <dgm:pt modelId="{5535C856-9A82-4126-914A-801BEFFA5E7F}" type="pres">
      <dgm:prSet presAssocID="{0AB90659-7B8F-4073-8EB3-8E969995B4ED}" presName="thickLine" presStyleLbl="alignNode1" presStyleIdx="1" presStyleCnt="3"/>
      <dgm:spPr/>
    </dgm:pt>
    <dgm:pt modelId="{02A4CB29-B4DB-442F-8C58-AEFF8F0F4A22}" type="pres">
      <dgm:prSet presAssocID="{0AB90659-7B8F-4073-8EB3-8E969995B4ED}" presName="horz1" presStyleCnt="0"/>
      <dgm:spPr/>
    </dgm:pt>
    <dgm:pt modelId="{2E6C8494-FE2C-4A63-B444-EA7BADC33850}" type="pres">
      <dgm:prSet presAssocID="{0AB90659-7B8F-4073-8EB3-8E969995B4ED}" presName="tx1" presStyleLbl="revTx" presStyleIdx="1" presStyleCnt="3"/>
      <dgm:spPr/>
    </dgm:pt>
    <dgm:pt modelId="{1E5F8A2C-6BD6-4DEB-8A44-3298AE988DAC}" type="pres">
      <dgm:prSet presAssocID="{0AB90659-7B8F-4073-8EB3-8E969995B4ED}" presName="vert1" presStyleCnt="0"/>
      <dgm:spPr/>
    </dgm:pt>
    <dgm:pt modelId="{79B377C5-6CDF-4506-85FC-1C7B2AE59450}" type="pres">
      <dgm:prSet presAssocID="{D01F6EDF-B35B-4AB8-A742-3A30F3E8BDEC}" presName="thickLine" presStyleLbl="alignNode1" presStyleIdx="2" presStyleCnt="3"/>
      <dgm:spPr/>
    </dgm:pt>
    <dgm:pt modelId="{65380D5D-06FC-4AA6-8664-FFD1425D1940}" type="pres">
      <dgm:prSet presAssocID="{D01F6EDF-B35B-4AB8-A742-3A30F3E8BDEC}" presName="horz1" presStyleCnt="0"/>
      <dgm:spPr/>
    </dgm:pt>
    <dgm:pt modelId="{44E0DD6D-3916-4AA7-BAD2-5C6EC2617C13}" type="pres">
      <dgm:prSet presAssocID="{D01F6EDF-B35B-4AB8-A742-3A30F3E8BDEC}" presName="tx1" presStyleLbl="revTx" presStyleIdx="2" presStyleCnt="3"/>
      <dgm:spPr/>
    </dgm:pt>
    <dgm:pt modelId="{2C45AB6B-B816-436F-94D9-627C7439A8E4}" type="pres">
      <dgm:prSet presAssocID="{D01F6EDF-B35B-4AB8-A742-3A30F3E8BDEC}" presName="vert1" presStyleCnt="0"/>
      <dgm:spPr/>
    </dgm:pt>
  </dgm:ptLst>
  <dgm:cxnLst>
    <dgm:cxn modelId="{E0B4000B-210A-4C0F-A5FF-BBE739692862}" srcId="{5AE6D5E5-72B2-43D3-95D3-619170CC223D}" destId="{0AB90659-7B8F-4073-8EB3-8E969995B4ED}" srcOrd="1" destOrd="0" parTransId="{3E65B18F-AA23-444F-B675-03824C29EACB}" sibTransId="{F97A9082-3480-45D8-8B33-D3B9E2044B66}"/>
    <dgm:cxn modelId="{6CA5BE29-90E1-4609-8278-F3E38593111D}" type="presOf" srcId="{0AB90659-7B8F-4073-8EB3-8E969995B4ED}" destId="{2E6C8494-FE2C-4A63-B444-EA7BADC33850}" srcOrd="0" destOrd="0" presId="urn:microsoft.com/office/officeart/2008/layout/LinedList"/>
    <dgm:cxn modelId="{1874DA2C-4896-402A-A6C8-0BC470F8E91E}" srcId="{5AE6D5E5-72B2-43D3-95D3-619170CC223D}" destId="{5727520E-2992-4CF6-9899-E87560530FA9}" srcOrd="0" destOrd="0" parTransId="{4693400B-86FD-4CFB-8524-D299E53699A2}" sibTransId="{B7E11946-F9DD-4A0F-ABA2-CA12E957AF98}"/>
    <dgm:cxn modelId="{0DC68049-FBD2-4B91-B6B1-ECCAFA4CAC37}" type="presOf" srcId="{5727520E-2992-4CF6-9899-E87560530FA9}" destId="{A0C6038A-86E9-44BC-8C67-CB9740010ACC}" srcOrd="0" destOrd="0" presId="urn:microsoft.com/office/officeart/2008/layout/LinedList"/>
    <dgm:cxn modelId="{62FCB951-43D1-4AEB-A03F-953B2F262FBA}" srcId="{5AE6D5E5-72B2-43D3-95D3-619170CC223D}" destId="{D01F6EDF-B35B-4AB8-A742-3A30F3E8BDEC}" srcOrd="2" destOrd="0" parTransId="{088322AB-4497-49B9-97C2-2433F6557C01}" sibTransId="{8AC43A61-A4BF-4599-95C6-2E4183E3062F}"/>
    <dgm:cxn modelId="{5DD33D90-71B8-4DBD-892D-A112AE6AA84E}" type="presOf" srcId="{5AE6D5E5-72B2-43D3-95D3-619170CC223D}" destId="{77F66063-A032-4DE5-89AE-22BDBF2F3597}" srcOrd="0" destOrd="0" presId="urn:microsoft.com/office/officeart/2008/layout/LinedList"/>
    <dgm:cxn modelId="{6C27D29C-81F5-4014-8420-1C0220E34B4D}" type="presOf" srcId="{D01F6EDF-B35B-4AB8-A742-3A30F3E8BDEC}" destId="{44E0DD6D-3916-4AA7-BAD2-5C6EC2617C13}" srcOrd="0" destOrd="0" presId="urn:microsoft.com/office/officeart/2008/layout/LinedList"/>
    <dgm:cxn modelId="{4DDD9D9B-E1FF-4F78-AB32-72B200F03036}" type="presParOf" srcId="{77F66063-A032-4DE5-89AE-22BDBF2F3597}" destId="{AADAECCF-4196-4CDF-A6E8-1C22A5CF3A64}" srcOrd="0" destOrd="0" presId="urn:microsoft.com/office/officeart/2008/layout/LinedList"/>
    <dgm:cxn modelId="{A26C65B3-9568-49D9-8DD2-92765D1036DA}" type="presParOf" srcId="{77F66063-A032-4DE5-89AE-22BDBF2F3597}" destId="{C8E65F8F-93DE-41FE-87D1-A08014C983B8}" srcOrd="1" destOrd="0" presId="urn:microsoft.com/office/officeart/2008/layout/LinedList"/>
    <dgm:cxn modelId="{D47E11CC-E546-4C3C-AC1B-45ED768DF646}" type="presParOf" srcId="{C8E65F8F-93DE-41FE-87D1-A08014C983B8}" destId="{A0C6038A-86E9-44BC-8C67-CB9740010ACC}" srcOrd="0" destOrd="0" presId="urn:microsoft.com/office/officeart/2008/layout/LinedList"/>
    <dgm:cxn modelId="{82906BF9-AD4C-4695-AC7C-A393516BCA7F}" type="presParOf" srcId="{C8E65F8F-93DE-41FE-87D1-A08014C983B8}" destId="{EAB17854-87ED-4E86-A39C-797BAA7C3B0E}" srcOrd="1" destOrd="0" presId="urn:microsoft.com/office/officeart/2008/layout/LinedList"/>
    <dgm:cxn modelId="{D61A23DF-3DCE-425A-B3F5-95E9453ECB0C}" type="presParOf" srcId="{77F66063-A032-4DE5-89AE-22BDBF2F3597}" destId="{5535C856-9A82-4126-914A-801BEFFA5E7F}" srcOrd="2" destOrd="0" presId="urn:microsoft.com/office/officeart/2008/layout/LinedList"/>
    <dgm:cxn modelId="{575FD584-E9CB-45BB-937B-E7DFCA5D8BDC}" type="presParOf" srcId="{77F66063-A032-4DE5-89AE-22BDBF2F3597}" destId="{02A4CB29-B4DB-442F-8C58-AEFF8F0F4A22}" srcOrd="3" destOrd="0" presId="urn:microsoft.com/office/officeart/2008/layout/LinedList"/>
    <dgm:cxn modelId="{AAAAC2CD-03EB-4956-9231-1EE355555291}" type="presParOf" srcId="{02A4CB29-B4DB-442F-8C58-AEFF8F0F4A22}" destId="{2E6C8494-FE2C-4A63-B444-EA7BADC33850}" srcOrd="0" destOrd="0" presId="urn:microsoft.com/office/officeart/2008/layout/LinedList"/>
    <dgm:cxn modelId="{ABF65752-C7F8-40A8-8CB2-0CEBD7ABD11E}" type="presParOf" srcId="{02A4CB29-B4DB-442F-8C58-AEFF8F0F4A22}" destId="{1E5F8A2C-6BD6-4DEB-8A44-3298AE988DAC}" srcOrd="1" destOrd="0" presId="urn:microsoft.com/office/officeart/2008/layout/LinedList"/>
    <dgm:cxn modelId="{3631F951-7CAD-4634-838D-E91BD35ADE7B}" type="presParOf" srcId="{77F66063-A032-4DE5-89AE-22BDBF2F3597}" destId="{79B377C5-6CDF-4506-85FC-1C7B2AE59450}" srcOrd="4" destOrd="0" presId="urn:microsoft.com/office/officeart/2008/layout/LinedList"/>
    <dgm:cxn modelId="{651E922F-237D-4CC4-8EF8-854F7DC369D2}" type="presParOf" srcId="{77F66063-A032-4DE5-89AE-22BDBF2F3597}" destId="{65380D5D-06FC-4AA6-8664-FFD1425D1940}" srcOrd="5" destOrd="0" presId="urn:microsoft.com/office/officeart/2008/layout/LinedList"/>
    <dgm:cxn modelId="{883470C5-BAC2-4301-90BF-7A3EC878F906}" type="presParOf" srcId="{65380D5D-06FC-4AA6-8664-FFD1425D1940}" destId="{44E0DD6D-3916-4AA7-BAD2-5C6EC2617C13}" srcOrd="0" destOrd="0" presId="urn:microsoft.com/office/officeart/2008/layout/LinedList"/>
    <dgm:cxn modelId="{1DE873AB-D735-4E01-A1EF-63B941711673}" type="presParOf" srcId="{65380D5D-06FC-4AA6-8664-FFD1425D1940}" destId="{2C45AB6B-B816-436F-94D9-627C7439A8E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ADF3641-2E95-4BFE-8367-D0D9D1DBB37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8E797482-B80D-403D-8634-2DF6715E33AF}">
      <dgm:prSet/>
      <dgm:spPr/>
      <dgm:t>
        <a:bodyPr/>
        <a:lstStyle/>
        <a:p>
          <a:r>
            <a:rPr lang="it-IT" dirty="0"/>
            <a:t>Crea una pagina web con all'interno un form per la compilazione dei dati personali</a:t>
          </a:r>
        </a:p>
      </dgm:t>
    </dgm:pt>
    <dgm:pt modelId="{A3EEBA61-0054-4823-8C6B-718C645CD88B}" type="parTrans" cxnId="{1FF2188B-12A3-460B-B497-15D93C1CF6EA}">
      <dgm:prSet/>
      <dgm:spPr/>
      <dgm:t>
        <a:bodyPr/>
        <a:lstStyle/>
        <a:p>
          <a:endParaRPr lang="it-IT"/>
        </a:p>
      </dgm:t>
    </dgm:pt>
    <dgm:pt modelId="{EAEF79D2-D940-4A14-ACB0-7870DF775AF3}" type="sibTrans" cxnId="{1FF2188B-12A3-460B-B497-15D93C1CF6EA}">
      <dgm:prSet/>
      <dgm:spPr/>
      <dgm:t>
        <a:bodyPr/>
        <a:lstStyle/>
        <a:p>
          <a:endParaRPr lang="it-IT"/>
        </a:p>
      </dgm:t>
    </dgm:pt>
    <dgm:pt modelId="{23D8E663-680D-4B0E-9CFA-4428596BDC3F}" type="pres">
      <dgm:prSet presAssocID="{FADF3641-2E95-4BFE-8367-D0D9D1DBB37D}" presName="vert0" presStyleCnt="0">
        <dgm:presLayoutVars>
          <dgm:dir/>
          <dgm:animOne val="branch"/>
          <dgm:animLvl val="lvl"/>
        </dgm:presLayoutVars>
      </dgm:prSet>
      <dgm:spPr/>
    </dgm:pt>
    <dgm:pt modelId="{5E81A58E-FCF9-49E5-A717-ECA138D05AAC}" type="pres">
      <dgm:prSet presAssocID="{8E797482-B80D-403D-8634-2DF6715E33AF}" presName="thickLine" presStyleLbl="alignNode1" presStyleIdx="0" presStyleCnt="1"/>
      <dgm:spPr/>
    </dgm:pt>
    <dgm:pt modelId="{73ACA693-9A4A-415D-8C3A-2145F2CC4069}" type="pres">
      <dgm:prSet presAssocID="{8E797482-B80D-403D-8634-2DF6715E33AF}" presName="horz1" presStyleCnt="0"/>
      <dgm:spPr/>
    </dgm:pt>
    <dgm:pt modelId="{D1493CE3-3CE8-48A4-B3E5-69FEFD401C0B}" type="pres">
      <dgm:prSet presAssocID="{8E797482-B80D-403D-8634-2DF6715E33AF}" presName="tx1" presStyleLbl="revTx" presStyleIdx="0" presStyleCnt="1"/>
      <dgm:spPr/>
    </dgm:pt>
    <dgm:pt modelId="{8D2460F2-F038-4D39-A456-816B5AFB1741}" type="pres">
      <dgm:prSet presAssocID="{8E797482-B80D-403D-8634-2DF6715E33AF}" presName="vert1" presStyleCnt="0"/>
      <dgm:spPr/>
    </dgm:pt>
  </dgm:ptLst>
  <dgm:cxnLst>
    <dgm:cxn modelId="{9572041A-EBEA-43E8-87FF-0DEE1693E87B}" type="presOf" srcId="{8E797482-B80D-403D-8634-2DF6715E33AF}" destId="{D1493CE3-3CE8-48A4-B3E5-69FEFD401C0B}" srcOrd="0" destOrd="0" presId="urn:microsoft.com/office/officeart/2008/layout/LinedList"/>
    <dgm:cxn modelId="{532DA61A-35A5-4DDC-A0FB-5346A95E136E}" type="presOf" srcId="{FADF3641-2E95-4BFE-8367-D0D9D1DBB37D}" destId="{23D8E663-680D-4B0E-9CFA-4428596BDC3F}" srcOrd="0" destOrd="0" presId="urn:microsoft.com/office/officeart/2008/layout/LinedList"/>
    <dgm:cxn modelId="{1FF2188B-12A3-460B-B497-15D93C1CF6EA}" srcId="{FADF3641-2E95-4BFE-8367-D0D9D1DBB37D}" destId="{8E797482-B80D-403D-8634-2DF6715E33AF}" srcOrd="0" destOrd="0" parTransId="{A3EEBA61-0054-4823-8C6B-718C645CD88B}" sibTransId="{EAEF79D2-D940-4A14-ACB0-7870DF775AF3}"/>
    <dgm:cxn modelId="{8ECC260D-45E5-4FC1-A7EC-D2A325B92F92}" type="presParOf" srcId="{23D8E663-680D-4B0E-9CFA-4428596BDC3F}" destId="{5E81A58E-FCF9-49E5-A717-ECA138D05AAC}" srcOrd="0" destOrd="0" presId="urn:microsoft.com/office/officeart/2008/layout/LinedList"/>
    <dgm:cxn modelId="{4DE4470C-CEE7-41E7-847E-472C9DC2EE60}" type="presParOf" srcId="{23D8E663-680D-4B0E-9CFA-4428596BDC3F}" destId="{73ACA693-9A4A-415D-8C3A-2145F2CC4069}" srcOrd="1" destOrd="0" presId="urn:microsoft.com/office/officeart/2008/layout/LinedList"/>
    <dgm:cxn modelId="{F6B5A782-7B89-40B6-8A27-CB4A49AAEF54}" type="presParOf" srcId="{73ACA693-9A4A-415D-8C3A-2145F2CC4069}" destId="{D1493CE3-3CE8-48A4-B3E5-69FEFD401C0B}" srcOrd="0" destOrd="0" presId="urn:microsoft.com/office/officeart/2008/layout/LinedList"/>
    <dgm:cxn modelId="{27432B42-D70D-474C-81D2-0B2F11336968}" type="presParOf" srcId="{73ACA693-9A4A-415D-8C3A-2145F2CC4069}" destId="{8D2460F2-F038-4D39-A456-816B5AFB174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D6F3AE6-15E6-4370-AEBC-B182E039FE65}" type="doc">
      <dgm:prSet loTypeId="urn:microsoft.com/office/officeart/2008/layout/LinedLis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it-IT"/>
        </a:p>
      </dgm:t>
    </dgm:pt>
    <dgm:pt modelId="{64383707-CD0D-4754-9042-AA5662376367}">
      <dgm:prSet/>
      <dgm:spPr/>
      <dgm:t>
        <a:bodyPr anchor="ctr"/>
        <a:lstStyle/>
        <a:p>
          <a:r>
            <a:rPr lang="it-IT" dirty="0"/>
            <a:t>&lt;p&gt;</a:t>
          </a:r>
        </a:p>
        <a:p>
          <a:r>
            <a:rPr lang="it-IT" dirty="0"/>
            <a:t>Telefono: &lt;input name="phone" </a:t>
          </a:r>
          <a:r>
            <a:rPr lang="it-IT" b="1" dirty="0" err="1"/>
            <a:t>type</a:t>
          </a:r>
          <a:r>
            <a:rPr lang="it-IT" b="1" dirty="0"/>
            <a:t>="</a:t>
          </a:r>
          <a:r>
            <a:rPr lang="it-IT" b="1" dirty="0" err="1"/>
            <a:t>tel</a:t>
          </a:r>
          <a:r>
            <a:rPr lang="it-IT" b="1" dirty="0"/>
            <a:t>" </a:t>
          </a:r>
          <a:r>
            <a:rPr lang="it-IT" dirty="0"/>
            <a:t>/&gt;</a:t>
          </a:r>
        </a:p>
        <a:p>
          <a:r>
            <a:rPr lang="it-IT" dirty="0"/>
            <a:t>&lt;/p&gt;</a:t>
          </a:r>
        </a:p>
      </dgm:t>
    </dgm:pt>
    <dgm:pt modelId="{0DEA4A5C-5614-42D2-92E9-07E78589ED77}" type="parTrans" cxnId="{775E8EF8-05CA-48FB-B96D-5AE18A2E4E73}">
      <dgm:prSet/>
      <dgm:spPr/>
      <dgm:t>
        <a:bodyPr/>
        <a:lstStyle/>
        <a:p>
          <a:endParaRPr lang="it-IT"/>
        </a:p>
      </dgm:t>
    </dgm:pt>
    <dgm:pt modelId="{D29D820F-4D5C-45F3-B316-6DDF9424B0F3}" type="sibTrans" cxnId="{775E8EF8-05CA-48FB-B96D-5AE18A2E4E73}">
      <dgm:prSet/>
      <dgm:spPr/>
      <dgm:t>
        <a:bodyPr/>
        <a:lstStyle/>
        <a:p>
          <a:endParaRPr lang="it-IT"/>
        </a:p>
      </dgm:t>
    </dgm:pt>
    <dgm:pt modelId="{3723BD5A-23FB-4CD4-8A72-52DA09C21B03}" type="pres">
      <dgm:prSet presAssocID="{DD6F3AE6-15E6-4370-AEBC-B182E039FE65}" presName="vert0" presStyleCnt="0">
        <dgm:presLayoutVars>
          <dgm:dir/>
          <dgm:animOne val="branch"/>
          <dgm:animLvl val="lvl"/>
        </dgm:presLayoutVars>
      </dgm:prSet>
      <dgm:spPr/>
    </dgm:pt>
    <dgm:pt modelId="{31378FA4-AA71-48A1-974B-5A3FD6DCCB4F}" type="pres">
      <dgm:prSet presAssocID="{64383707-CD0D-4754-9042-AA5662376367}" presName="thickLine" presStyleLbl="alignNode1" presStyleIdx="0" presStyleCnt="1"/>
      <dgm:spPr/>
    </dgm:pt>
    <dgm:pt modelId="{EAA5F763-6F5A-4999-A30F-4A582E68971A}" type="pres">
      <dgm:prSet presAssocID="{64383707-CD0D-4754-9042-AA5662376367}" presName="horz1" presStyleCnt="0"/>
      <dgm:spPr/>
    </dgm:pt>
    <dgm:pt modelId="{5C0B831F-10DC-4898-880F-BED2EA322BBC}" type="pres">
      <dgm:prSet presAssocID="{64383707-CD0D-4754-9042-AA5662376367}" presName="tx1" presStyleLbl="revTx" presStyleIdx="0" presStyleCnt="1"/>
      <dgm:spPr/>
    </dgm:pt>
    <dgm:pt modelId="{DA6DF172-1E1A-4701-BAEA-A97966286E8C}" type="pres">
      <dgm:prSet presAssocID="{64383707-CD0D-4754-9042-AA5662376367}" presName="vert1" presStyleCnt="0"/>
      <dgm:spPr/>
    </dgm:pt>
  </dgm:ptLst>
  <dgm:cxnLst>
    <dgm:cxn modelId="{1E11F521-4FA3-4BFA-AEE8-37E459357793}" type="presOf" srcId="{DD6F3AE6-15E6-4370-AEBC-B182E039FE65}" destId="{3723BD5A-23FB-4CD4-8A72-52DA09C21B03}" srcOrd="0" destOrd="0" presId="urn:microsoft.com/office/officeart/2008/layout/LinedList"/>
    <dgm:cxn modelId="{F5523C94-D2B2-4111-B5A8-E73F97788A9E}" type="presOf" srcId="{64383707-CD0D-4754-9042-AA5662376367}" destId="{5C0B831F-10DC-4898-880F-BED2EA322BBC}" srcOrd="0" destOrd="0" presId="urn:microsoft.com/office/officeart/2008/layout/LinedList"/>
    <dgm:cxn modelId="{775E8EF8-05CA-48FB-B96D-5AE18A2E4E73}" srcId="{DD6F3AE6-15E6-4370-AEBC-B182E039FE65}" destId="{64383707-CD0D-4754-9042-AA5662376367}" srcOrd="0" destOrd="0" parTransId="{0DEA4A5C-5614-42D2-92E9-07E78589ED77}" sibTransId="{D29D820F-4D5C-45F3-B316-6DDF9424B0F3}"/>
    <dgm:cxn modelId="{F36959A4-37B7-4C3B-ABCB-6B8B8671023D}" type="presParOf" srcId="{3723BD5A-23FB-4CD4-8A72-52DA09C21B03}" destId="{31378FA4-AA71-48A1-974B-5A3FD6DCCB4F}" srcOrd="0" destOrd="0" presId="urn:microsoft.com/office/officeart/2008/layout/LinedList"/>
    <dgm:cxn modelId="{4C8B35B1-9026-4ECC-BC56-2930FB7918A1}" type="presParOf" srcId="{3723BD5A-23FB-4CD4-8A72-52DA09C21B03}" destId="{EAA5F763-6F5A-4999-A30F-4A582E68971A}" srcOrd="1" destOrd="0" presId="urn:microsoft.com/office/officeart/2008/layout/LinedList"/>
    <dgm:cxn modelId="{BD02C14B-F304-4A27-8EBF-9F25BFF215CB}" type="presParOf" srcId="{EAA5F763-6F5A-4999-A30F-4A582E68971A}" destId="{5C0B831F-10DC-4898-880F-BED2EA322BBC}" srcOrd="0" destOrd="0" presId="urn:microsoft.com/office/officeart/2008/layout/LinedList"/>
    <dgm:cxn modelId="{0B7C3826-0522-4E61-933D-75E1A2B9B8BE}" type="presParOf" srcId="{EAA5F763-6F5A-4999-A30F-4A582E68971A}" destId="{DA6DF172-1E1A-4701-BAEA-A97966286E8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E1AC7C-3D8B-4F81-85FD-D6A5D25B96AD}">
      <dsp:nvSpPr>
        <dsp:cNvPr id="0" name=""/>
        <dsp:cNvSpPr/>
      </dsp:nvSpPr>
      <dsp:spPr>
        <a:xfrm>
          <a:off x="1243" y="353527"/>
          <a:ext cx="4851316" cy="29107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dirty="0"/>
            <a:t>Sono utilizzate per fornire la possibilità all'utente di inviare contenuti al server, le quali le immagazzina e le elabora</a:t>
          </a:r>
        </a:p>
      </dsp:txBody>
      <dsp:txXfrm>
        <a:off x="1243" y="353527"/>
        <a:ext cx="4851316" cy="2910789"/>
      </dsp:txXfrm>
    </dsp:sp>
    <dsp:sp modelId="{A308EBAD-C04C-4344-9CE5-DB27273C07C7}">
      <dsp:nvSpPr>
        <dsp:cNvPr id="0" name=""/>
        <dsp:cNvSpPr/>
      </dsp:nvSpPr>
      <dsp:spPr>
        <a:xfrm>
          <a:off x="5337691" y="353527"/>
          <a:ext cx="4851316" cy="29107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Sono una serie di tag che aggiungono componenti tipici legati all'inserimento dei dati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700" kern="1200"/>
            <a:t>Textbox (caselle di testo)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700" kern="1200"/>
            <a:t>Liste a selezione multipla</a:t>
          </a:r>
        </a:p>
      </dsp:txBody>
      <dsp:txXfrm>
        <a:off x="5337691" y="353527"/>
        <a:ext cx="4851316" cy="291078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CF728-305A-40FD-97A9-ECE1A8F10710}">
      <dsp:nvSpPr>
        <dsp:cNvPr id="0" name=""/>
        <dsp:cNvSpPr/>
      </dsp:nvSpPr>
      <dsp:spPr>
        <a:xfrm>
          <a:off x="0" y="0"/>
          <a:ext cx="972026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D45A7D8-1409-47D2-BBBB-8DB3C6BD9C0D}">
      <dsp:nvSpPr>
        <dsp:cNvPr id="0" name=""/>
        <dsp:cNvSpPr/>
      </dsp:nvSpPr>
      <dsp:spPr>
        <a:xfrm>
          <a:off x="0" y="0"/>
          <a:ext cx="9720262" cy="4022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900" kern="1200" dirty="0"/>
            <a:t>&lt;p&gt;</a:t>
          </a:r>
        </a:p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900" kern="1200" dirty="0"/>
            <a:t>E-mail: &lt;input name="email" </a:t>
          </a:r>
          <a:r>
            <a:rPr lang="it-IT" sz="5900" b="1" kern="1200" dirty="0" err="1"/>
            <a:t>type</a:t>
          </a:r>
          <a:r>
            <a:rPr lang="it-IT" sz="5900" b="1" kern="1200" dirty="0"/>
            <a:t>="email" </a:t>
          </a:r>
          <a:r>
            <a:rPr lang="it-IT" sz="5900" kern="1200" dirty="0"/>
            <a:t>/&gt;</a:t>
          </a:r>
        </a:p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900" kern="1200" dirty="0"/>
            <a:t>&lt;/p&gt;</a:t>
          </a:r>
        </a:p>
      </dsp:txBody>
      <dsp:txXfrm>
        <a:off x="0" y="0"/>
        <a:ext cx="9720262" cy="402272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24DA1-950B-4B1E-8F31-94394F35E4D1}">
      <dsp:nvSpPr>
        <dsp:cNvPr id="0" name=""/>
        <dsp:cNvSpPr/>
      </dsp:nvSpPr>
      <dsp:spPr>
        <a:xfrm>
          <a:off x="0" y="0"/>
          <a:ext cx="9720262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843071A-6DA7-4BCA-B0AD-8CD1EBA33386}">
      <dsp:nvSpPr>
        <dsp:cNvPr id="0" name=""/>
        <dsp:cNvSpPr/>
      </dsp:nvSpPr>
      <dsp:spPr>
        <a:xfrm>
          <a:off x="0" y="0"/>
          <a:ext cx="9720262" cy="4022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900" kern="1200" dirty="0"/>
            <a:t>&lt;p&gt;</a:t>
          </a:r>
        </a:p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900" kern="1200" dirty="0"/>
            <a:t>Sito: &lt;input name="website" </a:t>
          </a:r>
          <a:r>
            <a:rPr lang="it-IT" sz="5900" b="1" kern="1200" dirty="0" err="1"/>
            <a:t>type</a:t>
          </a:r>
          <a:r>
            <a:rPr lang="it-IT" sz="5900" b="1" kern="1200" dirty="0"/>
            <a:t>="</a:t>
          </a:r>
          <a:r>
            <a:rPr lang="it-IT" sz="5900" b="1" kern="1200" dirty="0" err="1"/>
            <a:t>url</a:t>
          </a:r>
          <a:r>
            <a:rPr lang="it-IT" sz="5900" b="1" kern="1200" dirty="0"/>
            <a:t>" </a:t>
          </a:r>
          <a:r>
            <a:rPr lang="it-IT" sz="5900" kern="1200" dirty="0"/>
            <a:t>/&gt;</a:t>
          </a:r>
        </a:p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900" kern="1200" dirty="0"/>
            <a:t>&lt;/p&gt;</a:t>
          </a:r>
        </a:p>
      </dsp:txBody>
      <dsp:txXfrm>
        <a:off x="0" y="0"/>
        <a:ext cx="9720262" cy="402272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2341B-A189-452B-AB66-AA63DC3E322A}">
      <dsp:nvSpPr>
        <dsp:cNvPr id="0" name=""/>
        <dsp:cNvSpPr/>
      </dsp:nvSpPr>
      <dsp:spPr>
        <a:xfrm>
          <a:off x="5080" y="0"/>
          <a:ext cx="10394405" cy="13928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Per l'inserimento di numeri, possiamo agevolare l'utente nella scelta all'interno di un intervallo con il </a:t>
          </a:r>
          <a:r>
            <a:rPr lang="it-IT" sz="2900" b="1" kern="1200" dirty="0" err="1"/>
            <a:t>type</a:t>
          </a:r>
          <a:r>
            <a:rPr lang="it-IT" sz="2900" b="1" kern="1200" dirty="0"/>
            <a:t>="</a:t>
          </a:r>
          <a:r>
            <a:rPr lang="it-IT" sz="2900" b="1" kern="1200" dirty="0" err="1"/>
            <a:t>number</a:t>
          </a:r>
          <a:r>
            <a:rPr lang="it-IT" sz="2900" b="1" kern="1200" dirty="0"/>
            <a:t>"</a:t>
          </a:r>
          <a:r>
            <a:rPr lang="it-IT" sz="2900" kern="1200" dirty="0"/>
            <a:t> e </a:t>
          </a:r>
          <a:r>
            <a:rPr lang="it-IT" sz="2900" kern="1200" dirty="0" err="1"/>
            <a:t>defininendo</a:t>
          </a:r>
          <a:r>
            <a:rPr lang="it-IT" sz="2900" kern="1200" dirty="0"/>
            <a:t> il </a:t>
          </a:r>
          <a:r>
            <a:rPr lang="it-IT" sz="2900" b="1" kern="1200" dirty="0" err="1"/>
            <a:t>min</a:t>
          </a:r>
          <a:r>
            <a:rPr lang="it-IT" sz="2900" kern="1200" dirty="0"/>
            <a:t>, il </a:t>
          </a:r>
          <a:r>
            <a:rPr lang="it-IT" sz="2900" b="1" kern="1200" dirty="0" err="1"/>
            <a:t>max</a:t>
          </a:r>
          <a:r>
            <a:rPr lang="it-IT" sz="2900" kern="1200" dirty="0"/>
            <a:t> e lo </a:t>
          </a:r>
          <a:r>
            <a:rPr lang="it-IT" sz="2900" b="1" kern="1200" dirty="0"/>
            <a:t>step</a:t>
          </a:r>
          <a:r>
            <a:rPr lang="it-IT" sz="2900" kern="1200" dirty="0"/>
            <a:t> tra un numero e l'altro</a:t>
          </a:r>
        </a:p>
      </dsp:txBody>
      <dsp:txXfrm>
        <a:off x="45876" y="40796"/>
        <a:ext cx="10312813" cy="131128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71C5AB-48B6-43AE-AD0F-B354DC4C1BD9}">
      <dsp:nvSpPr>
        <dsp:cNvPr id="0" name=""/>
        <dsp:cNvSpPr/>
      </dsp:nvSpPr>
      <dsp:spPr>
        <a:xfrm>
          <a:off x="4849" y="0"/>
          <a:ext cx="9921701" cy="11392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Per inserire invece uno slider, basta usare il </a:t>
          </a:r>
          <a:r>
            <a:rPr lang="it-IT" sz="3200" b="1" kern="1200"/>
            <a:t>type="range"</a:t>
          </a:r>
          <a:endParaRPr lang="it-IT" sz="3200" kern="1200"/>
        </a:p>
      </dsp:txBody>
      <dsp:txXfrm>
        <a:off x="38216" y="33367"/>
        <a:ext cx="9854967" cy="107251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FFA53-5074-4663-9B73-5CA610254BFB}">
      <dsp:nvSpPr>
        <dsp:cNvPr id="0" name=""/>
        <dsp:cNvSpPr/>
      </dsp:nvSpPr>
      <dsp:spPr>
        <a:xfrm>
          <a:off x="0" y="271842"/>
          <a:ext cx="9720262" cy="11606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Per la gestione degli orari e date, invece possiamo usare diversi </a:t>
          </a:r>
          <a:r>
            <a:rPr lang="it-IT" sz="3200" i="1" kern="1200"/>
            <a:t>type</a:t>
          </a:r>
          <a:r>
            <a:rPr lang="it-IT" sz="3200" kern="1200"/>
            <a:t>, a seconda dell'utilizzo che dobbiamo fare:</a:t>
          </a:r>
        </a:p>
      </dsp:txBody>
      <dsp:txXfrm>
        <a:off x="56658" y="328500"/>
        <a:ext cx="9606946" cy="1047324"/>
      </dsp:txXfrm>
    </dsp:sp>
    <dsp:sp modelId="{6D3E155B-7C77-431B-B275-D1899C95330F}">
      <dsp:nvSpPr>
        <dsp:cNvPr id="0" name=""/>
        <dsp:cNvSpPr/>
      </dsp:nvSpPr>
      <dsp:spPr>
        <a:xfrm>
          <a:off x="0" y="1432482"/>
          <a:ext cx="9720262" cy="231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500" b="1" kern="1200"/>
            <a:t>Date</a:t>
          </a:r>
          <a:r>
            <a:rPr lang="it-IT" sz="2500" kern="1200"/>
            <a:t> per scegliere una data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500" b="1" kern="1200"/>
            <a:t>Month: </a:t>
          </a:r>
          <a:r>
            <a:rPr lang="it-IT" sz="2500" kern="1200"/>
            <a:t>per specificare il mese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500" b="1" kern="1200"/>
            <a:t>Week: </a:t>
          </a:r>
          <a:r>
            <a:rPr lang="it-IT" sz="2500" kern="1200"/>
            <a:t>per selezionare la settimana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500" b="1" kern="1200"/>
            <a:t>Time:</a:t>
          </a:r>
          <a:r>
            <a:rPr lang="it-IT" sz="2500" kern="1200"/>
            <a:t> per inserire un orario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500" b="1" kern="1200"/>
            <a:t>Datetime:</a:t>
          </a:r>
          <a:r>
            <a:rPr lang="it-IT" sz="2500" kern="1200"/>
            <a:t> per inserire data e ora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500" b="1" kern="1200"/>
            <a:t>datetime-locale:</a:t>
          </a:r>
          <a:r>
            <a:rPr lang="it-IT" sz="2500" kern="1200"/>
            <a:t> per inserire data e ora locali del browser</a:t>
          </a:r>
        </a:p>
      </dsp:txBody>
      <dsp:txXfrm>
        <a:off x="0" y="1432482"/>
        <a:ext cx="9720262" cy="23184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8C4C5B-B285-41C4-9AA7-55761124147B}">
      <dsp:nvSpPr>
        <dsp:cNvPr id="0" name=""/>
        <dsp:cNvSpPr/>
      </dsp:nvSpPr>
      <dsp:spPr>
        <a:xfrm>
          <a:off x="0" y="42423"/>
          <a:ext cx="9720072" cy="23575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Mettete il form dentro una tabella</a:t>
          </a:r>
        </a:p>
      </dsp:txBody>
      <dsp:txXfrm>
        <a:off x="115086" y="157509"/>
        <a:ext cx="9489900" cy="2127378"/>
      </dsp:txXfrm>
    </dsp:sp>
    <dsp:sp modelId="{98E5E2B5-20F4-4E1F-9097-799BFE7A59EA}">
      <dsp:nvSpPr>
        <dsp:cNvPr id="0" name=""/>
        <dsp:cNvSpPr/>
      </dsp:nvSpPr>
      <dsp:spPr>
        <a:xfrm>
          <a:off x="0" y="2399973"/>
          <a:ext cx="9720072" cy="1580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2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5100" kern="1200"/>
            <a:t>A sinistra il testo</a:t>
          </a:r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5100" kern="1200"/>
            <a:t>A destra l'input</a:t>
          </a:r>
        </a:p>
      </dsp:txBody>
      <dsp:txXfrm>
        <a:off x="0" y="2399973"/>
        <a:ext cx="9720072" cy="15809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D5D35-72F1-4053-94E0-1B8D2192B65A}">
      <dsp:nvSpPr>
        <dsp:cNvPr id="0" name=""/>
        <dsp:cNvSpPr/>
      </dsp:nvSpPr>
      <dsp:spPr>
        <a:xfrm>
          <a:off x="1186" y="623092"/>
          <a:ext cx="4627566" cy="27765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i="1" kern="1200" dirty="0"/>
            <a:t>&lt;form&gt;</a:t>
          </a:r>
          <a:endParaRPr lang="it-IT" sz="6500" kern="1200" dirty="0"/>
        </a:p>
      </dsp:txBody>
      <dsp:txXfrm>
        <a:off x="1186" y="623092"/>
        <a:ext cx="4627566" cy="2776539"/>
      </dsp:txXfrm>
    </dsp:sp>
    <dsp:sp modelId="{F5B17604-43A4-4FD3-860D-B06C10774786}">
      <dsp:nvSpPr>
        <dsp:cNvPr id="0" name=""/>
        <dsp:cNvSpPr/>
      </dsp:nvSpPr>
      <dsp:spPr>
        <a:xfrm>
          <a:off x="5091509" y="623092"/>
          <a:ext cx="4627566" cy="27765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i="1" kern="1200" dirty="0"/>
            <a:t>&lt;input&gt;</a:t>
          </a:r>
          <a:endParaRPr lang="it-IT" sz="6500" kern="1200" dirty="0"/>
        </a:p>
      </dsp:txBody>
      <dsp:txXfrm>
        <a:off x="5091509" y="623092"/>
        <a:ext cx="4627566" cy="27765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4E3D4-98BC-4A1D-87AF-398396ED22DE}">
      <dsp:nvSpPr>
        <dsp:cNvPr id="0" name=""/>
        <dsp:cNvSpPr/>
      </dsp:nvSpPr>
      <dsp:spPr>
        <a:xfrm>
          <a:off x="1509298" y="862"/>
          <a:ext cx="6701665" cy="402099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Definisce la tipologia dell'input</a:t>
          </a:r>
        </a:p>
      </dsp:txBody>
      <dsp:txXfrm>
        <a:off x="1509298" y="862"/>
        <a:ext cx="6701665" cy="40209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3549D-BB20-4D81-BC34-9CA616C82314}">
      <dsp:nvSpPr>
        <dsp:cNvPr id="0" name=""/>
        <dsp:cNvSpPr/>
      </dsp:nvSpPr>
      <dsp:spPr>
        <a:xfrm>
          <a:off x="0" y="1964"/>
          <a:ext cx="972026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54F93A-486B-47E0-AAC1-A73991E24E7A}">
      <dsp:nvSpPr>
        <dsp:cNvPr id="0" name=""/>
        <dsp:cNvSpPr/>
      </dsp:nvSpPr>
      <dsp:spPr>
        <a:xfrm>
          <a:off x="0" y="1964"/>
          <a:ext cx="9720262" cy="1339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Una volta completata una form, come la inviamo?</a:t>
          </a:r>
        </a:p>
      </dsp:txBody>
      <dsp:txXfrm>
        <a:off x="0" y="1964"/>
        <a:ext cx="9720262" cy="1339598"/>
      </dsp:txXfrm>
    </dsp:sp>
    <dsp:sp modelId="{5337A48A-4150-4FF5-83DE-C0171374B54F}">
      <dsp:nvSpPr>
        <dsp:cNvPr id="0" name=""/>
        <dsp:cNvSpPr/>
      </dsp:nvSpPr>
      <dsp:spPr>
        <a:xfrm>
          <a:off x="0" y="1341563"/>
          <a:ext cx="9720262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9A61A34-2BB8-4701-900B-B1031C8C53D4}">
      <dsp:nvSpPr>
        <dsp:cNvPr id="0" name=""/>
        <dsp:cNvSpPr/>
      </dsp:nvSpPr>
      <dsp:spPr>
        <a:xfrm>
          <a:off x="0" y="1341563"/>
          <a:ext cx="9720262" cy="1339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Sfruttando un qualche pulsante, che corrisponde al tag </a:t>
          </a:r>
          <a:r>
            <a:rPr lang="it-IT" sz="3400" i="1" kern="1200" dirty="0"/>
            <a:t>input</a:t>
          </a:r>
          <a:r>
            <a:rPr lang="it-IT" sz="3400" kern="1200" dirty="0"/>
            <a:t> con l'attributo </a:t>
          </a:r>
          <a:r>
            <a:rPr lang="it-IT" sz="3400" i="1" kern="1200" dirty="0" err="1"/>
            <a:t>type</a:t>
          </a:r>
          <a:r>
            <a:rPr lang="it-IT" sz="3400" kern="1200" dirty="0"/>
            <a:t> impostato sul valore di </a:t>
          </a:r>
          <a:r>
            <a:rPr lang="it-IT" sz="3400" kern="1200" dirty="0" err="1"/>
            <a:t>submit</a:t>
          </a:r>
          <a:endParaRPr lang="it-IT" sz="3400" kern="1200" dirty="0"/>
        </a:p>
      </dsp:txBody>
      <dsp:txXfrm>
        <a:off x="0" y="1341563"/>
        <a:ext cx="9720262" cy="1339598"/>
      </dsp:txXfrm>
    </dsp:sp>
    <dsp:sp modelId="{D7BF032D-E457-4EB4-9673-6791A1A64E7A}">
      <dsp:nvSpPr>
        <dsp:cNvPr id="0" name=""/>
        <dsp:cNvSpPr/>
      </dsp:nvSpPr>
      <dsp:spPr>
        <a:xfrm>
          <a:off x="0" y="2681161"/>
          <a:ext cx="9720262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4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C23517B-6C93-4486-8D3E-9ACC18BCBB09}">
      <dsp:nvSpPr>
        <dsp:cNvPr id="0" name=""/>
        <dsp:cNvSpPr/>
      </dsp:nvSpPr>
      <dsp:spPr>
        <a:xfrm>
          <a:off x="0" y="2681161"/>
          <a:ext cx="9720262" cy="1339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L'attributo </a:t>
          </a:r>
          <a:r>
            <a:rPr lang="it-IT" sz="3400" i="1" kern="1200" dirty="0" err="1"/>
            <a:t>value</a:t>
          </a:r>
          <a:r>
            <a:rPr lang="it-IT" sz="3400" kern="1200" dirty="0"/>
            <a:t> in questo caso indica il testo scritto sul bottone</a:t>
          </a:r>
        </a:p>
      </dsp:txBody>
      <dsp:txXfrm>
        <a:off x="0" y="2681161"/>
        <a:ext cx="9720262" cy="13395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2E24A1-765D-4EE5-A350-25B48A3286C3}">
      <dsp:nvSpPr>
        <dsp:cNvPr id="0" name=""/>
        <dsp:cNvSpPr/>
      </dsp:nvSpPr>
      <dsp:spPr>
        <a:xfrm>
          <a:off x="0" y="0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1095C6-3CF3-44F3-A349-634DC2103C83}">
      <dsp:nvSpPr>
        <dsp:cNvPr id="0" name=""/>
        <dsp:cNvSpPr/>
      </dsp:nvSpPr>
      <dsp:spPr>
        <a:xfrm>
          <a:off x="0" y="0"/>
          <a:ext cx="9720262" cy="2011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 dirty="0"/>
            <a:t>La possibilità di inserire un numero elevato di valori è gestita attraverso il tag &lt;</a:t>
          </a:r>
          <a:r>
            <a:rPr lang="it-IT" sz="3700" i="1" kern="1200" dirty="0"/>
            <a:t>select&gt;</a:t>
          </a:r>
          <a:endParaRPr lang="it-IT" sz="3700" kern="1200" dirty="0"/>
        </a:p>
      </dsp:txBody>
      <dsp:txXfrm>
        <a:off x="0" y="0"/>
        <a:ext cx="9720262" cy="2011362"/>
      </dsp:txXfrm>
    </dsp:sp>
    <dsp:sp modelId="{D39577D0-E2EF-404A-9B88-B689D032586B}">
      <dsp:nvSpPr>
        <dsp:cNvPr id="0" name=""/>
        <dsp:cNvSpPr/>
      </dsp:nvSpPr>
      <dsp:spPr>
        <a:xfrm>
          <a:off x="0" y="2011362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4EE4A-C0F8-4055-AA8F-525D3CFAA232}">
      <dsp:nvSpPr>
        <dsp:cNvPr id="0" name=""/>
        <dsp:cNvSpPr/>
      </dsp:nvSpPr>
      <dsp:spPr>
        <a:xfrm>
          <a:off x="0" y="2011362"/>
          <a:ext cx="9720262" cy="2011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 dirty="0"/>
            <a:t>Questo tag è in grado di consentire sia la sezione multipla sia quella singola, all’interno di una lista di valori, specificati attraverso il tag &lt;</a:t>
          </a:r>
          <a:r>
            <a:rPr lang="it-IT" sz="3700" i="1" kern="1200" dirty="0"/>
            <a:t>option&gt;</a:t>
          </a:r>
          <a:endParaRPr lang="it-IT" sz="3700" kern="1200" dirty="0"/>
        </a:p>
      </dsp:txBody>
      <dsp:txXfrm>
        <a:off x="0" y="2011362"/>
        <a:ext cx="9720262" cy="20113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4F6E3-4395-49C2-83F7-28390669F15A}">
      <dsp:nvSpPr>
        <dsp:cNvPr id="0" name=""/>
        <dsp:cNvSpPr/>
      </dsp:nvSpPr>
      <dsp:spPr>
        <a:xfrm>
          <a:off x="0" y="0"/>
          <a:ext cx="97202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DB2AA-9FCE-4093-B681-68AE6121D5C3}">
      <dsp:nvSpPr>
        <dsp:cNvPr id="0" name=""/>
        <dsp:cNvSpPr/>
      </dsp:nvSpPr>
      <dsp:spPr>
        <a:xfrm>
          <a:off x="0" y="0"/>
          <a:ext cx="9720262" cy="2011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400" kern="1200"/>
            <a:t>A volte può essere utile creare delle aree in cui l'utente può inserire molto testo, come per descrizioni, commenti, etc.</a:t>
          </a:r>
        </a:p>
      </dsp:txBody>
      <dsp:txXfrm>
        <a:off x="0" y="0"/>
        <a:ext cx="9720262" cy="2011362"/>
      </dsp:txXfrm>
    </dsp:sp>
    <dsp:sp modelId="{98E4CDBC-5FAC-4DDD-B96C-41AD61339164}">
      <dsp:nvSpPr>
        <dsp:cNvPr id="0" name=""/>
        <dsp:cNvSpPr/>
      </dsp:nvSpPr>
      <dsp:spPr>
        <a:xfrm>
          <a:off x="0" y="2011362"/>
          <a:ext cx="97202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4A496-1C20-467E-911C-8A150E80787C}">
      <dsp:nvSpPr>
        <dsp:cNvPr id="0" name=""/>
        <dsp:cNvSpPr/>
      </dsp:nvSpPr>
      <dsp:spPr>
        <a:xfrm>
          <a:off x="0" y="2011362"/>
          <a:ext cx="9720262" cy="2011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400" kern="1200"/>
            <a:t>Il tag </a:t>
          </a:r>
          <a:r>
            <a:rPr lang="it-IT" sz="4400" i="1" kern="1200"/>
            <a:t>textarea</a:t>
          </a:r>
          <a:r>
            <a:rPr lang="it-IT" sz="4400" kern="1200"/>
            <a:t> consente di inserire il testo su più righe</a:t>
          </a:r>
        </a:p>
      </dsp:txBody>
      <dsp:txXfrm>
        <a:off x="0" y="2011362"/>
        <a:ext cx="9720262" cy="20113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DAECCF-4196-4CDF-A6E8-1C22A5CF3A64}">
      <dsp:nvSpPr>
        <dsp:cNvPr id="0" name=""/>
        <dsp:cNvSpPr/>
      </dsp:nvSpPr>
      <dsp:spPr>
        <a:xfrm>
          <a:off x="0" y="1964"/>
          <a:ext cx="972026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0C6038A-86E9-44BC-8C67-CB9740010ACC}">
      <dsp:nvSpPr>
        <dsp:cNvPr id="0" name=""/>
        <dsp:cNvSpPr/>
      </dsp:nvSpPr>
      <dsp:spPr>
        <a:xfrm>
          <a:off x="0" y="1964"/>
          <a:ext cx="9720262" cy="1339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Il testo va inserito all’interno dell’elemento stesso</a:t>
          </a:r>
        </a:p>
      </dsp:txBody>
      <dsp:txXfrm>
        <a:off x="0" y="1964"/>
        <a:ext cx="9720262" cy="1339598"/>
      </dsp:txXfrm>
    </dsp:sp>
    <dsp:sp modelId="{5535C856-9A82-4126-914A-801BEFFA5E7F}">
      <dsp:nvSpPr>
        <dsp:cNvPr id="0" name=""/>
        <dsp:cNvSpPr/>
      </dsp:nvSpPr>
      <dsp:spPr>
        <a:xfrm>
          <a:off x="0" y="1341563"/>
          <a:ext cx="9720262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E6C8494-FE2C-4A63-B444-EA7BADC33850}">
      <dsp:nvSpPr>
        <dsp:cNvPr id="0" name=""/>
        <dsp:cNvSpPr/>
      </dsp:nvSpPr>
      <dsp:spPr>
        <a:xfrm>
          <a:off x="0" y="1341563"/>
          <a:ext cx="9720262" cy="1339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L’attributo </a:t>
          </a:r>
          <a:r>
            <a:rPr lang="it-IT" sz="3200" i="1" kern="1200"/>
            <a:t>maxlength</a:t>
          </a:r>
          <a:r>
            <a:rPr lang="it-IT" sz="3200" kern="1200"/>
            <a:t> indica la lunghezza massima del testo inseribile dall’utente</a:t>
          </a:r>
        </a:p>
      </dsp:txBody>
      <dsp:txXfrm>
        <a:off x="0" y="1341563"/>
        <a:ext cx="9720262" cy="1339598"/>
      </dsp:txXfrm>
    </dsp:sp>
    <dsp:sp modelId="{79B377C5-6CDF-4506-85FC-1C7B2AE59450}">
      <dsp:nvSpPr>
        <dsp:cNvPr id="0" name=""/>
        <dsp:cNvSpPr/>
      </dsp:nvSpPr>
      <dsp:spPr>
        <a:xfrm>
          <a:off x="0" y="2681161"/>
          <a:ext cx="9720262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4E0DD6D-3916-4AA7-BAD2-5C6EC2617C13}">
      <dsp:nvSpPr>
        <dsp:cNvPr id="0" name=""/>
        <dsp:cNvSpPr/>
      </dsp:nvSpPr>
      <dsp:spPr>
        <a:xfrm>
          <a:off x="0" y="2681161"/>
          <a:ext cx="9720262" cy="1339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Gli attributi </a:t>
          </a:r>
          <a:r>
            <a:rPr lang="it-IT" sz="3200" i="1" kern="1200"/>
            <a:t>cols</a:t>
          </a:r>
          <a:r>
            <a:rPr lang="it-IT" sz="3200" kern="1200"/>
            <a:t> e </a:t>
          </a:r>
          <a:r>
            <a:rPr lang="it-IT" sz="3200" i="1" kern="1200"/>
            <a:t>rows</a:t>
          </a:r>
          <a:r>
            <a:rPr lang="it-IT" sz="3200" kern="1200"/>
            <a:t>, invece, indicano rispettivamente il numero di righe e colonne occupati dall’elemento visuale</a:t>
          </a:r>
        </a:p>
      </dsp:txBody>
      <dsp:txXfrm>
        <a:off x="0" y="2681161"/>
        <a:ext cx="9720262" cy="13395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1A58E-FCF9-49E5-A717-ECA138D05AAC}">
      <dsp:nvSpPr>
        <dsp:cNvPr id="0" name=""/>
        <dsp:cNvSpPr/>
      </dsp:nvSpPr>
      <dsp:spPr>
        <a:xfrm>
          <a:off x="0" y="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93CE3-3CE8-48A4-B3E5-69FEFD401C0B}">
      <dsp:nvSpPr>
        <dsp:cNvPr id="0" name=""/>
        <dsp:cNvSpPr/>
      </dsp:nvSpPr>
      <dsp:spPr>
        <a:xfrm>
          <a:off x="0" y="0"/>
          <a:ext cx="9601200" cy="3317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700" kern="1200" dirty="0"/>
            <a:t>Crea una pagina web con all'interno un form per la compilazione dei dati personali</a:t>
          </a:r>
        </a:p>
      </dsp:txBody>
      <dsp:txXfrm>
        <a:off x="0" y="0"/>
        <a:ext cx="9601200" cy="331787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78FA4-AA71-48A1-974B-5A3FD6DCCB4F}">
      <dsp:nvSpPr>
        <dsp:cNvPr id="0" name=""/>
        <dsp:cNvSpPr/>
      </dsp:nvSpPr>
      <dsp:spPr>
        <a:xfrm>
          <a:off x="0" y="0"/>
          <a:ext cx="972026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C0B831F-10DC-4898-880F-BED2EA322BBC}">
      <dsp:nvSpPr>
        <dsp:cNvPr id="0" name=""/>
        <dsp:cNvSpPr/>
      </dsp:nvSpPr>
      <dsp:spPr>
        <a:xfrm>
          <a:off x="0" y="0"/>
          <a:ext cx="9720262" cy="4022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900" kern="1200" dirty="0"/>
            <a:t>&lt;p&gt;</a:t>
          </a:r>
        </a:p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900" kern="1200" dirty="0"/>
            <a:t>Telefono: &lt;input name="phone" </a:t>
          </a:r>
          <a:r>
            <a:rPr lang="it-IT" sz="5900" b="1" kern="1200" dirty="0" err="1"/>
            <a:t>type</a:t>
          </a:r>
          <a:r>
            <a:rPr lang="it-IT" sz="5900" b="1" kern="1200" dirty="0"/>
            <a:t>="</a:t>
          </a:r>
          <a:r>
            <a:rPr lang="it-IT" sz="5900" b="1" kern="1200" dirty="0" err="1"/>
            <a:t>tel</a:t>
          </a:r>
          <a:r>
            <a:rPr lang="it-IT" sz="5900" b="1" kern="1200" dirty="0"/>
            <a:t>" </a:t>
          </a:r>
          <a:r>
            <a:rPr lang="it-IT" sz="5900" kern="1200" dirty="0"/>
            <a:t>/&gt;</a:t>
          </a:r>
        </a:p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900" kern="1200" dirty="0"/>
            <a:t>&lt;/p&gt;</a:t>
          </a:r>
        </a:p>
      </dsp:txBody>
      <dsp:txXfrm>
        <a:off x="0" y="0"/>
        <a:ext cx="9720262" cy="4022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2622A3B-2D0F-4704-9FBF-509FAF3DE02E}" type="datetimeFigureOut">
              <a:rPr lang="it-IT" smtClean="0"/>
              <a:t>15/04/2019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279E-B613-4F9E-99C3-64CCFE6C1FF9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79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2A3B-2D0F-4704-9FBF-509FAF3DE02E}" type="datetimeFigureOut">
              <a:rPr lang="it-IT" smtClean="0"/>
              <a:t>15/04/2019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279E-B613-4F9E-99C3-64CCFE6C1F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184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2A3B-2D0F-4704-9FBF-509FAF3DE02E}" type="datetimeFigureOut">
              <a:rPr lang="it-IT" smtClean="0"/>
              <a:t>15/04/2019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279E-B613-4F9E-99C3-64CCFE6C1FF9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26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2A3B-2D0F-4704-9FBF-509FAF3DE02E}" type="datetimeFigureOut">
              <a:rPr lang="it-IT" smtClean="0"/>
              <a:t>15/04/2019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279E-B613-4F9E-99C3-64CCFE6C1F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720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2A3B-2D0F-4704-9FBF-509FAF3DE02E}" type="datetimeFigureOut">
              <a:rPr lang="it-IT" smtClean="0"/>
              <a:t>15/04/2019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279E-B613-4F9E-99C3-64CCFE6C1FF9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98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2A3B-2D0F-4704-9FBF-509FAF3DE02E}" type="datetimeFigureOut">
              <a:rPr lang="it-IT" smtClean="0"/>
              <a:t>15/04/2019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279E-B613-4F9E-99C3-64CCFE6C1F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534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2A3B-2D0F-4704-9FBF-509FAF3DE02E}" type="datetimeFigureOut">
              <a:rPr lang="it-IT" smtClean="0"/>
              <a:t>15/04/2019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279E-B613-4F9E-99C3-64CCFE6C1F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917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2A3B-2D0F-4704-9FBF-509FAF3DE02E}" type="datetimeFigureOut">
              <a:rPr lang="it-IT" smtClean="0"/>
              <a:t>15/04/2019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279E-B613-4F9E-99C3-64CCFE6C1F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823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2A3B-2D0F-4704-9FBF-509FAF3DE02E}" type="datetimeFigureOut">
              <a:rPr lang="it-IT" smtClean="0"/>
              <a:t>15/04/2019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279E-B613-4F9E-99C3-64CCFE6C1F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07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2A3B-2D0F-4704-9FBF-509FAF3DE02E}" type="datetimeFigureOut">
              <a:rPr lang="it-IT" smtClean="0"/>
              <a:t>15/04/2019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279E-B613-4F9E-99C3-64CCFE6C1F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891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2A3B-2D0F-4704-9FBF-509FAF3DE02E}" type="datetimeFigureOut">
              <a:rPr lang="it-IT" smtClean="0"/>
              <a:t>15/04/2019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279E-B613-4F9E-99C3-64CCFE6C1FF9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5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2622A3B-2D0F-4704-9FBF-509FAF3DE02E}" type="datetimeFigureOut">
              <a:rPr lang="it-IT" smtClean="0"/>
              <a:t>15/04/2019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54C279E-B613-4F9E-99C3-64CCFE6C1FF9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09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11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13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53C76BA5-F8FA-437F-815E-B47106E45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 form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AA6681FB-FCFB-4267-80DE-8FBA1675A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C3E0FF-988F-4EB0-80A4-634901BF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0000000-1234-1234-1234-123412341234}" type="slidenum">
              <a:rPr lang="en-US" smtClean="0"/>
              <a:pPr defTabSz="914400"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9BC30C-18B6-4F23-A000-0C69546A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Input elenchi a discesa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D649FE9E-BEA7-4F92-B979-95055C01D0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64217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87F034-DA2A-4199-BA6B-62D9B6A7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it-IT" smtClean="0"/>
              <a:pPr>
                <a:spcAft>
                  <a:spcPts val="600"/>
                </a:spcAft>
              </a:pPr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5360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3DA1564-DE3D-4A02-A463-67C74C063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Input elenchi a discesa</a:t>
            </a:r>
          </a:p>
        </p:txBody>
      </p:sp>
      <p:cxnSp>
        <p:nvCxnSpPr>
          <p:cNvPr id="28" name="Straight Connector 21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E07157C1-BA63-4D05-A497-A4649D8A7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984" y="2196568"/>
            <a:ext cx="6896936" cy="2465840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62848EB-0C97-437C-A062-C690F36B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0000000-1234-1234-1234-123412341234}" type="slidenum">
              <a:rPr lang="en-US" smtClean="0"/>
              <a:pPr defTabSz="914400"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97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AA5C04-1984-46A0-9688-913E3A3C5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Input testo su più righe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025E9C11-E898-42A3-827F-FD6D1A050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365820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90DE5BC-9FBC-4564-AF7F-F9B5EA9A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it-IT" smtClean="0"/>
              <a:pPr>
                <a:spcAft>
                  <a:spcPts val="600"/>
                </a:spcAft>
              </a:pPr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3004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721322-065B-4832-8BA7-F7E405DC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 testo su più righe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EE1FAD57-2A76-421A-863E-7350C2AC2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734" y="3833553"/>
            <a:ext cx="10674531" cy="313698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31BE5E-63BF-40F3-B986-9B221250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9835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974E0D-7D73-4D61-A5AF-5801975A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Input Testo su più righe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51A1BA24-AA02-4694-AF18-9D11AFAB1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29408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AB4AE8B-1CCE-472B-B26E-B2F4CC03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it-IT" smtClean="0"/>
              <a:pPr>
                <a:spcAft>
                  <a:spcPts val="600"/>
                </a:spcAft>
              </a:pPr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5589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9F8134-4C88-439C-B6D1-9592E9C1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838247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Esercizio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D52F22BF-84AA-45A8-BD01-3B259E3205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6165246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A9E692-3D08-4372-8A25-FD1277F0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 smtClean="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384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0BB01FF1-E7E7-4F39-882D-286DB6E7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Form avanzati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C51CD285-95F3-4AD6-ABCD-76D9674CF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4044" y="640080"/>
            <a:ext cx="5578816" cy="5578816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8EA0D0-4673-49A8-948D-0723EA9A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0000000-1234-1234-1234-123412341234}" type="slidenum">
              <a:rPr lang="en-US"/>
              <a:pPr defTabSz="914400"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90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0060F0-AD93-4A46-8B47-0DB88D29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Numero di telefono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A2F19DC-A5AF-487B-9D75-159C14F723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92389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93FF621-B9B3-444E-93CE-B40B63E45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it-IT" smtClean="0"/>
              <a:pPr>
                <a:spcAft>
                  <a:spcPts val="600"/>
                </a:spcAft>
              </a:pPr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2120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80F2B4-00E7-48A3-9BB2-CF077F73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E-mail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27315D4D-8494-45DF-BE5E-5920E250BB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95390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D85251-7EA1-4112-B30A-8951DA71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it-IT" smtClean="0"/>
              <a:pPr>
                <a:spcAft>
                  <a:spcPts val="600"/>
                </a:spcAft>
              </a:pPr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2883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235C02-CDCD-450E-9EA7-FB3D08E8C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URL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66A152D7-9FA9-47C4-B296-4EEC7E914E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68150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43D05F7-0193-4C11-BD60-64285D20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it-IT" smtClean="0"/>
              <a:pPr>
                <a:spcAft>
                  <a:spcPts val="600"/>
                </a:spcAft>
              </a:pPr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395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4FE773-0AB8-4DAD-9CFD-9419C72E7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it-IT" dirty="0"/>
              <a:t>Cosa sono le form?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AB2A9F97-E9D6-4977-81E2-1A4B497DDA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0566288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BCDEF3-F98C-4D47-ABB5-CFFA97F5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it-IT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9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8E1AC7C-3D8B-4F81-85FD-D6A5D25B96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8E1AC7C-3D8B-4F81-85FD-D6A5D25B96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308EBAD-C04C-4344-9CE5-DB27273C07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A308EBAD-C04C-4344-9CE5-DB27273C07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DD4ED8-1346-45D9-9748-A240D0AB3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 err="1">
                <a:solidFill>
                  <a:srgbClr val="FFFFFF"/>
                </a:solidFill>
              </a:rPr>
              <a:t>E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sempio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Segnaposto contenuto 4">
            <a:extLst>
              <a:ext uri="{FF2B5EF4-FFF2-40B4-BE49-F238E27FC236}">
                <a16:creationId xmlns:a16="http://schemas.microsoft.com/office/drawing/2014/main" id="{67BA8ADF-81BC-4A7C-A8F2-C9358D16E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417232"/>
            <a:ext cx="7188199" cy="4020147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69ABAB-4792-4146-A56E-7F8F50DBF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936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DD0C99-C888-48FA-B6BF-BE8407E4A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Numeri ed orari</a:t>
            </a:r>
          </a:p>
        </p:txBody>
      </p:sp>
      <p:graphicFrame>
        <p:nvGraphicFramePr>
          <p:cNvPr id="15" name="Segnaposto contenuto 14">
            <a:extLst>
              <a:ext uri="{FF2B5EF4-FFF2-40B4-BE49-F238E27FC236}">
                <a16:creationId xmlns:a16="http://schemas.microsoft.com/office/drawing/2014/main" id="{C2939B36-E8D9-42E8-B6BA-E7509B58C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106526"/>
              </p:ext>
            </p:extLst>
          </p:nvPr>
        </p:nvGraphicFramePr>
        <p:xfrm>
          <a:off x="838200" y="1825625"/>
          <a:ext cx="10404566" cy="1392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F036E70-188B-4473-8EC1-5E7AA0A9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21</a:t>
            </a:fld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9BD46DE-66ED-47BC-88FF-49229BECA7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232" y="3761878"/>
            <a:ext cx="10159535" cy="90736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0D653E7-8B7D-4FF3-A6B2-B8486C834B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2573" y="5212622"/>
            <a:ext cx="3604009" cy="91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43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A897C5-155C-4ADD-9B04-D3FB8498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Numeri ed orario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E451A4A3-8D79-4923-867F-A532034C0D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102937"/>
              </p:ext>
            </p:extLst>
          </p:nvPr>
        </p:nvGraphicFramePr>
        <p:xfrm>
          <a:off x="838200" y="1825625"/>
          <a:ext cx="9931400" cy="1139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F130A47-701F-4E4F-926F-CEE38CF6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22</a:t>
            </a:fld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619115C-23A0-458C-A688-EAD93270CB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5401" y="3291631"/>
            <a:ext cx="8163376" cy="69449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E737399-A62A-4034-8C92-A0529B5592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7354" y="4720825"/>
            <a:ext cx="4624937" cy="107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70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C404C1-86F4-45D5-8681-386EB686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Numeri ed orario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33866E56-9D18-4184-90BF-96466C6832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551949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9E6A62E-E75C-4938-B885-FE6A1D14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it-I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9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27A454-3EBE-406A-9A1A-05C7B498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css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A48788F-E6C0-491E-A41F-94BFFFE7F3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286293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8718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isultati immagini per that's all">
            <a:extLst>
              <a:ext uri="{FF2B5EF4-FFF2-40B4-BE49-F238E27FC236}">
                <a16:creationId xmlns:a16="http://schemas.microsoft.com/office/drawing/2014/main" id="{8876BD53-26CC-4FC0-9D5C-54D7FFB78A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64" b="2108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23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F9F6F3-7528-41E7-B995-87EE23888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it-IT" dirty="0"/>
              <a:t>I tag principali delle form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B68E1F1-1E0A-4E8B-9F7E-907054D4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it-IT"/>
              <a:pPr>
                <a:spcAft>
                  <a:spcPts val="600"/>
                </a:spcAft>
              </a:pPr>
              <a:t>3</a:t>
            </a:fld>
            <a:endParaRPr lang="it-IT"/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7424272D-F03C-49F6-BE40-F8300856F4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17583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734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C50BF0-BD28-4562-B983-2A7722D3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>
                <a:solidFill>
                  <a:schemeClr val="accent1"/>
                </a:solidFill>
              </a:rPr>
              <a:t>Esempio form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43F2EB-E4DC-4455-9270-0FE1C86BC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/>
              <a:t>&lt;form&gt;</a:t>
            </a:r>
          </a:p>
          <a:p>
            <a:pPr marL="0" indent="0">
              <a:buNone/>
            </a:pPr>
            <a:r>
              <a:rPr lang="it-IT" sz="2400" dirty="0"/>
              <a:t>Inserisci il tuo nome:&lt;input name="name" /&gt;</a:t>
            </a:r>
          </a:p>
          <a:p>
            <a:pPr marL="0" indent="0">
              <a:buNone/>
            </a:pPr>
            <a:r>
              <a:rPr lang="it-IT" sz="2400" dirty="0"/>
              <a:t>&lt;/form&gt;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6A8441B-9D85-43B8-8B68-EC8919E83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it-IT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it-IT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00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D72C86A-DB84-45D3-9E2A-874C7DB1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33" name="Segnaposto contenuto 4">
            <a:extLst>
              <a:ext uri="{FF2B5EF4-FFF2-40B4-BE49-F238E27FC236}">
                <a16:creationId xmlns:a16="http://schemas.microsoft.com/office/drawing/2014/main" id="{F8393AD3-7D0B-46BD-ADDD-6F23756DD36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47662" y="1466850"/>
            <a:ext cx="114966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25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69A3E6-C76D-403C-9021-C047A21A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Attributo </a:t>
            </a:r>
            <a:r>
              <a:rPr lang="it-IT" dirty="0" err="1">
                <a:solidFill>
                  <a:schemeClr val="tx1"/>
                </a:solidFill>
              </a:rPr>
              <a:t>type</a:t>
            </a:r>
            <a:endParaRPr lang="it-IT" dirty="0">
              <a:solidFill>
                <a:schemeClr val="tx1"/>
              </a:solidFill>
            </a:endParaRP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4E8F11F5-771A-4A81-939A-5D0F68E940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550413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E069688-00F7-418B-9358-F0F2DB60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it-IT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it-I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34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6201E8-A6F8-45FF-84C3-CCFDCCBC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Inviare la form</a:t>
            </a:r>
            <a:endParaRPr lang="it-IT" dirty="0"/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F7C7875C-B39C-4D12-BDA8-9FBEC992D3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236793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188193-5F7E-43B2-9E74-574EF1833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it-IT" smtClean="0"/>
              <a:pPr>
                <a:spcAft>
                  <a:spcPts val="600"/>
                </a:spcAft>
              </a:pPr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6272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FC8DDA-1CC3-4E2C-BE84-62BE9BD04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>
                <a:solidFill>
                  <a:schemeClr val="accent1"/>
                </a:solidFill>
              </a:rPr>
              <a:t>Invio form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A01207-2571-430C-A243-06A4F38F1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it-IT" sz="2400" dirty="0"/>
              <a:t>&lt;form&gt;</a:t>
            </a:r>
          </a:p>
          <a:p>
            <a:r>
              <a:rPr lang="it-IT" sz="2400" dirty="0"/>
              <a:t>Inserisci il tuo nome:&lt;input name="name" /&gt;</a:t>
            </a:r>
          </a:p>
          <a:p>
            <a:r>
              <a:rPr lang="en-US" sz="2400" dirty="0"/>
              <a:t>&lt;input type="submit" value="</a:t>
            </a:r>
            <a:r>
              <a:rPr lang="en-US" sz="2400" dirty="0" err="1"/>
              <a:t>Invia</a:t>
            </a:r>
            <a:r>
              <a:rPr lang="en-US" sz="2400" dirty="0"/>
              <a:t> form" /&gt;</a:t>
            </a:r>
          </a:p>
          <a:p>
            <a:r>
              <a:rPr lang="it-IT" sz="2400" dirty="0"/>
              <a:t>&lt;/form&gt;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79FB038-C450-4EDB-A1DF-85184551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it-IT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it-IT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308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83CEF22-E2D0-4461-8036-624977C0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13" name="Segnaposto contenuto 4">
            <a:extLst>
              <a:ext uri="{FF2B5EF4-FFF2-40B4-BE49-F238E27FC236}">
                <a16:creationId xmlns:a16="http://schemas.microsoft.com/office/drawing/2014/main" id="{AA6C6BBA-AFE7-49AB-A63C-F02D40FDBAB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47662" y="1843087"/>
            <a:ext cx="114966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08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</Words>
  <Application>Microsoft Office PowerPoint</Application>
  <PresentationFormat>Widescreen</PresentationFormat>
  <Paragraphs>91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29" baseType="lpstr">
      <vt:lpstr>Tw Cen MT</vt:lpstr>
      <vt:lpstr>Tw Cen MT Condensed</vt:lpstr>
      <vt:lpstr>Wingdings 3</vt:lpstr>
      <vt:lpstr>Integrale</vt:lpstr>
      <vt:lpstr>Le form</vt:lpstr>
      <vt:lpstr>Cosa sono le form?</vt:lpstr>
      <vt:lpstr>I tag principali delle form</vt:lpstr>
      <vt:lpstr>Esempio form</vt:lpstr>
      <vt:lpstr>Presentazione standard di PowerPoint</vt:lpstr>
      <vt:lpstr>Attributo type</vt:lpstr>
      <vt:lpstr>Inviare la form</vt:lpstr>
      <vt:lpstr>Invio form</vt:lpstr>
      <vt:lpstr>Presentazione standard di PowerPoint</vt:lpstr>
      <vt:lpstr>Input elenchi a discesa</vt:lpstr>
      <vt:lpstr>Input elenchi a discesa</vt:lpstr>
      <vt:lpstr>Input testo su più righe</vt:lpstr>
      <vt:lpstr>Input testo su più righe</vt:lpstr>
      <vt:lpstr>Input Testo su più righe</vt:lpstr>
      <vt:lpstr>Esercizio</vt:lpstr>
      <vt:lpstr>Form avanzati</vt:lpstr>
      <vt:lpstr>Numero di telefono</vt:lpstr>
      <vt:lpstr>E-mail</vt:lpstr>
      <vt:lpstr>URL</vt:lpstr>
      <vt:lpstr>Esempio</vt:lpstr>
      <vt:lpstr>Numeri ed orari</vt:lpstr>
      <vt:lpstr>Numeri ed orario</vt:lpstr>
      <vt:lpstr>Numeri ed orario</vt:lpstr>
      <vt:lpstr>css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form</dc:title>
  <dc:creator> </dc:creator>
  <cp:lastModifiedBy> </cp:lastModifiedBy>
  <cp:revision>2</cp:revision>
  <dcterms:created xsi:type="dcterms:W3CDTF">2019-04-15T12:52:40Z</dcterms:created>
  <dcterms:modified xsi:type="dcterms:W3CDTF">2019-04-15T13:12:28Z</dcterms:modified>
</cp:coreProperties>
</file>