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AB775-D3FF-46EF-B5F2-33739B7B60D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76F8971-3E82-478E-8316-5729C8405A18}">
      <dgm:prSet/>
      <dgm:spPr/>
      <dgm:t>
        <a:bodyPr/>
        <a:lstStyle/>
        <a:p>
          <a:r>
            <a:rPr lang="it-IT" dirty="0"/>
            <a:t>Descrizione di voi stessi e delle vostre esperienze</a:t>
          </a:r>
        </a:p>
      </dgm:t>
    </dgm:pt>
    <dgm:pt modelId="{16D6C9F8-43E3-4025-932C-B4059FA115E2}" type="parTrans" cxnId="{79A0C78D-C28F-449C-AB65-7DA587E9D300}">
      <dgm:prSet/>
      <dgm:spPr/>
      <dgm:t>
        <a:bodyPr/>
        <a:lstStyle/>
        <a:p>
          <a:endParaRPr lang="it-IT"/>
        </a:p>
      </dgm:t>
    </dgm:pt>
    <dgm:pt modelId="{7BF6C69C-D8AB-4607-9E1E-4D36772E54F8}" type="sibTrans" cxnId="{79A0C78D-C28F-449C-AB65-7DA587E9D300}">
      <dgm:prSet/>
      <dgm:spPr/>
      <dgm:t>
        <a:bodyPr/>
        <a:lstStyle/>
        <a:p>
          <a:endParaRPr lang="it-IT"/>
        </a:p>
      </dgm:t>
    </dgm:pt>
    <dgm:pt modelId="{12BC1401-241C-4663-BD39-C38B7CC912B7}" type="pres">
      <dgm:prSet presAssocID="{E3FAB775-D3FF-46EF-B5F2-33739B7B60D7}" presName="linear" presStyleCnt="0">
        <dgm:presLayoutVars>
          <dgm:animLvl val="lvl"/>
          <dgm:resizeHandles val="exact"/>
        </dgm:presLayoutVars>
      </dgm:prSet>
      <dgm:spPr/>
    </dgm:pt>
    <dgm:pt modelId="{D6714497-D3F7-40E3-B5A6-46C6F65D53DA}" type="pres">
      <dgm:prSet presAssocID="{176F8971-3E82-478E-8316-5729C8405A1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EE861E-B25C-4041-9DE6-AD35431DB939}" type="presOf" srcId="{E3FAB775-D3FF-46EF-B5F2-33739B7B60D7}" destId="{12BC1401-241C-4663-BD39-C38B7CC912B7}" srcOrd="0" destOrd="0" presId="urn:microsoft.com/office/officeart/2005/8/layout/vList2"/>
    <dgm:cxn modelId="{79A0C78D-C28F-449C-AB65-7DA587E9D300}" srcId="{E3FAB775-D3FF-46EF-B5F2-33739B7B60D7}" destId="{176F8971-3E82-478E-8316-5729C8405A18}" srcOrd="0" destOrd="0" parTransId="{16D6C9F8-43E3-4025-932C-B4059FA115E2}" sibTransId="{7BF6C69C-D8AB-4607-9E1E-4D36772E54F8}"/>
    <dgm:cxn modelId="{7397EFC0-1771-4B9A-8071-D0138778CE3F}" type="presOf" srcId="{176F8971-3E82-478E-8316-5729C8405A18}" destId="{D6714497-D3F7-40E3-B5A6-46C6F65D53DA}" srcOrd="0" destOrd="0" presId="urn:microsoft.com/office/officeart/2005/8/layout/vList2"/>
    <dgm:cxn modelId="{5A4A200A-1B7B-4057-90FF-93009415FA08}" type="presParOf" srcId="{12BC1401-241C-4663-BD39-C38B7CC912B7}" destId="{D6714497-D3F7-40E3-B5A6-46C6F65D53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EE8888-66F4-4A0F-B294-BE3F55C4F8C6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B32280F-FF0B-467C-A0A2-4B4DBAAF31E6}">
      <dgm:prSet/>
      <dgm:spPr/>
      <dgm:t>
        <a:bodyPr/>
        <a:lstStyle/>
        <a:p>
          <a:r>
            <a:rPr lang="it-IT" dirty="0"/>
            <a:t>Principali pacchetti software</a:t>
          </a:r>
        </a:p>
      </dgm:t>
    </dgm:pt>
    <dgm:pt modelId="{8C856B90-716B-4001-A4D8-5331DC20E094}" type="parTrans" cxnId="{9625AFC6-CB98-425B-9BAD-29D171F45AD9}">
      <dgm:prSet/>
      <dgm:spPr/>
      <dgm:t>
        <a:bodyPr/>
        <a:lstStyle/>
        <a:p>
          <a:endParaRPr lang="it-IT"/>
        </a:p>
      </dgm:t>
    </dgm:pt>
    <dgm:pt modelId="{3B7A1E5B-4AD7-444D-844B-0EAAA81412E6}" type="sibTrans" cxnId="{9625AFC6-CB98-425B-9BAD-29D171F45AD9}">
      <dgm:prSet/>
      <dgm:spPr/>
      <dgm:t>
        <a:bodyPr/>
        <a:lstStyle/>
        <a:p>
          <a:endParaRPr lang="it-IT"/>
        </a:p>
      </dgm:t>
    </dgm:pt>
    <dgm:pt modelId="{200ECB22-2A7D-4118-95C2-594A2DB03616}">
      <dgm:prSet/>
      <dgm:spPr/>
      <dgm:t>
        <a:bodyPr/>
        <a:lstStyle/>
        <a:p>
          <a:r>
            <a:rPr lang="it-IT"/>
            <a:t>Linguaggi di programmazione</a:t>
          </a:r>
        </a:p>
      </dgm:t>
    </dgm:pt>
    <dgm:pt modelId="{EF5E9D63-07A5-46CE-ACF2-E0C6F7AE7602}" type="parTrans" cxnId="{0F36448B-8210-4804-B121-A42CFBC1C745}">
      <dgm:prSet/>
      <dgm:spPr/>
      <dgm:t>
        <a:bodyPr/>
        <a:lstStyle/>
        <a:p>
          <a:endParaRPr lang="it-IT"/>
        </a:p>
      </dgm:t>
    </dgm:pt>
    <dgm:pt modelId="{31D28CE7-4811-4764-9DC2-A16D8499171C}" type="sibTrans" cxnId="{0F36448B-8210-4804-B121-A42CFBC1C745}">
      <dgm:prSet/>
      <dgm:spPr/>
      <dgm:t>
        <a:bodyPr/>
        <a:lstStyle/>
        <a:p>
          <a:endParaRPr lang="it-IT"/>
        </a:p>
      </dgm:t>
    </dgm:pt>
    <dgm:pt modelId="{6E48CB47-987F-46DA-BF02-6DF69B3A6881}">
      <dgm:prSet/>
      <dgm:spPr/>
      <dgm:t>
        <a:bodyPr/>
        <a:lstStyle/>
        <a:p>
          <a:r>
            <a:rPr lang="it-IT"/>
            <a:t>Programmi gestionali (database)</a:t>
          </a:r>
        </a:p>
      </dgm:t>
    </dgm:pt>
    <dgm:pt modelId="{C2729C06-93C8-408E-A1D6-AEC49F1E3D8D}" type="parTrans" cxnId="{DC65BF19-1BB4-47EE-92FF-39DD3B4AA644}">
      <dgm:prSet/>
      <dgm:spPr/>
      <dgm:t>
        <a:bodyPr/>
        <a:lstStyle/>
        <a:p>
          <a:endParaRPr lang="it-IT"/>
        </a:p>
      </dgm:t>
    </dgm:pt>
    <dgm:pt modelId="{4BE4DD66-C7FA-45D7-A200-BF2E3F8BB24A}" type="sibTrans" cxnId="{DC65BF19-1BB4-47EE-92FF-39DD3B4AA644}">
      <dgm:prSet/>
      <dgm:spPr/>
      <dgm:t>
        <a:bodyPr/>
        <a:lstStyle/>
        <a:p>
          <a:endParaRPr lang="it-IT"/>
        </a:p>
      </dgm:t>
    </dgm:pt>
    <dgm:pt modelId="{C7DDED2F-D626-4106-AC3A-7DFA22052E46}" type="pres">
      <dgm:prSet presAssocID="{1CEE8888-66F4-4A0F-B294-BE3F55C4F8C6}" presName="diagram" presStyleCnt="0">
        <dgm:presLayoutVars>
          <dgm:dir/>
          <dgm:resizeHandles val="exact"/>
        </dgm:presLayoutVars>
      </dgm:prSet>
      <dgm:spPr/>
    </dgm:pt>
    <dgm:pt modelId="{8A5D2531-840A-4B8B-A024-2121366D7B51}" type="pres">
      <dgm:prSet presAssocID="{7B32280F-FF0B-467C-A0A2-4B4DBAAF31E6}" presName="node" presStyleLbl="node1" presStyleIdx="0" presStyleCnt="3">
        <dgm:presLayoutVars>
          <dgm:bulletEnabled val="1"/>
        </dgm:presLayoutVars>
      </dgm:prSet>
      <dgm:spPr/>
    </dgm:pt>
    <dgm:pt modelId="{EF8A6681-A407-49AF-95F5-1BFF450955A1}" type="pres">
      <dgm:prSet presAssocID="{3B7A1E5B-4AD7-444D-844B-0EAAA81412E6}" presName="sibTrans" presStyleCnt="0"/>
      <dgm:spPr/>
    </dgm:pt>
    <dgm:pt modelId="{6CF38E85-3D3D-432C-9C8D-F147ACE9B51A}" type="pres">
      <dgm:prSet presAssocID="{200ECB22-2A7D-4118-95C2-594A2DB03616}" presName="node" presStyleLbl="node1" presStyleIdx="1" presStyleCnt="3">
        <dgm:presLayoutVars>
          <dgm:bulletEnabled val="1"/>
        </dgm:presLayoutVars>
      </dgm:prSet>
      <dgm:spPr/>
    </dgm:pt>
    <dgm:pt modelId="{D466DF3B-1D09-4AFC-9CE0-EF272D202BAC}" type="pres">
      <dgm:prSet presAssocID="{31D28CE7-4811-4764-9DC2-A16D8499171C}" presName="sibTrans" presStyleCnt="0"/>
      <dgm:spPr/>
    </dgm:pt>
    <dgm:pt modelId="{539CE59D-912B-4826-A8C6-F85B5B435B57}" type="pres">
      <dgm:prSet presAssocID="{6E48CB47-987F-46DA-BF02-6DF69B3A6881}" presName="node" presStyleLbl="node1" presStyleIdx="2" presStyleCnt="3">
        <dgm:presLayoutVars>
          <dgm:bulletEnabled val="1"/>
        </dgm:presLayoutVars>
      </dgm:prSet>
      <dgm:spPr/>
    </dgm:pt>
  </dgm:ptLst>
  <dgm:cxnLst>
    <dgm:cxn modelId="{2DFA940B-8105-4691-A996-132B0D2B9CC5}" type="presOf" srcId="{200ECB22-2A7D-4118-95C2-594A2DB03616}" destId="{6CF38E85-3D3D-432C-9C8D-F147ACE9B51A}" srcOrd="0" destOrd="0" presId="urn:microsoft.com/office/officeart/2005/8/layout/default"/>
    <dgm:cxn modelId="{DC65BF19-1BB4-47EE-92FF-39DD3B4AA644}" srcId="{1CEE8888-66F4-4A0F-B294-BE3F55C4F8C6}" destId="{6E48CB47-987F-46DA-BF02-6DF69B3A6881}" srcOrd="2" destOrd="0" parTransId="{C2729C06-93C8-408E-A1D6-AEC49F1E3D8D}" sibTransId="{4BE4DD66-C7FA-45D7-A200-BF2E3F8BB24A}"/>
    <dgm:cxn modelId="{E5502326-37EF-443A-819C-6199926D0E2A}" type="presOf" srcId="{1CEE8888-66F4-4A0F-B294-BE3F55C4F8C6}" destId="{C7DDED2F-D626-4106-AC3A-7DFA22052E46}" srcOrd="0" destOrd="0" presId="urn:microsoft.com/office/officeart/2005/8/layout/default"/>
    <dgm:cxn modelId="{0F36448B-8210-4804-B121-A42CFBC1C745}" srcId="{1CEE8888-66F4-4A0F-B294-BE3F55C4F8C6}" destId="{200ECB22-2A7D-4118-95C2-594A2DB03616}" srcOrd="1" destOrd="0" parTransId="{EF5E9D63-07A5-46CE-ACF2-E0C6F7AE7602}" sibTransId="{31D28CE7-4811-4764-9DC2-A16D8499171C}"/>
    <dgm:cxn modelId="{2E3709BA-B8BA-4592-BF73-207E3C8D0950}" type="presOf" srcId="{6E48CB47-987F-46DA-BF02-6DF69B3A6881}" destId="{539CE59D-912B-4826-A8C6-F85B5B435B57}" srcOrd="0" destOrd="0" presId="urn:microsoft.com/office/officeart/2005/8/layout/default"/>
    <dgm:cxn modelId="{9625AFC6-CB98-425B-9BAD-29D171F45AD9}" srcId="{1CEE8888-66F4-4A0F-B294-BE3F55C4F8C6}" destId="{7B32280F-FF0B-467C-A0A2-4B4DBAAF31E6}" srcOrd="0" destOrd="0" parTransId="{8C856B90-716B-4001-A4D8-5331DC20E094}" sibTransId="{3B7A1E5B-4AD7-444D-844B-0EAAA81412E6}"/>
    <dgm:cxn modelId="{0235B9E3-C35E-440A-988C-2EE68719F82F}" type="presOf" srcId="{7B32280F-FF0B-467C-A0A2-4B4DBAAF31E6}" destId="{8A5D2531-840A-4B8B-A024-2121366D7B51}" srcOrd="0" destOrd="0" presId="urn:microsoft.com/office/officeart/2005/8/layout/default"/>
    <dgm:cxn modelId="{E33FAA77-3FE4-4781-B59D-83190904CA89}" type="presParOf" srcId="{C7DDED2F-D626-4106-AC3A-7DFA22052E46}" destId="{8A5D2531-840A-4B8B-A024-2121366D7B51}" srcOrd="0" destOrd="0" presId="urn:microsoft.com/office/officeart/2005/8/layout/default"/>
    <dgm:cxn modelId="{FACF13C2-5DF9-4A9F-814F-B11E90E3AF5B}" type="presParOf" srcId="{C7DDED2F-D626-4106-AC3A-7DFA22052E46}" destId="{EF8A6681-A407-49AF-95F5-1BFF450955A1}" srcOrd="1" destOrd="0" presId="urn:microsoft.com/office/officeart/2005/8/layout/default"/>
    <dgm:cxn modelId="{AAE3DB4C-606A-4348-B01B-E3BACF3572C1}" type="presParOf" srcId="{C7DDED2F-D626-4106-AC3A-7DFA22052E46}" destId="{6CF38E85-3D3D-432C-9C8D-F147ACE9B51A}" srcOrd="2" destOrd="0" presId="urn:microsoft.com/office/officeart/2005/8/layout/default"/>
    <dgm:cxn modelId="{AB0D51A5-9D1F-476F-A587-9E1C52CA8443}" type="presParOf" srcId="{C7DDED2F-D626-4106-AC3A-7DFA22052E46}" destId="{D466DF3B-1D09-4AFC-9CE0-EF272D202BAC}" srcOrd="3" destOrd="0" presId="urn:microsoft.com/office/officeart/2005/8/layout/default"/>
    <dgm:cxn modelId="{C5ED2C06-2EB5-4610-8C89-12559D9E59EE}" type="presParOf" srcId="{C7DDED2F-D626-4106-AC3A-7DFA22052E46}" destId="{539CE59D-912B-4826-A8C6-F85B5B435B5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1FBB8B-CF1E-4EB5-BD88-BD038580062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E440E85-E522-4422-B586-167B2B4CAA50}">
      <dgm:prSet/>
      <dgm:spPr/>
      <dgm:t>
        <a:bodyPr/>
        <a:lstStyle/>
        <a:p>
          <a:r>
            <a:rPr lang="it-IT" dirty="0"/>
            <a:t>Attività culturali</a:t>
          </a:r>
        </a:p>
      </dgm:t>
    </dgm:pt>
    <dgm:pt modelId="{ACCCD6C5-4757-4804-81A4-8B85B55CA27C}" type="parTrans" cxnId="{18B2AA13-AAA9-4F3B-9E97-F62BCB7D413F}">
      <dgm:prSet/>
      <dgm:spPr/>
      <dgm:t>
        <a:bodyPr/>
        <a:lstStyle/>
        <a:p>
          <a:endParaRPr lang="it-IT"/>
        </a:p>
      </dgm:t>
    </dgm:pt>
    <dgm:pt modelId="{D9835686-813C-410B-9067-140A27FC52E2}" type="sibTrans" cxnId="{18B2AA13-AAA9-4F3B-9E97-F62BCB7D413F}">
      <dgm:prSet/>
      <dgm:spPr/>
      <dgm:t>
        <a:bodyPr/>
        <a:lstStyle/>
        <a:p>
          <a:endParaRPr lang="it-IT"/>
        </a:p>
      </dgm:t>
    </dgm:pt>
    <dgm:pt modelId="{B499CABD-DE84-439D-969B-7533E312DB32}">
      <dgm:prSet/>
      <dgm:spPr/>
      <dgm:t>
        <a:bodyPr/>
        <a:lstStyle/>
        <a:p>
          <a:r>
            <a:rPr lang="it-IT"/>
            <a:t>Hobby </a:t>
          </a:r>
        </a:p>
      </dgm:t>
    </dgm:pt>
    <dgm:pt modelId="{6DB11C04-CD9A-4A1F-8358-B8339E71728E}" type="parTrans" cxnId="{22AB91BA-A98E-4A05-BE82-8A6294691444}">
      <dgm:prSet/>
      <dgm:spPr/>
      <dgm:t>
        <a:bodyPr/>
        <a:lstStyle/>
        <a:p>
          <a:endParaRPr lang="it-IT"/>
        </a:p>
      </dgm:t>
    </dgm:pt>
    <dgm:pt modelId="{86AB6565-0519-40EC-90A2-823545858DB0}" type="sibTrans" cxnId="{22AB91BA-A98E-4A05-BE82-8A6294691444}">
      <dgm:prSet/>
      <dgm:spPr/>
      <dgm:t>
        <a:bodyPr/>
        <a:lstStyle/>
        <a:p>
          <a:endParaRPr lang="it-IT"/>
        </a:p>
      </dgm:t>
    </dgm:pt>
    <dgm:pt modelId="{014378EA-F977-4897-8AF2-FD002C525433}" type="pres">
      <dgm:prSet presAssocID="{0B1FBB8B-CF1E-4EB5-BD88-BD0385800624}" presName="diagram" presStyleCnt="0">
        <dgm:presLayoutVars>
          <dgm:dir/>
          <dgm:resizeHandles val="exact"/>
        </dgm:presLayoutVars>
      </dgm:prSet>
      <dgm:spPr/>
    </dgm:pt>
    <dgm:pt modelId="{AC82D191-11FA-46D3-B872-C8C7E431B868}" type="pres">
      <dgm:prSet presAssocID="{AE440E85-E522-4422-B586-167B2B4CAA50}" presName="node" presStyleLbl="node1" presStyleIdx="0" presStyleCnt="2">
        <dgm:presLayoutVars>
          <dgm:bulletEnabled val="1"/>
        </dgm:presLayoutVars>
      </dgm:prSet>
      <dgm:spPr/>
    </dgm:pt>
    <dgm:pt modelId="{3AB929AA-9F57-481A-A5E5-002AFFBD0F25}" type="pres">
      <dgm:prSet presAssocID="{D9835686-813C-410B-9067-140A27FC52E2}" presName="sibTrans" presStyleCnt="0"/>
      <dgm:spPr/>
    </dgm:pt>
    <dgm:pt modelId="{52DFAD10-DBF7-40C0-BDC5-E6DB8FD04AD1}" type="pres">
      <dgm:prSet presAssocID="{B499CABD-DE84-439D-969B-7533E312DB32}" presName="node" presStyleLbl="node1" presStyleIdx="1" presStyleCnt="2">
        <dgm:presLayoutVars>
          <dgm:bulletEnabled val="1"/>
        </dgm:presLayoutVars>
      </dgm:prSet>
      <dgm:spPr/>
    </dgm:pt>
  </dgm:ptLst>
  <dgm:cxnLst>
    <dgm:cxn modelId="{18B2AA13-AAA9-4F3B-9E97-F62BCB7D413F}" srcId="{0B1FBB8B-CF1E-4EB5-BD88-BD0385800624}" destId="{AE440E85-E522-4422-B586-167B2B4CAA50}" srcOrd="0" destOrd="0" parTransId="{ACCCD6C5-4757-4804-81A4-8B85B55CA27C}" sibTransId="{D9835686-813C-410B-9067-140A27FC52E2}"/>
    <dgm:cxn modelId="{55CCBE26-18B0-4A80-A1D4-C84F1B90E704}" type="presOf" srcId="{AE440E85-E522-4422-B586-167B2B4CAA50}" destId="{AC82D191-11FA-46D3-B872-C8C7E431B868}" srcOrd="0" destOrd="0" presId="urn:microsoft.com/office/officeart/2005/8/layout/default"/>
    <dgm:cxn modelId="{1D582D51-CA90-493D-B9FE-C89EB01FA3CA}" type="presOf" srcId="{0B1FBB8B-CF1E-4EB5-BD88-BD0385800624}" destId="{014378EA-F977-4897-8AF2-FD002C525433}" srcOrd="0" destOrd="0" presId="urn:microsoft.com/office/officeart/2005/8/layout/default"/>
    <dgm:cxn modelId="{EAEC34A0-6F8C-40A2-B6CE-42A81F0ECE2D}" type="presOf" srcId="{B499CABD-DE84-439D-969B-7533E312DB32}" destId="{52DFAD10-DBF7-40C0-BDC5-E6DB8FD04AD1}" srcOrd="0" destOrd="0" presId="urn:microsoft.com/office/officeart/2005/8/layout/default"/>
    <dgm:cxn modelId="{22AB91BA-A98E-4A05-BE82-8A6294691444}" srcId="{0B1FBB8B-CF1E-4EB5-BD88-BD0385800624}" destId="{B499CABD-DE84-439D-969B-7533E312DB32}" srcOrd="1" destOrd="0" parTransId="{6DB11C04-CD9A-4A1F-8358-B8339E71728E}" sibTransId="{86AB6565-0519-40EC-90A2-823545858DB0}"/>
    <dgm:cxn modelId="{76E1DC7F-EA95-436B-A430-233E61E2E207}" type="presParOf" srcId="{014378EA-F977-4897-8AF2-FD002C525433}" destId="{AC82D191-11FA-46D3-B872-C8C7E431B868}" srcOrd="0" destOrd="0" presId="urn:microsoft.com/office/officeart/2005/8/layout/default"/>
    <dgm:cxn modelId="{8DFA6A3B-E12E-4744-99C2-B67CEB513835}" type="presParOf" srcId="{014378EA-F977-4897-8AF2-FD002C525433}" destId="{3AB929AA-9F57-481A-A5E5-002AFFBD0F25}" srcOrd="1" destOrd="0" presId="urn:microsoft.com/office/officeart/2005/8/layout/default"/>
    <dgm:cxn modelId="{E397DD2C-922B-4EA3-A364-06F2E2E8597D}" type="presParOf" srcId="{014378EA-F977-4897-8AF2-FD002C525433}" destId="{52DFAD10-DBF7-40C0-BDC5-E6DB8FD04AD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EFD64C-CDC4-4E46-92D1-2A1BBD86C19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091F2ED-2FC6-4851-9BD3-12EEB37B8291}">
      <dgm:prSet/>
      <dgm:spPr/>
      <dgm:t>
        <a:bodyPr/>
        <a:lstStyle/>
        <a:p>
          <a:r>
            <a:rPr lang="it-IT" dirty="0"/>
            <a:t>Progetti per il futuro</a:t>
          </a:r>
        </a:p>
      </dgm:t>
    </dgm:pt>
    <dgm:pt modelId="{9FC00C86-A4CA-485F-BE72-5801C9DF2ABE}" type="parTrans" cxnId="{DAC0841C-C174-4C4C-BFD0-733746C36D2F}">
      <dgm:prSet/>
      <dgm:spPr/>
      <dgm:t>
        <a:bodyPr/>
        <a:lstStyle/>
        <a:p>
          <a:endParaRPr lang="it-IT"/>
        </a:p>
      </dgm:t>
    </dgm:pt>
    <dgm:pt modelId="{1FC43C3A-8EF8-4314-A10C-BC81A120ED36}" type="sibTrans" cxnId="{DAC0841C-C174-4C4C-BFD0-733746C36D2F}">
      <dgm:prSet/>
      <dgm:spPr/>
      <dgm:t>
        <a:bodyPr/>
        <a:lstStyle/>
        <a:p>
          <a:endParaRPr lang="it-IT"/>
        </a:p>
      </dgm:t>
    </dgm:pt>
    <dgm:pt modelId="{77E00E19-CA19-4785-8E8E-7325E34A59F4}">
      <dgm:prSet/>
      <dgm:spPr/>
      <dgm:t>
        <a:bodyPr/>
        <a:lstStyle/>
        <a:p>
          <a:r>
            <a:rPr lang="it-IT"/>
            <a:t>Motivazioni</a:t>
          </a:r>
        </a:p>
      </dgm:t>
    </dgm:pt>
    <dgm:pt modelId="{CCD15A4B-EFB2-48DC-B220-903A1EB23E17}" type="parTrans" cxnId="{AC2E52CE-C49C-4F35-BA02-F67E9E765FD7}">
      <dgm:prSet/>
      <dgm:spPr/>
      <dgm:t>
        <a:bodyPr/>
        <a:lstStyle/>
        <a:p>
          <a:endParaRPr lang="it-IT"/>
        </a:p>
      </dgm:t>
    </dgm:pt>
    <dgm:pt modelId="{419B7411-8847-4381-B266-92A8ABF47B35}" type="sibTrans" cxnId="{AC2E52CE-C49C-4F35-BA02-F67E9E765FD7}">
      <dgm:prSet/>
      <dgm:spPr/>
      <dgm:t>
        <a:bodyPr/>
        <a:lstStyle/>
        <a:p>
          <a:endParaRPr lang="it-IT"/>
        </a:p>
      </dgm:t>
    </dgm:pt>
    <dgm:pt modelId="{7AB29789-4090-4453-BB17-A042ABE032BD}" type="pres">
      <dgm:prSet presAssocID="{0AEFD64C-CDC4-4E46-92D1-2A1BBD86C194}" presName="diagram" presStyleCnt="0">
        <dgm:presLayoutVars>
          <dgm:dir/>
          <dgm:resizeHandles val="exact"/>
        </dgm:presLayoutVars>
      </dgm:prSet>
      <dgm:spPr/>
    </dgm:pt>
    <dgm:pt modelId="{1A7C49BD-921E-4F8D-BDAE-DB2E06DB53A7}" type="pres">
      <dgm:prSet presAssocID="{3091F2ED-2FC6-4851-9BD3-12EEB37B8291}" presName="node" presStyleLbl="node1" presStyleIdx="0" presStyleCnt="2">
        <dgm:presLayoutVars>
          <dgm:bulletEnabled val="1"/>
        </dgm:presLayoutVars>
      </dgm:prSet>
      <dgm:spPr/>
    </dgm:pt>
    <dgm:pt modelId="{5DB33C42-E93F-46CE-B270-46D414AB1D2E}" type="pres">
      <dgm:prSet presAssocID="{1FC43C3A-8EF8-4314-A10C-BC81A120ED36}" presName="sibTrans" presStyleCnt="0"/>
      <dgm:spPr/>
    </dgm:pt>
    <dgm:pt modelId="{65A83EE1-DCE3-4534-9EC5-4CE7D0F25168}" type="pres">
      <dgm:prSet presAssocID="{77E00E19-CA19-4785-8E8E-7325E34A59F4}" presName="node" presStyleLbl="node1" presStyleIdx="1" presStyleCnt="2">
        <dgm:presLayoutVars>
          <dgm:bulletEnabled val="1"/>
        </dgm:presLayoutVars>
      </dgm:prSet>
      <dgm:spPr/>
    </dgm:pt>
  </dgm:ptLst>
  <dgm:cxnLst>
    <dgm:cxn modelId="{DAC0841C-C174-4C4C-BFD0-733746C36D2F}" srcId="{0AEFD64C-CDC4-4E46-92D1-2A1BBD86C194}" destId="{3091F2ED-2FC6-4851-9BD3-12EEB37B8291}" srcOrd="0" destOrd="0" parTransId="{9FC00C86-A4CA-485F-BE72-5801C9DF2ABE}" sibTransId="{1FC43C3A-8EF8-4314-A10C-BC81A120ED36}"/>
    <dgm:cxn modelId="{316F8EA6-39E5-44FD-9839-B3F0E228437C}" type="presOf" srcId="{77E00E19-CA19-4785-8E8E-7325E34A59F4}" destId="{65A83EE1-DCE3-4534-9EC5-4CE7D0F25168}" srcOrd="0" destOrd="0" presId="urn:microsoft.com/office/officeart/2005/8/layout/default"/>
    <dgm:cxn modelId="{FE9D3FBE-B171-42CC-9E5B-452D000A75BC}" type="presOf" srcId="{3091F2ED-2FC6-4851-9BD3-12EEB37B8291}" destId="{1A7C49BD-921E-4F8D-BDAE-DB2E06DB53A7}" srcOrd="0" destOrd="0" presId="urn:microsoft.com/office/officeart/2005/8/layout/default"/>
    <dgm:cxn modelId="{AC2E52CE-C49C-4F35-BA02-F67E9E765FD7}" srcId="{0AEFD64C-CDC4-4E46-92D1-2A1BBD86C194}" destId="{77E00E19-CA19-4785-8E8E-7325E34A59F4}" srcOrd="1" destOrd="0" parTransId="{CCD15A4B-EFB2-48DC-B220-903A1EB23E17}" sibTransId="{419B7411-8847-4381-B266-92A8ABF47B35}"/>
    <dgm:cxn modelId="{66A52CFE-5306-4475-ABCE-464B9BF9F5AF}" type="presOf" srcId="{0AEFD64C-CDC4-4E46-92D1-2A1BBD86C194}" destId="{7AB29789-4090-4453-BB17-A042ABE032BD}" srcOrd="0" destOrd="0" presId="urn:microsoft.com/office/officeart/2005/8/layout/default"/>
    <dgm:cxn modelId="{BEADC612-CAF9-416B-ADEA-8F496BD979E7}" type="presParOf" srcId="{7AB29789-4090-4453-BB17-A042ABE032BD}" destId="{1A7C49BD-921E-4F8D-BDAE-DB2E06DB53A7}" srcOrd="0" destOrd="0" presId="urn:microsoft.com/office/officeart/2005/8/layout/default"/>
    <dgm:cxn modelId="{E0E0B54C-8595-4594-BE81-B5388153ADE3}" type="presParOf" srcId="{7AB29789-4090-4453-BB17-A042ABE032BD}" destId="{5DB33C42-E93F-46CE-B270-46D414AB1D2E}" srcOrd="1" destOrd="0" presId="urn:microsoft.com/office/officeart/2005/8/layout/default"/>
    <dgm:cxn modelId="{3E76612F-978F-42E6-AEFF-14D637502768}" type="presParOf" srcId="{7AB29789-4090-4453-BB17-A042ABE032BD}" destId="{65A83EE1-DCE3-4534-9EC5-4CE7D0F2516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C9BC595-9DCC-48B6-8E9B-45DF54BBCFE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F39C2AF-09C4-453E-9A37-50D4F392641A}">
      <dgm:prSet/>
      <dgm:spPr/>
      <dgm:t>
        <a:bodyPr/>
        <a:lstStyle/>
        <a:p>
          <a:r>
            <a:rPr lang="it-IT"/>
            <a:t>“</a:t>
          </a:r>
          <a:r>
            <a:rPr lang="it-IT" i="1"/>
            <a:t>Autorizzo il trattamento dei miei dati personali, ai sensi del D.lgs. 196 del 30 giugno 2003</a:t>
          </a:r>
          <a:r>
            <a:rPr lang="it-IT"/>
            <a:t>”.</a:t>
          </a:r>
        </a:p>
      </dgm:t>
    </dgm:pt>
    <dgm:pt modelId="{8D3D50B4-30A9-4292-8497-BB5AF53B3B14}" type="parTrans" cxnId="{DBAEB6B6-8054-4FCB-9EE7-2E195E4EACF3}">
      <dgm:prSet/>
      <dgm:spPr/>
      <dgm:t>
        <a:bodyPr/>
        <a:lstStyle/>
        <a:p>
          <a:endParaRPr lang="it-IT"/>
        </a:p>
      </dgm:t>
    </dgm:pt>
    <dgm:pt modelId="{4E33CD1F-01DB-4781-BCAE-591E9000F15C}" type="sibTrans" cxnId="{DBAEB6B6-8054-4FCB-9EE7-2E195E4EACF3}">
      <dgm:prSet/>
      <dgm:spPr/>
      <dgm:t>
        <a:bodyPr/>
        <a:lstStyle/>
        <a:p>
          <a:endParaRPr lang="it-IT"/>
        </a:p>
      </dgm:t>
    </dgm:pt>
    <dgm:pt modelId="{C9CA4246-D6E1-4040-99DE-78CDDB81F7C3}" type="pres">
      <dgm:prSet presAssocID="{AC9BC595-9DCC-48B6-8E9B-45DF54BBCFEB}" presName="Name0" presStyleCnt="0">
        <dgm:presLayoutVars>
          <dgm:dir/>
          <dgm:resizeHandles val="exact"/>
        </dgm:presLayoutVars>
      </dgm:prSet>
      <dgm:spPr/>
    </dgm:pt>
    <dgm:pt modelId="{B0263B4A-4EF2-4B5C-A674-5B90323EA459}" type="pres">
      <dgm:prSet presAssocID="{4F39C2AF-09C4-453E-9A37-50D4F392641A}" presName="node" presStyleLbl="node1" presStyleIdx="0" presStyleCnt="1">
        <dgm:presLayoutVars>
          <dgm:bulletEnabled val="1"/>
        </dgm:presLayoutVars>
      </dgm:prSet>
      <dgm:spPr/>
    </dgm:pt>
  </dgm:ptLst>
  <dgm:cxnLst>
    <dgm:cxn modelId="{744C9C20-2022-4ECE-86BD-90AA3723B249}" type="presOf" srcId="{4F39C2AF-09C4-453E-9A37-50D4F392641A}" destId="{B0263B4A-4EF2-4B5C-A674-5B90323EA459}" srcOrd="0" destOrd="0" presId="urn:microsoft.com/office/officeart/2005/8/layout/process1"/>
    <dgm:cxn modelId="{C16F2D33-47C1-4E65-ACF7-C76324C3F840}" type="presOf" srcId="{AC9BC595-9DCC-48B6-8E9B-45DF54BBCFEB}" destId="{C9CA4246-D6E1-4040-99DE-78CDDB81F7C3}" srcOrd="0" destOrd="0" presId="urn:microsoft.com/office/officeart/2005/8/layout/process1"/>
    <dgm:cxn modelId="{DBAEB6B6-8054-4FCB-9EE7-2E195E4EACF3}" srcId="{AC9BC595-9DCC-48B6-8E9B-45DF54BBCFEB}" destId="{4F39C2AF-09C4-453E-9A37-50D4F392641A}" srcOrd="0" destOrd="0" parTransId="{8D3D50B4-30A9-4292-8497-BB5AF53B3B14}" sibTransId="{4E33CD1F-01DB-4781-BCAE-591E9000F15C}"/>
    <dgm:cxn modelId="{DAFD1645-2268-4A25-800E-A2DCEF35B439}" type="presParOf" srcId="{C9CA4246-D6E1-4040-99DE-78CDDB81F7C3}" destId="{B0263B4A-4EF2-4B5C-A674-5B90323EA45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A82A63-A1F1-4E8B-849D-B3121C5DB8B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5594B4C-24DC-4F94-8FBB-15EC285D3B4D}">
      <dgm:prSet/>
      <dgm:spPr/>
      <dgm:t>
        <a:bodyPr/>
        <a:lstStyle/>
        <a:p>
          <a:r>
            <a:rPr lang="it-IT"/>
            <a:t>Aggiornatelo spesso</a:t>
          </a:r>
        </a:p>
      </dgm:t>
    </dgm:pt>
    <dgm:pt modelId="{3AE77ADB-5B24-4266-9A90-D18710F4174F}" type="parTrans" cxnId="{64882975-94DB-4D1F-B52B-9885FB69A579}">
      <dgm:prSet/>
      <dgm:spPr/>
      <dgm:t>
        <a:bodyPr/>
        <a:lstStyle/>
        <a:p>
          <a:endParaRPr lang="it-IT"/>
        </a:p>
      </dgm:t>
    </dgm:pt>
    <dgm:pt modelId="{A3B5AE76-4D75-4006-A047-575C21D336E3}" type="sibTrans" cxnId="{64882975-94DB-4D1F-B52B-9885FB69A579}">
      <dgm:prSet/>
      <dgm:spPr/>
      <dgm:t>
        <a:bodyPr/>
        <a:lstStyle/>
        <a:p>
          <a:endParaRPr lang="it-IT"/>
        </a:p>
      </dgm:t>
    </dgm:pt>
    <dgm:pt modelId="{266F10EE-CD00-454C-86C3-4B7ACFB1030D}">
      <dgm:prSet/>
      <dgm:spPr/>
      <dgm:t>
        <a:bodyPr/>
        <a:lstStyle/>
        <a:p>
          <a:r>
            <a:rPr lang="it-IT"/>
            <a:t>Personalizzatelo sull'azienda</a:t>
          </a:r>
        </a:p>
      </dgm:t>
    </dgm:pt>
    <dgm:pt modelId="{0C7B145E-A238-4C31-A8E1-593DC98CDDE2}" type="parTrans" cxnId="{3EBD87A4-7F9D-43FE-9C68-5E7B7EFF098A}">
      <dgm:prSet/>
      <dgm:spPr/>
      <dgm:t>
        <a:bodyPr/>
        <a:lstStyle/>
        <a:p>
          <a:endParaRPr lang="it-IT"/>
        </a:p>
      </dgm:t>
    </dgm:pt>
    <dgm:pt modelId="{0CDB0237-D28B-4095-A42A-B1EDBBE225C4}" type="sibTrans" cxnId="{3EBD87A4-7F9D-43FE-9C68-5E7B7EFF098A}">
      <dgm:prSet/>
      <dgm:spPr/>
      <dgm:t>
        <a:bodyPr/>
        <a:lstStyle/>
        <a:p>
          <a:endParaRPr lang="it-IT"/>
        </a:p>
      </dgm:t>
    </dgm:pt>
    <dgm:pt modelId="{7EB10439-C08D-4ACE-9836-F2F0524AAB54}" type="pres">
      <dgm:prSet presAssocID="{8CA82A63-A1F1-4E8B-849D-B3121C5DB8B4}" presName="diagram" presStyleCnt="0">
        <dgm:presLayoutVars>
          <dgm:dir/>
          <dgm:resizeHandles val="exact"/>
        </dgm:presLayoutVars>
      </dgm:prSet>
      <dgm:spPr/>
    </dgm:pt>
    <dgm:pt modelId="{B1BBE961-6972-42E3-A3FA-5C2D14E4BF86}" type="pres">
      <dgm:prSet presAssocID="{25594B4C-24DC-4F94-8FBB-15EC285D3B4D}" presName="node" presStyleLbl="node1" presStyleIdx="0" presStyleCnt="2">
        <dgm:presLayoutVars>
          <dgm:bulletEnabled val="1"/>
        </dgm:presLayoutVars>
      </dgm:prSet>
      <dgm:spPr/>
    </dgm:pt>
    <dgm:pt modelId="{594EF9CC-D5CD-4E87-8F2F-E3CF8761A6B8}" type="pres">
      <dgm:prSet presAssocID="{A3B5AE76-4D75-4006-A047-575C21D336E3}" presName="sibTrans" presStyleCnt="0"/>
      <dgm:spPr/>
    </dgm:pt>
    <dgm:pt modelId="{96C1A3BD-6D57-4ECE-BB3C-D5F2FF68C82E}" type="pres">
      <dgm:prSet presAssocID="{266F10EE-CD00-454C-86C3-4B7ACFB1030D}" presName="node" presStyleLbl="node1" presStyleIdx="1" presStyleCnt="2">
        <dgm:presLayoutVars>
          <dgm:bulletEnabled val="1"/>
        </dgm:presLayoutVars>
      </dgm:prSet>
      <dgm:spPr/>
    </dgm:pt>
  </dgm:ptLst>
  <dgm:cxnLst>
    <dgm:cxn modelId="{FF53674A-2717-4244-AF6E-00976A082D79}" type="presOf" srcId="{8CA82A63-A1F1-4E8B-849D-B3121C5DB8B4}" destId="{7EB10439-C08D-4ACE-9836-F2F0524AAB54}" srcOrd="0" destOrd="0" presId="urn:microsoft.com/office/officeart/2005/8/layout/default"/>
    <dgm:cxn modelId="{64882975-94DB-4D1F-B52B-9885FB69A579}" srcId="{8CA82A63-A1F1-4E8B-849D-B3121C5DB8B4}" destId="{25594B4C-24DC-4F94-8FBB-15EC285D3B4D}" srcOrd="0" destOrd="0" parTransId="{3AE77ADB-5B24-4266-9A90-D18710F4174F}" sibTransId="{A3B5AE76-4D75-4006-A047-575C21D336E3}"/>
    <dgm:cxn modelId="{38757DA0-C837-4C2D-943E-427545848B64}" type="presOf" srcId="{25594B4C-24DC-4F94-8FBB-15EC285D3B4D}" destId="{B1BBE961-6972-42E3-A3FA-5C2D14E4BF86}" srcOrd="0" destOrd="0" presId="urn:microsoft.com/office/officeart/2005/8/layout/default"/>
    <dgm:cxn modelId="{3EBD87A4-7F9D-43FE-9C68-5E7B7EFF098A}" srcId="{8CA82A63-A1F1-4E8B-849D-B3121C5DB8B4}" destId="{266F10EE-CD00-454C-86C3-4B7ACFB1030D}" srcOrd="1" destOrd="0" parTransId="{0C7B145E-A238-4C31-A8E1-593DC98CDDE2}" sibTransId="{0CDB0237-D28B-4095-A42A-B1EDBBE225C4}"/>
    <dgm:cxn modelId="{EDD279C4-6C0E-4295-A052-FEE5034D697F}" type="presOf" srcId="{266F10EE-CD00-454C-86C3-4B7ACFB1030D}" destId="{96C1A3BD-6D57-4ECE-BB3C-D5F2FF68C82E}" srcOrd="0" destOrd="0" presId="urn:microsoft.com/office/officeart/2005/8/layout/default"/>
    <dgm:cxn modelId="{37E78DE8-5D33-4281-94E1-9B63D0B465D7}" type="presParOf" srcId="{7EB10439-C08D-4ACE-9836-F2F0524AAB54}" destId="{B1BBE961-6972-42E3-A3FA-5C2D14E4BF86}" srcOrd="0" destOrd="0" presId="urn:microsoft.com/office/officeart/2005/8/layout/default"/>
    <dgm:cxn modelId="{0C922712-538E-4FD1-92FA-5023720C2B4A}" type="presParOf" srcId="{7EB10439-C08D-4ACE-9836-F2F0524AAB54}" destId="{594EF9CC-D5CD-4E87-8F2F-E3CF8761A6B8}" srcOrd="1" destOrd="0" presId="urn:microsoft.com/office/officeart/2005/8/layout/default"/>
    <dgm:cxn modelId="{FB342FC6-AF8E-4C0C-B928-E747C6A716A8}" type="presParOf" srcId="{7EB10439-C08D-4ACE-9836-F2F0524AAB54}" destId="{96C1A3BD-6D57-4ECE-BB3C-D5F2FF68C82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192152B-3D7A-4434-9A95-B685FD7146F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B14096E-8AF3-471B-B620-4F7462D536E4}">
      <dgm:prSet/>
      <dgm:spPr/>
      <dgm:t>
        <a:bodyPr/>
        <a:lstStyle/>
        <a:p>
          <a:r>
            <a:rPr lang="it-IT" dirty="0"/>
            <a:t>Windows</a:t>
          </a:r>
        </a:p>
      </dgm:t>
    </dgm:pt>
    <dgm:pt modelId="{21015252-B3AC-4A9A-A6F8-AE7268E022C3}" type="parTrans" cxnId="{BADE05A6-C77D-41B3-868E-18BC3CD33612}">
      <dgm:prSet/>
      <dgm:spPr/>
      <dgm:t>
        <a:bodyPr/>
        <a:lstStyle/>
        <a:p>
          <a:endParaRPr lang="it-IT"/>
        </a:p>
      </dgm:t>
    </dgm:pt>
    <dgm:pt modelId="{C68FBA1D-5449-42F8-A0FB-908EF3581813}" type="sibTrans" cxnId="{BADE05A6-C77D-41B3-868E-18BC3CD33612}">
      <dgm:prSet/>
      <dgm:spPr/>
      <dgm:t>
        <a:bodyPr/>
        <a:lstStyle/>
        <a:p>
          <a:endParaRPr lang="it-IT"/>
        </a:p>
      </dgm:t>
    </dgm:pt>
    <dgm:pt modelId="{13EE4E13-1455-4F3B-998E-E555B2CB6B58}">
      <dgm:prSet/>
      <dgm:spPr/>
      <dgm:t>
        <a:bodyPr/>
        <a:lstStyle/>
        <a:p>
          <a:r>
            <a:rPr lang="it-IT"/>
            <a:t>Pacchetto Office (Excel)</a:t>
          </a:r>
        </a:p>
      </dgm:t>
    </dgm:pt>
    <dgm:pt modelId="{AF49B111-8EE8-4560-8F7B-CB93BDB52F92}" type="parTrans" cxnId="{E3176187-B374-41C9-A3CC-8F6B5CEAFA57}">
      <dgm:prSet/>
      <dgm:spPr/>
      <dgm:t>
        <a:bodyPr/>
        <a:lstStyle/>
        <a:p>
          <a:endParaRPr lang="it-IT"/>
        </a:p>
      </dgm:t>
    </dgm:pt>
    <dgm:pt modelId="{0FE3EE28-D354-4BE6-AE63-63AD1C6CB4DC}" type="sibTrans" cxnId="{E3176187-B374-41C9-A3CC-8F6B5CEAFA57}">
      <dgm:prSet/>
      <dgm:spPr/>
      <dgm:t>
        <a:bodyPr/>
        <a:lstStyle/>
        <a:p>
          <a:endParaRPr lang="it-IT"/>
        </a:p>
      </dgm:t>
    </dgm:pt>
    <dgm:pt modelId="{DEA69F7A-B8E4-46A3-B650-16FBB232D4A8}">
      <dgm:prSet/>
      <dgm:spPr/>
      <dgm:t>
        <a:bodyPr/>
        <a:lstStyle/>
        <a:p>
          <a:r>
            <a:rPr lang="it-IT"/>
            <a:t>Navigazione in Internet</a:t>
          </a:r>
        </a:p>
      </dgm:t>
    </dgm:pt>
    <dgm:pt modelId="{478A1F7D-1B8F-4598-8454-B04568688626}" type="parTrans" cxnId="{0FEB424E-2481-47A8-ACAC-6B5AF75DA021}">
      <dgm:prSet/>
      <dgm:spPr/>
      <dgm:t>
        <a:bodyPr/>
        <a:lstStyle/>
        <a:p>
          <a:endParaRPr lang="it-IT"/>
        </a:p>
      </dgm:t>
    </dgm:pt>
    <dgm:pt modelId="{244BD890-FE27-4AFE-8AC9-552217BC76E9}" type="sibTrans" cxnId="{0FEB424E-2481-47A8-ACAC-6B5AF75DA021}">
      <dgm:prSet/>
      <dgm:spPr/>
      <dgm:t>
        <a:bodyPr/>
        <a:lstStyle/>
        <a:p>
          <a:endParaRPr lang="it-IT"/>
        </a:p>
      </dgm:t>
    </dgm:pt>
    <dgm:pt modelId="{92F64853-D1E7-4D1D-B53C-CA8118D99083}">
      <dgm:prSet/>
      <dgm:spPr/>
      <dgm:t>
        <a:bodyPr/>
        <a:lstStyle/>
        <a:p>
          <a:r>
            <a:rPr lang="it-IT"/>
            <a:t>Posta Elettronica</a:t>
          </a:r>
        </a:p>
      </dgm:t>
    </dgm:pt>
    <dgm:pt modelId="{1F7AA422-2BF6-4E24-AF8F-E12814DC864B}" type="parTrans" cxnId="{4F6FCCE1-AF4A-44F3-80C0-0B15173A4793}">
      <dgm:prSet/>
      <dgm:spPr/>
      <dgm:t>
        <a:bodyPr/>
        <a:lstStyle/>
        <a:p>
          <a:endParaRPr lang="it-IT"/>
        </a:p>
      </dgm:t>
    </dgm:pt>
    <dgm:pt modelId="{AE20CA8B-451C-4148-8A56-CB41B4404AB6}" type="sibTrans" cxnId="{4F6FCCE1-AF4A-44F3-80C0-0B15173A4793}">
      <dgm:prSet/>
      <dgm:spPr/>
      <dgm:t>
        <a:bodyPr/>
        <a:lstStyle/>
        <a:p>
          <a:endParaRPr lang="it-IT"/>
        </a:p>
      </dgm:t>
    </dgm:pt>
    <dgm:pt modelId="{4D442CD0-154F-4E9E-8786-0EC111D63C21}" type="pres">
      <dgm:prSet presAssocID="{D192152B-3D7A-4434-9A95-B685FD7146F1}" presName="diagram" presStyleCnt="0">
        <dgm:presLayoutVars>
          <dgm:dir/>
          <dgm:resizeHandles val="exact"/>
        </dgm:presLayoutVars>
      </dgm:prSet>
      <dgm:spPr/>
    </dgm:pt>
    <dgm:pt modelId="{CBC38A6F-0045-4E14-AF08-CCAEEC6AFB7B}" type="pres">
      <dgm:prSet presAssocID="{8B14096E-8AF3-471B-B620-4F7462D536E4}" presName="node" presStyleLbl="node1" presStyleIdx="0" presStyleCnt="4">
        <dgm:presLayoutVars>
          <dgm:bulletEnabled val="1"/>
        </dgm:presLayoutVars>
      </dgm:prSet>
      <dgm:spPr/>
    </dgm:pt>
    <dgm:pt modelId="{1E6CB8AD-BAFB-4A97-86F5-62BD57A7AB25}" type="pres">
      <dgm:prSet presAssocID="{C68FBA1D-5449-42F8-A0FB-908EF3581813}" presName="sibTrans" presStyleCnt="0"/>
      <dgm:spPr/>
    </dgm:pt>
    <dgm:pt modelId="{5A32FD79-0E6C-43E7-835E-0EB395B77D6C}" type="pres">
      <dgm:prSet presAssocID="{13EE4E13-1455-4F3B-998E-E555B2CB6B58}" presName="node" presStyleLbl="node1" presStyleIdx="1" presStyleCnt="4">
        <dgm:presLayoutVars>
          <dgm:bulletEnabled val="1"/>
        </dgm:presLayoutVars>
      </dgm:prSet>
      <dgm:spPr/>
    </dgm:pt>
    <dgm:pt modelId="{D44CBD47-B353-46E2-BCB2-EAC0B845E12C}" type="pres">
      <dgm:prSet presAssocID="{0FE3EE28-D354-4BE6-AE63-63AD1C6CB4DC}" presName="sibTrans" presStyleCnt="0"/>
      <dgm:spPr/>
    </dgm:pt>
    <dgm:pt modelId="{A674DC89-881B-427A-A3C2-853717761C2A}" type="pres">
      <dgm:prSet presAssocID="{DEA69F7A-B8E4-46A3-B650-16FBB232D4A8}" presName="node" presStyleLbl="node1" presStyleIdx="2" presStyleCnt="4">
        <dgm:presLayoutVars>
          <dgm:bulletEnabled val="1"/>
        </dgm:presLayoutVars>
      </dgm:prSet>
      <dgm:spPr/>
    </dgm:pt>
    <dgm:pt modelId="{88E87860-1EEB-466E-8B5E-C4316D993F2F}" type="pres">
      <dgm:prSet presAssocID="{244BD890-FE27-4AFE-8AC9-552217BC76E9}" presName="sibTrans" presStyleCnt="0"/>
      <dgm:spPr/>
    </dgm:pt>
    <dgm:pt modelId="{FEB839EF-773E-4385-8C3C-CE48B6BA5423}" type="pres">
      <dgm:prSet presAssocID="{92F64853-D1E7-4D1D-B53C-CA8118D99083}" presName="node" presStyleLbl="node1" presStyleIdx="3" presStyleCnt="4">
        <dgm:presLayoutVars>
          <dgm:bulletEnabled val="1"/>
        </dgm:presLayoutVars>
      </dgm:prSet>
      <dgm:spPr/>
    </dgm:pt>
  </dgm:ptLst>
  <dgm:cxnLst>
    <dgm:cxn modelId="{7F54B802-9118-4816-83EF-7462D97167B0}" type="presOf" srcId="{13EE4E13-1455-4F3B-998E-E555B2CB6B58}" destId="{5A32FD79-0E6C-43E7-835E-0EB395B77D6C}" srcOrd="0" destOrd="0" presId="urn:microsoft.com/office/officeart/2005/8/layout/default"/>
    <dgm:cxn modelId="{FF91E066-2BB4-42D9-988F-752D075FFBEF}" type="presOf" srcId="{92F64853-D1E7-4D1D-B53C-CA8118D99083}" destId="{FEB839EF-773E-4385-8C3C-CE48B6BA5423}" srcOrd="0" destOrd="0" presId="urn:microsoft.com/office/officeart/2005/8/layout/default"/>
    <dgm:cxn modelId="{0FEB424E-2481-47A8-ACAC-6B5AF75DA021}" srcId="{D192152B-3D7A-4434-9A95-B685FD7146F1}" destId="{DEA69F7A-B8E4-46A3-B650-16FBB232D4A8}" srcOrd="2" destOrd="0" parTransId="{478A1F7D-1B8F-4598-8454-B04568688626}" sibTransId="{244BD890-FE27-4AFE-8AC9-552217BC76E9}"/>
    <dgm:cxn modelId="{E3176187-B374-41C9-A3CC-8F6B5CEAFA57}" srcId="{D192152B-3D7A-4434-9A95-B685FD7146F1}" destId="{13EE4E13-1455-4F3B-998E-E555B2CB6B58}" srcOrd="1" destOrd="0" parTransId="{AF49B111-8EE8-4560-8F7B-CB93BDB52F92}" sibTransId="{0FE3EE28-D354-4BE6-AE63-63AD1C6CB4DC}"/>
    <dgm:cxn modelId="{BADE05A6-C77D-41B3-868E-18BC3CD33612}" srcId="{D192152B-3D7A-4434-9A95-B685FD7146F1}" destId="{8B14096E-8AF3-471B-B620-4F7462D536E4}" srcOrd="0" destOrd="0" parTransId="{21015252-B3AC-4A9A-A6F8-AE7268E022C3}" sibTransId="{C68FBA1D-5449-42F8-A0FB-908EF3581813}"/>
    <dgm:cxn modelId="{0FF595AB-2D0E-4AF2-BDCA-5655709956DD}" type="presOf" srcId="{DEA69F7A-B8E4-46A3-B650-16FBB232D4A8}" destId="{A674DC89-881B-427A-A3C2-853717761C2A}" srcOrd="0" destOrd="0" presId="urn:microsoft.com/office/officeart/2005/8/layout/default"/>
    <dgm:cxn modelId="{4F6FCCE1-AF4A-44F3-80C0-0B15173A4793}" srcId="{D192152B-3D7A-4434-9A95-B685FD7146F1}" destId="{92F64853-D1E7-4D1D-B53C-CA8118D99083}" srcOrd="3" destOrd="0" parTransId="{1F7AA422-2BF6-4E24-AF8F-E12814DC864B}" sibTransId="{AE20CA8B-451C-4148-8A56-CB41B4404AB6}"/>
    <dgm:cxn modelId="{EEF0EEEF-1358-4585-B773-68E623FD9C4A}" type="presOf" srcId="{8B14096E-8AF3-471B-B620-4F7462D536E4}" destId="{CBC38A6F-0045-4E14-AF08-CCAEEC6AFB7B}" srcOrd="0" destOrd="0" presId="urn:microsoft.com/office/officeart/2005/8/layout/default"/>
    <dgm:cxn modelId="{1CFD79F4-345C-4384-A0CF-3460857A5EE5}" type="presOf" srcId="{D192152B-3D7A-4434-9A95-B685FD7146F1}" destId="{4D442CD0-154F-4E9E-8786-0EC111D63C21}" srcOrd="0" destOrd="0" presId="urn:microsoft.com/office/officeart/2005/8/layout/default"/>
    <dgm:cxn modelId="{ADC31A94-6D6E-488D-8D71-05D51D3178EB}" type="presParOf" srcId="{4D442CD0-154F-4E9E-8786-0EC111D63C21}" destId="{CBC38A6F-0045-4E14-AF08-CCAEEC6AFB7B}" srcOrd="0" destOrd="0" presId="urn:microsoft.com/office/officeart/2005/8/layout/default"/>
    <dgm:cxn modelId="{FD34C177-56D7-4C5E-986F-C6901CB8664F}" type="presParOf" srcId="{4D442CD0-154F-4E9E-8786-0EC111D63C21}" destId="{1E6CB8AD-BAFB-4A97-86F5-62BD57A7AB25}" srcOrd="1" destOrd="0" presId="urn:microsoft.com/office/officeart/2005/8/layout/default"/>
    <dgm:cxn modelId="{8BED3E24-F1C5-4647-B357-AF862B947BAE}" type="presParOf" srcId="{4D442CD0-154F-4E9E-8786-0EC111D63C21}" destId="{5A32FD79-0E6C-43E7-835E-0EB395B77D6C}" srcOrd="2" destOrd="0" presId="urn:microsoft.com/office/officeart/2005/8/layout/default"/>
    <dgm:cxn modelId="{5F3A4AD3-25D8-4CEE-B578-5E9F9B61A4B1}" type="presParOf" srcId="{4D442CD0-154F-4E9E-8786-0EC111D63C21}" destId="{D44CBD47-B353-46E2-BCB2-EAC0B845E12C}" srcOrd="3" destOrd="0" presId="urn:microsoft.com/office/officeart/2005/8/layout/default"/>
    <dgm:cxn modelId="{58377361-CC85-4BA0-B2BE-6FF07058008B}" type="presParOf" srcId="{4D442CD0-154F-4E9E-8786-0EC111D63C21}" destId="{A674DC89-881B-427A-A3C2-853717761C2A}" srcOrd="4" destOrd="0" presId="urn:microsoft.com/office/officeart/2005/8/layout/default"/>
    <dgm:cxn modelId="{DEDCF94E-D368-4B5F-A4ED-336A9AA70A76}" type="presParOf" srcId="{4D442CD0-154F-4E9E-8786-0EC111D63C21}" destId="{88E87860-1EEB-466E-8B5E-C4316D993F2F}" srcOrd="5" destOrd="0" presId="urn:microsoft.com/office/officeart/2005/8/layout/default"/>
    <dgm:cxn modelId="{807F8159-10A2-4F01-BB26-23BF60D06241}" type="presParOf" srcId="{4D442CD0-154F-4E9E-8786-0EC111D63C21}" destId="{FEB839EF-773E-4385-8C3C-CE48B6BA542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7D57A5-2BA1-4FF2-98FE-33F9181330D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C4D00CA-156F-4F43-BAD9-3AC93A6031E5}">
      <dgm:prSet/>
      <dgm:spPr/>
      <dgm:t>
        <a:bodyPr/>
        <a:lstStyle/>
        <a:p>
          <a:r>
            <a:rPr lang="it-IT" dirty="0"/>
            <a:t>70% delle aziende le richiedono</a:t>
          </a:r>
        </a:p>
      </dgm:t>
    </dgm:pt>
    <dgm:pt modelId="{288AFD60-C4C2-435B-AEED-21D4E5F61F16}" type="parTrans" cxnId="{EFDEBD45-9C4C-414B-B10A-5966439CE65A}">
      <dgm:prSet/>
      <dgm:spPr/>
      <dgm:t>
        <a:bodyPr/>
        <a:lstStyle/>
        <a:p>
          <a:endParaRPr lang="it-IT"/>
        </a:p>
      </dgm:t>
    </dgm:pt>
    <dgm:pt modelId="{6138668B-8770-4D2C-8CB0-81B584C7388D}" type="sibTrans" cxnId="{EFDEBD45-9C4C-414B-B10A-5966439CE65A}">
      <dgm:prSet/>
      <dgm:spPr/>
      <dgm:t>
        <a:bodyPr/>
        <a:lstStyle/>
        <a:p>
          <a:endParaRPr lang="it-IT"/>
        </a:p>
      </dgm:t>
    </dgm:pt>
    <dgm:pt modelId="{11F579EC-3A6D-422D-8FE0-94F8E0FAD4AD}" type="pres">
      <dgm:prSet presAssocID="{D77D57A5-2BA1-4FF2-98FE-33F9181330D4}" presName="Name0" presStyleCnt="0">
        <dgm:presLayoutVars>
          <dgm:dir/>
          <dgm:resizeHandles val="exact"/>
        </dgm:presLayoutVars>
      </dgm:prSet>
      <dgm:spPr/>
    </dgm:pt>
    <dgm:pt modelId="{BDC50237-9111-4FE8-BE9D-AD9BD757C548}" type="pres">
      <dgm:prSet presAssocID="{6C4D00CA-156F-4F43-BAD9-3AC93A6031E5}" presName="node" presStyleLbl="node1" presStyleIdx="0" presStyleCnt="1">
        <dgm:presLayoutVars>
          <dgm:bulletEnabled val="1"/>
        </dgm:presLayoutVars>
      </dgm:prSet>
      <dgm:spPr/>
    </dgm:pt>
  </dgm:ptLst>
  <dgm:cxnLst>
    <dgm:cxn modelId="{EFDEBD45-9C4C-414B-B10A-5966439CE65A}" srcId="{D77D57A5-2BA1-4FF2-98FE-33F9181330D4}" destId="{6C4D00CA-156F-4F43-BAD9-3AC93A6031E5}" srcOrd="0" destOrd="0" parTransId="{288AFD60-C4C2-435B-AEED-21D4E5F61F16}" sibTransId="{6138668B-8770-4D2C-8CB0-81B584C7388D}"/>
    <dgm:cxn modelId="{140B9DAA-D503-4D41-BF3F-670B52EF443E}" type="presOf" srcId="{D77D57A5-2BA1-4FF2-98FE-33F9181330D4}" destId="{11F579EC-3A6D-422D-8FE0-94F8E0FAD4AD}" srcOrd="0" destOrd="0" presId="urn:microsoft.com/office/officeart/2005/8/layout/process1"/>
    <dgm:cxn modelId="{4F8AFBAC-C4EA-4DFF-8424-556809AA78AB}" type="presOf" srcId="{6C4D00CA-156F-4F43-BAD9-3AC93A6031E5}" destId="{BDC50237-9111-4FE8-BE9D-AD9BD757C548}" srcOrd="0" destOrd="0" presId="urn:microsoft.com/office/officeart/2005/8/layout/process1"/>
    <dgm:cxn modelId="{517EEC8C-CEFA-4DD4-8694-BA387059FD59}" type="presParOf" srcId="{11F579EC-3A6D-422D-8FE0-94F8E0FAD4AD}" destId="{BDC50237-9111-4FE8-BE9D-AD9BD757C54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623221F-8AE8-48A5-BBBB-C729021D050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5FCF3B0-07F2-4F6A-8982-35CE9BDB4120}">
      <dgm:prSet/>
      <dgm:spPr/>
      <dgm:t>
        <a:bodyPr/>
        <a:lstStyle/>
        <a:p>
          <a:r>
            <a:rPr lang="it-IT" dirty="0"/>
            <a:t>Capacità di lavorare in gruppo</a:t>
          </a:r>
        </a:p>
      </dgm:t>
    </dgm:pt>
    <dgm:pt modelId="{F2FC2785-0551-4118-B1F7-61A5E86EEF8F}" type="parTrans" cxnId="{501AAFB6-D4CF-42F2-ABC2-632E633FDBAB}">
      <dgm:prSet/>
      <dgm:spPr/>
      <dgm:t>
        <a:bodyPr/>
        <a:lstStyle/>
        <a:p>
          <a:endParaRPr lang="it-IT"/>
        </a:p>
      </dgm:t>
    </dgm:pt>
    <dgm:pt modelId="{9C4C58DC-F619-4352-B958-454151A01060}" type="sibTrans" cxnId="{501AAFB6-D4CF-42F2-ABC2-632E633FDBAB}">
      <dgm:prSet/>
      <dgm:spPr/>
      <dgm:t>
        <a:bodyPr/>
        <a:lstStyle/>
        <a:p>
          <a:endParaRPr lang="it-IT"/>
        </a:p>
      </dgm:t>
    </dgm:pt>
    <dgm:pt modelId="{64BB3792-D357-418F-A5C7-21E2DA983180}">
      <dgm:prSet/>
      <dgm:spPr/>
      <dgm:t>
        <a:bodyPr/>
        <a:lstStyle/>
        <a:p>
          <a:r>
            <a:rPr lang="it-IT"/>
            <a:t>Capacità di lavorare sotto stress</a:t>
          </a:r>
        </a:p>
      </dgm:t>
    </dgm:pt>
    <dgm:pt modelId="{9AA7A21F-89DB-4060-BB2A-E55A7E8C89BC}" type="parTrans" cxnId="{29703D57-EB88-416C-9567-47236E4BD343}">
      <dgm:prSet/>
      <dgm:spPr/>
      <dgm:t>
        <a:bodyPr/>
        <a:lstStyle/>
        <a:p>
          <a:endParaRPr lang="it-IT"/>
        </a:p>
      </dgm:t>
    </dgm:pt>
    <dgm:pt modelId="{E2638487-7699-4334-9AB1-580080B639B7}" type="sibTrans" cxnId="{29703D57-EB88-416C-9567-47236E4BD343}">
      <dgm:prSet/>
      <dgm:spPr/>
      <dgm:t>
        <a:bodyPr/>
        <a:lstStyle/>
        <a:p>
          <a:endParaRPr lang="it-IT"/>
        </a:p>
      </dgm:t>
    </dgm:pt>
    <dgm:pt modelId="{CF55C0C4-ADEF-46C5-BE03-83654D1F1E05}">
      <dgm:prSet/>
      <dgm:spPr/>
      <dgm:t>
        <a:bodyPr/>
        <a:lstStyle/>
        <a:p>
          <a:r>
            <a:rPr lang="it-IT"/>
            <a:t>Leadership</a:t>
          </a:r>
        </a:p>
      </dgm:t>
    </dgm:pt>
    <dgm:pt modelId="{65656870-9FAD-4F27-A4E2-28FC331DD7F3}" type="parTrans" cxnId="{4C973425-A7E8-4C9E-A590-3A741E9885B7}">
      <dgm:prSet/>
      <dgm:spPr/>
      <dgm:t>
        <a:bodyPr/>
        <a:lstStyle/>
        <a:p>
          <a:endParaRPr lang="it-IT"/>
        </a:p>
      </dgm:t>
    </dgm:pt>
    <dgm:pt modelId="{A2E3262C-9B22-4E3C-8B69-6E605E8D91C8}" type="sibTrans" cxnId="{4C973425-A7E8-4C9E-A590-3A741E9885B7}">
      <dgm:prSet/>
      <dgm:spPr/>
      <dgm:t>
        <a:bodyPr/>
        <a:lstStyle/>
        <a:p>
          <a:endParaRPr lang="it-IT"/>
        </a:p>
      </dgm:t>
    </dgm:pt>
    <dgm:pt modelId="{697F8C80-3CC5-4A60-AF2E-81EFEB76B234}">
      <dgm:prSet/>
      <dgm:spPr/>
      <dgm:t>
        <a:bodyPr/>
        <a:lstStyle/>
        <a:p>
          <a:r>
            <a:rPr lang="it-IT"/>
            <a:t>Doti comunicative</a:t>
          </a:r>
        </a:p>
      </dgm:t>
    </dgm:pt>
    <dgm:pt modelId="{54BB509F-C0EB-4D87-A765-C2829E51D194}" type="parTrans" cxnId="{6A1B2299-2FAF-4685-AFCD-C44119D418B9}">
      <dgm:prSet/>
      <dgm:spPr/>
      <dgm:t>
        <a:bodyPr/>
        <a:lstStyle/>
        <a:p>
          <a:endParaRPr lang="it-IT"/>
        </a:p>
      </dgm:t>
    </dgm:pt>
    <dgm:pt modelId="{B2E112E5-39EB-468E-8C57-F9153047FAEA}" type="sibTrans" cxnId="{6A1B2299-2FAF-4685-AFCD-C44119D418B9}">
      <dgm:prSet/>
      <dgm:spPr/>
      <dgm:t>
        <a:bodyPr/>
        <a:lstStyle/>
        <a:p>
          <a:endParaRPr lang="it-IT"/>
        </a:p>
      </dgm:t>
    </dgm:pt>
    <dgm:pt modelId="{B2C8145B-4BEB-4F60-A798-CFCA22EFCF76}">
      <dgm:prSet/>
      <dgm:spPr/>
      <dgm:t>
        <a:bodyPr/>
        <a:lstStyle/>
        <a:p>
          <a:r>
            <a:rPr lang="it-IT"/>
            <a:t>Capacità di apprendere</a:t>
          </a:r>
        </a:p>
      </dgm:t>
    </dgm:pt>
    <dgm:pt modelId="{4D87731D-F1CA-4239-9B71-815B53B46760}" type="parTrans" cxnId="{AAAF9303-A20E-44A6-B458-13B49E89CF49}">
      <dgm:prSet/>
      <dgm:spPr/>
      <dgm:t>
        <a:bodyPr/>
        <a:lstStyle/>
        <a:p>
          <a:endParaRPr lang="it-IT"/>
        </a:p>
      </dgm:t>
    </dgm:pt>
    <dgm:pt modelId="{E1A201FF-2CB1-4466-B746-EFA0E33001EA}" type="sibTrans" cxnId="{AAAF9303-A20E-44A6-B458-13B49E89CF49}">
      <dgm:prSet/>
      <dgm:spPr/>
      <dgm:t>
        <a:bodyPr/>
        <a:lstStyle/>
        <a:p>
          <a:endParaRPr lang="it-IT"/>
        </a:p>
      </dgm:t>
    </dgm:pt>
    <dgm:pt modelId="{67A0E78E-73A8-4383-83F8-48A8BA92F8D4}" type="pres">
      <dgm:prSet presAssocID="{E623221F-8AE8-48A5-BBBB-C729021D0501}" presName="diagram" presStyleCnt="0">
        <dgm:presLayoutVars>
          <dgm:dir/>
          <dgm:resizeHandles val="exact"/>
        </dgm:presLayoutVars>
      </dgm:prSet>
      <dgm:spPr/>
    </dgm:pt>
    <dgm:pt modelId="{DA98B0E2-FF4E-4A7E-BFAA-ED459F86BD77}" type="pres">
      <dgm:prSet presAssocID="{85FCF3B0-07F2-4F6A-8982-35CE9BDB4120}" presName="node" presStyleLbl="node1" presStyleIdx="0" presStyleCnt="5">
        <dgm:presLayoutVars>
          <dgm:bulletEnabled val="1"/>
        </dgm:presLayoutVars>
      </dgm:prSet>
      <dgm:spPr/>
    </dgm:pt>
    <dgm:pt modelId="{E3EFC727-13EB-4518-AC6B-5A9BD4814AE7}" type="pres">
      <dgm:prSet presAssocID="{9C4C58DC-F619-4352-B958-454151A01060}" presName="sibTrans" presStyleCnt="0"/>
      <dgm:spPr/>
    </dgm:pt>
    <dgm:pt modelId="{E754EAE0-033C-482E-9B45-65D27E8EDBF7}" type="pres">
      <dgm:prSet presAssocID="{64BB3792-D357-418F-A5C7-21E2DA983180}" presName="node" presStyleLbl="node1" presStyleIdx="1" presStyleCnt="5">
        <dgm:presLayoutVars>
          <dgm:bulletEnabled val="1"/>
        </dgm:presLayoutVars>
      </dgm:prSet>
      <dgm:spPr/>
    </dgm:pt>
    <dgm:pt modelId="{61F4B533-949D-413B-B08C-42D3134C21F3}" type="pres">
      <dgm:prSet presAssocID="{E2638487-7699-4334-9AB1-580080B639B7}" presName="sibTrans" presStyleCnt="0"/>
      <dgm:spPr/>
    </dgm:pt>
    <dgm:pt modelId="{053C45C5-7A8A-4B94-BC0F-02849C0A8EE9}" type="pres">
      <dgm:prSet presAssocID="{CF55C0C4-ADEF-46C5-BE03-83654D1F1E05}" presName="node" presStyleLbl="node1" presStyleIdx="2" presStyleCnt="5">
        <dgm:presLayoutVars>
          <dgm:bulletEnabled val="1"/>
        </dgm:presLayoutVars>
      </dgm:prSet>
      <dgm:spPr/>
    </dgm:pt>
    <dgm:pt modelId="{55AD9495-5B96-4B0E-AE04-006FC582E7AB}" type="pres">
      <dgm:prSet presAssocID="{A2E3262C-9B22-4E3C-8B69-6E605E8D91C8}" presName="sibTrans" presStyleCnt="0"/>
      <dgm:spPr/>
    </dgm:pt>
    <dgm:pt modelId="{67AADEBF-8419-474C-A1D1-1C3FCB15EC90}" type="pres">
      <dgm:prSet presAssocID="{697F8C80-3CC5-4A60-AF2E-81EFEB76B234}" presName="node" presStyleLbl="node1" presStyleIdx="3" presStyleCnt="5">
        <dgm:presLayoutVars>
          <dgm:bulletEnabled val="1"/>
        </dgm:presLayoutVars>
      </dgm:prSet>
      <dgm:spPr/>
    </dgm:pt>
    <dgm:pt modelId="{B78DD086-BF51-4D14-A005-668B4D0266A1}" type="pres">
      <dgm:prSet presAssocID="{B2E112E5-39EB-468E-8C57-F9153047FAEA}" presName="sibTrans" presStyleCnt="0"/>
      <dgm:spPr/>
    </dgm:pt>
    <dgm:pt modelId="{60961EB6-DA55-4D7E-886F-C5224D9BCA47}" type="pres">
      <dgm:prSet presAssocID="{B2C8145B-4BEB-4F60-A798-CFCA22EFCF76}" presName="node" presStyleLbl="node1" presStyleIdx="4" presStyleCnt="5">
        <dgm:presLayoutVars>
          <dgm:bulletEnabled val="1"/>
        </dgm:presLayoutVars>
      </dgm:prSet>
      <dgm:spPr/>
    </dgm:pt>
  </dgm:ptLst>
  <dgm:cxnLst>
    <dgm:cxn modelId="{AAAF9303-A20E-44A6-B458-13B49E89CF49}" srcId="{E623221F-8AE8-48A5-BBBB-C729021D0501}" destId="{B2C8145B-4BEB-4F60-A798-CFCA22EFCF76}" srcOrd="4" destOrd="0" parTransId="{4D87731D-F1CA-4239-9B71-815B53B46760}" sibTransId="{E1A201FF-2CB1-4466-B746-EFA0E33001EA}"/>
    <dgm:cxn modelId="{E3CF0E0D-7A6C-46C5-B926-B7ED17F7FAF3}" type="presOf" srcId="{B2C8145B-4BEB-4F60-A798-CFCA22EFCF76}" destId="{60961EB6-DA55-4D7E-886F-C5224D9BCA47}" srcOrd="0" destOrd="0" presId="urn:microsoft.com/office/officeart/2005/8/layout/default"/>
    <dgm:cxn modelId="{1BB53114-B1D7-4288-9373-83E8AEE4D1BF}" type="presOf" srcId="{85FCF3B0-07F2-4F6A-8982-35CE9BDB4120}" destId="{DA98B0E2-FF4E-4A7E-BFAA-ED459F86BD77}" srcOrd="0" destOrd="0" presId="urn:microsoft.com/office/officeart/2005/8/layout/default"/>
    <dgm:cxn modelId="{4C973425-A7E8-4C9E-A590-3A741E9885B7}" srcId="{E623221F-8AE8-48A5-BBBB-C729021D0501}" destId="{CF55C0C4-ADEF-46C5-BE03-83654D1F1E05}" srcOrd="2" destOrd="0" parTransId="{65656870-9FAD-4F27-A4E2-28FC331DD7F3}" sibTransId="{A2E3262C-9B22-4E3C-8B69-6E605E8D91C8}"/>
    <dgm:cxn modelId="{C676E236-B000-45D4-8854-44ACCBC6085F}" type="presOf" srcId="{CF55C0C4-ADEF-46C5-BE03-83654D1F1E05}" destId="{053C45C5-7A8A-4B94-BC0F-02849C0A8EE9}" srcOrd="0" destOrd="0" presId="urn:microsoft.com/office/officeart/2005/8/layout/default"/>
    <dgm:cxn modelId="{29703D57-EB88-416C-9567-47236E4BD343}" srcId="{E623221F-8AE8-48A5-BBBB-C729021D0501}" destId="{64BB3792-D357-418F-A5C7-21E2DA983180}" srcOrd="1" destOrd="0" parTransId="{9AA7A21F-89DB-4060-BB2A-E55A7E8C89BC}" sibTransId="{E2638487-7699-4334-9AB1-580080B639B7}"/>
    <dgm:cxn modelId="{ED38C983-D511-4313-97E2-1799B3C8A19F}" type="presOf" srcId="{E623221F-8AE8-48A5-BBBB-C729021D0501}" destId="{67A0E78E-73A8-4383-83F8-48A8BA92F8D4}" srcOrd="0" destOrd="0" presId="urn:microsoft.com/office/officeart/2005/8/layout/default"/>
    <dgm:cxn modelId="{6A1B2299-2FAF-4685-AFCD-C44119D418B9}" srcId="{E623221F-8AE8-48A5-BBBB-C729021D0501}" destId="{697F8C80-3CC5-4A60-AF2E-81EFEB76B234}" srcOrd="3" destOrd="0" parTransId="{54BB509F-C0EB-4D87-A765-C2829E51D194}" sibTransId="{B2E112E5-39EB-468E-8C57-F9153047FAEA}"/>
    <dgm:cxn modelId="{501AAFB6-D4CF-42F2-ABC2-632E633FDBAB}" srcId="{E623221F-8AE8-48A5-BBBB-C729021D0501}" destId="{85FCF3B0-07F2-4F6A-8982-35CE9BDB4120}" srcOrd="0" destOrd="0" parTransId="{F2FC2785-0551-4118-B1F7-61A5E86EEF8F}" sibTransId="{9C4C58DC-F619-4352-B958-454151A01060}"/>
    <dgm:cxn modelId="{F21620D8-7717-440D-AAC2-4497055F5B9C}" type="presOf" srcId="{697F8C80-3CC5-4A60-AF2E-81EFEB76B234}" destId="{67AADEBF-8419-474C-A1D1-1C3FCB15EC90}" srcOrd="0" destOrd="0" presId="urn:microsoft.com/office/officeart/2005/8/layout/default"/>
    <dgm:cxn modelId="{045367E0-1B44-45A5-AE82-AD7C97474829}" type="presOf" srcId="{64BB3792-D357-418F-A5C7-21E2DA983180}" destId="{E754EAE0-033C-482E-9B45-65D27E8EDBF7}" srcOrd="0" destOrd="0" presId="urn:microsoft.com/office/officeart/2005/8/layout/default"/>
    <dgm:cxn modelId="{728F603B-F2CA-4EF9-A323-B9BF308E3548}" type="presParOf" srcId="{67A0E78E-73A8-4383-83F8-48A8BA92F8D4}" destId="{DA98B0E2-FF4E-4A7E-BFAA-ED459F86BD77}" srcOrd="0" destOrd="0" presId="urn:microsoft.com/office/officeart/2005/8/layout/default"/>
    <dgm:cxn modelId="{99466814-93EA-4016-9FAE-D8112723343F}" type="presParOf" srcId="{67A0E78E-73A8-4383-83F8-48A8BA92F8D4}" destId="{E3EFC727-13EB-4518-AC6B-5A9BD4814AE7}" srcOrd="1" destOrd="0" presId="urn:microsoft.com/office/officeart/2005/8/layout/default"/>
    <dgm:cxn modelId="{7EF4926B-6756-469E-BFC2-C59CE99A6127}" type="presParOf" srcId="{67A0E78E-73A8-4383-83F8-48A8BA92F8D4}" destId="{E754EAE0-033C-482E-9B45-65D27E8EDBF7}" srcOrd="2" destOrd="0" presId="urn:microsoft.com/office/officeart/2005/8/layout/default"/>
    <dgm:cxn modelId="{A980B1AB-2EE4-4811-95FC-FEF83B5D2291}" type="presParOf" srcId="{67A0E78E-73A8-4383-83F8-48A8BA92F8D4}" destId="{61F4B533-949D-413B-B08C-42D3134C21F3}" srcOrd="3" destOrd="0" presId="urn:microsoft.com/office/officeart/2005/8/layout/default"/>
    <dgm:cxn modelId="{257FA2E7-4C17-4009-B575-A65D3D3DDFAA}" type="presParOf" srcId="{67A0E78E-73A8-4383-83F8-48A8BA92F8D4}" destId="{053C45C5-7A8A-4B94-BC0F-02849C0A8EE9}" srcOrd="4" destOrd="0" presId="urn:microsoft.com/office/officeart/2005/8/layout/default"/>
    <dgm:cxn modelId="{1AF71272-3132-4EE4-921C-ACC0514F4EBE}" type="presParOf" srcId="{67A0E78E-73A8-4383-83F8-48A8BA92F8D4}" destId="{55AD9495-5B96-4B0E-AE04-006FC582E7AB}" srcOrd="5" destOrd="0" presId="urn:microsoft.com/office/officeart/2005/8/layout/default"/>
    <dgm:cxn modelId="{413B3B7E-87CF-4326-8B95-A592FF69909E}" type="presParOf" srcId="{67A0E78E-73A8-4383-83F8-48A8BA92F8D4}" destId="{67AADEBF-8419-474C-A1D1-1C3FCB15EC90}" srcOrd="6" destOrd="0" presId="urn:microsoft.com/office/officeart/2005/8/layout/default"/>
    <dgm:cxn modelId="{4D85DDDD-9526-430E-9967-208239ADB774}" type="presParOf" srcId="{67A0E78E-73A8-4383-83F8-48A8BA92F8D4}" destId="{B78DD086-BF51-4D14-A005-668B4D0266A1}" srcOrd="7" destOrd="0" presId="urn:microsoft.com/office/officeart/2005/8/layout/default"/>
    <dgm:cxn modelId="{58E4D794-91DA-4BB8-B8FF-775C5A388EDA}" type="presParOf" srcId="{67A0E78E-73A8-4383-83F8-48A8BA92F8D4}" destId="{60961EB6-DA55-4D7E-886F-C5224D9BCA4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74275-C60C-4860-AB43-7B76AABFB63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A710859-F24B-40B5-808C-12B24E7716F1}">
      <dgm:prSet/>
      <dgm:spPr/>
      <dgm:t>
        <a:bodyPr/>
        <a:lstStyle/>
        <a:p>
          <a:r>
            <a:rPr lang="it-IT" dirty="0"/>
            <a:t>Attirare l'attenzione dei selezionatori</a:t>
          </a:r>
        </a:p>
      </dgm:t>
    </dgm:pt>
    <dgm:pt modelId="{793BF296-D3FD-4388-8D45-1109C3F3638C}" type="parTrans" cxnId="{26E4D7E9-5E79-4384-8DB0-FD3A8BA89D42}">
      <dgm:prSet/>
      <dgm:spPr/>
      <dgm:t>
        <a:bodyPr/>
        <a:lstStyle/>
        <a:p>
          <a:endParaRPr lang="it-IT"/>
        </a:p>
      </dgm:t>
    </dgm:pt>
    <dgm:pt modelId="{7927D2C2-318D-45B1-B35C-6067FD8E13F4}" type="sibTrans" cxnId="{26E4D7E9-5E79-4384-8DB0-FD3A8BA89D42}">
      <dgm:prSet/>
      <dgm:spPr/>
      <dgm:t>
        <a:bodyPr/>
        <a:lstStyle/>
        <a:p>
          <a:endParaRPr lang="it-IT"/>
        </a:p>
      </dgm:t>
    </dgm:pt>
    <dgm:pt modelId="{CED8B3F2-9C77-4254-A177-0427F3CE74E2}" type="pres">
      <dgm:prSet presAssocID="{30F74275-C60C-4860-AB43-7B76AABFB635}" presName="linear" presStyleCnt="0">
        <dgm:presLayoutVars>
          <dgm:animLvl val="lvl"/>
          <dgm:resizeHandles val="exact"/>
        </dgm:presLayoutVars>
      </dgm:prSet>
      <dgm:spPr/>
    </dgm:pt>
    <dgm:pt modelId="{13C10EB5-F611-49AC-8541-6390A8F53902}" type="pres">
      <dgm:prSet presAssocID="{2A710859-F24B-40B5-808C-12B24E7716F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238A883-05C8-495E-A71A-51E1B2AA7152}" type="presOf" srcId="{30F74275-C60C-4860-AB43-7B76AABFB635}" destId="{CED8B3F2-9C77-4254-A177-0427F3CE74E2}" srcOrd="0" destOrd="0" presId="urn:microsoft.com/office/officeart/2005/8/layout/vList2"/>
    <dgm:cxn modelId="{D8114D91-EE2A-42BB-9ED3-FD869611683C}" type="presOf" srcId="{2A710859-F24B-40B5-808C-12B24E7716F1}" destId="{13C10EB5-F611-49AC-8541-6390A8F53902}" srcOrd="0" destOrd="0" presId="urn:microsoft.com/office/officeart/2005/8/layout/vList2"/>
    <dgm:cxn modelId="{26E4D7E9-5E79-4384-8DB0-FD3A8BA89D42}" srcId="{30F74275-C60C-4860-AB43-7B76AABFB635}" destId="{2A710859-F24B-40B5-808C-12B24E7716F1}" srcOrd="0" destOrd="0" parTransId="{793BF296-D3FD-4388-8D45-1109C3F3638C}" sibTransId="{7927D2C2-318D-45B1-B35C-6067FD8E13F4}"/>
    <dgm:cxn modelId="{5E54744F-A3A5-4E3E-8359-C2D4102F040B}" type="presParOf" srcId="{CED8B3F2-9C77-4254-A177-0427F3CE74E2}" destId="{13C10EB5-F611-49AC-8541-6390A8F539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836EF-794E-438F-850F-B18671F242F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E884C6CE-048B-406D-9BA6-35A1E2BF5C73}">
      <dgm:prSet/>
      <dgm:spPr/>
      <dgm:t>
        <a:bodyPr/>
        <a:lstStyle/>
        <a:p>
          <a:r>
            <a:rPr lang="it-IT" dirty="0"/>
            <a:t>È fatto in maniera semplice e chiara</a:t>
          </a:r>
        </a:p>
      </dgm:t>
    </dgm:pt>
    <dgm:pt modelId="{022073B8-DE55-4648-A9B9-BB6FB8A7BC85}" type="parTrans" cxnId="{905604B6-8BE2-4464-87A8-C440F4099224}">
      <dgm:prSet/>
      <dgm:spPr/>
      <dgm:t>
        <a:bodyPr/>
        <a:lstStyle/>
        <a:p>
          <a:endParaRPr lang="it-IT"/>
        </a:p>
      </dgm:t>
    </dgm:pt>
    <dgm:pt modelId="{8B140AF7-ACED-4A29-9DC6-5385814F2AC9}" type="sibTrans" cxnId="{905604B6-8BE2-4464-87A8-C440F4099224}">
      <dgm:prSet/>
      <dgm:spPr/>
      <dgm:t>
        <a:bodyPr/>
        <a:lstStyle/>
        <a:p>
          <a:endParaRPr lang="it-IT"/>
        </a:p>
      </dgm:t>
    </dgm:pt>
    <dgm:pt modelId="{3FC01B6F-2A3B-4234-A324-B195DFA0E9C2}">
      <dgm:prSet/>
      <dgm:spPr/>
      <dgm:t>
        <a:bodyPr/>
        <a:lstStyle/>
        <a:p>
          <a:r>
            <a:rPr lang="it-IT" dirty="0"/>
            <a:t>Massimo 2 pagine</a:t>
          </a:r>
        </a:p>
      </dgm:t>
    </dgm:pt>
    <dgm:pt modelId="{27F4E932-FEC8-438A-938B-FF1EB997D845}" type="parTrans" cxnId="{C0C0F3B1-3908-42E3-A587-F031A906EC0B}">
      <dgm:prSet/>
      <dgm:spPr/>
      <dgm:t>
        <a:bodyPr/>
        <a:lstStyle/>
        <a:p>
          <a:endParaRPr lang="it-IT"/>
        </a:p>
      </dgm:t>
    </dgm:pt>
    <dgm:pt modelId="{ED329268-58F1-4A5E-AD78-38BE89BF1E5D}" type="sibTrans" cxnId="{C0C0F3B1-3908-42E3-A587-F031A906EC0B}">
      <dgm:prSet/>
      <dgm:spPr/>
      <dgm:t>
        <a:bodyPr/>
        <a:lstStyle/>
        <a:p>
          <a:endParaRPr lang="it-IT"/>
        </a:p>
      </dgm:t>
    </dgm:pt>
    <dgm:pt modelId="{8EE7DE90-BCEC-471E-8405-E36F6915ACE2}" type="pres">
      <dgm:prSet presAssocID="{46B836EF-794E-438F-850F-B18671F242F4}" presName="linear" presStyleCnt="0">
        <dgm:presLayoutVars>
          <dgm:animLvl val="lvl"/>
          <dgm:resizeHandles val="exact"/>
        </dgm:presLayoutVars>
      </dgm:prSet>
      <dgm:spPr/>
    </dgm:pt>
    <dgm:pt modelId="{7E8E7CFE-3130-4F04-A1F8-000FC5BA06D1}" type="pres">
      <dgm:prSet presAssocID="{E884C6CE-048B-406D-9BA6-35A1E2BF5C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6B080E-892B-4F95-A104-9AF76CD494BB}" type="pres">
      <dgm:prSet presAssocID="{8B140AF7-ACED-4A29-9DC6-5385814F2AC9}" presName="spacer" presStyleCnt="0"/>
      <dgm:spPr/>
    </dgm:pt>
    <dgm:pt modelId="{9A7A3DBA-F11B-4B14-B6CE-D772C9FAA27B}" type="pres">
      <dgm:prSet presAssocID="{3FC01B6F-2A3B-4234-A324-B195DFA0E9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0C0F3B1-3908-42E3-A587-F031A906EC0B}" srcId="{46B836EF-794E-438F-850F-B18671F242F4}" destId="{3FC01B6F-2A3B-4234-A324-B195DFA0E9C2}" srcOrd="1" destOrd="0" parTransId="{27F4E932-FEC8-438A-938B-FF1EB997D845}" sibTransId="{ED329268-58F1-4A5E-AD78-38BE89BF1E5D}"/>
    <dgm:cxn modelId="{905604B6-8BE2-4464-87A8-C440F4099224}" srcId="{46B836EF-794E-438F-850F-B18671F242F4}" destId="{E884C6CE-048B-406D-9BA6-35A1E2BF5C73}" srcOrd="0" destOrd="0" parTransId="{022073B8-DE55-4648-A9B9-BB6FB8A7BC85}" sibTransId="{8B140AF7-ACED-4A29-9DC6-5385814F2AC9}"/>
    <dgm:cxn modelId="{29588DC2-CD09-465D-A9ED-E8BF4098F9DA}" type="presOf" srcId="{E884C6CE-048B-406D-9BA6-35A1E2BF5C73}" destId="{7E8E7CFE-3130-4F04-A1F8-000FC5BA06D1}" srcOrd="0" destOrd="0" presId="urn:microsoft.com/office/officeart/2005/8/layout/vList2"/>
    <dgm:cxn modelId="{B2136FC5-569F-4633-BEF2-955A7087DAD8}" type="presOf" srcId="{3FC01B6F-2A3B-4234-A324-B195DFA0E9C2}" destId="{9A7A3DBA-F11B-4B14-B6CE-D772C9FAA27B}" srcOrd="0" destOrd="0" presId="urn:microsoft.com/office/officeart/2005/8/layout/vList2"/>
    <dgm:cxn modelId="{9BED9CCD-4236-4DA9-AE5A-B213D3E537B1}" type="presOf" srcId="{46B836EF-794E-438F-850F-B18671F242F4}" destId="{8EE7DE90-BCEC-471E-8405-E36F6915ACE2}" srcOrd="0" destOrd="0" presId="urn:microsoft.com/office/officeart/2005/8/layout/vList2"/>
    <dgm:cxn modelId="{4654611B-318F-4600-A460-E41416715EF2}" type="presParOf" srcId="{8EE7DE90-BCEC-471E-8405-E36F6915ACE2}" destId="{7E8E7CFE-3130-4F04-A1F8-000FC5BA06D1}" srcOrd="0" destOrd="0" presId="urn:microsoft.com/office/officeart/2005/8/layout/vList2"/>
    <dgm:cxn modelId="{546AF8ED-C703-4BE1-925A-E54F771F2542}" type="presParOf" srcId="{8EE7DE90-BCEC-471E-8405-E36F6915ACE2}" destId="{876B080E-892B-4F95-A104-9AF76CD494BB}" srcOrd="1" destOrd="0" presId="urn:microsoft.com/office/officeart/2005/8/layout/vList2"/>
    <dgm:cxn modelId="{B03DD6CF-2DBB-461C-AA06-19F87BF65EBA}" type="presParOf" srcId="{8EE7DE90-BCEC-471E-8405-E36F6915ACE2}" destId="{9A7A3DBA-F11B-4B14-B6CE-D772C9FAA2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30831B-6CC9-4E2B-9C43-27EC93879C4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CAB6F0E-FB5D-4282-84C9-47E329AA62A3}">
      <dgm:prSet/>
      <dgm:spPr/>
      <dgm:t>
        <a:bodyPr/>
        <a:lstStyle/>
        <a:p>
          <a:r>
            <a:rPr lang="it-IT" dirty="0"/>
            <a:t>Chiarezza espositiva</a:t>
          </a:r>
        </a:p>
      </dgm:t>
    </dgm:pt>
    <dgm:pt modelId="{BC60B27E-D5D2-404F-8C01-7942A6AA2290}" type="parTrans" cxnId="{FDF1EA5B-6024-435E-9BDB-528BAFB1E30E}">
      <dgm:prSet/>
      <dgm:spPr/>
      <dgm:t>
        <a:bodyPr/>
        <a:lstStyle/>
        <a:p>
          <a:endParaRPr lang="it-IT"/>
        </a:p>
      </dgm:t>
    </dgm:pt>
    <dgm:pt modelId="{E36C7F1B-9EA6-4BBB-82F0-D82D18BA149B}" type="sibTrans" cxnId="{FDF1EA5B-6024-435E-9BDB-528BAFB1E30E}">
      <dgm:prSet/>
      <dgm:spPr/>
      <dgm:t>
        <a:bodyPr/>
        <a:lstStyle/>
        <a:p>
          <a:endParaRPr lang="it-IT"/>
        </a:p>
      </dgm:t>
    </dgm:pt>
    <dgm:pt modelId="{03665FD9-6709-46F1-85A1-4BD5406924FC}">
      <dgm:prSet/>
      <dgm:spPr/>
      <dgm:t>
        <a:bodyPr/>
        <a:lstStyle/>
        <a:p>
          <a:r>
            <a:rPr lang="it-IT"/>
            <a:t>Capacità di sintesi</a:t>
          </a:r>
        </a:p>
      </dgm:t>
    </dgm:pt>
    <dgm:pt modelId="{8D364A5F-2528-4B9A-8759-3D27161F3091}" type="parTrans" cxnId="{E17FD2EE-F6BD-4932-A61D-135D8AFBBEA5}">
      <dgm:prSet/>
      <dgm:spPr/>
      <dgm:t>
        <a:bodyPr/>
        <a:lstStyle/>
        <a:p>
          <a:endParaRPr lang="it-IT"/>
        </a:p>
      </dgm:t>
    </dgm:pt>
    <dgm:pt modelId="{EF8A4035-FE7C-4343-B754-AA444D2B2A48}" type="sibTrans" cxnId="{E17FD2EE-F6BD-4932-A61D-135D8AFBBEA5}">
      <dgm:prSet/>
      <dgm:spPr/>
      <dgm:t>
        <a:bodyPr/>
        <a:lstStyle/>
        <a:p>
          <a:endParaRPr lang="it-IT"/>
        </a:p>
      </dgm:t>
    </dgm:pt>
    <dgm:pt modelId="{853DA057-54C1-4621-9F90-AE04B09A0A4C}">
      <dgm:prSet/>
      <dgm:spPr/>
      <dgm:t>
        <a:bodyPr/>
        <a:lstStyle/>
        <a:p>
          <a:r>
            <a:rPr lang="it-IT"/>
            <a:t>Fluidità</a:t>
          </a:r>
        </a:p>
      </dgm:t>
    </dgm:pt>
    <dgm:pt modelId="{EAC95F8B-6F61-40C8-9141-4B17C47B1380}" type="parTrans" cxnId="{58FA1563-51D5-413E-A614-7AF4C6565EE5}">
      <dgm:prSet/>
      <dgm:spPr/>
      <dgm:t>
        <a:bodyPr/>
        <a:lstStyle/>
        <a:p>
          <a:endParaRPr lang="it-IT"/>
        </a:p>
      </dgm:t>
    </dgm:pt>
    <dgm:pt modelId="{BFBDE583-4916-4D39-9CFF-A2B577C981E3}" type="sibTrans" cxnId="{58FA1563-51D5-413E-A614-7AF4C6565EE5}">
      <dgm:prSet/>
      <dgm:spPr/>
      <dgm:t>
        <a:bodyPr/>
        <a:lstStyle/>
        <a:p>
          <a:endParaRPr lang="it-IT"/>
        </a:p>
      </dgm:t>
    </dgm:pt>
    <dgm:pt modelId="{5BAA897B-252F-46FF-9A99-4423EA8E89D4}" type="pres">
      <dgm:prSet presAssocID="{D030831B-6CC9-4E2B-9C43-27EC93879C44}" presName="diagram" presStyleCnt="0">
        <dgm:presLayoutVars>
          <dgm:dir/>
          <dgm:resizeHandles val="exact"/>
        </dgm:presLayoutVars>
      </dgm:prSet>
      <dgm:spPr/>
    </dgm:pt>
    <dgm:pt modelId="{4BD7D5AC-807D-47BE-B618-357689636BE2}" type="pres">
      <dgm:prSet presAssocID="{ECAB6F0E-FB5D-4282-84C9-47E329AA62A3}" presName="node" presStyleLbl="node1" presStyleIdx="0" presStyleCnt="3">
        <dgm:presLayoutVars>
          <dgm:bulletEnabled val="1"/>
        </dgm:presLayoutVars>
      </dgm:prSet>
      <dgm:spPr/>
    </dgm:pt>
    <dgm:pt modelId="{DCE99D50-EEC1-4C2C-976D-8D89C81ADDCC}" type="pres">
      <dgm:prSet presAssocID="{E36C7F1B-9EA6-4BBB-82F0-D82D18BA149B}" presName="sibTrans" presStyleCnt="0"/>
      <dgm:spPr/>
    </dgm:pt>
    <dgm:pt modelId="{D9A8D369-747A-48F2-8D9A-BB4D5726080B}" type="pres">
      <dgm:prSet presAssocID="{03665FD9-6709-46F1-85A1-4BD5406924FC}" presName="node" presStyleLbl="node1" presStyleIdx="1" presStyleCnt="3">
        <dgm:presLayoutVars>
          <dgm:bulletEnabled val="1"/>
        </dgm:presLayoutVars>
      </dgm:prSet>
      <dgm:spPr/>
    </dgm:pt>
    <dgm:pt modelId="{AC2A0CF1-FD4F-4D46-ABC6-67B24B4E1D37}" type="pres">
      <dgm:prSet presAssocID="{EF8A4035-FE7C-4343-B754-AA444D2B2A48}" presName="sibTrans" presStyleCnt="0"/>
      <dgm:spPr/>
    </dgm:pt>
    <dgm:pt modelId="{3433FADE-F0C1-4BDA-A32A-BCFEB8905F97}" type="pres">
      <dgm:prSet presAssocID="{853DA057-54C1-4621-9F90-AE04B09A0A4C}" presName="node" presStyleLbl="node1" presStyleIdx="2" presStyleCnt="3">
        <dgm:presLayoutVars>
          <dgm:bulletEnabled val="1"/>
        </dgm:presLayoutVars>
      </dgm:prSet>
      <dgm:spPr/>
    </dgm:pt>
  </dgm:ptLst>
  <dgm:cxnLst>
    <dgm:cxn modelId="{FDF1EA5B-6024-435E-9BDB-528BAFB1E30E}" srcId="{D030831B-6CC9-4E2B-9C43-27EC93879C44}" destId="{ECAB6F0E-FB5D-4282-84C9-47E329AA62A3}" srcOrd="0" destOrd="0" parTransId="{BC60B27E-D5D2-404F-8C01-7942A6AA2290}" sibTransId="{E36C7F1B-9EA6-4BBB-82F0-D82D18BA149B}"/>
    <dgm:cxn modelId="{58FA1563-51D5-413E-A614-7AF4C6565EE5}" srcId="{D030831B-6CC9-4E2B-9C43-27EC93879C44}" destId="{853DA057-54C1-4621-9F90-AE04B09A0A4C}" srcOrd="2" destOrd="0" parTransId="{EAC95F8B-6F61-40C8-9141-4B17C47B1380}" sibTransId="{BFBDE583-4916-4D39-9CFF-A2B577C981E3}"/>
    <dgm:cxn modelId="{589DBC79-1FF6-41F4-883C-0C5A2E1D8369}" type="presOf" srcId="{ECAB6F0E-FB5D-4282-84C9-47E329AA62A3}" destId="{4BD7D5AC-807D-47BE-B618-357689636BE2}" srcOrd="0" destOrd="0" presId="urn:microsoft.com/office/officeart/2005/8/layout/default"/>
    <dgm:cxn modelId="{03ABFF88-380B-4172-9DF1-1D0EAF056B91}" type="presOf" srcId="{D030831B-6CC9-4E2B-9C43-27EC93879C44}" destId="{5BAA897B-252F-46FF-9A99-4423EA8E89D4}" srcOrd="0" destOrd="0" presId="urn:microsoft.com/office/officeart/2005/8/layout/default"/>
    <dgm:cxn modelId="{5C4FE69C-759A-4795-A7E7-513D447444AA}" type="presOf" srcId="{853DA057-54C1-4621-9F90-AE04B09A0A4C}" destId="{3433FADE-F0C1-4BDA-A32A-BCFEB8905F97}" srcOrd="0" destOrd="0" presId="urn:microsoft.com/office/officeart/2005/8/layout/default"/>
    <dgm:cxn modelId="{E17FD2EE-F6BD-4932-A61D-135D8AFBBEA5}" srcId="{D030831B-6CC9-4E2B-9C43-27EC93879C44}" destId="{03665FD9-6709-46F1-85A1-4BD5406924FC}" srcOrd="1" destOrd="0" parTransId="{8D364A5F-2528-4B9A-8759-3D27161F3091}" sibTransId="{EF8A4035-FE7C-4343-B754-AA444D2B2A48}"/>
    <dgm:cxn modelId="{C4F505EF-32D1-4AB2-B64A-9469C8963981}" type="presOf" srcId="{03665FD9-6709-46F1-85A1-4BD5406924FC}" destId="{D9A8D369-747A-48F2-8D9A-BB4D5726080B}" srcOrd="0" destOrd="0" presId="urn:microsoft.com/office/officeart/2005/8/layout/default"/>
    <dgm:cxn modelId="{8DC70831-15E2-4639-B53D-E68B32263021}" type="presParOf" srcId="{5BAA897B-252F-46FF-9A99-4423EA8E89D4}" destId="{4BD7D5AC-807D-47BE-B618-357689636BE2}" srcOrd="0" destOrd="0" presId="urn:microsoft.com/office/officeart/2005/8/layout/default"/>
    <dgm:cxn modelId="{665024FD-C093-4490-8788-262201F8507B}" type="presParOf" srcId="{5BAA897B-252F-46FF-9A99-4423EA8E89D4}" destId="{DCE99D50-EEC1-4C2C-976D-8D89C81ADDCC}" srcOrd="1" destOrd="0" presId="urn:microsoft.com/office/officeart/2005/8/layout/default"/>
    <dgm:cxn modelId="{FC9B48E2-B08F-4EF7-BD14-5BD1CCF735E2}" type="presParOf" srcId="{5BAA897B-252F-46FF-9A99-4423EA8E89D4}" destId="{D9A8D369-747A-48F2-8D9A-BB4D5726080B}" srcOrd="2" destOrd="0" presId="urn:microsoft.com/office/officeart/2005/8/layout/default"/>
    <dgm:cxn modelId="{95288820-44A8-4BC2-8C37-C583756C64D8}" type="presParOf" srcId="{5BAA897B-252F-46FF-9A99-4423EA8E89D4}" destId="{AC2A0CF1-FD4F-4D46-ABC6-67B24B4E1D37}" srcOrd="3" destOrd="0" presId="urn:microsoft.com/office/officeart/2005/8/layout/default"/>
    <dgm:cxn modelId="{19765735-3E45-4582-BB9E-9D2ED6CBF40F}" type="presParOf" srcId="{5BAA897B-252F-46FF-9A99-4423EA8E89D4}" destId="{3433FADE-F0C1-4BDA-A32A-BCFEB8905F9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5E5F8F-9683-49A1-A04C-D4C1EF4CE53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44A8FA2-B0C4-4D1F-BECD-98C97AB997D2}">
      <dgm:prSet/>
      <dgm:spPr/>
      <dgm:t>
        <a:bodyPr/>
        <a:lstStyle/>
        <a:p>
          <a:r>
            <a:rPr lang="it-IT"/>
            <a:t>Dati anagrafici</a:t>
          </a:r>
        </a:p>
      </dgm:t>
    </dgm:pt>
    <dgm:pt modelId="{E458A7DC-C26B-48CF-B88B-63D59DE704B5}" type="parTrans" cxnId="{45B576BC-616B-47A2-B663-EF06D290CFC4}">
      <dgm:prSet/>
      <dgm:spPr/>
      <dgm:t>
        <a:bodyPr/>
        <a:lstStyle/>
        <a:p>
          <a:endParaRPr lang="it-IT"/>
        </a:p>
      </dgm:t>
    </dgm:pt>
    <dgm:pt modelId="{D78FF0F1-BB63-4CF2-8F67-97C78D7F4870}" type="sibTrans" cxnId="{45B576BC-616B-47A2-B663-EF06D290CFC4}">
      <dgm:prSet/>
      <dgm:spPr/>
      <dgm:t>
        <a:bodyPr/>
        <a:lstStyle/>
        <a:p>
          <a:endParaRPr lang="it-IT"/>
        </a:p>
      </dgm:t>
    </dgm:pt>
    <dgm:pt modelId="{2A341F7B-2E9E-426A-8F78-71E45FAD5C3A}">
      <dgm:prSet/>
      <dgm:spPr/>
      <dgm:t>
        <a:bodyPr/>
        <a:lstStyle/>
        <a:p>
          <a:r>
            <a:rPr lang="it-IT"/>
            <a:t>Esperienze formative</a:t>
          </a:r>
        </a:p>
      </dgm:t>
    </dgm:pt>
    <dgm:pt modelId="{BEEB50A2-3115-4A2C-A52D-DDD4283CEFC7}" type="parTrans" cxnId="{963DC034-E427-4EE8-99B1-D351EF1626BE}">
      <dgm:prSet/>
      <dgm:spPr/>
      <dgm:t>
        <a:bodyPr/>
        <a:lstStyle/>
        <a:p>
          <a:endParaRPr lang="it-IT"/>
        </a:p>
      </dgm:t>
    </dgm:pt>
    <dgm:pt modelId="{F69E3007-5326-4411-BC44-4E0FF9BAA253}" type="sibTrans" cxnId="{963DC034-E427-4EE8-99B1-D351EF1626BE}">
      <dgm:prSet/>
      <dgm:spPr/>
      <dgm:t>
        <a:bodyPr/>
        <a:lstStyle/>
        <a:p>
          <a:endParaRPr lang="it-IT"/>
        </a:p>
      </dgm:t>
    </dgm:pt>
    <dgm:pt modelId="{281B241D-6FC6-4153-ABD5-6014F7C99CCC}">
      <dgm:prSet/>
      <dgm:spPr/>
      <dgm:t>
        <a:bodyPr/>
        <a:lstStyle/>
        <a:p>
          <a:r>
            <a:rPr lang="it-IT"/>
            <a:t>Esperienze professionali</a:t>
          </a:r>
        </a:p>
      </dgm:t>
    </dgm:pt>
    <dgm:pt modelId="{1CC43993-0E29-438F-A7D8-66A4DAEE6E7B}" type="parTrans" cxnId="{1C0E1BE4-563C-479B-99DA-D355B8D1745A}">
      <dgm:prSet/>
      <dgm:spPr/>
      <dgm:t>
        <a:bodyPr/>
        <a:lstStyle/>
        <a:p>
          <a:endParaRPr lang="it-IT"/>
        </a:p>
      </dgm:t>
    </dgm:pt>
    <dgm:pt modelId="{D225266F-9D54-4914-B94E-4C4D72543243}" type="sibTrans" cxnId="{1C0E1BE4-563C-479B-99DA-D355B8D1745A}">
      <dgm:prSet/>
      <dgm:spPr/>
      <dgm:t>
        <a:bodyPr/>
        <a:lstStyle/>
        <a:p>
          <a:endParaRPr lang="it-IT"/>
        </a:p>
      </dgm:t>
    </dgm:pt>
    <dgm:pt modelId="{3AB9BFA2-C082-4F7A-8002-FC0C14C2EBB6}">
      <dgm:prSet/>
      <dgm:spPr/>
      <dgm:t>
        <a:bodyPr/>
        <a:lstStyle/>
        <a:p>
          <a:r>
            <a:rPr lang="it-IT"/>
            <a:t>Conoscenze lingue straniere</a:t>
          </a:r>
        </a:p>
      </dgm:t>
    </dgm:pt>
    <dgm:pt modelId="{D83B4268-44D6-4710-BE38-050C5838F13C}" type="parTrans" cxnId="{1CD1FDB2-3F49-4D40-9330-10BD0E69179F}">
      <dgm:prSet/>
      <dgm:spPr/>
      <dgm:t>
        <a:bodyPr/>
        <a:lstStyle/>
        <a:p>
          <a:endParaRPr lang="it-IT"/>
        </a:p>
      </dgm:t>
    </dgm:pt>
    <dgm:pt modelId="{6F810567-656F-4395-9EE6-181C56574058}" type="sibTrans" cxnId="{1CD1FDB2-3F49-4D40-9330-10BD0E69179F}">
      <dgm:prSet/>
      <dgm:spPr/>
      <dgm:t>
        <a:bodyPr/>
        <a:lstStyle/>
        <a:p>
          <a:endParaRPr lang="it-IT"/>
        </a:p>
      </dgm:t>
    </dgm:pt>
    <dgm:pt modelId="{1E4487FA-C80A-4ED5-A186-25F4560ECCAE}">
      <dgm:prSet/>
      <dgm:spPr/>
      <dgm:t>
        <a:bodyPr/>
        <a:lstStyle/>
        <a:p>
          <a:r>
            <a:rPr lang="it-IT"/>
            <a:t>Conoscenze informatiche</a:t>
          </a:r>
        </a:p>
      </dgm:t>
    </dgm:pt>
    <dgm:pt modelId="{476886C9-5C40-4CDB-8970-C80B061F36D5}" type="parTrans" cxnId="{37759521-F0BF-4B1F-8801-64D8FAA56F08}">
      <dgm:prSet/>
      <dgm:spPr/>
      <dgm:t>
        <a:bodyPr/>
        <a:lstStyle/>
        <a:p>
          <a:endParaRPr lang="it-IT"/>
        </a:p>
      </dgm:t>
    </dgm:pt>
    <dgm:pt modelId="{3471271D-DC85-45D4-933A-C75559E1FD4A}" type="sibTrans" cxnId="{37759521-F0BF-4B1F-8801-64D8FAA56F08}">
      <dgm:prSet/>
      <dgm:spPr/>
      <dgm:t>
        <a:bodyPr/>
        <a:lstStyle/>
        <a:p>
          <a:endParaRPr lang="it-IT"/>
        </a:p>
      </dgm:t>
    </dgm:pt>
    <dgm:pt modelId="{342344A8-12B3-4812-898B-E8D8B48CEE6B}">
      <dgm:prSet/>
      <dgm:spPr/>
      <dgm:t>
        <a:bodyPr/>
        <a:lstStyle/>
        <a:p>
          <a:r>
            <a:rPr lang="it-IT"/>
            <a:t>Interessi extra professionali</a:t>
          </a:r>
        </a:p>
      </dgm:t>
    </dgm:pt>
    <dgm:pt modelId="{48322217-11CC-41EF-B3B0-89D0D9816916}" type="parTrans" cxnId="{0ED2789C-6A97-4EA8-81E2-E1EA1D1DACD1}">
      <dgm:prSet/>
      <dgm:spPr/>
      <dgm:t>
        <a:bodyPr/>
        <a:lstStyle/>
        <a:p>
          <a:endParaRPr lang="it-IT"/>
        </a:p>
      </dgm:t>
    </dgm:pt>
    <dgm:pt modelId="{B1877E1C-D3D9-44CC-BA28-E81DC89887A3}" type="sibTrans" cxnId="{0ED2789C-6A97-4EA8-81E2-E1EA1D1DACD1}">
      <dgm:prSet/>
      <dgm:spPr/>
      <dgm:t>
        <a:bodyPr/>
        <a:lstStyle/>
        <a:p>
          <a:endParaRPr lang="it-IT"/>
        </a:p>
      </dgm:t>
    </dgm:pt>
    <dgm:pt modelId="{7622B0DB-B29A-481C-A040-A1D0B7C874F3}">
      <dgm:prSet/>
      <dgm:spPr/>
      <dgm:t>
        <a:bodyPr/>
        <a:lstStyle/>
        <a:p>
          <a:r>
            <a:rPr lang="it-IT"/>
            <a:t>Aspirazioni </a:t>
          </a:r>
        </a:p>
      </dgm:t>
    </dgm:pt>
    <dgm:pt modelId="{D27A1417-69D2-4582-8C07-4A6EB6CF9615}" type="parTrans" cxnId="{6735466D-209A-458A-BD0A-1F0B49AE84DB}">
      <dgm:prSet/>
      <dgm:spPr/>
      <dgm:t>
        <a:bodyPr/>
        <a:lstStyle/>
        <a:p>
          <a:endParaRPr lang="it-IT"/>
        </a:p>
      </dgm:t>
    </dgm:pt>
    <dgm:pt modelId="{FE07321B-3638-401D-BCE3-1A054D7E7343}" type="sibTrans" cxnId="{6735466D-209A-458A-BD0A-1F0B49AE84DB}">
      <dgm:prSet/>
      <dgm:spPr/>
      <dgm:t>
        <a:bodyPr/>
        <a:lstStyle/>
        <a:p>
          <a:endParaRPr lang="it-IT"/>
        </a:p>
      </dgm:t>
    </dgm:pt>
    <dgm:pt modelId="{90EB6027-0F96-4E97-B588-FC6D964DE851}" type="pres">
      <dgm:prSet presAssocID="{D25E5F8F-9683-49A1-A04C-D4C1EF4CE531}" presName="diagram" presStyleCnt="0">
        <dgm:presLayoutVars>
          <dgm:dir/>
          <dgm:resizeHandles val="exact"/>
        </dgm:presLayoutVars>
      </dgm:prSet>
      <dgm:spPr/>
    </dgm:pt>
    <dgm:pt modelId="{3C97FAE2-2AFC-4870-910F-0F2E75BAF502}" type="pres">
      <dgm:prSet presAssocID="{344A8FA2-B0C4-4D1F-BECD-98C97AB997D2}" presName="node" presStyleLbl="node1" presStyleIdx="0" presStyleCnt="7">
        <dgm:presLayoutVars>
          <dgm:bulletEnabled val="1"/>
        </dgm:presLayoutVars>
      </dgm:prSet>
      <dgm:spPr/>
    </dgm:pt>
    <dgm:pt modelId="{59EFCAA6-2860-45DA-9274-B9556663C309}" type="pres">
      <dgm:prSet presAssocID="{D78FF0F1-BB63-4CF2-8F67-97C78D7F4870}" presName="sibTrans" presStyleCnt="0"/>
      <dgm:spPr/>
    </dgm:pt>
    <dgm:pt modelId="{F9566355-3B0C-4684-A53B-EBCE24CC151D}" type="pres">
      <dgm:prSet presAssocID="{2A341F7B-2E9E-426A-8F78-71E45FAD5C3A}" presName="node" presStyleLbl="node1" presStyleIdx="1" presStyleCnt="7">
        <dgm:presLayoutVars>
          <dgm:bulletEnabled val="1"/>
        </dgm:presLayoutVars>
      </dgm:prSet>
      <dgm:spPr/>
    </dgm:pt>
    <dgm:pt modelId="{839C1A08-E8DB-4DDE-86F3-BAD56DB23804}" type="pres">
      <dgm:prSet presAssocID="{F69E3007-5326-4411-BC44-4E0FF9BAA253}" presName="sibTrans" presStyleCnt="0"/>
      <dgm:spPr/>
    </dgm:pt>
    <dgm:pt modelId="{706F4451-E138-4AD7-99B0-8554B72D5122}" type="pres">
      <dgm:prSet presAssocID="{281B241D-6FC6-4153-ABD5-6014F7C99CCC}" presName="node" presStyleLbl="node1" presStyleIdx="2" presStyleCnt="7">
        <dgm:presLayoutVars>
          <dgm:bulletEnabled val="1"/>
        </dgm:presLayoutVars>
      </dgm:prSet>
      <dgm:spPr/>
    </dgm:pt>
    <dgm:pt modelId="{2907B6B7-E9AC-488E-8EF8-34148526C758}" type="pres">
      <dgm:prSet presAssocID="{D225266F-9D54-4914-B94E-4C4D72543243}" presName="sibTrans" presStyleCnt="0"/>
      <dgm:spPr/>
    </dgm:pt>
    <dgm:pt modelId="{6424E641-4FBF-4A6B-9749-0D3CA0776706}" type="pres">
      <dgm:prSet presAssocID="{3AB9BFA2-C082-4F7A-8002-FC0C14C2EBB6}" presName="node" presStyleLbl="node1" presStyleIdx="3" presStyleCnt="7">
        <dgm:presLayoutVars>
          <dgm:bulletEnabled val="1"/>
        </dgm:presLayoutVars>
      </dgm:prSet>
      <dgm:spPr/>
    </dgm:pt>
    <dgm:pt modelId="{CFA70CCE-7EF2-4776-805C-E20D766F99E7}" type="pres">
      <dgm:prSet presAssocID="{6F810567-656F-4395-9EE6-181C56574058}" presName="sibTrans" presStyleCnt="0"/>
      <dgm:spPr/>
    </dgm:pt>
    <dgm:pt modelId="{50307EF6-ED1D-46CE-910B-36C0D71BEF66}" type="pres">
      <dgm:prSet presAssocID="{1E4487FA-C80A-4ED5-A186-25F4560ECCAE}" presName="node" presStyleLbl="node1" presStyleIdx="4" presStyleCnt="7">
        <dgm:presLayoutVars>
          <dgm:bulletEnabled val="1"/>
        </dgm:presLayoutVars>
      </dgm:prSet>
      <dgm:spPr/>
    </dgm:pt>
    <dgm:pt modelId="{808F871F-EF62-4030-81B1-613A767FEC2C}" type="pres">
      <dgm:prSet presAssocID="{3471271D-DC85-45D4-933A-C75559E1FD4A}" presName="sibTrans" presStyleCnt="0"/>
      <dgm:spPr/>
    </dgm:pt>
    <dgm:pt modelId="{CE3097BB-C720-4E71-ACC9-6A59D9BD4F24}" type="pres">
      <dgm:prSet presAssocID="{342344A8-12B3-4812-898B-E8D8B48CEE6B}" presName="node" presStyleLbl="node1" presStyleIdx="5" presStyleCnt="7">
        <dgm:presLayoutVars>
          <dgm:bulletEnabled val="1"/>
        </dgm:presLayoutVars>
      </dgm:prSet>
      <dgm:spPr/>
    </dgm:pt>
    <dgm:pt modelId="{C6011318-C294-4F7E-832A-C29EBFED4BD5}" type="pres">
      <dgm:prSet presAssocID="{B1877E1C-D3D9-44CC-BA28-E81DC89887A3}" presName="sibTrans" presStyleCnt="0"/>
      <dgm:spPr/>
    </dgm:pt>
    <dgm:pt modelId="{20927057-1450-464D-8545-777D68A024B9}" type="pres">
      <dgm:prSet presAssocID="{7622B0DB-B29A-481C-A040-A1D0B7C874F3}" presName="node" presStyleLbl="node1" presStyleIdx="6" presStyleCnt="7">
        <dgm:presLayoutVars>
          <dgm:bulletEnabled val="1"/>
        </dgm:presLayoutVars>
      </dgm:prSet>
      <dgm:spPr/>
    </dgm:pt>
  </dgm:ptLst>
  <dgm:cxnLst>
    <dgm:cxn modelId="{67742D05-4AEA-4495-A063-7C404D4F9BAF}" type="presOf" srcId="{344A8FA2-B0C4-4D1F-BECD-98C97AB997D2}" destId="{3C97FAE2-2AFC-4870-910F-0F2E75BAF502}" srcOrd="0" destOrd="0" presId="urn:microsoft.com/office/officeart/2005/8/layout/default"/>
    <dgm:cxn modelId="{37759521-F0BF-4B1F-8801-64D8FAA56F08}" srcId="{D25E5F8F-9683-49A1-A04C-D4C1EF4CE531}" destId="{1E4487FA-C80A-4ED5-A186-25F4560ECCAE}" srcOrd="4" destOrd="0" parTransId="{476886C9-5C40-4CDB-8970-C80B061F36D5}" sibTransId="{3471271D-DC85-45D4-933A-C75559E1FD4A}"/>
    <dgm:cxn modelId="{85AD6027-984D-4124-ADC3-84EF479ACA30}" type="presOf" srcId="{1E4487FA-C80A-4ED5-A186-25F4560ECCAE}" destId="{50307EF6-ED1D-46CE-910B-36C0D71BEF66}" srcOrd="0" destOrd="0" presId="urn:microsoft.com/office/officeart/2005/8/layout/default"/>
    <dgm:cxn modelId="{963DC034-E427-4EE8-99B1-D351EF1626BE}" srcId="{D25E5F8F-9683-49A1-A04C-D4C1EF4CE531}" destId="{2A341F7B-2E9E-426A-8F78-71E45FAD5C3A}" srcOrd="1" destOrd="0" parTransId="{BEEB50A2-3115-4A2C-A52D-DDD4283CEFC7}" sibTransId="{F69E3007-5326-4411-BC44-4E0FF9BAA253}"/>
    <dgm:cxn modelId="{3EF03F38-66E6-48A8-B973-D85F3E17CB7F}" type="presOf" srcId="{281B241D-6FC6-4153-ABD5-6014F7C99CCC}" destId="{706F4451-E138-4AD7-99B0-8554B72D5122}" srcOrd="0" destOrd="0" presId="urn:microsoft.com/office/officeart/2005/8/layout/default"/>
    <dgm:cxn modelId="{6735466D-209A-458A-BD0A-1F0B49AE84DB}" srcId="{D25E5F8F-9683-49A1-A04C-D4C1EF4CE531}" destId="{7622B0DB-B29A-481C-A040-A1D0B7C874F3}" srcOrd="6" destOrd="0" parTransId="{D27A1417-69D2-4582-8C07-4A6EB6CF9615}" sibTransId="{FE07321B-3638-401D-BCE3-1A054D7E7343}"/>
    <dgm:cxn modelId="{682E9673-06E7-4554-8B7B-10597C12269C}" type="presOf" srcId="{3AB9BFA2-C082-4F7A-8002-FC0C14C2EBB6}" destId="{6424E641-4FBF-4A6B-9749-0D3CA0776706}" srcOrd="0" destOrd="0" presId="urn:microsoft.com/office/officeart/2005/8/layout/default"/>
    <dgm:cxn modelId="{CDE69380-1076-439D-A03D-3061132C9885}" type="presOf" srcId="{342344A8-12B3-4812-898B-E8D8B48CEE6B}" destId="{CE3097BB-C720-4E71-ACC9-6A59D9BD4F24}" srcOrd="0" destOrd="0" presId="urn:microsoft.com/office/officeart/2005/8/layout/default"/>
    <dgm:cxn modelId="{6BD2A48D-2AFF-48DD-B723-521CBF8BD096}" type="presOf" srcId="{2A341F7B-2E9E-426A-8F78-71E45FAD5C3A}" destId="{F9566355-3B0C-4684-A53B-EBCE24CC151D}" srcOrd="0" destOrd="0" presId="urn:microsoft.com/office/officeart/2005/8/layout/default"/>
    <dgm:cxn modelId="{72CC4196-9751-472F-B0C4-D04D815ABFA4}" type="presOf" srcId="{7622B0DB-B29A-481C-A040-A1D0B7C874F3}" destId="{20927057-1450-464D-8545-777D68A024B9}" srcOrd="0" destOrd="0" presId="urn:microsoft.com/office/officeart/2005/8/layout/default"/>
    <dgm:cxn modelId="{0ED2789C-6A97-4EA8-81E2-E1EA1D1DACD1}" srcId="{D25E5F8F-9683-49A1-A04C-D4C1EF4CE531}" destId="{342344A8-12B3-4812-898B-E8D8B48CEE6B}" srcOrd="5" destOrd="0" parTransId="{48322217-11CC-41EF-B3B0-89D0D9816916}" sibTransId="{B1877E1C-D3D9-44CC-BA28-E81DC89887A3}"/>
    <dgm:cxn modelId="{1CD1FDB2-3F49-4D40-9330-10BD0E69179F}" srcId="{D25E5F8F-9683-49A1-A04C-D4C1EF4CE531}" destId="{3AB9BFA2-C082-4F7A-8002-FC0C14C2EBB6}" srcOrd="3" destOrd="0" parTransId="{D83B4268-44D6-4710-BE38-050C5838F13C}" sibTransId="{6F810567-656F-4395-9EE6-181C56574058}"/>
    <dgm:cxn modelId="{45B576BC-616B-47A2-B663-EF06D290CFC4}" srcId="{D25E5F8F-9683-49A1-A04C-D4C1EF4CE531}" destId="{344A8FA2-B0C4-4D1F-BECD-98C97AB997D2}" srcOrd="0" destOrd="0" parTransId="{E458A7DC-C26B-48CF-B88B-63D59DE704B5}" sibTransId="{D78FF0F1-BB63-4CF2-8F67-97C78D7F4870}"/>
    <dgm:cxn modelId="{60F2D2E2-C6B6-44DF-AE7D-B5F4D3FFDDA6}" type="presOf" srcId="{D25E5F8F-9683-49A1-A04C-D4C1EF4CE531}" destId="{90EB6027-0F96-4E97-B588-FC6D964DE851}" srcOrd="0" destOrd="0" presId="urn:microsoft.com/office/officeart/2005/8/layout/default"/>
    <dgm:cxn modelId="{1C0E1BE4-563C-479B-99DA-D355B8D1745A}" srcId="{D25E5F8F-9683-49A1-A04C-D4C1EF4CE531}" destId="{281B241D-6FC6-4153-ABD5-6014F7C99CCC}" srcOrd="2" destOrd="0" parTransId="{1CC43993-0E29-438F-A7D8-66A4DAEE6E7B}" sibTransId="{D225266F-9D54-4914-B94E-4C4D72543243}"/>
    <dgm:cxn modelId="{AAD70EF8-7148-42CF-B4BE-80F6894151FA}" type="presParOf" srcId="{90EB6027-0F96-4E97-B588-FC6D964DE851}" destId="{3C97FAE2-2AFC-4870-910F-0F2E75BAF502}" srcOrd="0" destOrd="0" presId="urn:microsoft.com/office/officeart/2005/8/layout/default"/>
    <dgm:cxn modelId="{86137DB9-CA92-4CAC-BC6B-B99C0655CBA2}" type="presParOf" srcId="{90EB6027-0F96-4E97-B588-FC6D964DE851}" destId="{59EFCAA6-2860-45DA-9274-B9556663C309}" srcOrd="1" destOrd="0" presId="urn:microsoft.com/office/officeart/2005/8/layout/default"/>
    <dgm:cxn modelId="{1EC1B15F-F93A-427F-ABDC-A517F7E397F9}" type="presParOf" srcId="{90EB6027-0F96-4E97-B588-FC6D964DE851}" destId="{F9566355-3B0C-4684-A53B-EBCE24CC151D}" srcOrd="2" destOrd="0" presId="urn:microsoft.com/office/officeart/2005/8/layout/default"/>
    <dgm:cxn modelId="{A7FB8264-8273-4057-8542-049D8CDBE753}" type="presParOf" srcId="{90EB6027-0F96-4E97-B588-FC6D964DE851}" destId="{839C1A08-E8DB-4DDE-86F3-BAD56DB23804}" srcOrd="3" destOrd="0" presId="urn:microsoft.com/office/officeart/2005/8/layout/default"/>
    <dgm:cxn modelId="{531F9A6F-96B5-4862-9E6D-477A349672C0}" type="presParOf" srcId="{90EB6027-0F96-4E97-B588-FC6D964DE851}" destId="{706F4451-E138-4AD7-99B0-8554B72D5122}" srcOrd="4" destOrd="0" presId="urn:microsoft.com/office/officeart/2005/8/layout/default"/>
    <dgm:cxn modelId="{4CD22C03-BF95-4F47-83ED-24F475491AF3}" type="presParOf" srcId="{90EB6027-0F96-4E97-B588-FC6D964DE851}" destId="{2907B6B7-E9AC-488E-8EF8-34148526C758}" srcOrd="5" destOrd="0" presId="urn:microsoft.com/office/officeart/2005/8/layout/default"/>
    <dgm:cxn modelId="{336475E0-0E72-4B40-810B-FC7EFAF69121}" type="presParOf" srcId="{90EB6027-0F96-4E97-B588-FC6D964DE851}" destId="{6424E641-4FBF-4A6B-9749-0D3CA0776706}" srcOrd="6" destOrd="0" presId="urn:microsoft.com/office/officeart/2005/8/layout/default"/>
    <dgm:cxn modelId="{B2E08028-17D7-4375-8B9D-DB32F256E98F}" type="presParOf" srcId="{90EB6027-0F96-4E97-B588-FC6D964DE851}" destId="{CFA70CCE-7EF2-4776-805C-E20D766F99E7}" srcOrd="7" destOrd="0" presId="urn:microsoft.com/office/officeart/2005/8/layout/default"/>
    <dgm:cxn modelId="{510E7595-215D-4D8E-80A5-F9A27B8CF904}" type="presParOf" srcId="{90EB6027-0F96-4E97-B588-FC6D964DE851}" destId="{50307EF6-ED1D-46CE-910B-36C0D71BEF66}" srcOrd="8" destOrd="0" presId="urn:microsoft.com/office/officeart/2005/8/layout/default"/>
    <dgm:cxn modelId="{AA202689-43B1-4155-84C9-6CA683D75910}" type="presParOf" srcId="{90EB6027-0F96-4E97-B588-FC6D964DE851}" destId="{808F871F-EF62-4030-81B1-613A767FEC2C}" srcOrd="9" destOrd="0" presId="urn:microsoft.com/office/officeart/2005/8/layout/default"/>
    <dgm:cxn modelId="{1510BA92-853B-49F1-9E2A-560341D1D155}" type="presParOf" srcId="{90EB6027-0F96-4E97-B588-FC6D964DE851}" destId="{CE3097BB-C720-4E71-ACC9-6A59D9BD4F24}" srcOrd="10" destOrd="0" presId="urn:microsoft.com/office/officeart/2005/8/layout/default"/>
    <dgm:cxn modelId="{A2C7EBBC-30E7-414B-8F07-C8AB6D547509}" type="presParOf" srcId="{90EB6027-0F96-4E97-B588-FC6D964DE851}" destId="{C6011318-C294-4F7E-832A-C29EBFED4BD5}" srcOrd="11" destOrd="0" presId="urn:microsoft.com/office/officeart/2005/8/layout/default"/>
    <dgm:cxn modelId="{72089C44-4CBA-4188-89DE-655C6F447BC5}" type="presParOf" srcId="{90EB6027-0F96-4E97-B588-FC6D964DE851}" destId="{20927057-1450-464D-8545-777D68A024B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597D5F-B4D8-44AF-963C-1C6F6E463176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26E278B-F8FA-4438-960A-70A91FC406ED}">
      <dgm:prSet/>
      <dgm:spPr/>
      <dgm:t>
        <a:bodyPr/>
        <a:lstStyle/>
        <a:p>
          <a:r>
            <a:rPr lang="it-IT"/>
            <a:t>Nome</a:t>
          </a:r>
        </a:p>
      </dgm:t>
    </dgm:pt>
    <dgm:pt modelId="{F2F7ECF5-090C-49B9-AFF7-9A5CA3861543}" type="parTrans" cxnId="{807920F6-4868-42D1-9048-9A0468B2022E}">
      <dgm:prSet/>
      <dgm:spPr/>
      <dgm:t>
        <a:bodyPr/>
        <a:lstStyle/>
        <a:p>
          <a:endParaRPr lang="it-IT"/>
        </a:p>
      </dgm:t>
    </dgm:pt>
    <dgm:pt modelId="{6DEF2BEA-245C-4287-B2A4-00DA72F41CD6}" type="sibTrans" cxnId="{807920F6-4868-42D1-9048-9A0468B2022E}">
      <dgm:prSet/>
      <dgm:spPr/>
      <dgm:t>
        <a:bodyPr/>
        <a:lstStyle/>
        <a:p>
          <a:endParaRPr lang="it-IT"/>
        </a:p>
      </dgm:t>
    </dgm:pt>
    <dgm:pt modelId="{15BEFEB6-DFBE-4D2F-87FB-C466D9FBFBBE}">
      <dgm:prSet/>
      <dgm:spPr/>
      <dgm:t>
        <a:bodyPr/>
        <a:lstStyle/>
        <a:p>
          <a:r>
            <a:rPr lang="it-IT"/>
            <a:t>Cognome</a:t>
          </a:r>
        </a:p>
      </dgm:t>
    </dgm:pt>
    <dgm:pt modelId="{D7984C64-D07E-4871-868C-BFA3A7CE7A0A}" type="parTrans" cxnId="{8496120B-F79A-49DF-ABFE-2024AD6CCA43}">
      <dgm:prSet/>
      <dgm:spPr/>
      <dgm:t>
        <a:bodyPr/>
        <a:lstStyle/>
        <a:p>
          <a:endParaRPr lang="it-IT"/>
        </a:p>
      </dgm:t>
    </dgm:pt>
    <dgm:pt modelId="{93A4E911-BC6C-4A81-A0A0-9E1FF2451804}" type="sibTrans" cxnId="{8496120B-F79A-49DF-ABFE-2024AD6CCA43}">
      <dgm:prSet/>
      <dgm:spPr/>
      <dgm:t>
        <a:bodyPr/>
        <a:lstStyle/>
        <a:p>
          <a:endParaRPr lang="it-IT"/>
        </a:p>
      </dgm:t>
    </dgm:pt>
    <dgm:pt modelId="{D9CC5234-BF0E-4868-8D9A-EF64096CE01C}">
      <dgm:prSet/>
      <dgm:spPr/>
      <dgm:t>
        <a:bodyPr/>
        <a:lstStyle/>
        <a:p>
          <a:r>
            <a:rPr lang="it-IT"/>
            <a:t>Indirizzo</a:t>
          </a:r>
        </a:p>
      </dgm:t>
    </dgm:pt>
    <dgm:pt modelId="{2DD415D6-540C-4FDB-A36B-D515D1822223}" type="parTrans" cxnId="{EE246A19-9759-4FFB-9AD7-2A1CD4F3510F}">
      <dgm:prSet/>
      <dgm:spPr/>
      <dgm:t>
        <a:bodyPr/>
        <a:lstStyle/>
        <a:p>
          <a:endParaRPr lang="it-IT"/>
        </a:p>
      </dgm:t>
    </dgm:pt>
    <dgm:pt modelId="{5E54D595-66DE-4D14-9DB1-450194EEAF74}" type="sibTrans" cxnId="{EE246A19-9759-4FFB-9AD7-2A1CD4F3510F}">
      <dgm:prSet/>
      <dgm:spPr/>
      <dgm:t>
        <a:bodyPr/>
        <a:lstStyle/>
        <a:p>
          <a:endParaRPr lang="it-IT"/>
        </a:p>
      </dgm:t>
    </dgm:pt>
    <dgm:pt modelId="{C93A12D9-FD97-4851-A939-10E2D41C5D1D}">
      <dgm:prSet/>
      <dgm:spPr/>
      <dgm:t>
        <a:bodyPr/>
        <a:lstStyle/>
        <a:p>
          <a:r>
            <a:rPr lang="it-IT"/>
            <a:t>Telefono</a:t>
          </a:r>
        </a:p>
      </dgm:t>
    </dgm:pt>
    <dgm:pt modelId="{389E8111-64A4-4F4F-A6F1-167092C1E721}" type="parTrans" cxnId="{ADF84E9B-1B5D-44CE-A4FD-1CE4802EFD28}">
      <dgm:prSet/>
      <dgm:spPr/>
      <dgm:t>
        <a:bodyPr/>
        <a:lstStyle/>
        <a:p>
          <a:endParaRPr lang="it-IT"/>
        </a:p>
      </dgm:t>
    </dgm:pt>
    <dgm:pt modelId="{B2A08019-3D56-4021-9B9A-257DDFBADAE1}" type="sibTrans" cxnId="{ADF84E9B-1B5D-44CE-A4FD-1CE4802EFD28}">
      <dgm:prSet/>
      <dgm:spPr/>
      <dgm:t>
        <a:bodyPr/>
        <a:lstStyle/>
        <a:p>
          <a:endParaRPr lang="it-IT"/>
        </a:p>
      </dgm:t>
    </dgm:pt>
    <dgm:pt modelId="{378FC362-9E68-443F-B002-5B24E1755E4C}">
      <dgm:prSet/>
      <dgm:spPr/>
      <dgm:t>
        <a:bodyPr/>
        <a:lstStyle/>
        <a:p>
          <a:r>
            <a:rPr lang="it-IT"/>
            <a:t>Luogo di nascita</a:t>
          </a:r>
        </a:p>
      </dgm:t>
    </dgm:pt>
    <dgm:pt modelId="{46F3D628-D072-474F-A370-2D281BCA0B5F}" type="parTrans" cxnId="{0BB6C97B-6B7B-4373-A06F-934CF597638A}">
      <dgm:prSet/>
      <dgm:spPr/>
      <dgm:t>
        <a:bodyPr/>
        <a:lstStyle/>
        <a:p>
          <a:endParaRPr lang="it-IT"/>
        </a:p>
      </dgm:t>
    </dgm:pt>
    <dgm:pt modelId="{80C908BF-E916-40FB-91E9-070281C26295}" type="sibTrans" cxnId="{0BB6C97B-6B7B-4373-A06F-934CF597638A}">
      <dgm:prSet/>
      <dgm:spPr/>
      <dgm:t>
        <a:bodyPr/>
        <a:lstStyle/>
        <a:p>
          <a:endParaRPr lang="it-IT"/>
        </a:p>
      </dgm:t>
    </dgm:pt>
    <dgm:pt modelId="{2EBF3379-76DE-4E5D-9131-519BB7D7A681}">
      <dgm:prSet/>
      <dgm:spPr/>
      <dgm:t>
        <a:bodyPr/>
        <a:lstStyle/>
        <a:p>
          <a:r>
            <a:rPr lang="it-IT"/>
            <a:t>Stato civile</a:t>
          </a:r>
        </a:p>
      </dgm:t>
    </dgm:pt>
    <dgm:pt modelId="{D19A6F72-DB33-46ED-B482-560B91BB0927}" type="parTrans" cxnId="{01C2992E-22EB-40E3-8C49-7FB19B5EF610}">
      <dgm:prSet/>
      <dgm:spPr/>
      <dgm:t>
        <a:bodyPr/>
        <a:lstStyle/>
        <a:p>
          <a:endParaRPr lang="it-IT"/>
        </a:p>
      </dgm:t>
    </dgm:pt>
    <dgm:pt modelId="{B6749D95-0344-4FE1-8558-6AEFFB1886B0}" type="sibTrans" cxnId="{01C2992E-22EB-40E3-8C49-7FB19B5EF610}">
      <dgm:prSet/>
      <dgm:spPr/>
      <dgm:t>
        <a:bodyPr/>
        <a:lstStyle/>
        <a:p>
          <a:endParaRPr lang="it-IT"/>
        </a:p>
      </dgm:t>
    </dgm:pt>
    <dgm:pt modelId="{ACCCBEBF-3448-4DDD-9794-B5DAC343497E}" type="pres">
      <dgm:prSet presAssocID="{B6597D5F-B4D8-44AF-963C-1C6F6E463176}" presName="diagram" presStyleCnt="0">
        <dgm:presLayoutVars>
          <dgm:dir/>
          <dgm:resizeHandles val="exact"/>
        </dgm:presLayoutVars>
      </dgm:prSet>
      <dgm:spPr/>
    </dgm:pt>
    <dgm:pt modelId="{8304EB46-E425-4467-B0C4-D1DB454945FA}" type="pres">
      <dgm:prSet presAssocID="{926E278B-F8FA-4438-960A-70A91FC406ED}" presName="node" presStyleLbl="node1" presStyleIdx="0" presStyleCnt="6">
        <dgm:presLayoutVars>
          <dgm:bulletEnabled val="1"/>
        </dgm:presLayoutVars>
      </dgm:prSet>
      <dgm:spPr/>
    </dgm:pt>
    <dgm:pt modelId="{BEB667EA-6089-4D6E-B5A4-E5187F87EC7B}" type="pres">
      <dgm:prSet presAssocID="{6DEF2BEA-245C-4287-B2A4-00DA72F41CD6}" presName="sibTrans" presStyleCnt="0"/>
      <dgm:spPr/>
    </dgm:pt>
    <dgm:pt modelId="{4C68693A-6916-44F8-9041-80BA55CE905B}" type="pres">
      <dgm:prSet presAssocID="{15BEFEB6-DFBE-4D2F-87FB-C466D9FBFBBE}" presName="node" presStyleLbl="node1" presStyleIdx="1" presStyleCnt="6">
        <dgm:presLayoutVars>
          <dgm:bulletEnabled val="1"/>
        </dgm:presLayoutVars>
      </dgm:prSet>
      <dgm:spPr/>
    </dgm:pt>
    <dgm:pt modelId="{78720BF7-DE89-4CC8-B80B-A70200604B83}" type="pres">
      <dgm:prSet presAssocID="{93A4E911-BC6C-4A81-A0A0-9E1FF2451804}" presName="sibTrans" presStyleCnt="0"/>
      <dgm:spPr/>
    </dgm:pt>
    <dgm:pt modelId="{5D8E8139-58B2-4ECC-B1DF-480B9BE38290}" type="pres">
      <dgm:prSet presAssocID="{D9CC5234-BF0E-4868-8D9A-EF64096CE01C}" presName="node" presStyleLbl="node1" presStyleIdx="2" presStyleCnt="6">
        <dgm:presLayoutVars>
          <dgm:bulletEnabled val="1"/>
        </dgm:presLayoutVars>
      </dgm:prSet>
      <dgm:spPr/>
    </dgm:pt>
    <dgm:pt modelId="{476301B8-9CAC-45D2-9183-F302CD95F459}" type="pres">
      <dgm:prSet presAssocID="{5E54D595-66DE-4D14-9DB1-450194EEAF74}" presName="sibTrans" presStyleCnt="0"/>
      <dgm:spPr/>
    </dgm:pt>
    <dgm:pt modelId="{DCED8FFB-0BA6-4068-9779-8E8370F6F3C0}" type="pres">
      <dgm:prSet presAssocID="{C93A12D9-FD97-4851-A939-10E2D41C5D1D}" presName="node" presStyleLbl="node1" presStyleIdx="3" presStyleCnt="6">
        <dgm:presLayoutVars>
          <dgm:bulletEnabled val="1"/>
        </dgm:presLayoutVars>
      </dgm:prSet>
      <dgm:spPr/>
    </dgm:pt>
    <dgm:pt modelId="{5F1997B9-D279-4DC1-8B1C-68E384C3B6F2}" type="pres">
      <dgm:prSet presAssocID="{B2A08019-3D56-4021-9B9A-257DDFBADAE1}" presName="sibTrans" presStyleCnt="0"/>
      <dgm:spPr/>
    </dgm:pt>
    <dgm:pt modelId="{4F833CAC-61C8-4523-84A7-3C5EB4D6C5B8}" type="pres">
      <dgm:prSet presAssocID="{378FC362-9E68-443F-B002-5B24E1755E4C}" presName="node" presStyleLbl="node1" presStyleIdx="4" presStyleCnt="6">
        <dgm:presLayoutVars>
          <dgm:bulletEnabled val="1"/>
        </dgm:presLayoutVars>
      </dgm:prSet>
      <dgm:spPr/>
    </dgm:pt>
    <dgm:pt modelId="{DD9D3EF7-B94C-4526-B5FB-9176537A1AB4}" type="pres">
      <dgm:prSet presAssocID="{80C908BF-E916-40FB-91E9-070281C26295}" presName="sibTrans" presStyleCnt="0"/>
      <dgm:spPr/>
    </dgm:pt>
    <dgm:pt modelId="{B4AFB8BB-5E94-4091-9796-BD7EB9044D41}" type="pres">
      <dgm:prSet presAssocID="{2EBF3379-76DE-4E5D-9131-519BB7D7A681}" presName="node" presStyleLbl="node1" presStyleIdx="5" presStyleCnt="6">
        <dgm:presLayoutVars>
          <dgm:bulletEnabled val="1"/>
        </dgm:presLayoutVars>
      </dgm:prSet>
      <dgm:spPr/>
    </dgm:pt>
  </dgm:ptLst>
  <dgm:cxnLst>
    <dgm:cxn modelId="{8496120B-F79A-49DF-ABFE-2024AD6CCA43}" srcId="{B6597D5F-B4D8-44AF-963C-1C6F6E463176}" destId="{15BEFEB6-DFBE-4D2F-87FB-C466D9FBFBBE}" srcOrd="1" destOrd="0" parTransId="{D7984C64-D07E-4871-868C-BFA3A7CE7A0A}" sibTransId="{93A4E911-BC6C-4A81-A0A0-9E1FF2451804}"/>
    <dgm:cxn modelId="{EE246A19-9759-4FFB-9AD7-2A1CD4F3510F}" srcId="{B6597D5F-B4D8-44AF-963C-1C6F6E463176}" destId="{D9CC5234-BF0E-4868-8D9A-EF64096CE01C}" srcOrd="2" destOrd="0" parTransId="{2DD415D6-540C-4FDB-A36B-D515D1822223}" sibTransId="{5E54D595-66DE-4D14-9DB1-450194EEAF74}"/>
    <dgm:cxn modelId="{01C2992E-22EB-40E3-8C49-7FB19B5EF610}" srcId="{B6597D5F-B4D8-44AF-963C-1C6F6E463176}" destId="{2EBF3379-76DE-4E5D-9131-519BB7D7A681}" srcOrd="5" destOrd="0" parTransId="{D19A6F72-DB33-46ED-B482-560B91BB0927}" sibTransId="{B6749D95-0344-4FE1-8558-6AEFFB1886B0}"/>
    <dgm:cxn modelId="{6D790734-5235-49C7-8782-FE1B5ADF3F71}" type="presOf" srcId="{C93A12D9-FD97-4851-A939-10E2D41C5D1D}" destId="{DCED8FFB-0BA6-4068-9779-8E8370F6F3C0}" srcOrd="0" destOrd="0" presId="urn:microsoft.com/office/officeart/2005/8/layout/default"/>
    <dgm:cxn modelId="{74484544-1BFE-4BFB-9BE5-0E41BB1EF9C5}" type="presOf" srcId="{378FC362-9E68-443F-B002-5B24E1755E4C}" destId="{4F833CAC-61C8-4523-84A7-3C5EB4D6C5B8}" srcOrd="0" destOrd="0" presId="urn:microsoft.com/office/officeart/2005/8/layout/default"/>
    <dgm:cxn modelId="{612ED954-7A65-4A62-B9D8-178DBE660C78}" type="presOf" srcId="{926E278B-F8FA-4438-960A-70A91FC406ED}" destId="{8304EB46-E425-4467-B0C4-D1DB454945FA}" srcOrd="0" destOrd="0" presId="urn:microsoft.com/office/officeart/2005/8/layout/default"/>
    <dgm:cxn modelId="{0BB6C97B-6B7B-4373-A06F-934CF597638A}" srcId="{B6597D5F-B4D8-44AF-963C-1C6F6E463176}" destId="{378FC362-9E68-443F-B002-5B24E1755E4C}" srcOrd="4" destOrd="0" parTransId="{46F3D628-D072-474F-A370-2D281BCA0B5F}" sibTransId="{80C908BF-E916-40FB-91E9-070281C26295}"/>
    <dgm:cxn modelId="{ADF84E9B-1B5D-44CE-A4FD-1CE4802EFD28}" srcId="{B6597D5F-B4D8-44AF-963C-1C6F6E463176}" destId="{C93A12D9-FD97-4851-A939-10E2D41C5D1D}" srcOrd="3" destOrd="0" parTransId="{389E8111-64A4-4F4F-A6F1-167092C1E721}" sibTransId="{B2A08019-3D56-4021-9B9A-257DDFBADAE1}"/>
    <dgm:cxn modelId="{10FA27A9-AD6B-4362-AACC-AFE0A028911B}" type="presOf" srcId="{B6597D5F-B4D8-44AF-963C-1C6F6E463176}" destId="{ACCCBEBF-3448-4DDD-9794-B5DAC343497E}" srcOrd="0" destOrd="0" presId="urn:microsoft.com/office/officeart/2005/8/layout/default"/>
    <dgm:cxn modelId="{74DEB0AE-A060-4214-957B-43A0C695913E}" type="presOf" srcId="{D9CC5234-BF0E-4868-8D9A-EF64096CE01C}" destId="{5D8E8139-58B2-4ECC-B1DF-480B9BE38290}" srcOrd="0" destOrd="0" presId="urn:microsoft.com/office/officeart/2005/8/layout/default"/>
    <dgm:cxn modelId="{D0A072C0-3A5C-42D4-A77D-986DA839FEF8}" type="presOf" srcId="{15BEFEB6-DFBE-4D2F-87FB-C466D9FBFBBE}" destId="{4C68693A-6916-44F8-9041-80BA55CE905B}" srcOrd="0" destOrd="0" presId="urn:microsoft.com/office/officeart/2005/8/layout/default"/>
    <dgm:cxn modelId="{130DF6E2-4D29-4561-B2C0-AAD5B12CE390}" type="presOf" srcId="{2EBF3379-76DE-4E5D-9131-519BB7D7A681}" destId="{B4AFB8BB-5E94-4091-9796-BD7EB9044D41}" srcOrd="0" destOrd="0" presId="urn:microsoft.com/office/officeart/2005/8/layout/default"/>
    <dgm:cxn modelId="{807920F6-4868-42D1-9048-9A0468B2022E}" srcId="{B6597D5F-B4D8-44AF-963C-1C6F6E463176}" destId="{926E278B-F8FA-4438-960A-70A91FC406ED}" srcOrd="0" destOrd="0" parTransId="{F2F7ECF5-090C-49B9-AFF7-9A5CA3861543}" sibTransId="{6DEF2BEA-245C-4287-B2A4-00DA72F41CD6}"/>
    <dgm:cxn modelId="{B34446E6-262E-413B-9AE8-A279B5DA354E}" type="presParOf" srcId="{ACCCBEBF-3448-4DDD-9794-B5DAC343497E}" destId="{8304EB46-E425-4467-B0C4-D1DB454945FA}" srcOrd="0" destOrd="0" presId="urn:microsoft.com/office/officeart/2005/8/layout/default"/>
    <dgm:cxn modelId="{C1C7BC93-F1E5-48D5-88AD-F9DD8F4170C3}" type="presParOf" srcId="{ACCCBEBF-3448-4DDD-9794-B5DAC343497E}" destId="{BEB667EA-6089-4D6E-B5A4-E5187F87EC7B}" srcOrd="1" destOrd="0" presId="urn:microsoft.com/office/officeart/2005/8/layout/default"/>
    <dgm:cxn modelId="{805CD6EC-2862-4B0E-8B6C-E572B2351102}" type="presParOf" srcId="{ACCCBEBF-3448-4DDD-9794-B5DAC343497E}" destId="{4C68693A-6916-44F8-9041-80BA55CE905B}" srcOrd="2" destOrd="0" presId="urn:microsoft.com/office/officeart/2005/8/layout/default"/>
    <dgm:cxn modelId="{9ACCDB99-BF18-41E6-B0BA-4B9C591B51FF}" type="presParOf" srcId="{ACCCBEBF-3448-4DDD-9794-B5DAC343497E}" destId="{78720BF7-DE89-4CC8-B80B-A70200604B83}" srcOrd="3" destOrd="0" presId="urn:microsoft.com/office/officeart/2005/8/layout/default"/>
    <dgm:cxn modelId="{61F2ED13-46A4-4194-A937-641F377ADC4D}" type="presParOf" srcId="{ACCCBEBF-3448-4DDD-9794-B5DAC343497E}" destId="{5D8E8139-58B2-4ECC-B1DF-480B9BE38290}" srcOrd="4" destOrd="0" presId="urn:microsoft.com/office/officeart/2005/8/layout/default"/>
    <dgm:cxn modelId="{572D6874-7288-4789-93F1-CBFACF37A563}" type="presParOf" srcId="{ACCCBEBF-3448-4DDD-9794-B5DAC343497E}" destId="{476301B8-9CAC-45D2-9183-F302CD95F459}" srcOrd="5" destOrd="0" presId="urn:microsoft.com/office/officeart/2005/8/layout/default"/>
    <dgm:cxn modelId="{A38B6DDA-FF4A-4AAB-829A-2056E74E8AC9}" type="presParOf" srcId="{ACCCBEBF-3448-4DDD-9794-B5DAC343497E}" destId="{DCED8FFB-0BA6-4068-9779-8E8370F6F3C0}" srcOrd="6" destOrd="0" presId="urn:microsoft.com/office/officeart/2005/8/layout/default"/>
    <dgm:cxn modelId="{827D7C1D-CB89-4695-97BB-9C2E914A9FBD}" type="presParOf" srcId="{ACCCBEBF-3448-4DDD-9794-B5DAC343497E}" destId="{5F1997B9-D279-4DC1-8B1C-68E384C3B6F2}" srcOrd="7" destOrd="0" presId="urn:microsoft.com/office/officeart/2005/8/layout/default"/>
    <dgm:cxn modelId="{446A319E-75EE-4613-B6E9-8B47AF677989}" type="presParOf" srcId="{ACCCBEBF-3448-4DDD-9794-B5DAC343497E}" destId="{4F833CAC-61C8-4523-84A7-3C5EB4D6C5B8}" srcOrd="8" destOrd="0" presId="urn:microsoft.com/office/officeart/2005/8/layout/default"/>
    <dgm:cxn modelId="{2850F44E-3A63-467D-9C5B-74D7A7FF0AF0}" type="presParOf" srcId="{ACCCBEBF-3448-4DDD-9794-B5DAC343497E}" destId="{DD9D3EF7-B94C-4526-B5FB-9176537A1AB4}" srcOrd="9" destOrd="0" presId="urn:microsoft.com/office/officeart/2005/8/layout/default"/>
    <dgm:cxn modelId="{3D625CC7-AF30-482F-8DE6-DE6C2651CD5B}" type="presParOf" srcId="{ACCCBEBF-3448-4DDD-9794-B5DAC343497E}" destId="{B4AFB8BB-5E94-4091-9796-BD7EB9044D4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313C5-F7FA-4DBB-B55E-FE00BC6494D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A15F371-7B79-4B9F-AD1D-73AE06394226}">
      <dgm:prSet/>
      <dgm:spPr/>
      <dgm:t>
        <a:bodyPr/>
        <a:lstStyle/>
        <a:p>
          <a:r>
            <a:rPr lang="it-IT" dirty="0"/>
            <a:t>Studi compiuti in ordine decrescente</a:t>
          </a:r>
        </a:p>
      </dgm:t>
    </dgm:pt>
    <dgm:pt modelId="{5C02D1D7-811F-4BE5-A054-136A422711A4}" type="parTrans" cxnId="{FFEC4D47-0CA2-4758-8A8C-6175E89A4309}">
      <dgm:prSet/>
      <dgm:spPr/>
      <dgm:t>
        <a:bodyPr/>
        <a:lstStyle/>
        <a:p>
          <a:endParaRPr lang="it-IT"/>
        </a:p>
      </dgm:t>
    </dgm:pt>
    <dgm:pt modelId="{EFB119F0-6F22-4D7F-A06A-9C7F369C3C25}" type="sibTrans" cxnId="{FFEC4D47-0CA2-4758-8A8C-6175E89A4309}">
      <dgm:prSet/>
      <dgm:spPr/>
      <dgm:t>
        <a:bodyPr/>
        <a:lstStyle/>
        <a:p>
          <a:endParaRPr lang="it-IT"/>
        </a:p>
      </dgm:t>
    </dgm:pt>
    <dgm:pt modelId="{58F78E01-C14F-4BA6-BC61-F870E0E69514}">
      <dgm:prSet/>
      <dgm:spPr/>
      <dgm:t>
        <a:bodyPr/>
        <a:lstStyle/>
        <a:p>
          <a:r>
            <a:rPr lang="it-IT"/>
            <a:t>Se i voti scolastici sono buoni, segnateli</a:t>
          </a:r>
        </a:p>
      </dgm:t>
    </dgm:pt>
    <dgm:pt modelId="{E9F09569-910A-4D6F-8894-4D4136CB469A}" type="parTrans" cxnId="{959F8801-A419-4C76-A5E3-BD6D2B0B8B93}">
      <dgm:prSet/>
      <dgm:spPr/>
      <dgm:t>
        <a:bodyPr/>
        <a:lstStyle/>
        <a:p>
          <a:endParaRPr lang="it-IT"/>
        </a:p>
      </dgm:t>
    </dgm:pt>
    <dgm:pt modelId="{7E914BC3-B2A5-4499-98D9-295E31074319}" type="sibTrans" cxnId="{959F8801-A419-4C76-A5E3-BD6D2B0B8B93}">
      <dgm:prSet/>
      <dgm:spPr/>
      <dgm:t>
        <a:bodyPr/>
        <a:lstStyle/>
        <a:p>
          <a:endParaRPr lang="it-IT"/>
        </a:p>
      </dgm:t>
    </dgm:pt>
    <dgm:pt modelId="{869FFDD1-A32D-4B62-9722-3945CB2B0B2E}" type="pres">
      <dgm:prSet presAssocID="{09A313C5-F7FA-4DBB-B55E-FE00BC6494D2}" presName="diagram" presStyleCnt="0">
        <dgm:presLayoutVars>
          <dgm:dir/>
          <dgm:resizeHandles val="exact"/>
        </dgm:presLayoutVars>
      </dgm:prSet>
      <dgm:spPr/>
    </dgm:pt>
    <dgm:pt modelId="{1583C0D1-F5BF-4C04-8CC6-A4C47271F42D}" type="pres">
      <dgm:prSet presAssocID="{0A15F371-7B79-4B9F-AD1D-73AE06394226}" presName="node" presStyleLbl="node1" presStyleIdx="0" presStyleCnt="2">
        <dgm:presLayoutVars>
          <dgm:bulletEnabled val="1"/>
        </dgm:presLayoutVars>
      </dgm:prSet>
      <dgm:spPr/>
    </dgm:pt>
    <dgm:pt modelId="{3A50A484-AD30-4009-BEBB-14A453BECEAC}" type="pres">
      <dgm:prSet presAssocID="{EFB119F0-6F22-4D7F-A06A-9C7F369C3C25}" presName="sibTrans" presStyleCnt="0"/>
      <dgm:spPr/>
    </dgm:pt>
    <dgm:pt modelId="{3C4C2D60-6937-457D-B9E0-30CCA23D3349}" type="pres">
      <dgm:prSet presAssocID="{58F78E01-C14F-4BA6-BC61-F870E0E69514}" presName="node" presStyleLbl="node1" presStyleIdx="1" presStyleCnt="2">
        <dgm:presLayoutVars>
          <dgm:bulletEnabled val="1"/>
        </dgm:presLayoutVars>
      </dgm:prSet>
      <dgm:spPr/>
    </dgm:pt>
  </dgm:ptLst>
  <dgm:cxnLst>
    <dgm:cxn modelId="{959F8801-A419-4C76-A5E3-BD6D2B0B8B93}" srcId="{09A313C5-F7FA-4DBB-B55E-FE00BC6494D2}" destId="{58F78E01-C14F-4BA6-BC61-F870E0E69514}" srcOrd="1" destOrd="0" parTransId="{E9F09569-910A-4D6F-8894-4D4136CB469A}" sibTransId="{7E914BC3-B2A5-4499-98D9-295E31074319}"/>
    <dgm:cxn modelId="{FFEC4D47-0CA2-4758-8A8C-6175E89A4309}" srcId="{09A313C5-F7FA-4DBB-B55E-FE00BC6494D2}" destId="{0A15F371-7B79-4B9F-AD1D-73AE06394226}" srcOrd="0" destOrd="0" parTransId="{5C02D1D7-811F-4BE5-A054-136A422711A4}" sibTransId="{EFB119F0-6F22-4D7F-A06A-9C7F369C3C25}"/>
    <dgm:cxn modelId="{AE0C824E-C7F8-41F2-891D-6A0DB68CB8E3}" type="presOf" srcId="{09A313C5-F7FA-4DBB-B55E-FE00BC6494D2}" destId="{869FFDD1-A32D-4B62-9722-3945CB2B0B2E}" srcOrd="0" destOrd="0" presId="urn:microsoft.com/office/officeart/2005/8/layout/default"/>
    <dgm:cxn modelId="{EBB4E5B9-342B-48FD-847C-7482EEC8574C}" type="presOf" srcId="{0A15F371-7B79-4B9F-AD1D-73AE06394226}" destId="{1583C0D1-F5BF-4C04-8CC6-A4C47271F42D}" srcOrd="0" destOrd="0" presId="urn:microsoft.com/office/officeart/2005/8/layout/default"/>
    <dgm:cxn modelId="{C9B388FF-DFA2-4D06-B530-CD3EBEE6AF55}" type="presOf" srcId="{58F78E01-C14F-4BA6-BC61-F870E0E69514}" destId="{3C4C2D60-6937-457D-B9E0-30CCA23D3349}" srcOrd="0" destOrd="0" presId="urn:microsoft.com/office/officeart/2005/8/layout/default"/>
    <dgm:cxn modelId="{9E45E27B-083E-4165-84B8-8CE861C266F2}" type="presParOf" srcId="{869FFDD1-A32D-4B62-9722-3945CB2B0B2E}" destId="{1583C0D1-F5BF-4C04-8CC6-A4C47271F42D}" srcOrd="0" destOrd="0" presId="urn:microsoft.com/office/officeart/2005/8/layout/default"/>
    <dgm:cxn modelId="{600519EA-38FE-4CBE-B60A-3C8E1AD9E2D0}" type="presParOf" srcId="{869FFDD1-A32D-4B62-9722-3945CB2B0B2E}" destId="{3A50A484-AD30-4009-BEBB-14A453BECEAC}" srcOrd="1" destOrd="0" presId="urn:microsoft.com/office/officeart/2005/8/layout/default"/>
    <dgm:cxn modelId="{59233A2D-2D72-43BA-8454-17D355F1C306}" type="presParOf" srcId="{869FFDD1-A32D-4B62-9722-3945CB2B0B2E}" destId="{3C4C2D60-6937-457D-B9E0-30CCA23D334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DEE44E-72CF-4C6E-9C67-AA8B0F60A6F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F1D870E-F72C-4A27-AB77-A3EBA350B762}">
      <dgm:prSet/>
      <dgm:spPr/>
      <dgm:t>
        <a:bodyPr/>
        <a:lstStyle/>
        <a:p>
          <a:r>
            <a:rPr lang="it-IT" dirty="0"/>
            <a:t>Ordine cronologico decrescente</a:t>
          </a:r>
        </a:p>
      </dgm:t>
    </dgm:pt>
    <dgm:pt modelId="{9E444C27-D527-4F8A-B073-65929F07B115}" type="parTrans" cxnId="{2F3469AC-930B-45F1-85F0-1F2DD4CBC347}">
      <dgm:prSet/>
      <dgm:spPr/>
      <dgm:t>
        <a:bodyPr/>
        <a:lstStyle/>
        <a:p>
          <a:endParaRPr lang="it-IT"/>
        </a:p>
      </dgm:t>
    </dgm:pt>
    <dgm:pt modelId="{6F942FFB-F737-4410-926A-D03546D41E1C}" type="sibTrans" cxnId="{2F3469AC-930B-45F1-85F0-1F2DD4CBC347}">
      <dgm:prSet/>
      <dgm:spPr/>
      <dgm:t>
        <a:bodyPr/>
        <a:lstStyle/>
        <a:p>
          <a:endParaRPr lang="it-IT"/>
        </a:p>
      </dgm:t>
    </dgm:pt>
    <dgm:pt modelId="{5D347794-1129-4878-BDCC-973437FCD8D9}">
      <dgm:prSet/>
      <dgm:spPr/>
      <dgm:t>
        <a:bodyPr/>
        <a:lstStyle/>
        <a:p>
          <a:r>
            <a:rPr lang="it-IT"/>
            <a:t>Posizione ricoperta (obiettivi e responsabilità)</a:t>
          </a:r>
        </a:p>
      </dgm:t>
    </dgm:pt>
    <dgm:pt modelId="{DAF15953-3FF3-44BA-8381-DEC72D08063E}" type="parTrans" cxnId="{4A6A3BAE-AEE9-4B51-B83C-61B068B3193B}">
      <dgm:prSet/>
      <dgm:spPr/>
      <dgm:t>
        <a:bodyPr/>
        <a:lstStyle/>
        <a:p>
          <a:endParaRPr lang="it-IT"/>
        </a:p>
      </dgm:t>
    </dgm:pt>
    <dgm:pt modelId="{635AA760-7DB0-4A9E-8E58-4DC0D77F19CD}" type="sibTrans" cxnId="{4A6A3BAE-AEE9-4B51-B83C-61B068B3193B}">
      <dgm:prSet/>
      <dgm:spPr/>
      <dgm:t>
        <a:bodyPr/>
        <a:lstStyle/>
        <a:p>
          <a:endParaRPr lang="it-IT"/>
        </a:p>
      </dgm:t>
    </dgm:pt>
    <dgm:pt modelId="{06E54599-D447-461F-BD8C-BE0F38DAAE1D}">
      <dgm:prSet/>
      <dgm:spPr/>
      <dgm:t>
        <a:bodyPr/>
        <a:lstStyle/>
        <a:p>
          <a:r>
            <a:rPr lang="it-IT"/>
            <a:t>Conoscenze ed esperienze acquisite</a:t>
          </a:r>
        </a:p>
      </dgm:t>
    </dgm:pt>
    <dgm:pt modelId="{A89DA61A-1F69-436C-9FEF-C1387BFF6161}" type="parTrans" cxnId="{E5C722A5-5866-4C38-93AD-95CC220A9837}">
      <dgm:prSet/>
      <dgm:spPr/>
      <dgm:t>
        <a:bodyPr/>
        <a:lstStyle/>
        <a:p>
          <a:endParaRPr lang="it-IT"/>
        </a:p>
      </dgm:t>
    </dgm:pt>
    <dgm:pt modelId="{C386C3E4-9C28-4441-960D-A83610AA0DE5}" type="sibTrans" cxnId="{E5C722A5-5866-4C38-93AD-95CC220A9837}">
      <dgm:prSet/>
      <dgm:spPr/>
      <dgm:t>
        <a:bodyPr/>
        <a:lstStyle/>
        <a:p>
          <a:endParaRPr lang="it-IT"/>
        </a:p>
      </dgm:t>
    </dgm:pt>
    <dgm:pt modelId="{E806EA7A-B7A8-41A5-87ED-5C144336727F}" type="pres">
      <dgm:prSet presAssocID="{6BDEE44E-72CF-4C6E-9C67-AA8B0F60A6F0}" presName="diagram" presStyleCnt="0">
        <dgm:presLayoutVars>
          <dgm:dir/>
          <dgm:resizeHandles val="exact"/>
        </dgm:presLayoutVars>
      </dgm:prSet>
      <dgm:spPr/>
    </dgm:pt>
    <dgm:pt modelId="{1A316BB5-4AFE-4E83-8914-D9242EC86834}" type="pres">
      <dgm:prSet presAssocID="{9F1D870E-F72C-4A27-AB77-A3EBA350B762}" presName="node" presStyleLbl="node1" presStyleIdx="0" presStyleCnt="3">
        <dgm:presLayoutVars>
          <dgm:bulletEnabled val="1"/>
        </dgm:presLayoutVars>
      </dgm:prSet>
      <dgm:spPr/>
    </dgm:pt>
    <dgm:pt modelId="{58A6C6BB-AECA-4F0C-98C0-D4E76D4CBAC5}" type="pres">
      <dgm:prSet presAssocID="{6F942FFB-F737-4410-926A-D03546D41E1C}" presName="sibTrans" presStyleCnt="0"/>
      <dgm:spPr/>
    </dgm:pt>
    <dgm:pt modelId="{7CB04A93-8D42-4A1F-AD9C-8590B4BA999D}" type="pres">
      <dgm:prSet presAssocID="{5D347794-1129-4878-BDCC-973437FCD8D9}" presName="node" presStyleLbl="node1" presStyleIdx="1" presStyleCnt="3">
        <dgm:presLayoutVars>
          <dgm:bulletEnabled val="1"/>
        </dgm:presLayoutVars>
      </dgm:prSet>
      <dgm:spPr/>
    </dgm:pt>
    <dgm:pt modelId="{4CBF3147-D313-415F-81C2-4C3B235D6395}" type="pres">
      <dgm:prSet presAssocID="{635AA760-7DB0-4A9E-8E58-4DC0D77F19CD}" presName="sibTrans" presStyleCnt="0"/>
      <dgm:spPr/>
    </dgm:pt>
    <dgm:pt modelId="{5B8FA87B-F11A-4E6E-9A5D-638BF777CB8C}" type="pres">
      <dgm:prSet presAssocID="{06E54599-D447-461F-BD8C-BE0F38DAAE1D}" presName="node" presStyleLbl="node1" presStyleIdx="2" presStyleCnt="3">
        <dgm:presLayoutVars>
          <dgm:bulletEnabled val="1"/>
        </dgm:presLayoutVars>
      </dgm:prSet>
      <dgm:spPr/>
    </dgm:pt>
  </dgm:ptLst>
  <dgm:cxnLst>
    <dgm:cxn modelId="{A6EBAF23-BFF2-4675-94D3-8706C0278F9B}" type="presOf" srcId="{9F1D870E-F72C-4A27-AB77-A3EBA350B762}" destId="{1A316BB5-4AFE-4E83-8914-D9242EC86834}" srcOrd="0" destOrd="0" presId="urn:microsoft.com/office/officeart/2005/8/layout/default"/>
    <dgm:cxn modelId="{0AEF652B-8CDF-4A1F-B4B8-D4A83BC9D821}" type="presOf" srcId="{6BDEE44E-72CF-4C6E-9C67-AA8B0F60A6F0}" destId="{E806EA7A-B7A8-41A5-87ED-5C144336727F}" srcOrd="0" destOrd="0" presId="urn:microsoft.com/office/officeart/2005/8/layout/default"/>
    <dgm:cxn modelId="{D1282B57-D0C7-46A5-B9D3-841C9A70033C}" type="presOf" srcId="{5D347794-1129-4878-BDCC-973437FCD8D9}" destId="{7CB04A93-8D42-4A1F-AD9C-8590B4BA999D}" srcOrd="0" destOrd="0" presId="urn:microsoft.com/office/officeart/2005/8/layout/default"/>
    <dgm:cxn modelId="{94BA799B-0E25-4E46-9B39-2489892E55A6}" type="presOf" srcId="{06E54599-D447-461F-BD8C-BE0F38DAAE1D}" destId="{5B8FA87B-F11A-4E6E-9A5D-638BF777CB8C}" srcOrd="0" destOrd="0" presId="urn:microsoft.com/office/officeart/2005/8/layout/default"/>
    <dgm:cxn modelId="{E5C722A5-5866-4C38-93AD-95CC220A9837}" srcId="{6BDEE44E-72CF-4C6E-9C67-AA8B0F60A6F0}" destId="{06E54599-D447-461F-BD8C-BE0F38DAAE1D}" srcOrd="2" destOrd="0" parTransId="{A89DA61A-1F69-436C-9FEF-C1387BFF6161}" sibTransId="{C386C3E4-9C28-4441-960D-A83610AA0DE5}"/>
    <dgm:cxn modelId="{2F3469AC-930B-45F1-85F0-1F2DD4CBC347}" srcId="{6BDEE44E-72CF-4C6E-9C67-AA8B0F60A6F0}" destId="{9F1D870E-F72C-4A27-AB77-A3EBA350B762}" srcOrd="0" destOrd="0" parTransId="{9E444C27-D527-4F8A-B073-65929F07B115}" sibTransId="{6F942FFB-F737-4410-926A-D03546D41E1C}"/>
    <dgm:cxn modelId="{4A6A3BAE-AEE9-4B51-B83C-61B068B3193B}" srcId="{6BDEE44E-72CF-4C6E-9C67-AA8B0F60A6F0}" destId="{5D347794-1129-4878-BDCC-973437FCD8D9}" srcOrd="1" destOrd="0" parTransId="{DAF15953-3FF3-44BA-8381-DEC72D08063E}" sibTransId="{635AA760-7DB0-4A9E-8E58-4DC0D77F19CD}"/>
    <dgm:cxn modelId="{6AE2D28A-5DDD-4BD4-9C21-660635D1C0D1}" type="presParOf" srcId="{E806EA7A-B7A8-41A5-87ED-5C144336727F}" destId="{1A316BB5-4AFE-4E83-8914-D9242EC86834}" srcOrd="0" destOrd="0" presId="urn:microsoft.com/office/officeart/2005/8/layout/default"/>
    <dgm:cxn modelId="{F28E92A9-7FCA-4EE8-B988-19474E761D8E}" type="presParOf" srcId="{E806EA7A-B7A8-41A5-87ED-5C144336727F}" destId="{58A6C6BB-AECA-4F0C-98C0-D4E76D4CBAC5}" srcOrd="1" destOrd="0" presId="urn:microsoft.com/office/officeart/2005/8/layout/default"/>
    <dgm:cxn modelId="{5EB87755-E7EC-4111-B2C4-692072617735}" type="presParOf" srcId="{E806EA7A-B7A8-41A5-87ED-5C144336727F}" destId="{7CB04A93-8D42-4A1F-AD9C-8590B4BA999D}" srcOrd="2" destOrd="0" presId="urn:microsoft.com/office/officeart/2005/8/layout/default"/>
    <dgm:cxn modelId="{A3616AB5-2572-4FF6-966A-709F3B862185}" type="presParOf" srcId="{E806EA7A-B7A8-41A5-87ED-5C144336727F}" destId="{4CBF3147-D313-415F-81C2-4C3B235D6395}" srcOrd="3" destOrd="0" presId="urn:microsoft.com/office/officeart/2005/8/layout/default"/>
    <dgm:cxn modelId="{CF7C31C5-BEC5-459B-A8CC-F3ACAF61085F}" type="presParOf" srcId="{E806EA7A-B7A8-41A5-87ED-5C144336727F}" destId="{5B8FA87B-F11A-4E6E-9A5D-638BF777CB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AA9C5-BCD0-49C7-B56A-CC4D994769D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6F277C4-D6EB-4326-9943-9CEBA2BDA914}">
      <dgm:prSet/>
      <dgm:spPr/>
      <dgm:t>
        <a:bodyPr/>
        <a:lstStyle/>
        <a:p>
          <a:r>
            <a:rPr lang="it-IT" dirty="0"/>
            <a:t>Comprensione del testo</a:t>
          </a:r>
        </a:p>
      </dgm:t>
    </dgm:pt>
    <dgm:pt modelId="{432138CC-7ABE-455B-A2BE-EF2B15441436}" type="parTrans" cxnId="{68E5F7B0-26A2-4256-822F-7B9C6D2A4193}">
      <dgm:prSet/>
      <dgm:spPr/>
      <dgm:t>
        <a:bodyPr/>
        <a:lstStyle/>
        <a:p>
          <a:endParaRPr lang="it-IT"/>
        </a:p>
      </dgm:t>
    </dgm:pt>
    <dgm:pt modelId="{D3326DA1-8EDA-4BC3-9588-7EDB8DAC104E}" type="sibTrans" cxnId="{68E5F7B0-26A2-4256-822F-7B9C6D2A4193}">
      <dgm:prSet/>
      <dgm:spPr/>
      <dgm:t>
        <a:bodyPr/>
        <a:lstStyle/>
        <a:p>
          <a:endParaRPr lang="it-IT"/>
        </a:p>
      </dgm:t>
    </dgm:pt>
    <dgm:pt modelId="{E37C00DD-ED37-452E-93D3-92E46094DDDE}">
      <dgm:prSet/>
      <dgm:spPr/>
      <dgm:t>
        <a:bodyPr/>
        <a:lstStyle/>
        <a:p>
          <a:r>
            <a:rPr lang="it-IT"/>
            <a:t>Conversazione</a:t>
          </a:r>
        </a:p>
      </dgm:t>
    </dgm:pt>
    <dgm:pt modelId="{2433CC57-98FE-44B8-B660-32C54BE7801F}" type="parTrans" cxnId="{1259CFAC-CA1E-4982-A077-36CAF3508EAB}">
      <dgm:prSet/>
      <dgm:spPr/>
      <dgm:t>
        <a:bodyPr/>
        <a:lstStyle/>
        <a:p>
          <a:endParaRPr lang="it-IT"/>
        </a:p>
      </dgm:t>
    </dgm:pt>
    <dgm:pt modelId="{BAC83BEB-E460-4F97-9911-F2631EF1351B}" type="sibTrans" cxnId="{1259CFAC-CA1E-4982-A077-36CAF3508EAB}">
      <dgm:prSet/>
      <dgm:spPr/>
      <dgm:t>
        <a:bodyPr/>
        <a:lstStyle/>
        <a:p>
          <a:endParaRPr lang="it-IT"/>
        </a:p>
      </dgm:t>
    </dgm:pt>
    <dgm:pt modelId="{312153C3-5CED-4328-A34A-BACC5BF8D169}">
      <dgm:prSet/>
      <dgm:spPr/>
      <dgm:t>
        <a:bodyPr/>
        <a:lstStyle/>
        <a:p>
          <a:r>
            <a:rPr lang="it-IT"/>
            <a:t>Traduzione </a:t>
          </a:r>
        </a:p>
      </dgm:t>
    </dgm:pt>
    <dgm:pt modelId="{62FA3A9A-0D68-4ED2-ADE4-AFD52BCFB933}" type="parTrans" cxnId="{0B035115-85CB-46CE-B3AB-C4E069E6E64F}">
      <dgm:prSet/>
      <dgm:spPr/>
      <dgm:t>
        <a:bodyPr/>
        <a:lstStyle/>
        <a:p>
          <a:endParaRPr lang="it-IT"/>
        </a:p>
      </dgm:t>
    </dgm:pt>
    <dgm:pt modelId="{D13A43DF-9BFA-438B-A9A1-4B0E79EDBBF5}" type="sibTrans" cxnId="{0B035115-85CB-46CE-B3AB-C4E069E6E64F}">
      <dgm:prSet/>
      <dgm:spPr/>
      <dgm:t>
        <a:bodyPr/>
        <a:lstStyle/>
        <a:p>
          <a:endParaRPr lang="it-IT"/>
        </a:p>
      </dgm:t>
    </dgm:pt>
    <dgm:pt modelId="{DEEC1FBD-E42E-46DF-8AE3-8DA79BA80CDA}" type="pres">
      <dgm:prSet presAssocID="{6E1AA9C5-BCD0-49C7-B56A-CC4D994769DA}" presName="diagram" presStyleCnt="0">
        <dgm:presLayoutVars>
          <dgm:dir/>
          <dgm:resizeHandles val="exact"/>
        </dgm:presLayoutVars>
      </dgm:prSet>
      <dgm:spPr/>
    </dgm:pt>
    <dgm:pt modelId="{30B3077A-7C1A-47BD-A808-3EBA3EE1E7CD}" type="pres">
      <dgm:prSet presAssocID="{26F277C4-D6EB-4326-9943-9CEBA2BDA914}" presName="node" presStyleLbl="node1" presStyleIdx="0" presStyleCnt="3">
        <dgm:presLayoutVars>
          <dgm:bulletEnabled val="1"/>
        </dgm:presLayoutVars>
      </dgm:prSet>
      <dgm:spPr/>
    </dgm:pt>
    <dgm:pt modelId="{BCDA73B4-3E7E-4A41-968A-26D6D572DE09}" type="pres">
      <dgm:prSet presAssocID="{D3326DA1-8EDA-4BC3-9588-7EDB8DAC104E}" presName="sibTrans" presStyleCnt="0"/>
      <dgm:spPr/>
    </dgm:pt>
    <dgm:pt modelId="{7818504A-D394-49CE-9D21-49769D56D9B9}" type="pres">
      <dgm:prSet presAssocID="{E37C00DD-ED37-452E-93D3-92E46094DDDE}" presName="node" presStyleLbl="node1" presStyleIdx="1" presStyleCnt="3">
        <dgm:presLayoutVars>
          <dgm:bulletEnabled val="1"/>
        </dgm:presLayoutVars>
      </dgm:prSet>
      <dgm:spPr/>
    </dgm:pt>
    <dgm:pt modelId="{EA09D03E-D9DF-4951-8CBB-E5FB9AF5EAB6}" type="pres">
      <dgm:prSet presAssocID="{BAC83BEB-E460-4F97-9911-F2631EF1351B}" presName="sibTrans" presStyleCnt="0"/>
      <dgm:spPr/>
    </dgm:pt>
    <dgm:pt modelId="{8AB16B2B-12AC-4D3B-80C4-806A654E5B77}" type="pres">
      <dgm:prSet presAssocID="{312153C3-5CED-4328-A34A-BACC5BF8D169}" presName="node" presStyleLbl="node1" presStyleIdx="2" presStyleCnt="3">
        <dgm:presLayoutVars>
          <dgm:bulletEnabled val="1"/>
        </dgm:presLayoutVars>
      </dgm:prSet>
      <dgm:spPr/>
    </dgm:pt>
  </dgm:ptLst>
  <dgm:cxnLst>
    <dgm:cxn modelId="{0B035115-85CB-46CE-B3AB-C4E069E6E64F}" srcId="{6E1AA9C5-BCD0-49C7-B56A-CC4D994769DA}" destId="{312153C3-5CED-4328-A34A-BACC5BF8D169}" srcOrd="2" destOrd="0" parTransId="{62FA3A9A-0D68-4ED2-ADE4-AFD52BCFB933}" sibTransId="{D13A43DF-9BFA-438B-A9A1-4B0E79EDBBF5}"/>
    <dgm:cxn modelId="{F03CFD18-817F-4668-81CE-051B5E805314}" type="presOf" srcId="{26F277C4-D6EB-4326-9943-9CEBA2BDA914}" destId="{30B3077A-7C1A-47BD-A808-3EBA3EE1E7CD}" srcOrd="0" destOrd="0" presId="urn:microsoft.com/office/officeart/2005/8/layout/default"/>
    <dgm:cxn modelId="{0288A799-916E-4F2F-A7E0-1DE9C3317F10}" type="presOf" srcId="{E37C00DD-ED37-452E-93D3-92E46094DDDE}" destId="{7818504A-D394-49CE-9D21-49769D56D9B9}" srcOrd="0" destOrd="0" presId="urn:microsoft.com/office/officeart/2005/8/layout/default"/>
    <dgm:cxn modelId="{171752A0-B362-43F0-BB88-11576BE18888}" type="presOf" srcId="{6E1AA9C5-BCD0-49C7-B56A-CC4D994769DA}" destId="{DEEC1FBD-E42E-46DF-8AE3-8DA79BA80CDA}" srcOrd="0" destOrd="0" presId="urn:microsoft.com/office/officeart/2005/8/layout/default"/>
    <dgm:cxn modelId="{1259CFAC-CA1E-4982-A077-36CAF3508EAB}" srcId="{6E1AA9C5-BCD0-49C7-B56A-CC4D994769DA}" destId="{E37C00DD-ED37-452E-93D3-92E46094DDDE}" srcOrd="1" destOrd="0" parTransId="{2433CC57-98FE-44B8-B660-32C54BE7801F}" sibTransId="{BAC83BEB-E460-4F97-9911-F2631EF1351B}"/>
    <dgm:cxn modelId="{68E5F7B0-26A2-4256-822F-7B9C6D2A4193}" srcId="{6E1AA9C5-BCD0-49C7-B56A-CC4D994769DA}" destId="{26F277C4-D6EB-4326-9943-9CEBA2BDA914}" srcOrd="0" destOrd="0" parTransId="{432138CC-7ABE-455B-A2BE-EF2B15441436}" sibTransId="{D3326DA1-8EDA-4BC3-9588-7EDB8DAC104E}"/>
    <dgm:cxn modelId="{5CE31EC1-676F-4FF9-9E7F-A37473F8748B}" type="presOf" srcId="{312153C3-5CED-4328-A34A-BACC5BF8D169}" destId="{8AB16B2B-12AC-4D3B-80C4-806A654E5B77}" srcOrd="0" destOrd="0" presId="urn:microsoft.com/office/officeart/2005/8/layout/default"/>
    <dgm:cxn modelId="{AEA0037A-C305-4FD6-9FFF-692448208B46}" type="presParOf" srcId="{DEEC1FBD-E42E-46DF-8AE3-8DA79BA80CDA}" destId="{30B3077A-7C1A-47BD-A808-3EBA3EE1E7CD}" srcOrd="0" destOrd="0" presId="urn:microsoft.com/office/officeart/2005/8/layout/default"/>
    <dgm:cxn modelId="{59A80745-E442-4FFA-B02D-AFD1EC57037C}" type="presParOf" srcId="{DEEC1FBD-E42E-46DF-8AE3-8DA79BA80CDA}" destId="{BCDA73B4-3E7E-4A41-968A-26D6D572DE09}" srcOrd="1" destOrd="0" presId="urn:microsoft.com/office/officeart/2005/8/layout/default"/>
    <dgm:cxn modelId="{8DA0C11D-2D4D-43F2-9623-9A588AE0D6DA}" type="presParOf" srcId="{DEEC1FBD-E42E-46DF-8AE3-8DA79BA80CDA}" destId="{7818504A-D394-49CE-9D21-49769D56D9B9}" srcOrd="2" destOrd="0" presId="urn:microsoft.com/office/officeart/2005/8/layout/default"/>
    <dgm:cxn modelId="{289BB9B6-6D7D-43E0-A7E3-C324D33B1788}" type="presParOf" srcId="{DEEC1FBD-E42E-46DF-8AE3-8DA79BA80CDA}" destId="{EA09D03E-D9DF-4951-8CBB-E5FB9AF5EAB6}" srcOrd="3" destOrd="0" presId="urn:microsoft.com/office/officeart/2005/8/layout/default"/>
    <dgm:cxn modelId="{9189F827-B34C-4AC8-94C2-07121E7E48F9}" type="presParOf" srcId="{DEEC1FBD-E42E-46DF-8AE3-8DA79BA80CDA}" destId="{8AB16B2B-12AC-4D3B-80C4-806A654E5B7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14497-D3F7-40E3-B5A6-46C6F65D53DA}">
      <dsp:nvSpPr>
        <dsp:cNvPr id="0" name=""/>
        <dsp:cNvSpPr/>
      </dsp:nvSpPr>
      <dsp:spPr>
        <a:xfrm>
          <a:off x="0" y="832904"/>
          <a:ext cx="972007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Descrizione di voi stessi e delle vostre esperienze</a:t>
          </a:r>
        </a:p>
      </dsp:txBody>
      <dsp:txXfrm>
        <a:off x="115086" y="947990"/>
        <a:ext cx="9489900" cy="21273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D2531-840A-4B8B-A024-2121366D7B51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Principali pacchetti software</a:t>
          </a:r>
        </a:p>
      </dsp:txBody>
      <dsp:txXfrm>
        <a:off x="1610836" y="270"/>
        <a:ext cx="3094476" cy="1856685"/>
      </dsp:txXfrm>
    </dsp:sp>
    <dsp:sp modelId="{6CF38E85-3D3D-432C-9C8D-F147ACE9B51A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Linguaggi di programmazione</a:t>
          </a:r>
        </a:p>
      </dsp:txBody>
      <dsp:txXfrm>
        <a:off x="5014760" y="270"/>
        <a:ext cx="3094476" cy="1856685"/>
      </dsp:txXfrm>
    </dsp:sp>
    <dsp:sp modelId="{539CE59D-912B-4826-A8C6-F85B5B435B57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Programmi gestionali (database)</a:t>
          </a:r>
        </a:p>
      </dsp:txBody>
      <dsp:txXfrm>
        <a:off x="3312798" y="2166403"/>
        <a:ext cx="3094476" cy="18566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2D191-11FA-46D3-B872-C8C7E431B868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Attività culturali</a:t>
          </a:r>
        </a:p>
      </dsp:txBody>
      <dsp:txXfrm>
        <a:off x="1186" y="623437"/>
        <a:ext cx="4627476" cy="2776485"/>
      </dsp:txXfrm>
    </dsp:sp>
    <dsp:sp modelId="{52DFAD10-DBF7-40C0-BDC5-E6DB8FD04AD1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Hobby </a:t>
          </a:r>
        </a:p>
      </dsp:txBody>
      <dsp:txXfrm>
        <a:off x="5091410" y="623437"/>
        <a:ext cx="4627476" cy="27764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C49BD-921E-4F8D-BDAE-DB2E06DB53A7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Progetti per il futuro</a:t>
          </a:r>
        </a:p>
      </dsp:txBody>
      <dsp:txXfrm>
        <a:off x="1186" y="623437"/>
        <a:ext cx="4627476" cy="2776485"/>
      </dsp:txXfrm>
    </dsp:sp>
    <dsp:sp modelId="{65A83EE1-DCE3-4534-9EC5-4CE7D0F25168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Motivazioni</a:t>
          </a:r>
        </a:p>
      </dsp:txBody>
      <dsp:txXfrm>
        <a:off x="5091410" y="623437"/>
        <a:ext cx="4627476" cy="2776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63B4A-4EF2-4B5C-A674-5B90323EA459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“</a:t>
          </a:r>
          <a:r>
            <a:rPr lang="it-IT" sz="6500" i="1" kern="1200"/>
            <a:t>Autorizzo il trattamento dei miei dati personali, ai sensi del D.lgs. 196 del 30 giugno 2003</a:t>
          </a:r>
          <a:r>
            <a:rPr lang="it-IT" sz="6500" kern="1200"/>
            <a:t>”.</a:t>
          </a:r>
        </a:p>
      </dsp:txBody>
      <dsp:txXfrm>
        <a:off x="122586" y="117840"/>
        <a:ext cx="9474900" cy="37876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961-6972-42E3-A3FA-5C2D14E4BF86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Aggiornatelo spesso</a:t>
          </a:r>
        </a:p>
      </dsp:txBody>
      <dsp:txXfrm>
        <a:off x="1186" y="623437"/>
        <a:ext cx="4627476" cy="2776485"/>
      </dsp:txXfrm>
    </dsp:sp>
    <dsp:sp modelId="{96C1A3BD-6D57-4ECE-BB3C-D5F2FF68C82E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Personalizzatelo sull'azienda</a:t>
          </a:r>
        </a:p>
      </dsp:txBody>
      <dsp:txXfrm>
        <a:off x="5091410" y="623437"/>
        <a:ext cx="4627476" cy="27764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38A6F-0045-4E14-AF08-CCAEEC6AFB7B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Windows</a:t>
          </a:r>
        </a:p>
      </dsp:txBody>
      <dsp:txXfrm>
        <a:off x="1610836" y="270"/>
        <a:ext cx="3094476" cy="1856685"/>
      </dsp:txXfrm>
    </dsp:sp>
    <dsp:sp modelId="{5A32FD79-0E6C-43E7-835E-0EB395B77D6C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Pacchetto Office (Excel)</a:t>
          </a:r>
        </a:p>
      </dsp:txBody>
      <dsp:txXfrm>
        <a:off x="5014760" y="270"/>
        <a:ext cx="3094476" cy="1856685"/>
      </dsp:txXfrm>
    </dsp:sp>
    <dsp:sp modelId="{A674DC89-881B-427A-A3C2-853717761C2A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Navigazione in Internet</a:t>
          </a:r>
        </a:p>
      </dsp:txBody>
      <dsp:txXfrm>
        <a:off x="1610836" y="2166403"/>
        <a:ext cx="3094476" cy="1856685"/>
      </dsp:txXfrm>
    </dsp:sp>
    <dsp:sp modelId="{FEB839EF-773E-4385-8C3C-CE48B6BA5423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Posta Elettronica</a:t>
          </a:r>
        </a:p>
      </dsp:txBody>
      <dsp:txXfrm>
        <a:off x="5014760" y="2166403"/>
        <a:ext cx="3094476" cy="18566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50237-9111-4FE8-BE9D-AD9BD757C548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70% delle aziende le richiedono</a:t>
          </a:r>
        </a:p>
      </dsp:txBody>
      <dsp:txXfrm>
        <a:off x="122586" y="117840"/>
        <a:ext cx="9474900" cy="37876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8B0E2-FF4E-4A7E-BFAA-ED459F86BD77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Capacità di lavorare in gruppo</a:t>
          </a:r>
        </a:p>
      </dsp:txBody>
      <dsp:txXfrm>
        <a:off x="0" y="37290"/>
        <a:ext cx="3037522" cy="1822513"/>
      </dsp:txXfrm>
    </dsp:sp>
    <dsp:sp modelId="{E754EAE0-033C-482E-9B45-65D27E8EDBF7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Capacità di lavorare sotto stress</a:t>
          </a:r>
        </a:p>
      </dsp:txBody>
      <dsp:txXfrm>
        <a:off x="3341275" y="37290"/>
        <a:ext cx="3037522" cy="1822513"/>
      </dsp:txXfrm>
    </dsp:sp>
    <dsp:sp modelId="{053C45C5-7A8A-4B94-BC0F-02849C0A8EE9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Leadership</a:t>
          </a:r>
        </a:p>
      </dsp:txBody>
      <dsp:txXfrm>
        <a:off x="6682550" y="37290"/>
        <a:ext cx="3037522" cy="1822513"/>
      </dsp:txXfrm>
    </dsp:sp>
    <dsp:sp modelId="{67AADEBF-8419-474C-A1D1-1C3FCB15EC90}">
      <dsp:nvSpPr>
        <dsp:cNvPr id="0" name=""/>
        <dsp:cNvSpPr/>
      </dsp:nvSpPr>
      <dsp:spPr>
        <a:xfrm>
          <a:off x="1670637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Doti comunicative</a:t>
          </a:r>
        </a:p>
      </dsp:txBody>
      <dsp:txXfrm>
        <a:off x="1670637" y="2163556"/>
        <a:ext cx="3037522" cy="1822513"/>
      </dsp:txXfrm>
    </dsp:sp>
    <dsp:sp modelId="{60961EB6-DA55-4D7E-886F-C5224D9BCA47}">
      <dsp:nvSpPr>
        <dsp:cNvPr id="0" name=""/>
        <dsp:cNvSpPr/>
      </dsp:nvSpPr>
      <dsp:spPr>
        <a:xfrm>
          <a:off x="5011912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Capacità di apprendere</a:t>
          </a:r>
        </a:p>
      </dsp:txBody>
      <dsp:txXfrm>
        <a:off x="5011912" y="2163556"/>
        <a:ext cx="3037522" cy="1822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10EB5-F611-49AC-8541-6390A8F53902}">
      <dsp:nvSpPr>
        <dsp:cNvPr id="0" name=""/>
        <dsp:cNvSpPr/>
      </dsp:nvSpPr>
      <dsp:spPr>
        <a:xfrm>
          <a:off x="0" y="832904"/>
          <a:ext cx="972007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Attirare l'attenzione dei selezionatori</a:t>
          </a:r>
        </a:p>
      </dsp:txBody>
      <dsp:txXfrm>
        <a:off x="115086" y="947990"/>
        <a:ext cx="9489900" cy="2127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E7CFE-3130-4F04-A1F8-000FC5BA06D1}">
      <dsp:nvSpPr>
        <dsp:cNvPr id="0" name=""/>
        <dsp:cNvSpPr/>
      </dsp:nvSpPr>
      <dsp:spPr>
        <a:xfrm>
          <a:off x="0" y="13049"/>
          <a:ext cx="9720072" cy="1922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/>
            <a:t>È fatto in maniera semplice e chiara</a:t>
          </a:r>
        </a:p>
      </dsp:txBody>
      <dsp:txXfrm>
        <a:off x="93839" y="106888"/>
        <a:ext cx="9532394" cy="1734632"/>
      </dsp:txXfrm>
    </dsp:sp>
    <dsp:sp modelId="{9A7A3DBA-F11B-4B14-B6CE-D772C9FAA27B}">
      <dsp:nvSpPr>
        <dsp:cNvPr id="0" name=""/>
        <dsp:cNvSpPr/>
      </dsp:nvSpPr>
      <dsp:spPr>
        <a:xfrm>
          <a:off x="0" y="2088000"/>
          <a:ext cx="9720072" cy="1922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/>
            <a:t>Massimo 2 pagine</a:t>
          </a:r>
        </a:p>
      </dsp:txBody>
      <dsp:txXfrm>
        <a:off x="93839" y="2181839"/>
        <a:ext cx="9532394" cy="1734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7D5AC-807D-47BE-B618-357689636BE2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 dirty="0"/>
            <a:t>Chiarezza espositiva</a:t>
          </a:r>
        </a:p>
      </dsp:txBody>
      <dsp:txXfrm>
        <a:off x="1610836" y="270"/>
        <a:ext cx="3094476" cy="1856685"/>
      </dsp:txXfrm>
    </dsp:sp>
    <dsp:sp modelId="{D9A8D369-747A-48F2-8D9A-BB4D5726080B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/>
            <a:t>Capacità di sintesi</a:t>
          </a:r>
        </a:p>
      </dsp:txBody>
      <dsp:txXfrm>
        <a:off x="5014760" y="270"/>
        <a:ext cx="3094476" cy="1856685"/>
      </dsp:txXfrm>
    </dsp:sp>
    <dsp:sp modelId="{3433FADE-F0C1-4BDA-A32A-BCFEB8905F97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/>
            <a:t>Fluidità</a:t>
          </a:r>
        </a:p>
      </dsp:txBody>
      <dsp:txXfrm>
        <a:off x="3312798" y="2166403"/>
        <a:ext cx="3094476" cy="1856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7FAE2-2AFC-4870-910F-0F2E75BAF502}">
      <dsp:nvSpPr>
        <dsp:cNvPr id="0" name=""/>
        <dsp:cNvSpPr/>
      </dsp:nvSpPr>
      <dsp:spPr>
        <a:xfrm>
          <a:off x="2847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Dati anagrafici</a:t>
          </a:r>
        </a:p>
      </dsp:txBody>
      <dsp:txXfrm>
        <a:off x="2847" y="543227"/>
        <a:ext cx="2259157" cy="1355494"/>
      </dsp:txXfrm>
    </dsp:sp>
    <dsp:sp modelId="{F9566355-3B0C-4684-A53B-EBCE24CC151D}">
      <dsp:nvSpPr>
        <dsp:cNvPr id="0" name=""/>
        <dsp:cNvSpPr/>
      </dsp:nvSpPr>
      <dsp:spPr>
        <a:xfrm>
          <a:off x="2487921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Esperienze formative</a:t>
          </a:r>
        </a:p>
      </dsp:txBody>
      <dsp:txXfrm>
        <a:off x="2487921" y="543227"/>
        <a:ext cx="2259157" cy="1355494"/>
      </dsp:txXfrm>
    </dsp:sp>
    <dsp:sp modelId="{706F4451-E138-4AD7-99B0-8554B72D5122}">
      <dsp:nvSpPr>
        <dsp:cNvPr id="0" name=""/>
        <dsp:cNvSpPr/>
      </dsp:nvSpPr>
      <dsp:spPr>
        <a:xfrm>
          <a:off x="4972994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Esperienze professionali</a:t>
          </a:r>
        </a:p>
      </dsp:txBody>
      <dsp:txXfrm>
        <a:off x="4972994" y="543227"/>
        <a:ext cx="2259157" cy="1355494"/>
      </dsp:txXfrm>
    </dsp:sp>
    <dsp:sp modelId="{6424E641-4FBF-4A6B-9749-0D3CA0776706}">
      <dsp:nvSpPr>
        <dsp:cNvPr id="0" name=""/>
        <dsp:cNvSpPr/>
      </dsp:nvSpPr>
      <dsp:spPr>
        <a:xfrm>
          <a:off x="7458067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Conoscenze lingue straniere</a:t>
          </a:r>
        </a:p>
      </dsp:txBody>
      <dsp:txXfrm>
        <a:off x="7458067" y="543227"/>
        <a:ext cx="2259157" cy="1355494"/>
      </dsp:txXfrm>
    </dsp:sp>
    <dsp:sp modelId="{50307EF6-ED1D-46CE-910B-36C0D71BEF66}">
      <dsp:nvSpPr>
        <dsp:cNvPr id="0" name=""/>
        <dsp:cNvSpPr/>
      </dsp:nvSpPr>
      <dsp:spPr>
        <a:xfrm>
          <a:off x="1245384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Conoscenze informatiche</a:t>
          </a:r>
        </a:p>
      </dsp:txBody>
      <dsp:txXfrm>
        <a:off x="1245384" y="2124637"/>
        <a:ext cx="2259157" cy="1355494"/>
      </dsp:txXfrm>
    </dsp:sp>
    <dsp:sp modelId="{CE3097BB-C720-4E71-ACC9-6A59D9BD4F24}">
      <dsp:nvSpPr>
        <dsp:cNvPr id="0" name=""/>
        <dsp:cNvSpPr/>
      </dsp:nvSpPr>
      <dsp:spPr>
        <a:xfrm>
          <a:off x="3730457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Interessi extra professionali</a:t>
          </a:r>
        </a:p>
      </dsp:txBody>
      <dsp:txXfrm>
        <a:off x="3730457" y="2124637"/>
        <a:ext cx="2259157" cy="1355494"/>
      </dsp:txXfrm>
    </dsp:sp>
    <dsp:sp modelId="{20927057-1450-464D-8545-777D68A024B9}">
      <dsp:nvSpPr>
        <dsp:cNvPr id="0" name=""/>
        <dsp:cNvSpPr/>
      </dsp:nvSpPr>
      <dsp:spPr>
        <a:xfrm>
          <a:off x="6215531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Aspirazioni </a:t>
          </a:r>
        </a:p>
      </dsp:txBody>
      <dsp:txXfrm>
        <a:off x="6215531" y="2124637"/>
        <a:ext cx="2259157" cy="13554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4EB46-E425-4467-B0C4-D1DB454945FA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Nome</a:t>
          </a:r>
        </a:p>
      </dsp:txBody>
      <dsp:txXfrm>
        <a:off x="0" y="37290"/>
        <a:ext cx="3037522" cy="1822513"/>
      </dsp:txXfrm>
    </dsp:sp>
    <dsp:sp modelId="{4C68693A-6916-44F8-9041-80BA55CE905B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Cognome</a:t>
          </a:r>
        </a:p>
      </dsp:txBody>
      <dsp:txXfrm>
        <a:off x="3341275" y="37290"/>
        <a:ext cx="3037522" cy="1822513"/>
      </dsp:txXfrm>
    </dsp:sp>
    <dsp:sp modelId="{5D8E8139-58B2-4ECC-B1DF-480B9BE38290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Indirizzo</a:t>
          </a:r>
        </a:p>
      </dsp:txBody>
      <dsp:txXfrm>
        <a:off x="6682550" y="37290"/>
        <a:ext cx="3037522" cy="1822513"/>
      </dsp:txXfrm>
    </dsp:sp>
    <dsp:sp modelId="{DCED8FFB-0BA6-4068-9779-8E8370F6F3C0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Telefono</a:t>
          </a:r>
        </a:p>
      </dsp:txBody>
      <dsp:txXfrm>
        <a:off x="0" y="2163556"/>
        <a:ext cx="3037522" cy="1822513"/>
      </dsp:txXfrm>
    </dsp:sp>
    <dsp:sp modelId="{4F833CAC-61C8-4523-84A7-3C5EB4D6C5B8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Luogo di nascita</a:t>
          </a:r>
        </a:p>
      </dsp:txBody>
      <dsp:txXfrm>
        <a:off x="3341275" y="2163556"/>
        <a:ext cx="3037522" cy="1822513"/>
      </dsp:txXfrm>
    </dsp:sp>
    <dsp:sp modelId="{B4AFB8BB-5E94-4091-9796-BD7EB9044D41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Stato civile</a:t>
          </a:r>
        </a:p>
      </dsp:txBody>
      <dsp:txXfrm>
        <a:off x="6682550" y="2163556"/>
        <a:ext cx="3037522" cy="18225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3C0D1-F5BF-4C04-8CC6-A4C47271F42D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/>
            <a:t>Studi compiuti in ordine decrescente</a:t>
          </a:r>
        </a:p>
      </dsp:txBody>
      <dsp:txXfrm>
        <a:off x="1186" y="623437"/>
        <a:ext cx="4627476" cy="2776485"/>
      </dsp:txXfrm>
    </dsp:sp>
    <dsp:sp modelId="{3C4C2D60-6937-457D-B9E0-30CCA23D3349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Se i voti scolastici sono buoni, segnateli</a:t>
          </a:r>
        </a:p>
      </dsp:txBody>
      <dsp:txXfrm>
        <a:off x="5091410" y="623437"/>
        <a:ext cx="4627476" cy="2776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16BB5-4AFE-4E83-8914-D9242EC86834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Ordine cronologico decrescente</a:t>
          </a:r>
        </a:p>
      </dsp:txBody>
      <dsp:txXfrm>
        <a:off x="1610836" y="270"/>
        <a:ext cx="3094476" cy="1856685"/>
      </dsp:txXfrm>
    </dsp:sp>
    <dsp:sp modelId="{7CB04A93-8D42-4A1F-AD9C-8590B4BA999D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Posizione ricoperta (obiettivi e responsabilità)</a:t>
          </a:r>
        </a:p>
      </dsp:txBody>
      <dsp:txXfrm>
        <a:off x="5014760" y="270"/>
        <a:ext cx="3094476" cy="1856685"/>
      </dsp:txXfrm>
    </dsp:sp>
    <dsp:sp modelId="{5B8FA87B-F11A-4E6E-9A5D-638BF777CB8C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Conoscenze ed esperienze acquisite</a:t>
          </a:r>
        </a:p>
      </dsp:txBody>
      <dsp:txXfrm>
        <a:off x="3312798" y="2166403"/>
        <a:ext cx="3094476" cy="18566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3077A-7C1A-47BD-A808-3EBA3EE1E7CD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Comprensione del testo</a:t>
          </a:r>
        </a:p>
      </dsp:txBody>
      <dsp:txXfrm>
        <a:off x="1610836" y="270"/>
        <a:ext cx="3094476" cy="1856685"/>
      </dsp:txXfrm>
    </dsp:sp>
    <dsp:sp modelId="{7818504A-D394-49CE-9D21-49769D56D9B9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Conversazione</a:t>
          </a:r>
        </a:p>
      </dsp:txBody>
      <dsp:txXfrm>
        <a:off x="5014760" y="270"/>
        <a:ext cx="3094476" cy="1856685"/>
      </dsp:txXfrm>
    </dsp:sp>
    <dsp:sp modelId="{8AB16B2B-12AC-4D3B-80C4-806A654E5B77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Traduzione </a:t>
          </a:r>
        </a:p>
      </dsp:txBody>
      <dsp:txXfrm>
        <a:off x="3312798" y="2166403"/>
        <a:ext cx="3094476" cy="185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3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56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3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7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7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6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13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22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16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03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3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BA0C40-B695-4616-B252-2D03E39B0980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6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34DFF-88C6-4162-ADA3-2DF5AC143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Curriculum vitae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C4B76B-91D8-43BE-B47A-4CA78CA10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Dei brevi consigli</a:t>
            </a:r>
          </a:p>
        </p:txBody>
      </p:sp>
    </p:spTree>
    <p:extLst>
      <p:ext uri="{BB962C8B-B14F-4D97-AF65-F5344CB8AC3E}">
        <p14:creationId xmlns:p14="http://schemas.microsoft.com/office/powerpoint/2010/main" val="403025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98445A-4AF2-4987-9BEA-15D24924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Lingue straniere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0FCB85F-6362-4FCB-B6BA-ABBA2C092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35834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1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B3077A-7C1A-47BD-A808-3EBA3EE1E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0B3077A-7C1A-47BD-A808-3EBA3EE1E7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18504A-D394-49CE-9D21-49769D56D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818504A-D394-49CE-9D21-49769D56D9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16B2B-12AC-4D3B-80C4-806A654E5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AB16B2B-12AC-4D3B-80C4-806A654E5B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F6CAB-7FD1-4B37-B967-2842A22B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Conoscenze informatiche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59E7F4F-1486-4AC4-A8F9-E90B38B57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92128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13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5D2531-840A-4B8B-A024-2121366D7B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A5D2531-840A-4B8B-A024-2121366D7B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F38E85-3D3D-432C-9C8D-F147ACE9B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CF38E85-3D3D-432C-9C8D-F147ACE9B5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9CE59D-912B-4826-A8C6-F85B5B435B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39CE59D-912B-4826-A8C6-F85B5B435B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98BD6-ADA8-42BD-9761-87F9293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Interessi extra professionali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7875BA8-25E9-4A82-AE27-005B6CF66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0218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7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82D191-11FA-46D3-B872-C8C7E431B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C82D191-11FA-46D3-B872-C8C7E431B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DFAD10-DBF7-40C0-BDC5-E6DB8FD04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2DFAD10-DBF7-40C0-BDC5-E6DB8FD04A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C2579-4BC9-4C7A-9CDF-B67E7244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aspirazioni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DAC8C2F-57F5-4180-AD3B-7ACEA7DF3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7201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1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7C49BD-921E-4F8D-BDAE-DB2E06DB5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A7C49BD-921E-4F8D-BDAE-DB2E06DB5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A83EE1-DCE3-4534-9EC5-4CE7D0F25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5A83EE1-DCE3-4534-9EC5-4CE7D0F251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AF8829-5CB4-4A76-A100-12D9652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Alla fine di tutto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2B2F64F9-C8C9-4E1F-A008-5F5BED7E9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17511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6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263B4A-4EF2-4B5C-A674-5B90323EA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0263B4A-4EF2-4B5C-A674-5B90323EA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4A101-3738-4553-B125-84AB18B0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Ultimi consigli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6AA0982-B4D9-4322-B319-73844B8E3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21446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8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BE961-6972-42E3-A3FA-5C2D14E4B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BBE961-6972-42E3-A3FA-5C2D14E4BF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C1A3BD-6D57-4ECE-BB3C-D5F2FF68C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6C1A3BD-6D57-4ECE-BB3C-D5F2FF68C8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4E2E037-9005-47B5-8485-02CD17CB5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 competenze per trovare lavoro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ADCC5788-EE5E-40F8-8642-671595EB2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36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ED9DA-894E-4B9A-8C58-52CE28EF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Competenze digitali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2142CE1-CB7E-44E4-AEA8-0E8F868B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11863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C38A6F-0045-4E14-AF08-CCAEEC6AF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BC38A6F-0045-4E14-AF08-CCAEEC6AF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32FD79-0E6C-43E7-835E-0EB395B77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A32FD79-0E6C-43E7-835E-0EB395B77D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74DC89-881B-427A-A3C2-853717761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A674DC89-881B-427A-A3C2-853717761C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B839EF-773E-4385-8C3C-CE48B6BA5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EB839EF-773E-4385-8C3C-CE48B6BA5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D5DE0-3F88-4F15-B740-FE4DD43E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Competenze linguistiche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0210D41-C76D-45C1-B1C1-60C2BBE34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26262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4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C50237-9111-4FE8-BE9D-AD9BD757C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DC50237-9111-4FE8-BE9D-AD9BD757C5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B81F9-B5F4-4351-8B23-9EA956C9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Competenze trasversali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E4B6CAD-5DB8-4E36-9DFB-F0A67698F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52014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98B0E2-FF4E-4A7E-BFAA-ED459F86B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A98B0E2-FF4E-4A7E-BFAA-ED459F86BD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4EAE0-033C-482E-9B45-65D27E8ED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754EAE0-033C-482E-9B45-65D27E8EDB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3C45C5-7A8A-4B94-BC0F-02849C0A8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53C45C5-7A8A-4B94-BC0F-02849C0A8E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AADEBF-8419-474C-A1D1-1C3FCB15E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7AADEBF-8419-474C-A1D1-1C3FCB15EC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961EB6-DA55-4D7E-886F-C5224D9BCA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0961EB6-DA55-4D7E-886F-C5224D9BCA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93D84-2867-4F00-90C1-1C3A6ADD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il CV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C8689F-69BE-423F-BC1C-8D1863C7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81219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2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714497-D3F7-40E3-B5A6-46C6F65D5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6714497-D3F7-40E3-B5A6-46C6F65D5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esempi di cv">
            <a:extLst>
              <a:ext uri="{FF2B5EF4-FFF2-40B4-BE49-F238E27FC236}">
                <a16:creationId xmlns:a16="http://schemas.microsoft.com/office/drawing/2014/main" id="{9D477244-187A-4961-A4C7-8EB8A22E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4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esempi di cv">
            <a:extLst>
              <a:ext uri="{FF2B5EF4-FFF2-40B4-BE49-F238E27FC236}">
                <a16:creationId xmlns:a16="http://schemas.microsoft.com/office/drawing/2014/main" id="{E1CD7559-86C9-4979-B548-164A50E3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0"/>
            <a:ext cx="484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7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sultati immagini per esempi di cv">
            <a:extLst>
              <a:ext uri="{FF2B5EF4-FFF2-40B4-BE49-F238E27FC236}">
                <a16:creationId xmlns:a16="http://schemas.microsoft.com/office/drawing/2014/main" id="{509C0876-389D-469F-A97F-3D108A80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0"/>
            <a:ext cx="4846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15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2D23B-22E7-481D-B85F-3B0C0AF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deve fare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7649DAD-DBC9-4CC5-A81F-6F3E1929D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4400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7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98A81-C7AE-47C3-9F9D-A00F3F98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Quando ci riesce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E7208A7-EA3A-4839-B0CC-FFBEBBA2F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0106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4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8E7CFE-3130-4F04-A1F8-000FC5BA0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E8E7CFE-3130-4F04-A1F8-000FC5BA06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7A3DBA-F11B-4B14-B6CE-D772C9FAA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A7A3DBA-F11B-4B14-B6CE-D772C9FAA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FE35A-4B87-4289-9475-17D2AAA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deve essere scritto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8EF9F41-C601-480D-8A47-FBC821E0C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25661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2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D7D5AC-807D-47BE-B618-357689636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BD7D5AC-807D-47BE-B618-357689636B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8D369-747A-48F2-8D9A-BB4D57260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9A8D369-747A-48F2-8D9A-BB4D57260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33FADE-F0C1-4BDA-A32A-BCFEB8905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433FADE-F0C1-4BDA-A32A-BCFEB8905F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CE267-5097-4F9E-8BD8-3023C6FB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suddivisione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030F810-4894-474C-9514-EE515B2AF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7124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0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7FAE2-2AFC-4870-910F-0F2E75BAF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C97FAE2-2AFC-4870-910F-0F2E75BAF5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566355-3B0C-4684-A53B-EBCE24CC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9566355-3B0C-4684-A53B-EBCE24CC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6F4451-E138-4AD7-99B0-8554B72D5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06F4451-E138-4AD7-99B0-8554B72D5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24E641-4FBF-4A6B-9749-0D3CA0776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424E641-4FBF-4A6B-9749-0D3CA07767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307EF6-ED1D-46CE-910B-36C0D71B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0307EF6-ED1D-46CE-910B-36C0D71B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3097BB-C720-4E71-ACC9-6A59D9BD4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CE3097BB-C720-4E71-ACC9-6A59D9BD4F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927057-1450-464D-8545-777D68A02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20927057-1450-464D-8545-777D68A02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91BE0-7D44-409E-9614-B73EFF5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Dati anagrafici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7B54729-A907-4711-9080-F21EC6BE8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925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3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04EB46-E425-4467-B0C4-D1DB4549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304EB46-E425-4467-B0C4-D1DB4549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68693A-6916-44F8-9041-80BA55CE9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C68693A-6916-44F8-9041-80BA55CE9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8E8139-58B2-4ECC-B1DF-480B9BE38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D8E8139-58B2-4ECC-B1DF-480B9BE38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ED8FFB-0BA6-4068-9779-8E8370F6F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CED8FFB-0BA6-4068-9779-8E8370F6F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833CAC-61C8-4523-84A7-3C5EB4D6C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F833CAC-61C8-4523-84A7-3C5EB4D6C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FB8BB-5E94-4091-9796-BD7EB9044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4AFB8BB-5E94-4091-9796-BD7EB9044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51E3-1211-405D-8DCB-A0CC0316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Esperienze formative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7FC8672-A84A-4B3A-902C-61F92C132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90496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7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3C0D1-F5BF-4C04-8CC6-A4C47271F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583C0D1-F5BF-4C04-8CC6-A4C47271F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4C2D60-6937-457D-B9E0-30CCA23D3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4C2D60-6937-457D-B9E0-30CCA23D33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BBAD8-1403-4F0B-AC83-DBE90E1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Esperienze professionali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96D4525-2191-43D8-9427-6E31D018E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73856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3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316BB5-4AFE-4E83-8914-D9242EC86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A316BB5-4AFE-4E83-8914-D9242EC86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B04A93-8D42-4A1F-AD9C-8590B4BA9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CB04A93-8D42-4A1F-AD9C-8590B4BA9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8FA87B-F11A-4E6E-9A5D-638BF777C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8FA87B-F11A-4E6E-9A5D-638BF777C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</TotalTime>
  <Words>212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Tw Cen MT</vt:lpstr>
      <vt:lpstr>Tw Cen MT Condensed</vt:lpstr>
      <vt:lpstr>Wingdings 3</vt:lpstr>
      <vt:lpstr>Integrale</vt:lpstr>
      <vt:lpstr>Curriculum vitae</vt:lpstr>
      <vt:lpstr>Cos'è il CV</vt:lpstr>
      <vt:lpstr>Cosa deve fare</vt:lpstr>
      <vt:lpstr>Quando ci riesce</vt:lpstr>
      <vt:lpstr>Come deve essere scritto</vt:lpstr>
      <vt:lpstr>suddivisione</vt:lpstr>
      <vt:lpstr>Dati anagrafici</vt:lpstr>
      <vt:lpstr>Esperienze formative</vt:lpstr>
      <vt:lpstr>Esperienze professionali</vt:lpstr>
      <vt:lpstr>Lingue straniere</vt:lpstr>
      <vt:lpstr>Conoscenze informatiche</vt:lpstr>
      <vt:lpstr>Interessi extra professionali</vt:lpstr>
      <vt:lpstr>aspirazioni</vt:lpstr>
      <vt:lpstr>Alla fine di tutto</vt:lpstr>
      <vt:lpstr>Ultimi consigli</vt:lpstr>
      <vt:lpstr>Le competenze per trovare lavoro</vt:lpstr>
      <vt:lpstr>Competenze digitali</vt:lpstr>
      <vt:lpstr>Competenze linguistiche</vt:lpstr>
      <vt:lpstr>Competenze trasversali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Alessandro Fuser</dc:creator>
  <cp:lastModifiedBy>by250</cp:lastModifiedBy>
  <cp:revision>5</cp:revision>
  <dcterms:created xsi:type="dcterms:W3CDTF">2019-04-20T11:26:33Z</dcterms:created>
  <dcterms:modified xsi:type="dcterms:W3CDTF">2019-05-29T07:30:40Z</dcterms:modified>
</cp:coreProperties>
</file>