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301" r:id="rId10"/>
    <p:sldId id="299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76" r:id="rId23"/>
    <p:sldId id="291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27B65-D672-4B60-9C68-4585A593DFC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944426D-C947-479D-89D1-89A8345F3DF5}">
      <dgm:prSet/>
      <dgm:spPr/>
      <dgm:t>
        <a:bodyPr/>
        <a:lstStyle/>
        <a:p>
          <a:r>
            <a:rPr lang="it-IT"/>
            <a:t>Linguaggio di programmazione dichiarativo</a:t>
          </a:r>
        </a:p>
      </dgm:t>
    </dgm:pt>
    <dgm:pt modelId="{E6C2FA01-C2AA-4461-B8D0-D012A9EDECDE}" type="parTrans" cxnId="{AC4A4372-1788-4ADB-B8FA-CCD8D453F8FE}">
      <dgm:prSet/>
      <dgm:spPr/>
      <dgm:t>
        <a:bodyPr/>
        <a:lstStyle/>
        <a:p>
          <a:endParaRPr lang="it-IT"/>
        </a:p>
      </dgm:t>
    </dgm:pt>
    <dgm:pt modelId="{3A031209-172D-4232-B21E-F14C8B11C974}" type="sibTrans" cxnId="{AC4A4372-1788-4ADB-B8FA-CCD8D453F8FE}">
      <dgm:prSet/>
      <dgm:spPr/>
      <dgm:t>
        <a:bodyPr/>
        <a:lstStyle/>
        <a:p>
          <a:endParaRPr lang="it-IT"/>
        </a:p>
      </dgm:t>
    </dgm:pt>
    <dgm:pt modelId="{3AE7F99D-FF2A-49D0-B5F2-DC042FB12439}">
      <dgm:prSet/>
      <dgm:spPr/>
      <dgm:t>
        <a:bodyPr/>
        <a:lstStyle/>
        <a:p>
          <a:r>
            <a:rPr lang="it-IT"/>
            <a:t>Creare, manipolare e interrogare database relazionali</a:t>
          </a:r>
        </a:p>
      </dgm:t>
    </dgm:pt>
    <dgm:pt modelId="{546B96FD-EC94-4962-81BD-9962E64B0D74}" type="parTrans" cxnId="{278868BE-1AA5-4FFD-805C-4BB2A24FCA32}">
      <dgm:prSet/>
      <dgm:spPr/>
      <dgm:t>
        <a:bodyPr/>
        <a:lstStyle/>
        <a:p>
          <a:endParaRPr lang="it-IT"/>
        </a:p>
      </dgm:t>
    </dgm:pt>
    <dgm:pt modelId="{981E1B65-211D-4E02-97CA-50C5B1E8EFF1}" type="sibTrans" cxnId="{278868BE-1AA5-4FFD-805C-4BB2A24FCA32}">
      <dgm:prSet/>
      <dgm:spPr/>
      <dgm:t>
        <a:bodyPr/>
        <a:lstStyle/>
        <a:p>
          <a:endParaRPr lang="it-IT"/>
        </a:p>
      </dgm:t>
    </dgm:pt>
    <dgm:pt modelId="{8145063A-9066-48D3-8B53-9BC3C8EF40B7}" type="pres">
      <dgm:prSet presAssocID="{79127B65-D672-4B60-9C68-4585A593DFC8}" presName="diagram" presStyleCnt="0">
        <dgm:presLayoutVars>
          <dgm:dir/>
          <dgm:resizeHandles val="exact"/>
        </dgm:presLayoutVars>
      </dgm:prSet>
      <dgm:spPr/>
    </dgm:pt>
    <dgm:pt modelId="{716C331C-5954-46C0-964B-CD3D724E6A22}" type="pres">
      <dgm:prSet presAssocID="{0944426D-C947-479D-89D1-89A8345F3DF5}" presName="node" presStyleLbl="node1" presStyleIdx="0" presStyleCnt="2">
        <dgm:presLayoutVars>
          <dgm:bulletEnabled val="1"/>
        </dgm:presLayoutVars>
      </dgm:prSet>
      <dgm:spPr/>
    </dgm:pt>
    <dgm:pt modelId="{241B2009-DAFC-4890-9136-4574178D49F9}" type="pres">
      <dgm:prSet presAssocID="{3A031209-172D-4232-B21E-F14C8B11C974}" presName="sibTrans" presStyleCnt="0"/>
      <dgm:spPr/>
    </dgm:pt>
    <dgm:pt modelId="{12D7E776-BCDB-4769-AC47-CCC2D809A7C2}" type="pres">
      <dgm:prSet presAssocID="{3AE7F99D-FF2A-49D0-B5F2-DC042FB12439}" presName="node" presStyleLbl="node1" presStyleIdx="1" presStyleCnt="2">
        <dgm:presLayoutVars>
          <dgm:bulletEnabled val="1"/>
        </dgm:presLayoutVars>
      </dgm:prSet>
      <dgm:spPr/>
    </dgm:pt>
  </dgm:ptLst>
  <dgm:cxnLst>
    <dgm:cxn modelId="{3B821913-A1D2-4FD4-8DB4-267ADF96F8F4}" type="presOf" srcId="{0944426D-C947-479D-89D1-89A8345F3DF5}" destId="{716C331C-5954-46C0-964B-CD3D724E6A22}" srcOrd="0" destOrd="0" presId="urn:microsoft.com/office/officeart/2005/8/layout/default"/>
    <dgm:cxn modelId="{AC4A4372-1788-4ADB-B8FA-CCD8D453F8FE}" srcId="{79127B65-D672-4B60-9C68-4585A593DFC8}" destId="{0944426D-C947-479D-89D1-89A8345F3DF5}" srcOrd="0" destOrd="0" parTransId="{E6C2FA01-C2AA-4461-B8D0-D012A9EDECDE}" sibTransId="{3A031209-172D-4232-B21E-F14C8B11C974}"/>
    <dgm:cxn modelId="{61633DA2-7387-445C-8C24-75D86F8617EC}" type="presOf" srcId="{3AE7F99D-FF2A-49D0-B5F2-DC042FB12439}" destId="{12D7E776-BCDB-4769-AC47-CCC2D809A7C2}" srcOrd="0" destOrd="0" presId="urn:microsoft.com/office/officeart/2005/8/layout/default"/>
    <dgm:cxn modelId="{278868BE-1AA5-4FFD-805C-4BB2A24FCA32}" srcId="{79127B65-D672-4B60-9C68-4585A593DFC8}" destId="{3AE7F99D-FF2A-49D0-B5F2-DC042FB12439}" srcOrd="1" destOrd="0" parTransId="{546B96FD-EC94-4962-81BD-9962E64B0D74}" sibTransId="{981E1B65-211D-4E02-97CA-50C5B1E8EFF1}"/>
    <dgm:cxn modelId="{99674FE9-8DF8-486A-9DCD-B7E8C8235870}" type="presOf" srcId="{79127B65-D672-4B60-9C68-4585A593DFC8}" destId="{8145063A-9066-48D3-8B53-9BC3C8EF40B7}" srcOrd="0" destOrd="0" presId="urn:microsoft.com/office/officeart/2005/8/layout/default"/>
    <dgm:cxn modelId="{F7C7603A-CD07-461E-BB87-4B7F518BE8E2}" type="presParOf" srcId="{8145063A-9066-48D3-8B53-9BC3C8EF40B7}" destId="{716C331C-5954-46C0-964B-CD3D724E6A22}" srcOrd="0" destOrd="0" presId="urn:microsoft.com/office/officeart/2005/8/layout/default"/>
    <dgm:cxn modelId="{1D0F7119-DAFB-4777-AEF4-45FCB3057A40}" type="presParOf" srcId="{8145063A-9066-48D3-8B53-9BC3C8EF40B7}" destId="{241B2009-DAFC-4890-9136-4574178D49F9}" srcOrd="1" destOrd="0" presId="urn:microsoft.com/office/officeart/2005/8/layout/default"/>
    <dgm:cxn modelId="{B15EE3F1-FFB6-4247-A238-CD1B6AC0663C}" type="presParOf" srcId="{8145063A-9066-48D3-8B53-9BC3C8EF40B7}" destId="{12D7E776-BCDB-4769-AC47-CCC2D809A7C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304D94-443F-4189-B064-1BFB5DEAF24D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934A67C-A517-40BB-A862-072C494E6410}">
      <dgm:prSet/>
      <dgm:spPr/>
      <dgm:t>
        <a:bodyPr/>
        <a:lstStyle/>
        <a:p>
          <a:r>
            <a:rPr lang="it-IT"/>
            <a:t>Unione</a:t>
          </a:r>
        </a:p>
      </dgm:t>
    </dgm:pt>
    <dgm:pt modelId="{7ECB7EDF-76E5-4C17-A2C2-3F4174A9CDC8}" type="parTrans" cxnId="{DA9E26D1-5A58-42D0-8282-21D133EE1804}">
      <dgm:prSet/>
      <dgm:spPr/>
      <dgm:t>
        <a:bodyPr/>
        <a:lstStyle/>
        <a:p>
          <a:endParaRPr lang="it-IT"/>
        </a:p>
      </dgm:t>
    </dgm:pt>
    <dgm:pt modelId="{131C92E6-D6E0-431C-9AB8-6855460EE8F6}" type="sibTrans" cxnId="{DA9E26D1-5A58-42D0-8282-21D133EE1804}">
      <dgm:prSet/>
      <dgm:spPr/>
      <dgm:t>
        <a:bodyPr/>
        <a:lstStyle/>
        <a:p>
          <a:endParaRPr lang="it-IT"/>
        </a:p>
      </dgm:t>
    </dgm:pt>
    <dgm:pt modelId="{049D9B22-886B-4DB2-A7FF-A9A766CB133B}">
      <dgm:prSet/>
      <dgm:spPr/>
      <dgm:t>
        <a:bodyPr/>
        <a:lstStyle/>
        <a:p>
          <a:r>
            <a:rPr lang="it-IT"/>
            <a:t>Intersezione</a:t>
          </a:r>
        </a:p>
      </dgm:t>
    </dgm:pt>
    <dgm:pt modelId="{5D255D6E-8AA1-4C79-B71F-B249019E10FE}" type="parTrans" cxnId="{C393CB25-7DD2-40AA-80BA-6676E37573BF}">
      <dgm:prSet/>
      <dgm:spPr/>
      <dgm:t>
        <a:bodyPr/>
        <a:lstStyle/>
        <a:p>
          <a:endParaRPr lang="it-IT"/>
        </a:p>
      </dgm:t>
    </dgm:pt>
    <dgm:pt modelId="{5955D0A3-C94B-4813-B2B4-34EA20769262}" type="sibTrans" cxnId="{C393CB25-7DD2-40AA-80BA-6676E37573BF}">
      <dgm:prSet/>
      <dgm:spPr/>
      <dgm:t>
        <a:bodyPr/>
        <a:lstStyle/>
        <a:p>
          <a:endParaRPr lang="it-IT"/>
        </a:p>
      </dgm:t>
    </dgm:pt>
    <dgm:pt modelId="{B6077C1B-6BD6-405B-AF0E-2D05978FBF0C}">
      <dgm:prSet/>
      <dgm:spPr/>
      <dgm:t>
        <a:bodyPr/>
        <a:lstStyle/>
        <a:p>
          <a:r>
            <a:rPr lang="it-IT"/>
            <a:t>Differenza</a:t>
          </a:r>
        </a:p>
      </dgm:t>
    </dgm:pt>
    <dgm:pt modelId="{7020C014-01FA-4F70-9029-328AF88E9FFA}" type="parTrans" cxnId="{52548FF7-5CD7-43FF-8830-49E2BA60CA70}">
      <dgm:prSet/>
      <dgm:spPr/>
      <dgm:t>
        <a:bodyPr/>
        <a:lstStyle/>
        <a:p>
          <a:endParaRPr lang="it-IT"/>
        </a:p>
      </dgm:t>
    </dgm:pt>
    <dgm:pt modelId="{5FB35AFF-9E5F-4BAE-9CDB-59994FA9FAE0}" type="sibTrans" cxnId="{52548FF7-5CD7-43FF-8830-49E2BA60CA70}">
      <dgm:prSet/>
      <dgm:spPr/>
      <dgm:t>
        <a:bodyPr/>
        <a:lstStyle/>
        <a:p>
          <a:endParaRPr lang="it-IT"/>
        </a:p>
      </dgm:t>
    </dgm:pt>
    <dgm:pt modelId="{C62F2BA6-129A-4068-8D01-226B99C234BE}">
      <dgm:prSet/>
      <dgm:spPr/>
      <dgm:t>
        <a:bodyPr/>
        <a:lstStyle/>
        <a:p>
          <a:r>
            <a:rPr lang="it-IT"/>
            <a:t>Proiezione</a:t>
          </a:r>
        </a:p>
      </dgm:t>
    </dgm:pt>
    <dgm:pt modelId="{C2C59D47-164C-4444-B0C0-86D379CE151F}" type="parTrans" cxnId="{2EF77F2B-C11E-45CA-9238-4BD695847F3C}">
      <dgm:prSet/>
      <dgm:spPr/>
      <dgm:t>
        <a:bodyPr/>
        <a:lstStyle/>
        <a:p>
          <a:endParaRPr lang="it-IT"/>
        </a:p>
      </dgm:t>
    </dgm:pt>
    <dgm:pt modelId="{222B43B5-264B-4D9B-BC2A-5A6B230615FC}" type="sibTrans" cxnId="{2EF77F2B-C11E-45CA-9238-4BD695847F3C}">
      <dgm:prSet/>
      <dgm:spPr/>
      <dgm:t>
        <a:bodyPr/>
        <a:lstStyle/>
        <a:p>
          <a:endParaRPr lang="it-IT"/>
        </a:p>
      </dgm:t>
    </dgm:pt>
    <dgm:pt modelId="{E4157F05-402D-42BE-B2CB-6B8D9198D343}">
      <dgm:prSet/>
      <dgm:spPr/>
      <dgm:t>
        <a:bodyPr/>
        <a:lstStyle/>
        <a:p>
          <a:r>
            <a:rPr lang="it-IT"/>
            <a:t>Selezione</a:t>
          </a:r>
        </a:p>
      </dgm:t>
    </dgm:pt>
    <dgm:pt modelId="{9F76875C-C5D4-46D2-9C1B-9719DEB3E65D}" type="parTrans" cxnId="{7ED05BEF-A0F2-4418-8375-28C9D8C71EBA}">
      <dgm:prSet/>
      <dgm:spPr/>
      <dgm:t>
        <a:bodyPr/>
        <a:lstStyle/>
        <a:p>
          <a:endParaRPr lang="it-IT"/>
        </a:p>
      </dgm:t>
    </dgm:pt>
    <dgm:pt modelId="{BB611E77-A35F-4D06-B656-369DA575AB3F}" type="sibTrans" cxnId="{7ED05BEF-A0F2-4418-8375-28C9D8C71EBA}">
      <dgm:prSet/>
      <dgm:spPr/>
      <dgm:t>
        <a:bodyPr/>
        <a:lstStyle/>
        <a:p>
          <a:endParaRPr lang="it-IT"/>
        </a:p>
      </dgm:t>
    </dgm:pt>
    <dgm:pt modelId="{D3915D17-84CC-4AB3-9AD3-B4755808CA8D}">
      <dgm:prSet/>
      <dgm:spPr/>
      <dgm:t>
        <a:bodyPr/>
        <a:lstStyle/>
        <a:p>
          <a:r>
            <a:rPr lang="it-IT"/>
            <a:t>Join</a:t>
          </a:r>
        </a:p>
      </dgm:t>
    </dgm:pt>
    <dgm:pt modelId="{760227A1-4781-49BE-84A6-A8DB5C60534F}" type="parTrans" cxnId="{90C5998C-A1F5-4FDF-A7C4-56481ACB6A03}">
      <dgm:prSet/>
      <dgm:spPr/>
      <dgm:t>
        <a:bodyPr/>
        <a:lstStyle/>
        <a:p>
          <a:endParaRPr lang="it-IT"/>
        </a:p>
      </dgm:t>
    </dgm:pt>
    <dgm:pt modelId="{6FEA9737-31C1-49A6-9293-45B17FB6B121}" type="sibTrans" cxnId="{90C5998C-A1F5-4FDF-A7C4-56481ACB6A03}">
      <dgm:prSet/>
      <dgm:spPr/>
      <dgm:t>
        <a:bodyPr/>
        <a:lstStyle/>
        <a:p>
          <a:endParaRPr lang="it-IT"/>
        </a:p>
      </dgm:t>
    </dgm:pt>
    <dgm:pt modelId="{31C808AF-976C-483A-8344-EA1089F53C46}" type="pres">
      <dgm:prSet presAssocID="{3D304D94-443F-4189-B064-1BFB5DEAF24D}" presName="diagram" presStyleCnt="0">
        <dgm:presLayoutVars>
          <dgm:dir/>
          <dgm:resizeHandles val="exact"/>
        </dgm:presLayoutVars>
      </dgm:prSet>
      <dgm:spPr/>
    </dgm:pt>
    <dgm:pt modelId="{2C65D54F-4C8D-49E1-B5A8-CDC03021A3AE}" type="pres">
      <dgm:prSet presAssocID="{7934A67C-A517-40BB-A862-072C494E6410}" presName="node" presStyleLbl="node1" presStyleIdx="0" presStyleCnt="6">
        <dgm:presLayoutVars>
          <dgm:bulletEnabled val="1"/>
        </dgm:presLayoutVars>
      </dgm:prSet>
      <dgm:spPr/>
    </dgm:pt>
    <dgm:pt modelId="{39122A73-5958-4B38-B749-A2EEE8124F31}" type="pres">
      <dgm:prSet presAssocID="{131C92E6-D6E0-431C-9AB8-6855460EE8F6}" presName="sibTrans" presStyleCnt="0"/>
      <dgm:spPr/>
    </dgm:pt>
    <dgm:pt modelId="{D3EADE17-871E-483E-B5E2-BD9A975D84D5}" type="pres">
      <dgm:prSet presAssocID="{049D9B22-886B-4DB2-A7FF-A9A766CB133B}" presName="node" presStyleLbl="node1" presStyleIdx="1" presStyleCnt="6">
        <dgm:presLayoutVars>
          <dgm:bulletEnabled val="1"/>
        </dgm:presLayoutVars>
      </dgm:prSet>
      <dgm:spPr/>
    </dgm:pt>
    <dgm:pt modelId="{D6EA3462-9119-4CFC-A58C-FF9C26C3A9F9}" type="pres">
      <dgm:prSet presAssocID="{5955D0A3-C94B-4813-B2B4-34EA20769262}" presName="sibTrans" presStyleCnt="0"/>
      <dgm:spPr/>
    </dgm:pt>
    <dgm:pt modelId="{5FB85D3D-E2DF-404B-AEDB-4BA4362A307C}" type="pres">
      <dgm:prSet presAssocID="{B6077C1B-6BD6-405B-AF0E-2D05978FBF0C}" presName="node" presStyleLbl="node1" presStyleIdx="2" presStyleCnt="6">
        <dgm:presLayoutVars>
          <dgm:bulletEnabled val="1"/>
        </dgm:presLayoutVars>
      </dgm:prSet>
      <dgm:spPr/>
    </dgm:pt>
    <dgm:pt modelId="{33506851-2A49-4F98-BD2D-23BCA19BF243}" type="pres">
      <dgm:prSet presAssocID="{5FB35AFF-9E5F-4BAE-9CDB-59994FA9FAE0}" presName="sibTrans" presStyleCnt="0"/>
      <dgm:spPr/>
    </dgm:pt>
    <dgm:pt modelId="{F7FEC95F-D6D7-435D-8727-52EAF27DCA6A}" type="pres">
      <dgm:prSet presAssocID="{C62F2BA6-129A-4068-8D01-226B99C234BE}" presName="node" presStyleLbl="node1" presStyleIdx="3" presStyleCnt="6">
        <dgm:presLayoutVars>
          <dgm:bulletEnabled val="1"/>
        </dgm:presLayoutVars>
      </dgm:prSet>
      <dgm:spPr/>
    </dgm:pt>
    <dgm:pt modelId="{B753F21F-657B-4591-8955-65981E85234F}" type="pres">
      <dgm:prSet presAssocID="{222B43B5-264B-4D9B-BC2A-5A6B230615FC}" presName="sibTrans" presStyleCnt="0"/>
      <dgm:spPr/>
    </dgm:pt>
    <dgm:pt modelId="{4000EEFE-C09C-490E-8FE2-78269344D96A}" type="pres">
      <dgm:prSet presAssocID="{E4157F05-402D-42BE-B2CB-6B8D9198D343}" presName="node" presStyleLbl="node1" presStyleIdx="4" presStyleCnt="6">
        <dgm:presLayoutVars>
          <dgm:bulletEnabled val="1"/>
        </dgm:presLayoutVars>
      </dgm:prSet>
      <dgm:spPr/>
    </dgm:pt>
    <dgm:pt modelId="{CFB4F538-2396-4784-8809-D76BB1CB7ED3}" type="pres">
      <dgm:prSet presAssocID="{BB611E77-A35F-4D06-B656-369DA575AB3F}" presName="sibTrans" presStyleCnt="0"/>
      <dgm:spPr/>
    </dgm:pt>
    <dgm:pt modelId="{E6513AD5-DA83-4466-874E-CB7981B82706}" type="pres">
      <dgm:prSet presAssocID="{D3915D17-84CC-4AB3-9AD3-B4755808CA8D}" presName="node" presStyleLbl="node1" presStyleIdx="5" presStyleCnt="6">
        <dgm:presLayoutVars>
          <dgm:bulletEnabled val="1"/>
        </dgm:presLayoutVars>
      </dgm:prSet>
      <dgm:spPr/>
    </dgm:pt>
  </dgm:ptLst>
  <dgm:cxnLst>
    <dgm:cxn modelId="{86F85E14-F3B3-4ECF-B44A-6EB391F58706}" type="presOf" srcId="{3D304D94-443F-4189-B064-1BFB5DEAF24D}" destId="{31C808AF-976C-483A-8344-EA1089F53C46}" srcOrd="0" destOrd="0" presId="urn:microsoft.com/office/officeart/2005/8/layout/default"/>
    <dgm:cxn modelId="{C393CB25-7DD2-40AA-80BA-6676E37573BF}" srcId="{3D304D94-443F-4189-B064-1BFB5DEAF24D}" destId="{049D9B22-886B-4DB2-A7FF-A9A766CB133B}" srcOrd="1" destOrd="0" parTransId="{5D255D6E-8AA1-4C79-B71F-B249019E10FE}" sibTransId="{5955D0A3-C94B-4813-B2B4-34EA20769262}"/>
    <dgm:cxn modelId="{CFCCA728-6277-425B-89AD-AA12F1C52E08}" type="presOf" srcId="{D3915D17-84CC-4AB3-9AD3-B4755808CA8D}" destId="{E6513AD5-DA83-4466-874E-CB7981B82706}" srcOrd="0" destOrd="0" presId="urn:microsoft.com/office/officeart/2005/8/layout/default"/>
    <dgm:cxn modelId="{2EF77F2B-C11E-45CA-9238-4BD695847F3C}" srcId="{3D304D94-443F-4189-B064-1BFB5DEAF24D}" destId="{C62F2BA6-129A-4068-8D01-226B99C234BE}" srcOrd="3" destOrd="0" parTransId="{C2C59D47-164C-4444-B0C0-86D379CE151F}" sibTransId="{222B43B5-264B-4D9B-BC2A-5A6B230615FC}"/>
    <dgm:cxn modelId="{58FAE33F-EBB3-445C-9DD7-ED8259637F8B}" type="presOf" srcId="{E4157F05-402D-42BE-B2CB-6B8D9198D343}" destId="{4000EEFE-C09C-490E-8FE2-78269344D96A}" srcOrd="0" destOrd="0" presId="urn:microsoft.com/office/officeart/2005/8/layout/default"/>
    <dgm:cxn modelId="{6D198953-3B0F-49A4-8C40-47F6A82B1ABF}" type="presOf" srcId="{C62F2BA6-129A-4068-8D01-226B99C234BE}" destId="{F7FEC95F-D6D7-435D-8727-52EAF27DCA6A}" srcOrd="0" destOrd="0" presId="urn:microsoft.com/office/officeart/2005/8/layout/default"/>
    <dgm:cxn modelId="{F1B61A78-8649-47AA-AF05-6B3275C136C8}" type="presOf" srcId="{B6077C1B-6BD6-405B-AF0E-2D05978FBF0C}" destId="{5FB85D3D-E2DF-404B-AEDB-4BA4362A307C}" srcOrd="0" destOrd="0" presId="urn:microsoft.com/office/officeart/2005/8/layout/default"/>
    <dgm:cxn modelId="{90C5998C-A1F5-4FDF-A7C4-56481ACB6A03}" srcId="{3D304D94-443F-4189-B064-1BFB5DEAF24D}" destId="{D3915D17-84CC-4AB3-9AD3-B4755808CA8D}" srcOrd="5" destOrd="0" parTransId="{760227A1-4781-49BE-84A6-A8DB5C60534F}" sibTransId="{6FEA9737-31C1-49A6-9293-45B17FB6B121}"/>
    <dgm:cxn modelId="{C21306A6-367E-4A0F-B767-B2F01672E2DC}" type="presOf" srcId="{7934A67C-A517-40BB-A862-072C494E6410}" destId="{2C65D54F-4C8D-49E1-B5A8-CDC03021A3AE}" srcOrd="0" destOrd="0" presId="urn:microsoft.com/office/officeart/2005/8/layout/default"/>
    <dgm:cxn modelId="{DA9E26D1-5A58-42D0-8282-21D133EE1804}" srcId="{3D304D94-443F-4189-B064-1BFB5DEAF24D}" destId="{7934A67C-A517-40BB-A862-072C494E6410}" srcOrd="0" destOrd="0" parTransId="{7ECB7EDF-76E5-4C17-A2C2-3F4174A9CDC8}" sibTransId="{131C92E6-D6E0-431C-9AB8-6855460EE8F6}"/>
    <dgm:cxn modelId="{7ED05BEF-A0F2-4418-8375-28C9D8C71EBA}" srcId="{3D304D94-443F-4189-B064-1BFB5DEAF24D}" destId="{E4157F05-402D-42BE-B2CB-6B8D9198D343}" srcOrd="4" destOrd="0" parTransId="{9F76875C-C5D4-46D2-9C1B-9719DEB3E65D}" sibTransId="{BB611E77-A35F-4D06-B656-369DA575AB3F}"/>
    <dgm:cxn modelId="{52548FF7-5CD7-43FF-8830-49E2BA60CA70}" srcId="{3D304D94-443F-4189-B064-1BFB5DEAF24D}" destId="{B6077C1B-6BD6-405B-AF0E-2D05978FBF0C}" srcOrd="2" destOrd="0" parTransId="{7020C014-01FA-4F70-9029-328AF88E9FFA}" sibTransId="{5FB35AFF-9E5F-4BAE-9CDB-59994FA9FAE0}"/>
    <dgm:cxn modelId="{32FCB3FF-9D68-4978-9F4E-73032A790562}" type="presOf" srcId="{049D9B22-886B-4DB2-A7FF-A9A766CB133B}" destId="{D3EADE17-871E-483E-B5E2-BD9A975D84D5}" srcOrd="0" destOrd="0" presId="urn:microsoft.com/office/officeart/2005/8/layout/default"/>
    <dgm:cxn modelId="{831F5486-2A9F-4952-ACFF-348496136CC5}" type="presParOf" srcId="{31C808AF-976C-483A-8344-EA1089F53C46}" destId="{2C65D54F-4C8D-49E1-B5A8-CDC03021A3AE}" srcOrd="0" destOrd="0" presId="urn:microsoft.com/office/officeart/2005/8/layout/default"/>
    <dgm:cxn modelId="{028DC835-21D0-4C90-8EA5-48F7BE64C0F0}" type="presParOf" srcId="{31C808AF-976C-483A-8344-EA1089F53C46}" destId="{39122A73-5958-4B38-B749-A2EEE8124F31}" srcOrd="1" destOrd="0" presId="urn:microsoft.com/office/officeart/2005/8/layout/default"/>
    <dgm:cxn modelId="{287B9547-56A7-4899-A37D-AB8B2DB56A6D}" type="presParOf" srcId="{31C808AF-976C-483A-8344-EA1089F53C46}" destId="{D3EADE17-871E-483E-B5E2-BD9A975D84D5}" srcOrd="2" destOrd="0" presId="urn:microsoft.com/office/officeart/2005/8/layout/default"/>
    <dgm:cxn modelId="{975CF0C7-AAEC-4600-827D-CB35F2603435}" type="presParOf" srcId="{31C808AF-976C-483A-8344-EA1089F53C46}" destId="{D6EA3462-9119-4CFC-A58C-FF9C26C3A9F9}" srcOrd="3" destOrd="0" presId="urn:microsoft.com/office/officeart/2005/8/layout/default"/>
    <dgm:cxn modelId="{9FE7CD0F-80FA-4D52-A943-CD157BC89E56}" type="presParOf" srcId="{31C808AF-976C-483A-8344-EA1089F53C46}" destId="{5FB85D3D-E2DF-404B-AEDB-4BA4362A307C}" srcOrd="4" destOrd="0" presId="urn:microsoft.com/office/officeart/2005/8/layout/default"/>
    <dgm:cxn modelId="{6DD0B33E-099E-484A-9B50-ADB2CDC27D4D}" type="presParOf" srcId="{31C808AF-976C-483A-8344-EA1089F53C46}" destId="{33506851-2A49-4F98-BD2D-23BCA19BF243}" srcOrd="5" destOrd="0" presId="urn:microsoft.com/office/officeart/2005/8/layout/default"/>
    <dgm:cxn modelId="{2D597885-CFFE-40B6-A4D7-B0221208C221}" type="presParOf" srcId="{31C808AF-976C-483A-8344-EA1089F53C46}" destId="{F7FEC95F-D6D7-435D-8727-52EAF27DCA6A}" srcOrd="6" destOrd="0" presId="urn:microsoft.com/office/officeart/2005/8/layout/default"/>
    <dgm:cxn modelId="{7081804F-5568-411E-A383-BCF0D9C8BB70}" type="presParOf" srcId="{31C808AF-976C-483A-8344-EA1089F53C46}" destId="{B753F21F-657B-4591-8955-65981E85234F}" srcOrd="7" destOrd="0" presId="urn:microsoft.com/office/officeart/2005/8/layout/default"/>
    <dgm:cxn modelId="{46672DC2-134D-46DA-9B27-C43C0FB14AF3}" type="presParOf" srcId="{31C808AF-976C-483A-8344-EA1089F53C46}" destId="{4000EEFE-C09C-490E-8FE2-78269344D96A}" srcOrd="8" destOrd="0" presId="urn:microsoft.com/office/officeart/2005/8/layout/default"/>
    <dgm:cxn modelId="{197F14A3-BB71-4D26-992F-428236D64E84}" type="presParOf" srcId="{31C808AF-976C-483A-8344-EA1089F53C46}" destId="{CFB4F538-2396-4784-8809-D76BB1CB7ED3}" srcOrd="9" destOrd="0" presId="urn:microsoft.com/office/officeart/2005/8/layout/default"/>
    <dgm:cxn modelId="{FF86E265-333A-419C-9B9F-F3E6BA0D81D8}" type="presParOf" srcId="{31C808AF-976C-483A-8344-EA1089F53C46}" destId="{E6513AD5-DA83-4466-874E-CB7981B8270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085AFD-97B4-4A77-84B7-0C4A3EBECB0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BFBDEAFC-EF45-40A2-9364-D22E3054A369}">
      <dgm:prSet/>
      <dgm:spPr/>
      <dgm:t>
        <a:bodyPr/>
        <a:lstStyle/>
        <a:p>
          <a:r>
            <a:rPr lang="it-IT" dirty="0"/>
            <a:t>Fondo due tabelle che sono uguali nello schema, ossia hanno gli stessi attributi</a:t>
          </a:r>
        </a:p>
      </dgm:t>
    </dgm:pt>
    <dgm:pt modelId="{7B44C274-805C-4242-8747-5B06DC829379}" type="parTrans" cxnId="{54205E7D-6C17-48E1-9DC2-4F05DD73AA5B}">
      <dgm:prSet/>
      <dgm:spPr/>
      <dgm:t>
        <a:bodyPr/>
        <a:lstStyle/>
        <a:p>
          <a:endParaRPr lang="it-IT"/>
        </a:p>
      </dgm:t>
    </dgm:pt>
    <dgm:pt modelId="{15946B2E-9790-4778-9DC1-9C5CBC507C34}" type="sibTrans" cxnId="{54205E7D-6C17-48E1-9DC2-4F05DD73AA5B}">
      <dgm:prSet/>
      <dgm:spPr/>
      <dgm:t>
        <a:bodyPr/>
        <a:lstStyle/>
        <a:p>
          <a:endParaRPr lang="it-IT"/>
        </a:p>
      </dgm:t>
    </dgm:pt>
    <dgm:pt modelId="{D9609676-4176-4002-8575-ACE386834AD3}" type="pres">
      <dgm:prSet presAssocID="{36085AFD-97B4-4A77-84B7-0C4A3EBECB0B}" presName="Name0" presStyleCnt="0">
        <dgm:presLayoutVars>
          <dgm:dir/>
          <dgm:resizeHandles val="exact"/>
        </dgm:presLayoutVars>
      </dgm:prSet>
      <dgm:spPr/>
    </dgm:pt>
    <dgm:pt modelId="{D5D9C31F-0791-41C3-9105-3EAF6E86E0F6}" type="pres">
      <dgm:prSet presAssocID="{BFBDEAFC-EF45-40A2-9364-D22E3054A369}" presName="node" presStyleLbl="node1" presStyleIdx="0" presStyleCnt="1">
        <dgm:presLayoutVars>
          <dgm:bulletEnabled val="1"/>
        </dgm:presLayoutVars>
      </dgm:prSet>
      <dgm:spPr/>
    </dgm:pt>
  </dgm:ptLst>
  <dgm:cxnLst>
    <dgm:cxn modelId="{1A49C528-ED52-47D7-80A8-CA758B518E3C}" type="presOf" srcId="{36085AFD-97B4-4A77-84B7-0C4A3EBECB0B}" destId="{D9609676-4176-4002-8575-ACE386834AD3}" srcOrd="0" destOrd="0" presId="urn:microsoft.com/office/officeart/2005/8/layout/process1"/>
    <dgm:cxn modelId="{54205E7D-6C17-48E1-9DC2-4F05DD73AA5B}" srcId="{36085AFD-97B4-4A77-84B7-0C4A3EBECB0B}" destId="{BFBDEAFC-EF45-40A2-9364-D22E3054A369}" srcOrd="0" destOrd="0" parTransId="{7B44C274-805C-4242-8747-5B06DC829379}" sibTransId="{15946B2E-9790-4778-9DC1-9C5CBC507C34}"/>
    <dgm:cxn modelId="{71FD19DB-D85C-4EE3-9D3E-44D26F871A63}" type="presOf" srcId="{BFBDEAFC-EF45-40A2-9364-D22E3054A369}" destId="{D5D9C31F-0791-41C3-9105-3EAF6E86E0F6}" srcOrd="0" destOrd="0" presId="urn:microsoft.com/office/officeart/2005/8/layout/process1"/>
    <dgm:cxn modelId="{2DF2D386-D40E-4D2E-AE84-04FE9B3B5322}" type="presParOf" srcId="{D9609676-4176-4002-8575-ACE386834AD3}" destId="{D5D9C31F-0791-41C3-9105-3EAF6E86E0F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B6E36F-17AA-4FFF-9BD9-8948EE1E6B0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D9DBF98-F5A9-4289-ACC3-475456A7F642}">
      <dgm:prSet/>
      <dgm:spPr/>
      <dgm:t>
        <a:bodyPr/>
        <a:lstStyle/>
        <a:p>
          <a:r>
            <a:rPr lang="it-IT"/>
            <a:t>Ottengo una tabella che contiene solo i dati in comune tra due tabelle con lo stesso schema</a:t>
          </a:r>
        </a:p>
      </dgm:t>
    </dgm:pt>
    <dgm:pt modelId="{AF5AB3F1-BA1B-43EE-B99C-5BD2A7E49A99}" type="parTrans" cxnId="{EBDFC517-23FC-4213-A035-F8062E7CB5C0}">
      <dgm:prSet/>
      <dgm:spPr/>
      <dgm:t>
        <a:bodyPr/>
        <a:lstStyle/>
        <a:p>
          <a:endParaRPr lang="it-IT"/>
        </a:p>
      </dgm:t>
    </dgm:pt>
    <dgm:pt modelId="{5CDE80AE-6178-49ED-A25C-3DB2A6E07AD9}" type="sibTrans" cxnId="{EBDFC517-23FC-4213-A035-F8062E7CB5C0}">
      <dgm:prSet/>
      <dgm:spPr/>
      <dgm:t>
        <a:bodyPr/>
        <a:lstStyle/>
        <a:p>
          <a:endParaRPr lang="it-IT"/>
        </a:p>
      </dgm:t>
    </dgm:pt>
    <dgm:pt modelId="{6BAF27AB-6E52-40B9-84A1-82B9C063005B}" type="pres">
      <dgm:prSet presAssocID="{26B6E36F-17AA-4FFF-9BD9-8948EE1E6B03}" presName="Name0" presStyleCnt="0">
        <dgm:presLayoutVars>
          <dgm:dir/>
          <dgm:resizeHandles val="exact"/>
        </dgm:presLayoutVars>
      </dgm:prSet>
      <dgm:spPr/>
    </dgm:pt>
    <dgm:pt modelId="{12C923AE-EE65-4D1B-AAA7-80BDD5BD5B96}" type="pres">
      <dgm:prSet presAssocID="{DD9DBF98-F5A9-4289-ACC3-475456A7F642}" presName="node" presStyleLbl="node1" presStyleIdx="0" presStyleCnt="1">
        <dgm:presLayoutVars>
          <dgm:bulletEnabled val="1"/>
        </dgm:presLayoutVars>
      </dgm:prSet>
      <dgm:spPr/>
    </dgm:pt>
  </dgm:ptLst>
  <dgm:cxnLst>
    <dgm:cxn modelId="{EBDFC517-23FC-4213-A035-F8062E7CB5C0}" srcId="{26B6E36F-17AA-4FFF-9BD9-8948EE1E6B03}" destId="{DD9DBF98-F5A9-4289-ACC3-475456A7F642}" srcOrd="0" destOrd="0" parTransId="{AF5AB3F1-BA1B-43EE-B99C-5BD2A7E49A99}" sibTransId="{5CDE80AE-6178-49ED-A25C-3DB2A6E07AD9}"/>
    <dgm:cxn modelId="{5ED5F4E0-EB27-4DEE-AA65-911F79D08AE4}" type="presOf" srcId="{26B6E36F-17AA-4FFF-9BD9-8948EE1E6B03}" destId="{6BAF27AB-6E52-40B9-84A1-82B9C063005B}" srcOrd="0" destOrd="0" presId="urn:microsoft.com/office/officeart/2005/8/layout/process1"/>
    <dgm:cxn modelId="{4107BFF3-B7F3-4AFB-B7B0-B33BE88E9B01}" type="presOf" srcId="{DD9DBF98-F5A9-4289-ACC3-475456A7F642}" destId="{12C923AE-EE65-4D1B-AAA7-80BDD5BD5B96}" srcOrd="0" destOrd="0" presId="urn:microsoft.com/office/officeart/2005/8/layout/process1"/>
    <dgm:cxn modelId="{401F9654-F579-4404-89D5-5CC17DC4A702}" type="presParOf" srcId="{6BAF27AB-6E52-40B9-84A1-82B9C063005B}" destId="{12C923AE-EE65-4D1B-AAA7-80BDD5BD5B9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4A94A82-8253-48B9-A5E6-E77AFE89EBE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D5D0232-4534-4099-A66F-266EF5F0C69F}">
      <dgm:prSet/>
      <dgm:spPr/>
      <dgm:t>
        <a:bodyPr/>
        <a:lstStyle/>
        <a:p>
          <a:r>
            <a:rPr lang="it-IT"/>
            <a:t>Ottengo una tabella che contiene le istanze della prima tabella che non sono presenti nella seconda</a:t>
          </a:r>
        </a:p>
      </dgm:t>
    </dgm:pt>
    <dgm:pt modelId="{91845064-94C5-49E8-BDB8-926545EC8422}" type="parTrans" cxnId="{C39B1D26-E359-413A-9F03-5BC6967E6375}">
      <dgm:prSet/>
      <dgm:spPr/>
      <dgm:t>
        <a:bodyPr/>
        <a:lstStyle/>
        <a:p>
          <a:endParaRPr lang="it-IT"/>
        </a:p>
      </dgm:t>
    </dgm:pt>
    <dgm:pt modelId="{59E58C97-8EB5-4964-A906-5EEE8A417A8B}" type="sibTrans" cxnId="{C39B1D26-E359-413A-9F03-5BC6967E6375}">
      <dgm:prSet/>
      <dgm:spPr/>
      <dgm:t>
        <a:bodyPr/>
        <a:lstStyle/>
        <a:p>
          <a:endParaRPr lang="it-IT"/>
        </a:p>
      </dgm:t>
    </dgm:pt>
    <dgm:pt modelId="{C4754EDA-63FB-4D46-B649-557BADE41B46}" type="pres">
      <dgm:prSet presAssocID="{84A94A82-8253-48B9-A5E6-E77AFE89EBE4}" presName="Name0" presStyleCnt="0">
        <dgm:presLayoutVars>
          <dgm:dir/>
          <dgm:resizeHandles val="exact"/>
        </dgm:presLayoutVars>
      </dgm:prSet>
      <dgm:spPr/>
    </dgm:pt>
    <dgm:pt modelId="{4538182A-B07C-44CC-8D36-94C28F41F3EE}" type="pres">
      <dgm:prSet presAssocID="{2D5D0232-4534-4099-A66F-266EF5F0C69F}" presName="node" presStyleLbl="node1" presStyleIdx="0" presStyleCnt="1">
        <dgm:presLayoutVars>
          <dgm:bulletEnabled val="1"/>
        </dgm:presLayoutVars>
      </dgm:prSet>
      <dgm:spPr/>
    </dgm:pt>
  </dgm:ptLst>
  <dgm:cxnLst>
    <dgm:cxn modelId="{0DBE771A-EA43-4706-837A-8EE49DA2D27E}" type="presOf" srcId="{2D5D0232-4534-4099-A66F-266EF5F0C69F}" destId="{4538182A-B07C-44CC-8D36-94C28F41F3EE}" srcOrd="0" destOrd="0" presId="urn:microsoft.com/office/officeart/2005/8/layout/process1"/>
    <dgm:cxn modelId="{C39B1D26-E359-413A-9F03-5BC6967E6375}" srcId="{84A94A82-8253-48B9-A5E6-E77AFE89EBE4}" destId="{2D5D0232-4534-4099-A66F-266EF5F0C69F}" srcOrd="0" destOrd="0" parTransId="{91845064-94C5-49E8-BDB8-926545EC8422}" sibTransId="{59E58C97-8EB5-4964-A906-5EEE8A417A8B}"/>
    <dgm:cxn modelId="{880F8CE9-BA6B-422F-B3AF-8C72C689780F}" type="presOf" srcId="{84A94A82-8253-48B9-A5E6-E77AFE89EBE4}" destId="{C4754EDA-63FB-4D46-B649-557BADE41B46}" srcOrd="0" destOrd="0" presId="urn:microsoft.com/office/officeart/2005/8/layout/process1"/>
    <dgm:cxn modelId="{B69F5F1B-F889-45CE-A1D0-576B1A6B7B98}" type="presParOf" srcId="{C4754EDA-63FB-4D46-B649-557BADE41B46}" destId="{4538182A-B07C-44CC-8D36-94C28F41F3E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969DC9-BDB3-4D5C-9AF8-95449BB8655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00C93D5-43D2-44C4-B8B1-0008CCDB72B3}">
      <dgm:prSet/>
      <dgm:spPr/>
      <dgm:t>
        <a:bodyPr/>
        <a:lstStyle/>
        <a:p>
          <a:r>
            <a:rPr lang="it-IT"/>
            <a:t>Tengo solo alcune colonne di una tabella</a:t>
          </a:r>
        </a:p>
      </dgm:t>
    </dgm:pt>
    <dgm:pt modelId="{CC69C4FF-4ADC-4BD6-AAA6-07C7916241F2}" type="parTrans" cxnId="{63446458-72E9-4F17-82DC-3D76991B8B48}">
      <dgm:prSet/>
      <dgm:spPr/>
      <dgm:t>
        <a:bodyPr/>
        <a:lstStyle/>
        <a:p>
          <a:endParaRPr lang="it-IT"/>
        </a:p>
      </dgm:t>
    </dgm:pt>
    <dgm:pt modelId="{536ED5CB-EEF2-4FCD-8A8E-829003E59057}" type="sibTrans" cxnId="{63446458-72E9-4F17-82DC-3D76991B8B48}">
      <dgm:prSet/>
      <dgm:spPr/>
      <dgm:t>
        <a:bodyPr/>
        <a:lstStyle/>
        <a:p>
          <a:endParaRPr lang="it-IT"/>
        </a:p>
      </dgm:t>
    </dgm:pt>
    <dgm:pt modelId="{E071C45A-2D30-4692-87B5-10AB7D771A01}" type="pres">
      <dgm:prSet presAssocID="{A6969DC9-BDB3-4D5C-9AF8-95449BB86557}" presName="Name0" presStyleCnt="0">
        <dgm:presLayoutVars>
          <dgm:dir/>
          <dgm:resizeHandles val="exact"/>
        </dgm:presLayoutVars>
      </dgm:prSet>
      <dgm:spPr/>
    </dgm:pt>
    <dgm:pt modelId="{114706FD-9661-44D5-A831-F4F53BAD3F6E}" type="pres">
      <dgm:prSet presAssocID="{900C93D5-43D2-44C4-B8B1-0008CCDB72B3}" presName="node" presStyleLbl="node1" presStyleIdx="0" presStyleCnt="1">
        <dgm:presLayoutVars>
          <dgm:bulletEnabled val="1"/>
        </dgm:presLayoutVars>
      </dgm:prSet>
      <dgm:spPr/>
    </dgm:pt>
  </dgm:ptLst>
  <dgm:cxnLst>
    <dgm:cxn modelId="{FEACC432-0226-4420-8983-CAC80C65097B}" type="presOf" srcId="{A6969DC9-BDB3-4D5C-9AF8-95449BB86557}" destId="{E071C45A-2D30-4692-87B5-10AB7D771A01}" srcOrd="0" destOrd="0" presId="urn:microsoft.com/office/officeart/2005/8/layout/process1"/>
    <dgm:cxn modelId="{63446458-72E9-4F17-82DC-3D76991B8B48}" srcId="{A6969DC9-BDB3-4D5C-9AF8-95449BB86557}" destId="{900C93D5-43D2-44C4-B8B1-0008CCDB72B3}" srcOrd="0" destOrd="0" parTransId="{CC69C4FF-4ADC-4BD6-AAA6-07C7916241F2}" sibTransId="{536ED5CB-EEF2-4FCD-8A8E-829003E59057}"/>
    <dgm:cxn modelId="{B453D3CF-B7A7-44FE-9C6F-FEDD179672C4}" type="presOf" srcId="{900C93D5-43D2-44C4-B8B1-0008CCDB72B3}" destId="{114706FD-9661-44D5-A831-F4F53BAD3F6E}" srcOrd="0" destOrd="0" presId="urn:microsoft.com/office/officeart/2005/8/layout/process1"/>
    <dgm:cxn modelId="{63477D93-0CE6-4CEB-84FA-19DD2B52569B}" type="presParOf" srcId="{E071C45A-2D30-4692-87B5-10AB7D771A01}" destId="{114706FD-9661-44D5-A831-F4F53BAD3F6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C40C2D-18CD-4361-A851-E052CFA21C0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62D9B2A-7968-4076-B78F-DB94AF62AF1A}">
      <dgm:prSet/>
      <dgm:spPr/>
      <dgm:t>
        <a:bodyPr/>
        <a:lstStyle/>
        <a:p>
          <a:r>
            <a:rPr lang="it-IT" dirty="0"/>
            <a:t>SELECT nome colonna 1, nome colonna 2, …</a:t>
          </a:r>
        </a:p>
      </dgm:t>
    </dgm:pt>
    <dgm:pt modelId="{1F28A8E1-2110-4475-A297-AF31E1AED5BB}" type="parTrans" cxnId="{C1E36085-5F40-4406-B207-5381D97D70D7}">
      <dgm:prSet/>
      <dgm:spPr/>
      <dgm:t>
        <a:bodyPr/>
        <a:lstStyle/>
        <a:p>
          <a:endParaRPr lang="it-IT"/>
        </a:p>
      </dgm:t>
    </dgm:pt>
    <dgm:pt modelId="{8E34F3DF-CFE2-4783-B11F-5DE42B3F8845}" type="sibTrans" cxnId="{C1E36085-5F40-4406-B207-5381D97D70D7}">
      <dgm:prSet/>
      <dgm:spPr/>
      <dgm:t>
        <a:bodyPr/>
        <a:lstStyle/>
        <a:p>
          <a:endParaRPr lang="it-IT"/>
        </a:p>
      </dgm:t>
    </dgm:pt>
    <dgm:pt modelId="{664096C2-FC80-430C-A090-276DA09078EF}" type="pres">
      <dgm:prSet presAssocID="{5EC40C2D-18CD-4361-A851-E052CFA21C05}" presName="Name0" presStyleCnt="0">
        <dgm:presLayoutVars>
          <dgm:dir/>
          <dgm:resizeHandles val="exact"/>
        </dgm:presLayoutVars>
      </dgm:prSet>
      <dgm:spPr/>
    </dgm:pt>
    <dgm:pt modelId="{1AD2A812-F5D1-49AE-A109-6E673EF683E8}" type="pres">
      <dgm:prSet presAssocID="{C62D9B2A-7968-4076-B78F-DB94AF62AF1A}" presName="node" presStyleLbl="node1" presStyleIdx="0" presStyleCnt="1">
        <dgm:presLayoutVars>
          <dgm:bulletEnabled val="1"/>
        </dgm:presLayoutVars>
      </dgm:prSet>
      <dgm:spPr/>
    </dgm:pt>
  </dgm:ptLst>
  <dgm:cxnLst>
    <dgm:cxn modelId="{8A9C851D-CC32-4016-A9B0-8FF24E64F1BB}" type="presOf" srcId="{5EC40C2D-18CD-4361-A851-E052CFA21C05}" destId="{664096C2-FC80-430C-A090-276DA09078EF}" srcOrd="0" destOrd="0" presId="urn:microsoft.com/office/officeart/2005/8/layout/process1"/>
    <dgm:cxn modelId="{C1E36085-5F40-4406-B207-5381D97D70D7}" srcId="{5EC40C2D-18CD-4361-A851-E052CFA21C05}" destId="{C62D9B2A-7968-4076-B78F-DB94AF62AF1A}" srcOrd="0" destOrd="0" parTransId="{1F28A8E1-2110-4475-A297-AF31E1AED5BB}" sibTransId="{8E34F3DF-CFE2-4783-B11F-5DE42B3F8845}"/>
    <dgm:cxn modelId="{7176D4AE-AAB7-494A-9A06-477E6CA4E436}" type="presOf" srcId="{C62D9B2A-7968-4076-B78F-DB94AF62AF1A}" destId="{1AD2A812-F5D1-49AE-A109-6E673EF683E8}" srcOrd="0" destOrd="0" presId="urn:microsoft.com/office/officeart/2005/8/layout/process1"/>
    <dgm:cxn modelId="{F7142168-CA7C-44C4-AE86-B65DA062E204}" type="presParOf" srcId="{664096C2-FC80-430C-A090-276DA09078EF}" destId="{1AD2A812-F5D1-49AE-A109-6E673EF683E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0B90F5D-0350-4CD0-9324-33EFBFA44A8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CE8B000-AC3E-4DDB-A683-055431D09D86}">
      <dgm:prSet/>
      <dgm:spPr/>
      <dgm:t>
        <a:bodyPr/>
        <a:lstStyle/>
        <a:p>
          <a:r>
            <a:rPr lang="it-IT"/>
            <a:t>Tengo le istanze che soddisfano un certo criterio di ricerca</a:t>
          </a:r>
        </a:p>
      </dgm:t>
    </dgm:pt>
    <dgm:pt modelId="{A6529EA1-DD56-4C8E-B2FE-4B57FEA45E87}" type="parTrans" cxnId="{0414068A-D70B-4B62-9CE9-06AD5628E229}">
      <dgm:prSet/>
      <dgm:spPr/>
      <dgm:t>
        <a:bodyPr/>
        <a:lstStyle/>
        <a:p>
          <a:endParaRPr lang="it-IT"/>
        </a:p>
      </dgm:t>
    </dgm:pt>
    <dgm:pt modelId="{3C981A5E-E980-4D6E-B16C-04D00E88BE1E}" type="sibTrans" cxnId="{0414068A-D70B-4B62-9CE9-06AD5628E229}">
      <dgm:prSet/>
      <dgm:spPr/>
      <dgm:t>
        <a:bodyPr/>
        <a:lstStyle/>
        <a:p>
          <a:endParaRPr lang="it-IT"/>
        </a:p>
      </dgm:t>
    </dgm:pt>
    <dgm:pt modelId="{BD6A70E1-BA77-4687-9809-DA5BC574A0C1}" type="pres">
      <dgm:prSet presAssocID="{F0B90F5D-0350-4CD0-9324-33EFBFA44A8D}" presName="Name0" presStyleCnt="0">
        <dgm:presLayoutVars>
          <dgm:dir/>
          <dgm:resizeHandles val="exact"/>
        </dgm:presLayoutVars>
      </dgm:prSet>
      <dgm:spPr/>
    </dgm:pt>
    <dgm:pt modelId="{DE60E30F-802A-4E7D-8037-61658DC3EEB9}" type="pres">
      <dgm:prSet presAssocID="{3CE8B000-AC3E-4DDB-A683-055431D09D86}" presName="node" presStyleLbl="node1" presStyleIdx="0" presStyleCnt="1">
        <dgm:presLayoutVars>
          <dgm:bulletEnabled val="1"/>
        </dgm:presLayoutVars>
      </dgm:prSet>
      <dgm:spPr/>
    </dgm:pt>
  </dgm:ptLst>
  <dgm:cxnLst>
    <dgm:cxn modelId="{9F9D4B3A-0556-4A82-BA11-140777345C77}" type="presOf" srcId="{3CE8B000-AC3E-4DDB-A683-055431D09D86}" destId="{DE60E30F-802A-4E7D-8037-61658DC3EEB9}" srcOrd="0" destOrd="0" presId="urn:microsoft.com/office/officeart/2005/8/layout/process1"/>
    <dgm:cxn modelId="{0414068A-D70B-4B62-9CE9-06AD5628E229}" srcId="{F0B90F5D-0350-4CD0-9324-33EFBFA44A8D}" destId="{3CE8B000-AC3E-4DDB-A683-055431D09D86}" srcOrd="0" destOrd="0" parTransId="{A6529EA1-DD56-4C8E-B2FE-4B57FEA45E87}" sibTransId="{3C981A5E-E980-4D6E-B16C-04D00E88BE1E}"/>
    <dgm:cxn modelId="{FD4B3CE7-F7F7-48CF-B5B7-4F76C74C7682}" type="presOf" srcId="{F0B90F5D-0350-4CD0-9324-33EFBFA44A8D}" destId="{BD6A70E1-BA77-4687-9809-DA5BC574A0C1}" srcOrd="0" destOrd="0" presId="urn:microsoft.com/office/officeart/2005/8/layout/process1"/>
    <dgm:cxn modelId="{60A310F7-4F57-4F28-99E7-34D0BB47FD1E}" type="presParOf" srcId="{BD6A70E1-BA77-4687-9809-DA5BC574A0C1}" destId="{DE60E30F-802A-4E7D-8037-61658DC3EEB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4816EC-8FE4-41AA-B403-BCEEC65DE5F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7636CC4-1451-44A7-84F4-CF96D933DDFB}">
      <dgm:prSet/>
      <dgm:spPr/>
      <dgm:t>
        <a:bodyPr/>
        <a:lstStyle/>
        <a:p>
          <a:r>
            <a:rPr lang="it-IT" dirty="0"/>
            <a:t>WHERE attributo1="valore1", attributo2="valore2", …</a:t>
          </a:r>
        </a:p>
      </dgm:t>
    </dgm:pt>
    <dgm:pt modelId="{2FDD4DB6-F53D-42DC-8108-0CC9229E95A7}" type="parTrans" cxnId="{B5D1044B-DC1D-4152-9AD9-C13D2B69E60A}">
      <dgm:prSet/>
      <dgm:spPr/>
      <dgm:t>
        <a:bodyPr/>
        <a:lstStyle/>
        <a:p>
          <a:endParaRPr lang="it-IT"/>
        </a:p>
      </dgm:t>
    </dgm:pt>
    <dgm:pt modelId="{0E276F54-FF4C-4114-9AA0-2E2ACA54FA29}" type="sibTrans" cxnId="{B5D1044B-DC1D-4152-9AD9-C13D2B69E60A}">
      <dgm:prSet/>
      <dgm:spPr/>
      <dgm:t>
        <a:bodyPr/>
        <a:lstStyle/>
        <a:p>
          <a:endParaRPr lang="it-IT"/>
        </a:p>
      </dgm:t>
    </dgm:pt>
    <dgm:pt modelId="{EF112AE8-7537-4674-89B8-3B7AEEAE5FF4}" type="pres">
      <dgm:prSet presAssocID="{304816EC-8FE4-41AA-B403-BCEEC65DE5FE}" presName="Name0" presStyleCnt="0">
        <dgm:presLayoutVars>
          <dgm:dir/>
          <dgm:resizeHandles val="exact"/>
        </dgm:presLayoutVars>
      </dgm:prSet>
      <dgm:spPr/>
    </dgm:pt>
    <dgm:pt modelId="{C8CA228C-20C7-4099-BA4F-DC75822679A2}" type="pres">
      <dgm:prSet presAssocID="{E7636CC4-1451-44A7-84F4-CF96D933DDFB}" presName="node" presStyleLbl="node1" presStyleIdx="0" presStyleCnt="1">
        <dgm:presLayoutVars>
          <dgm:bulletEnabled val="1"/>
        </dgm:presLayoutVars>
      </dgm:prSet>
      <dgm:spPr/>
    </dgm:pt>
  </dgm:ptLst>
  <dgm:cxnLst>
    <dgm:cxn modelId="{F5519F42-FD2D-40C6-8A2C-F237A440C266}" type="presOf" srcId="{304816EC-8FE4-41AA-B403-BCEEC65DE5FE}" destId="{EF112AE8-7537-4674-89B8-3B7AEEAE5FF4}" srcOrd="0" destOrd="0" presId="urn:microsoft.com/office/officeart/2005/8/layout/process1"/>
    <dgm:cxn modelId="{B5D1044B-DC1D-4152-9AD9-C13D2B69E60A}" srcId="{304816EC-8FE4-41AA-B403-BCEEC65DE5FE}" destId="{E7636CC4-1451-44A7-84F4-CF96D933DDFB}" srcOrd="0" destOrd="0" parTransId="{2FDD4DB6-F53D-42DC-8108-0CC9229E95A7}" sibTransId="{0E276F54-FF4C-4114-9AA0-2E2ACA54FA29}"/>
    <dgm:cxn modelId="{411A5E96-6DBE-4A11-A39C-65E054F682B2}" type="presOf" srcId="{E7636CC4-1451-44A7-84F4-CF96D933DDFB}" destId="{C8CA228C-20C7-4099-BA4F-DC75822679A2}" srcOrd="0" destOrd="0" presId="urn:microsoft.com/office/officeart/2005/8/layout/process1"/>
    <dgm:cxn modelId="{C96EFF9A-6806-4F1F-9E8C-46E2582E77FD}" type="presParOf" srcId="{EF112AE8-7537-4674-89B8-3B7AEEAE5FF4}" destId="{C8CA228C-20C7-4099-BA4F-DC75822679A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C2C4928-9B42-4ED0-8CEB-846E23C94F5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83F561F-22E1-49FC-B3F3-1EC275137569}">
      <dgm:prSet/>
      <dgm:spPr/>
      <dgm:t>
        <a:bodyPr/>
        <a:lstStyle/>
        <a:p>
          <a:r>
            <a:rPr lang="it-IT"/>
            <a:t>Combino due relazioni aventi uno o più attributi in comune, generando una nuova relazione</a:t>
          </a:r>
        </a:p>
      </dgm:t>
    </dgm:pt>
    <dgm:pt modelId="{E35FFEB9-B799-4BE5-AED3-D838693118DC}" type="parTrans" cxnId="{771D156B-09DA-4E9F-B1A7-67970E90FF1D}">
      <dgm:prSet/>
      <dgm:spPr/>
      <dgm:t>
        <a:bodyPr/>
        <a:lstStyle/>
        <a:p>
          <a:endParaRPr lang="it-IT"/>
        </a:p>
      </dgm:t>
    </dgm:pt>
    <dgm:pt modelId="{E1EA6208-8F0F-41C5-8163-3504AF2B00AC}" type="sibTrans" cxnId="{771D156B-09DA-4E9F-B1A7-67970E90FF1D}">
      <dgm:prSet/>
      <dgm:spPr/>
      <dgm:t>
        <a:bodyPr/>
        <a:lstStyle/>
        <a:p>
          <a:endParaRPr lang="it-IT"/>
        </a:p>
      </dgm:t>
    </dgm:pt>
    <dgm:pt modelId="{B5B50770-CC7B-4D96-91D0-A47E976339CA}" type="pres">
      <dgm:prSet presAssocID="{2C2C4928-9B42-4ED0-8CEB-846E23C94F5F}" presName="Name0" presStyleCnt="0">
        <dgm:presLayoutVars>
          <dgm:dir/>
          <dgm:resizeHandles val="exact"/>
        </dgm:presLayoutVars>
      </dgm:prSet>
      <dgm:spPr/>
    </dgm:pt>
    <dgm:pt modelId="{EE676E15-21A1-4B44-A27A-02A6170AA401}" type="pres">
      <dgm:prSet presAssocID="{F83F561F-22E1-49FC-B3F3-1EC275137569}" presName="node" presStyleLbl="node1" presStyleIdx="0" presStyleCnt="1">
        <dgm:presLayoutVars>
          <dgm:bulletEnabled val="1"/>
        </dgm:presLayoutVars>
      </dgm:prSet>
      <dgm:spPr/>
    </dgm:pt>
  </dgm:ptLst>
  <dgm:cxnLst>
    <dgm:cxn modelId="{31948764-AAFB-4FE8-96FA-67D00627547A}" type="presOf" srcId="{F83F561F-22E1-49FC-B3F3-1EC275137569}" destId="{EE676E15-21A1-4B44-A27A-02A6170AA401}" srcOrd="0" destOrd="0" presId="urn:microsoft.com/office/officeart/2005/8/layout/process1"/>
    <dgm:cxn modelId="{771D156B-09DA-4E9F-B1A7-67970E90FF1D}" srcId="{2C2C4928-9B42-4ED0-8CEB-846E23C94F5F}" destId="{F83F561F-22E1-49FC-B3F3-1EC275137569}" srcOrd="0" destOrd="0" parTransId="{E35FFEB9-B799-4BE5-AED3-D838693118DC}" sibTransId="{E1EA6208-8F0F-41C5-8163-3504AF2B00AC}"/>
    <dgm:cxn modelId="{623BBC86-BD58-46AE-B7A6-07C7F955B2BA}" type="presOf" srcId="{2C2C4928-9B42-4ED0-8CEB-846E23C94F5F}" destId="{B5B50770-CC7B-4D96-91D0-A47E976339CA}" srcOrd="0" destOrd="0" presId="urn:microsoft.com/office/officeart/2005/8/layout/process1"/>
    <dgm:cxn modelId="{9530D1B2-C540-4902-BB75-3A6AB1914522}" type="presParOf" srcId="{B5B50770-CC7B-4D96-91D0-A47E976339CA}" destId="{EE676E15-21A1-4B44-A27A-02A6170AA40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FA96DA6-2155-4755-939C-6EC22F9D96B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E23B549-BA6D-4E7C-8837-29F1B9188D3B}">
      <dgm:prSet/>
      <dgm:spPr/>
      <dgm:t>
        <a:bodyPr/>
        <a:lstStyle/>
        <a:p>
          <a:r>
            <a:rPr lang="it-IT"/>
            <a:t>Le colonne delle tabelle vengono concatenate in orizzontale, senza duplicazioni</a:t>
          </a:r>
        </a:p>
      </dgm:t>
    </dgm:pt>
    <dgm:pt modelId="{1BC4728B-F16D-42EC-AB8B-C5ADC98274BA}" type="parTrans" cxnId="{F92EE639-9903-410F-9D31-DA0EF60E3DA9}">
      <dgm:prSet/>
      <dgm:spPr/>
      <dgm:t>
        <a:bodyPr/>
        <a:lstStyle/>
        <a:p>
          <a:endParaRPr lang="it-IT"/>
        </a:p>
      </dgm:t>
    </dgm:pt>
    <dgm:pt modelId="{9D0FE311-C01B-4991-B825-194F6111338C}" type="sibTrans" cxnId="{F92EE639-9903-410F-9D31-DA0EF60E3DA9}">
      <dgm:prSet/>
      <dgm:spPr/>
      <dgm:t>
        <a:bodyPr/>
        <a:lstStyle/>
        <a:p>
          <a:endParaRPr lang="it-IT"/>
        </a:p>
      </dgm:t>
    </dgm:pt>
    <dgm:pt modelId="{916A022C-341E-4F82-9531-65F8D5983B6A}" type="pres">
      <dgm:prSet presAssocID="{0FA96DA6-2155-4755-939C-6EC22F9D96BB}" presName="Name0" presStyleCnt="0">
        <dgm:presLayoutVars>
          <dgm:dir/>
          <dgm:resizeHandles val="exact"/>
        </dgm:presLayoutVars>
      </dgm:prSet>
      <dgm:spPr/>
    </dgm:pt>
    <dgm:pt modelId="{855200B4-DAAA-4272-9EE9-CE60B6B5C50B}" type="pres">
      <dgm:prSet presAssocID="{DE23B549-BA6D-4E7C-8837-29F1B9188D3B}" presName="node" presStyleLbl="node1" presStyleIdx="0" presStyleCnt="1">
        <dgm:presLayoutVars>
          <dgm:bulletEnabled val="1"/>
        </dgm:presLayoutVars>
      </dgm:prSet>
      <dgm:spPr/>
    </dgm:pt>
  </dgm:ptLst>
  <dgm:cxnLst>
    <dgm:cxn modelId="{F92EE639-9903-410F-9D31-DA0EF60E3DA9}" srcId="{0FA96DA6-2155-4755-939C-6EC22F9D96BB}" destId="{DE23B549-BA6D-4E7C-8837-29F1B9188D3B}" srcOrd="0" destOrd="0" parTransId="{1BC4728B-F16D-42EC-AB8B-C5ADC98274BA}" sibTransId="{9D0FE311-C01B-4991-B825-194F6111338C}"/>
    <dgm:cxn modelId="{0B61B84A-78F7-471F-8323-894B1304FEDA}" type="presOf" srcId="{0FA96DA6-2155-4755-939C-6EC22F9D96BB}" destId="{916A022C-341E-4F82-9531-65F8D5983B6A}" srcOrd="0" destOrd="0" presId="urn:microsoft.com/office/officeart/2005/8/layout/process1"/>
    <dgm:cxn modelId="{5A745EBE-9CAD-4C55-8C87-1A58F27CDF8F}" type="presOf" srcId="{DE23B549-BA6D-4E7C-8837-29F1B9188D3B}" destId="{855200B4-DAAA-4272-9EE9-CE60B6B5C50B}" srcOrd="0" destOrd="0" presId="urn:microsoft.com/office/officeart/2005/8/layout/process1"/>
    <dgm:cxn modelId="{4600DEB9-EDBB-459D-9005-CB623DE21375}" type="presParOf" srcId="{916A022C-341E-4F82-9531-65F8D5983B6A}" destId="{855200B4-DAAA-4272-9EE9-CE60B6B5C50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D8E29-55EE-4224-A418-55E6BCEEE59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DC2AD84-0945-4AD6-B2A7-846B8B0EAE94}">
      <dgm:prSet/>
      <dgm:spPr/>
      <dgm:t>
        <a:bodyPr/>
        <a:lstStyle/>
        <a:p>
          <a:r>
            <a:rPr lang="it-IT" dirty="0"/>
            <a:t>DDL</a:t>
          </a:r>
        </a:p>
      </dgm:t>
    </dgm:pt>
    <dgm:pt modelId="{ED3FBC3F-F5E7-4326-BAA4-3AACE51F9474}" type="parTrans" cxnId="{B49ACAF7-0BAB-47FF-929E-5282F2DD6EFB}">
      <dgm:prSet/>
      <dgm:spPr/>
      <dgm:t>
        <a:bodyPr/>
        <a:lstStyle/>
        <a:p>
          <a:endParaRPr lang="it-IT"/>
        </a:p>
      </dgm:t>
    </dgm:pt>
    <dgm:pt modelId="{2A9F3188-9320-4496-9596-185D4FCD5D8F}" type="sibTrans" cxnId="{B49ACAF7-0BAB-47FF-929E-5282F2DD6EFB}">
      <dgm:prSet/>
      <dgm:spPr/>
      <dgm:t>
        <a:bodyPr/>
        <a:lstStyle/>
        <a:p>
          <a:endParaRPr lang="it-IT"/>
        </a:p>
      </dgm:t>
    </dgm:pt>
    <dgm:pt modelId="{F47223D2-763F-423A-B18C-43715E325BD4}">
      <dgm:prSet/>
      <dgm:spPr/>
      <dgm:t>
        <a:bodyPr/>
        <a:lstStyle/>
        <a:p>
          <a:r>
            <a:rPr lang="it-IT" dirty="0"/>
            <a:t>DML</a:t>
          </a:r>
        </a:p>
      </dgm:t>
    </dgm:pt>
    <dgm:pt modelId="{11D6AB44-80F2-478C-8732-42BD8803AB5C}" type="parTrans" cxnId="{D07E879A-0E46-4170-BB90-06BE2350F075}">
      <dgm:prSet/>
      <dgm:spPr/>
      <dgm:t>
        <a:bodyPr/>
        <a:lstStyle/>
        <a:p>
          <a:endParaRPr lang="it-IT"/>
        </a:p>
      </dgm:t>
    </dgm:pt>
    <dgm:pt modelId="{8FD6D62F-BF08-4CCB-A061-C77DADD7B50B}" type="sibTrans" cxnId="{D07E879A-0E46-4170-BB90-06BE2350F075}">
      <dgm:prSet/>
      <dgm:spPr/>
      <dgm:t>
        <a:bodyPr/>
        <a:lstStyle/>
        <a:p>
          <a:endParaRPr lang="it-IT"/>
        </a:p>
      </dgm:t>
    </dgm:pt>
    <dgm:pt modelId="{F8A66F80-1EB9-488B-8AE1-C3200A8F68DA}">
      <dgm:prSet/>
      <dgm:spPr/>
      <dgm:t>
        <a:bodyPr/>
        <a:lstStyle/>
        <a:p>
          <a:r>
            <a:rPr lang="it-IT" dirty="0"/>
            <a:t>DCL</a:t>
          </a:r>
        </a:p>
      </dgm:t>
    </dgm:pt>
    <dgm:pt modelId="{C733F875-4AB6-47C0-8BED-41FFE1B3AB3D}" type="parTrans" cxnId="{1EC83C98-48DA-4E3D-9802-FA70673FAE1C}">
      <dgm:prSet/>
      <dgm:spPr/>
      <dgm:t>
        <a:bodyPr/>
        <a:lstStyle/>
        <a:p>
          <a:endParaRPr lang="it-IT"/>
        </a:p>
      </dgm:t>
    </dgm:pt>
    <dgm:pt modelId="{B054CEB1-89DA-4E37-9C89-6E61634B5354}" type="sibTrans" cxnId="{1EC83C98-48DA-4E3D-9802-FA70673FAE1C}">
      <dgm:prSet/>
      <dgm:spPr/>
      <dgm:t>
        <a:bodyPr/>
        <a:lstStyle/>
        <a:p>
          <a:endParaRPr lang="it-IT"/>
        </a:p>
      </dgm:t>
    </dgm:pt>
    <dgm:pt modelId="{045A76B0-B999-407D-BB50-A8D8261105DD}">
      <dgm:prSet/>
      <dgm:spPr/>
      <dgm:t>
        <a:bodyPr/>
        <a:lstStyle/>
        <a:p>
          <a:r>
            <a:rPr lang="it-IT" dirty="0"/>
            <a:t>creare tabelle, vincoli, </a:t>
          </a:r>
          <a:r>
            <a:rPr lang="it-IT" dirty="0" err="1"/>
            <a:t>etc</a:t>
          </a:r>
          <a:endParaRPr lang="it-IT" dirty="0"/>
        </a:p>
      </dgm:t>
    </dgm:pt>
    <dgm:pt modelId="{9E2F56C5-8081-4EF0-9D5A-919C1B17B962}" type="parTrans" cxnId="{CE4B74A5-321B-4F48-8A76-0D2FC21B6A0B}">
      <dgm:prSet/>
      <dgm:spPr/>
      <dgm:t>
        <a:bodyPr/>
        <a:lstStyle/>
        <a:p>
          <a:endParaRPr lang="it-IT"/>
        </a:p>
      </dgm:t>
    </dgm:pt>
    <dgm:pt modelId="{AF799AC9-3D31-4ADC-9996-07B257F42E8F}" type="sibTrans" cxnId="{CE4B74A5-321B-4F48-8A76-0D2FC21B6A0B}">
      <dgm:prSet/>
      <dgm:spPr/>
      <dgm:t>
        <a:bodyPr/>
        <a:lstStyle/>
        <a:p>
          <a:endParaRPr lang="it-IT"/>
        </a:p>
      </dgm:t>
    </dgm:pt>
    <dgm:pt modelId="{79FC8169-A5E4-4B7F-83FE-84F064CED2D5}">
      <dgm:prSet/>
      <dgm:spPr/>
      <dgm:t>
        <a:bodyPr/>
        <a:lstStyle/>
        <a:p>
          <a:r>
            <a:rPr lang="it-IT" dirty="0"/>
            <a:t>inserimento, cancellazione e modifica delle righe</a:t>
          </a:r>
        </a:p>
      </dgm:t>
    </dgm:pt>
    <dgm:pt modelId="{E457F308-DE8A-45B0-AFD8-9603ACA5AB82}" type="parTrans" cxnId="{98174E2B-C33E-425B-B345-00E1C8D1A033}">
      <dgm:prSet/>
      <dgm:spPr/>
      <dgm:t>
        <a:bodyPr/>
        <a:lstStyle/>
        <a:p>
          <a:endParaRPr lang="it-IT"/>
        </a:p>
      </dgm:t>
    </dgm:pt>
    <dgm:pt modelId="{1036E3CE-F363-43B3-A916-3A8AA2CECBE1}" type="sibTrans" cxnId="{98174E2B-C33E-425B-B345-00E1C8D1A033}">
      <dgm:prSet/>
      <dgm:spPr/>
      <dgm:t>
        <a:bodyPr/>
        <a:lstStyle/>
        <a:p>
          <a:endParaRPr lang="it-IT"/>
        </a:p>
      </dgm:t>
    </dgm:pt>
    <dgm:pt modelId="{A1A1C8B1-4A7C-42B1-ACAC-2170C188155C}">
      <dgm:prSet/>
      <dgm:spPr/>
      <dgm:t>
        <a:bodyPr/>
        <a:lstStyle/>
        <a:p>
          <a:r>
            <a:rPr lang="it-IT" dirty="0"/>
            <a:t>permessi di accesso</a:t>
          </a:r>
        </a:p>
      </dgm:t>
    </dgm:pt>
    <dgm:pt modelId="{8F3A3529-8C47-4B14-BA80-374C01B4051D}" type="parTrans" cxnId="{5214F678-C44F-47CF-B0B4-22BB755F9166}">
      <dgm:prSet/>
      <dgm:spPr/>
      <dgm:t>
        <a:bodyPr/>
        <a:lstStyle/>
        <a:p>
          <a:endParaRPr lang="it-IT"/>
        </a:p>
      </dgm:t>
    </dgm:pt>
    <dgm:pt modelId="{63FC2CD5-C357-4549-89E6-11E6CEBDDDA7}" type="sibTrans" cxnId="{5214F678-C44F-47CF-B0B4-22BB755F9166}">
      <dgm:prSet/>
      <dgm:spPr/>
      <dgm:t>
        <a:bodyPr/>
        <a:lstStyle/>
        <a:p>
          <a:endParaRPr lang="it-IT"/>
        </a:p>
      </dgm:t>
    </dgm:pt>
    <dgm:pt modelId="{3D6E8003-C060-434B-8E91-A8A61CDAA06F}" type="pres">
      <dgm:prSet presAssocID="{C91D8E29-55EE-4224-A418-55E6BCEEE59F}" presName="linear" presStyleCnt="0">
        <dgm:presLayoutVars>
          <dgm:animLvl val="lvl"/>
          <dgm:resizeHandles val="exact"/>
        </dgm:presLayoutVars>
      </dgm:prSet>
      <dgm:spPr/>
    </dgm:pt>
    <dgm:pt modelId="{A75B5BF4-34FC-4531-8AAE-98F495AD98C9}" type="pres">
      <dgm:prSet presAssocID="{CDC2AD84-0945-4AD6-B2A7-846B8B0EAE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D06C8B-26FF-4D0A-A3FA-2523316607D8}" type="pres">
      <dgm:prSet presAssocID="{CDC2AD84-0945-4AD6-B2A7-846B8B0EAE94}" presName="childText" presStyleLbl="revTx" presStyleIdx="0" presStyleCnt="3">
        <dgm:presLayoutVars>
          <dgm:bulletEnabled val="1"/>
        </dgm:presLayoutVars>
      </dgm:prSet>
      <dgm:spPr/>
    </dgm:pt>
    <dgm:pt modelId="{54612D98-2166-4E63-959C-2ECB573868C9}" type="pres">
      <dgm:prSet presAssocID="{F47223D2-763F-423A-B18C-43715E325B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AE20AC-0343-441E-9066-227B3991FF9E}" type="pres">
      <dgm:prSet presAssocID="{F47223D2-763F-423A-B18C-43715E325BD4}" presName="childText" presStyleLbl="revTx" presStyleIdx="1" presStyleCnt="3">
        <dgm:presLayoutVars>
          <dgm:bulletEnabled val="1"/>
        </dgm:presLayoutVars>
      </dgm:prSet>
      <dgm:spPr/>
    </dgm:pt>
    <dgm:pt modelId="{5D9A1739-8904-4F98-B23A-26906F3EA541}" type="pres">
      <dgm:prSet presAssocID="{F8A66F80-1EB9-488B-8AE1-C3200A8F68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118B8E-5C7E-48A3-AA5C-7E739623133D}" type="pres">
      <dgm:prSet presAssocID="{F8A66F80-1EB9-488B-8AE1-C3200A8F68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87E3410-8E73-4DDC-A0F9-0CEE4BBAAC58}" type="presOf" srcId="{79FC8169-A5E4-4B7F-83FE-84F064CED2D5}" destId="{26AE20AC-0343-441E-9066-227B3991FF9E}" srcOrd="0" destOrd="0" presId="urn:microsoft.com/office/officeart/2005/8/layout/vList2"/>
    <dgm:cxn modelId="{19CA1D14-F4EB-4FE8-BF8F-76281B1AD966}" type="presOf" srcId="{045A76B0-B999-407D-BB50-A8D8261105DD}" destId="{2FD06C8B-26FF-4D0A-A3FA-2523316607D8}" srcOrd="0" destOrd="0" presId="urn:microsoft.com/office/officeart/2005/8/layout/vList2"/>
    <dgm:cxn modelId="{98174E2B-C33E-425B-B345-00E1C8D1A033}" srcId="{F47223D2-763F-423A-B18C-43715E325BD4}" destId="{79FC8169-A5E4-4B7F-83FE-84F064CED2D5}" srcOrd="0" destOrd="0" parTransId="{E457F308-DE8A-45B0-AFD8-9603ACA5AB82}" sibTransId="{1036E3CE-F363-43B3-A916-3A8AA2CECBE1}"/>
    <dgm:cxn modelId="{1497D047-CD09-40E1-98BB-F2998AE79397}" type="presOf" srcId="{F8A66F80-1EB9-488B-8AE1-C3200A8F68DA}" destId="{5D9A1739-8904-4F98-B23A-26906F3EA541}" srcOrd="0" destOrd="0" presId="urn:microsoft.com/office/officeart/2005/8/layout/vList2"/>
    <dgm:cxn modelId="{5214F678-C44F-47CF-B0B4-22BB755F9166}" srcId="{F8A66F80-1EB9-488B-8AE1-C3200A8F68DA}" destId="{A1A1C8B1-4A7C-42B1-ACAC-2170C188155C}" srcOrd="0" destOrd="0" parTransId="{8F3A3529-8C47-4B14-BA80-374C01B4051D}" sibTransId="{63FC2CD5-C357-4549-89E6-11E6CEBDDDA7}"/>
    <dgm:cxn modelId="{CB58DD5A-E39C-497F-8A11-EC7F83A8629E}" type="presOf" srcId="{F47223D2-763F-423A-B18C-43715E325BD4}" destId="{54612D98-2166-4E63-959C-2ECB573868C9}" srcOrd="0" destOrd="0" presId="urn:microsoft.com/office/officeart/2005/8/layout/vList2"/>
    <dgm:cxn modelId="{6F93A385-A309-4632-8B19-69E6CDB85F24}" type="presOf" srcId="{A1A1C8B1-4A7C-42B1-ACAC-2170C188155C}" destId="{03118B8E-5C7E-48A3-AA5C-7E739623133D}" srcOrd="0" destOrd="0" presId="urn:microsoft.com/office/officeart/2005/8/layout/vList2"/>
    <dgm:cxn modelId="{1EC83C98-48DA-4E3D-9802-FA70673FAE1C}" srcId="{C91D8E29-55EE-4224-A418-55E6BCEEE59F}" destId="{F8A66F80-1EB9-488B-8AE1-C3200A8F68DA}" srcOrd="2" destOrd="0" parTransId="{C733F875-4AB6-47C0-8BED-41FFE1B3AB3D}" sibTransId="{B054CEB1-89DA-4E37-9C89-6E61634B5354}"/>
    <dgm:cxn modelId="{D07E879A-0E46-4170-BB90-06BE2350F075}" srcId="{C91D8E29-55EE-4224-A418-55E6BCEEE59F}" destId="{F47223D2-763F-423A-B18C-43715E325BD4}" srcOrd="1" destOrd="0" parTransId="{11D6AB44-80F2-478C-8732-42BD8803AB5C}" sibTransId="{8FD6D62F-BF08-4CCB-A061-C77DADD7B50B}"/>
    <dgm:cxn modelId="{CE4B74A5-321B-4F48-8A76-0D2FC21B6A0B}" srcId="{CDC2AD84-0945-4AD6-B2A7-846B8B0EAE94}" destId="{045A76B0-B999-407D-BB50-A8D8261105DD}" srcOrd="0" destOrd="0" parTransId="{9E2F56C5-8081-4EF0-9D5A-919C1B17B962}" sibTransId="{AF799AC9-3D31-4ADC-9996-07B257F42E8F}"/>
    <dgm:cxn modelId="{B218AAA8-F0F7-4FE7-8ED1-150EBDD01345}" type="presOf" srcId="{CDC2AD84-0945-4AD6-B2A7-846B8B0EAE94}" destId="{A75B5BF4-34FC-4531-8AAE-98F495AD98C9}" srcOrd="0" destOrd="0" presId="urn:microsoft.com/office/officeart/2005/8/layout/vList2"/>
    <dgm:cxn modelId="{5D6C56AC-392C-4DE8-81EF-3302D33A6B32}" type="presOf" srcId="{C91D8E29-55EE-4224-A418-55E6BCEEE59F}" destId="{3D6E8003-C060-434B-8E91-A8A61CDAA06F}" srcOrd="0" destOrd="0" presId="urn:microsoft.com/office/officeart/2005/8/layout/vList2"/>
    <dgm:cxn modelId="{B49ACAF7-0BAB-47FF-929E-5282F2DD6EFB}" srcId="{C91D8E29-55EE-4224-A418-55E6BCEEE59F}" destId="{CDC2AD84-0945-4AD6-B2A7-846B8B0EAE94}" srcOrd="0" destOrd="0" parTransId="{ED3FBC3F-F5E7-4326-BAA4-3AACE51F9474}" sibTransId="{2A9F3188-9320-4496-9596-185D4FCD5D8F}"/>
    <dgm:cxn modelId="{33DEAB3B-E248-43FA-B8BA-A1B956CA9414}" type="presParOf" srcId="{3D6E8003-C060-434B-8E91-A8A61CDAA06F}" destId="{A75B5BF4-34FC-4531-8AAE-98F495AD98C9}" srcOrd="0" destOrd="0" presId="urn:microsoft.com/office/officeart/2005/8/layout/vList2"/>
    <dgm:cxn modelId="{C6DD126A-862C-4920-804F-44696D3C71A2}" type="presParOf" srcId="{3D6E8003-C060-434B-8E91-A8A61CDAA06F}" destId="{2FD06C8B-26FF-4D0A-A3FA-2523316607D8}" srcOrd="1" destOrd="0" presId="urn:microsoft.com/office/officeart/2005/8/layout/vList2"/>
    <dgm:cxn modelId="{37FFA6E4-5691-4C54-8A2F-318F2FBAAAAA}" type="presParOf" srcId="{3D6E8003-C060-434B-8E91-A8A61CDAA06F}" destId="{54612D98-2166-4E63-959C-2ECB573868C9}" srcOrd="2" destOrd="0" presId="urn:microsoft.com/office/officeart/2005/8/layout/vList2"/>
    <dgm:cxn modelId="{68EB7F39-59B9-406F-8908-37056AAA1CF9}" type="presParOf" srcId="{3D6E8003-C060-434B-8E91-A8A61CDAA06F}" destId="{26AE20AC-0343-441E-9066-227B3991FF9E}" srcOrd="3" destOrd="0" presId="urn:microsoft.com/office/officeart/2005/8/layout/vList2"/>
    <dgm:cxn modelId="{4CB3E359-33B6-44F1-8783-876D6EE302D6}" type="presParOf" srcId="{3D6E8003-C060-434B-8E91-A8A61CDAA06F}" destId="{5D9A1739-8904-4F98-B23A-26906F3EA541}" srcOrd="4" destOrd="0" presId="urn:microsoft.com/office/officeart/2005/8/layout/vList2"/>
    <dgm:cxn modelId="{6F33A4CC-480E-48D3-946D-A845969E4CD1}" type="presParOf" srcId="{3D6E8003-C060-434B-8E91-A8A61CDAA06F}" destId="{03118B8E-5C7E-48A3-AA5C-7E73962313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52E2C57-3A1E-422F-AE86-03EE49BFADC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5089266-5C00-4406-8AD4-506FF0D22A6B}">
      <dgm:prSet/>
      <dgm:spPr/>
      <dgm:t>
        <a:bodyPr/>
        <a:lstStyle/>
        <a:p>
          <a:r>
            <a:rPr lang="it-IT"/>
            <a:t>Le righe delle tabelle vengono concatenate in verticale, senza duplicazione</a:t>
          </a:r>
        </a:p>
      </dgm:t>
    </dgm:pt>
    <dgm:pt modelId="{A5E54D70-CA23-43FA-A85B-9883BE93A66E}" type="parTrans" cxnId="{0F926C72-0461-4BC6-9E19-89FD547A465D}">
      <dgm:prSet/>
      <dgm:spPr/>
      <dgm:t>
        <a:bodyPr/>
        <a:lstStyle/>
        <a:p>
          <a:endParaRPr lang="it-IT"/>
        </a:p>
      </dgm:t>
    </dgm:pt>
    <dgm:pt modelId="{ECEFBF13-11E0-441E-9E25-91F80CA64526}" type="sibTrans" cxnId="{0F926C72-0461-4BC6-9E19-89FD547A465D}">
      <dgm:prSet/>
      <dgm:spPr/>
      <dgm:t>
        <a:bodyPr/>
        <a:lstStyle/>
        <a:p>
          <a:endParaRPr lang="it-IT"/>
        </a:p>
      </dgm:t>
    </dgm:pt>
    <dgm:pt modelId="{98CDE7E2-F2A0-4C21-B9AE-A4B8D04428AD}" type="pres">
      <dgm:prSet presAssocID="{652E2C57-3A1E-422F-AE86-03EE49BFADCC}" presName="Name0" presStyleCnt="0">
        <dgm:presLayoutVars>
          <dgm:dir/>
          <dgm:resizeHandles val="exact"/>
        </dgm:presLayoutVars>
      </dgm:prSet>
      <dgm:spPr/>
    </dgm:pt>
    <dgm:pt modelId="{9D94227A-49D7-415D-950E-264F21E8A5C6}" type="pres">
      <dgm:prSet presAssocID="{95089266-5C00-4406-8AD4-506FF0D22A6B}" presName="node" presStyleLbl="node1" presStyleIdx="0" presStyleCnt="1">
        <dgm:presLayoutVars>
          <dgm:bulletEnabled val="1"/>
        </dgm:presLayoutVars>
      </dgm:prSet>
      <dgm:spPr/>
    </dgm:pt>
  </dgm:ptLst>
  <dgm:cxnLst>
    <dgm:cxn modelId="{CBF5AB70-B964-49C1-A2F6-911D6DE181BC}" type="presOf" srcId="{95089266-5C00-4406-8AD4-506FF0D22A6B}" destId="{9D94227A-49D7-415D-950E-264F21E8A5C6}" srcOrd="0" destOrd="0" presId="urn:microsoft.com/office/officeart/2005/8/layout/process1"/>
    <dgm:cxn modelId="{0F926C72-0461-4BC6-9E19-89FD547A465D}" srcId="{652E2C57-3A1E-422F-AE86-03EE49BFADCC}" destId="{95089266-5C00-4406-8AD4-506FF0D22A6B}" srcOrd="0" destOrd="0" parTransId="{A5E54D70-CA23-43FA-A85B-9883BE93A66E}" sibTransId="{ECEFBF13-11E0-441E-9E25-91F80CA64526}"/>
    <dgm:cxn modelId="{027EF47A-8EF3-45F2-BE27-B2E746B3A318}" type="presOf" srcId="{652E2C57-3A1E-422F-AE86-03EE49BFADCC}" destId="{98CDE7E2-F2A0-4C21-B9AE-A4B8D04428AD}" srcOrd="0" destOrd="0" presId="urn:microsoft.com/office/officeart/2005/8/layout/process1"/>
    <dgm:cxn modelId="{B7C556BC-6D67-4FD2-93FA-696867198713}" type="presParOf" srcId="{98CDE7E2-F2A0-4C21-B9AE-A4B8D04428AD}" destId="{9D94227A-49D7-415D-950E-264F21E8A5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D22B957-6F1A-4414-B51E-EAA3F71498B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59DF041-279A-4849-8CA4-0A4691DFC168}">
      <dgm:prSet/>
      <dgm:spPr/>
      <dgm:t>
        <a:bodyPr/>
        <a:lstStyle/>
        <a:p>
          <a:r>
            <a:rPr lang="it-IT"/>
            <a:t>WHERE tabella1.nomeAttributo = tabella2.nomeAttributo </a:t>
          </a:r>
        </a:p>
      </dgm:t>
    </dgm:pt>
    <dgm:pt modelId="{40CC2FD9-9D46-4D3A-9405-579643D9515D}" type="parTrans" cxnId="{116012C2-1620-46FB-B81F-BBC754FEC4FA}">
      <dgm:prSet/>
      <dgm:spPr/>
      <dgm:t>
        <a:bodyPr/>
        <a:lstStyle/>
        <a:p>
          <a:endParaRPr lang="it-IT"/>
        </a:p>
      </dgm:t>
    </dgm:pt>
    <dgm:pt modelId="{F730F850-AE49-478E-8CF7-FB6B97645A2C}" type="sibTrans" cxnId="{116012C2-1620-46FB-B81F-BBC754FEC4FA}">
      <dgm:prSet/>
      <dgm:spPr/>
      <dgm:t>
        <a:bodyPr/>
        <a:lstStyle/>
        <a:p>
          <a:endParaRPr lang="it-IT"/>
        </a:p>
      </dgm:t>
    </dgm:pt>
    <dgm:pt modelId="{A8E65AE5-EB39-4D74-937E-4419971DB670}" type="pres">
      <dgm:prSet presAssocID="{8D22B957-6F1A-4414-B51E-EAA3F71498B4}" presName="Name0" presStyleCnt="0">
        <dgm:presLayoutVars>
          <dgm:dir/>
          <dgm:resizeHandles val="exact"/>
        </dgm:presLayoutVars>
      </dgm:prSet>
      <dgm:spPr/>
    </dgm:pt>
    <dgm:pt modelId="{8E4095DB-384E-4AE8-AAB4-4F150436BB52}" type="pres">
      <dgm:prSet presAssocID="{159DF041-279A-4849-8CA4-0A4691DFC168}" presName="node" presStyleLbl="node1" presStyleIdx="0" presStyleCnt="1">
        <dgm:presLayoutVars>
          <dgm:bulletEnabled val="1"/>
        </dgm:presLayoutVars>
      </dgm:prSet>
      <dgm:spPr/>
    </dgm:pt>
  </dgm:ptLst>
  <dgm:cxnLst>
    <dgm:cxn modelId="{57F27C7A-1664-4181-8E7B-7E04DF91431C}" type="presOf" srcId="{159DF041-279A-4849-8CA4-0A4691DFC168}" destId="{8E4095DB-384E-4AE8-AAB4-4F150436BB52}" srcOrd="0" destOrd="0" presId="urn:microsoft.com/office/officeart/2005/8/layout/process1"/>
    <dgm:cxn modelId="{3A06187F-531C-4DA6-B532-00FDF9123072}" type="presOf" srcId="{8D22B957-6F1A-4414-B51E-EAA3F71498B4}" destId="{A8E65AE5-EB39-4D74-937E-4419971DB670}" srcOrd="0" destOrd="0" presId="urn:microsoft.com/office/officeart/2005/8/layout/process1"/>
    <dgm:cxn modelId="{116012C2-1620-46FB-B81F-BBC754FEC4FA}" srcId="{8D22B957-6F1A-4414-B51E-EAA3F71498B4}" destId="{159DF041-279A-4849-8CA4-0A4691DFC168}" srcOrd="0" destOrd="0" parTransId="{40CC2FD9-9D46-4D3A-9405-579643D9515D}" sibTransId="{F730F850-AE49-478E-8CF7-FB6B97645A2C}"/>
    <dgm:cxn modelId="{BDC1C756-1696-41A2-89B4-0F895ADB5E69}" type="presParOf" srcId="{A8E65AE5-EB39-4D74-937E-4419971DB670}" destId="{8E4095DB-384E-4AE8-AAB4-4F150436BB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14878-2818-4EE4-81CB-1084841B5A7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29DE7CD-4D6F-490F-8092-A5F72298D04F}">
      <dgm:prSet/>
      <dgm:spPr/>
      <dgm:t>
        <a:bodyPr/>
        <a:lstStyle/>
        <a:p>
          <a:r>
            <a:rPr lang="it-IT"/>
            <a:t>Non è case-sensitive</a:t>
          </a:r>
        </a:p>
      </dgm:t>
    </dgm:pt>
    <dgm:pt modelId="{D7D6359D-8508-4922-B699-C13663995780}" type="parTrans" cxnId="{FA1DD345-4DAD-495A-B0D6-95AA0311D4FA}">
      <dgm:prSet/>
      <dgm:spPr/>
      <dgm:t>
        <a:bodyPr/>
        <a:lstStyle/>
        <a:p>
          <a:endParaRPr lang="it-IT"/>
        </a:p>
      </dgm:t>
    </dgm:pt>
    <dgm:pt modelId="{A42ACD11-7CCB-4DA2-AF34-148221BF32D2}" type="sibTrans" cxnId="{FA1DD345-4DAD-495A-B0D6-95AA0311D4FA}">
      <dgm:prSet/>
      <dgm:spPr/>
      <dgm:t>
        <a:bodyPr/>
        <a:lstStyle/>
        <a:p>
          <a:endParaRPr lang="it-IT"/>
        </a:p>
      </dgm:t>
    </dgm:pt>
    <dgm:pt modelId="{625EAC27-3BCB-482E-B725-A8F64CB0CCD6}">
      <dgm:prSet/>
      <dgm:spPr/>
      <dgm:t>
        <a:bodyPr/>
        <a:lstStyle/>
        <a:p>
          <a:r>
            <a:rPr lang="it-IT"/>
            <a:t>Nomi di lunghezza massima di 18 caratteri</a:t>
          </a:r>
        </a:p>
      </dgm:t>
    </dgm:pt>
    <dgm:pt modelId="{3CD3858D-A270-4404-9173-C1478480C989}" type="parTrans" cxnId="{368B0978-46F1-4FA9-9196-E2CB486A5E3C}">
      <dgm:prSet/>
      <dgm:spPr/>
      <dgm:t>
        <a:bodyPr/>
        <a:lstStyle/>
        <a:p>
          <a:endParaRPr lang="it-IT"/>
        </a:p>
      </dgm:t>
    </dgm:pt>
    <dgm:pt modelId="{FD42295F-92C2-41F0-8076-4FA3E5DB82E7}" type="sibTrans" cxnId="{368B0978-46F1-4FA9-9196-E2CB486A5E3C}">
      <dgm:prSet/>
      <dgm:spPr/>
      <dgm:t>
        <a:bodyPr/>
        <a:lstStyle/>
        <a:p>
          <a:endParaRPr lang="it-IT"/>
        </a:p>
      </dgm:t>
    </dgm:pt>
    <dgm:pt modelId="{AF4FFA4A-A9EA-4CE4-891E-3E802B304B96}">
      <dgm:prSet/>
      <dgm:spPr/>
      <dgm:t>
        <a:bodyPr/>
        <a:lstStyle/>
        <a:p>
          <a:r>
            <a:rPr lang="it-IT"/>
            <a:t>Nomi iniziano con lettera</a:t>
          </a:r>
        </a:p>
      </dgm:t>
    </dgm:pt>
    <dgm:pt modelId="{1C14907A-7C36-427A-AE3D-0195E7659016}" type="parTrans" cxnId="{A40935BD-1336-47A1-B732-EE1731A483C3}">
      <dgm:prSet/>
      <dgm:spPr/>
      <dgm:t>
        <a:bodyPr/>
        <a:lstStyle/>
        <a:p>
          <a:endParaRPr lang="it-IT"/>
        </a:p>
      </dgm:t>
    </dgm:pt>
    <dgm:pt modelId="{5F5C23E8-FB2C-4AE0-9F8D-B6FEEBCBF65F}" type="sibTrans" cxnId="{A40935BD-1336-47A1-B732-EE1731A483C3}">
      <dgm:prSet/>
      <dgm:spPr/>
      <dgm:t>
        <a:bodyPr/>
        <a:lstStyle/>
        <a:p>
          <a:endParaRPr lang="it-IT"/>
        </a:p>
      </dgm:t>
    </dgm:pt>
    <dgm:pt modelId="{5C1949CD-3E0B-4821-8592-0C2165085947}">
      <dgm:prSet/>
      <dgm:spPr/>
      <dgm:t>
        <a:bodyPr/>
        <a:lstStyle/>
        <a:p>
          <a:r>
            <a:rPr lang="it-IT"/>
            <a:t>_ come unico carattere speciale</a:t>
          </a:r>
        </a:p>
      </dgm:t>
    </dgm:pt>
    <dgm:pt modelId="{F0A63588-467E-44BF-B44F-1D4F2CC6DEE5}" type="parTrans" cxnId="{FB2CA5CB-0F3E-46FA-B034-94C31E3B8A68}">
      <dgm:prSet/>
      <dgm:spPr/>
      <dgm:t>
        <a:bodyPr/>
        <a:lstStyle/>
        <a:p>
          <a:endParaRPr lang="it-IT"/>
        </a:p>
      </dgm:t>
    </dgm:pt>
    <dgm:pt modelId="{DB28AC67-25E4-4A97-8FFF-AB5A5CC5A759}" type="sibTrans" cxnId="{FB2CA5CB-0F3E-46FA-B034-94C31E3B8A68}">
      <dgm:prSet/>
      <dgm:spPr/>
      <dgm:t>
        <a:bodyPr/>
        <a:lstStyle/>
        <a:p>
          <a:endParaRPr lang="it-IT"/>
        </a:p>
      </dgm:t>
    </dgm:pt>
    <dgm:pt modelId="{C504D150-ABBC-4403-B841-6748447646AD}" type="pres">
      <dgm:prSet presAssocID="{6CB14878-2818-4EE4-81CB-1084841B5A77}" presName="diagram" presStyleCnt="0">
        <dgm:presLayoutVars>
          <dgm:dir/>
          <dgm:resizeHandles val="exact"/>
        </dgm:presLayoutVars>
      </dgm:prSet>
      <dgm:spPr/>
    </dgm:pt>
    <dgm:pt modelId="{60F8B683-5DE0-4327-87B5-9826A6FFE3BE}" type="pres">
      <dgm:prSet presAssocID="{729DE7CD-4D6F-490F-8092-A5F72298D04F}" presName="node" presStyleLbl="node1" presStyleIdx="0" presStyleCnt="4">
        <dgm:presLayoutVars>
          <dgm:bulletEnabled val="1"/>
        </dgm:presLayoutVars>
      </dgm:prSet>
      <dgm:spPr/>
    </dgm:pt>
    <dgm:pt modelId="{6A0D672E-160A-4A56-A1F8-49FFE4312AAF}" type="pres">
      <dgm:prSet presAssocID="{A42ACD11-7CCB-4DA2-AF34-148221BF32D2}" presName="sibTrans" presStyleCnt="0"/>
      <dgm:spPr/>
    </dgm:pt>
    <dgm:pt modelId="{C44C8043-CAD3-4D24-BD85-071E72C0E1D1}" type="pres">
      <dgm:prSet presAssocID="{625EAC27-3BCB-482E-B725-A8F64CB0CCD6}" presName="node" presStyleLbl="node1" presStyleIdx="1" presStyleCnt="4">
        <dgm:presLayoutVars>
          <dgm:bulletEnabled val="1"/>
        </dgm:presLayoutVars>
      </dgm:prSet>
      <dgm:spPr/>
    </dgm:pt>
    <dgm:pt modelId="{BB561BBE-0C79-48CD-A563-C6ED7648122D}" type="pres">
      <dgm:prSet presAssocID="{FD42295F-92C2-41F0-8076-4FA3E5DB82E7}" presName="sibTrans" presStyleCnt="0"/>
      <dgm:spPr/>
    </dgm:pt>
    <dgm:pt modelId="{56124FF6-0FD0-481D-AEC8-F3DEB515F15D}" type="pres">
      <dgm:prSet presAssocID="{AF4FFA4A-A9EA-4CE4-891E-3E802B304B96}" presName="node" presStyleLbl="node1" presStyleIdx="2" presStyleCnt="4">
        <dgm:presLayoutVars>
          <dgm:bulletEnabled val="1"/>
        </dgm:presLayoutVars>
      </dgm:prSet>
      <dgm:spPr/>
    </dgm:pt>
    <dgm:pt modelId="{362FE199-E580-419A-9AE0-C62C96054C86}" type="pres">
      <dgm:prSet presAssocID="{5F5C23E8-FB2C-4AE0-9F8D-B6FEEBCBF65F}" presName="sibTrans" presStyleCnt="0"/>
      <dgm:spPr/>
    </dgm:pt>
    <dgm:pt modelId="{CA686D65-41D7-419A-92E4-F539CE39C5B1}" type="pres">
      <dgm:prSet presAssocID="{5C1949CD-3E0B-4821-8592-0C2165085947}" presName="node" presStyleLbl="node1" presStyleIdx="3" presStyleCnt="4">
        <dgm:presLayoutVars>
          <dgm:bulletEnabled val="1"/>
        </dgm:presLayoutVars>
      </dgm:prSet>
      <dgm:spPr/>
    </dgm:pt>
  </dgm:ptLst>
  <dgm:cxnLst>
    <dgm:cxn modelId="{FA1DD345-4DAD-495A-B0D6-95AA0311D4FA}" srcId="{6CB14878-2818-4EE4-81CB-1084841B5A77}" destId="{729DE7CD-4D6F-490F-8092-A5F72298D04F}" srcOrd="0" destOrd="0" parTransId="{D7D6359D-8508-4922-B699-C13663995780}" sibTransId="{A42ACD11-7CCB-4DA2-AF34-148221BF32D2}"/>
    <dgm:cxn modelId="{368B0978-46F1-4FA9-9196-E2CB486A5E3C}" srcId="{6CB14878-2818-4EE4-81CB-1084841B5A77}" destId="{625EAC27-3BCB-482E-B725-A8F64CB0CCD6}" srcOrd="1" destOrd="0" parTransId="{3CD3858D-A270-4404-9173-C1478480C989}" sibTransId="{FD42295F-92C2-41F0-8076-4FA3E5DB82E7}"/>
    <dgm:cxn modelId="{0499C78E-A953-4CE2-B1BC-DD43151D0FB2}" type="presOf" srcId="{5C1949CD-3E0B-4821-8592-0C2165085947}" destId="{CA686D65-41D7-419A-92E4-F539CE39C5B1}" srcOrd="0" destOrd="0" presId="urn:microsoft.com/office/officeart/2005/8/layout/default"/>
    <dgm:cxn modelId="{A40935BD-1336-47A1-B732-EE1731A483C3}" srcId="{6CB14878-2818-4EE4-81CB-1084841B5A77}" destId="{AF4FFA4A-A9EA-4CE4-891E-3E802B304B96}" srcOrd="2" destOrd="0" parTransId="{1C14907A-7C36-427A-AE3D-0195E7659016}" sibTransId="{5F5C23E8-FB2C-4AE0-9F8D-B6FEEBCBF65F}"/>
    <dgm:cxn modelId="{8E98EDC6-82E3-488E-A0E1-FA51AFA0C135}" type="presOf" srcId="{AF4FFA4A-A9EA-4CE4-891E-3E802B304B96}" destId="{56124FF6-0FD0-481D-AEC8-F3DEB515F15D}" srcOrd="0" destOrd="0" presId="urn:microsoft.com/office/officeart/2005/8/layout/default"/>
    <dgm:cxn modelId="{FB2CA5CB-0F3E-46FA-B034-94C31E3B8A68}" srcId="{6CB14878-2818-4EE4-81CB-1084841B5A77}" destId="{5C1949CD-3E0B-4821-8592-0C2165085947}" srcOrd="3" destOrd="0" parTransId="{F0A63588-467E-44BF-B44F-1D4F2CC6DEE5}" sibTransId="{DB28AC67-25E4-4A97-8FFF-AB5A5CC5A759}"/>
    <dgm:cxn modelId="{5D8411D4-F2D5-4E3F-A3D2-8B2E9816C2C7}" type="presOf" srcId="{6CB14878-2818-4EE4-81CB-1084841B5A77}" destId="{C504D150-ABBC-4403-B841-6748447646AD}" srcOrd="0" destOrd="0" presId="urn:microsoft.com/office/officeart/2005/8/layout/default"/>
    <dgm:cxn modelId="{128B15D8-3D61-4419-80D7-01CCFE81B491}" type="presOf" srcId="{729DE7CD-4D6F-490F-8092-A5F72298D04F}" destId="{60F8B683-5DE0-4327-87B5-9826A6FFE3BE}" srcOrd="0" destOrd="0" presId="urn:microsoft.com/office/officeart/2005/8/layout/default"/>
    <dgm:cxn modelId="{6FDFC8D9-DAFA-44C1-B4AF-3069213FB411}" type="presOf" srcId="{625EAC27-3BCB-482E-B725-A8F64CB0CCD6}" destId="{C44C8043-CAD3-4D24-BD85-071E72C0E1D1}" srcOrd="0" destOrd="0" presId="urn:microsoft.com/office/officeart/2005/8/layout/default"/>
    <dgm:cxn modelId="{C64C8EB3-9514-4A89-8F15-5DF18C42CD7A}" type="presParOf" srcId="{C504D150-ABBC-4403-B841-6748447646AD}" destId="{60F8B683-5DE0-4327-87B5-9826A6FFE3BE}" srcOrd="0" destOrd="0" presId="urn:microsoft.com/office/officeart/2005/8/layout/default"/>
    <dgm:cxn modelId="{0D9386B1-25E7-4A38-B9DC-FD9BB946FD53}" type="presParOf" srcId="{C504D150-ABBC-4403-B841-6748447646AD}" destId="{6A0D672E-160A-4A56-A1F8-49FFE4312AAF}" srcOrd="1" destOrd="0" presId="urn:microsoft.com/office/officeart/2005/8/layout/default"/>
    <dgm:cxn modelId="{B67EFA6E-F223-4994-AF8D-C39DD72464FD}" type="presParOf" srcId="{C504D150-ABBC-4403-B841-6748447646AD}" destId="{C44C8043-CAD3-4D24-BD85-071E72C0E1D1}" srcOrd="2" destOrd="0" presId="urn:microsoft.com/office/officeart/2005/8/layout/default"/>
    <dgm:cxn modelId="{B78E5E60-2866-4FBC-9791-F19987356B03}" type="presParOf" srcId="{C504D150-ABBC-4403-B841-6748447646AD}" destId="{BB561BBE-0C79-48CD-A563-C6ED7648122D}" srcOrd="3" destOrd="0" presId="urn:microsoft.com/office/officeart/2005/8/layout/default"/>
    <dgm:cxn modelId="{BE8D1AD1-FA13-4795-984D-5255CB42C154}" type="presParOf" srcId="{C504D150-ABBC-4403-B841-6748447646AD}" destId="{56124FF6-0FD0-481D-AEC8-F3DEB515F15D}" srcOrd="4" destOrd="0" presId="urn:microsoft.com/office/officeart/2005/8/layout/default"/>
    <dgm:cxn modelId="{0F2EC680-BCFE-45CC-A3E9-6641A44EA264}" type="presParOf" srcId="{C504D150-ABBC-4403-B841-6748447646AD}" destId="{362FE199-E580-419A-9AE0-C62C96054C86}" srcOrd="5" destOrd="0" presId="urn:microsoft.com/office/officeart/2005/8/layout/default"/>
    <dgm:cxn modelId="{98846199-01B3-4A80-90AB-7609B3B770FD}" type="presParOf" srcId="{C504D150-ABBC-4403-B841-6748447646AD}" destId="{CA686D65-41D7-419A-92E4-F539CE39C5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9F1476-E80E-4878-AE9E-4D8688C5E3F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EA09CB4-FE62-45AE-BF4B-46CF24E9F939}">
      <dgm:prSet/>
      <dgm:spPr/>
      <dgm:t>
        <a:bodyPr/>
        <a:lstStyle/>
        <a:p>
          <a:r>
            <a:rPr lang="it-IT"/>
            <a:t>CHAR(N)</a:t>
          </a:r>
        </a:p>
      </dgm:t>
    </dgm:pt>
    <dgm:pt modelId="{05FE4563-9615-4BCF-BD9B-4D23360E36F9}" type="parTrans" cxnId="{EF0D2553-510C-416C-B2A6-D0426D652F71}">
      <dgm:prSet/>
      <dgm:spPr/>
      <dgm:t>
        <a:bodyPr/>
        <a:lstStyle/>
        <a:p>
          <a:endParaRPr lang="it-IT"/>
        </a:p>
      </dgm:t>
    </dgm:pt>
    <dgm:pt modelId="{65F8240C-889A-40AC-ABB7-B34C4A60D3C0}" type="sibTrans" cxnId="{EF0D2553-510C-416C-B2A6-D0426D652F71}">
      <dgm:prSet/>
      <dgm:spPr/>
      <dgm:t>
        <a:bodyPr/>
        <a:lstStyle/>
        <a:p>
          <a:endParaRPr lang="it-IT"/>
        </a:p>
      </dgm:t>
    </dgm:pt>
    <dgm:pt modelId="{C5C72887-A91B-4511-B3D7-8A00E1181F21}">
      <dgm:prSet/>
      <dgm:spPr/>
      <dgm:t>
        <a:bodyPr/>
        <a:lstStyle/>
        <a:p>
          <a:r>
            <a:rPr lang="it-IT"/>
            <a:t>BIT(N)</a:t>
          </a:r>
        </a:p>
      </dgm:t>
    </dgm:pt>
    <dgm:pt modelId="{0C164E8E-8D8F-4500-8233-786D45F713B1}" type="parTrans" cxnId="{F81B116C-E4FF-4654-8C08-EADB9D053765}">
      <dgm:prSet/>
      <dgm:spPr/>
      <dgm:t>
        <a:bodyPr/>
        <a:lstStyle/>
        <a:p>
          <a:endParaRPr lang="it-IT"/>
        </a:p>
      </dgm:t>
    </dgm:pt>
    <dgm:pt modelId="{09BE5BF8-A3B5-4966-AF2E-4B76F03F94BD}" type="sibTrans" cxnId="{F81B116C-E4FF-4654-8C08-EADB9D053765}">
      <dgm:prSet/>
      <dgm:spPr/>
      <dgm:t>
        <a:bodyPr/>
        <a:lstStyle/>
        <a:p>
          <a:endParaRPr lang="it-IT"/>
        </a:p>
      </dgm:t>
    </dgm:pt>
    <dgm:pt modelId="{5019F717-6FA1-4529-B9FB-4E4A94D82B85}">
      <dgm:prSet/>
      <dgm:spPr/>
      <dgm:t>
        <a:bodyPr/>
        <a:lstStyle/>
        <a:p>
          <a:r>
            <a:rPr lang="it-IT"/>
            <a:t>INT</a:t>
          </a:r>
        </a:p>
      </dgm:t>
    </dgm:pt>
    <dgm:pt modelId="{4CC4F455-DB3D-42E2-8AB0-DD5EACE58815}" type="parTrans" cxnId="{29254DB6-B0F1-4383-826B-94F3691751EC}">
      <dgm:prSet/>
      <dgm:spPr/>
      <dgm:t>
        <a:bodyPr/>
        <a:lstStyle/>
        <a:p>
          <a:endParaRPr lang="it-IT"/>
        </a:p>
      </dgm:t>
    </dgm:pt>
    <dgm:pt modelId="{5B80FB61-11EC-4F78-B02C-86673392A027}" type="sibTrans" cxnId="{29254DB6-B0F1-4383-826B-94F3691751EC}">
      <dgm:prSet/>
      <dgm:spPr/>
      <dgm:t>
        <a:bodyPr/>
        <a:lstStyle/>
        <a:p>
          <a:endParaRPr lang="it-IT"/>
        </a:p>
      </dgm:t>
    </dgm:pt>
    <dgm:pt modelId="{FAFB8021-EA7A-4081-9FC9-472DE73C5815}">
      <dgm:prSet/>
      <dgm:spPr/>
      <dgm:t>
        <a:bodyPr/>
        <a:lstStyle/>
        <a:p>
          <a:r>
            <a:rPr lang="it-IT"/>
            <a:t>REAL</a:t>
          </a:r>
        </a:p>
      </dgm:t>
    </dgm:pt>
    <dgm:pt modelId="{3A39C0AA-5A73-4D8F-8F69-90D3FCE078C5}" type="parTrans" cxnId="{61374B2A-2753-4AC6-9F8F-2AACA2F1E08A}">
      <dgm:prSet/>
      <dgm:spPr/>
      <dgm:t>
        <a:bodyPr/>
        <a:lstStyle/>
        <a:p>
          <a:endParaRPr lang="it-IT"/>
        </a:p>
      </dgm:t>
    </dgm:pt>
    <dgm:pt modelId="{43D595E4-8E05-407F-B46E-CF5EBA2D8C1D}" type="sibTrans" cxnId="{61374B2A-2753-4AC6-9F8F-2AACA2F1E08A}">
      <dgm:prSet/>
      <dgm:spPr/>
      <dgm:t>
        <a:bodyPr/>
        <a:lstStyle/>
        <a:p>
          <a:endParaRPr lang="it-IT"/>
        </a:p>
      </dgm:t>
    </dgm:pt>
    <dgm:pt modelId="{55BF8FF3-319D-42B2-93D4-69EE9E6BC74A}">
      <dgm:prSet/>
      <dgm:spPr/>
      <dgm:t>
        <a:bodyPr/>
        <a:lstStyle/>
        <a:p>
          <a:r>
            <a:rPr lang="it-IT"/>
            <a:t>DATE</a:t>
          </a:r>
        </a:p>
      </dgm:t>
    </dgm:pt>
    <dgm:pt modelId="{FFB6D459-1020-4132-8373-5949039D3FD0}" type="parTrans" cxnId="{2C0E42EC-677C-4445-B545-641CEF415F78}">
      <dgm:prSet/>
      <dgm:spPr/>
      <dgm:t>
        <a:bodyPr/>
        <a:lstStyle/>
        <a:p>
          <a:endParaRPr lang="it-IT"/>
        </a:p>
      </dgm:t>
    </dgm:pt>
    <dgm:pt modelId="{1FEB2A43-5AE9-4F24-8CBD-34DA8C41901E}" type="sibTrans" cxnId="{2C0E42EC-677C-4445-B545-641CEF415F78}">
      <dgm:prSet/>
      <dgm:spPr/>
      <dgm:t>
        <a:bodyPr/>
        <a:lstStyle/>
        <a:p>
          <a:endParaRPr lang="it-IT"/>
        </a:p>
      </dgm:t>
    </dgm:pt>
    <dgm:pt modelId="{6AD2BCBE-8561-4E61-9FBE-BC76D6453376}">
      <dgm:prSet/>
      <dgm:spPr/>
      <dgm:t>
        <a:bodyPr/>
        <a:lstStyle/>
        <a:p>
          <a:r>
            <a:rPr lang="it-IT"/>
            <a:t>TIME</a:t>
          </a:r>
        </a:p>
      </dgm:t>
    </dgm:pt>
    <dgm:pt modelId="{1388922C-39E6-4CF0-8323-F3D682F8FFD7}" type="parTrans" cxnId="{F3B8EA3B-9A1F-46AA-A7D6-E3D9E67A41D7}">
      <dgm:prSet/>
      <dgm:spPr/>
      <dgm:t>
        <a:bodyPr/>
        <a:lstStyle/>
        <a:p>
          <a:endParaRPr lang="it-IT"/>
        </a:p>
      </dgm:t>
    </dgm:pt>
    <dgm:pt modelId="{69510569-F363-4E1D-9368-EF153FD9D6DB}" type="sibTrans" cxnId="{F3B8EA3B-9A1F-46AA-A7D6-E3D9E67A41D7}">
      <dgm:prSet/>
      <dgm:spPr/>
      <dgm:t>
        <a:bodyPr/>
        <a:lstStyle/>
        <a:p>
          <a:endParaRPr lang="it-IT"/>
        </a:p>
      </dgm:t>
    </dgm:pt>
    <dgm:pt modelId="{AFA3E9D0-0A30-4E60-A038-BE670FE3F43A}" type="pres">
      <dgm:prSet presAssocID="{DE9F1476-E80E-4878-AE9E-4D8688C5E3FF}" presName="diagram" presStyleCnt="0">
        <dgm:presLayoutVars>
          <dgm:dir/>
          <dgm:resizeHandles val="exact"/>
        </dgm:presLayoutVars>
      </dgm:prSet>
      <dgm:spPr/>
    </dgm:pt>
    <dgm:pt modelId="{76B480FF-6074-4F42-ABCD-F8F571DF2ACE}" type="pres">
      <dgm:prSet presAssocID="{7EA09CB4-FE62-45AE-BF4B-46CF24E9F939}" presName="node" presStyleLbl="node1" presStyleIdx="0" presStyleCnt="6">
        <dgm:presLayoutVars>
          <dgm:bulletEnabled val="1"/>
        </dgm:presLayoutVars>
      </dgm:prSet>
      <dgm:spPr/>
    </dgm:pt>
    <dgm:pt modelId="{4CC4FC28-3673-48F8-9839-23E05F36E13F}" type="pres">
      <dgm:prSet presAssocID="{65F8240C-889A-40AC-ABB7-B34C4A60D3C0}" presName="sibTrans" presStyleCnt="0"/>
      <dgm:spPr/>
    </dgm:pt>
    <dgm:pt modelId="{E4A7F4E3-27EA-45FD-B4C0-A48779550143}" type="pres">
      <dgm:prSet presAssocID="{C5C72887-A91B-4511-B3D7-8A00E1181F21}" presName="node" presStyleLbl="node1" presStyleIdx="1" presStyleCnt="6">
        <dgm:presLayoutVars>
          <dgm:bulletEnabled val="1"/>
        </dgm:presLayoutVars>
      </dgm:prSet>
      <dgm:spPr/>
    </dgm:pt>
    <dgm:pt modelId="{08FA812E-4F4B-4F51-9437-6B081D8F2947}" type="pres">
      <dgm:prSet presAssocID="{09BE5BF8-A3B5-4966-AF2E-4B76F03F94BD}" presName="sibTrans" presStyleCnt="0"/>
      <dgm:spPr/>
    </dgm:pt>
    <dgm:pt modelId="{AF9A3FD0-4102-4917-9801-3684BD586230}" type="pres">
      <dgm:prSet presAssocID="{5019F717-6FA1-4529-B9FB-4E4A94D82B85}" presName="node" presStyleLbl="node1" presStyleIdx="2" presStyleCnt="6">
        <dgm:presLayoutVars>
          <dgm:bulletEnabled val="1"/>
        </dgm:presLayoutVars>
      </dgm:prSet>
      <dgm:spPr/>
    </dgm:pt>
    <dgm:pt modelId="{0BEDBD7C-9D36-42B4-BC53-71F510F1E8D1}" type="pres">
      <dgm:prSet presAssocID="{5B80FB61-11EC-4F78-B02C-86673392A027}" presName="sibTrans" presStyleCnt="0"/>
      <dgm:spPr/>
    </dgm:pt>
    <dgm:pt modelId="{026AF0DE-4A86-41EB-AA2D-A62221C2E68E}" type="pres">
      <dgm:prSet presAssocID="{FAFB8021-EA7A-4081-9FC9-472DE73C5815}" presName="node" presStyleLbl="node1" presStyleIdx="3" presStyleCnt="6">
        <dgm:presLayoutVars>
          <dgm:bulletEnabled val="1"/>
        </dgm:presLayoutVars>
      </dgm:prSet>
      <dgm:spPr/>
    </dgm:pt>
    <dgm:pt modelId="{3EF23ECA-E12F-40FD-880A-D56F67585351}" type="pres">
      <dgm:prSet presAssocID="{43D595E4-8E05-407F-B46E-CF5EBA2D8C1D}" presName="sibTrans" presStyleCnt="0"/>
      <dgm:spPr/>
    </dgm:pt>
    <dgm:pt modelId="{92544098-F1DB-4D6C-8A9C-9A77ACB5E610}" type="pres">
      <dgm:prSet presAssocID="{55BF8FF3-319D-42B2-93D4-69EE9E6BC74A}" presName="node" presStyleLbl="node1" presStyleIdx="4" presStyleCnt="6">
        <dgm:presLayoutVars>
          <dgm:bulletEnabled val="1"/>
        </dgm:presLayoutVars>
      </dgm:prSet>
      <dgm:spPr/>
    </dgm:pt>
    <dgm:pt modelId="{7F131CB0-95C3-4011-97CD-7387F750F14B}" type="pres">
      <dgm:prSet presAssocID="{1FEB2A43-5AE9-4F24-8CBD-34DA8C41901E}" presName="sibTrans" presStyleCnt="0"/>
      <dgm:spPr/>
    </dgm:pt>
    <dgm:pt modelId="{43C1C104-469D-4D4B-A70F-279378A184B9}" type="pres">
      <dgm:prSet presAssocID="{6AD2BCBE-8561-4E61-9FBE-BC76D6453376}" presName="node" presStyleLbl="node1" presStyleIdx="5" presStyleCnt="6">
        <dgm:presLayoutVars>
          <dgm:bulletEnabled val="1"/>
        </dgm:presLayoutVars>
      </dgm:prSet>
      <dgm:spPr/>
    </dgm:pt>
  </dgm:ptLst>
  <dgm:cxnLst>
    <dgm:cxn modelId="{95FF7708-7E3E-4F12-B1B6-3B85910FEF13}" type="presOf" srcId="{55BF8FF3-319D-42B2-93D4-69EE9E6BC74A}" destId="{92544098-F1DB-4D6C-8A9C-9A77ACB5E610}" srcOrd="0" destOrd="0" presId="urn:microsoft.com/office/officeart/2005/8/layout/default"/>
    <dgm:cxn modelId="{61374B2A-2753-4AC6-9F8F-2AACA2F1E08A}" srcId="{DE9F1476-E80E-4878-AE9E-4D8688C5E3FF}" destId="{FAFB8021-EA7A-4081-9FC9-472DE73C5815}" srcOrd="3" destOrd="0" parTransId="{3A39C0AA-5A73-4D8F-8F69-90D3FCE078C5}" sibTransId="{43D595E4-8E05-407F-B46E-CF5EBA2D8C1D}"/>
    <dgm:cxn modelId="{F3B8EA3B-9A1F-46AA-A7D6-E3D9E67A41D7}" srcId="{DE9F1476-E80E-4878-AE9E-4D8688C5E3FF}" destId="{6AD2BCBE-8561-4E61-9FBE-BC76D6453376}" srcOrd="5" destOrd="0" parTransId="{1388922C-39E6-4CF0-8323-F3D682F8FFD7}" sibTransId="{69510569-F363-4E1D-9368-EF153FD9D6DB}"/>
    <dgm:cxn modelId="{9C713967-ECE7-40BB-8A64-716D7B793114}" type="presOf" srcId="{DE9F1476-E80E-4878-AE9E-4D8688C5E3FF}" destId="{AFA3E9D0-0A30-4E60-A038-BE670FE3F43A}" srcOrd="0" destOrd="0" presId="urn:microsoft.com/office/officeart/2005/8/layout/default"/>
    <dgm:cxn modelId="{F81B116C-E4FF-4654-8C08-EADB9D053765}" srcId="{DE9F1476-E80E-4878-AE9E-4D8688C5E3FF}" destId="{C5C72887-A91B-4511-B3D7-8A00E1181F21}" srcOrd="1" destOrd="0" parTransId="{0C164E8E-8D8F-4500-8233-786D45F713B1}" sibTransId="{09BE5BF8-A3B5-4966-AF2E-4B76F03F94BD}"/>
    <dgm:cxn modelId="{EF0D2553-510C-416C-B2A6-D0426D652F71}" srcId="{DE9F1476-E80E-4878-AE9E-4D8688C5E3FF}" destId="{7EA09CB4-FE62-45AE-BF4B-46CF24E9F939}" srcOrd="0" destOrd="0" parTransId="{05FE4563-9615-4BCF-BD9B-4D23360E36F9}" sibTransId="{65F8240C-889A-40AC-ABB7-B34C4A60D3C0}"/>
    <dgm:cxn modelId="{9C9591AB-FF63-4CF9-9847-2D117FD5AD97}" type="presOf" srcId="{C5C72887-A91B-4511-B3D7-8A00E1181F21}" destId="{E4A7F4E3-27EA-45FD-B4C0-A48779550143}" srcOrd="0" destOrd="0" presId="urn:microsoft.com/office/officeart/2005/8/layout/default"/>
    <dgm:cxn modelId="{18E923AF-F70A-41D3-8327-6821B47709E3}" type="presOf" srcId="{7EA09CB4-FE62-45AE-BF4B-46CF24E9F939}" destId="{76B480FF-6074-4F42-ABCD-F8F571DF2ACE}" srcOrd="0" destOrd="0" presId="urn:microsoft.com/office/officeart/2005/8/layout/default"/>
    <dgm:cxn modelId="{29254DB6-B0F1-4383-826B-94F3691751EC}" srcId="{DE9F1476-E80E-4878-AE9E-4D8688C5E3FF}" destId="{5019F717-6FA1-4529-B9FB-4E4A94D82B85}" srcOrd="2" destOrd="0" parTransId="{4CC4F455-DB3D-42E2-8AB0-DD5EACE58815}" sibTransId="{5B80FB61-11EC-4F78-B02C-86673392A027}"/>
    <dgm:cxn modelId="{C9DA59C4-E068-4CDE-9883-A087E78C177A}" type="presOf" srcId="{5019F717-6FA1-4529-B9FB-4E4A94D82B85}" destId="{AF9A3FD0-4102-4917-9801-3684BD586230}" srcOrd="0" destOrd="0" presId="urn:microsoft.com/office/officeart/2005/8/layout/default"/>
    <dgm:cxn modelId="{2C0E42EC-677C-4445-B545-641CEF415F78}" srcId="{DE9F1476-E80E-4878-AE9E-4D8688C5E3FF}" destId="{55BF8FF3-319D-42B2-93D4-69EE9E6BC74A}" srcOrd="4" destOrd="0" parTransId="{FFB6D459-1020-4132-8373-5949039D3FD0}" sibTransId="{1FEB2A43-5AE9-4F24-8CBD-34DA8C41901E}"/>
    <dgm:cxn modelId="{5433E1F0-F257-4ED3-A1C8-C983E4168B10}" type="presOf" srcId="{6AD2BCBE-8561-4E61-9FBE-BC76D6453376}" destId="{43C1C104-469D-4D4B-A70F-279378A184B9}" srcOrd="0" destOrd="0" presId="urn:microsoft.com/office/officeart/2005/8/layout/default"/>
    <dgm:cxn modelId="{AB76DCFE-C415-4A24-A596-3912836BFDDB}" type="presOf" srcId="{FAFB8021-EA7A-4081-9FC9-472DE73C5815}" destId="{026AF0DE-4A86-41EB-AA2D-A62221C2E68E}" srcOrd="0" destOrd="0" presId="urn:microsoft.com/office/officeart/2005/8/layout/default"/>
    <dgm:cxn modelId="{E098D60D-7254-41BB-B694-C0B0CC537BD4}" type="presParOf" srcId="{AFA3E9D0-0A30-4E60-A038-BE670FE3F43A}" destId="{76B480FF-6074-4F42-ABCD-F8F571DF2ACE}" srcOrd="0" destOrd="0" presId="urn:microsoft.com/office/officeart/2005/8/layout/default"/>
    <dgm:cxn modelId="{DA7C6205-008F-4451-B2B0-A71F4ADBBAF1}" type="presParOf" srcId="{AFA3E9D0-0A30-4E60-A038-BE670FE3F43A}" destId="{4CC4FC28-3673-48F8-9839-23E05F36E13F}" srcOrd="1" destOrd="0" presId="urn:microsoft.com/office/officeart/2005/8/layout/default"/>
    <dgm:cxn modelId="{C9CEBEC4-F0BC-4115-8B3C-2A4BE7635026}" type="presParOf" srcId="{AFA3E9D0-0A30-4E60-A038-BE670FE3F43A}" destId="{E4A7F4E3-27EA-45FD-B4C0-A48779550143}" srcOrd="2" destOrd="0" presId="urn:microsoft.com/office/officeart/2005/8/layout/default"/>
    <dgm:cxn modelId="{C356F11C-E9C0-4E15-8E8D-070CEF3B0DC1}" type="presParOf" srcId="{AFA3E9D0-0A30-4E60-A038-BE670FE3F43A}" destId="{08FA812E-4F4B-4F51-9437-6B081D8F2947}" srcOrd="3" destOrd="0" presId="urn:microsoft.com/office/officeart/2005/8/layout/default"/>
    <dgm:cxn modelId="{3465180D-F9B3-4F25-92CE-B8D58ACC6CB5}" type="presParOf" srcId="{AFA3E9D0-0A30-4E60-A038-BE670FE3F43A}" destId="{AF9A3FD0-4102-4917-9801-3684BD586230}" srcOrd="4" destOrd="0" presId="urn:microsoft.com/office/officeart/2005/8/layout/default"/>
    <dgm:cxn modelId="{0C7F6319-42A7-4F6B-8B48-2E7861F71766}" type="presParOf" srcId="{AFA3E9D0-0A30-4E60-A038-BE670FE3F43A}" destId="{0BEDBD7C-9D36-42B4-BC53-71F510F1E8D1}" srcOrd="5" destOrd="0" presId="urn:microsoft.com/office/officeart/2005/8/layout/default"/>
    <dgm:cxn modelId="{4C56DC15-842E-4C7A-A6E6-38AF8357D560}" type="presParOf" srcId="{AFA3E9D0-0A30-4E60-A038-BE670FE3F43A}" destId="{026AF0DE-4A86-41EB-AA2D-A62221C2E68E}" srcOrd="6" destOrd="0" presId="urn:microsoft.com/office/officeart/2005/8/layout/default"/>
    <dgm:cxn modelId="{D84D71BA-8A13-47FA-8067-BC305FEFA6D8}" type="presParOf" srcId="{AFA3E9D0-0A30-4E60-A038-BE670FE3F43A}" destId="{3EF23ECA-E12F-40FD-880A-D56F67585351}" srcOrd="7" destOrd="0" presId="urn:microsoft.com/office/officeart/2005/8/layout/default"/>
    <dgm:cxn modelId="{203AC866-27BA-4441-9A55-B92C536CAF27}" type="presParOf" srcId="{AFA3E9D0-0A30-4E60-A038-BE670FE3F43A}" destId="{92544098-F1DB-4D6C-8A9C-9A77ACB5E610}" srcOrd="8" destOrd="0" presId="urn:microsoft.com/office/officeart/2005/8/layout/default"/>
    <dgm:cxn modelId="{A2F67EC1-6F30-40E8-86BB-3A9CF85E93C4}" type="presParOf" srcId="{AFA3E9D0-0A30-4E60-A038-BE670FE3F43A}" destId="{7F131CB0-95C3-4011-97CD-7387F750F14B}" srcOrd="9" destOrd="0" presId="urn:microsoft.com/office/officeart/2005/8/layout/default"/>
    <dgm:cxn modelId="{D479BB6C-1EFB-4B21-B7B5-09034F3AC992}" type="presParOf" srcId="{AFA3E9D0-0A30-4E60-A038-BE670FE3F43A}" destId="{43C1C104-469D-4D4B-A70F-279378A184B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E3C837-AD8D-4EAF-9983-01522438590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BC9F562-2F2F-458F-AA50-81772E53A256}">
      <dgm:prSet custT="1"/>
      <dgm:spPr/>
      <dgm:t>
        <a:bodyPr/>
        <a:lstStyle/>
        <a:p>
          <a:r>
            <a:rPr lang="it-IT" sz="6000" dirty="0"/>
            <a:t>CREATE DATABASE Negozio</a:t>
          </a:r>
        </a:p>
      </dgm:t>
    </dgm:pt>
    <dgm:pt modelId="{EB418E79-0E8E-4443-9CF4-FC591A917C51}" type="parTrans" cxnId="{28C26A48-C908-419C-BC62-D0685F2BB2A1}">
      <dgm:prSet/>
      <dgm:spPr/>
      <dgm:t>
        <a:bodyPr/>
        <a:lstStyle/>
        <a:p>
          <a:endParaRPr lang="it-IT"/>
        </a:p>
      </dgm:t>
    </dgm:pt>
    <dgm:pt modelId="{D50AF451-5B59-4F34-B6BD-849AE63C3336}" type="sibTrans" cxnId="{28C26A48-C908-419C-BC62-D0685F2BB2A1}">
      <dgm:prSet/>
      <dgm:spPr/>
      <dgm:t>
        <a:bodyPr/>
        <a:lstStyle/>
        <a:p>
          <a:endParaRPr lang="it-IT"/>
        </a:p>
      </dgm:t>
    </dgm:pt>
    <dgm:pt modelId="{0C0D5A31-D14A-42EA-B898-717911104DA1}" type="pres">
      <dgm:prSet presAssocID="{B1E3C837-AD8D-4EAF-9983-015224385908}" presName="linear" presStyleCnt="0">
        <dgm:presLayoutVars>
          <dgm:animLvl val="lvl"/>
          <dgm:resizeHandles val="exact"/>
        </dgm:presLayoutVars>
      </dgm:prSet>
      <dgm:spPr/>
    </dgm:pt>
    <dgm:pt modelId="{6F889B2B-60DF-4DE5-B1EF-20AE6E426F7E}" type="pres">
      <dgm:prSet presAssocID="{EBC9F562-2F2F-458F-AA50-81772E53A25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C26A48-C908-419C-BC62-D0685F2BB2A1}" srcId="{B1E3C837-AD8D-4EAF-9983-015224385908}" destId="{EBC9F562-2F2F-458F-AA50-81772E53A256}" srcOrd="0" destOrd="0" parTransId="{EB418E79-0E8E-4443-9CF4-FC591A917C51}" sibTransId="{D50AF451-5B59-4F34-B6BD-849AE63C3336}"/>
    <dgm:cxn modelId="{DFB65798-1021-4029-80FA-E0BDC4248DC2}" type="presOf" srcId="{B1E3C837-AD8D-4EAF-9983-015224385908}" destId="{0C0D5A31-D14A-42EA-B898-717911104DA1}" srcOrd="0" destOrd="0" presId="urn:microsoft.com/office/officeart/2005/8/layout/vList2"/>
    <dgm:cxn modelId="{238C9CF8-FC16-4E03-BF75-0C118533AFA4}" type="presOf" srcId="{EBC9F562-2F2F-458F-AA50-81772E53A256}" destId="{6F889B2B-60DF-4DE5-B1EF-20AE6E426F7E}" srcOrd="0" destOrd="0" presId="urn:microsoft.com/office/officeart/2005/8/layout/vList2"/>
    <dgm:cxn modelId="{18612A3D-7AB2-4430-A953-BFBFBC89101C}" type="presParOf" srcId="{0C0D5A31-D14A-42EA-B898-717911104DA1}" destId="{6F889B2B-60DF-4DE5-B1EF-20AE6E426F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9B56E3-4FB1-4FCF-AF87-717C7C5046A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FB7F18C-6C5E-4F25-87D1-A974A48E9BD3}">
      <dgm:prSet/>
      <dgm:spPr/>
      <dgm:t>
        <a:bodyPr/>
        <a:lstStyle/>
        <a:p>
          <a:r>
            <a:rPr lang="it-IT"/>
            <a:t>NOT NULL</a:t>
          </a:r>
        </a:p>
      </dgm:t>
    </dgm:pt>
    <dgm:pt modelId="{38CC4106-F16C-407D-A7C9-4B4D585C3193}" type="parTrans" cxnId="{366DBAAD-7288-40B8-9D4A-87B4D6311700}">
      <dgm:prSet/>
      <dgm:spPr/>
      <dgm:t>
        <a:bodyPr/>
        <a:lstStyle/>
        <a:p>
          <a:endParaRPr lang="it-IT"/>
        </a:p>
      </dgm:t>
    </dgm:pt>
    <dgm:pt modelId="{EE933945-34EE-43B8-8E4D-198E006B4C1F}" type="sibTrans" cxnId="{366DBAAD-7288-40B8-9D4A-87B4D6311700}">
      <dgm:prSet/>
      <dgm:spPr/>
      <dgm:t>
        <a:bodyPr/>
        <a:lstStyle/>
        <a:p>
          <a:endParaRPr lang="it-IT"/>
        </a:p>
      </dgm:t>
    </dgm:pt>
    <dgm:pt modelId="{6D99281B-A8B1-41BF-8886-9216EADE17B1}">
      <dgm:prSet/>
      <dgm:spPr/>
      <dgm:t>
        <a:bodyPr/>
        <a:lstStyle/>
        <a:p>
          <a:r>
            <a:rPr lang="it-IT"/>
            <a:t>DEFAULT</a:t>
          </a:r>
        </a:p>
      </dgm:t>
    </dgm:pt>
    <dgm:pt modelId="{E04AF747-7B50-408B-B4F9-EB38B341CE2F}" type="parTrans" cxnId="{4342BA7E-3E89-457F-AB89-B1B05AD15AD1}">
      <dgm:prSet/>
      <dgm:spPr/>
      <dgm:t>
        <a:bodyPr/>
        <a:lstStyle/>
        <a:p>
          <a:endParaRPr lang="it-IT"/>
        </a:p>
      </dgm:t>
    </dgm:pt>
    <dgm:pt modelId="{BE8E1E09-D66F-4F23-8922-D502EBE43C40}" type="sibTrans" cxnId="{4342BA7E-3E89-457F-AB89-B1B05AD15AD1}">
      <dgm:prSet/>
      <dgm:spPr/>
      <dgm:t>
        <a:bodyPr/>
        <a:lstStyle/>
        <a:p>
          <a:endParaRPr lang="it-IT"/>
        </a:p>
      </dgm:t>
    </dgm:pt>
    <dgm:pt modelId="{98744C15-5B14-4721-9ECC-53E8649D954E}">
      <dgm:prSet/>
      <dgm:spPr/>
      <dgm:t>
        <a:bodyPr/>
        <a:lstStyle/>
        <a:p>
          <a:r>
            <a:rPr lang="it-IT"/>
            <a:t>CHECK(…)</a:t>
          </a:r>
        </a:p>
      </dgm:t>
    </dgm:pt>
    <dgm:pt modelId="{9DAB0136-EFA4-4AEF-A9DB-3A54285D3971}" type="parTrans" cxnId="{71BFC95E-98A8-48AB-8089-49FFA75DE2D6}">
      <dgm:prSet/>
      <dgm:spPr/>
      <dgm:t>
        <a:bodyPr/>
        <a:lstStyle/>
        <a:p>
          <a:endParaRPr lang="it-IT"/>
        </a:p>
      </dgm:t>
    </dgm:pt>
    <dgm:pt modelId="{4E418F21-C9F6-412A-BC29-FF375D67CDB9}" type="sibTrans" cxnId="{71BFC95E-98A8-48AB-8089-49FFA75DE2D6}">
      <dgm:prSet/>
      <dgm:spPr/>
      <dgm:t>
        <a:bodyPr/>
        <a:lstStyle/>
        <a:p>
          <a:endParaRPr lang="it-IT"/>
        </a:p>
      </dgm:t>
    </dgm:pt>
    <dgm:pt modelId="{1ECD4106-A1BD-4EFB-8A8C-79CBC76F1398}" type="pres">
      <dgm:prSet presAssocID="{EE9B56E3-4FB1-4FCF-AF87-717C7C5046A2}" presName="diagram" presStyleCnt="0">
        <dgm:presLayoutVars>
          <dgm:dir/>
          <dgm:resizeHandles val="exact"/>
        </dgm:presLayoutVars>
      </dgm:prSet>
      <dgm:spPr/>
    </dgm:pt>
    <dgm:pt modelId="{8165C1A6-8D50-4633-888C-1A32044F1188}" type="pres">
      <dgm:prSet presAssocID="{CFB7F18C-6C5E-4F25-87D1-A974A48E9BD3}" presName="node" presStyleLbl="node1" presStyleIdx="0" presStyleCnt="3">
        <dgm:presLayoutVars>
          <dgm:bulletEnabled val="1"/>
        </dgm:presLayoutVars>
      </dgm:prSet>
      <dgm:spPr/>
    </dgm:pt>
    <dgm:pt modelId="{36A3D992-08E7-4DA8-B924-5D42964ECA16}" type="pres">
      <dgm:prSet presAssocID="{EE933945-34EE-43B8-8E4D-198E006B4C1F}" presName="sibTrans" presStyleCnt="0"/>
      <dgm:spPr/>
    </dgm:pt>
    <dgm:pt modelId="{651B3B86-9195-4235-8649-E3F3C183F4E9}" type="pres">
      <dgm:prSet presAssocID="{6D99281B-A8B1-41BF-8886-9216EADE17B1}" presName="node" presStyleLbl="node1" presStyleIdx="1" presStyleCnt="3">
        <dgm:presLayoutVars>
          <dgm:bulletEnabled val="1"/>
        </dgm:presLayoutVars>
      </dgm:prSet>
      <dgm:spPr/>
    </dgm:pt>
    <dgm:pt modelId="{2A5490FD-3DDF-4C2B-B021-CB1E44BE87E5}" type="pres">
      <dgm:prSet presAssocID="{BE8E1E09-D66F-4F23-8922-D502EBE43C40}" presName="sibTrans" presStyleCnt="0"/>
      <dgm:spPr/>
    </dgm:pt>
    <dgm:pt modelId="{48D53320-6CB9-49CB-ABC2-7177BF759C2C}" type="pres">
      <dgm:prSet presAssocID="{98744C15-5B14-4721-9ECC-53E8649D954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B4A71B-1929-4FD6-BD8F-391463EB0230}" type="presOf" srcId="{98744C15-5B14-4721-9ECC-53E8649D954E}" destId="{48D53320-6CB9-49CB-ABC2-7177BF759C2C}" srcOrd="0" destOrd="0" presId="urn:microsoft.com/office/officeart/2005/8/layout/default"/>
    <dgm:cxn modelId="{71BFC95E-98A8-48AB-8089-49FFA75DE2D6}" srcId="{EE9B56E3-4FB1-4FCF-AF87-717C7C5046A2}" destId="{98744C15-5B14-4721-9ECC-53E8649D954E}" srcOrd="2" destOrd="0" parTransId="{9DAB0136-EFA4-4AEF-A9DB-3A54285D3971}" sibTransId="{4E418F21-C9F6-412A-BC29-FF375D67CDB9}"/>
    <dgm:cxn modelId="{4342BA7E-3E89-457F-AB89-B1B05AD15AD1}" srcId="{EE9B56E3-4FB1-4FCF-AF87-717C7C5046A2}" destId="{6D99281B-A8B1-41BF-8886-9216EADE17B1}" srcOrd="1" destOrd="0" parTransId="{E04AF747-7B50-408B-B4F9-EB38B341CE2F}" sibTransId="{BE8E1E09-D66F-4F23-8922-D502EBE43C40}"/>
    <dgm:cxn modelId="{3242A88E-80A9-4D93-8A72-F919B176B463}" type="presOf" srcId="{EE9B56E3-4FB1-4FCF-AF87-717C7C5046A2}" destId="{1ECD4106-A1BD-4EFB-8A8C-79CBC76F1398}" srcOrd="0" destOrd="0" presId="urn:microsoft.com/office/officeart/2005/8/layout/default"/>
    <dgm:cxn modelId="{C3314F8F-886E-47BF-8E20-D20AA758EEC9}" type="presOf" srcId="{CFB7F18C-6C5E-4F25-87D1-A974A48E9BD3}" destId="{8165C1A6-8D50-4633-888C-1A32044F1188}" srcOrd="0" destOrd="0" presId="urn:microsoft.com/office/officeart/2005/8/layout/default"/>
    <dgm:cxn modelId="{366DBAAD-7288-40B8-9D4A-87B4D6311700}" srcId="{EE9B56E3-4FB1-4FCF-AF87-717C7C5046A2}" destId="{CFB7F18C-6C5E-4F25-87D1-A974A48E9BD3}" srcOrd="0" destOrd="0" parTransId="{38CC4106-F16C-407D-A7C9-4B4D585C3193}" sibTransId="{EE933945-34EE-43B8-8E4D-198E006B4C1F}"/>
    <dgm:cxn modelId="{D3ACCFB3-7E63-4B93-8B59-F75DCC807005}" type="presOf" srcId="{6D99281B-A8B1-41BF-8886-9216EADE17B1}" destId="{651B3B86-9195-4235-8649-E3F3C183F4E9}" srcOrd="0" destOrd="0" presId="urn:microsoft.com/office/officeart/2005/8/layout/default"/>
    <dgm:cxn modelId="{B805C016-3866-4FA2-958A-6D71A5809F95}" type="presParOf" srcId="{1ECD4106-A1BD-4EFB-8A8C-79CBC76F1398}" destId="{8165C1A6-8D50-4633-888C-1A32044F1188}" srcOrd="0" destOrd="0" presId="urn:microsoft.com/office/officeart/2005/8/layout/default"/>
    <dgm:cxn modelId="{BBA50AF4-86A4-40E8-8EF8-AAFC7CA292AB}" type="presParOf" srcId="{1ECD4106-A1BD-4EFB-8A8C-79CBC76F1398}" destId="{36A3D992-08E7-4DA8-B924-5D42964ECA16}" srcOrd="1" destOrd="0" presId="urn:microsoft.com/office/officeart/2005/8/layout/default"/>
    <dgm:cxn modelId="{5A73A746-91DC-4D9E-9CE8-B24C78EC2FF7}" type="presParOf" srcId="{1ECD4106-A1BD-4EFB-8A8C-79CBC76F1398}" destId="{651B3B86-9195-4235-8649-E3F3C183F4E9}" srcOrd="2" destOrd="0" presId="urn:microsoft.com/office/officeart/2005/8/layout/default"/>
    <dgm:cxn modelId="{3DF676CB-6A36-4ABA-B3F6-55D2330A42CE}" type="presParOf" srcId="{1ECD4106-A1BD-4EFB-8A8C-79CBC76F1398}" destId="{2A5490FD-3DDF-4C2B-B021-CB1E44BE87E5}" srcOrd="3" destOrd="0" presId="urn:microsoft.com/office/officeart/2005/8/layout/default"/>
    <dgm:cxn modelId="{305A4DD8-EE43-4C3C-B6CB-DFE0886DA421}" type="presParOf" srcId="{1ECD4106-A1BD-4EFB-8A8C-79CBC76F1398}" destId="{48D53320-6CB9-49CB-ABC2-7177BF759C2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A91D72-C08B-4A40-916A-2AA49B60EB8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3DFF9C81-2CF1-4032-9269-CF6B3DEEDE0F}">
      <dgm:prSet/>
      <dgm:spPr/>
      <dgm:t>
        <a:bodyPr/>
        <a:lstStyle/>
        <a:p>
          <a:r>
            <a:rPr lang="it-IT" dirty="0"/>
            <a:t>Azienda(</a:t>
          </a:r>
          <a:r>
            <a:rPr lang="it-IT" u="sng" dirty="0" err="1"/>
            <a:t>CodAzienda</a:t>
          </a:r>
          <a:r>
            <a:rPr lang="it-IT" dirty="0"/>
            <a:t>, </a:t>
          </a:r>
          <a:r>
            <a:rPr lang="it-IT" dirty="0" err="1"/>
            <a:t>RagioneSociale</a:t>
          </a:r>
          <a:r>
            <a:rPr lang="it-IT" dirty="0"/>
            <a:t>, Fatturato, </a:t>
          </a:r>
          <a:r>
            <a:rPr lang="it-IT" dirty="0" err="1"/>
            <a:t>NumDipendenti</a:t>
          </a:r>
          <a:r>
            <a:rPr lang="it-IT" dirty="0"/>
            <a:t>)</a:t>
          </a:r>
        </a:p>
      </dgm:t>
    </dgm:pt>
    <dgm:pt modelId="{AE7D2C67-954C-4DAA-8B94-05C8185823F4}" type="parTrans" cxnId="{21677F98-B324-40D6-AC88-4E2E7B49B52F}">
      <dgm:prSet/>
      <dgm:spPr/>
      <dgm:t>
        <a:bodyPr/>
        <a:lstStyle/>
        <a:p>
          <a:endParaRPr lang="it-IT"/>
        </a:p>
      </dgm:t>
    </dgm:pt>
    <dgm:pt modelId="{C9CAD594-683C-4106-ACA6-BA3BADABDDB5}" type="sibTrans" cxnId="{21677F98-B324-40D6-AC88-4E2E7B49B52F}">
      <dgm:prSet/>
      <dgm:spPr/>
      <dgm:t>
        <a:bodyPr/>
        <a:lstStyle/>
        <a:p>
          <a:endParaRPr lang="it-IT"/>
        </a:p>
      </dgm:t>
    </dgm:pt>
    <dgm:pt modelId="{3063AF18-A3A2-48E6-BC9A-6C288EC602DF}">
      <dgm:prSet/>
      <dgm:spPr/>
      <dgm:t>
        <a:bodyPr/>
        <a:lstStyle/>
        <a:p>
          <a:r>
            <a:rPr lang="it-IT" dirty="0"/>
            <a:t>Dipendente(</a:t>
          </a:r>
          <a:r>
            <a:rPr lang="it-IT" dirty="0" err="1"/>
            <a:t>CodDIp</a:t>
          </a:r>
          <a:r>
            <a:rPr lang="it-IT" dirty="0"/>
            <a:t>, Cognome, Nome, </a:t>
          </a:r>
          <a:r>
            <a:rPr lang="it-IT" u="sng" dirty="0" err="1"/>
            <a:t>CodAzienda</a:t>
          </a:r>
          <a:r>
            <a:rPr lang="it-IT" dirty="0"/>
            <a:t>)</a:t>
          </a:r>
        </a:p>
      </dgm:t>
    </dgm:pt>
    <dgm:pt modelId="{4FA57134-64E9-4432-8BF7-555518A97EA5}" type="parTrans" cxnId="{4576E4C5-70B9-423D-ADD9-904F46CB7852}">
      <dgm:prSet/>
      <dgm:spPr/>
    </dgm:pt>
    <dgm:pt modelId="{73989697-FECF-49DD-8D58-8BCC510B8570}" type="sibTrans" cxnId="{4576E4C5-70B9-423D-ADD9-904F46CB7852}">
      <dgm:prSet/>
      <dgm:spPr/>
    </dgm:pt>
    <dgm:pt modelId="{B883B21E-144B-48B3-A6FC-2D33CF0B1C2B}" type="pres">
      <dgm:prSet presAssocID="{45A91D72-C08B-4A40-916A-2AA49B60EB8B}" presName="linear" presStyleCnt="0">
        <dgm:presLayoutVars>
          <dgm:animLvl val="lvl"/>
          <dgm:resizeHandles val="exact"/>
        </dgm:presLayoutVars>
      </dgm:prSet>
      <dgm:spPr/>
    </dgm:pt>
    <dgm:pt modelId="{4747E5EC-D1CE-4F04-9169-7C7818419674}" type="pres">
      <dgm:prSet presAssocID="{3DFF9C81-2CF1-4032-9269-CF6B3DEEDE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B93423-52B7-44FE-A36D-01968C2963A8}" type="pres">
      <dgm:prSet presAssocID="{C9CAD594-683C-4106-ACA6-BA3BADABDDB5}" presName="spacer" presStyleCnt="0"/>
      <dgm:spPr/>
    </dgm:pt>
    <dgm:pt modelId="{AE70F3AB-87F8-4311-86DC-48A49B0015B6}" type="pres">
      <dgm:prSet presAssocID="{3063AF18-A3A2-48E6-BC9A-6C288EC602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677F98-B324-40D6-AC88-4E2E7B49B52F}" srcId="{45A91D72-C08B-4A40-916A-2AA49B60EB8B}" destId="{3DFF9C81-2CF1-4032-9269-CF6B3DEEDE0F}" srcOrd="0" destOrd="0" parTransId="{AE7D2C67-954C-4DAA-8B94-05C8185823F4}" sibTransId="{C9CAD594-683C-4106-ACA6-BA3BADABDDB5}"/>
    <dgm:cxn modelId="{4576E4C5-70B9-423D-ADD9-904F46CB7852}" srcId="{45A91D72-C08B-4A40-916A-2AA49B60EB8B}" destId="{3063AF18-A3A2-48E6-BC9A-6C288EC602DF}" srcOrd="1" destOrd="0" parTransId="{4FA57134-64E9-4432-8BF7-555518A97EA5}" sibTransId="{73989697-FECF-49DD-8D58-8BCC510B8570}"/>
    <dgm:cxn modelId="{E80710C6-B1B5-4188-87B6-29026EBA5CD5}" type="presOf" srcId="{45A91D72-C08B-4A40-916A-2AA49B60EB8B}" destId="{B883B21E-144B-48B3-A6FC-2D33CF0B1C2B}" srcOrd="0" destOrd="0" presId="urn:microsoft.com/office/officeart/2005/8/layout/vList2"/>
    <dgm:cxn modelId="{9ECC84D1-81FF-42D9-BC75-017FBB3C5BFD}" type="presOf" srcId="{3DFF9C81-2CF1-4032-9269-CF6B3DEEDE0F}" destId="{4747E5EC-D1CE-4F04-9169-7C7818419674}" srcOrd="0" destOrd="0" presId="urn:microsoft.com/office/officeart/2005/8/layout/vList2"/>
    <dgm:cxn modelId="{0E8710E3-B395-436A-BDDD-A75D41A3C8B7}" type="presOf" srcId="{3063AF18-A3A2-48E6-BC9A-6C288EC602DF}" destId="{AE70F3AB-87F8-4311-86DC-48A49B0015B6}" srcOrd="0" destOrd="0" presId="urn:microsoft.com/office/officeart/2005/8/layout/vList2"/>
    <dgm:cxn modelId="{91D91774-CCD3-4B46-A9A9-98F7033947C1}" type="presParOf" srcId="{B883B21E-144B-48B3-A6FC-2D33CF0B1C2B}" destId="{4747E5EC-D1CE-4F04-9169-7C7818419674}" srcOrd="0" destOrd="0" presId="urn:microsoft.com/office/officeart/2005/8/layout/vList2"/>
    <dgm:cxn modelId="{FE052605-439B-4E19-9936-A73270C0706E}" type="presParOf" srcId="{B883B21E-144B-48B3-A6FC-2D33CF0B1C2B}" destId="{3DB93423-52B7-44FE-A36D-01968C2963A8}" srcOrd="1" destOrd="0" presId="urn:microsoft.com/office/officeart/2005/8/layout/vList2"/>
    <dgm:cxn modelId="{0466D2F6-2481-4DD7-B057-2461ECCC3E6C}" type="presParOf" srcId="{B883B21E-144B-48B3-A6FC-2D33CF0B1C2B}" destId="{AE70F3AB-87F8-4311-86DC-48A49B0015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7D24AB-76DF-41C0-9B59-4D4E56BEFE4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86D8451-BD0D-4463-953D-2BEF6675EC69}">
      <dgm:prSet/>
      <dgm:spPr/>
      <dgm:t>
        <a:bodyPr/>
        <a:lstStyle/>
        <a:p>
          <a:r>
            <a:rPr lang="it-IT"/>
            <a:t>UPDATE</a:t>
          </a:r>
        </a:p>
      </dgm:t>
    </dgm:pt>
    <dgm:pt modelId="{258E7BB0-62C0-4AD3-AFC9-E15C60D43752}" type="parTrans" cxnId="{FE5CDADF-7FBF-47A1-A6AA-6CFAFAB68C12}">
      <dgm:prSet/>
      <dgm:spPr/>
      <dgm:t>
        <a:bodyPr/>
        <a:lstStyle/>
        <a:p>
          <a:endParaRPr lang="it-IT"/>
        </a:p>
      </dgm:t>
    </dgm:pt>
    <dgm:pt modelId="{0F0E04FE-093C-44B9-87DF-CD1F3C73EFF0}" type="sibTrans" cxnId="{FE5CDADF-7FBF-47A1-A6AA-6CFAFAB68C12}">
      <dgm:prSet/>
      <dgm:spPr/>
      <dgm:t>
        <a:bodyPr/>
        <a:lstStyle/>
        <a:p>
          <a:endParaRPr lang="it-IT"/>
        </a:p>
      </dgm:t>
    </dgm:pt>
    <dgm:pt modelId="{93F42CB1-2AE4-4E87-AF9F-EE83C9FC2067}">
      <dgm:prSet/>
      <dgm:spPr/>
      <dgm:t>
        <a:bodyPr/>
        <a:lstStyle/>
        <a:p>
          <a:r>
            <a:rPr lang="it-IT"/>
            <a:t>DELETE FROM</a:t>
          </a:r>
        </a:p>
      </dgm:t>
    </dgm:pt>
    <dgm:pt modelId="{7CCBA5FF-CE28-4EDE-AE8C-E25858F9AFE0}" type="parTrans" cxnId="{6E407B37-CFFB-4A89-81AD-27BA1C7F4C01}">
      <dgm:prSet/>
      <dgm:spPr/>
      <dgm:t>
        <a:bodyPr/>
        <a:lstStyle/>
        <a:p>
          <a:endParaRPr lang="it-IT"/>
        </a:p>
      </dgm:t>
    </dgm:pt>
    <dgm:pt modelId="{390CAD21-3A02-49C9-9BAF-4322FD022B64}" type="sibTrans" cxnId="{6E407B37-CFFB-4A89-81AD-27BA1C7F4C01}">
      <dgm:prSet/>
      <dgm:spPr/>
      <dgm:t>
        <a:bodyPr/>
        <a:lstStyle/>
        <a:p>
          <a:endParaRPr lang="it-IT"/>
        </a:p>
      </dgm:t>
    </dgm:pt>
    <dgm:pt modelId="{6F42B2A1-7D5B-49E0-BCED-5C8ADB071520}" type="pres">
      <dgm:prSet presAssocID="{BF7D24AB-76DF-41C0-9B59-4D4E56BEFE4E}" presName="diagram" presStyleCnt="0">
        <dgm:presLayoutVars>
          <dgm:dir/>
          <dgm:resizeHandles val="exact"/>
        </dgm:presLayoutVars>
      </dgm:prSet>
      <dgm:spPr/>
    </dgm:pt>
    <dgm:pt modelId="{9D90914D-EFB0-4C6A-A053-7612F797CF6F}" type="pres">
      <dgm:prSet presAssocID="{986D8451-BD0D-4463-953D-2BEF6675EC69}" presName="node" presStyleLbl="node1" presStyleIdx="0" presStyleCnt="2">
        <dgm:presLayoutVars>
          <dgm:bulletEnabled val="1"/>
        </dgm:presLayoutVars>
      </dgm:prSet>
      <dgm:spPr/>
    </dgm:pt>
    <dgm:pt modelId="{0C79D37A-1A40-4F00-9620-0EB451FF7231}" type="pres">
      <dgm:prSet presAssocID="{0F0E04FE-093C-44B9-87DF-CD1F3C73EFF0}" presName="sibTrans" presStyleCnt="0"/>
      <dgm:spPr/>
    </dgm:pt>
    <dgm:pt modelId="{AABB5B29-FA0F-4BEF-B755-549F69AD0C36}" type="pres">
      <dgm:prSet presAssocID="{93F42CB1-2AE4-4E87-AF9F-EE83C9FC2067}" presName="node" presStyleLbl="node1" presStyleIdx="1" presStyleCnt="2">
        <dgm:presLayoutVars>
          <dgm:bulletEnabled val="1"/>
        </dgm:presLayoutVars>
      </dgm:prSet>
      <dgm:spPr/>
    </dgm:pt>
  </dgm:ptLst>
  <dgm:cxnLst>
    <dgm:cxn modelId="{2D7CCC29-DA59-47D7-B81E-A0A799AB3A00}" type="presOf" srcId="{BF7D24AB-76DF-41C0-9B59-4D4E56BEFE4E}" destId="{6F42B2A1-7D5B-49E0-BCED-5C8ADB071520}" srcOrd="0" destOrd="0" presId="urn:microsoft.com/office/officeart/2005/8/layout/default"/>
    <dgm:cxn modelId="{6E407B37-CFFB-4A89-81AD-27BA1C7F4C01}" srcId="{BF7D24AB-76DF-41C0-9B59-4D4E56BEFE4E}" destId="{93F42CB1-2AE4-4E87-AF9F-EE83C9FC2067}" srcOrd="1" destOrd="0" parTransId="{7CCBA5FF-CE28-4EDE-AE8C-E25858F9AFE0}" sibTransId="{390CAD21-3A02-49C9-9BAF-4322FD022B64}"/>
    <dgm:cxn modelId="{30FC76CC-D7F8-46B5-ADCF-B4B34234E9F5}" type="presOf" srcId="{986D8451-BD0D-4463-953D-2BEF6675EC69}" destId="{9D90914D-EFB0-4C6A-A053-7612F797CF6F}" srcOrd="0" destOrd="0" presId="urn:microsoft.com/office/officeart/2005/8/layout/default"/>
    <dgm:cxn modelId="{FE5CDADF-7FBF-47A1-A6AA-6CFAFAB68C12}" srcId="{BF7D24AB-76DF-41C0-9B59-4D4E56BEFE4E}" destId="{986D8451-BD0D-4463-953D-2BEF6675EC69}" srcOrd="0" destOrd="0" parTransId="{258E7BB0-62C0-4AD3-AFC9-E15C60D43752}" sibTransId="{0F0E04FE-093C-44B9-87DF-CD1F3C73EFF0}"/>
    <dgm:cxn modelId="{75F208EB-1587-45BB-93A1-5DDA21428EFC}" type="presOf" srcId="{93F42CB1-2AE4-4E87-AF9F-EE83C9FC2067}" destId="{AABB5B29-FA0F-4BEF-B755-549F69AD0C36}" srcOrd="0" destOrd="0" presId="urn:microsoft.com/office/officeart/2005/8/layout/default"/>
    <dgm:cxn modelId="{D7C1FDD7-8ED7-461B-AE87-BB28806F27B1}" type="presParOf" srcId="{6F42B2A1-7D5B-49E0-BCED-5C8ADB071520}" destId="{9D90914D-EFB0-4C6A-A053-7612F797CF6F}" srcOrd="0" destOrd="0" presId="urn:microsoft.com/office/officeart/2005/8/layout/default"/>
    <dgm:cxn modelId="{03442843-E58C-475C-9458-2CB386E09C4B}" type="presParOf" srcId="{6F42B2A1-7D5B-49E0-BCED-5C8ADB071520}" destId="{0C79D37A-1A40-4F00-9620-0EB451FF7231}" srcOrd="1" destOrd="0" presId="urn:microsoft.com/office/officeart/2005/8/layout/default"/>
    <dgm:cxn modelId="{BB89162F-49DA-485A-8E83-092F2029CD72}" type="presParOf" srcId="{6F42B2A1-7D5B-49E0-BCED-5C8ADB071520}" destId="{AABB5B29-FA0F-4BEF-B755-549F69AD0C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82C594-DC37-4DDE-A766-C557267B1DD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FC3B48A-A7B3-4A92-81B1-D3F4C254D9CE}">
      <dgm:prSet/>
      <dgm:spPr/>
      <dgm:t>
        <a:bodyPr/>
        <a:lstStyle/>
        <a:p>
          <a:r>
            <a:rPr lang="it-IT"/>
            <a:t>FROM nome tabella1, nome tabella 2, …</a:t>
          </a:r>
        </a:p>
      </dgm:t>
    </dgm:pt>
    <dgm:pt modelId="{524A5F2D-341F-45AC-80F4-E059389DA6EB}" type="parTrans" cxnId="{0EB2AE54-0195-4FA1-AE65-9A32D3FA0A5C}">
      <dgm:prSet/>
      <dgm:spPr/>
      <dgm:t>
        <a:bodyPr/>
        <a:lstStyle/>
        <a:p>
          <a:endParaRPr lang="it-IT"/>
        </a:p>
      </dgm:t>
    </dgm:pt>
    <dgm:pt modelId="{3CBFFB88-9B9A-4C90-B551-E682B44309C9}" type="sibTrans" cxnId="{0EB2AE54-0195-4FA1-AE65-9A32D3FA0A5C}">
      <dgm:prSet/>
      <dgm:spPr/>
      <dgm:t>
        <a:bodyPr/>
        <a:lstStyle/>
        <a:p>
          <a:endParaRPr lang="it-IT"/>
        </a:p>
      </dgm:t>
    </dgm:pt>
    <dgm:pt modelId="{F3CC61EA-1B9B-41CA-A46E-FDE13E966C65}" type="pres">
      <dgm:prSet presAssocID="{9E82C594-DC37-4DDE-A766-C557267B1DD4}" presName="Name0" presStyleCnt="0">
        <dgm:presLayoutVars>
          <dgm:dir/>
          <dgm:resizeHandles val="exact"/>
        </dgm:presLayoutVars>
      </dgm:prSet>
      <dgm:spPr/>
    </dgm:pt>
    <dgm:pt modelId="{D5404CA5-CB3B-4624-9F34-21C04D5C8B56}" type="pres">
      <dgm:prSet presAssocID="{FFC3B48A-A7B3-4A92-81B1-D3F4C254D9CE}" presName="node" presStyleLbl="node1" presStyleIdx="0" presStyleCnt="1">
        <dgm:presLayoutVars>
          <dgm:bulletEnabled val="1"/>
        </dgm:presLayoutVars>
      </dgm:prSet>
      <dgm:spPr/>
    </dgm:pt>
  </dgm:ptLst>
  <dgm:cxnLst>
    <dgm:cxn modelId="{0EB2AE54-0195-4FA1-AE65-9A32D3FA0A5C}" srcId="{9E82C594-DC37-4DDE-A766-C557267B1DD4}" destId="{FFC3B48A-A7B3-4A92-81B1-D3F4C254D9CE}" srcOrd="0" destOrd="0" parTransId="{524A5F2D-341F-45AC-80F4-E059389DA6EB}" sibTransId="{3CBFFB88-9B9A-4C90-B551-E682B44309C9}"/>
    <dgm:cxn modelId="{C9A05687-9BF0-48E1-B79C-A435F5EBEEDE}" type="presOf" srcId="{9E82C594-DC37-4DDE-A766-C557267B1DD4}" destId="{F3CC61EA-1B9B-41CA-A46E-FDE13E966C65}" srcOrd="0" destOrd="0" presId="urn:microsoft.com/office/officeart/2005/8/layout/process1"/>
    <dgm:cxn modelId="{883C38F8-6EC6-46C6-84E1-6A46BFFD05A7}" type="presOf" srcId="{FFC3B48A-A7B3-4A92-81B1-D3F4C254D9CE}" destId="{D5404CA5-CB3B-4624-9F34-21C04D5C8B56}" srcOrd="0" destOrd="0" presId="urn:microsoft.com/office/officeart/2005/8/layout/process1"/>
    <dgm:cxn modelId="{37F14ACA-B305-4105-8957-E5EC9727176A}" type="presParOf" srcId="{F3CC61EA-1B9B-41CA-A46E-FDE13E966C65}" destId="{D5404CA5-CB3B-4624-9F34-21C04D5C8B5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C331C-5954-46C0-964B-CD3D724E6A22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Linguaggio di programmazione dichiarativo</a:t>
          </a:r>
        </a:p>
      </dsp:txBody>
      <dsp:txXfrm>
        <a:off x="1186" y="623437"/>
        <a:ext cx="4627476" cy="2776485"/>
      </dsp:txXfrm>
    </dsp:sp>
    <dsp:sp modelId="{12D7E776-BCDB-4769-AC47-CCC2D809A7C2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Creare, manipolare e interrogare database relazionali</a:t>
          </a:r>
        </a:p>
      </dsp:txBody>
      <dsp:txXfrm>
        <a:off x="5091410" y="623437"/>
        <a:ext cx="4627476" cy="2776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D54F-4C8D-49E1-B5A8-CDC03021A3AE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Unione</a:t>
          </a:r>
        </a:p>
      </dsp:txBody>
      <dsp:txXfrm>
        <a:off x="0" y="37290"/>
        <a:ext cx="3037522" cy="1822513"/>
      </dsp:txXfrm>
    </dsp:sp>
    <dsp:sp modelId="{D3EADE17-871E-483E-B5E2-BD9A975D84D5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Intersezione</a:t>
          </a:r>
        </a:p>
      </dsp:txBody>
      <dsp:txXfrm>
        <a:off x="3341275" y="37290"/>
        <a:ext cx="3037522" cy="1822513"/>
      </dsp:txXfrm>
    </dsp:sp>
    <dsp:sp modelId="{5FB85D3D-E2DF-404B-AEDB-4BA4362A307C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Differenza</a:t>
          </a:r>
        </a:p>
      </dsp:txBody>
      <dsp:txXfrm>
        <a:off x="6682550" y="37290"/>
        <a:ext cx="3037522" cy="1822513"/>
      </dsp:txXfrm>
    </dsp:sp>
    <dsp:sp modelId="{F7FEC95F-D6D7-435D-8727-52EAF27DCA6A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Proiezione</a:t>
          </a:r>
        </a:p>
      </dsp:txBody>
      <dsp:txXfrm>
        <a:off x="0" y="2163556"/>
        <a:ext cx="3037522" cy="1822513"/>
      </dsp:txXfrm>
    </dsp:sp>
    <dsp:sp modelId="{4000EEFE-C09C-490E-8FE2-78269344D96A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Selezione</a:t>
          </a:r>
        </a:p>
      </dsp:txBody>
      <dsp:txXfrm>
        <a:off x="3341275" y="2163556"/>
        <a:ext cx="3037522" cy="1822513"/>
      </dsp:txXfrm>
    </dsp:sp>
    <dsp:sp modelId="{E6513AD5-DA83-4466-874E-CB7981B82706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Join</a:t>
          </a:r>
        </a:p>
      </dsp:txBody>
      <dsp:txXfrm>
        <a:off x="6682550" y="2163556"/>
        <a:ext cx="3037522" cy="18225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9C31F-0791-41C3-9105-3EAF6E86E0F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Fondo due tabelle che sono uguali nello schema, ossia hanno gli stessi attributi</a:t>
          </a:r>
        </a:p>
      </dsp:txBody>
      <dsp:txXfrm>
        <a:off x="122586" y="117840"/>
        <a:ext cx="9474900" cy="3787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23AE-EE65-4D1B-AAA7-80BDD5BD5B9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Ottengo una tabella che contiene solo i dati in comune tra due tabelle con lo stesso schema</a:t>
          </a:r>
        </a:p>
      </dsp:txBody>
      <dsp:txXfrm>
        <a:off x="122586" y="117840"/>
        <a:ext cx="9474900" cy="3787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8182A-B07C-44CC-8D36-94C28F41F3EE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Ottengo una tabella che contiene le istanze della prima tabella che non sono presenti nella seconda</a:t>
          </a:r>
        </a:p>
      </dsp:txBody>
      <dsp:txXfrm>
        <a:off x="122586" y="117840"/>
        <a:ext cx="9474900" cy="3787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06FD-9661-44D5-A831-F4F53BAD3F6E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Tengo solo alcune colonne di una tabella</a:t>
          </a:r>
        </a:p>
      </dsp:txBody>
      <dsp:txXfrm>
        <a:off x="122586" y="117840"/>
        <a:ext cx="9474900" cy="37876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2A812-F5D1-49AE-A109-6E673EF683E8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SELECT nome colonna 1, nome colonna 2, …</a:t>
          </a:r>
        </a:p>
      </dsp:txBody>
      <dsp:txXfrm>
        <a:off x="122586" y="117840"/>
        <a:ext cx="9474900" cy="3787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0E30F-802A-4E7D-8037-61658DC3EEB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Tengo le istanze che soddisfano un certo criterio di ricerca</a:t>
          </a:r>
        </a:p>
      </dsp:txBody>
      <dsp:txXfrm>
        <a:off x="122586" y="117840"/>
        <a:ext cx="9474900" cy="3787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A228C-20C7-4099-BA4F-DC75822679A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WHERE attributo1="valore1", attributo2="valore2", …</a:t>
          </a:r>
        </a:p>
      </dsp:txBody>
      <dsp:txXfrm>
        <a:off x="122586" y="117840"/>
        <a:ext cx="9474900" cy="37876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6E15-21A1-4B44-A27A-02A6170AA401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Combino due relazioni aventi uno o più attributi in comune, generando una nuova relazione</a:t>
          </a:r>
        </a:p>
      </dsp:txBody>
      <dsp:txXfrm>
        <a:off x="122586" y="117840"/>
        <a:ext cx="9474900" cy="37876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00B4-DAAA-4272-9EE9-CE60B6B5C50B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Le colonne delle tabelle vengono concatenate in orizzontale, senza duplicazioni</a:t>
          </a:r>
        </a:p>
      </dsp:txBody>
      <dsp:txXfrm>
        <a:off x="122586" y="117840"/>
        <a:ext cx="9474900" cy="378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B5BF4-34FC-4531-8AAE-98F495AD98C9}">
      <dsp:nvSpPr>
        <dsp:cNvPr id="0" name=""/>
        <dsp:cNvSpPr/>
      </dsp:nvSpPr>
      <dsp:spPr>
        <a:xfrm>
          <a:off x="0" y="3555"/>
          <a:ext cx="9720072" cy="775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DDL</a:t>
          </a:r>
        </a:p>
      </dsp:txBody>
      <dsp:txXfrm>
        <a:off x="37867" y="41422"/>
        <a:ext cx="9644338" cy="699976"/>
      </dsp:txXfrm>
    </dsp:sp>
    <dsp:sp modelId="{2FD06C8B-26FF-4D0A-A3FA-2523316607D8}">
      <dsp:nvSpPr>
        <dsp:cNvPr id="0" name=""/>
        <dsp:cNvSpPr/>
      </dsp:nvSpPr>
      <dsp:spPr>
        <a:xfrm>
          <a:off x="0" y="779265"/>
          <a:ext cx="972007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 dirty="0"/>
            <a:t>creare tabelle, vincoli, </a:t>
          </a:r>
          <a:r>
            <a:rPr lang="it-IT" sz="2700" kern="1200" dirty="0" err="1"/>
            <a:t>etc</a:t>
          </a:r>
          <a:endParaRPr lang="it-IT" sz="2700" kern="1200" dirty="0"/>
        </a:p>
      </dsp:txBody>
      <dsp:txXfrm>
        <a:off x="0" y="779265"/>
        <a:ext cx="9720072" cy="563040"/>
      </dsp:txXfrm>
    </dsp:sp>
    <dsp:sp modelId="{54612D98-2166-4E63-959C-2ECB573868C9}">
      <dsp:nvSpPr>
        <dsp:cNvPr id="0" name=""/>
        <dsp:cNvSpPr/>
      </dsp:nvSpPr>
      <dsp:spPr>
        <a:xfrm>
          <a:off x="0" y="1342305"/>
          <a:ext cx="9720072" cy="775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DML</a:t>
          </a:r>
        </a:p>
      </dsp:txBody>
      <dsp:txXfrm>
        <a:off x="37867" y="1380172"/>
        <a:ext cx="9644338" cy="699976"/>
      </dsp:txXfrm>
    </dsp:sp>
    <dsp:sp modelId="{26AE20AC-0343-441E-9066-227B3991FF9E}">
      <dsp:nvSpPr>
        <dsp:cNvPr id="0" name=""/>
        <dsp:cNvSpPr/>
      </dsp:nvSpPr>
      <dsp:spPr>
        <a:xfrm>
          <a:off x="0" y="2118015"/>
          <a:ext cx="972007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 dirty="0"/>
            <a:t>inserimento, cancellazione e modifica delle righe</a:t>
          </a:r>
        </a:p>
      </dsp:txBody>
      <dsp:txXfrm>
        <a:off x="0" y="2118015"/>
        <a:ext cx="9720072" cy="563040"/>
      </dsp:txXfrm>
    </dsp:sp>
    <dsp:sp modelId="{5D9A1739-8904-4F98-B23A-26906F3EA541}">
      <dsp:nvSpPr>
        <dsp:cNvPr id="0" name=""/>
        <dsp:cNvSpPr/>
      </dsp:nvSpPr>
      <dsp:spPr>
        <a:xfrm>
          <a:off x="0" y="2681055"/>
          <a:ext cx="9720072" cy="775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DCL</a:t>
          </a:r>
        </a:p>
      </dsp:txBody>
      <dsp:txXfrm>
        <a:off x="37867" y="2718922"/>
        <a:ext cx="9644338" cy="699976"/>
      </dsp:txXfrm>
    </dsp:sp>
    <dsp:sp modelId="{03118B8E-5C7E-48A3-AA5C-7E739623133D}">
      <dsp:nvSpPr>
        <dsp:cNvPr id="0" name=""/>
        <dsp:cNvSpPr/>
      </dsp:nvSpPr>
      <dsp:spPr>
        <a:xfrm>
          <a:off x="0" y="3456765"/>
          <a:ext cx="972007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 dirty="0"/>
            <a:t>permessi di accesso</a:t>
          </a:r>
        </a:p>
      </dsp:txBody>
      <dsp:txXfrm>
        <a:off x="0" y="3456765"/>
        <a:ext cx="9720072" cy="5630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4227A-49D7-415D-950E-264F21E8A5C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Le righe delle tabelle vengono concatenate in verticale, senza duplicazione</a:t>
          </a:r>
        </a:p>
      </dsp:txBody>
      <dsp:txXfrm>
        <a:off x="122586" y="117840"/>
        <a:ext cx="9474900" cy="37876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95DB-384E-4AE8-AAB4-4F150436BB5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WHERE tabella1.nomeAttributo = tabella2.nomeAttributo </a:t>
          </a:r>
        </a:p>
      </dsp:txBody>
      <dsp:txXfrm>
        <a:off x="122586" y="117840"/>
        <a:ext cx="9474900" cy="3787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8B683-5DE0-4327-87B5-9826A6FFE3BE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Non è case-sensitive</a:t>
          </a:r>
        </a:p>
      </dsp:txBody>
      <dsp:txXfrm>
        <a:off x="1610836" y="270"/>
        <a:ext cx="3094476" cy="1856685"/>
      </dsp:txXfrm>
    </dsp:sp>
    <dsp:sp modelId="{C44C8043-CAD3-4D24-BD85-071E72C0E1D1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Nomi di lunghezza massima di 18 caratteri</a:t>
          </a:r>
        </a:p>
      </dsp:txBody>
      <dsp:txXfrm>
        <a:off x="5014760" y="270"/>
        <a:ext cx="3094476" cy="1856685"/>
      </dsp:txXfrm>
    </dsp:sp>
    <dsp:sp modelId="{56124FF6-0FD0-481D-AEC8-F3DEB515F15D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Nomi iniziano con lettera</a:t>
          </a:r>
        </a:p>
      </dsp:txBody>
      <dsp:txXfrm>
        <a:off x="1610836" y="2166403"/>
        <a:ext cx="3094476" cy="1856685"/>
      </dsp:txXfrm>
    </dsp:sp>
    <dsp:sp modelId="{CA686D65-41D7-419A-92E4-F539CE39C5B1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_ come unico carattere speciale</a:t>
          </a:r>
        </a:p>
      </dsp:txBody>
      <dsp:txXfrm>
        <a:off x="5014760" y="2166403"/>
        <a:ext cx="3094476" cy="1856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480FF-6074-4F42-ABCD-F8F571DF2ACE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CHAR(N)</a:t>
          </a:r>
        </a:p>
      </dsp:txBody>
      <dsp:txXfrm>
        <a:off x="0" y="37290"/>
        <a:ext cx="3037522" cy="1822513"/>
      </dsp:txXfrm>
    </dsp:sp>
    <dsp:sp modelId="{E4A7F4E3-27EA-45FD-B4C0-A48779550143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BIT(N)</a:t>
          </a:r>
        </a:p>
      </dsp:txBody>
      <dsp:txXfrm>
        <a:off x="3341275" y="37290"/>
        <a:ext cx="3037522" cy="1822513"/>
      </dsp:txXfrm>
    </dsp:sp>
    <dsp:sp modelId="{AF9A3FD0-4102-4917-9801-3684BD586230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INT</a:t>
          </a:r>
        </a:p>
      </dsp:txBody>
      <dsp:txXfrm>
        <a:off x="6682550" y="37290"/>
        <a:ext cx="3037522" cy="1822513"/>
      </dsp:txXfrm>
    </dsp:sp>
    <dsp:sp modelId="{026AF0DE-4A86-41EB-AA2D-A62221C2E68E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REAL</a:t>
          </a:r>
        </a:p>
      </dsp:txBody>
      <dsp:txXfrm>
        <a:off x="0" y="2163556"/>
        <a:ext cx="3037522" cy="1822513"/>
      </dsp:txXfrm>
    </dsp:sp>
    <dsp:sp modelId="{92544098-F1DB-4D6C-8A9C-9A77ACB5E610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DATE</a:t>
          </a:r>
        </a:p>
      </dsp:txBody>
      <dsp:txXfrm>
        <a:off x="3341275" y="2163556"/>
        <a:ext cx="3037522" cy="1822513"/>
      </dsp:txXfrm>
    </dsp:sp>
    <dsp:sp modelId="{43C1C104-469D-4D4B-A70F-279378A184B9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TIME</a:t>
          </a:r>
        </a:p>
      </dsp:txBody>
      <dsp:txXfrm>
        <a:off x="6682550" y="2163556"/>
        <a:ext cx="3037522" cy="1822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89B2B-60DF-4DE5-B1EF-20AE6E426F7E}">
      <dsp:nvSpPr>
        <dsp:cNvPr id="0" name=""/>
        <dsp:cNvSpPr/>
      </dsp:nvSpPr>
      <dsp:spPr>
        <a:xfrm>
          <a:off x="0" y="1327230"/>
          <a:ext cx="9720072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CREATE DATABASE Negozio</a:t>
          </a:r>
        </a:p>
      </dsp:txBody>
      <dsp:txXfrm>
        <a:off x="66824" y="1394054"/>
        <a:ext cx="9586424" cy="1235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5C1A6-8D50-4633-888C-1A32044F1188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NOT NULL</a:t>
          </a:r>
        </a:p>
      </dsp:txBody>
      <dsp:txXfrm>
        <a:off x="1610836" y="270"/>
        <a:ext cx="3094476" cy="1856685"/>
      </dsp:txXfrm>
    </dsp:sp>
    <dsp:sp modelId="{651B3B86-9195-4235-8649-E3F3C183F4E9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DEFAULT</a:t>
          </a:r>
        </a:p>
      </dsp:txBody>
      <dsp:txXfrm>
        <a:off x="5014760" y="270"/>
        <a:ext cx="3094476" cy="1856685"/>
      </dsp:txXfrm>
    </dsp:sp>
    <dsp:sp modelId="{48D53320-6CB9-49CB-ABC2-7177BF759C2C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CHECK(…)</a:t>
          </a:r>
        </a:p>
      </dsp:txBody>
      <dsp:txXfrm>
        <a:off x="3312798" y="2166403"/>
        <a:ext cx="3094476" cy="1856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E5EC-D1CE-4F04-9169-7C7818419674}">
      <dsp:nvSpPr>
        <dsp:cNvPr id="0" name=""/>
        <dsp:cNvSpPr/>
      </dsp:nvSpPr>
      <dsp:spPr>
        <a:xfrm>
          <a:off x="0" y="239310"/>
          <a:ext cx="9720072" cy="17046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Azienda(</a:t>
          </a:r>
          <a:r>
            <a:rPr lang="it-IT" sz="4700" u="sng" kern="1200" dirty="0" err="1"/>
            <a:t>CodAzienda</a:t>
          </a:r>
          <a:r>
            <a:rPr lang="it-IT" sz="4700" kern="1200" dirty="0"/>
            <a:t>, </a:t>
          </a:r>
          <a:r>
            <a:rPr lang="it-IT" sz="4700" kern="1200" dirty="0" err="1"/>
            <a:t>RagioneSociale</a:t>
          </a:r>
          <a:r>
            <a:rPr lang="it-IT" sz="4700" kern="1200" dirty="0"/>
            <a:t>, Fatturato, </a:t>
          </a:r>
          <a:r>
            <a:rPr lang="it-IT" sz="4700" kern="1200" dirty="0" err="1"/>
            <a:t>NumDipendenti</a:t>
          </a:r>
          <a:r>
            <a:rPr lang="it-IT" sz="4700" kern="1200" dirty="0"/>
            <a:t>)</a:t>
          </a:r>
        </a:p>
      </dsp:txBody>
      <dsp:txXfrm>
        <a:off x="83216" y="322526"/>
        <a:ext cx="9553640" cy="1538258"/>
      </dsp:txXfrm>
    </dsp:sp>
    <dsp:sp modelId="{AE70F3AB-87F8-4311-86DC-48A49B0015B6}">
      <dsp:nvSpPr>
        <dsp:cNvPr id="0" name=""/>
        <dsp:cNvSpPr/>
      </dsp:nvSpPr>
      <dsp:spPr>
        <a:xfrm>
          <a:off x="0" y="2079360"/>
          <a:ext cx="9720072" cy="17046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Dipendente(</a:t>
          </a:r>
          <a:r>
            <a:rPr lang="it-IT" sz="4700" kern="1200" dirty="0" err="1"/>
            <a:t>CodDIp</a:t>
          </a:r>
          <a:r>
            <a:rPr lang="it-IT" sz="4700" kern="1200" dirty="0"/>
            <a:t>, Cognome, Nome, </a:t>
          </a:r>
          <a:r>
            <a:rPr lang="it-IT" sz="4700" u="sng" kern="1200" dirty="0" err="1"/>
            <a:t>CodAzienda</a:t>
          </a:r>
          <a:r>
            <a:rPr lang="it-IT" sz="4700" kern="1200" dirty="0"/>
            <a:t>)</a:t>
          </a:r>
        </a:p>
      </dsp:txBody>
      <dsp:txXfrm>
        <a:off x="83216" y="2162576"/>
        <a:ext cx="9553640" cy="15382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0914D-EFB0-4C6A-A053-7612F797CF6F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UPDATE</a:t>
          </a:r>
        </a:p>
      </dsp:txBody>
      <dsp:txXfrm>
        <a:off x="1186" y="623437"/>
        <a:ext cx="4627476" cy="2776485"/>
      </dsp:txXfrm>
    </dsp:sp>
    <dsp:sp modelId="{AABB5B29-FA0F-4BEF-B755-549F69AD0C36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DELETE FROM</a:t>
          </a:r>
        </a:p>
      </dsp:txBody>
      <dsp:txXfrm>
        <a:off x="5091410" y="623437"/>
        <a:ext cx="4627476" cy="2776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04CA5-CB3B-4624-9F34-21C04D5C8B5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FROM nome tabella1, nome tabella 2, …</a:t>
          </a:r>
        </a:p>
      </dsp:txBody>
      <dsp:txXfrm>
        <a:off x="122586" y="117840"/>
        <a:ext cx="9474900" cy="378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0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5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1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1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5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7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4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509624-842B-48B5-A952-F77342B31487}" type="datetimeFigureOut">
              <a:rPr lang="it-IT" smtClean="0"/>
              <a:t>18/04/2019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1DBD0-180D-4F6A-B18F-48DABD7B0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98FD08-7B8A-49D5-B5E3-CDE500724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Come modificare i dati delle tabelle</a:t>
            </a:r>
          </a:p>
        </p:txBody>
      </p:sp>
    </p:spTree>
    <p:extLst>
      <p:ext uri="{BB962C8B-B14F-4D97-AF65-F5344CB8AC3E}">
        <p14:creationId xmlns:p14="http://schemas.microsoft.com/office/powerpoint/2010/main" val="328308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DA5D7-3AC5-417B-8866-DE25C2BF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creazione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711BC8-0266-4399-B178-3B57BECE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4000" dirty="0"/>
              <a:t>CREATE TABLE Azienda</a:t>
            </a:r>
          </a:p>
          <a:p>
            <a:pPr marL="0" indent="0">
              <a:buNone/>
            </a:pPr>
            <a:r>
              <a:rPr lang="it-IT" sz="4000" dirty="0"/>
              <a:t>(</a:t>
            </a:r>
          </a:p>
          <a:p>
            <a:pPr marL="128016" lvl="1" indent="0">
              <a:buNone/>
            </a:pPr>
            <a:r>
              <a:rPr lang="it-IT" sz="3600" dirty="0" err="1"/>
              <a:t>CodAzienda</a:t>
            </a:r>
            <a:r>
              <a:rPr lang="it-IT" sz="3600" dirty="0"/>
              <a:t> 		CHAR(5) 		NOT NULL,</a:t>
            </a:r>
          </a:p>
          <a:p>
            <a:pPr marL="128016" lvl="1" indent="0">
              <a:buNone/>
            </a:pPr>
            <a:r>
              <a:rPr lang="it-IT" sz="3600" dirty="0" err="1"/>
              <a:t>RagioneSociale</a:t>
            </a:r>
            <a:r>
              <a:rPr lang="it-IT" sz="3600" dirty="0"/>
              <a:t> 		CHAR(30) 		NOT NULL,</a:t>
            </a:r>
          </a:p>
          <a:p>
            <a:pPr marL="128016" lvl="1" indent="0">
              <a:buNone/>
            </a:pPr>
            <a:r>
              <a:rPr lang="it-IT" sz="3600" dirty="0"/>
              <a:t>Fatturato 			INT	 		DEFAULT 1000,</a:t>
            </a:r>
          </a:p>
          <a:p>
            <a:pPr marL="128016" lvl="1" indent="0">
              <a:buNone/>
            </a:pPr>
            <a:r>
              <a:rPr lang="it-IT" sz="3600" dirty="0" err="1"/>
              <a:t>NumDipendenti</a:t>
            </a:r>
            <a:r>
              <a:rPr lang="it-IT" sz="3600" dirty="0"/>
              <a:t>		INT			,</a:t>
            </a:r>
          </a:p>
          <a:p>
            <a:pPr marL="128016" lvl="1" indent="0">
              <a:buNone/>
            </a:pPr>
            <a:r>
              <a:rPr lang="it-IT" sz="3600" dirty="0"/>
              <a:t>CHECK(</a:t>
            </a:r>
            <a:r>
              <a:rPr lang="it-IT" sz="3600" dirty="0" err="1"/>
              <a:t>NumDipendenti</a:t>
            </a:r>
            <a:r>
              <a:rPr lang="it-IT" sz="3600" dirty="0"/>
              <a:t> BETWEEN 5 AND 200),</a:t>
            </a:r>
          </a:p>
          <a:p>
            <a:pPr marL="128016" lvl="1" indent="0">
              <a:buNone/>
            </a:pPr>
            <a:r>
              <a:rPr lang="it-IT" sz="3600" dirty="0"/>
              <a:t>PRIMARY KEY(</a:t>
            </a:r>
            <a:r>
              <a:rPr lang="it-IT" sz="3600" dirty="0" err="1"/>
              <a:t>CodAzienda</a:t>
            </a:r>
            <a:r>
              <a:rPr lang="it-IT" sz="3600" dirty="0"/>
              <a:t>)</a:t>
            </a:r>
          </a:p>
          <a:p>
            <a:pPr marL="128016" lvl="1" indent="0">
              <a:buNone/>
            </a:pPr>
            <a:r>
              <a:rPr lang="it-IT" sz="3600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168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5E5D3-6792-4F6C-B68B-3137AA8D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creazione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27E28-9951-4CBA-9DED-5D75EFBF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4000" dirty="0"/>
              <a:t>CREATE TABLE Dipendente</a:t>
            </a:r>
          </a:p>
          <a:p>
            <a:pPr marL="0" indent="0">
              <a:buNone/>
            </a:pPr>
            <a:r>
              <a:rPr lang="it-IT" sz="4000" dirty="0"/>
              <a:t>(</a:t>
            </a:r>
          </a:p>
          <a:p>
            <a:pPr marL="128016" lvl="1" indent="0">
              <a:buNone/>
            </a:pPr>
            <a:r>
              <a:rPr lang="it-IT" sz="3600" dirty="0" err="1"/>
              <a:t>CodDip</a:t>
            </a:r>
            <a:r>
              <a:rPr lang="it-IT" sz="3600" dirty="0"/>
              <a:t> 		CHAR(5) 		NOT NULL,</a:t>
            </a:r>
          </a:p>
          <a:p>
            <a:pPr marL="128016" lvl="1" indent="0">
              <a:buNone/>
            </a:pPr>
            <a:r>
              <a:rPr lang="it-IT" sz="3600" dirty="0"/>
              <a:t>Cognome 		CHAR(30) 		NOT NULL,</a:t>
            </a:r>
          </a:p>
          <a:p>
            <a:pPr marL="128016" lvl="1" indent="0">
              <a:buNone/>
            </a:pPr>
            <a:r>
              <a:rPr lang="it-IT" sz="3600" dirty="0"/>
              <a:t>Nome 		CHAR(30)	 	NOT NULL,</a:t>
            </a:r>
          </a:p>
          <a:p>
            <a:pPr marL="128016" lvl="1" indent="0">
              <a:buNone/>
            </a:pPr>
            <a:r>
              <a:rPr lang="it-IT" sz="3600" dirty="0" err="1"/>
              <a:t>CodAzienda</a:t>
            </a:r>
            <a:r>
              <a:rPr lang="it-IT" sz="3600" dirty="0"/>
              <a:t>	CHAR(5)			,</a:t>
            </a:r>
          </a:p>
          <a:p>
            <a:pPr marL="128016" lvl="1" indent="0">
              <a:buNone/>
            </a:pPr>
            <a:r>
              <a:rPr lang="it-IT" sz="3600" dirty="0"/>
              <a:t>PRIMARY KEY(</a:t>
            </a:r>
            <a:r>
              <a:rPr lang="it-IT" sz="3600" dirty="0" err="1"/>
              <a:t>CodDip</a:t>
            </a:r>
            <a:r>
              <a:rPr lang="it-IT" sz="3600" dirty="0"/>
              <a:t>),</a:t>
            </a:r>
          </a:p>
          <a:p>
            <a:pPr marL="128016" lvl="1" indent="0">
              <a:buNone/>
            </a:pPr>
            <a:r>
              <a:rPr lang="it-IT" sz="3600" dirty="0"/>
              <a:t>FOREIGN KEY(</a:t>
            </a:r>
            <a:r>
              <a:rPr lang="it-IT" sz="3600" dirty="0" err="1"/>
              <a:t>CodAzienda</a:t>
            </a:r>
            <a:r>
              <a:rPr lang="it-IT" sz="3600" dirty="0"/>
              <a:t>) REFERENCES(Azienda)</a:t>
            </a:r>
          </a:p>
          <a:p>
            <a:pPr marL="128016" lvl="1" indent="0">
              <a:buNone/>
            </a:pPr>
            <a:r>
              <a:rPr lang="it-IT" sz="3600" dirty="0"/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911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CB35-6625-4FCC-A430-704D73CE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 valori in una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C9E5D-C63D-4170-9085-CE3FFF9B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INSERT INTO &lt;</a:t>
            </a:r>
            <a:r>
              <a:rPr lang="it-IT" dirty="0" err="1"/>
              <a:t>NomeTabella</a:t>
            </a:r>
            <a:r>
              <a:rPr lang="it-IT" dirty="0"/>
              <a:t>&gt; VALUES (&lt;Valore1&gt;, &lt;Valore2&gt;, …, &lt;</a:t>
            </a:r>
            <a:r>
              <a:rPr lang="it-IT" dirty="0" err="1"/>
              <a:t>ValoreN</a:t>
            </a:r>
            <a:r>
              <a:rPr lang="it-IT" dirty="0"/>
              <a:t>&gt;);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87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97584-F7A0-42CE-80FF-E747923F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inserimento valori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E8A48-F3F7-40B3-92FF-62329935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2400" dirty="0"/>
              <a:t>INSERT INTO Azienda VALUES ("C001" , "A&amp;B Tessile" , 1500 , 80);</a:t>
            </a:r>
          </a:p>
          <a:p>
            <a:r>
              <a:rPr lang="it-IT" sz="2400" dirty="0"/>
              <a:t>INSERT INTO Dipendente VALUES ("C74" , "Rossi" , "Mario" , "C001");</a:t>
            </a:r>
          </a:p>
        </p:txBody>
      </p:sp>
    </p:spTree>
    <p:extLst>
      <p:ext uri="{BB962C8B-B14F-4D97-AF65-F5344CB8AC3E}">
        <p14:creationId xmlns:p14="http://schemas.microsoft.com/office/powerpoint/2010/main" val="294047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62D3-A13D-40D6-B64C-71523F64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ed eliminazione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3E2EDC-F9F6-49AC-B993-1424A86A9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6234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39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EB804A0-26BF-4226-87E7-96BED854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INTERMEZZO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A7358D-A8C2-4F72-9C00-BD4396DA6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148C7D8-B3A0-46D9-B6E0-D13CF9E6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LE TABELLE DEL SEGUENTE SCHEMA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08EE623-CC06-4204-B6B2-A98752C7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ATTORE (</a:t>
            </a:r>
            <a:r>
              <a:rPr lang="it-IT" sz="3600" u="sng" dirty="0" err="1"/>
              <a:t>CodiceAttore</a:t>
            </a:r>
            <a:r>
              <a:rPr lang="it-IT" sz="3600" dirty="0"/>
              <a:t>, Cognome, Nome)</a:t>
            </a:r>
          </a:p>
          <a:p>
            <a:r>
              <a:rPr lang="it-IT" sz="3600" dirty="0"/>
              <a:t>FILM (</a:t>
            </a:r>
            <a:r>
              <a:rPr lang="it-IT" sz="3600" u="sng" dirty="0" err="1"/>
              <a:t>CodiceFilm</a:t>
            </a:r>
            <a:r>
              <a:rPr lang="it-IT" sz="3600" dirty="0"/>
              <a:t>, Titolo, </a:t>
            </a:r>
            <a:r>
              <a:rPr lang="it-IT" sz="3600" dirty="0" err="1"/>
              <a:t>AnnoProduzione</a:t>
            </a:r>
            <a:r>
              <a:rPr lang="it-IT" sz="3600" dirty="0"/>
              <a:t>, Genere)</a:t>
            </a:r>
          </a:p>
          <a:p>
            <a:r>
              <a:rPr lang="it-IT" sz="3600" dirty="0"/>
              <a:t>CINEMA (</a:t>
            </a:r>
            <a:r>
              <a:rPr lang="it-IT" sz="3600" u="sng" dirty="0" err="1"/>
              <a:t>CodiceCinema</a:t>
            </a:r>
            <a:r>
              <a:rPr lang="it-IT" sz="3600" dirty="0"/>
              <a:t>, Nome, Posti, Città)</a:t>
            </a:r>
          </a:p>
          <a:p>
            <a:r>
              <a:rPr lang="it-IT" sz="3600" dirty="0"/>
              <a:t>INTERPRETA (</a:t>
            </a:r>
            <a:r>
              <a:rPr lang="it-IT" sz="3600" u="sng" dirty="0" err="1"/>
              <a:t>CodiceAttore</a:t>
            </a:r>
            <a:r>
              <a:rPr lang="it-IT" sz="3600" dirty="0"/>
              <a:t>, </a:t>
            </a:r>
            <a:r>
              <a:rPr lang="it-IT" sz="3600" u="sng" dirty="0" err="1"/>
              <a:t>CodiceFilm</a:t>
            </a:r>
            <a:r>
              <a:rPr lang="it-IT" sz="3600" dirty="0"/>
              <a:t>)</a:t>
            </a:r>
          </a:p>
          <a:p>
            <a:r>
              <a:rPr lang="it-IT" sz="3600" dirty="0"/>
              <a:t>PROGRAMMATO (</a:t>
            </a:r>
            <a:r>
              <a:rPr lang="it-IT" sz="3600" u="sng" dirty="0" err="1"/>
              <a:t>CodiceFilm</a:t>
            </a:r>
            <a:r>
              <a:rPr lang="it-IT" sz="3600" dirty="0"/>
              <a:t>, </a:t>
            </a:r>
            <a:r>
              <a:rPr lang="it-IT" sz="3600" u="sng" dirty="0" err="1"/>
              <a:t>CodiceCinema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44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525A5-9AA0-4FF2-B23A-72A6616B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E25FC-11AD-4EE3-BC88-48A2F9F0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200" dirty="0"/>
              <a:t>CREATE TABLE Attore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CodiceAttore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/>
              <a:t>Cognome			CHAR(30)		NOT NULL,</a:t>
            </a:r>
          </a:p>
          <a:p>
            <a:pPr marL="128016" lvl="1" indent="0">
              <a:buNone/>
            </a:pPr>
            <a:r>
              <a:rPr lang="it-IT" sz="2800" dirty="0"/>
              <a:t>Nome			CHAR(30)		NOT NULL,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CodiceAttore</a:t>
            </a:r>
            <a:r>
              <a:rPr lang="it-IT" sz="2800" dirty="0"/>
              <a:t>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38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B3B1D-8740-4841-9384-CBA917E9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31DD1-CE5C-4C90-A40B-87DACB06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CREATE TABLE Film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CodiceFilm</a:t>
            </a:r>
            <a:r>
              <a:rPr lang="it-IT" sz="2800" dirty="0"/>
              <a:t>			CHAR(5)		NOT NULL,</a:t>
            </a:r>
          </a:p>
          <a:p>
            <a:pPr marL="128016" lvl="1" indent="0">
              <a:buNone/>
            </a:pPr>
            <a:r>
              <a:rPr lang="it-IT" sz="2800" dirty="0"/>
              <a:t>Titolo				CHAR(30)		NOT NULL,</a:t>
            </a:r>
          </a:p>
          <a:p>
            <a:pPr marL="128016" lvl="1" indent="0">
              <a:buNone/>
            </a:pPr>
            <a:r>
              <a:rPr lang="it-IT" sz="2800" dirty="0" err="1"/>
              <a:t>AnnoProduzione</a:t>
            </a:r>
            <a:r>
              <a:rPr lang="it-IT" sz="2800" dirty="0"/>
              <a:t>		INT(4)			,</a:t>
            </a:r>
          </a:p>
          <a:p>
            <a:pPr marL="128016" lvl="1" indent="0">
              <a:buNone/>
            </a:pPr>
            <a:r>
              <a:rPr lang="it-IT" sz="2800" dirty="0"/>
              <a:t>Genere			CHAR(15)		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CodiceFilm</a:t>
            </a:r>
            <a:r>
              <a:rPr lang="it-IT" sz="2800" dirty="0"/>
              <a:t>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226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5401D-0AB9-43FF-A88D-9E72FC97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cinema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77917-F3FC-45D6-B59B-6CC17A73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CREATE TABLE Cinema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CodiceCinema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/>
              <a:t>Nome			CHAR(30)		NOT NULL,</a:t>
            </a:r>
          </a:p>
          <a:p>
            <a:pPr marL="128016" lvl="1" indent="0">
              <a:buNone/>
            </a:pPr>
            <a:r>
              <a:rPr lang="it-IT" sz="2800" dirty="0"/>
              <a:t>Posti				INT(4)			,</a:t>
            </a:r>
          </a:p>
          <a:p>
            <a:pPr marL="128016" lvl="1" indent="0">
              <a:buNone/>
            </a:pPr>
            <a:r>
              <a:rPr lang="it-IT" sz="2800" dirty="0"/>
              <a:t>Città				CHAR(30)		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CodiceCinema</a:t>
            </a:r>
            <a:r>
              <a:rPr lang="it-IT" sz="2800" dirty="0"/>
              <a:t>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51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81356-58C5-465B-9650-67F7C172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5BC1B76-B417-4794-80BD-97888A53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11415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4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6C331C-5954-46C0-964B-CD3D724E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16C331C-5954-46C0-964B-CD3D724E6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D7E776-BCDB-4769-AC47-CCC2D809A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2D7E776-BCDB-4769-AC47-CCC2D809A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40B9-1A38-4397-84B9-7DF24066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BA47E-E829-4D05-9968-77D752B7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CREATE TABLE Interpreta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CodiceAttore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 err="1"/>
              <a:t>CodiceFilm</a:t>
            </a:r>
            <a:r>
              <a:rPr lang="it-IT" sz="2800" dirty="0"/>
              <a:t>			CHAR(5)		NOT NULL,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CodiceAttore</a:t>
            </a:r>
            <a:r>
              <a:rPr lang="it-IT" sz="2800" dirty="0"/>
              <a:t>, </a:t>
            </a:r>
            <a:r>
              <a:rPr lang="it-IT" sz="2800" dirty="0" err="1"/>
              <a:t>CodiceFilm</a:t>
            </a:r>
            <a:r>
              <a:rPr lang="it-IT" sz="2800" dirty="0"/>
              <a:t>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CodiceAttore</a:t>
            </a:r>
            <a:r>
              <a:rPr lang="it-IT" sz="2800" dirty="0"/>
              <a:t>) REFERENCES (Attore),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CodiceFilm</a:t>
            </a:r>
            <a:r>
              <a:rPr lang="it-IT" sz="2800" dirty="0"/>
              <a:t>) REFERENCES (Film)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4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DAD06-477D-4529-A267-A5A64182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F9939-E349-4EF1-B8D2-D15A365A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CREATE TABLE Programmato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CodiceFilm</a:t>
            </a:r>
            <a:r>
              <a:rPr lang="it-IT" sz="2800" dirty="0"/>
              <a:t>			CHAR(5)		NOT NULL,</a:t>
            </a:r>
          </a:p>
          <a:p>
            <a:pPr marL="128016" lvl="1" indent="0">
              <a:buNone/>
            </a:pPr>
            <a:r>
              <a:rPr lang="it-IT" sz="2800" dirty="0" err="1"/>
              <a:t>CodiceCinema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CodiceFilm</a:t>
            </a:r>
            <a:r>
              <a:rPr lang="it-IT" sz="2800" dirty="0"/>
              <a:t>, </a:t>
            </a:r>
            <a:r>
              <a:rPr lang="it-IT" sz="2800" dirty="0" err="1"/>
              <a:t>CodiceCinema</a:t>
            </a:r>
            <a:r>
              <a:rPr lang="it-IT" sz="2800" dirty="0"/>
              <a:t>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CodiceFilm</a:t>
            </a:r>
            <a:r>
              <a:rPr lang="it-IT" sz="2800" dirty="0"/>
              <a:t>) REFERENCES (Film),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CodiceCinema</a:t>
            </a:r>
            <a:r>
              <a:rPr lang="it-IT" sz="2800" dirty="0"/>
              <a:t>) REFERENCES (Cinema)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364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8322694-76C7-482E-AD3C-EC510D40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sulle tabelle logiche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4E293A-85A2-49FE-A277-1BE6765B7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2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66E8516-61FE-4EDC-BD18-1C787984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SELEZIONARE LA TABELLA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AD505CF-2C85-43AA-B1FA-82DF039B5B0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40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FAEA7-94EF-49FE-AB7F-9E8ED60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POSSIBILI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62267A1-7FA6-4CFB-817B-1523F140D6C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95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B63F6-E76C-4354-9339-51C141A6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E0D368C-A26A-43CC-9E34-241DB4130D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45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E8039-DACB-457E-B0F6-A1175D0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Intersezione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963D6C2-A298-416B-BB58-BDDE6D96863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1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07C28-F5EC-4E4E-A524-C532D8B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differenza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CFF5287-B221-4E2A-839B-BF6AF192454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350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663BE-3529-471D-B57E-8A7F3A9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proiezione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FB3912-F94C-424A-9154-3B1358EE276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6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6488B-64E4-4ABD-B5B6-A35194D4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la proiezione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712E4D6-7507-4629-BD7A-EA55B192C5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05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79C69-9375-4F1D-AB76-71C2A4D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di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294BDB7-BCC6-4418-9A11-6EE4021D4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91233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66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5BF4-34FC-4531-8AAE-98F495AD9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A75B5BF4-34FC-4531-8AAE-98F495AD9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A75B5BF4-34FC-4531-8AAE-98F495AD9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A75B5BF4-34FC-4531-8AAE-98F495AD9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A75B5BF4-34FC-4531-8AAE-98F495AD9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06C8B-26FF-4D0A-A3FA-252331660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2FD06C8B-26FF-4D0A-A3FA-252331660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2FD06C8B-26FF-4D0A-A3FA-252331660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2FD06C8B-26FF-4D0A-A3FA-252331660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2FD06C8B-26FF-4D0A-A3FA-252331660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12D98-2166-4E63-959C-2ECB5738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54612D98-2166-4E63-959C-2ECB5738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54612D98-2166-4E63-959C-2ECB5738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4612D98-2166-4E63-959C-2ECB5738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54612D98-2166-4E63-959C-2ECB57386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AE20AC-0343-441E-9066-227B3991F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26AE20AC-0343-441E-9066-227B3991F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26AE20AC-0343-441E-9066-227B3991F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26AE20AC-0343-441E-9066-227B3991F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26AE20AC-0343-441E-9066-227B3991F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9A1739-8904-4F98-B23A-26906F3EA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5D9A1739-8904-4F98-B23A-26906F3EA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5D9A1739-8904-4F98-B23A-26906F3EA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5D9A1739-8904-4F98-B23A-26906F3EA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5D9A1739-8904-4F98-B23A-26906F3EA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118B8E-5C7E-48A3-AA5C-7E7396231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03118B8E-5C7E-48A3-AA5C-7E7396231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03118B8E-5C7E-48A3-AA5C-7E7396231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03118B8E-5C7E-48A3-AA5C-7E7396231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03118B8E-5C7E-48A3-AA5C-7E7396231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48C51-C746-4EFF-92DA-064FBC4D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0468569-BF28-40D4-B981-1BBB0DEB159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339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CF4F7-2918-4BAB-B48E-12E25208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la selezione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294A8CA-01FF-43D3-983F-2D83026743A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42D77-A740-4DA5-B4B9-DE9393FB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700D135-1642-4F7E-A326-4D6FB61D978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30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7F9E8-682C-4C8C-B2EF-2AFE2054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52A331E-DF00-42A7-A7E0-59192E82DC0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15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4A6DF-18C6-4C7E-B115-3030471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775B938-5B53-4035-AB69-C370BBBC78C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5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CF138-BB48-4D27-BC97-37842910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join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92C784E-C7D5-4BCF-8FF3-DD7046C5E158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023938" y="2286000"/>
          <a:ext cx="475456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1">
                  <a:extLst>
                    <a:ext uri="{9D8B030D-6E8A-4147-A177-3AD203B41FA5}">
                      <a16:colId xmlns:a16="http://schemas.microsoft.com/office/drawing/2014/main" val="3129436977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546571203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3393835503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18995866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CLIENTE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CodiceCli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IndirizzoCli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23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Po 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Roma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Moro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547469"/>
                  </a:ext>
                </a:extLst>
              </a:tr>
            </a:tbl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79831C9-CCD4-4156-AAE3-786F15F8553C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989638" y="2286000"/>
          <a:ext cx="4754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101132758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30694017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5207785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NomeAg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TelAgente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8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3461234567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2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Rinaldi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3331234567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10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9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D6F36A8-9FD6-41D4-BC98-24F55041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join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A031503-483E-4913-9AE9-D2A2E533903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62482" y="2098040"/>
          <a:ext cx="10225956" cy="384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26">
                  <a:extLst>
                    <a:ext uri="{9D8B030D-6E8A-4147-A177-3AD203B41FA5}">
                      <a16:colId xmlns:a16="http://schemas.microsoft.com/office/drawing/2014/main" val="2088108972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3826357252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1483771994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1585365793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362746959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1529153646"/>
                    </a:ext>
                  </a:extLst>
                </a:gridCol>
              </a:tblGrid>
              <a:tr h="535093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JOIN CLIENTE E AGENTE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76931"/>
                  </a:ext>
                </a:extLst>
              </a:tr>
              <a:tr h="535093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CodiceCli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IndirizzoCli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NomeAg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TelAgente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852766"/>
                  </a:ext>
                </a:extLst>
              </a:tr>
              <a:tr h="92358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Po 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Rinaldi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3331234567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012375"/>
                  </a:ext>
                </a:extLst>
              </a:tr>
              <a:tr h="92358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Roma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3461234567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18021"/>
                  </a:ext>
                </a:extLst>
              </a:tr>
              <a:tr h="92358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Moro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Rinaldi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3331234567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95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07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1B15E-1639-4836-8F06-510F6C55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scrivere il join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7629BE6-F49B-4D5F-9142-7477C678B34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085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D6D3920-D0BC-4722-8D32-B71BB7BB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</a:t>
            </a:r>
            <a:r>
              <a:rPr lang="it-IT" dirty="0" err="1"/>
              <a:t>sql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FABE5A-1BAB-447E-8EA9-279842065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30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40465-7C1E-4AA7-9FFC-DA1D6CD8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il nome di tutti i cinema presenti nella città di lecce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8C5A4-631A-4680-BA55-696A892F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5400" dirty="0"/>
              <a:t>SELECT </a:t>
            </a:r>
            <a:r>
              <a:rPr lang="it-IT" sz="5400" dirty="0" err="1"/>
              <a:t>Cinema.nome</a:t>
            </a:r>
            <a:endParaRPr lang="it-IT" sz="5400" dirty="0"/>
          </a:p>
          <a:p>
            <a:r>
              <a:rPr lang="it-IT" sz="5400" dirty="0"/>
              <a:t>FROM Cinema</a:t>
            </a:r>
          </a:p>
          <a:p>
            <a:r>
              <a:rPr lang="it-IT" sz="5400" dirty="0"/>
              <a:t>WHERE </a:t>
            </a:r>
            <a:r>
              <a:rPr lang="it-IT" sz="5400" dirty="0" err="1"/>
              <a:t>Cinema.Città</a:t>
            </a:r>
            <a:r>
              <a:rPr lang="it-IT" sz="5400" dirty="0"/>
              <a:t> = "Lecce"</a:t>
            </a:r>
          </a:p>
        </p:txBody>
      </p:sp>
    </p:spTree>
    <p:extLst>
      <p:ext uri="{BB962C8B-B14F-4D97-AF65-F5344CB8AC3E}">
        <p14:creationId xmlns:p14="http://schemas.microsoft.com/office/powerpoint/2010/main" val="8312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6DA81-4839-4A86-A6F7-306073C4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83A9449-AEC0-4F81-AB41-AF2CF468C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55512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8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F8B683-5DE0-4327-87B5-9826A6FFE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0F8B683-5DE0-4327-87B5-9826A6FFE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4C8043-CAD3-4D24-BD85-071E72C0E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44C8043-CAD3-4D24-BD85-071E72C0E1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124FF6-0FD0-481D-AEC8-F3DEB515F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6124FF6-0FD0-481D-AEC8-F3DEB515F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86D65-41D7-419A-92E4-F539CE39C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A686D65-41D7-419A-92E4-F539CE39C5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9C7EC-8087-46D1-BA64-873000FC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il nome di tutti gli attori il cui cognome </a:t>
            </a:r>
            <a:r>
              <a:rPr lang="it-IT" dirty="0" err="1"/>
              <a:t>e'</a:t>
            </a:r>
            <a:r>
              <a:rPr lang="it-IT" dirty="0"/>
              <a:t> </a:t>
            </a:r>
            <a:r>
              <a:rPr lang="it-IT" dirty="0" err="1"/>
              <a:t>levitt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20738B-0229-45A1-97BD-F45B8747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sz="4400" dirty="0"/>
              <a:t>SELECT </a:t>
            </a:r>
            <a:r>
              <a:rPr lang="it-IT" sz="4400" dirty="0" err="1"/>
              <a:t>Attore.Nome</a:t>
            </a:r>
            <a:r>
              <a:rPr lang="it-IT" sz="4400" dirty="0"/>
              <a:t>, </a:t>
            </a:r>
            <a:r>
              <a:rPr lang="it-IT" sz="4400" dirty="0" err="1"/>
              <a:t>Attore.Cognome</a:t>
            </a:r>
            <a:endParaRPr lang="it-IT" sz="4400" dirty="0"/>
          </a:p>
          <a:p>
            <a:r>
              <a:rPr lang="it-IT" sz="4400" dirty="0"/>
              <a:t>FROM Attore</a:t>
            </a:r>
          </a:p>
          <a:p>
            <a:r>
              <a:rPr lang="it-IT" sz="4400" dirty="0"/>
              <a:t>WHERE </a:t>
            </a:r>
            <a:r>
              <a:rPr lang="it-IT" sz="4400" dirty="0" err="1"/>
              <a:t>Attore.Cognome</a:t>
            </a:r>
            <a:r>
              <a:rPr lang="it-IT" sz="4400" dirty="0"/>
              <a:t> = "</a:t>
            </a:r>
            <a:r>
              <a:rPr lang="it-IT" sz="4400" dirty="0" err="1"/>
              <a:t>Levitt</a:t>
            </a:r>
            <a:r>
              <a:rPr lang="it-IT" sz="4400" dirty="0"/>
              <a:t>"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6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F9416-21BC-4151-91DA-3A848E11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 cinema presenti nella città di bari con più di 500 posti in sala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2F3FB-DD94-4043-A7AB-5CB07814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200" dirty="0"/>
              <a:t>SELECT </a:t>
            </a:r>
            <a:r>
              <a:rPr lang="it-IT" sz="3200" dirty="0" err="1"/>
              <a:t>Cinema.Nome</a:t>
            </a:r>
            <a:endParaRPr lang="it-IT" sz="3200" dirty="0"/>
          </a:p>
          <a:p>
            <a:r>
              <a:rPr lang="it-IT" sz="3200" dirty="0"/>
              <a:t>FROM Cinema</a:t>
            </a:r>
          </a:p>
          <a:p>
            <a:r>
              <a:rPr lang="it-IT" sz="3200" dirty="0"/>
              <a:t>WHERE </a:t>
            </a:r>
            <a:r>
              <a:rPr lang="it-IT" sz="3200" dirty="0" err="1"/>
              <a:t>Cinema.Città</a:t>
            </a:r>
            <a:r>
              <a:rPr lang="it-IT" sz="3200" dirty="0"/>
              <a:t> = "Bari" AND </a:t>
            </a:r>
            <a:r>
              <a:rPr lang="it-IT" sz="3200" dirty="0" err="1"/>
              <a:t>Cinema.Posti</a:t>
            </a:r>
            <a:r>
              <a:rPr lang="it-IT" sz="3200" dirty="0"/>
              <a:t> &gt; 500</a:t>
            </a:r>
          </a:p>
        </p:txBody>
      </p:sp>
    </p:spTree>
    <p:extLst>
      <p:ext uri="{BB962C8B-B14F-4D97-AF65-F5344CB8AC3E}">
        <p14:creationId xmlns:p14="http://schemas.microsoft.com/office/powerpoint/2010/main" val="32105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F4583-4279-44DD-8958-5A50FD36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 film drammatici usciti dopo il 1970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41A87-D5F6-4190-A96F-9FDD30CD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4000" dirty="0"/>
              <a:t>SELECT </a:t>
            </a:r>
            <a:r>
              <a:rPr lang="it-IT" sz="4000" dirty="0" err="1"/>
              <a:t>Film.Titolo</a:t>
            </a:r>
            <a:endParaRPr lang="it-IT" sz="4000" dirty="0"/>
          </a:p>
          <a:p>
            <a:r>
              <a:rPr lang="it-IT" sz="4000" dirty="0"/>
              <a:t>FROM Film</a:t>
            </a:r>
          </a:p>
          <a:p>
            <a:r>
              <a:rPr lang="it-IT" sz="4000" dirty="0"/>
              <a:t>WHERE </a:t>
            </a:r>
            <a:r>
              <a:rPr lang="it-IT" sz="4000" dirty="0" err="1"/>
              <a:t>Film.Genere</a:t>
            </a:r>
            <a:r>
              <a:rPr lang="it-IT" sz="4000" dirty="0"/>
              <a:t> = "Drammatico" </a:t>
            </a:r>
          </a:p>
          <a:p>
            <a:pPr marL="128016" lvl="1" indent="0">
              <a:buNone/>
            </a:pPr>
            <a:r>
              <a:rPr lang="it-IT" sz="3600" dirty="0"/>
              <a:t>	AND </a:t>
            </a:r>
            <a:r>
              <a:rPr lang="it-IT" sz="3600" dirty="0" err="1"/>
              <a:t>Film.AnnoProduzione</a:t>
            </a:r>
            <a:r>
              <a:rPr lang="it-IT" sz="3600" dirty="0"/>
              <a:t> &gt; 1970</a:t>
            </a:r>
          </a:p>
        </p:txBody>
      </p:sp>
    </p:spTree>
    <p:extLst>
      <p:ext uri="{BB962C8B-B14F-4D97-AF65-F5344CB8AC3E}">
        <p14:creationId xmlns:p14="http://schemas.microsoft.com/office/powerpoint/2010/main" val="10035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BA87F-2FA4-4D7C-82B1-32356F5B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il cognome degli attori che hanno interpretato nei film romantici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1ECFA4-C177-4017-BA16-83784FA1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SELECT </a:t>
            </a:r>
            <a:r>
              <a:rPr lang="it-IT" sz="3600" dirty="0" err="1"/>
              <a:t>Attore.Cognome</a:t>
            </a:r>
            <a:endParaRPr lang="it-IT" sz="3600" dirty="0"/>
          </a:p>
          <a:p>
            <a:r>
              <a:rPr lang="it-IT" sz="3600" dirty="0"/>
              <a:t>FROM Attore JOIN Interpreta ON </a:t>
            </a:r>
            <a:r>
              <a:rPr lang="it-IT" sz="3600" dirty="0" err="1"/>
              <a:t>CodiceAttore</a:t>
            </a:r>
            <a:r>
              <a:rPr lang="it-IT" sz="3600" dirty="0"/>
              <a:t> </a:t>
            </a:r>
          </a:p>
          <a:p>
            <a:pPr marL="128016" lvl="1" indent="0">
              <a:buNone/>
            </a:pPr>
            <a:r>
              <a:rPr lang="it-IT" sz="4000" dirty="0"/>
              <a:t>	</a:t>
            </a:r>
            <a:r>
              <a:rPr lang="it-IT" sz="3600" dirty="0"/>
              <a:t>AND Film JOIN Interpreta ON </a:t>
            </a:r>
            <a:r>
              <a:rPr lang="it-IT" sz="3600" dirty="0" err="1"/>
              <a:t>CodiceFilm</a:t>
            </a:r>
            <a:endParaRPr lang="it-IT" sz="3600" dirty="0"/>
          </a:p>
          <a:p>
            <a:pPr marL="128016" lvl="1" indent="0">
              <a:buNone/>
            </a:pPr>
            <a:r>
              <a:rPr lang="it-IT" sz="3600" dirty="0"/>
              <a:t>WHERE </a:t>
            </a:r>
            <a:r>
              <a:rPr lang="it-IT" sz="3600" dirty="0" err="1"/>
              <a:t>Film.Genere</a:t>
            </a:r>
            <a:r>
              <a:rPr lang="it-IT" sz="3600" dirty="0"/>
              <a:t> = "Romantici"</a:t>
            </a:r>
          </a:p>
        </p:txBody>
      </p:sp>
    </p:spTree>
    <p:extLst>
      <p:ext uri="{BB962C8B-B14F-4D97-AF65-F5344CB8AC3E}">
        <p14:creationId xmlns:p14="http://schemas.microsoft.com/office/powerpoint/2010/main" val="20232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373283E-FAAD-4BB5-8D10-B2379CC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AD11C3-7932-46A1-BC6B-51D217472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302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7356-BBC5-464C-81D0-7DC31D65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relazionale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C745FF-BC63-406C-90A1-EB380D1B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200" dirty="0"/>
              <a:t>BICICLETTA (</a:t>
            </a:r>
            <a:r>
              <a:rPr lang="it-IT" sz="3200" u="sng" dirty="0" err="1"/>
              <a:t>CodBici</a:t>
            </a:r>
            <a:r>
              <a:rPr lang="it-IT" sz="3200" dirty="0"/>
              <a:t>, Marca, Modello, Prezzo, </a:t>
            </a:r>
            <a:r>
              <a:rPr lang="it-IT" sz="3200" u="sng" dirty="0" err="1"/>
              <a:t>CodTipo</a:t>
            </a:r>
            <a:r>
              <a:rPr lang="it-IT" sz="3200" dirty="0"/>
              <a:t>)</a:t>
            </a:r>
          </a:p>
          <a:p>
            <a:r>
              <a:rPr lang="it-IT" sz="3200" dirty="0"/>
              <a:t>TIPOBICI (</a:t>
            </a:r>
            <a:r>
              <a:rPr lang="it-IT" sz="3200" u="sng" dirty="0" err="1"/>
              <a:t>CodTipo</a:t>
            </a:r>
            <a:r>
              <a:rPr lang="it-IT" sz="3200" dirty="0"/>
              <a:t>, Descrizione)</a:t>
            </a:r>
          </a:p>
        </p:txBody>
      </p:sp>
    </p:spTree>
    <p:extLst>
      <p:ext uri="{BB962C8B-B14F-4D97-AF65-F5344CB8AC3E}">
        <p14:creationId xmlns:p14="http://schemas.microsoft.com/office/powerpoint/2010/main" val="938404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AB749-522D-4083-9083-6C9C7CC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Scrivi </a:t>
            </a:r>
            <a:r>
              <a:rPr lang="it-IT" dirty="0" err="1"/>
              <a:t>sql</a:t>
            </a:r>
            <a:r>
              <a:rPr lang="it-IT" dirty="0"/>
              <a:t> 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5C6E26-69EA-4751-8A1B-AF487A4D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Creare le tabelle BICICLETTA e TIPOBICI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Inserire una nuova bicicletta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Elencare tutte le biciclette di marca "Velox" e di tipo "Mountain Bike"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Elenca tutte le biciclette economiche (prezzo &lt;100 euro) della marca "BMX"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Elencare le biciclette di prezzo inferiore a 500 euro, compresa la descrizione del tipo di bicicletta</a:t>
            </a:r>
          </a:p>
        </p:txBody>
      </p:sp>
    </p:spTree>
    <p:extLst>
      <p:ext uri="{BB962C8B-B14F-4D97-AF65-F5344CB8AC3E}">
        <p14:creationId xmlns:p14="http://schemas.microsoft.com/office/powerpoint/2010/main" val="3801714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D28A0-6B54-4E1F-A42F-E33E75D0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relazionale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30E032-E0F7-4967-BBC7-35F6A9AB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STUDENTE (</a:t>
            </a:r>
            <a:r>
              <a:rPr lang="it-IT" sz="3600" u="sng" dirty="0" err="1"/>
              <a:t>CodStud</a:t>
            </a:r>
            <a:r>
              <a:rPr lang="it-IT" sz="3600" dirty="0"/>
              <a:t>, Nome, Cognome)</a:t>
            </a:r>
          </a:p>
          <a:p>
            <a:r>
              <a:rPr lang="it-IT" sz="3600" dirty="0"/>
              <a:t>INTERROGATO (</a:t>
            </a:r>
            <a:r>
              <a:rPr lang="it-IT" sz="3600" u="sng" dirty="0" err="1"/>
              <a:t>CodStud</a:t>
            </a:r>
            <a:r>
              <a:rPr lang="it-IT" sz="3600" dirty="0"/>
              <a:t>, Data, Voto, </a:t>
            </a:r>
            <a:r>
              <a:rPr lang="it-IT" sz="3600" u="sng" dirty="0" err="1"/>
              <a:t>CodMateria</a:t>
            </a:r>
            <a:r>
              <a:rPr lang="it-IT" sz="3600" dirty="0"/>
              <a:t>)</a:t>
            </a:r>
          </a:p>
          <a:p>
            <a:r>
              <a:rPr lang="it-IT" sz="3600" dirty="0"/>
              <a:t>MATERIA (</a:t>
            </a:r>
            <a:r>
              <a:rPr lang="it-IT" sz="3600" u="sng" dirty="0" err="1"/>
              <a:t>CodMateria</a:t>
            </a:r>
            <a:r>
              <a:rPr lang="it-IT" sz="3600" dirty="0"/>
              <a:t>, </a:t>
            </a:r>
            <a:r>
              <a:rPr lang="it-IT" sz="3600" dirty="0" err="1"/>
              <a:t>NomeMateria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9333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C71CA-7A87-44A9-A053-A861EA06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Scrivi </a:t>
            </a:r>
            <a:r>
              <a:rPr lang="it-IT" dirty="0" err="1"/>
              <a:t>sql</a:t>
            </a:r>
            <a:r>
              <a:rPr lang="it-IT" dirty="0"/>
              <a:t> 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3BF0D-E5EC-4E8E-8B2E-B7E946833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800" dirty="0"/>
              <a:t>Media dei voti delle interrogazioni di uno studente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Voto più basso di uno studente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Voto più alto di uno studente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Numero di interrogazioni dal primo gennaio al primo marzo</a:t>
            </a:r>
          </a:p>
        </p:txBody>
      </p:sp>
    </p:spTree>
    <p:extLst>
      <p:ext uri="{BB962C8B-B14F-4D97-AF65-F5344CB8AC3E}">
        <p14:creationId xmlns:p14="http://schemas.microsoft.com/office/powerpoint/2010/main" val="2478057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that's all">
            <a:extLst>
              <a:ext uri="{FF2B5EF4-FFF2-40B4-BE49-F238E27FC236}">
                <a16:creationId xmlns:a16="http://schemas.microsoft.com/office/drawing/2014/main" id="{979BE986-B760-4757-BB99-FBBE999A3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5E4FF-FA0F-4B8E-8450-C7FF1CA1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 in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CF72B24-0C00-4EEB-B404-E8686F904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2011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2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28CA2-528D-4218-8FF0-39BDAA2C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 DATABASE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FF1EDB9-7912-4F97-B788-8E81706BE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30695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71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843D1-529E-4887-B024-321CD030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una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8AE85-7D60-494C-8F59-F363AE1E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4000" dirty="0"/>
              <a:t>CREATE TABLE &lt;</a:t>
            </a:r>
            <a:r>
              <a:rPr lang="it-IT" sz="4000" dirty="0" err="1"/>
              <a:t>nometabella</a:t>
            </a:r>
            <a:r>
              <a:rPr lang="it-IT" sz="4000" dirty="0"/>
              <a:t>&gt;</a:t>
            </a:r>
          </a:p>
          <a:p>
            <a:pPr marL="0" indent="0">
              <a:buNone/>
            </a:pPr>
            <a:r>
              <a:rPr lang="it-IT" sz="4000" dirty="0"/>
              <a:t>(</a:t>
            </a:r>
          </a:p>
          <a:p>
            <a:pPr marL="128016" lvl="1" indent="0">
              <a:buNone/>
            </a:pPr>
            <a:r>
              <a:rPr lang="it-IT" sz="3600" dirty="0"/>
              <a:t>&lt;Attributo1&gt; &lt;Tipo1&gt; (&lt;VicoloAttributo1&gt;),</a:t>
            </a:r>
          </a:p>
          <a:p>
            <a:pPr marL="128016" lvl="1" indent="0">
              <a:buNone/>
            </a:pPr>
            <a:r>
              <a:rPr lang="it-IT" sz="3600" dirty="0"/>
              <a:t>&lt;Attributo2&gt; &lt;Tipo2&gt; (&lt;VicoloAttributo2&gt;),</a:t>
            </a:r>
          </a:p>
          <a:p>
            <a:pPr marL="128016" lvl="1" indent="0">
              <a:buNone/>
            </a:pPr>
            <a:r>
              <a:rPr lang="it-IT" sz="3600" dirty="0"/>
              <a:t>…</a:t>
            </a:r>
          </a:p>
          <a:p>
            <a:pPr marL="128016" lvl="1" indent="0">
              <a:buNone/>
            </a:pPr>
            <a:r>
              <a:rPr lang="it-IT" sz="3600" dirty="0"/>
              <a:t>&lt;Attributo2&gt; &lt;Tipo2&gt; (&lt;VicoloAttributo2&gt;),</a:t>
            </a:r>
          </a:p>
          <a:p>
            <a:pPr marL="128016" lvl="1" indent="0">
              <a:buNone/>
            </a:pPr>
            <a:r>
              <a:rPr lang="it-IT" sz="3600" dirty="0"/>
              <a:t>(&lt;</a:t>
            </a:r>
            <a:r>
              <a:rPr lang="it-IT" sz="3600" dirty="0" err="1"/>
              <a:t>VincoloTabella</a:t>
            </a:r>
            <a:r>
              <a:rPr lang="it-IT" sz="3600" dirty="0"/>
              <a:t>&gt;)</a:t>
            </a:r>
          </a:p>
          <a:p>
            <a:pPr marL="128016" lvl="1" indent="0">
              <a:buNone/>
            </a:pPr>
            <a:r>
              <a:rPr lang="it-IT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710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A8872-9339-4F78-BC44-90896556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di attributo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2E1E8B0-7997-4B4B-9FE0-99C560A7B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5627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70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4D674-1E8D-43B6-A5D9-166DF934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CREAZIONE TABELLA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049C47F-8F52-4357-AA6D-48B30F697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35825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8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843</Words>
  <Application>Microsoft Office PowerPoint</Application>
  <PresentationFormat>Widescreen</PresentationFormat>
  <Paragraphs>250</Paragraphs>
  <Slides>49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4" baseType="lpstr">
      <vt:lpstr>Arial</vt:lpstr>
      <vt:lpstr>Tw Cen MT</vt:lpstr>
      <vt:lpstr>Tw Cen MT Condensed</vt:lpstr>
      <vt:lpstr>Wingdings 3</vt:lpstr>
      <vt:lpstr>Integrale</vt:lpstr>
      <vt:lpstr>SQL</vt:lpstr>
      <vt:lpstr>Cos'è sql</vt:lpstr>
      <vt:lpstr>Funzioni di sql</vt:lpstr>
      <vt:lpstr>Caratteristiche sql</vt:lpstr>
      <vt:lpstr>Tipi di dati in sql</vt:lpstr>
      <vt:lpstr>CREARE UN DATABASE</vt:lpstr>
      <vt:lpstr>Creare una tabella</vt:lpstr>
      <vt:lpstr>Vincoli di attributo</vt:lpstr>
      <vt:lpstr>ESEMPIO CREAZIONE TABELLA</vt:lpstr>
      <vt:lpstr>Esempio creazione tabella</vt:lpstr>
      <vt:lpstr>Esempio creazione tabella</vt:lpstr>
      <vt:lpstr>Inserire i valori in una tabella</vt:lpstr>
      <vt:lpstr>Esempio inserimento valori</vt:lpstr>
      <vt:lpstr>Modifica ed eliminazione</vt:lpstr>
      <vt:lpstr>ESERCIZIO INTERMEZZO</vt:lpstr>
      <vt:lpstr>CREARE LE TABELLE DEL SEGUENTE SCHEMA</vt:lpstr>
      <vt:lpstr>attore</vt:lpstr>
      <vt:lpstr>film</vt:lpstr>
      <vt:lpstr>cinema</vt:lpstr>
      <vt:lpstr>interpreta</vt:lpstr>
      <vt:lpstr>programmato</vt:lpstr>
      <vt:lpstr>Operazioni sulle tabelle logiche</vt:lpstr>
      <vt:lpstr>SELEZIONARE LA TABELLA</vt:lpstr>
      <vt:lpstr>OPERAZIONI POSSIBILI</vt:lpstr>
      <vt:lpstr>Unione</vt:lpstr>
      <vt:lpstr>Intersezione</vt:lpstr>
      <vt:lpstr>differenza</vt:lpstr>
      <vt:lpstr>proiezione</vt:lpstr>
      <vt:lpstr>Come effettuare la proiezione</vt:lpstr>
      <vt:lpstr>selezione</vt:lpstr>
      <vt:lpstr>Come effettuare la selezione</vt:lpstr>
      <vt:lpstr>join</vt:lpstr>
      <vt:lpstr>join</vt:lpstr>
      <vt:lpstr>join</vt:lpstr>
      <vt:lpstr>Esempio join</vt:lpstr>
      <vt:lpstr>Esempio join</vt:lpstr>
      <vt:lpstr>Come scrivere il join</vt:lpstr>
      <vt:lpstr>Esempi sql</vt:lpstr>
      <vt:lpstr>Visualizzare il nome di tutti i cinema presenti nella città di lecce</vt:lpstr>
      <vt:lpstr>Visualizzare il nome di tutti gli attori il cui cognome e' levitt</vt:lpstr>
      <vt:lpstr>Visualizzare i cinema presenti nella città di bari con più di 500 posti in sala</vt:lpstr>
      <vt:lpstr>Visualizzare i film drammatici usciti dopo il 1970</vt:lpstr>
      <vt:lpstr>Visualizzare il cognome degli attori che hanno interpretato nei film romantici</vt:lpstr>
      <vt:lpstr>esercizio</vt:lpstr>
      <vt:lpstr>Schema relazionale</vt:lpstr>
      <vt:lpstr>Scrivi sql per</vt:lpstr>
      <vt:lpstr>Schema relazionale</vt:lpstr>
      <vt:lpstr>Scrivi sql per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by250</dc:creator>
  <cp:lastModifiedBy>by250</cp:lastModifiedBy>
  <cp:revision>1</cp:revision>
  <dcterms:created xsi:type="dcterms:W3CDTF">2019-04-18T08:29:18Z</dcterms:created>
  <dcterms:modified xsi:type="dcterms:W3CDTF">2019-04-18T08:34:05Z</dcterms:modified>
</cp:coreProperties>
</file>