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F998-B823-49B9-BAF5-54CB1C222A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43A795C-E336-4BB8-84C7-80A37DD64341}">
      <dgm:prSet/>
      <dgm:spPr/>
      <dgm:t>
        <a:bodyPr/>
        <a:lstStyle/>
        <a:p>
          <a:pPr algn="ctr"/>
          <a:r>
            <a:rPr lang="it-IT" dirty="0"/>
            <a:t>Ospedale</a:t>
          </a:r>
        </a:p>
      </dgm:t>
    </dgm:pt>
    <dgm:pt modelId="{23A8D3CD-1F6B-48B6-B17A-CC3668F3CC77}" type="par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F395DF28-257F-4D9C-B0DF-EA3777CE7F3E}" type="sib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2AB45D97-4385-4FC8-8896-45759452A8E1}">
      <dgm:prSet/>
      <dgm:spPr/>
      <dgm:t>
        <a:bodyPr/>
        <a:lstStyle/>
        <a:p>
          <a:pPr algn="ctr"/>
          <a:r>
            <a:rPr lang="it-IT" dirty="0"/>
            <a:t>Reparto</a:t>
          </a:r>
        </a:p>
      </dgm:t>
    </dgm:pt>
    <dgm:pt modelId="{4AF50FEE-7A95-4AA3-AF5B-8A69457CD844}" type="par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DC3497A0-C308-41AA-BCCE-E5ED7D02A35F}" type="sib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786AB905-6B01-4A81-8970-CA11787BD461}">
      <dgm:prSet/>
      <dgm:spPr/>
      <dgm:t>
        <a:bodyPr/>
        <a:lstStyle/>
        <a:p>
          <a:pPr algn="ctr"/>
          <a:r>
            <a:rPr lang="it-IT" dirty="0"/>
            <a:t>Medico</a:t>
          </a:r>
        </a:p>
      </dgm:t>
    </dgm:pt>
    <dgm:pt modelId="{C3648104-2052-4B48-9307-1A00312269E2}" type="par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0401FAF-3BD7-4060-B00E-6E97CC4BEF3D}" type="sib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58E32F7-CC06-4CD4-8EA8-1823E347A845}">
      <dgm:prSet/>
      <dgm:spPr/>
      <dgm:t>
        <a:bodyPr/>
        <a:lstStyle/>
        <a:p>
          <a:pPr algn="ctr"/>
          <a:r>
            <a:rPr lang="it-IT" dirty="0"/>
            <a:t>Visita</a:t>
          </a:r>
        </a:p>
      </dgm:t>
    </dgm:pt>
    <dgm:pt modelId="{ACD76554-E268-4FA0-8208-863477E60B1D}" type="parTrans" cxnId="{DF696F8F-435B-46E1-93E9-FDE9BE12B3AA}">
      <dgm:prSet/>
      <dgm:spPr/>
      <dgm:t>
        <a:bodyPr/>
        <a:lstStyle/>
        <a:p>
          <a:pPr algn="ctr"/>
          <a:endParaRPr lang="it-IT"/>
        </a:p>
      </dgm:t>
    </dgm:pt>
    <dgm:pt modelId="{F33D69C8-8CF2-404C-9C47-2F918BC488C5}" type="sibTrans" cxnId="{DF696F8F-435B-46E1-93E9-FDE9BE12B3AA}">
      <dgm:prSet/>
      <dgm:spPr/>
      <dgm:t>
        <a:bodyPr/>
        <a:lstStyle/>
        <a:p>
          <a:pPr algn="ctr"/>
          <a:endParaRPr lang="it-IT"/>
        </a:p>
      </dgm:t>
    </dgm:pt>
    <dgm:pt modelId="{848F9CB3-B8CC-497B-92A2-707DE0799FA5}">
      <dgm:prSet/>
      <dgm:spPr/>
      <dgm:t>
        <a:bodyPr/>
        <a:lstStyle/>
        <a:p>
          <a:pPr algn="ctr"/>
          <a:r>
            <a:rPr lang="it-IT" dirty="0"/>
            <a:t>Paziente</a:t>
          </a:r>
        </a:p>
      </dgm:t>
    </dgm:pt>
    <dgm:pt modelId="{1001AA9C-8DA8-4840-95F5-72767D5106D8}" type="parTrans" cxnId="{74CE5E56-5D60-4CF3-A9CB-9DDB79F422B5}">
      <dgm:prSet/>
      <dgm:spPr/>
    </dgm:pt>
    <dgm:pt modelId="{A8484583-397E-402D-9E6E-E6D0A0643748}" type="sibTrans" cxnId="{74CE5E56-5D60-4CF3-A9CB-9DDB79F422B5}">
      <dgm:prSet/>
      <dgm:spPr/>
    </dgm:pt>
    <dgm:pt modelId="{B554856F-76A9-43D7-863A-6ED1F5FAC4DD}">
      <dgm:prSet/>
      <dgm:spPr/>
      <dgm:t>
        <a:bodyPr/>
        <a:lstStyle/>
        <a:p>
          <a:pPr algn="ctr"/>
          <a:r>
            <a:rPr lang="it-IT" dirty="0"/>
            <a:t>Esame</a:t>
          </a:r>
        </a:p>
      </dgm:t>
    </dgm:pt>
    <dgm:pt modelId="{70EF35D0-308F-443D-B68C-E45EB9787A7A}" type="parTrans" cxnId="{EF995992-68BB-47CF-B3C4-E30D3B72E9FF}">
      <dgm:prSet/>
      <dgm:spPr/>
    </dgm:pt>
    <dgm:pt modelId="{5AA639B9-9296-4901-ABA1-A3D42E2AE4D8}" type="sibTrans" cxnId="{EF995992-68BB-47CF-B3C4-E30D3B72E9FF}">
      <dgm:prSet/>
      <dgm:spPr/>
    </dgm:pt>
    <dgm:pt modelId="{0B96FDC2-653F-4BF2-BAC2-AAEBD9C8E056}" type="pres">
      <dgm:prSet presAssocID="{50BEF998-B823-49B9-BAF5-54CB1C222AFB}" presName="linear" presStyleCnt="0">
        <dgm:presLayoutVars>
          <dgm:animLvl val="lvl"/>
          <dgm:resizeHandles val="exact"/>
        </dgm:presLayoutVars>
      </dgm:prSet>
      <dgm:spPr/>
    </dgm:pt>
    <dgm:pt modelId="{69D471FE-8305-4BA0-B0D4-37801F3036D5}" type="pres">
      <dgm:prSet presAssocID="{D43A795C-E336-4BB8-84C7-80A37DD643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D2722D9-C65F-4E82-8093-B1A1871DA7A8}" type="pres">
      <dgm:prSet presAssocID="{F395DF28-257F-4D9C-B0DF-EA3777CE7F3E}" presName="spacer" presStyleCnt="0"/>
      <dgm:spPr/>
    </dgm:pt>
    <dgm:pt modelId="{AD12054F-EEF4-4EBD-92C1-C5944EDC5580}" type="pres">
      <dgm:prSet presAssocID="{2AB45D97-4385-4FC8-8896-45759452A8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2421AF6-01FA-47F6-BAA4-2B76CAD07629}" type="pres">
      <dgm:prSet presAssocID="{DC3497A0-C308-41AA-BCCE-E5ED7D02A35F}" presName="spacer" presStyleCnt="0"/>
      <dgm:spPr/>
    </dgm:pt>
    <dgm:pt modelId="{EF997244-8202-49EE-8130-3813B098B875}" type="pres">
      <dgm:prSet presAssocID="{786AB905-6B01-4A81-8970-CA11787BD46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48C0504-4A8B-4622-8E9C-1708FFDE1E50}" type="pres">
      <dgm:prSet presAssocID="{00401FAF-3BD7-4060-B00E-6E97CC4BEF3D}" presName="spacer" presStyleCnt="0"/>
      <dgm:spPr/>
    </dgm:pt>
    <dgm:pt modelId="{136C01BC-A52F-4E75-A541-F50C6DB2CD04}" type="pres">
      <dgm:prSet presAssocID="{058E32F7-CC06-4CD4-8EA8-1823E347A84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3AE834D-D511-40CC-ACB2-6CF91CD422A6}" type="pres">
      <dgm:prSet presAssocID="{F33D69C8-8CF2-404C-9C47-2F918BC488C5}" presName="spacer" presStyleCnt="0"/>
      <dgm:spPr/>
    </dgm:pt>
    <dgm:pt modelId="{3CF8246F-5C9F-45AD-92DA-65B2FA5003C2}" type="pres">
      <dgm:prSet presAssocID="{848F9CB3-B8CC-497B-92A2-707DE0799FA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0008B23-3BA2-47F1-8211-3054453290A0}" type="pres">
      <dgm:prSet presAssocID="{A8484583-397E-402D-9E6E-E6D0A0643748}" presName="spacer" presStyleCnt="0"/>
      <dgm:spPr/>
    </dgm:pt>
    <dgm:pt modelId="{6F9A06E9-8067-4264-B654-268B6C28749A}" type="pres">
      <dgm:prSet presAssocID="{B554856F-76A9-43D7-863A-6ED1F5FAC4D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86CC906-8361-4232-ABB6-337C9C43717F}" type="presOf" srcId="{058E32F7-CC06-4CD4-8EA8-1823E347A845}" destId="{136C01BC-A52F-4E75-A541-F50C6DB2CD04}" srcOrd="0" destOrd="0" presId="urn:microsoft.com/office/officeart/2005/8/layout/vList2"/>
    <dgm:cxn modelId="{50459F20-EBC4-402D-91CB-21C725559858}" type="presOf" srcId="{D43A795C-E336-4BB8-84C7-80A37DD64341}" destId="{69D471FE-8305-4BA0-B0D4-37801F3036D5}" srcOrd="0" destOrd="0" presId="urn:microsoft.com/office/officeart/2005/8/layout/vList2"/>
    <dgm:cxn modelId="{B9CABA35-D7C1-40BF-96C6-649B3A1FC2BF}" type="presOf" srcId="{2AB45D97-4385-4FC8-8896-45759452A8E1}" destId="{AD12054F-EEF4-4EBD-92C1-C5944EDC5580}" srcOrd="0" destOrd="0" presId="urn:microsoft.com/office/officeart/2005/8/layout/vList2"/>
    <dgm:cxn modelId="{3A17EF40-AFA1-4641-9FBD-6841F440780D}" srcId="{50BEF998-B823-49B9-BAF5-54CB1C222AFB}" destId="{786AB905-6B01-4A81-8970-CA11787BD461}" srcOrd="2" destOrd="0" parTransId="{C3648104-2052-4B48-9307-1A00312269E2}" sibTransId="{00401FAF-3BD7-4060-B00E-6E97CC4BEF3D}"/>
    <dgm:cxn modelId="{74CE5E56-5D60-4CF3-A9CB-9DDB79F422B5}" srcId="{50BEF998-B823-49B9-BAF5-54CB1C222AFB}" destId="{848F9CB3-B8CC-497B-92A2-707DE0799FA5}" srcOrd="4" destOrd="0" parTransId="{1001AA9C-8DA8-4840-95F5-72767D5106D8}" sibTransId="{A8484583-397E-402D-9E6E-E6D0A0643748}"/>
    <dgm:cxn modelId="{DF696F8F-435B-46E1-93E9-FDE9BE12B3AA}" srcId="{50BEF998-B823-49B9-BAF5-54CB1C222AFB}" destId="{058E32F7-CC06-4CD4-8EA8-1823E347A845}" srcOrd="3" destOrd="0" parTransId="{ACD76554-E268-4FA0-8208-863477E60B1D}" sibTransId="{F33D69C8-8CF2-404C-9C47-2F918BC488C5}"/>
    <dgm:cxn modelId="{EF995992-68BB-47CF-B3C4-E30D3B72E9FF}" srcId="{50BEF998-B823-49B9-BAF5-54CB1C222AFB}" destId="{B554856F-76A9-43D7-863A-6ED1F5FAC4DD}" srcOrd="5" destOrd="0" parTransId="{70EF35D0-308F-443D-B68C-E45EB9787A7A}" sibTransId="{5AA639B9-9296-4901-ABA1-A3D42E2AE4D8}"/>
    <dgm:cxn modelId="{4C8E72A2-50D4-4313-95E5-13446C198FB3}" type="presOf" srcId="{848F9CB3-B8CC-497B-92A2-707DE0799FA5}" destId="{3CF8246F-5C9F-45AD-92DA-65B2FA5003C2}" srcOrd="0" destOrd="0" presId="urn:microsoft.com/office/officeart/2005/8/layout/vList2"/>
    <dgm:cxn modelId="{52BF57D2-1870-4747-8897-983184E2EE69}" srcId="{50BEF998-B823-49B9-BAF5-54CB1C222AFB}" destId="{2AB45D97-4385-4FC8-8896-45759452A8E1}" srcOrd="1" destOrd="0" parTransId="{4AF50FEE-7A95-4AA3-AF5B-8A69457CD844}" sibTransId="{DC3497A0-C308-41AA-BCCE-E5ED7D02A35F}"/>
    <dgm:cxn modelId="{C17CF8DF-6942-49CA-B464-F4A60E85A8A1}" type="presOf" srcId="{786AB905-6B01-4A81-8970-CA11787BD461}" destId="{EF997244-8202-49EE-8130-3813B098B875}" srcOrd="0" destOrd="0" presId="urn:microsoft.com/office/officeart/2005/8/layout/vList2"/>
    <dgm:cxn modelId="{719CAFE6-0745-4645-9092-F513EFE4BC77}" type="presOf" srcId="{B554856F-76A9-43D7-863A-6ED1F5FAC4DD}" destId="{6F9A06E9-8067-4264-B654-268B6C28749A}" srcOrd="0" destOrd="0" presId="urn:microsoft.com/office/officeart/2005/8/layout/vList2"/>
    <dgm:cxn modelId="{D5C200E7-46FD-4E30-8214-2BE25AC6C7FA}" type="presOf" srcId="{50BEF998-B823-49B9-BAF5-54CB1C222AFB}" destId="{0B96FDC2-653F-4BF2-BAC2-AAEBD9C8E056}" srcOrd="0" destOrd="0" presId="urn:microsoft.com/office/officeart/2005/8/layout/vList2"/>
    <dgm:cxn modelId="{4016D1ED-4F7D-4496-A51F-86EF4943E8C0}" srcId="{50BEF998-B823-49B9-BAF5-54CB1C222AFB}" destId="{D43A795C-E336-4BB8-84C7-80A37DD64341}" srcOrd="0" destOrd="0" parTransId="{23A8D3CD-1F6B-48B6-B17A-CC3668F3CC77}" sibTransId="{F395DF28-257F-4D9C-B0DF-EA3777CE7F3E}"/>
    <dgm:cxn modelId="{B806BBD1-756C-498B-9538-6F027953045D}" type="presParOf" srcId="{0B96FDC2-653F-4BF2-BAC2-AAEBD9C8E056}" destId="{69D471FE-8305-4BA0-B0D4-37801F3036D5}" srcOrd="0" destOrd="0" presId="urn:microsoft.com/office/officeart/2005/8/layout/vList2"/>
    <dgm:cxn modelId="{235CC2E1-1BD3-4D90-B521-93B355FA1AFB}" type="presParOf" srcId="{0B96FDC2-653F-4BF2-BAC2-AAEBD9C8E056}" destId="{7D2722D9-C65F-4E82-8093-B1A1871DA7A8}" srcOrd="1" destOrd="0" presId="urn:microsoft.com/office/officeart/2005/8/layout/vList2"/>
    <dgm:cxn modelId="{B7EB5CD1-B37C-4998-9403-816DC8A3E5B5}" type="presParOf" srcId="{0B96FDC2-653F-4BF2-BAC2-AAEBD9C8E056}" destId="{AD12054F-EEF4-4EBD-92C1-C5944EDC5580}" srcOrd="2" destOrd="0" presId="urn:microsoft.com/office/officeart/2005/8/layout/vList2"/>
    <dgm:cxn modelId="{3F4301D0-EB2E-42B3-B311-295D377867B9}" type="presParOf" srcId="{0B96FDC2-653F-4BF2-BAC2-AAEBD9C8E056}" destId="{B2421AF6-01FA-47F6-BAA4-2B76CAD07629}" srcOrd="3" destOrd="0" presId="urn:microsoft.com/office/officeart/2005/8/layout/vList2"/>
    <dgm:cxn modelId="{0C23D83E-D8B4-4D52-9514-256EC082EA3D}" type="presParOf" srcId="{0B96FDC2-653F-4BF2-BAC2-AAEBD9C8E056}" destId="{EF997244-8202-49EE-8130-3813B098B875}" srcOrd="4" destOrd="0" presId="urn:microsoft.com/office/officeart/2005/8/layout/vList2"/>
    <dgm:cxn modelId="{7EB432E6-C5B7-495D-83B4-3CA95F784E4D}" type="presParOf" srcId="{0B96FDC2-653F-4BF2-BAC2-AAEBD9C8E056}" destId="{E48C0504-4A8B-4622-8E9C-1708FFDE1E50}" srcOrd="5" destOrd="0" presId="urn:microsoft.com/office/officeart/2005/8/layout/vList2"/>
    <dgm:cxn modelId="{01E34382-6355-462D-A515-8FE15AC21779}" type="presParOf" srcId="{0B96FDC2-653F-4BF2-BAC2-AAEBD9C8E056}" destId="{136C01BC-A52F-4E75-A541-F50C6DB2CD04}" srcOrd="6" destOrd="0" presId="urn:microsoft.com/office/officeart/2005/8/layout/vList2"/>
    <dgm:cxn modelId="{F5AACC05-1651-450F-96E7-A4B8DA63FF47}" type="presParOf" srcId="{0B96FDC2-653F-4BF2-BAC2-AAEBD9C8E056}" destId="{A3AE834D-D511-40CC-ACB2-6CF91CD422A6}" srcOrd="7" destOrd="0" presId="urn:microsoft.com/office/officeart/2005/8/layout/vList2"/>
    <dgm:cxn modelId="{CFA17CD2-6BA7-421B-856D-C895DD7E3E7B}" type="presParOf" srcId="{0B96FDC2-653F-4BF2-BAC2-AAEBD9C8E056}" destId="{3CF8246F-5C9F-45AD-92DA-65B2FA5003C2}" srcOrd="8" destOrd="0" presId="urn:microsoft.com/office/officeart/2005/8/layout/vList2"/>
    <dgm:cxn modelId="{BA536F05-9679-48BF-88C2-BF387CED1510}" type="presParOf" srcId="{0B96FDC2-653F-4BF2-BAC2-AAEBD9C8E056}" destId="{40008B23-3BA2-47F1-8211-3054453290A0}" srcOrd="9" destOrd="0" presId="urn:microsoft.com/office/officeart/2005/8/layout/vList2"/>
    <dgm:cxn modelId="{55C35999-8F68-4981-8CF3-CE5558A1221E}" type="presParOf" srcId="{0B96FDC2-653F-4BF2-BAC2-AAEBD9C8E056}" destId="{6F9A06E9-8067-4264-B654-268B6C28749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81845-DD49-4DF4-84B0-82CC4A3E02D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559430EA-AA5A-4F2D-BBB1-2E57A55A9043}">
      <dgm:prSet/>
      <dgm:spPr/>
      <dgm:t>
        <a:bodyPr/>
        <a:lstStyle/>
        <a:p>
          <a:pPr algn="ctr"/>
          <a:r>
            <a:rPr lang="it-IT" u="sng" dirty="0"/>
            <a:t>Nome</a:t>
          </a:r>
        </a:p>
      </dgm:t>
    </dgm:pt>
    <dgm:pt modelId="{7E5B016A-5014-41B7-9F5A-9E159B68A11D}" type="par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96257645-80AE-42B1-AEB9-8D0E1A424679}" type="sib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5D580320-989B-496F-8CA0-A7C4E0E07838}" type="pres">
      <dgm:prSet presAssocID="{ABE81845-DD49-4DF4-84B0-82CC4A3E02DD}" presName="linear" presStyleCnt="0">
        <dgm:presLayoutVars>
          <dgm:animLvl val="lvl"/>
          <dgm:resizeHandles val="exact"/>
        </dgm:presLayoutVars>
      </dgm:prSet>
      <dgm:spPr/>
    </dgm:pt>
    <dgm:pt modelId="{763EFF2E-ACE0-4ED4-AAE5-54879C8C70AD}" type="pres">
      <dgm:prSet presAssocID="{559430EA-AA5A-4F2D-BBB1-2E57A55A904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C803D85-2DAF-4A4A-9DB8-964A8F8FD560}" srcId="{ABE81845-DD49-4DF4-84B0-82CC4A3E02DD}" destId="{559430EA-AA5A-4F2D-BBB1-2E57A55A9043}" srcOrd="0" destOrd="0" parTransId="{7E5B016A-5014-41B7-9F5A-9E159B68A11D}" sibTransId="{96257645-80AE-42B1-AEB9-8D0E1A424679}"/>
    <dgm:cxn modelId="{4306288D-E919-4974-B675-C17AF87A0D10}" type="presOf" srcId="{ABE81845-DD49-4DF4-84B0-82CC4A3E02DD}" destId="{5D580320-989B-496F-8CA0-A7C4E0E07838}" srcOrd="0" destOrd="0" presId="urn:microsoft.com/office/officeart/2005/8/layout/vList2"/>
    <dgm:cxn modelId="{E9C79EEB-50E2-4D4C-9AAE-4D879292B17D}" type="presOf" srcId="{559430EA-AA5A-4F2D-BBB1-2E57A55A9043}" destId="{763EFF2E-ACE0-4ED4-AAE5-54879C8C70AD}" srcOrd="0" destOrd="0" presId="urn:microsoft.com/office/officeart/2005/8/layout/vList2"/>
    <dgm:cxn modelId="{53C148F4-E6A1-42C6-B843-394C16A636EB}" type="presParOf" srcId="{5D580320-989B-496F-8CA0-A7C4E0E07838}" destId="{763EFF2E-ACE0-4ED4-AAE5-54879C8C70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59CFAC-F682-4A4C-B892-32FB5E4BAB0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95FE3E5-7199-4082-B795-82C2D477B2BD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5D46CFBD-EA71-45DF-8CE4-8E2348E6A276}" type="par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639F32D9-875D-4436-8A03-6583FC91BD32}" type="sib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D4D8AFC7-C37C-4C40-B18F-DAB8BADE78C0}">
      <dgm:prSet/>
      <dgm:spPr/>
      <dgm:t>
        <a:bodyPr/>
        <a:lstStyle/>
        <a:p>
          <a:pPr algn="ctr"/>
          <a:r>
            <a:rPr lang="it-IT" dirty="0"/>
            <a:t>Nome</a:t>
          </a:r>
        </a:p>
      </dgm:t>
    </dgm:pt>
    <dgm:pt modelId="{E2CC07FA-03A4-4603-9C30-EA92230FB574}" type="par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1447160B-5270-4CFA-8B43-422EACE1F907}" type="sib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17847A2C-7624-4533-96E9-193F46D2E978}">
      <dgm:prSet/>
      <dgm:spPr/>
      <dgm:t>
        <a:bodyPr/>
        <a:lstStyle/>
        <a:p>
          <a:pPr algn="ctr"/>
          <a:r>
            <a:rPr lang="it-IT" dirty="0"/>
            <a:t>Cognome</a:t>
          </a:r>
        </a:p>
      </dgm:t>
    </dgm:pt>
    <dgm:pt modelId="{9A9196E0-69D2-4253-BDC0-03390325E714}" type="parTrans" cxnId="{F137C430-82CC-44A4-B238-C35A9DA90973}">
      <dgm:prSet/>
      <dgm:spPr/>
      <dgm:t>
        <a:bodyPr/>
        <a:lstStyle/>
        <a:p>
          <a:endParaRPr lang="it-IT"/>
        </a:p>
      </dgm:t>
    </dgm:pt>
    <dgm:pt modelId="{4D4DD391-5554-41EB-8760-139EAB6DFF50}" type="sibTrans" cxnId="{F137C430-82CC-44A4-B238-C35A9DA90973}">
      <dgm:prSet/>
      <dgm:spPr/>
      <dgm:t>
        <a:bodyPr/>
        <a:lstStyle/>
        <a:p>
          <a:endParaRPr lang="it-IT"/>
        </a:p>
      </dgm:t>
    </dgm:pt>
    <dgm:pt modelId="{F7ABD6E8-BC16-48A9-8184-8E1DE1F9E34F}">
      <dgm:prSet/>
      <dgm:spPr/>
      <dgm:t>
        <a:bodyPr/>
        <a:lstStyle/>
        <a:p>
          <a:pPr algn="ctr"/>
          <a:r>
            <a:rPr lang="it-IT" dirty="0" err="1"/>
            <a:t>DataNascita</a:t>
          </a:r>
          <a:endParaRPr lang="it-IT" dirty="0"/>
        </a:p>
      </dgm:t>
    </dgm:pt>
    <dgm:pt modelId="{391C3E36-E06B-43AD-A16A-4EBDC13393C2}" type="parTrans" cxnId="{B474265B-67D8-49D3-B533-017BE9664921}">
      <dgm:prSet/>
      <dgm:spPr/>
      <dgm:t>
        <a:bodyPr/>
        <a:lstStyle/>
        <a:p>
          <a:endParaRPr lang="it-IT"/>
        </a:p>
      </dgm:t>
    </dgm:pt>
    <dgm:pt modelId="{BA5CF52B-0599-44FD-91A9-39AED7952883}" type="sibTrans" cxnId="{B474265B-67D8-49D3-B533-017BE9664921}">
      <dgm:prSet/>
      <dgm:spPr/>
      <dgm:t>
        <a:bodyPr/>
        <a:lstStyle/>
        <a:p>
          <a:endParaRPr lang="it-IT"/>
        </a:p>
      </dgm:t>
    </dgm:pt>
    <dgm:pt modelId="{74961CA0-29B7-479C-9532-2265393EEBE7}">
      <dgm:prSet/>
      <dgm:spPr/>
      <dgm:t>
        <a:bodyPr/>
        <a:lstStyle/>
        <a:p>
          <a:pPr algn="ctr"/>
          <a:r>
            <a:rPr lang="it-IT" dirty="0" err="1"/>
            <a:t>LuogoNascita</a:t>
          </a:r>
          <a:endParaRPr lang="it-IT" dirty="0"/>
        </a:p>
      </dgm:t>
    </dgm:pt>
    <dgm:pt modelId="{F5D2301C-D57F-4274-848C-CB413CA989AB}" type="parTrans" cxnId="{016165C2-1A01-48C0-81CC-5348A6581D5F}">
      <dgm:prSet/>
      <dgm:spPr/>
      <dgm:t>
        <a:bodyPr/>
        <a:lstStyle/>
        <a:p>
          <a:endParaRPr lang="it-IT"/>
        </a:p>
      </dgm:t>
    </dgm:pt>
    <dgm:pt modelId="{82328F6E-C1F0-425A-896A-6E1C9497328F}" type="sibTrans" cxnId="{016165C2-1A01-48C0-81CC-5348A6581D5F}">
      <dgm:prSet/>
      <dgm:spPr/>
      <dgm:t>
        <a:bodyPr/>
        <a:lstStyle/>
        <a:p>
          <a:endParaRPr lang="it-IT"/>
        </a:p>
      </dgm:t>
    </dgm:pt>
    <dgm:pt modelId="{8415C579-0904-4313-886D-D837A7D7152A}" type="pres">
      <dgm:prSet presAssocID="{AA59CFAC-F682-4A4C-B892-32FB5E4BAB03}" presName="linear" presStyleCnt="0">
        <dgm:presLayoutVars>
          <dgm:animLvl val="lvl"/>
          <dgm:resizeHandles val="exact"/>
        </dgm:presLayoutVars>
      </dgm:prSet>
      <dgm:spPr/>
    </dgm:pt>
    <dgm:pt modelId="{DE2BA9F4-CABA-42F0-BFC0-9CEA86C6AF96}" type="pres">
      <dgm:prSet presAssocID="{995FE3E5-7199-4082-B795-82C2D477B2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1A382D-2434-4FA2-A5E3-678D0E59B07F}" type="pres">
      <dgm:prSet presAssocID="{639F32D9-875D-4436-8A03-6583FC91BD32}" presName="spacer" presStyleCnt="0"/>
      <dgm:spPr/>
    </dgm:pt>
    <dgm:pt modelId="{3C9BD498-71F1-4D03-9ABF-C249B6C7C31B}" type="pres">
      <dgm:prSet presAssocID="{D4D8AFC7-C37C-4C40-B18F-DAB8BADE78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97EEA43-EAA5-4B07-B6B1-3F7A1350F3C9}" type="pres">
      <dgm:prSet presAssocID="{1447160B-5270-4CFA-8B43-422EACE1F907}" presName="spacer" presStyleCnt="0"/>
      <dgm:spPr/>
    </dgm:pt>
    <dgm:pt modelId="{C40EBFA7-A084-41BB-AA94-EFD95407C598}" type="pres">
      <dgm:prSet presAssocID="{17847A2C-7624-4533-96E9-193F46D2E9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95ADBC-5631-4DA2-A14E-A7880494E1F0}" type="pres">
      <dgm:prSet presAssocID="{4D4DD391-5554-41EB-8760-139EAB6DFF50}" presName="spacer" presStyleCnt="0"/>
      <dgm:spPr/>
    </dgm:pt>
    <dgm:pt modelId="{0D25677C-950A-471C-99D4-80B33AF02788}" type="pres">
      <dgm:prSet presAssocID="{F7ABD6E8-BC16-48A9-8184-8E1DE1F9E3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00FCC9-223D-4105-A1AA-D8F509FFAE7C}" type="pres">
      <dgm:prSet presAssocID="{BA5CF52B-0599-44FD-91A9-39AED7952883}" presName="spacer" presStyleCnt="0"/>
      <dgm:spPr/>
    </dgm:pt>
    <dgm:pt modelId="{B3AF0375-FEFA-4F63-B58B-9A897CCA4CE5}" type="pres">
      <dgm:prSet presAssocID="{74961CA0-29B7-479C-9532-2265393EEB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053E505-04A5-4490-8191-6FCB6298793C}" type="presOf" srcId="{D4D8AFC7-C37C-4C40-B18F-DAB8BADE78C0}" destId="{3C9BD498-71F1-4D03-9ABF-C249B6C7C31B}" srcOrd="0" destOrd="0" presId="urn:microsoft.com/office/officeart/2005/8/layout/vList2"/>
    <dgm:cxn modelId="{5209AD07-800D-483D-ADC4-15A45430B97F}" type="presOf" srcId="{995FE3E5-7199-4082-B795-82C2D477B2BD}" destId="{DE2BA9F4-CABA-42F0-BFC0-9CEA86C6AF96}" srcOrd="0" destOrd="0" presId="urn:microsoft.com/office/officeart/2005/8/layout/vList2"/>
    <dgm:cxn modelId="{1E32860D-5D78-4250-B1F5-3AC8BBA8013E}" srcId="{AA59CFAC-F682-4A4C-B892-32FB5E4BAB03}" destId="{D4D8AFC7-C37C-4C40-B18F-DAB8BADE78C0}" srcOrd="1" destOrd="0" parTransId="{E2CC07FA-03A4-4603-9C30-EA92230FB574}" sibTransId="{1447160B-5270-4CFA-8B43-422EACE1F907}"/>
    <dgm:cxn modelId="{F137C430-82CC-44A4-B238-C35A9DA90973}" srcId="{AA59CFAC-F682-4A4C-B892-32FB5E4BAB03}" destId="{17847A2C-7624-4533-96E9-193F46D2E978}" srcOrd="2" destOrd="0" parTransId="{9A9196E0-69D2-4253-BDC0-03390325E714}" sibTransId="{4D4DD391-5554-41EB-8760-139EAB6DFF50}"/>
    <dgm:cxn modelId="{8916F631-EA8D-4D73-A84F-A69E17A28C2F}" type="presOf" srcId="{F7ABD6E8-BC16-48A9-8184-8E1DE1F9E34F}" destId="{0D25677C-950A-471C-99D4-80B33AF02788}" srcOrd="0" destOrd="0" presId="urn:microsoft.com/office/officeart/2005/8/layout/vList2"/>
    <dgm:cxn modelId="{9592043B-4750-412A-9043-9467EBE1EFAD}" srcId="{AA59CFAC-F682-4A4C-B892-32FB5E4BAB03}" destId="{995FE3E5-7199-4082-B795-82C2D477B2BD}" srcOrd="0" destOrd="0" parTransId="{5D46CFBD-EA71-45DF-8CE4-8E2348E6A276}" sibTransId="{639F32D9-875D-4436-8A03-6583FC91BD32}"/>
    <dgm:cxn modelId="{B474265B-67D8-49D3-B533-017BE9664921}" srcId="{AA59CFAC-F682-4A4C-B892-32FB5E4BAB03}" destId="{F7ABD6E8-BC16-48A9-8184-8E1DE1F9E34F}" srcOrd="3" destOrd="0" parTransId="{391C3E36-E06B-43AD-A16A-4EBDC13393C2}" sibTransId="{BA5CF52B-0599-44FD-91A9-39AED7952883}"/>
    <dgm:cxn modelId="{1066D460-8E45-45D8-B8DE-017F877CCE99}" type="presOf" srcId="{17847A2C-7624-4533-96E9-193F46D2E978}" destId="{C40EBFA7-A084-41BB-AA94-EFD95407C598}" srcOrd="0" destOrd="0" presId="urn:microsoft.com/office/officeart/2005/8/layout/vList2"/>
    <dgm:cxn modelId="{CEE0F56E-F2E7-4268-AC7B-C6980FB017E3}" type="presOf" srcId="{74961CA0-29B7-479C-9532-2265393EEBE7}" destId="{B3AF0375-FEFA-4F63-B58B-9A897CCA4CE5}" srcOrd="0" destOrd="0" presId="urn:microsoft.com/office/officeart/2005/8/layout/vList2"/>
    <dgm:cxn modelId="{F84A69A2-942A-4E76-94EE-7814B07489C4}" type="presOf" srcId="{AA59CFAC-F682-4A4C-B892-32FB5E4BAB03}" destId="{8415C579-0904-4313-886D-D837A7D7152A}" srcOrd="0" destOrd="0" presId="urn:microsoft.com/office/officeart/2005/8/layout/vList2"/>
    <dgm:cxn modelId="{016165C2-1A01-48C0-81CC-5348A6581D5F}" srcId="{AA59CFAC-F682-4A4C-B892-32FB5E4BAB03}" destId="{74961CA0-29B7-479C-9532-2265393EEBE7}" srcOrd="4" destOrd="0" parTransId="{F5D2301C-D57F-4274-848C-CB413CA989AB}" sibTransId="{82328F6E-C1F0-425A-896A-6E1C9497328F}"/>
    <dgm:cxn modelId="{17744CCC-15E6-4130-8455-6928B2D4CBDB}" type="presParOf" srcId="{8415C579-0904-4313-886D-D837A7D7152A}" destId="{DE2BA9F4-CABA-42F0-BFC0-9CEA86C6AF96}" srcOrd="0" destOrd="0" presId="urn:microsoft.com/office/officeart/2005/8/layout/vList2"/>
    <dgm:cxn modelId="{883B4A67-C24C-4500-BBDE-6CE1870ACE17}" type="presParOf" srcId="{8415C579-0904-4313-886D-D837A7D7152A}" destId="{091A382D-2434-4FA2-A5E3-678D0E59B07F}" srcOrd="1" destOrd="0" presId="urn:microsoft.com/office/officeart/2005/8/layout/vList2"/>
    <dgm:cxn modelId="{3469E2D3-68F8-4D1A-92D0-C81AD041AA20}" type="presParOf" srcId="{8415C579-0904-4313-886D-D837A7D7152A}" destId="{3C9BD498-71F1-4D03-9ABF-C249B6C7C31B}" srcOrd="2" destOrd="0" presId="urn:microsoft.com/office/officeart/2005/8/layout/vList2"/>
    <dgm:cxn modelId="{4F637F31-5209-402C-BB77-A7FA6E528856}" type="presParOf" srcId="{8415C579-0904-4313-886D-D837A7D7152A}" destId="{397EEA43-EAA5-4B07-B6B1-3F7A1350F3C9}" srcOrd="3" destOrd="0" presId="urn:microsoft.com/office/officeart/2005/8/layout/vList2"/>
    <dgm:cxn modelId="{A39B1162-B31F-4F82-A1B9-3E7BCE295C8D}" type="presParOf" srcId="{8415C579-0904-4313-886D-D837A7D7152A}" destId="{C40EBFA7-A084-41BB-AA94-EFD95407C598}" srcOrd="4" destOrd="0" presId="urn:microsoft.com/office/officeart/2005/8/layout/vList2"/>
    <dgm:cxn modelId="{1357037B-5075-49C6-A2EC-F851FABD8F2D}" type="presParOf" srcId="{8415C579-0904-4313-886D-D837A7D7152A}" destId="{4395ADBC-5631-4DA2-A14E-A7880494E1F0}" srcOrd="5" destOrd="0" presId="urn:microsoft.com/office/officeart/2005/8/layout/vList2"/>
    <dgm:cxn modelId="{C545E71A-E999-4C16-A2EA-64FFD26FAF77}" type="presParOf" srcId="{8415C579-0904-4313-886D-D837A7D7152A}" destId="{0D25677C-950A-471C-99D4-80B33AF02788}" srcOrd="6" destOrd="0" presId="urn:microsoft.com/office/officeart/2005/8/layout/vList2"/>
    <dgm:cxn modelId="{CCD3E396-D1C2-4721-8F6F-45FC45492632}" type="presParOf" srcId="{8415C579-0904-4313-886D-D837A7D7152A}" destId="{F100FCC9-223D-4105-A1AA-D8F509FFAE7C}" srcOrd="7" destOrd="0" presId="urn:microsoft.com/office/officeart/2005/8/layout/vList2"/>
    <dgm:cxn modelId="{F0F18987-9C3A-49B2-9F5E-AA32268BC34A}" type="presParOf" srcId="{8415C579-0904-4313-886D-D837A7D7152A}" destId="{B3AF0375-FEFA-4F63-B58B-9A897CCA4C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57826-C7F9-4A62-9BCE-DFE44EF9D24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EAAE693-7CA3-4F6B-BCFF-0A92617E24C2}">
      <dgm:prSet/>
      <dgm:spPr/>
      <dgm:t>
        <a:bodyPr/>
        <a:lstStyle/>
        <a:p>
          <a:pPr algn="ctr"/>
          <a:r>
            <a:rPr lang="it-IT" u="sng" dirty="0"/>
            <a:t>ID</a:t>
          </a:r>
        </a:p>
      </dgm:t>
    </dgm:pt>
    <dgm:pt modelId="{3F8A9141-5FD2-48F0-BB42-6585E0533E0D}" type="par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61D6CAFD-1031-4029-A9B5-F3344A17086A}" type="sib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4B46E2F7-E4BE-4F8E-A9DC-0BFB4CE1DB9D}">
      <dgm:prSet/>
      <dgm:spPr/>
      <dgm:t>
        <a:bodyPr/>
        <a:lstStyle/>
        <a:p>
          <a:pPr algn="ctr"/>
          <a:r>
            <a:rPr lang="it-IT" dirty="0"/>
            <a:t>Data</a:t>
          </a:r>
        </a:p>
      </dgm:t>
    </dgm:pt>
    <dgm:pt modelId="{A92F9093-16E0-44D0-BE9F-EA225C8ECD78}" type="par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08CC2C18-7117-4DB6-AA43-8E5292A1565D}" type="sib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31F21A89-53C2-46A7-88EF-0E7360AFBCCC}">
      <dgm:prSet/>
      <dgm:spPr/>
      <dgm:t>
        <a:bodyPr/>
        <a:lstStyle/>
        <a:p>
          <a:pPr algn="ctr"/>
          <a:r>
            <a:rPr lang="it-IT" dirty="0"/>
            <a:t>Esito</a:t>
          </a:r>
        </a:p>
      </dgm:t>
    </dgm:pt>
    <dgm:pt modelId="{405DD385-D6AD-4CCB-B9B6-63C92E304CF9}" type="parTrans" cxnId="{6EA59E1D-EF67-4221-A78D-B419CB082E6B}">
      <dgm:prSet/>
      <dgm:spPr/>
      <dgm:t>
        <a:bodyPr/>
        <a:lstStyle/>
        <a:p>
          <a:endParaRPr lang="it-IT"/>
        </a:p>
      </dgm:t>
    </dgm:pt>
    <dgm:pt modelId="{C5B0693C-90CA-4F0D-8D66-8D159E6C75E4}" type="sibTrans" cxnId="{6EA59E1D-EF67-4221-A78D-B419CB082E6B}">
      <dgm:prSet/>
      <dgm:spPr/>
      <dgm:t>
        <a:bodyPr/>
        <a:lstStyle/>
        <a:p>
          <a:endParaRPr lang="it-IT"/>
        </a:p>
      </dgm:t>
    </dgm:pt>
    <dgm:pt modelId="{B65D5726-65EE-4612-925C-642D640E283A}">
      <dgm:prSet/>
      <dgm:spPr/>
      <dgm:t>
        <a:bodyPr/>
        <a:lstStyle/>
        <a:p>
          <a:pPr algn="ctr"/>
          <a:r>
            <a:rPr lang="it-IT" dirty="0"/>
            <a:t>Tipo</a:t>
          </a:r>
        </a:p>
      </dgm:t>
    </dgm:pt>
    <dgm:pt modelId="{2D5E5C08-93DB-4B35-BA82-E756F125FB1A}" type="parTrans" cxnId="{D493E910-03D6-4D5F-A41A-0C0D2856333E}">
      <dgm:prSet/>
      <dgm:spPr/>
      <dgm:t>
        <a:bodyPr/>
        <a:lstStyle/>
        <a:p>
          <a:endParaRPr lang="it-IT"/>
        </a:p>
      </dgm:t>
    </dgm:pt>
    <dgm:pt modelId="{7EE23228-C38C-47DD-8373-20EBC505BBF7}" type="sibTrans" cxnId="{D493E910-03D6-4D5F-A41A-0C0D2856333E}">
      <dgm:prSet/>
      <dgm:spPr/>
      <dgm:t>
        <a:bodyPr/>
        <a:lstStyle/>
        <a:p>
          <a:endParaRPr lang="it-IT"/>
        </a:p>
      </dgm:t>
    </dgm:pt>
    <dgm:pt modelId="{F417AFA3-0229-4E45-9D85-56CF735C3B70}" type="pres">
      <dgm:prSet presAssocID="{FE957826-C7F9-4A62-9BCE-DFE44EF9D242}" presName="linear" presStyleCnt="0">
        <dgm:presLayoutVars>
          <dgm:animLvl val="lvl"/>
          <dgm:resizeHandles val="exact"/>
        </dgm:presLayoutVars>
      </dgm:prSet>
      <dgm:spPr/>
    </dgm:pt>
    <dgm:pt modelId="{7BB1A093-CE23-4ACD-9D52-F46D4D556CFC}" type="pres">
      <dgm:prSet presAssocID="{3EAAE693-7CA3-4F6B-BCFF-0A92617E24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9FD27B-AB42-4FB9-98FA-0A461F52A5BC}" type="pres">
      <dgm:prSet presAssocID="{61D6CAFD-1031-4029-A9B5-F3344A17086A}" presName="spacer" presStyleCnt="0"/>
      <dgm:spPr/>
    </dgm:pt>
    <dgm:pt modelId="{92A21D46-AB9B-4ED6-8BCB-274630B1D608}" type="pres">
      <dgm:prSet presAssocID="{4B46E2F7-E4BE-4F8E-A9DC-0BFB4CE1DB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BED5FF-0B5F-43F3-935C-51824A701116}" type="pres">
      <dgm:prSet presAssocID="{08CC2C18-7117-4DB6-AA43-8E5292A1565D}" presName="spacer" presStyleCnt="0"/>
      <dgm:spPr/>
    </dgm:pt>
    <dgm:pt modelId="{C844924D-F3A1-4DED-BA1B-B2B75E1ADF7F}" type="pres">
      <dgm:prSet presAssocID="{31F21A89-53C2-46A7-88EF-0E7360AFBC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9F93CF-AE63-41E1-A791-528EAE6A8E03}" type="pres">
      <dgm:prSet presAssocID="{C5B0693C-90CA-4F0D-8D66-8D159E6C75E4}" presName="spacer" presStyleCnt="0"/>
      <dgm:spPr/>
    </dgm:pt>
    <dgm:pt modelId="{9F3D718A-DA8E-4FB4-BC2E-44E4F15812AC}" type="pres">
      <dgm:prSet presAssocID="{B65D5726-65EE-4612-925C-642D640E283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F2A00F-220F-4248-9F1F-E8DC9C5C6828}" type="presOf" srcId="{3EAAE693-7CA3-4F6B-BCFF-0A92617E24C2}" destId="{7BB1A093-CE23-4ACD-9D52-F46D4D556CFC}" srcOrd="0" destOrd="0" presId="urn:microsoft.com/office/officeart/2005/8/layout/vList2"/>
    <dgm:cxn modelId="{D493E910-03D6-4D5F-A41A-0C0D2856333E}" srcId="{FE957826-C7F9-4A62-9BCE-DFE44EF9D242}" destId="{B65D5726-65EE-4612-925C-642D640E283A}" srcOrd="3" destOrd="0" parTransId="{2D5E5C08-93DB-4B35-BA82-E756F125FB1A}" sibTransId="{7EE23228-C38C-47DD-8373-20EBC505BBF7}"/>
    <dgm:cxn modelId="{6EA59E1D-EF67-4221-A78D-B419CB082E6B}" srcId="{FE957826-C7F9-4A62-9BCE-DFE44EF9D242}" destId="{31F21A89-53C2-46A7-88EF-0E7360AFBCCC}" srcOrd="2" destOrd="0" parTransId="{405DD385-D6AD-4CCB-B9B6-63C92E304CF9}" sibTransId="{C5B0693C-90CA-4F0D-8D66-8D159E6C75E4}"/>
    <dgm:cxn modelId="{D2DC7D37-721B-4DC3-8206-63852CDB027E}" type="presOf" srcId="{FE957826-C7F9-4A62-9BCE-DFE44EF9D242}" destId="{F417AFA3-0229-4E45-9D85-56CF735C3B70}" srcOrd="0" destOrd="0" presId="urn:microsoft.com/office/officeart/2005/8/layout/vList2"/>
    <dgm:cxn modelId="{AFB0666A-20EA-4F01-BA3B-D41CE859C1C5}" srcId="{FE957826-C7F9-4A62-9BCE-DFE44EF9D242}" destId="{3EAAE693-7CA3-4F6B-BCFF-0A92617E24C2}" srcOrd="0" destOrd="0" parTransId="{3F8A9141-5FD2-48F0-BB42-6585E0533E0D}" sibTransId="{61D6CAFD-1031-4029-A9B5-F3344A17086A}"/>
    <dgm:cxn modelId="{8B1B9B4B-924E-499B-AF3A-0B3E5FDF6C5D}" type="presOf" srcId="{B65D5726-65EE-4612-925C-642D640E283A}" destId="{9F3D718A-DA8E-4FB4-BC2E-44E4F15812AC}" srcOrd="0" destOrd="0" presId="urn:microsoft.com/office/officeart/2005/8/layout/vList2"/>
    <dgm:cxn modelId="{FEBB6470-B66E-4D6E-8AAD-DF41DF025D16}" type="presOf" srcId="{4B46E2F7-E4BE-4F8E-A9DC-0BFB4CE1DB9D}" destId="{92A21D46-AB9B-4ED6-8BCB-274630B1D608}" srcOrd="0" destOrd="0" presId="urn:microsoft.com/office/officeart/2005/8/layout/vList2"/>
    <dgm:cxn modelId="{AADD2E9D-ADC8-4062-83CD-767B3FCBFEE5}" type="presOf" srcId="{31F21A89-53C2-46A7-88EF-0E7360AFBCCC}" destId="{C844924D-F3A1-4DED-BA1B-B2B75E1ADF7F}" srcOrd="0" destOrd="0" presId="urn:microsoft.com/office/officeart/2005/8/layout/vList2"/>
    <dgm:cxn modelId="{7B4E5EF5-2C42-4F0B-ABEC-49CB440EDA37}" srcId="{FE957826-C7F9-4A62-9BCE-DFE44EF9D242}" destId="{4B46E2F7-E4BE-4F8E-A9DC-0BFB4CE1DB9D}" srcOrd="1" destOrd="0" parTransId="{A92F9093-16E0-44D0-BE9F-EA225C8ECD78}" sibTransId="{08CC2C18-7117-4DB6-AA43-8E5292A1565D}"/>
    <dgm:cxn modelId="{0C9AAEFA-E4F3-4BA1-A690-05A2975F7BEE}" type="presParOf" srcId="{F417AFA3-0229-4E45-9D85-56CF735C3B70}" destId="{7BB1A093-CE23-4ACD-9D52-F46D4D556CFC}" srcOrd="0" destOrd="0" presId="urn:microsoft.com/office/officeart/2005/8/layout/vList2"/>
    <dgm:cxn modelId="{D8D0C513-720A-4137-86A0-564250D0F1B1}" type="presParOf" srcId="{F417AFA3-0229-4E45-9D85-56CF735C3B70}" destId="{439FD27B-AB42-4FB9-98FA-0A461F52A5BC}" srcOrd="1" destOrd="0" presId="urn:microsoft.com/office/officeart/2005/8/layout/vList2"/>
    <dgm:cxn modelId="{6BA450E3-801D-4B97-BAB8-45F0BFC41FA2}" type="presParOf" srcId="{F417AFA3-0229-4E45-9D85-56CF735C3B70}" destId="{92A21D46-AB9B-4ED6-8BCB-274630B1D608}" srcOrd="2" destOrd="0" presId="urn:microsoft.com/office/officeart/2005/8/layout/vList2"/>
    <dgm:cxn modelId="{E4BEE259-3B3D-44E3-B109-ABD563FC9CF9}" type="presParOf" srcId="{F417AFA3-0229-4E45-9D85-56CF735C3B70}" destId="{71BED5FF-0B5F-43F3-935C-51824A701116}" srcOrd="3" destOrd="0" presId="urn:microsoft.com/office/officeart/2005/8/layout/vList2"/>
    <dgm:cxn modelId="{B8A74E54-13E5-4478-8537-4A965EAF0448}" type="presParOf" srcId="{F417AFA3-0229-4E45-9D85-56CF735C3B70}" destId="{C844924D-F3A1-4DED-BA1B-B2B75E1ADF7F}" srcOrd="4" destOrd="0" presId="urn:microsoft.com/office/officeart/2005/8/layout/vList2"/>
    <dgm:cxn modelId="{5C847BE9-5D99-4736-9C8E-FE7B69276485}" type="presParOf" srcId="{F417AFA3-0229-4E45-9D85-56CF735C3B70}" destId="{F79F93CF-AE63-41E1-A791-528EAE6A8E03}" srcOrd="5" destOrd="0" presId="urn:microsoft.com/office/officeart/2005/8/layout/vList2"/>
    <dgm:cxn modelId="{A2F651F1-64A2-40D0-BBAA-4704427C49A7}" type="presParOf" srcId="{F417AFA3-0229-4E45-9D85-56CF735C3B70}" destId="{9F3D718A-DA8E-4FB4-BC2E-44E4F15812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D0F40E-D678-47F3-A194-EBE88AAAF2F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CBA1422A-E699-4CBC-AA70-2EEA603AAEFE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DB2611CA-4245-4248-8CC0-D82C113B858C}" type="parTrans" cxnId="{63848704-0CFE-4377-8E1B-5602927B484F}">
      <dgm:prSet/>
      <dgm:spPr/>
      <dgm:t>
        <a:bodyPr/>
        <a:lstStyle/>
        <a:p>
          <a:pPr algn="ctr"/>
          <a:endParaRPr lang="it-IT"/>
        </a:p>
      </dgm:t>
    </dgm:pt>
    <dgm:pt modelId="{17A8761B-9340-484C-857D-49FDFD0B1CAE}" type="sibTrans" cxnId="{63848704-0CFE-4377-8E1B-5602927B484F}">
      <dgm:prSet/>
      <dgm:spPr/>
      <dgm:t>
        <a:bodyPr/>
        <a:lstStyle/>
        <a:p>
          <a:pPr algn="ctr"/>
          <a:endParaRPr lang="it-IT"/>
        </a:p>
      </dgm:t>
    </dgm:pt>
    <dgm:pt modelId="{C0791508-3449-4F88-9724-62C4696BBCD5}">
      <dgm:prSet/>
      <dgm:spPr/>
      <dgm:t>
        <a:bodyPr/>
        <a:lstStyle/>
        <a:p>
          <a:pPr algn="ctr"/>
          <a:r>
            <a:rPr lang="it-IT" dirty="0"/>
            <a:t>Nome</a:t>
          </a:r>
        </a:p>
      </dgm:t>
    </dgm:pt>
    <dgm:pt modelId="{D2F1BD91-105F-4C6A-A04C-0380B7B59190}" type="parTrans" cxnId="{0BBFDF84-4991-4386-8CBC-81FF97C88952}">
      <dgm:prSet/>
      <dgm:spPr/>
      <dgm:t>
        <a:bodyPr/>
        <a:lstStyle/>
        <a:p>
          <a:pPr algn="ctr"/>
          <a:endParaRPr lang="it-IT"/>
        </a:p>
      </dgm:t>
    </dgm:pt>
    <dgm:pt modelId="{193C3E32-1A98-4836-990A-161210F3409F}" type="sibTrans" cxnId="{0BBFDF84-4991-4386-8CBC-81FF97C88952}">
      <dgm:prSet/>
      <dgm:spPr/>
      <dgm:t>
        <a:bodyPr/>
        <a:lstStyle/>
        <a:p>
          <a:pPr algn="ctr"/>
          <a:endParaRPr lang="it-IT"/>
        </a:p>
      </dgm:t>
    </dgm:pt>
    <dgm:pt modelId="{B9AE3997-6F84-41D2-95D0-7FDCC911ADAA}">
      <dgm:prSet/>
      <dgm:spPr/>
      <dgm:t>
        <a:bodyPr/>
        <a:lstStyle/>
        <a:p>
          <a:pPr algn="ctr"/>
          <a:r>
            <a:rPr lang="it-IT" dirty="0"/>
            <a:t>Cognome</a:t>
          </a:r>
        </a:p>
      </dgm:t>
    </dgm:pt>
    <dgm:pt modelId="{97205C5F-8013-43FA-B74B-C8654F4066FE}" type="parTrans" cxnId="{765C35F5-24BE-48C6-9527-D9EAD2651929}">
      <dgm:prSet/>
      <dgm:spPr/>
      <dgm:t>
        <a:bodyPr/>
        <a:lstStyle/>
        <a:p>
          <a:endParaRPr lang="it-IT"/>
        </a:p>
      </dgm:t>
    </dgm:pt>
    <dgm:pt modelId="{B36A991B-F6ED-4F22-A6ED-96098D75D825}" type="sibTrans" cxnId="{765C35F5-24BE-48C6-9527-D9EAD2651929}">
      <dgm:prSet/>
      <dgm:spPr/>
      <dgm:t>
        <a:bodyPr/>
        <a:lstStyle/>
        <a:p>
          <a:endParaRPr lang="it-IT"/>
        </a:p>
      </dgm:t>
    </dgm:pt>
    <dgm:pt modelId="{4AB4F383-C556-46F8-AA86-774E1F6BE579}">
      <dgm:prSet/>
      <dgm:spPr/>
      <dgm:t>
        <a:bodyPr/>
        <a:lstStyle/>
        <a:p>
          <a:pPr algn="ctr"/>
          <a:r>
            <a:rPr lang="it-IT" dirty="0" err="1"/>
            <a:t>CodiceFiscale</a:t>
          </a:r>
          <a:endParaRPr lang="it-IT" dirty="0"/>
        </a:p>
      </dgm:t>
    </dgm:pt>
    <dgm:pt modelId="{E65B735E-BAD9-4EBB-8767-6E6B9E619D7C}" type="parTrans" cxnId="{A06C9369-8E5C-454A-BA30-478247A5C8CA}">
      <dgm:prSet/>
      <dgm:spPr/>
      <dgm:t>
        <a:bodyPr/>
        <a:lstStyle/>
        <a:p>
          <a:endParaRPr lang="it-IT"/>
        </a:p>
      </dgm:t>
    </dgm:pt>
    <dgm:pt modelId="{599371E6-D8E8-4940-95D0-7CCF272A35FC}" type="sibTrans" cxnId="{A06C9369-8E5C-454A-BA30-478247A5C8CA}">
      <dgm:prSet/>
      <dgm:spPr/>
      <dgm:t>
        <a:bodyPr/>
        <a:lstStyle/>
        <a:p>
          <a:endParaRPr lang="it-IT"/>
        </a:p>
      </dgm:t>
    </dgm:pt>
    <dgm:pt modelId="{CED0C4DF-539E-414C-BADE-982C346EA773}">
      <dgm:prSet/>
      <dgm:spPr/>
      <dgm:t>
        <a:bodyPr/>
        <a:lstStyle/>
        <a:p>
          <a:pPr algn="ctr"/>
          <a:r>
            <a:rPr lang="it-IT" dirty="0" err="1"/>
            <a:t>DataNascita</a:t>
          </a:r>
          <a:endParaRPr lang="it-IT" dirty="0"/>
        </a:p>
      </dgm:t>
    </dgm:pt>
    <dgm:pt modelId="{BED4E041-0A4C-41B2-9E8E-80D594EE945C}" type="parTrans" cxnId="{C8E6393C-0D9D-43D6-B97C-001F1ABC943D}">
      <dgm:prSet/>
      <dgm:spPr/>
      <dgm:t>
        <a:bodyPr/>
        <a:lstStyle/>
        <a:p>
          <a:endParaRPr lang="it-IT"/>
        </a:p>
      </dgm:t>
    </dgm:pt>
    <dgm:pt modelId="{B31349F0-E1D7-4C3F-9F1C-5C2CCDDE6AEC}" type="sibTrans" cxnId="{C8E6393C-0D9D-43D6-B97C-001F1ABC943D}">
      <dgm:prSet/>
      <dgm:spPr/>
      <dgm:t>
        <a:bodyPr/>
        <a:lstStyle/>
        <a:p>
          <a:endParaRPr lang="it-IT"/>
        </a:p>
      </dgm:t>
    </dgm:pt>
    <dgm:pt modelId="{8536725C-C9F7-4E99-BB6B-84177897658C}">
      <dgm:prSet/>
      <dgm:spPr/>
      <dgm:t>
        <a:bodyPr/>
        <a:lstStyle/>
        <a:p>
          <a:pPr algn="ctr"/>
          <a:r>
            <a:rPr lang="it-IT" dirty="0" err="1"/>
            <a:t>LuogoNascita</a:t>
          </a:r>
          <a:endParaRPr lang="it-IT" dirty="0"/>
        </a:p>
      </dgm:t>
    </dgm:pt>
    <dgm:pt modelId="{484178DA-117D-48BA-9BBE-914CE355958F}" type="parTrans" cxnId="{E20F1F6D-DE4C-4506-B3C7-7FD5AC218A98}">
      <dgm:prSet/>
      <dgm:spPr/>
      <dgm:t>
        <a:bodyPr/>
        <a:lstStyle/>
        <a:p>
          <a:endParaRPr lang="it-IT"/>
        </a:p>
      </dgm:t>
    </dgm:pt>
    <dgm:pt modelId="{215CC15A-603F-442D-A959-121766D7FB44}" type="sibTrans" cxnId="{E20F1F6D-DE4C-4506-B3C7-7FD5AC218A98}">
      <dgm:prSet/>
      <dgm:spPr/>
      <dgm:t>
        <a:bodyPr/>
        <a:lstStyle/>
        <a:p>
          <a:endParaRPr lang="it-IT"/>
        </a:p>
      </dgm:t>
    </dgm:pt>
    <dgm:pt modelId="{C8065B67-4B62-4449-924D-36EA398A74E1}">
      <dgm:prSet/>
      <dgm:spPr/>
      <dgm:t>
        <a:bodyPr/>
        <a:lstStyle/>
        <a:p>
          <a:pPr algn="ctr"/>
          <a:r>
            <a:rPr lang="it-IT" dirty="0"/>
            <a:t>Sesso</a:t>
          </a:r>
        </a:p>
      </dgm:t>
    </dgm:pt>
    <dgm:pt modelId="{201EC243-2838-4B1A-923A-F254E219F4B9}" type="parTrans" cxnId="{73762DEC-278D-4278-BFD1-4EA96D82295A}">
      <dgm:prSet/>
      <dgm:spPr/>
      <dgm:t>
        <a:bodyPr/>
        <a:lstStyle/>
        <a:p>
          <a:endParaRPr lang="it-IT"/>
        </a:p>
      </dgm:t>
    </dgm:pt>
    <dgm:pt modelId="{35E5C2D2-AE88-446A-88B3-777346612FD5}" type="sibTrans" cxnId="{73762DEC-278D-4278-BFD1-4EA96D82295A}">
      <dgm:prSet/>
      <dgm:spPr/>
      <dgm:t>
        <a:bodyPr/>
        <a:lstStyle/>
        <a:p>
          <a:endParaRPr lang="it-IT"/>
        </a:p>
      </dgm:t>
    </dgm:pt>
    <dgm:pt modelId="{D1730734-E999-416C-9926-DDDBF35C954A}">
      <dgm:prSet/>
      <dgm:spPr/>
      <dgm:t>
        <a:bodyPr/>
        <a:lstStyle/>
        <a:p>
          <a:pPr algn="ctr"/>
          <a:r>
            <a:rPr lang="it-IT" dirty="0" err="1"/>
            <a:t>DataRicovero</a:t>
          </a:r>
          <a:endParaRPr lang="it-IT" dirty="0"/>
        </a:p>
      </dgm:t>
    </dgm:pt>
    <dgm:pt modelId="{F7A0F62D-3CAE-403D-B349-A9B88F91A93D}" type="parTrans" cxnId="{29B198EB-308C-4D4E-A09B-2AABDB0CA07F}">
      <dgm:prSet/>
      <dgm:spPr/>
      <dgm:t>
        <a:bodyPr/>
        <a:lstStyle/>
        <a:p>
          <a:endParaRPr lang="it-IT"/>
        </a:p>
      </dgm:t>
    </dgm:pt>
    <dgm:pt modelId="{35608025-F671-4493-BF8F-48771F07F7A9}" type="sibTrans" cxnId="{29B198EB-308C-4D4E-A09B-2AABDB0CA07F}">
      <dgm:prSet/>
      <dgm:spPr/>
      <dgm:t>
        <a:bodyPr/>
        <a:lstStyle/>
        <a:p>
          <a:endParaRPr lang="it-IT"/>
        </a:p>
      </dgm:t>
    </dgm:pt>
    <dgm:pt modelId="{E3171BDD-9406-4FEC-B16F-7FBABD8EDE00}" type="pres">
      <dgm:prSet presAssocID="{35D0F40E-D678-47F3-A194-EBE88AAAF2FD}" presName="linear" presStyleCnt="0">
        <dgm:presLayoutVars>
          <dgm:animLvl val="lvl"/>
          <dgm:resizeHandles val="exact"/>
        </dgm:presLayoutVars>
      </dgm:prSet>
      <dgm:spPr/>
    </dgm:pt>
    <dgm:pt modelId="{EDEAA029-C791-4CCD-84A9-299F8FE22C7D}" type="pres">
      <dgm:prSet presAssocID="{CBA1422A-E699-4CBC-AA70-2EEA603AAEF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466E75A-9C88-4179-BB70-1A31AEF8E2B8}" type="pres">
      <dgm:prSet presAssocID="{17A8761B-9340-484C-857D-49FDFD0B1CAE}" presName="spacer" presStyleCnt="0"/>
      <dgm:spPr/>
    </dgm:pt>
    <dgm:pt modelId="{E8214439-8CFB-423C-A0D1-612907DD6FA1}" type="pres">
      <dgm:prSet presAssocID="{C0791508-3449-4F88-9724-62C4696BBCD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7D65C17-9BAC-431F-B85A-A4E428B56807}" type="pres">
      <dgm:prSet presAssocID="{193C3E32-1A98-4836-990A-161210F3409F}" presName="spacer" presStyleCnt="0"/>
      <dgm:spPr/>
    </dgm:pt>
    <dgm:pt modelId="{0BC9B0EF-F116-43C0-882E-D9C76BB704DB}" type="pres">
      <dgm:prSet presAssocID="{B9AE3997-6F84-41D2-95D0-7FDCC911ADA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586FA91-97FE-40B4-9C68-E75CF9A83F90}" type="pres">
      <dgm:prSet presAssocID="{B36A991B-F6ED-4F22-A6ED-96098D75D825}" presName="spacer" presStyleCnt="0"/>
      <dgm:spPr/>
    </dgm:pt>
    <dgm:pt modelId="{EBE6EB9C-A410-4D8C-83FC-8C1CD6C1C575}" type="pres">
      <dgm:prSet presAssocID="{4AB4F383-C556-46F8-AA86-774E1F6BE57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57EC2A6-F0EF-45B8-9D8D-F2A4303BF4C6}" type="pres">
      <dgm:prSet presAssocID="{599371E6-D8E8-4940-95D0-7CCF272A35FC}" presName="spacer" presStyleCnt="0"/>
      <dgm:spPr/>
    </dgm:pt>
    <dgm:pt modelId="{78F73B4C-B545-418F-8AEE-7C74B1C72D9D}" type="pres">
      <dgm:prSet presAssocID="{CED0C4DF-539E-414C-BADE-982C346EA77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EB19886-2E95-47AA-9A2B-F6E32892D5D1}" type="pres">
      <dgm:prSet presAssocID="{B31349F0-E1D7-4C3F-9F1C-5C2CCDDE6AEC}" presName="spacer" presStyleCnt="0"/>
      <dgm:spPr/>
    </dgm:pt>
    <dgm:pt modelId="{2FBEC148-3EDA-4C5B-9A59-8B832CB9AD85}" type="pres">
      <dgm:prSet presAssocID="{8536725C-C9F7-4E99-BB6B-84177897658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CBB7DC3-34C9-4CC3-8AA4-EF298B7F73B6}" type="pres">
      <dgm:prSet presAssocID="{215CC15A-603F-442D-A959-121766D7FB44}" presName="spacer" presStyleCnt="0"/>
      <dgm:spPr/>
    </dgm:pt>
    <dgm:pt modelId="{FBA0CDF6-6345-4E9A-870A-38BA7AF58966}" type="pres">
      <dgm:prSet presAssocID="{C8065B67-4B62-4449-924D-36EA398A74E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21AFAC4-15F7-4457-8321-1DBF73C40FFB}" type="pres">
      <dgm:prSet presAssocID="{35E5C2D2-AE88-446A-88B3-777346612FD5}" presName="spacer" presStyleCnt="0"/>
      <dgm:spPr/>
    </dgm:pt>
    <dgm:pt modelId="{732DD237-8E6E-40C1-AB1C-A8ADBA2440C7}" type="pres">
      <dgm:prSet presAssocID="{D1730734-E999-416C-9926-DDDBF35C954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3848704-0CFE-4377-8E1B-5602927B484F}" srcId="{35D0F40E-D678-47F3-A194-EBE88AAAF2FD}" destId="{CBA1422A-E699-4CBC-AA70-2EEA603AAEFE}" srcOrd="0" destOrd="0" parTransId="{DB2611CA-4245-4248-8CC0-D82C113B858C}" sibTransId="{17A8761B-9340-484C-857D-49FDFD0B1CAE}"/>
    <dgm:cxn modelId="{C2465909-A5F9-47DC-8250-F3EA3E226B79}" type="presOf" srcId="{CED0C4DF-539E-414C-BADE-982C346EA773}" destId="{78F73B4C-B545-418F-8AEE-7C74B1C72D9D}" srcOrd="0" destOrd="0" presId="urn:microsoft.com/office/officeart/2005/8/layout/vList2"/>
    <dgm:cxn modelId="{0258BC0A-59F7-4D93-9CA0-4F3A2ECFFE65}" type="presOf" srcId="{C0791508-3449-4F88-9724-62C4696BBCD5}" destId="{E8214439-8CFB-423C-A0D1-612907DD6FA1}" srcOrd="0" destOrd="0" presId="urn:microsoft.com/office/officeart/2005/8/layout/vList2"/>
    <dgm:cxn modelId="{C8E6393C-0D9D-43D6-B97C-001F1ABC943D}" srcId="{35D0F40E-D678-47F3-A194-EBE88AAAF2FD}" destId="{CED0C4DF-539E-414C-BADE-982C346EA773}" srcOrd="4" destOrd="0" parTransId="{BED4E041-0A4C-41B2-9E8E-80D594EE945C}" sibTransId="{B31349F0-E1D7-4C3F-9F1C-5C2CCDDE6AEC}"/>
    <dgm:cxn modelId="{0CA84540-CB0A-44E9-B573-699CD0BBB784}" type="presOf" srcId="{D1730734-E999-416C-9926-DDDBF35C954A}" destId="{732DD237-8E6E-40C1-AB1C-A8ADBA2440C7}" srcOrd="0" destOrd="0" presId="urn:microsoft.com/office/officeart/2005/8/layout/vList2"/>
    <dgm:cxn modelId="{86329945-0BB4-4D6E-BF54-FC1A5815D567}" type="presOf" srcId="{8536725C-C9F7-4E99-BB6B-84177897658C}" destId="{2FBEC148-3EDA-4C5B-9A59-8B832CB9AD85}" srcOrd="0" destOrd="0" presId="urn:microsoft.com/office/officeart/2005/8/layout/vList2"/>
    <dgm:cxn modelId="{A06C9369-8E5C-454A-BA30-478247A5C8CA}" srcId="{35D0F40E-D678-47F3-A194-EBE88AAAF2FD}" destId="{4AB4F383-C556-46F8-AA86-774E1F6BE579}" srcOrd="3" destOrd="0" parTransId="{E65B735E-BAD9-4EBB-8767-6E6B9E619D7C}" sibTransId="{599371E6-D8E8-4940-95D0-7CCF272A35FC}"/>
    <dgm:cxn modelId="{E20F1F6D-DE4C-4506-B3C7-7FD5AC218A98}" srcId="{35D0F40E-D678-47F3-A194-EBE88AAAF2FD}" destId="{8536725C-C9F7-4E99-BB6B-84177897658C}" srcOrd="5" destOrd="0" parTransId="{484178DA-117D-48BA-9BBE-914CE355958F}" sibTransId="{215CC15A-603F-442D-A959-121766D7FB44}"/>
    <dgm:cxn modelId="{CB83CC6F-0BC4-4030-B17A-4D3421F87D46}" type="presOf" srcId="{CBA1422A-E699-4CBC-AA70-2EEA603AAEFE}" destId="{EDEAA029-C791-4CCD-84A9-299F8FE22C7D}" srcOrd="0" destOrd="0" presId="urn:microsoft.com/office/officeart/2005/8/layout/vList2"/>
    <dgm:cxn modelId="{F12C8457-FE9D-4D33-8795-0F105B0503B0}" type="presOf" srcId="{C8065B67-4B62-4449-924D-36EA398A74E1}" destId="{FBA0CDF6-6345-4E9A-870A-38BA7AF58966}" srcOrd="0" destOrd="0" presId="urn:microsoft.com/office/officeart/2005/8/layout/vList2"/>
    <dgm:cxn modelId="{0BBFDF84-4991-4386-8CBC-81FF97C88952}" srcId="{35D0F40E-D678-47F3-A194-EBE88AAAF2FD}" destId="{C0791508-3449-4F88-9724-62C4696BBCD5}" srcOrd="1" destOrd="0" parTransId="{D2F1BD91-105F-4C6A-A04C-0380B7B59190}" sibTransId="{193C3E32-1A98-4836-990A-161210F3409F}"/>
    <dgm:cxn modelId="{D9306F85-30AE-48A2-BBE3-43374CFE17F7}" type="presOf" srcId="{4AB4F383-C556-46F8-AA86-774E1F6BE579}" destId="{EBE6EB9C-A410-4D8C-83FC-8C1CD6C1C575}" srcOrd="0" destOrd="0" presId="urn:microsoft.com/office/officeart/2005/8/layout/vList2"/>
    <dgm:cxn modelId="{F042059C-C32A-496C-9DE0-B84C87B5E559}" type="presOf" srcId="{B9AE3997-6F84-41D2-95D0-7FDCC911ADAA}" destId="{0BC9B0EF-F116-43C0-882E-D9C76BB704DB}" srcOrd="0" destOrd="0" presId="urn:microsoft.com/office/officeart/2005/8/layout/vList2"/>
    <dgm:cxn modelId="{DBD0ABE0-FBE3-4761-AC4C-5CA02DE93D7F}" type="presOf" srcId="{35D0F40E-D678-47F3-A194-EBE88AAAF2FD}" destId="{E3171BDD-9406-4FEC-B16F-7FBABD8EDE00}" srcOrd="0" destOrd="0" presId="urn:microsoft.com/office/officeart/2005/8/layout/vList2"/>
    <dgm:cxn modelId="{29B198EB-308C-4D4E-A09B-2AABDB0CA07F}" srcId="{35D0F40E-D678-47F3-A194-EBE88AAAF2FD}" destId="{D1730734-E999-416C-9926-DDDBF35C954A}" srcOrd="7" destOrd="0" parTransId="{F7A0F62D-3CAE-403D-B349-A9B88F91A93D}" sibTransId="{35608025-F671-4493-BF8F-48771F07F7A9}"/>
    <dgm:cxn modelId="{73762DEC-278D-4278-BFD1-4EA96D82295A}" srcId="{35D0F40E-D678-47F3-A194-EBE88AAAF2FD}" destId="{C8065B67-4B62-4449-924D-36EA398A74E1}" srcOrd="6" destOrd="0" parTransId="{201EC243-2838-4B1A-923A-F254E219F4B9}" sibTransId="{35E5C2D2-AE88-446A-88B3-777346612FD5}"/>
    <dgm:cxn modelId="{765C35F5-24BE-48C6-9527-D9EAD2651929}" srcId="{35D0F40E-D678-47F3-A194-EBE88AAAF2FD}" destId="{B9AE3997-6F84-41D2-95D0-7FDCC911ADAA}" srcOrd="2" destOrd="0" parTransId="{97205C5F-8013-43FA-B74B-C8654F4066FE}" sibTransId="{B36A991B-F6ED-4F22-A6ED-96098D75D825}"/>
    <dgm:cxn modelId="{B063D009-3373-4F79-B480-DCC184B9C2F4}" type="presParOf" srcId="{E3171BDD-9406-4FEC-B16F-7FBABD8EDE00}" destId="{EDEAA029-C791-4CCD-84A9-299F8FE22C7D}" srcOrd="0" destOrd="0" presId="urn:microsoft.com/office/officeart/2005/8/layout/vList2"/>
    <dgm:cxn modelId="{61463E60-6EAB-43E1-8674-603DD0FBB62F}" type="presParOf" srcId="{E3171BDD-9406-4FEC-B16F-7FBABD8EDE00}" destId="{E466E75A-9C88-4179-BB70-1A31AEF8E2B8}" srcOrd="1" destOrd="0" presId="urn:microsoft.com/office/officeart/2005/8/layout/vList2"/>
    <dgm:cxn modelId="{B54119BF-B232-45C5-B93A-23F3B59BB78F}" type="presParOf" srcId="{E3171BDD-9406-4FEC-B16F-7FBABD8EDE00}" destId="{E8214439-8CFB-423C-A0D1-612907DD6FA1}" srcOrd="2" destOrd="0" presId="urn:microsoft.com/office/officeart/2005/8/layout/vList2"/>
    <dgm:cxn modelId="{39DCFFC9-548D-49F5-AEE0-63235AD2876C}" type="presParOf" srcId="{E3171BDD-9406-4FEC-B16F-7FBABD8EDE00}" destId="{77D65C17-9BAC-431F-B85A-A4E428B56807}" srcOrd="3" destOrd="0" presId="urn:microsoft.com/office/officeart/2005/8/layout/vList2"/>
    <dgm:cxn modelId="{CAB0C34B-C941-44C6-B429-9C8C1CA56C67}" type="presParOf" srcId="{E3171BDD-9406-4FEC-B16F-7FBABD8EDE00}" destId="{0BC9B0EF-F116-43C0-882E-D9C76BB704DB}" srcOrd="4" destOrd="0" presId="urn:microsoft.com/office/officeart/2005/8/layout/vList2"/>
    <dgm:cxn modelId="{C016614E-EAD3-4F24-AC10-B2B11E774322}" type="presParOf" srcId="{E3171BDD-9406-4FEC-B16F-7FBABD8EDE00}" destId="{1586FA91-97FE-40B4-9C68-E75CF9A83F90}" srcOrd="5" destOrd="0" presId="urn:microsoft.com/office/officeart/2005/8/layout/vList2"/>
    <dgm:cxn modelId="{5AFBF2CD-3287-49C6-9644-DA630E321F8A}" type="presParOf" srcId="{E3171BDD-9406-4FEC-B16F-7FBABD8EDE00}" destId="{EBE6EB9C-A410-4D8C-83FC-8C1CD6C1C575}" srcOrd="6" destOrd="0" presId="urn:microsoft.com/office/officeart/2005/8/layout/vList2"/>
    <dgm:cxn modelId="{4A770B15-E56D-4563-B321-C4E7D8969CB4}" type="presParOf" srcId="{E3171BDD-9406-4FEC-B16F-7FBABD8EDE00}" destId="{A57EC2A6-F0EF-45B8-9D8D-F2A4303BF4C6}" srcOrd="7" destOrd="0" presId="urn:microsoft.com/office/officeart/2005/8/layout/vList2"/>
    <dgm:cxn modelId="{FDE10ABD-0A89-40EE-924E-3255DA28B1CC}" type="presParOf" srcId="{E3171BDD-9406-4FEC-B16F-7FBABD8EDE00}" destId="{78F73B4C-B545-418F-8AEE-7C74B1C72D9D}" srcOrd="8" destOrd="0" presId="urn:microsoft.com/office/officeart/2005/8/layout/vList2"/>
    <dgm:cxn modelId="{35B013F4-E9CD-47E4-98E3-3B4246A84C38}" type="presParOf" srcId="{E3171BDD-9406-4FEC-B16F-7FBABD8EDE00}" destId="{5EB19886-2E95-47AA-9A2B-F6E32892D5D1}" srcOrd="9" destOrd="0" presId="urn:microsoft.com/office/officeart/2005/8/layout/vList2"/>
    <dgm:cxn modelId="{C59BCA55-BE45-419A-99F1-98C9F346C298}" type="presParOf" srcId="{E3171BDD-9406-4FEC-B16F-7FBABD8EDE00}" destId="{2FBEC148-3EDA-4C5B-9A59-8B832CB9AD85}" srcOrd="10" destOrd="0" presId="urn:microsoft.com/office/officeart/2005/8/layout/vList2"/>
    <dgm:cxn modelId="{0E56F2A8-3105-4514-9766-15081A48DE48}" type="presParOf" srcId="{E3171BDD-9406-4FEC-B16F-7FBABD8EDE00}" destId="{0CBB7DC3-34C9-4CC3-8AA4-EF298B7F73B6}" srcOrd="11" destOrd="0" presId="urn:microsoft.com/office/officeart/2005/8/layout/vList2"/>
    <dgm:cxn modelId="{FDE9D8BF-915F-43DA-AC50-57E403C10405}" type="presParOf" srcId="{E3171BDD-9406-4FEC-B16F-7FBABD8EDE00}" destId="{FBA0CDF6-6345-4E9A-870A-38BA7AF58966}" srcOrd="12" destOrd="0" presId="urn:microsoft.com/office/officeart/2005/8/layout/vList2"/>
    <dgm:cxn modelId="{265066F1-EC13-41FD-812E-F74EFBB10F0B}" type="presParOf" srcId="{E3171BDD-9406-4FEC-B16F-7FBABD8EDE00}" destId="{821AFAC4-15F7-4457-8321-1DBF73C40FFB}" srcOrd="13" destOrd="0" presId="urn:microsoft.com/office/officeart/2005/8/layout/vList2"/>
    <dgm:cxn modelId="{E260CC06-FA24-4F07-BFB3-513877628E95}" type="presParOf" srcId="{E3171BDD-9406-4FEC-B16F-7FBABD8EDE00}" destId="{732DD237-8E6E-40C1-AB1C-A8ADBA2440C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1FC909-D226-491D-8D1A-532DBDE6E12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91575CC-AF56-45CB-A141-AFCED86E965A}">
      <dgm:prSet/>
      <dgm:spPr/>
      <dgm:t>
        <a:bodyPr/>
        <a:lstStyle/>
        <a:p>
          <a:r>
            <a:rPr lang="it-IT" dirty="0"/>
            <a:t>Ospedale e Reparto</a:t>
          </a:r>
        </a:p>
      </dgm:t>
    </dgm:pt>
    <dgm:pt modelId="{CF016E7A-339A-4D32-819A-E00D4AE6AAD7}" type="parTrans" cxnId="{8F82CB90-4CC7-4BA3-AAE7-6B67CB63471E}">
      <dgm:prSet/>
      <dgm:spPr/>
      <dgm:t>
        <a:bodyPr/>
        <a:lstStyle/>
        <a:p>
          <a:endParaRPr lang="it-IT"/>
        </a:p>
      </dgm:t>
    </dgm:pt>
    <dgm:pt modelId="{F4932CA6-8138-47DA-9419-5DB328865711}" type="sibTrans" cxnId="{8F82CB90-4CC7-4BA3-AAE7-6B67CB63471E}">
      <dgm:prSet/>
      <dgm:spPr/>
      <dgm:t>
        <a:bodyPr/>
        <a:lstStyle/>
        <a:p>
          <a:endParaRPr lang="it-IT"/>
        </a:p>
      </dgm:t>
    </dgm:pt>
    <dgm:pt modelId="{81BD16C4-DD94-4E77-B3C6-FCC64E202B87}">
      <dgm:prSet/>
      <dgm:spPr/>
      <dgm:t>
        <a:bodyPr/>
        <a:lstStyle/>
        <a:p>
          <a:r>
            <a:rPr lang="it-IT" u="sng" dirty="0"/>
            <a:t>Nome</a:t>
          </a:r>
        </a:p>
      </dgm:t>
    </dgm:pt>
    <dgm:pt modelId="{D48E0E7E-2FEC-42EE-BD97-E38D27E5C3FB}" type="parTrans" cxnId="{6784D2F1-3F53-41D5-87DB-67257F1C2982}">
      <dgm:prSet/>
      <dgm:spPr/>
      <dgm:t>
        <a:bodyPr/>
        <a:lstStyle/>
        <a:p>
          <a:endParaRPr lang="it-IT"/>
        </a:p>
      </dgm:t>
    </dgm:pt>
    <dgm:pt modelId="{A1C5EFAC-96D4-44A3-8727-B8755E53084C}" type="sibTrans" cxnId="{6784D2F1-3F53-41D5-87DB-67257F1C2982}">
      <dgm:prSet/>
      <dgm:spPr/>
      <dgm:t>
        <a:bodyPr/>
        <a:lstStyle/>
        <a:p>
          <a:endParaRPr lang="it-IT"/>
        </a:p>
      </dgm:t>
    </dgm:pt>
    <dgm:pt modelId="{C20D13B5-89A6-4709-802A-FDE50D304790}">
      <dgm:prSet/>
      <dgm:spPr/>
      <dgm:t>
        <a:bodyPr/>
        <a:lstStyle/>
        <a:p>
          <a:r>
            <a:rPr lang="it-IT" dirty="0"/>
            <a:t>Medico</a:t>
          </a:r>
        </a:p>
      </dgm:t>
    </dgm:pt>
    <dgm:pt modelId="{AE02078C-D5E4-4305-B5CC-CDC372463F9C}" type="parTrans" cxnId="{EFE38F5D-0FAC-41D6-ABBB-7E2193C87BB2}">
      <dgm:prSet/>
      <dgm:spPr/>
      <dgm:t>
        <a:bodyPr/>
        <a:lstStyle/>
        <a:p>
          <a:endParaRPr lang="it-IT"/>
        </a:p>
      </dgm:t>
    </dgm:pt>
    <dgm:pt modelId="{C1910229-669E-48B2-BB18-89E51E0313B1}" type="sibTrans" cxnId="{EFE38F5D-0FAC-41D6-ABBB-7E2193C87BB2}">
      <dgm:prSet/>
      <dgm:spPr/>
      <dgm:t>
        <a:bodyPr/>
        <a:lstStyle/>
        <a:p>
          <a:endParaRPr lang="it-IT"/>
        </a:p>
      </dgm:t>
    </dgm:pt>
    <dgm:pt modelId="{0F998076-2B78-4D68-B878-4A0833B23F13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ECA812ED-BF9F-4331-A16E-C31A754B60BF}" type="parTrans" cxnId="{7849B70F-75DA-4E40-B7F1-9E3AB307E901}">
      <dgm:prSet/>
      <dgm:spPr/>
      <dgm:t>
        <a:bodyPr/>
        <a:lstStyle/>
        <a:p>
          <a:endParaRPr lang="it-IT"/>
        </a:p>
      </dgm:t>
    </dgm:pt>
    <dgm:pt modelId="{C032922B-15D2-4490-8C6B-CB3173852330}" type="sibTrans" cxnId="{7849B70F-75DA-4E40-B7F1-9E3AB307E901}">
      <dgm:prSet/>
      <dgm:spPr/>
      <dgm:t>
        <a:bodyPr/>
        <a:lstStyle/>
        <a:p>
          <a:endParaRPr lang="it-IT"/>
        </a:p>
      </dgm:t>
    </dgm:pt>
    <dgm:pt modelId="{47340EA1-5F24-48A1-916B-D760BEDC1664}">
      <dgm:prSet/>
      <dgm:spPr/>
      <dgm:t>
        <a:bodyPr/>
        <a:lstStyle/>
        <a:p>
          <a:r>
            <a:rPr lang="it-IT" dirty="0"/>
            <a:t>Nome</a:t>
          </a:r>
        </a:p>
      </dgm:t>
    </dgm:pt>
    <dgm:pt modelId="{6576EE7D-A330-4A80-9634-52E2327204C8}" type="parTrans" cxnId="{6D78C3D9-8D02-4A9D-A085-0998F51B019D}">
      <dgm:prSet/>
      <dgm:spPr/>
      <dgm:t>
        <a:bodyPr/>
        <a:lstStyle/>
        <a:p>
          <a:endParaRPr lang="it-IT"/>
        </a:p>
      </dgm:t>
    </dgm:pt>
    <dgm:pt modelId="{FD1862C3-01B4-4111-8EDD-34B2AF6DDCF7}" type="sibTrans" cxnId="{6D78C3D9-8D02-4A9D-A085-0998F51B019D}">
      <dgm:prSet/>
      <dgm:spPr/>
      <dgm:t>
        <a:bodyPr/>
        <a:lstStyle/>
        <a:p>
          <a:endParaRPr lang="it-IT"/>
        </a:p>
      </dgm:t>
    </dgm:pt>
    <dgm:pt modelId="{216DE205-F67E-42C6-8532-40AB47415C3C}">
      <dgm:prSet/>
      <dgm:spPr/>
      <dgm:t>
        <a:bodyPr/>
        <a:lstStyle/>
        <a:p>
          <a:r>
            <a:rPr lang="it-IT" dirty="0"/>
            <a:t>Visita e Esame</a:t>
          </a:r>
        </a:p>
      </dgm:t>
    </dgm:pt>
    <dgm:pt modelId="{4AFCADC8-BBD9-4D12-998D-6905EE83FBA6}" type="parTrans" cxnId="{FD20B291-1131-4B1F-8FD2-D2CFE7C7112D}">
      <dgm:prSet/>
      <dgm:spPr/>
      <dgm:t>
        <a:bodyPr/>
        <a:lstStyle/>
        <a:p>
          <a:endParaRPr lang="it-IT"/>
        </a:p>
      </dgm:t>
    </dgm:pt>
    <dgm:pt modelId="{00450604-809D-4E25-A230-7BB3453A5AEB}" type="sibTrans" cxnId="{FD20B291-1131-4B1F-8FD2-D2CFE7C7112D}">
      <dgm:prSet/>
      <dgm:spPr/>
      <dgm:t>
        <a:bodyPr/>
        <a:lstStyle/>
        <a:p>
          <a:endParaRPr lang="it-IT"/>
        </a:p>
      </dgm:t>
    </dgm:pt>
    <dgm:pt modelId="{D0975F2D-A275-4A97-A81E-0AB0C9CEDA85}">
      <dgm:prSet/>
      <dgm:spPr/>
      <dgm:t>
        <a:bodyPr/>
        <a:lstStyle/>
        <a:p>
          <a:r>
            <a:rPr lang="it-IT" u="sng" dirty="0"/>
            <a:t>ID</a:t>
          </a:r>
        </a:p>
      </dgm:t>
    </dgm:pt>
    <dgm:pt modelId="{F48D11C2-3C82-4178-8F61-DA9A31667FE5}" type="parTrans" cxnId="{ED4C1213-3771-464E-B1BF-3ACCE5C41ACB}">
      <dgm:prSet/>
      <dgm:spPr/>
      <dgm:t>
        <a:bodyPr/>
        <a:lstStyle/>
        <a:p>
          <a:endParaRPr lang="it-IT"/>
        </a:p>
      </dgm:t>
    </dgm:pt>
    <dgm:pt modelId="{A57E8D76-E2B1-4395-9752-7C544804CB1B}" type="sibTrans" cxnId="{ED4C1213-3771-464E-B1BF-3ACCE5C41ACB}">
      <dgm:prSet/>
      <dgm:spPr/>
      <dgm:t>
        <a:bodyPr/>
        <a:lstStyle/>
        <a:p>
          <a:endParaRPr lang="it-IT"/>
        </a:p>
      </dgm:t>
    </dgm:pt>
    <dgm:pt modelId="{1FFE2585-6581-45CC-B752-9C138E4371CE}">
      <dgm:prSet/>
      <dgm:spPr/>
      <dgm:t>
        <a:bodyPr/>
        <a:lstStyle/>
        <a:p>
          <a:r>
            <a:rPr lang="it-IT" dirty="0"/>
            <a:t>Data</a:t>
          </a:r>
        </a:p>
      </dgm:t>
    </dgm:pt>
    <dgm:pt modelId="{BFE27604-7808-4921-A255-4EACB387B18B}" type="parTrans" cxnId="{70C5E1A0-1ECE-4D95-9FF1-AC6A4EFEEBC2}">
      <dgm:prSet/>
      <dgm:spPr/>
      <dgm:t>
        <a:bodyPr/>
        <a:lstStyle/>
        <a:p>
          <a:endParaRPr lang="it-IT"/>
        </a:p>
      </dgm:t>
    </dgm:pt>
    <dgm:pt modelId="{2F652181-3DF0-4E94-B60B-B903856EF483}" type="sibTrans" cxnId="{70C5E1A0-1ECE-4D95-9FF1-AC6A4EFEEBC2}">
      <dgm:prSet/>
      <dgm:spPr/>
      <dgm:t>
        <a:bodyPr/>
        <a:lstStyle/>
        <a:p>
          <a:endParaRPr lang="it-IT"/>
        </a:p>
      </dgm:t>
    </dgm:pt>
    <dgm:pt modelId="{B36FFFB5-F42D-45D2-AE0C-A6777FB0F80E}">
      <dgm:prSet/>
      <dgm:spPr/>
      <dgm:t>
        <a:bodyPr/>
        <a:lstStyle/>
        <a:p>
          <a:r>
            <a:rPr lang="it-IT" dirty="0"/>
            <a:t>Paziente</a:t>
          </a:r>
        </a:p>
      </dgm:t>
    </dgm:pt>
    <dgm:pt modelId="{D97D8F7E-2A79-48D5-91E0-3F88CFE109DA}" type="parTrans" cxnId="{2C004192-A126-4840-AEA3-94A077E7AC7B}">
      <dgm:prSet/>
      <dgm:spPr/>
      <dgm:t>
        <a:bodyPr/>
        <a:lstStyle/>
        <a:p>
          <a:endParaRPr lang="it-IT"/>
        </a:p>
      </dgm:t>
    </dgm:pt>
    <dgm:pt modelId="{494422CD-64F2-435D-843E-9C6000169937}" type="sibTrans" cxnId="{2C004192-A126-4840-AEA3-94A077E7AC7B}">
      <dgm:prSet/>
      <dgm:spPr/>
      <dgm:t>
        <a:bodyPr/>
        <a:lstStyle/>
        <a:p>
          <a:endParaRPr lang="it-IT"/>
        </a:p>
      </dgm:t>
    </dgm:pt>
    <dgm:pt modelId="{D285F4CA-5A85-4015-A51C-D23DC0F04BBC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17ABFEB3-1FB6-4DEE-8C87-93E54848DB9B}" type="parTrans" cxnId="{EC9F8E12-CCF5-444B-9D26-7A8346939B36}">
      <dgm:prSet/>
      <dgm:spPr/>
      <dgm:t>
        <a:bodyPr/>
        <a:lstStyle/>
        <a:p>
          <a:endParaRPr lang="it-IT"/>
        </a:p>
      </dgm:t>
    </dgm:pt>
    <dgm:pt modelId="{BF4607EE-F463-491B-8733-064FAAFE3FEA}" type="sibTrans" cxnId="{EC9F8E12-CCF5-444B-9D26-7A8346939B36}">
      <dgm:prSet/>
      <dgm:spPr/>
      <dgm:t>
        <a:bodyPr/>
        <a:lstStyle/>
        <a:p>
          <a:endParaRPr lang="it-IT"/>
        </a:p>
      </dgm:t>
    </dgm:pt>
    <dgm:pt modelId="{56FE66C4-BA0E-4120-8D95-FBBF3D621A51}">
      <dgm:prSet/>
      <dgm:spPr/>
      <dgm:t>
        <a:bodyPr/>
        <a:lstStyle/>
        <a:p>
          <a:r>
            <a:rPr lang="it-IT" dirty="0"/>
            <a:t>Nome</a:t>
          </a:r>
        </a:p>
      </dgm:t>
    </dgm:pt>
    <dgm:pt modelId="{7A3689D8-2A5B-42B7-A686-F13F0B0E52FC}" type="parTrans" cxnId="{21F98A4D-3D89-497C-9CF8-4EAB1D8B528C}">
      <dgm:prSet/>
      <dgm:spPr/>
      <dgm:t>
        <a:bodyPr/>
        <a:lstStyle/>
        <a:p>
          <a:endParaRPr lang="it-IT"/>
        </a:p>
      </dgm:t>
    </dgm:pt>
    <dgm:pt modelId="{B00FB06B-23B3-4F87-8C0D-554693FCF780}" type="sibTrans" cxnId="{21F98A4D-3D89-497C-9CF8-4EAB1D8B528C}">
      <dgm:prSet/>
      <dgm:spPr/>
      <dgm:t>
        <a:bodyPr/>
        <a:lstStyle/>
        <a:p>
          <a:endParaRPr lang="it-IT"/>
        </a:p>
      </dgm:t>
    </dgm:pt>
    <dgm:pt modelId="{020EAFA2-6A1B-4961-A976-7DD3EDFA8DF0}">
      <dgm:prSet/>
      <dgm:spPr/>
      <dgm:t>
        <a:bodyPr/>
        <a:lstStyle/>
        <a:p>
          <a:r>
            <a:rPr lang="it-IT" dirty="0"/>
            <a:t>Cognome</a:t>
          </a:r>
        </a:p>
      </dgm:t>
    </dgm:pt>
    <dgm:pt modelId="{9AEAEE7E-223E-40D7-9839-31B9EB812883}" type="parTrans" cxnId="{5E6DF3D9-E0C7-4EB7-AD0D-0CB927EDAFBE}">
      <dgm:prSet/>
      <dgm:spPr/>
      <dgm:t>
        <a:bodyPr/>
        <a:lstStyle/>
        <a:p>
          <a:endParaRPr lang="it-IT"/>
        </a:p>
      </dgm:t>
    </dgm:pt>
    <dgm:pt modelId="{A93F377A-78BA-49B1-BC48-0FF8E0DE43C3}" type="sibTrans" cxnId="{5E6DF3D9-E0C7-4EB7-AD0D-0CB927EDAFBE}">
      <dgm:prSet/>
      <dgm:spPr/>
      <dgm:t>
        <a:bodyPr/>
        <a:lstStyle/>
        <a:p>
          <a:endParaRPr lang="it-IT"/>
        </a:p>
      </dgm:t>
    </dgm:pt>
    <dgm:pt modelId="{39E218C5-1F30-4E17-ABA5-7180763B4F7C}">
      <dgm:prSet/>
      <dgm:spPr/>
      <dgm:t>
        <a:bodyPr/>
        <a:lstStyle/>
        <a:p>
          <a:r>
            <a:rPr lang="it-IT" dirty="0" err="1"/>
            <a:t>CodiceFiscale</a:t>
          </a:r>
          <a:endParaRPr lang="it-IT" dirty="0"/>
        </a:p>
      </dgm:t>
    </dgm:pt>
    <dgm:pt modelId="{E14811FA-94CF-40A0-92C4-DCABF197687E}" type="parTrans" cxnId="{28BA6DB2-2187-4948-9CE4-7981A05EDF24}">
      <dgm:prSet/>
      <dgm:spPr/>
      <dgm:t>
        <a:bodyPr/>
        <a:lstStyle/>
        <a:p>
          <a:endParaRPr lang="it-IT"/>
        </a:p>
      </dgm:t>
    </dgm:pt>
    <dgm:pt modelId="{43A2B147-D343-4E69-9590-6531A510886D}" type="sibTrans" cxnId="{28BA6DB2-2187-4948-9CE4-7981A05EDF24}">
      <dgm:prSet/>
      <dgm:spPr/>
      <dgm:t>
        <a:bodyPr/>
        <a:lstStyle/>
        <a:p>
          <a:endParaRPr lang="it-IT"/>
        </a:p>
      </dgm:t>
    </dgm:pt>
    <dgm:pt modelId="{EA46D8F9-DBC9-41C8-89A4-EB2744329098}">
      <dgm:prSet/>
      <dgm:spPr/>
      <dgm:t>
        <a:bodyPr/>
        <a:lstStyle/>
        <a:p>
          <a:r>
            <a:rPr lang="it-IT" dirty="0" err="1"/>
            <a:t>DataNascita</a:t>
          </a:r>
          <a:endParaRPr lang="it-IT" dirty="0"/>
        </a:p>
      </dgm:t>
    </dgm:pt>
    <dgm:pt modelId="{847A2E60-D173-4075-8FAD-9C0A09508716}" type="parTrans" cxnId="{BA59523F-AE50-4A20-A99B-434FD49EDE0E}">
      <dgm:prSet/>
      <dgm:spPr/>
      <dgm:t>
        <a:bodyPr/>
        <a:lstStyle/>
        <a:p>
          <a:endParaRPr lang="it-IT"/>
        </a:p>
      </dgm:t>
    </dgm:pt>
    <dgm:pt modelId="{923AA29B-5E50-4C62-8332-679787200A09}" type="sibTrans" cxnId="{BA59523F-AE50-4A20-A99B-434FD49EDE0E}">
      <dgm:prSet/>
      <dgm:spPr/>
      <dgm:t>
        <a:bodyPr/>
        <a:lstStyle/>
        <a:p>
          <a:endParaRPr lang="it-IT"/>
        </a:p>
      </dgm:t>
    </dgm:pt>
    <dgm:pt modelId="{4B21DBD6-E23A-4288-A0DC-254AF81A2B93}">
      <dgm:prSet/>
      <dgm:spPr/>
      <dgm:t>
        <a:bodyPr/>
        <a:lstStyle/>
        <a:p>
          <a:r>
            <a:rPr lang="it-IT" dirty="0" err="1"/>
            <a:t>LuogoNascita</a:t>
          </a:r>
          <a:endParaRPr lang="it-IT" dirty="0"/>
        </a:p>
      </dgm:t>
    </dgm:pt>
    <dgm:pt modelId="{21D48BD4-BBD7-4D01-BFD4-C40D8A465E48}" type="parTrans" cxnId="{4154AB01-875A-4E27-9407-DD3126C9D1D2}">
      <dgm:prSet/>
      <dgm:spPr/>
      <dgm:t>
        <a:bodyPr/>
        <a:lstStyle/>
        <a:p>
          <a:endParaRPr lang="it-IT"/>
        </a:p>
      </dgm:t>
    </dgm:pt>
    <dgm:pt modelId="{E12BA489-8122-43E4-AB68-3C6396B5A4C4}" type="sibTrans" cxnId="{4154AB01-875A-4E27-9407-DD3126C9D1D2}">
      <dgm:prSet/>
      <dgm:spPr/>
      <dgm:t>
        <a:bodyPr/>
        <a:lstStyle/>
        <a:p>
          <a:endParaRPr lang="it-IT"/>
        </a:p>
      </dgm:t>
    </dgm:pt>
    <dgm:pt modelId="{6FD5C002-A9C6-41AF-8F17-FBD5A7C7706D}">
      <dgm:prSet/>
      <dgm:spPr/>
      <dgm:t>
        <a:bodyPr/>
        <a:lstStyle/>
        <a:p>
          <a:r>
            <a:rPr lang="it-IT" dirty="0"/>
            <a:t>Sesso</a:t>
          </a:r>
        </a:p>
      </dgm:t>
    </dgm:pt>
    <dgm:pt modelId="{A9A4CE8D-9869-4F18-8AFD-58A50AC37994}" type="parTrans" cxnId="{5A43C020-BAFA-40C7-A40C-00B4149D1ADB}">
      <dgm:prSet/>
      <dgm:spPr/>
      <dgm:t>
        <a:bodyPr/>
        <a:lstStyle/>
        <a:p>
          <a:endParaRPr lang="it-IT"/>
        </a:p>
      </dgm:t>
    </dgm:pt>
    <dgm:pt modelId="{07A9F3FB-225E-45E0-9B62-77EBD633F35E}" type="sibTrans" cxnId="{5A43C020-BAFA-40C7-A40C-00B4149D1ADB}">
      <dgm:prSet/>
      <dgm:spPr/>
      <dgm:t>
        <a:bodyPr/>
        <a:lstStyle/>
        <a:p>
          <a:endParaRPr lang="it-IT"/>
        </a:p>
      </dgm:t>
    </dgm:pt>
    <dgm:pt modelId="{7BCE21A7-78D3-456B-943E-3C26405119BB}">
      <dgm:prSet/>
      <dgm:spPr/>
      <dgm:t>
        <a:bodyPr/>
        <a:lstStyle/>
        <a:p>
          <a:r>
            <a:rPr lang="it-IT" dirty="0" err="1"/>
            <a:t>DataRicovero</a:t>
          </a:r>
          <a:endParaRPr lang="it-IT" dirty="0"/>
        </a:p>
      </dgm:t>
    </dgm:pt>
    <dgm:pt modelId="{13F028BF-2F3A-40E3-98D5-21BA2BFA04B8}" type="parTrans" cxnId="{A68A6884-069C-4733-8AD0-0E880E571490}">
      <dgm:prSet/>
      <dgm:spPr/>
      <dgm:t>
        <a:bodyPr/>
        <a:lstStyle/>
        <a:p>
          <a:endParaRPr lang="it-IT"/>
        </a:p>
      </dgm:t>
    </dgm:pt>
    <dgm:pt modelId="{D066DA41-72FC-4248-9F24-9247FCE5FD9C}" type="sibTrans" cxnId="{A68A6884-069C-4733-8AD0-0E880E571490}">
      <dgm:prSet/>
      <dgm:spPr/>
      <dgm:t>
        <a:bodyPr/>
        <a:lstStyle/>
        <a:p>
          <a:endParaRPr lang="it-IT"/>
        </a:p>
      </dgm:t>
    </dgm:pt>
    <dgm:pt modelId="{18DEDCE0-CC0E-4537-BC62-AD694EC82321}">
      <dgm:prSet/>
      <dgm:spPr/>
      <dgm:t>
        <a:bodyPr/>
        <a:lstStyle/>
        <a:p>
          <a:r>
            <a:rPr lang="it-IT" dirty="0"/>
            <a:t>Cognome</a:t>
          </a:r>
        </a:p>
      </dgm:t>
    </dgm:pt>
    <dgm:pt modelId="{095F63CF-008B-42C8-B4FE-BE93E069BE4A}" type="parTrans" cxnId="{937A21A0-6273-4FC8-90BD-4A4BDC191661}">
      <dgm:prSet/>
      <dgm:spPr/>
      <dgm:t>
        <a:bodyPr/>
        <a:lstStyle/>
        <a:p>
          <a:endParaRPr lang="it-IT"/>
        </a:p>
      </dgm:t>
    </dgm:pt>
    <dgm:pt modelId="{CA0396C5-C70C-43E0-A72D-4646E9D25F36}" type="sibTrans" cxnId="{937A21A0-6273-4FC8-90BD-4A4BDC191661}">
      <dgm:prSet/>
      <dgm:spPr/>
      <dgm:t>
        <a:bodyPr/>
        <a:lstStyle/>
        <a:p>
          <a:endParaRPr lang="it-IT"/>
        </a:p>
      </dgm:t>
    </dgm:pt>
    <dgm:pt modelId="{F1EFB158-9892-48B3-8D12-E24A088A8A1B}">
      <dgm:prSet/>
      <dgm:spPr/>
      <dgm:t>
        <a:bodyPr/>
        <a:lstStyle/>
        <a:p>
          <a:r>
            <a:rPr lang="it-IT" dirty="0" err="1"/>
            <a:t>DataNascita</a:t>
          </a:r>
          <a:endParaRPr lang="it-IT" dirty="0"/>
        </a:p>
      </dgm:t>
    </dgm:pt>
    <dgm:pt modelId="{20D08BFD-AF70-423E-BF53-202B375F152D}" type="parTrans" cxnId="{373C65BD-E677-466D-9B96-D830BC5FC6FC}">
      <dgm:prSet/>
      <dgm:spPr/>
      <dgm:t>
        <a:bodyPr/>
        <a:lstStyle/>
        <a:p>
          <a:endParaRPr lang="it-IT"/>
        </a:p>
      </dgm:t>
    </dgm:pt>
    <dgm:pt modelId="{9546754F-C49E-4E22-A787-B7F3683F1DF5}" type="sibTrans" cxnId="{373C65BD-E677-466D-9B96-D830BC5FC6FC}">
      <dgm:prSet/>
      <dgm:spPr/>
      <dgm:t>
        <a:bodyPr/>
        <a:lstStyle/>
        <a:p>
          <a:endParaRPr lang="it-IT"/>
        </a:p>
      </dgm:t>
    </dgm:pt>
    <dgm:pt modelId="{9328D210-A1A9-48AE-A641-B91674229082}">
      <dgm:prSet/>
      <dgm:spPr/>
      <dgm:t>
        <a:bodyPr/>
        <a:lstStyle/>
        <a:p>
          <a:r>
            <a:rPr lang="it-IT" dirty="0" err="1"/>
            <a:t>LuogoNascita</a:t>
          </a:r>
          <a:endParaRPr lang="it-IT" dirty="0"/>
        </a:p>
      </dgm:t>
    </dgm:pt>
    <dgm:pt modelId="{84CCF244-987B-432B-B40D-FF1A77712840}" type="parTrans" cxnId="{B1BDD103-DF38-46D5-8293-23329C4B7810}">
      <dgm:prSet/>
      <dgm:spPr/>
      <dgm:t>
        <a:bodyPr/>
        <a:lstStyle/>
        <a:p>
          <a:endParaRPr lang="it-IT"/>
        </a:p>
      </dgm:t>
    </dgm:pt>
    <dgm:pt modelId="{B08526E4-D9E1-4F63-A930-15FEE6C4AD82}" type="sibTrans" cxnId="{B1BDD103-DF38-46D5-8293-23329C4B7810}">
      <dgm:prSet/>
      <dgm:spPr/>
      <dgm:t>
        <a:bodyPr/>
        <a:lstStyle/>
        <a:p>
          <a:endParaRPr lang="it-IT"/>
        </a:p>
      </dgm:t>
    </dgm:pt>
    <dgm:pt modelId="{F7AC2989-56E1-4D8F-999D-04EF8EE6A03C}">
      <dgm:prSet/>
      <dgm:spPr/>
      <dgm:t>
        <a:bodyPr/>
        <a:lstStyle/>
        <a:p>
          <a:r>
            <a:rPr lang="it-IT" dirty="0"/>
            <a:t>Esito</a:t>
          </a:r>
        </a:p>
      </dgm:t>
    </dgm:pt>
    <dgm:pt modelId="{57612152-BCA6-4EB0-9CFF-AF597548832D}" type="parTrans" cxnId="{DD12BECF-6CC7-4692-A364-C8C861996DA4}">
      <dgm:prSet/>
      <dgm:spPr/>
      <dgm:t>
        <a:bodyPr/>
        <a:lstStyle/>
        <a:p>
          <a:endParaRPr lang="it-IT"/>
        </a:p>
      </dgm:t>
    </dgm:pt>
    <dgm:pt modelId="{8985510F-C6EF-421F-B543-F26AD734FE86}" type="sibTrans" cxnId="{DD12BECF-6CC7-4692-A364-C8C861996DA4}">
      <dgm:prSet/>
      <dgm:spPr/>
      <dgm:t>
        <a:bodyPr/>
        <a:lstStyle/>
        <a:p>
          <a:endParaRPr lang="it-IT"/>
        </a:p>
      </dgm:t>
    </dgm:pt>
    <dgm:pt modelId="{F2AA25E2-2FC0-4932-B57E-972EE1744167}" type="pres">
      <dgm:prSet presAssocID="{DA1FC909-D226-491D-8D1A-532DBDE6E120}" presName="Name0" presStyleCnt="0">
        <dgm:presLayoutVars>
          <dgm:dir/>
          <dgm:animLvl val="lvl"/>
          <dgm:resizeHandles val="exact"/>
        </dgm:presLayoutVars>
      </dgm:prSet>
      <dgm:spPr/>
    </dgm:pt>
    <dgm:pt modelId="{4B463071-A30D-458A-90ED-3F9F21990CD1}" type="pres">
      <dgm:prSet presAssocID="{291575CC-AF56-45CB-A141-AFCED86E965A}" presName="composite" presStyleCnt="0"/>
      <dgm:spPr/>
    </dgm:pt>
    <dgm:pt modelId="{F2C635BC-BEF0-45CA-87CF-60E08A00A304}" type="pres">
      <dgm:prSet presAssocID="{291575CC-AF56-45CB-A141-AFCED86E965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6B8A7D0-9936-47CC-959A-7EAD7BA8C5F4}" type="pres">
      <dgm:prSet presAssocID="{291575CC-AF56-45CB-A141-AFCED86E965A}" presName="desTx" presStyleLbl="alignAccFollowNode1" presStyleIdx="0" presStyleCnt="4">
        <dgm:presLayoutVars>
          <dgm:bulletEnabled val="1"/>
        </dgm:presLayoutVars>
      </dgm:prSet>
      <dgm:spPr/>
    </dgm:pt>
    <dgm:pt modelId="{FB050DDF-3570-4836-8305-FAD20ABCA283}" type="pres">
      <dgm:prSet presAssocID="{F4932CA6-8138-47DA-9419-5DB328865711}" presName="space" presStyleCnt="0"/>
      <dgm:spPr/>
    </dgm:pt>
    <dgm:pt modelId="{B34AF052-FE44-43DB-9F2B-FD3FF47A4D04}" type="pres">
      <dgm:prSet presAssocID="{C20D13B5-89A6-4709-802A-FDE50D304790}" presName="composite" presStyleCnt="0"/>
      <dgm:spPr/>
    </dgm:pt>
    <dgm:pt modelId="{903C7896-CB45-415A-A38F-A7A57D0A84E8}" type="pres">
      <dgm:prSet presAssocID="{C20D13B5-89A6-4709-802A-FDE50D30479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AB397EF-9302-4B97-8029-50190E2D7E37}" type="pres">
      <dgm:prSet presAssocID="{C20D13B5-89A6-4709-802A-FDE50D304790}" presName="desTx" presStyleLbl="alignAccFollowNode1" presStyleIdx="1" presStyleCnt="4">
        <dgm:presLayoutVars>
          <dgm:bulletEnabled val="1"/>
        </dgm:presLayoutVars>
      </dgm:prSet>
      <dgm:spPr/>
    </dgm:pt>
    <dgm:pt modelId="{6DB588CA-A3F1-429C-940C-B93A647568DB}" type="pres">
      <dgm:prSet presAssocID="{C1910229-669E-48B2-BB18-89E51E0313B1}" presName="space" presStyleCnt="0"/>
      <dgm:spPr/>
    </dgm:pt>
    <dgm:pt modelId="{F330EE2D-C182-4065-AA22-D7A51F350691}" type="pres">
      <dgm:prSet presAssocID="{216DE205-F67E-42C6-8532-40AB47415C3C}" presName="composite" presStyleCnt="0"/>
      <dgm:spPr/>
    </dgm:pt>
    <dgm:pt modelId="{D113D295-296A-4C59-B8F4-38B0832B3045}" type="pres">
      <dgm:prSet presAssocID="{216DE205-F67E-42C6-8532-40AB47415C3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C29C03B-641A-479F-A120-1F3A02E9D4E3}" type="pres">
      <dgm:prSet presAssocID="{216DE205-F67E-42C6-8532-40AB47415C3C}" presName="desTx" presStyleLbl="alignAccFollowNode1" presStyleIdx="2" presStyleCnt="4">
        <dgm:presLayoutVars>
          <dgm:bulletEnabled val="1"/>
        </dgm:presLayoutVars>
      </dgm:prSet>
      <dgm:spPr/>
    </dgm:pt>
    <dgm:pt modelId="{25AEA4D6-F1BC-4E41-B959-0B87F4AF494B}" type="pres">
      <dgm:prSet presAssocID="{00450604-809D-4E25-A230-7BB3453A5AEB}" presName="space" presStyleCnt="0"/>
      <dgm:spPr/>
    </dgm:pt>
    <dgm:pt modelId="{9C667C37-1A90-4F5E-A5B0-FDCE64225656}" type="pres">
      <dgm:prSet presAssocID="{B36FFFB5-F42D-45D2-AE0C-A6777FB0F80E}" presName="composite" presStyleCnt="0"/>
      <dgm:spPr/>
    </dgm:pt>
    <dgm:pt modelId="{F6F73DAC-11E2-438D-B089-35E0808B2A3E}" type="pres">
      <dgm:prSet presAssocID="{B36FFFB5-F42D-45D2-AE0C-A6777FB0F80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0546227-C046-4572-B297-1610A119D85D}" type="pres">
      <dgm:prSet presAssocID="{B36FFFB5-F42D-45D2-AE0C-A6777FB0F80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154AB01-875A-4E27-9407-DD3126C9D1D2}" srcId="{B36FFFB5-F42D-45D2-AE0C-A6777FB0F80E}" destId="{4B21DBD6-E23A-4288-A0DC-254AF81A2B93}" srcOrd="5" destOrd="0" parTransId="{21D48BD4-BBD7-4D01-BFD4-C40D8A465E48}" sibTransId="{E12BA489-8122-43E4-AB68-3C6396B5A4C4}"/>
    <dgm:cxn modelId="{B1BDD103-DF38-46D5-8293-23329C4B7810}" srcId="{C20D13B5-89A6-4709-802A-FDE50D304790}" destId="{9328D210-A1A9-48AE-A641-B91674229082}" srcOrd="4" destOrd="0" parTransId="{84CCF244-987B-432B-B40D-FF1A77712840}" sibTransId="{B08526E4-D9E1-4F63-A930-15FEE6C4AD82}"/>
    <dgm:cxn modelId="{5EF4D303-B8D2-42D8-A408-FDA00E08D35F}" type="presOf" srcId="{DA1FC909-D226-491D-8D1A-532DBDE6E120}" destId="{F2AA25E2-2FC0-4932-B57E-972EE1744167}" srcOrd="0" destOrd="0" presId="urn:microsoft.com/office/officeart/2005/8/layout/hList1"/>
    <dgm:cxn modelId="{0FD3A105-5485-4B7B-B7AD-0CC9407C346B}" type="presOf" srcId="{020EAFA2-6A1B-4961-A976-7DD3EDFA8DF0}" destId="{60546227-C046-4572-B297-1610A119D85D}" srcOrd="0" destOrd="2" presId="urn:microsoft.com/office/officeart/2005/8/layout/hList1"/>
    <dgm:cxn modelId="{BAB5B50A-23CE-4223-B643-E23FBB360032}" type="presOf" srcId="{C20D13B5-89A6-4709-802A-FDE50D304790}" destId="{903C7896-CB45-415A-A38F-A7A57D0A84E8}" srcOrd="0" destOrd="0" presId="urn:microsoft.com/office/officeart/2005/8/layout/hList1"/>
    <dgm:cxn modelId="{7849B70F-75DA-4E40-B7F1-9E3AB307E901}" srcId="{C20D13B5-89A6-4709-802A-FDE50D304790}" destId="{0F998076-2B78-4D68-B878-4A0833B23F13}" srcOrd="0" destOrd="0" parTransId="{ECA812ED-BF9F-4331-A16E-C31A754B60BF}" sibTransId="{C032922B-15D2-4490-8C6B-CB3173852330}"/>
    <dgm:cxn modelId="{EC9F8E12-CCF5-444B-9D26-7A8346939B36}" srcId="{B36FFFB5-F42D-45D2-AE0C-A6777FB0F80E}" destId="{D285F4CA-5A85-4015-A51C-D23DC0F04BBC}" srcOrd="0" destOrd="0" parTransId="{17ABFEB3-1FB6-4DEE-8C87-93E54848DB9B}" sibTransId="{BF4607EE-F463-491B-8733-064FAAFE3FEA}"/>
    <dgm:cxn modelId="{ED4C1213-3771-464E-B1BF-3ACCE5C41ACB}" srcId="{216DE205-F67E-42C6-8532-40AB47415C3C}" destId="{D0975F2D-A275-4A97-A81E-0AB0C9CEDA85}" srcOrd="0" destOrd="0" parTransId="{F48D11C2-3C82-4178-8F61-DA9A31667FE5}" sibTransId="{A57E8D76-E2B1-4395-9752-7C544804CB1B}"/>
    <dgm:cxn modelId="{5A43C020-BAFA-40C7-A40C-00B4149D1ADB}" srcId="{B36FFFB5-F42D-45D2-AE0C-A6777FB0F80E}" destId="{6FD5C002-A9C6-41AF-8F17-FBD5A7C7706D}" srcOrd="6" destOrd="0" parTransId="{A9A4CE8D-9869-4F18-8AFD-58A50AC37994}" sibTransId="{07A9F3FB-225E-45E0-9B62-77EBD633F35E}"/>
    <dgm:cxn modelId="{552B7827-06FD-4611-9EB0-062C549FF2D0}" type="presOf" srcId="{EA46D8F9-DBC9-41C8-89A4-EB2744329098}" destId="{60546227-C046-4572-B297-1610A119D85D}" srcOrd="0" destOrd="4" presId="urn:microsoft.com/office/officeart/2005/8/layout/hList1"/>
    <dgm:cxn modelId="{E00DC930-A8C0-41EA-84FD-7595C1CF9CD1}" type="presOf" srcId="{6FD5C002-A9C6-41AF-8F17-FBD5A7C7706D}" destId="{60546227-C046-4572-B297-1610A119D85D}" srcOrd="0" destOrd="6" presId="urn:microsoft.com/office/officeart/2005/8/layout/hList1"/>
    <dgm:cxn modelId="{2A70FE30-4185-4D62-87EE-4FDBCE161E13}" type="presOf" srcId="{B36FFFB5-F42D-45D2-AE0C-A6777FB0F80E}" destId="{F6F73DAC-11E2-438D-B089-35E0808B2A3E}" srcOrd="0" destOrd="0" presId="urn:microsoft.com/office/officeart/2005/8/layout/hList1"/>
    <dgm:cxn modelId="{A581A936-089F-4CB3-8101-78120DA03536}" type="presOf" srcId="{47340EA1-5F24-48A1-916B-D760BEDC1664}" destId="{DAB397EF-9302-4B97-8029-50190E2D7E37}" srcOrd="0" destOrd="1" presId="urn:microsoft.com/office/officeart/2005/8/layout/hList1"/>
    <dgm:cxn modelId="{BA59523F-AE50-4A20-A99B-434FD49EDE0E}" srcId="{B36FFFB5-F42D-45D2-AE0C-A6777FB0F80E}" destId="{EA46D8F9-DBC9-41C8-89A4-EB2744329098}" srcOrd="4" destOrd="0" parTransId="{847A2E60-D173-4075-8FAD-9C0A09508716}" sibTransId="{923AA29B-5E50-4C62-8332-679787200A09}"/>
    <dgm:cxn modelId="{5F6CE03F-5997-45C9-BEF3-770A3B97A9C8}" type="presOf" srcId="{4B21DBD6-E23A-4288-A0DC-254AF81A2B93}" destId="{60546227-C046-4572-B297-1610A119D85D}" srcOrd="0" destOrd="5" presId="urn:microsoft.com/office/officeart/2005/8/layout/hList1"/>
    <dgm:cxn modelId="{EFE38F5D-0FAC-41D6-ABBB-7E2193C87BB2}" srcId="{DA1FC909-D226-491D-8D1A-532DBDE6E120}" destId="{C20D13B5-89A6-4709-802A-FDE50D304790}" srcOrd="1" destOrd="0" parTransId="{AE02078C-D5E4-4305-B5CC-CDC372463F9C}" sibTransId="{C1910229-669E-48B2-BB18-89E51E0313B1}"/>
    <dgm:cxn modelId="{E19EF543-5234-413B-9355-C9732E20EBFC}" type="presOf" srcId="{F7AC2989-56E1-4D8F-999D-04EF8EE6A03C}" destId="{0C29C03B-641A-479F-A120-1F3A02E9D4E3}" srcOrd="0" destOrd="2" presId="urn:microsoft.com/office/officeart/2005/8/layout/hList1"/>
    <dgm:cxn modelId="{E67B0B64-E216-4E70-BFBD-D465F0A2B19B}" type="presOf" srcId="{9328D210-A1A9-48AE-A641-B91674229082}" destId="{DAB397EF-9302-4B97-8029-50190E2D7E37}" srcOrd="0" destOrd="4" presId="urn:microsoft.com/office/officeart/2005/8/layout/hList1"/>
    <dgm:cxn modelId="{BCCDD844-2FE2-462B-ACC5-751AC603F8A6}" type="presOf" srcId="{0F998076-2B78-4D68-B878-4A0833B23F13}" destId="{DAB397EF-9302-4B97-8029-50190E2D7E37}" srcOrd="0" destOrd="0" presId="urn:microsoft.com/office/officeart/2005/8/layout/hList1"/>
    <dgm:cxn modelId="{0F645149-BDA3-4EB8-BFA1-8B0DCB375434}" type="presOf" srcId="{56FE66C4-BA0E-4120-8D95-FBBF3D621A51}" destId="{60546227-C046-4572-B297-1610A119D85D}" srcOrd="0" destOrd="1" presId="urn:microsoft.com/office/officeart/2005/8/layout/hList1"/>
    <dgm:cxn modelId="{21F98A4D-3D89-497C-9CF8-4EAB1D8B528C}" srcId="{B36FFFB5-F42D-45D2-AE0C-A6777FB0F80E}" destId="{56FE66C4-BA0E-4120-8D95-FBBF3D621A51}" srcOrd="1" destOrd="0" parTransId="{7A3689D8-2A5B-42B7-A686-F13F0B0E52FC}" sibTransId="{B00FB06B-23B3-4F87-8C0D-554693FCF780}"/>
    <dgm:cxn modelId="{BD1A0681-DCD0-4541-9C68-6976500B1664}" type="presOf" srcId="{1FFE2585-6581-45CC-B752-9C138E4371CE}" destId="{0C29C03B-641A-479F-A120-1F3A02E9D4E3}" srcOrd="0" destOrd="1" presId="urn:microsoft.com/office/officeart/2005/8/layout/hList1"/>
    <dgm:cxn modelId="{7D936282-DB62-4F07-B75A-5CC304794178}" type="presOf" srcId="{F1EFB158-9892-48B3-8D12-E24A088A8A1B}" destId="{DAB397EF-9302-4B97-8029-50190E2D7E37}" srcOrd="0" destOrd="3" presId="urn:microsoft.com/office/officeart/2005/8/layout/hList1"/>
    <dgm:cxn modelId="{A68A6884-069C-4733-8AD0-0E880E571490}" srcId="{B36FFFB5-F42D-45D2-AE0C-A6777FB0F80E}" destId="{7BCE21A7-78D3-456B-943E-3C26405119BB}" srcOrd="7" destOrd="0" parTransId="{13F028BF-2F3A-40E3-98D5-21BA2BFA04B8}" sibTransId="{D066DA41-72FC-4248-9F24-9247FCE5FD9C}"/>
    <dgm:cxn modelId="{8F82CB90-4CC7-4BA3-AAE7-6B67CB63471E}" srcId="{DA1FC909-D226-491D-8D1A-532DBDE6E120}" destId="{291575CC-AF56-45CB-A141-AFCED86E965A}" srcOrd="0" destOrd="0" parTransId="{CF016E7A-339A-4D32-819A-E00D4AE6AAD7}" sibTransId="{F4932CA6-8138-47DA-9419-5DB328865711}"/>
    <dgm:cxn modelId="{FD20B291-1131-4B1F-8FD2-D2CFE7C7112D}" srcId="{DA1FC909-D226-491D-8D1A-532DBDE6E120}" destId="{216DE205-F67E-42C6-8532-40AB47415C3C}" srcOrd="2" destOrd="0" parTransId="{4AFCADC8-BBD9-4D12-998D-6905EE83FBA6}" sibTransId="{00450604-809D-4E25-A230-7BB3453A5AEB}"/>
    <dgm:cxn modelId="{2C004192-A126-4840-AEA3-94A077E7AC7B}" srcId="{DA1FC909-D226-491D-8D1A-532DBDE6E120}" destId="{B36FFFB5-F42D-45D2-AE0C-A6777FB0F80E}" srcOrd="3" destOrd="0" parTransId="{D97D8F7E-2A79-48D5-91E0-3F88CFE109DA}" sibTransId="{494422CD-64F2-435D-843E-9C6000169937}"/>
    <dgm:cxn modelId="{937A21A0-6273-4FC8-90BD-4A4BDC191661}" srcId="{C20D13B5-89A6-4709-802A-FDE50D304790}" destId="{18DEDCE0-CC0E-4537-BC62-AD694EC82321}" srcOrd="2" destOrd="0" parTransId="{095F63CF-008B-42C8-B4FE-BE93E069BE4A}" sibTransId="{CA0396C5-C70C-43E0-A72D-4646E9D25F36}"/>
    <dgm:cxn modelId="{70C5E1A0-1ECE-4D95-9FF1-AC6A4EFEEBC2}" srcId="{216DE205-F67E-42C6-8532-40AB47415C3C}" destId="{1FFE2585-6581-45CC-B752-9C138E4371CE}" srcOrd="1" destOrd="0" parTransId="{BFE27604-7808-4921-A255-4EACB387B18B}" sibTransId="{2F652181-3DF0-4E94-B60B-B903856EF483}"/>
    <dgm:cxn modelId="{38364DA1-AF5F-4576-817F-256589F9BFA9}" type="presOf" srcId="{39E218C5-1F30-4E17-ABA5-7180763B4F7C}" destId="{60546227-C046-4572-B297-1610A119D85D}" srcOrd="0" destOrd="3" presId="urn:microsoft.com/office/officeart/2005/8/layout/hList1"/>
    <dgm:cxn modelId="{02813DA4-CE36-4E3C-A036-BFFD620A80A0}" type="presOf" srcId="{7BCE21A7-78D3-456B-943E-3C26405119BB}" destId="{60546227-C046-4572-B297-1610A119D85D}" srcOrd="0" destOrd="7" presId="urn:microsoft.com/office/officeart/2005/8/layout/hList1"/>
    <dgm:cxn modelId="{E25F5EAB-8017-4653-B666-713AA7F95DAC}" type="presOf" srcId="{D285F4CA-5A85-4015-A51C-D23DC0F04BBC}" destId="{60546227-C046-4572-B297-1610A119D85D}" srcOrd="0" destOrd="0" presId="urn:microsoft.com/office/officeart/2005/8/layout/hList1"/>
    <dgm:cxn modelId="{28BA6DB2-2187-4948-9CE4-7981A05EDF24}" srcId="{B36FFFB5-F42D-45D2-AE0C-A6777FB0F80E}" destId="{39E218C5-1F30-4E17-ABA5-7180763B4F7C}" srcOrd="3" destOrd="0" parTransId="{E14811FA-94CF-40A0-92C4-DCABF197687E}" sibTransId="{43A2B147-D343-4E69-9590-6531A510886D}"/>
    <dgm:cxn modelId="{D3FE8EB2-8A5F-4CC9-A49D-4B288F3988EB}" type="presOf" srcId="{D0975F2D-A275-4A97-A81E-0AB0C9CEDA85}" destId="{0C29C03B-641A-479F-A120-1F3A02E9D4E3}" srcOrd="0" destOrd="0" presId="urn:microsoft.com/office/officeart/2005/8/layout/hList1"/>
    <dgm:cxn modelId="{99435FB6-BAF6-4603-AF04-C40DCED72A74}" type="presOf" srcId="{216DE205-F67E-42C6-8532-40AB47415C3C}" destId="{D113D295-296A-4C59-B8F4-38B0832B3045}" srcOrd="0" destOrd="0" presId="urn:microsoft.com/office/officeart/2005/8/layout/hList1"/>
    <dgm:cxn modelId="{373C65BD-E677-466D-9B96-D830BC5FC6FC}" srcId="{C20D13B5-89A6-4709-802A-FDE50D304790}" destId="{F1EFB158-9892-48B3-8D12-E24A088A8A1B}" srcOrd="3" destOrd="0" parTransId="{20D08BFD-AF70-423E-BF53-202B375F152D}" sibTransId="{9546754F-C49E-4E22-A787-B7F3683F1DF5}"/>
    <dgm:cxn modelId="{AAE305CA-AE78-4AD7-AD59-85CD14F80C4D}" type="presOf" srcId="{291575CC-AF56-45CB-A141-AFCED86E965A}" destId="{F2C635BC-BEF0-45CA-87CF-60E08A00A304}" srcOrd="0" destOrd="0" presId="urn:microsoft.com/office/officeart/2005/8/layout/hList1"/>
    <dgm:cxn modelId="{DD12BECF-6CC7-4692-A364-C8C861996DA4}" srcId="{216DE205-F67E-42C6-8532-40AB47415C3C}" destId="{F7AC2989-56E1-4D8F-999D-04EF8EE6A03C}" srcOrd="2" destOrd="0" parTransId="{57612152-BCA6-4EB0-9CFF-AF597548832D}" sibTransId="{8985510F-C6EF-421F-B543-F26AD734FE86}"/>
    <dgm:cxn modelId="{6D78C3D9-8D02-4A9D-A085-0998F51B019D}" srcId="{C20D13B5-89A6-4709-802A-FDE50D304790}" destId="{47340EA1-5F24-48A1-916B-D760BEDC1664}" srcOrd="1" destOrd="0" parTransId="{6576EE7D-A330-4A80-9634-52E2327204C8}" sibTransId="{FD1862C3-01B4-4111-8EDD-34B2AF6DDCF7}"/>
    <dgm:cxn modelId="{5E6DF3D9-E0C7-4EB7-AD0D-0CB927EDAFBE}" srcId="{B36FFFB5-F42D-45D2-AE0C-A6777FB0F80E}" destId="{020EAFA2-6A1B-4961-A976-7DD3EDFA8DF0}" srcOrd="2" destOrd="0" parTransId="{9AEAEE7E-223E-40D7-9839-31B9EB812883}" sibTransId="{A93F377A-78BA-49B1-BC48-0FF8E0DE43C3}"/>
    <dgm:cxn modelId="{C2DA10EA-F9DC-4F25-95BD-42647BCFE1B0}" type="presOf" srcId="{81BD16C4-DD94-4E77-B3C6-FCC64E202B87}" destId="{B6B8A7D0-9936-47CC-959A-7EAD7BA8C5F4}" srcOrd="0" destOrd="0" presId="urn:microsoft.com/office/officeart/2005/8/layout/hList1"/>
    <dgm:cxn modelId="{F74619F0-5DFA-4A69-BF7D-D124401E0237}" type="presOf" srcId="{18DEDCE0-CC0E-4537-BC62-AD694EC82321}" destId="{DAB397EF-9302-4B97-8029-50190E2D7E37}" srcOrd="0" destOrd="2" presId="urn:microsoft.com/office/officeart/2005/8/layout/hList1"/>
    <dgm:cxn modelId="{6784D2F1-3F53-41D5-87DB-67257F1C2982}" srcId="{291575CC-AF56-45CB-A141-AFCED86E965A}" destId="{81BD16C4-DD94-4E77-B3C6-FCC64E202B87}" srcOrd="0" destOrd="0" parTransId="{D48E0E7E-2FEC-42EE-BD97-E38D27E5C3FB}" sibTransId="{A1C5EFAC-96D4-44A3-8727-B8755E53084C}"/>
    <dgm:cxn modelId="{F165BE71-9964-4BC5-B71A-96A8A49A5228}" type="presParOf" srcId="{F2AA25E2-2FC0-4932-B57E-972EE1744167}" destId="{4B463071-A30D-458A-90ED-3F9F21990CD1}" srcOrd="0" destOrd="0" presId="urn:microsoft.com/office/officeart/2005/8/layout/hList1"/>
    <dgm:cxn modelId="{58346343-F739-479D-899C-7123A2B72337}" type="presParOf" srcId="{4B463071-A30D-458A-90ED-3F9F21990CD1}" destId="{F2C635BC-BEF0-45CA-87CF-60E08A00A304}" srcOrd="0" destOrd="0" presId="urn:microsoft.com/office/officeart/2005/8/layout/hList1"/>
    <dgm:cxn modelId="{06F8E6F4-E891-40FC-8E93-663DFBC57099}" type="presParOf" srcId="{4B463071-A30D-458A-90ED-3F9F21990CD1}" destId="{B6B8A7D0-9936-47CC-959A-7EAD7BA8C5F4}" srcOrd="1" destOrd="0" presId="urn:microsoft.com/office/officeart/2005/8/layout/hList1"/>
    <dgm:cxn modelId="{4ED67486-8705-464E-9EF5-0EF16CB6AD8B}" type="presParOf" srcId="{F2AA25E2-2FC0-4932-B57E-972EE1744167}" destId="{FB050DDF-3570-4836-8305-FAD20ABCA283}" srcOrd="1" destOrd="0" presId="urn:microsoft.com/office/officeart/2005/8/layout/hList1"/>
    <dgm:cxn modelId="{782E36EF-C5BE-4A39-B602-12E28B4292EA}" type="presParOf" srcId="{F2AA25E2-2FC0-4932-B57E-972EE1744167}" destId="{B34AF052-FE44-43DB-9F2B-FD3FF47A4D04}" srcOrd="2" destOrd="0" presId="urn:microsoft.com/office/officeart/2005/8/layout/hList1"/>
    <dgm:cxn modelId="{9BC31611-CA22-4253-88DB-8E989B17B26C}" type="presParOf" srcId="{B34AF052-FE44-43DB-9F2B-FD3FF47A4D04}" destId="{903C7896-CB45-415A-A38F-A7A57D0A84E8}" srcOrd="0" destOrd="0" presId="urn:microsoft.com/office/officeart/2005/8/layout/hList1"/>
    <dgm:cxn modelId="{3D64309C-7A5C-4F6A-8FDD-130BCCEF4E3F}" type="presParOf" srcId="{B34AF052-FE44-43DB-9F2B-FD3FF47A4D04}" destId="{DAB397EF-9302-4B97-8029-50190E2D7E37}" srcOrd="1" destOrd="0" presId="urn:microsoft.com/office/officeart/2005/8/layout/hList1"/>
    <dgm:cxn modelId="{70E624C7-8681-472C-9A73-A8349A0656C8}" type="presParOf" srcId="{F2AA25E2-2FC0-4932-B57E-972EE1744167}" destId="{6DB588CA-A3F1-429C-940C-B93A647568DB}" srcOrd="3" destOrd="0" presId="urn:microsoft.com/office/officeart/2005/8/layout/hList1"/>
    <dgm:cxn modelId="{D6EE9B6F-953A-44B7-B35F-611651AA94E4}" type="presParOf" srcId="{F2AA25E2-2FC0-4932-B57E-972EE1744167}" destId="{F330EE2D-C182-4065-AA22-D7A51F350691}" srcOrd="4" destOrd="0" presId="urn:microsoft.com/office/officeart/2005/8/layout/hList1"/>
    <dgm:cxn modelId="{28B81B44-B78D-4CB2-9EDD-3A31D602211F}" type="presParOf" srcId="{F330EE2D-C182-4065-AA22-D7A51F350691}" destId="{D113D295-296A-4C59-B8F4-38B0832B3045}" srcOrd="0" destOrd="0" presId="urn:microsoft.com/office/officeart/2005/8/layout/hList1"/>
    <dgm:cxn modelId="{96DAC564-2B3C-4DA7-B763-6FA10F142E3C}" type="presParOf" srcId="{F330EE2D-C182-4065-AA22-D7A51F350691}" destId="{0C29C03B-641A-479F-A120-1F3A02E9D4E3}" srcOrd="1" destOrd="0" presId="urn:microsoft.com/office/officeart/2005/8/layout/hList1"/>
    <dgm:cxn modelId="{B3A00C3C-F91C-4958-8432-8007A79FB855}" type="presParOf" srcId="{F2AA25E2-2FC0-4932-B57E-972EE1744167}" destId="{25AEA4D6-F1BC-4E41-B959-0B87F4AF494B}" srcOrd="5" destOrd="0" presId="urn:microsoft.com/office/officeart/2005/8/layout/hList1"/>
    <dgm:cxn modelId="{512943CB-BA80-4CC6-AAE9-60F3B9118D1A}" type="presParOf" srcId="{F2AA25E2-2FC0-4932-B57E-972EE1744167}" destId="{9C667C37-1A90-4F5E-A5B0-FDCE64225656}" srcOrd="6" destOrd="0" presId="urn:microsoft.com/office/officeart/2005/8/layout/hList1"/>
    <dgm:cxn modelId="{05323703-F882-4337-AF97-9BC7287AE042}" type="presParOf" srcId="{9C667C37-1A90-4F5E-A5B0-FDCE64225656}" destId="{F6F73DAC-11E2-438D-B089-35E0808B2A3E}" srcOrd="0" destOrd="0" presId="urn:microsoft.com/office/officeart/2005/8/layout/hList1"/>
    <dgm:cxn modelId="{CCF3CDF9-6EFD-4DBD-8415-969A49A9982C}" type="presParOf" srcId="{9C667C37-1A90-4F5E-A5B0-FDCE64225656}" destId="{60546227-C046-4572-B297-1610A11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DF951-7FB7-4CAF-AF11-1EFE15A5DBA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B9DE2C0D-0BD4-4C1F-B5D1-835735E6B875}">
      <dgm:prSet/>
      <dgm:spPr/>
      <dgm:t>
        <a:bodyPr/>
        <a:lstStyle/>
        <a:p>
          <a:r>
            <a:rPr lang="it-IT" dirty="0"/>
            <a:t>Ospedale - Reparto</a:t>
          </a:r>
        </a:p>
      </dgm:t>
    </dgm:pt>
    <dgm:pt modelId="{E1EFD431-80F9-4397-96AE-A18D7E0BCFF6}" type="parTrans" cxnId="{9E2ADB70-40CE-4AD3-B0A3-C0446B31B546}">
      <dgm:prSet/>
      <dgm:spPr/>
      <dgm:t>
        <a:bodyPr/>
        <a:lstStyle/>
        <a:p>
          <a:endParaRPr lang="it-IT"/>
        </a:p>
      </dgm:t>
    </dgm:pt>
    <dgm:pt modelId="{05113951-0F5E-4926-8E8B-D2800C514191}" type="sibTrans" cxnId="{9E2ADB70-40CE-4AD3-B0A3-C0446B31B546}">
      <dgm:prSet/>
      <dgm:spPr/>
      <dgm:t>
        <a:bodyPr/>
        <a:lstStyle/>
        <a:p>
          <a:endParaRPr lang="it-IT"/>
        </a:p>
      </dgm:t>
    </dgm:pt>
    <dgm:pt modelId="{E2AD2CFC-7FBD-4C63-BBFC-B8D93A39AFA4}">
      <dgm:prSet/>
      <dgm:spPr/>
      <dgm:t>
        <a:bodyPr/>
        <a:lstStyle/>
        <a:p>
          <a:r>
            <a:rPr lang="it-IT" dirty="0"/>
            <a:t>In un ospedale ci sono più reparti ma un reparto può appartenere ad un solo ospedale particolare (entità debole)</a:t>
          </a:r>
        </a:p>
      </dgm:t>
    </dgm:pt>
    <dgm:pt modelId="{D1860DAA-CDBF-426B-B868-65059E96684F}" type="parTrans" cxnId="{26644D12-E573-4FBE-811D-F6B55784001F}">
      <dgm:prSet/>
      <dgm:spPr/>
      <dgm:t>
        <a:bodyPr/>
        <a:lstStyle/>
        <a:p>
          <a:endParaRPr lang="it-IT"/>
        </a:p>
      </dgm:t>
    </dgm:pt>
    <dgm:pt modelId="{E557A7E2-20DC-40C8-899D-4BEB270416A0}" type="sibTrans" cxnId="{26644D12-E573-4FBE-811D-F6B55784001F}">
      <dgm:prSet/>
      <dgm:spPr/>
      <dgm:t>
        <a:bodyPr/>
        <a:lstStyle/>
        <a:p>
          <a:endParaRPr lang="it-IT"/>
        </a:p>
      </dgm:t>
    </dgm:pt>
    <dgm:pt modelId="{61DCCBCC-970A-427B-88AB-19D23EC4DC47}">
      <dgm:prSet/>
      <dgm:spPr/>
      <dgm:t>
        <a:bodyPr/>
        <a:lstStyle/>
        <a:p>
          <a:r>
            <a:rPr lang="it-IT" dirty="0"/>
            <a:t>Reparto - Medico</a:t>
          </a:r>
        </a:p>
      </dgm:t>
    </dgm:pt>
    <dgm:pt modelId="{B60CA1B3-70D0-463B-9CA0-CE7008E4BFF7}" type="parTrans" cxnId="{F120F9BA-03A0-4A9B-B821-E6BF19D7C213}">
      <dgm:prSet/>
      <dgm:spPr/>
      <dgm:t>
        <a:bodyPr/>
        <a:lstStyle/>
        <a:p>
          <a:endParaRPr lang="it-IT"/>
        </a:p>
      </dgm:t>
    </dgm:pt>
    <dgm:pt modelId="{2D5B6DFA-9D65-4986-B654-C9ACE4A72037}" type="sibTrans" cxnId="{F120F9BA-03A0-4A9B-B821-E6BF19D7C213}">
      <dgm:prSet/>
      <dgm:spPr/>
      <dgm:t>
        <a:bodyPr/>
        <a:lstStyle/>
        <a:p>
          <a:endParaRPr lang="it-IT"/>
        </a:p>
      </dgm:t>
    </dgm:pt>
    <dgm:pt modelId="{63C39535-571C-43A6-80DC-98B1AD1159FD}">
      <dgm:prSet/>
      <dgm:spPr/>
      <dgm:t>
        <a:bodyPr/>
        <a:lstStyle/>
        <a:p>
          <a:r>
            <a:rPr lang="it-IT" dirty="0"/>
            <a:t>In un reparto afferiscono più medici, un medico appartiene ad un solo reparto</a:t>
          </a:r>
        </a:p>
      </dgm:t>
    </dgm:pt>
    <dgm:pt modelId="{BB6A073B-E87E-4A64-81B2-04B9199A3345}" type="parTrans" cxnId="{3B017E55-1A83-4B7A-9A11-7B6A79B6EAA6}">
      <dgm:prSet/>
      <dgm:spPr/>
      <dgm:t>
        <a:bodyPr/>
        <a:lstStyle/>
        <a:p>
          <a:endParaRPr lang="it-IT"/>
        </a:p>
      </dgm:t>
    </dgm:pt>
    <dgm:pt modelId="{E3E6355F-10ED-4EF4-BAD1-7432B2298754}" type="sibTrans" cxnId="{3B017E55-1A83-4B7A-9A11-7B6A79B6EAA6}">
      <dgm:prSet/>
      <dgm:spPr/>
      <dgm:t>
        <a:bodyPr/>
        <a:lstStyle/>
        <a:p>
          <a:endParaRPr lang="it-IT"/>
        </a:p>
      </dgm:t>
    </dgm:pt>
    <dgm:pt modelId="{F46BE340-37FC-4782-A08C-5B98C44B5797}">
      <dgm:prSet/>
      <dgm:spPr/>
      <dgm:t>
        <a:bodyPr/>
        <a:lstStyle/>
        <a:p>
          <a:r>
            <a:rPr lang="it-IT" dirty="0"/>
            <a:t>Paziente - Esame</a:t>
          </a:r>
        </a:p>
      </dgm:t>
    </dgm:pt>
    <dgm:pt modelId="{77E6B012-CC16-44AC-804E-8558DDCA5F04}" type="parTrans" cxnId="{DDF8AF13-4933-465D-8E5D-08750043C40E}">
      <dgm:prSet/>
      <dgm:spPr/>
      <dgm:t>
        <a:bodyPr/>
        <a:lstStyle/>
        <a:p>
          <a:endParaRPr lang="it-IT"/>
        </a:p>
      </dgm:t>
    </dgm:pt>
    <dgm:pt modelId="{8428F3C0-990F-43AF-974C-C3AE8A688F72}" type="sibTrans" cxnId="{DDF8AF13-4933-465D-8E5D-08750043C40E}">
      <dgm:prSet/>
      <dgm:spPr/>
      <dgm:t>
        <a:bodyPr/>
        <a:lstStyle/>
        <a:p>
          <a:endParaRPr lang="it-IT"/>
        </a:p>
      </dgm:t>
    </dgm:pt>
    <dgm:pt modelId="{5746FF2E-8A20-42CB-A26D-EA97E0E21645}">
      <dgm:prSet/>
      <dgm:spPr/>
      <dgm:t>
        <a:bodyPr/>
        <a:lstStyle/>
        <a:p>
          <a:r>
            <a:rPr lang="it-IT" dirty="0"/>
            <a:t>Un paziente può fare più esami, un esame può essere fatto solo su un paziente</a:t>
          </a:r>
        </a:p>
      </dgm:t>
    </dgm:pt>
    <dgm:pt modelId="{956D0B99-F927-4836-A483-74A486FAAC42}" type="parTrans" cxnId="{1CF57116-5CAE-4E55-A507-37D0C7C5C2BE}">
      <dgm:prSet/>
      <dgm:spPr/>
      <dgm:t>
        <a:bodyPr/>
        <a:lstStyle/>
        <a:p>
          <a:endParaRPr lang="it-IT"/>
        </a:p>
      </dgm:t>
    </dgm:pt>
    <dgm:pt modelId="{E28B3516-5271-488D-8CE0-0D0AC34B7041}" type="sibTrans" cxnId="{1CF57116-5CAE-4E55-A507-37D0C7C5C2BE}">
      <dgm:prSet/>
      <dgm:spPr/>
      <dgm:t>
        <a:bodyPr/>
        <a:lstStyle/>
        <a:p>
          <a:endParaRPr lang="it-IT"/>
        </a:p>
      </dgm:t>
    </dgm:pt>
    <dgm:pt modelId="{8DB2163B-537F-49B2-B00F-27698E5AA468}">
      <dgm:prSet/>
      <dgm:spPr/>
      <dgm:t>
        <a:bodyPr/>
        <a:lstStyle/>
        <a:p>
          <a:r>
            <a:rPr lang="it-IT" dirty="0"/>
            <a:t>Paziente – Visita – Medico</a:t>
          </a:r>
        </a:p>
      </dgm:t>
    </dgm:pt>
    <dgm:pt modelId="{0798E0B1-9A77-4844-852A-E949B33A1EE9}" type="parTrans" cxnId="{731637AC-136A-4AEA-8053-07311E70999D}">
      <dgm:prSet/>
      <dgm:spPr/>
      <dgm:t>
        <a:bodyPr/>
        <a:lstStyle/>
        <a:p>
          <a:endParaRPr lang="it-IT"/>
        </a:p>
      </dgm:t>
    </dgm:pt>
    <dgm:pt modelId="{006951D6-808F-4D3B-9FDE-F48999799915}" type="sibTrans" cxnId="{731637AC-136A-4AEA-8053-07311E70999D}">
      <dgm:prSet/>
      <dgm:spPr/>
      <dgm:t>
        <a:bodyPr/>
        <a:lstStyle/>
        <a:p>
          <a:endParaRPr lang="it-IT"/>
        </a:p>
      </dgm:t>
    </dgm:pt>
    <dgm:pt modelId="{149708D6-6ACA-4A68-BCDD-90C0DA31142B}">
      <dgm:prSet/>
      <dgm:spPr/>
      <dgm:t>
        <a:bodyPr/>
        <a:lstStyle/>
        <a:p>
          <a:r>
            <a:rPr lang="it-IT" dirty="0"/>
            <a:t>Un paziente può effettuare più visite con un dottore, una visita può essere condotta da un solo medico su un solo paziente, un medico può fare più visite su più pazienti</a:t>
          </a:r>
        </a:p>
      </dgm:t>
    </dgm:pt>
    <dgm:pt modelId="{77A4E5DC-A86E-4DC4-9C09-DBA27A71DDC0}" type="parTrans" cxnId="{5D74B241-0277-4357-92B6-FE07D3D79725}">
      <dgm:prSet/>
      <dgm:spPr/>
      <dgm:t>
        <a:bodyPr/>
        <a:lstStyle/>
        <a:p>
          <a:endParaRPr lang="it-IT"/>
        </a:p>
      </dgm:t>
    </dgm:pt>
    <dgm:pt modelId="{9F026388-0AF8-49F6-B014-C52C0936E5DC}" type="sibTrans" cxnId="{5D74B241-0277-4357-92B6-FE07D3D79725}">
      <dgm:prSet/>
      <dgm:spPr/>
      <dgm:t>
        <a:bodyPr/>
        <a:lstStyle/>
        <a:p>
          <a:endParaRPr lang="it-IT"/>
        </a:p>
      </dgm:t>
    </dgm:pt>
    <dgm:pt modelId="{F5FC9B6B-7374-492E-A8D8-8382674A9731}" type="pres">
      <dgm:prSet presAssocID="{149DF951-7FB7-4CAF-AF11-1EFE15A5DBA0}" presName="Name0" presStyleCnt="0">
        <dgm:presLayoutVars>
          <dgm:dir/>
          <dgm:animLvl val="lvl"/>
          <dgm:resizeHandles val="exact"/>
        </dgm:presLayoutVars>
      </dgm:prSet>
      <dgm:spPr/>
    </dgm:pt>
    <dgm:pt modelId="{5B13DF97-42B6-4E19-A642-919F59986277}" type="pres">
      <dgm:prSet presAssocID="{B9DE2C0D-0BD4-4C1F-B5D1-835735E6B875}" presName="composite" presStyleCnt="0"/>
      <dgm:spPr/>
    </dgm:pt>
    <dgm:pt modelId="{974EE3EF-5781-45A5-87F8-F019159DDECC}" type="pres">
      <dgm:prSet presAssocID="{B9DE2C0D-0BD4-4C1F-B5D1-835735E6B8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CB6565D-62DF-4A09-A173-0F359090113F}" type="pres">
      <dgm:prSet presAssocID="{B9DE2C0D-0BD4-4C1F-B5D1-835735E6B875}" presName="desTx" presStyleLbl="alignAccFollowNode1" presStyleIdx="0" presStyleCnt="4">
        <dgm:presLayoutVars>
          <dgm:bulletEnabled val="1"/>
        </dgm:presLayoutVars>
      </dgm:prSet>
      <dgm:spPr/>
    </dgm:pt>
    <dgm:pt modelId="{3C99C4C0-F6F4-4A78-90EA-D549F44957DC}" type="pres">
      <dgm:prSet presAssocID="{05113951-0F5E-4926-8E8B-D2800C514191}" presName="space" presStyleCnt="0"/>
      <dgm:spPr/>
    </dgm:pt>
    <dgm:pt modelId="{443A084E-A6D6-4BC4-9AF2-B2A48AC9DACA}" type="pres">
      <dgm:prSet presAssocID="{61DCCBCC-970A-427B-88AB-19D23EC4DC47}" presName="composite" presStyleCnt="0"/>
      <dgm:spPr/>
    </dgm:pt>
    <dgm:pt modelId="{3D457CD1-A635-4301-904C-7A7655827EEA}" type="pres">
      <dgm:prSet presAssocID="{61DCCBCC-970A-427B-88AB-19D23EC4DC4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0455468-BF1D-4AD0-BCBC-115D47064880}" type="pres">
      <dgm:prSet presAssocID="{61DCCBCC-970A-427B-88AB-19D23EC4DC47}" presName="desTx" presStyleLbl="alignAccFollowNode1" presStyleIdx="1" presStyleCnt="4">
        <dgm:presLayoutVars>
          <dgm:bulletEnabled val="1"/>
        </dgm:presLayoutVars>
      </dgm:prSet>
      <dgm:spPr/>
    </dgm:pt>
    <dgm:pt modelId="{7C1EF136-33E8-4DF9-B356-8FB5BE4CED92}" type="pres">
      <dgm:prSet presAssocID="{2D5B6DFA-9D65-4986-B654-C9ACE4A72037}" presName="space" presStyleCnt="0"/>
      <dgm:spPr/>
    </dgm:pt>
    <dgm:pt modelId="{2C85187E-437A-4489-9867-3AB6CD3F584F}" type="pres">
      <dgm:prSet presAssocID="{F46BE340-37FC-4782-A08C-5B98C44B5797}" presName="composite" presStyleCnt="0"/>
      <dgm:spPr/>
    </dgm:pt>
    <dgm:pt modelId="{DE870EE0-8C57-40F3-A159-5A9225762A9B}" type="pres">
      <dgm:prSet presAssocID="{F46BE340-37FC-4782-A08C-5B98C44B579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7579341-72A9-4E96-8FDF-996B98917CF3}" type="pres">
      <dgm:prSet presAssocID="{F46BE340-37FC-4782-A08C-5B98C44B5797}" presName="desTx" presStyleLbl="alignAccFollowNode1" presStyleIdx="2" presStyleCnt="4">
        <dgm:presLayoutVars>
          <dgm:bulletEnabled val="1"/>
        </dgm:presLayoutVars>
      </dgm:prSet>
      <dgm:spPr/>
    </dgm:pt>
    <dgm:pt modelId="{57EB0C72-AD2A-4585-9A3C-61CA1C8E4324}" type="pres">
      <dgm:prSet presAssocID="{8428F3C0-990F-43AF-974C-C3AE8A688F72}" presName="space" presStyleCnt="0"/>
      <dgm:spPr/>
    </dgm:pt>
    <dgm:pt modelId="{B280912B-B9F2-425E-8A78-457E257713C9}" type="pres">
      <dgm:prSet presAssocID="{8DB2163B-537F-49B2-B00F-27698E5AA468}" presName="composite" presStyleCnt="0"/>
      <dgm:spPr/>
    </dgm:pt>
    <dgm:pt modelId="{6D285631-A872-4DEE-A437-4686A8A10BC7}" type="pres">
      <dgm:prSet presAssocID="{8DB2163B-537F-49B2-B00F-27698E5AA46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7BDB399-A87F-469C-B05C-2FC0386FD355}" type="pres">
      <dgm:prSet presAssocID="{8DB2163B-537F-49B2-B00F-27698E5AA46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6644D12-E573-4FBE-811D-F6B55784001F}" srcId="{B9DE2C0D-0BD4-4C1F-B5D1-835735E6B875}" destId="{E2AD2CFC-7FBD-4C63-BBFC-B8D93A39AFA4}" srcOrd="0" destOrd="0" parTransId="{D1860DAA-CDBF-426B-B868-65059E96684F}" sibTransId="{E557A7E2-20DC-40C8-899D-4BEB270416A0}"/>
    <dgm:cxn modelId="{DDF8AF13-4933-465D-8E5D-08750043C40E}" srcId="{149DF951-7FB7-4CAF-AF11-1EFE15A5DBA0}" destId="{F46BE340-37FC-4782-A08C-5B98C44B5797}" srcOrd="2" destOrd="0" parTransId="{77E6B012-CC16-44AC-804E-8558DDCA5F04}" sibTransId="{8428F3C0-990F-43AF-974C-C3AE8A688F72}"/>
    <dgm:cxn modelId="{1CF57116-5CAE-4E55-A507-37D0C7C5C2BE}" srcId="{F46BE340-37FC-4782-A08C-5B98C44B5797}" destId="{5746FF2E-8A20-42CB-A26D-EA97E0E21645}" srcOrd="0" destOrd="0" parTransId="{956D0B99-F927-4836-A483-74A486FAAC42}" sibTransId="{E28B3516-5271-488D-8CE0-0D0AC34B7041}"/>
    <dgm:cxn modelId="{DBB79F26-5828-48D5-B668-56BA6B16B873}" type="presOf" srcId="{8DB2163B-537F-49B2-B00F-27698E5AA468}" destId="{6D285631-A872-4DEE-A437-4686A8A10BC7}" srcOrd="0" destOrd="0" presId="urn:microsoft.com/office/officeart/2005/8/layout/hList1"/>
    <dgm:cxn modelId="{5B60923C-0054-4606-9F59-09A46307A583}" type="presOf" srcId="{B9DE2C0D-0BD4-4C1F-B5D1-835735E6B875}" destId="{974EE3EF-5781-45A5-87F8-F019159DDECC}" srcOrd="0" destOrd="0" presId="urn:microsoft.com/office/officeart/2005/8/layout/hList1"/>
    <dgm:cxn modelId="{6552493D-E313-4290-A9E4-F28B74DB3104}" type="presOf" srcId="{63C39535-571C-43A6-80DC-98B1AD1159FD}" destId="{50455468-BF1D-4AD0-BCBC-115D47064880}" srcOrd="0" destOrd="0" presId="urn:microsoft.com/office/officeart/2005/8/layout/hList1"/>
    <dgm:cxn modelId="{5D74B241-0277-4357-92B6-FE07D3D79725}" srcId="{8DB2163B-537F-49B2-B00F-27698E5AA468}" destId="{149708D6-6ACA-4A68-BCDD-90C0DA31142B}" srcOrd="0" destOrd="0" parTransId="{77A4E5DC-A86E-4DC4-9C09-DBA27A71DDC0}" sibTransId="{9F026388-0AF8-49F6-B014-C52C0936E5DC}"/>
    <dgm:cxn modelId="{9E2ADB70-40CE-4AD3-B0A3-C0446B31B546}" srcId="{149DF951-7FB7-4CAF-AF11-1EFE15A5DBA0}" destId="{B9DE2C0D-0BD4-4C1F-B5D1-835735E6B875}" srcOrd="0" destOrd="0" parTransId="{E1EFD431-80F9-4397-96AE-A18D7E0BCFF6}" sibTransId="{05113951-0F5E-4926-8E8B-D2800C514191}"/>
    <dgm:cxn modelId="{AAEA8A71-0149-4514-B31D-66B2D0CE11F0}" type="presOf" srcId="{5746FF2E-8A20-42CB-A26D-EA97E0E21645}" destId="{97579341-72A9-4E96-8FDF-996B98917CF3}" srcOrd="0" destOrd="0" presId="urn:microsoft.com/office/officeart/2005/8/layout/hList1"/>
    <dgm:cxn modelId="{3B017E55-1A83-4B7A-9A11-7B6A79B6EAA6}" srcId="{61DCCBCC-970A-427B-88AB-19D23EC4DC47}" destId="{63C39535-571C-43A6-80DC-98B1AD1159FD}" srcOrd="0" destOrd="0" parTransId="{BB6A073B-E87E-4A64-81B2-04B9199A3345}" sibTransId="{E3E6355F-10ED-4EF4-BAD1-7432B2298754}"/>
    <dgm:cxn modelId="{A251525A-2D47-4EA8-B95D-835BF76F9835}" type="presOf" srcId="{149DF951-7FB7-4CAF-AF11-1EFE15A5DBA0}" destId="{F5FC9B6B-7374-492E-A8D8-8382674A9731}" srcOrd="0" destOrd="0" presId="urn:microsoft.com/office/officeart/2005/8/layout/hList1"/>
    <dgm:cxn modelId="{F451A27F-4113-4A61-9065-BE8631F6BDFC}" type="presOf" srcId="{61DCCBCC-970A-427B-88AB-19D23EC4DC47}" destId="{3D457CD1-A635-4301-904C-7A7655827EEA}" srcOrd="0" destOrd="0" presId="urn:microsoft.com/office/officeart/2005/8/layout/hList1"/>
    <dgm:cxn modelId="{731637AC-136A-4AEA-8053-07311E70999D}" srcId="{149DF951-7FB7-4CAF-AF11-1EFE15A5DBA0}" destId="{8DB2163B-537F-49B2-B00F-27698E5AA468}" srcOrd="3" destOrd="0" parTransId="{0798E0B1-9A77-4844-852A-E949B33A1EE9}" sibTransId="{006951D6-808F-4D3B-9FDE-F48999799915}"/>
    <dgm:cxn modelId="{F120F9BA-03A0-4A9B-B821-E6BF19D7C213}" srcId="{149DF951-7FB7-4CAF-AF11-1EFE15A5DBA0}" destId="{61DCCBCC-970A-427B-88AB-19D23EC4DC47}" srcOrd="1" destOrd="0" parTransId="{B60CA1B3-70D0-463B-9CA0-CE7008E4BFF7}" sibTransId="{2D5B6DFA-9D65-4986-B654-C9ACE4A72037}"/>
    <dgm:cxn modelId="{C3C4A2C0-CA12-4436-952A-F490AFBABCA3}" type="presOf" srcId="{E2AD2CFC-7FBD-4C63-BBFC-B8D93A39AFA4}" destId="{3CB6565D-62DF-4A09-A173-0F359090113F}" srcOrd="0" destOrd="0" presId="urn:microsoft.com/office/officeart/2005/8/layout/hList1"/>
    <dgm:cxn modelId="{474A41C9-D5F4-43E4-BF15-F32A33B35DD4}" type="presOf" srcId="{149708D6-6ACA-4A68-BCDD-90C0DA31142B}" destId="{D7BDB399-A87F-469C-B05C-2FC0386FD355}" srcOrd="0" destOrd="0" presId="urn:microsoft.com/office/officeart/2005/8/layout/hList1"/>
    <dgm:cxn modelId="{D74081EB-337C-479A-9D79-DB6CBB7A51C1}" type="presOf" srcId="{F46BE340-37FC-4782-A08C-5B98C44B5797}" destId="{DE870EE0-8C57-40F3-A159-5A9225762A9B}" srcOrd="0" destOrd="0" presId="urn:microsoft.com/office/officeart/2005/8/layout/hList1"/>
    <dgm:cxn modelId="{2A983274-A1BF-44F2-9AB5-496D630475CA}" type="presParOf" srcId="{F5FC9B6B-7374-492E-A8D8-8382674A9731}" destId="{5B13DF97-42B6-4E19-A642-919F59986277}" srcOrd="0" destOrd="0" presId="urn:microsoft.com/office/officeart/2005/8/layout/hList1"/>
    <dgm:cxn modelId="{F332A372-743F-4C58-8DB0-88910FDC884D}" type="presParOf" srcId="{5B13DF97-42B6-4E19-A642-919F59986277}" destId="{974EE3EF-5781-45A5-87F8-F019159DDECC}" srcOrd="0" destOrd="0" presId="urn:microsoft.com/office/officeart/2005/8/layout/hList1"/>
    <dgm:cxn modelId="{DBFF54C5-B6B6-4E97-8453-CE9812C4F4DD}" type="presParOf" srcId="{5B13DF97-42B6-4E19-A642-919F59986277}" destId="{3CB6565D-62DF-4A09-A173-0F359090113F}" srcOrd="1" destOrd="0" presId="urn:microsoft.com/office/officeart/2005/8/layout/hList1"/>
    <dgm:cxn modelId="{9FC2321D-E009-41EF-8115-93B72A464819}" type="presParOf" srcId="{F5FC9B6B-7374-492E-A8D8-8382674A9731}" destId="{3C99C4C0-F6F4-4A78-90EA-D549F44957DC}" srcOrd="1" destOrd="0" presId="urn:microsoft.com/office/officeart/2005/8/layout/hList1"/>
    <dgm:cxn modelId="{C3ABB359-7671-4927-A74B-59BBEDB8C93B}" type="presParOf" srcId="{F5FC9B6B-7374-492E-A8D8-8382674A9731}" destId="{443A084E-A6D6-4BC4-9AF2-B2A48AC9DACA}" srcOrd="2" destOrd="0" presId="urn:microsoft.com/office/officeart/2005/8/layout/hList1"/>
    <dgm:cxn modelId="{87453C8A-C2B0-45AE-8F49-50D972EFBF24}" type="presParOf" srcId="{443A084E-A6D6-4BC4-9AF2-B2A48AC9DACA}" destId="{3D457CD1-A635-4301-904C-7A7655827EEA}" srcOrd="0" destOrd="0" presId="urn:microsoft.com/office/officeart/2005/8/layout/hList1"/>
    <dgm:cxn modelId="{1EAACDE2-3A0F-420B-9E55-E3A148EB17F1}" type="presParOf" srcId="{443A084E-A6D6-4BC4-9AF2-B2A48AC9DACA}" destId="{50455468-BF1D-4AD0-BCBC-115D47064880}" srcOrd="1" destOrd="0" presId="urn:microsoft.com/office/officeart/2005/8/layout/hList1"/>
    <dgm:cxn modelId="{BC879B6E-6B84-4ECE-834D-2C49ACDA49E3}" type="presParOf" srcId="{F5FC9B6B-7374-492E-A8D8-8382674A9731}" destId="{7C1EF136-33E8-4DF9-B356-8FB5BE4CED92}" srcOrd="3" destOrd="0" presId="urn:microsoft.com/office/officeart/2005/8/layout/hList1"/>
    <dgm:cxn modelId="{985F257D-202E-467B-8402-7F9EA2ED544F}" type="presParOf" srcId="{F5FC9B6B-7374-492E-A8D8-8382674A9731}" destId="{2C85187E-437A-4489-9867-3AB6CD3F584F}" srcOrd="4" destOrd="0" presId="urn:microsoft.com/office/officeart/2005/8/layout/hList1"/>
    <dgm:cxn modelId="{52F7437D-1106-493E-A677-E2B2CA75079E}" type="presParOf" srcId="{2C85187E-437A-4489-9867-3AB6CD3F584F}" destId="{DE870EE0-8C57-40F3-A159-5A9225762A9B}" srcOrd="0" destOrd="0" presId="urn:microsoft.com/office/officeart/2005/8/layout/hList1"/>
    <dgm:cxn modelId="{4957868C-AEFD-4245-A237-4D80FCE19C67}" type="presParOf" srcId="{2C85187E-437A-4489-9867-3AB6CD3F584F}" destId="{97579341-72A9-4E96-8FDF-996B98917CF3}" srcOrd="1" destOrd="0" presId="urn:microsoft.com/office/officeart/2005/8/layout/hList1"/>
    <dgm:cxn modelId="{D84E529F-18B6-4AEC-AF84-C8D72A89DD34}" type="presParOf" srcId="{F5FC9B6B-7374-492E-A8D8-8382674A9731}" destId="{57EB0C72-AD2A-4585-9A3C-61CA1C8E4324}" srcOrd="5" destOrd="0" presId="urn:microsoft.com/office/officeart/2005/8/layout/hList1"/>
    <dgm:cxn modelId="{F41EFDBE-D745-4279-ADBC-A12843889FC3}" type="presParOf" srcId="{F5FC9B6B-7374-492E-A8D8-8382674A9731}" destId="{B280912B-B9F2-425E-8A78-457E257713C9}" srcOrd="6" destOrd="0" presId="urn:microsoft.com/office/officeart/2005/8/layout/hList1"/>
    <dgm:cxn modelId="{66C19F37-D677-409B-AC53-E22AF8B33AEE}" type="presParOf" srcId="{B280912B-B9F2-425E-8A78-457E257713C9}" destId="{6D285631-A872-4DEE-A437-4686A8A10BC7}" srcOrd="0" destOrd="0" presId="urn:microsoft.com/office/officeart/2005/8/layout/hList1"/>
    <dgm:cxn modelId="{EC383A62-0C31-4C22-A2E2-FCA780CC797D}" type="presParOf" srcId="{B280912B-B9F2-425E-8A78-457E257713C9}" destId="{D7BDB399-A87F-469C-B05C-2FC0386FD3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628C11-F766-4193-970B-93B11A722D8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DEAB7E9-FFE5-42D8-8565-6D0C65520AA6}">
      <dgm:prSet/>
      <dgm:spPr/>
      <dgm:t>
        <a:bodyPr/>
        <a:lstStyle/>
        <a:p>
          <a:r>
            <a:rPr lang="it-IT"/>
            <a:t>Ospedale(</a:t>
          </a:r>
          <a:r>
            <a:rPr lang="it-IT" u="sng"/>
            <a:t>Nome</a:t>
          </a:r>
          <a:r>
            <a:rPr lang="it-IT"/>
            <a:t>)</a:t>
          </a:r>
        </a:p>
      </dgm:t>
    </dgm:pt>
    <dgm:pt modelId="{D3184DBF-605C-43FE-B728-E9704A94DC07}" type="parTrans" cxnId="{710C2C11-1EA9-44D6-92DE-E61422FB1D79}">
      <dgm:prSet/>
      <dgm:spPr/>
      <dgm:t>
        <a:bodyPr/>
        <a:lstStyle/>
        <a:p>
          <a:endParaRPr lang="it-IT"/>
        </a:p>
      </dgm:t>
    </dgm:pt>
    <dgm:pt modelId="{2F0636C0-0C13-439E-8F34-F93A0974E6E3}" type="sibTrans" cxnId="{710C2C11-1EA9-44D6-92DE-E61422FB1D79}">
      <dgm:prSet/>
      <dgm:spPr/>
      <dgm:t>
        <a:bodyPr/>
        <a:lstStyle/>
        <a:p>
          <a:endParaRPr lang="it-IT"/>
        </a:p>
      </dgm:t>
    </dgm:pt>
    <dgm:pt modelId="{6C1103BE-7DB6-41B0-9433-789F038436C2}">
      <dgm:prSet/>
      <dgm:spPr/>
      <dgm:t>
        <a:bodyPr/>
        <a:lstStyle/>
        <a:p>
          <a:r>
            <a:rPr lang="it-IT"/>
            <a:t>Reparto(</a:t>
          </a:r>
          <a:r>
            <a:rPr lang="it-IT" u="sng"/>
            <a:t>Nome</a:t>
          </a:r>
          <a:r>
            <a:rPr lang="it-IT"/>
            <a:t>, Ospedale)</a:t>
          </a:r>
        </a:p>
      </dgm:t>
    </dgm:pt>
    <dgm:pt modelId="{046381A2-051D-4394-964D-64711FF0BD0E}" type="parTrans" cxnId="{A3CA6441-8342-4075-83E4-7040DCFAD85E}">
      <dgm:prSet/>
      <dgm:spPr/>
      <dgm:t>
        <a:bodyPr/>
        <a:lstStyle/>
        <a:p>
          <a:endParaRPr lang="it-IT"/>
        </a:p>
      </dgm:t>
    </dgm:pt>
    <dgm:pt modelId="{36C347BA-F6EF-4214-840C-80941C2472BB}" type="sibTrans" cxnId="{A3CA6441-8342-4075-83E4-7040DCFAD85E}">
      <dgm:prSet/>
      <dgm:spPr/>
      <dgm:t>
        <a:bodyPr/>
        <a:lstStyle/>
        <a:p>
          <a:endParaRPr lang="it-IT"/>
        </a:p>
      </dgm:t>
    </dgm:pt>
    <dgm:pt modelId="{B475417C-BB88-4B23-BF35-B1E198EFC7F5}">
      <dgm:prSet/>
      <dgm:spPr/>
      <dgm:t>
        <a:bodyPr/>
        <a:lstStyle/>
        <a:p>
          <a:r>
            <a:rPr lang="it-IT"/>
            <a:t>Medico(</a:t>
          </a:r>
          <a:r>
            <a:rPr lang="it-IT" u="sng"/>
            <a:t>Codice</a:t>
          </a:r>
          <a:r>
            <a:rPr lang="it-IT"/>
            <a:t>, Nome, Cognome, Data Nascita, Luogo Nascita, </a:t>
          </a:r>
          <a:r>
            <a:rPr lang="it-IT" u="sng"/>
            <a:t>Nome Reparto</a:t>
          </a:r>
          <a:r>
            <a:rPr lang="it-IT"/>
            <a:t>)</a:t>
          </a:r>
        </a:p>
      </dgm:t>
    </dgm:pt>
    <dgm:pt modelId="{DA1A142F-7842-4B65-ABD4-24326714B51C}" type="parTrans" cxnId="{27F709C9-0694-421C-8E3C-90D5C9D1B397}">
      <dgm:prSet/>
      <dgm:spPr/>
      <dgm:t>
        <a:bodyPr/>
        <a:lstStyle/>
        <a:p>
          <a:endParaRPr lang="it-IT"/>
        </a:p>
      </dgm:t>
    </dgm:pt>
    <dgm:pt modelId="{E152B383-66DE-4D5C-8B49-561D6108ACBD}" type="sibTrans" cxnId="{27F709C9-0694-421C-8E3C-90D5C9D1B397}">
      <dgm:prSet/>
      <dgm:spPr/>
      <dgm:t>
        <a:bodyPr/>
        <a:lstStyle/>
        <a:p>
          <a:endParaRPr lang="it-IT"/>
        </a:p>
      </dgm:t>
    </dgm:pt>
    <dgm:pt modelId="{C143840D-5AE3-4CCE-9CF5-2710E1ACC5F7}">
      <dgm:prSet/>
      <dgm:spPr/>
      <dgm:t>
        <a:bodyPr/>
        <a:lstStyle/>
        <a:p>
          <a:r>
            <a:rPr lang="it-IT"/>
            <a:t>Visita(</a:t>
          </a:r>
          <a:r>
            <a:rPr lang="it-IT" u="sng"/>
            <a:t>ID</a:t>
          </a:r>
          <a:r>
            <a:rPr lang="it-IT"/>
            <a:t>, Data, Esito)</a:t>
          </a:r>
        </a:p>
      </dgm:t>
    </dgm:pt>
    <dgm:pt modelId="{CD29CDAE-6197-40CF-9BB0-EB1CA07A1E8F}" type="parTrans" cxnId="{B69F8233-3CEC-4F24-9F39-DA1F59754FE0}">
      <dgm:prSet/>
      <dgm:spPr/>
      <dgm:t>
        <a:bodyPr/>
        <a:lstStyle/>
        <a:p>
          <a:endParaRPr lang="it-IT"/>
        </a:p>
      </dgm:t>
    </dgm:pt>
    <dgm:pt modelId="{F1628F94-F1C3-4836-95EE-D992A09574B9}" type="sibTrans" cxnId="{B69F8233-3CEC-4F24-9F39-DA1F59754FE0}">
      <dgm:prSet/>
      <dgm:spPr/>
      <dgm:t>
        <a:bodyPr/>
        <a:lstStyle/>
        <a:p>
          <a:endParaRPr lang="it-IT"/>
        </a:p>
      </dgm:t>
    </dgm:pt>
    <dgm:pt modelId="{4D874AA6-BFF8-4A59-9D75-EBE668AACCF0}">
      <dgm:prSet/>
      <dgm:spPr/>
      <dgm:t>
        <a:bodyPr/>
        <a:lstStyle/>
        <a:p>
          <a:r>
            <a:rPr lang="it-IT"/>
            <a:t>Paziente(</a:t>
          </a:r>
          <a:r>
            <a:rPr lang="it-IT" u="sng"/>
            <a:t>Codice</a:t>
          </a:r>
          <a:r>
            <a:rPr lang="it-IT"/>
            <a:t>, Nome, Cognome, Codice Fiscale, Data Nascita, Luogo Nascita, Sesso, Data Ricovero)</a:t>
          </a:r>
        </a:p>
      </dgm:t>
    </dgm:pt>
    <dgm:pt modelId="{55648D1B-A912-41E7-98C1-56495DD73C41}" type="parTrans" cxnId="{61E0B02A-B75F-43E4-B53D-D1605A30E4E3}">
      <dgm:prSet/>
      <dgm:spPr/>
      <dgm:t>
        <a:bodyPr/>
        <a:lstStyle/>
        <a:p>
          <a:endParaRPr lang="it-IT"/>
        </a:p>
      </dgm:t>
    </dgm:pt>
    <dgm:pt modelId="{5931C5E3-D0D7-4029-8D65-A85B3F5B3DA4}" type="sibTrans" cxnId="{61E0B02A-B75F-43E4-B53D-D1605A30E4E3}">
      <dgm:prSet/>
      <dgm:spPr/>
      <dgm:t>
        <a:bodyPr/>
        <a:lstStyle/>
        <a:p>
          <a:endParaRPr lang="it-IT"/>
        </a:p>
      </dgm:t>
    </dgm:pt>
    <dgm:pt modelId="{80E182FD-7E66-4C6A-A551-0816A44104DA}">
      <dgm:prSet/>
      <dgm:spPr/>
      <dgm:t>
        <a:bodyPr/>
        <a:lstStyle/>
        <a:p>
          <a:r>
            <a:rPr lang="it-IT"/>
            <a:t>Esame(</a:t>
          </a:r>
          <a:r>
            <a:rPr lang="it-IT" u="sng"/>
            <a:t>ID</a:t>
          </a:r>
          <a:r>
            <a:rPr lang="it-IT"/>
            <a:t>, Tipo, Data, Esito, </a:t>
          </a:r>
          <a:r>
            <a:rPr lang="it-IT" u="sng"/>
            <a:t>Codice Paziente</a:t>
          </a:r>
          <a:r>
            <a:rPr lang="it-IT"/>
            <a:t>)</a:t>
          </a:r>
        </a:p>
      </dgm:t>
    </dgm:pt>
    <dgm:pt modelId="{30F87640-4E51-4E99-B7A4-1BBB2E7B42A5}" type="parTrans" cxnId="{09542BDF-8C8F-42EB-82C8-CFC199D79345}">
      <dgm:prSet/>
      <dgm:spPr/>
      <dgm:t>
        <a:bodyPr/>
        <a:lstStyle/>
        <a:p>
          <a:endParaRPr lang="it-IT"/>
        </a:p>
      </dgm:t>
    </dgm:pt>
    <dgm:pt modelId="{EBCEBDAD-BE7D-487F-B925-DBE9FC4BFD7C}" type="sibTrans" cxnId="{09542BDF-8C8F-42EB-82C8-CFC199D79345}">
      <dgm:prSet/>
      <dgm:spPr/>
      <dgm:t>
        <a:bodyPr/>
        <a:lstStyle/>
        <a:p>
          <a:endParaRPr lang="it-IT"/>
        </a:p>
      </dgm:t>
    </dgm:pt>
    <dgm:pt modelId="{583DB74C-46F8-4D7B-85F9-380EF171E864}">
      <dgm:prSet/>
      <dgm:spPr/>
      <dgm:t>
        <a:bodyPr/>
        <a:lstStyle/>
        <a:p>
          <a:r>
            <a:rPr lang="it-IT"/>
            <a:t>Effettua(</a:t>
          </a:r>
          <a:r>
            <a:rPr lang="it-IT" u="sng"/>
            <a:t>ID</a:t>
          </a:r>
          <a:r>
            <a:rPr lang="it-IT"/>
            <a:t>, </a:t>
          </a:r>
          <a:r>
            <a:rPr lang="it-IT" u="sng"/>
            <a:t>Codice Paziente</a:t>
          </a:r>
          <a:r>
            <a:rPr lang="it-IT"/>
            <a:t>, </a:t>
          </a:r>
          <a:r>
            <a:rPr lang="it-IT" u="sng"/>
            <a:t>Codice Medico</a:t>
          </a:r>
          <a:r>
            <a:rPr lang="it-IT"/>
            <a:t>)</a:t>
          </a:r>
        </a:p>
      </dgm:t>
    </dgm:pt>
    <dgm:pt modelId="{D2555618-3B59-40D3-B1CC-6073698797F8}" type="parTrans" cxnId="{BF34E780-6166-44E3-A581-F525DFD87849}">
      <dgm:prSet/>
      <dgm:spPr/>
      <dgm:t>
        <a:bodyPr/>
        <a:lstStyle/>
        <a:p>
          <a:endParaRPr lang="it-IT"/>
        </a:p>
      </dgm:t>
    </dgm:pt>
    <dgm:pt modelId="{569D83A6-148B-45B3-B521-42E0DF47525E}" type="sibTrans" cxnId="{BF34E780-6166-44E3-A581-F525DFD87849}">
      <dgm:prSet/>
      <dgm:spPr/>
      <dgm:t>
        <a:bodyPr/>
        <a:lstStyle/>
        <a:p>
          <a:endParaRPr lang="it-IT"/>
        </a:p>
      </dgm:t>
    </dgm:pt>
    <dgm:pt modelId="{18688A2C-8B61-400C-8CBD-381C933CC91F}" type="pres">
      <dgm:prSet presAssocID="{27628C11-F766-4193-970B-93B11A722D86}" presName="linear" presStyleCnt="0">
        <dgm:presLayoutVars>
          <dgm:animLvl val="lvl"/>
          <dgm:resizeHandles val="exact"/>
        </dgm:presLayoutVars>
      </dgm:prSet>
      <dgm:spPr/>
    </dgm:pt>
    <dgm:pt modelId="{79C352E2-50E4-4881-9F00-4E24CCD0C943}" type="pres">
      <dgm:prSet presAssocID="{6DEAB7E9-FFE5-42D8-8565-6D0C65520A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34F1FC0-052C-47CA-91B5-FBDE0DAF8ABB}" type="pres">
      <dgm:prSet presAssocID="{2F0636C0-0C13-439E-8F34-F93A0974E6E3}" presName="spacer" presStyleCnt="0"/>
      <dgm:spPr/>
    </dgm:pt>
    <dgm:pt modelId="{949D1966-09D6-47EA-B1F6-0FFF08F6D245}" type="pres">
      <dgm:prSet presAssocID="{6C1103BE-7DB6-41B0-9433-789F038436C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FA40B84-7AF1-4F74-931B-0E6FC60DDE49}" type="pres">
      <dgm:prSet presAssocID="{36C347BA-F6EF-4214-840C-80941C2472BB}" presName="spacer" presStyleCnt="0"/>
      <dgm:spPr/>
    </dgm:pt>
    <dgm:pt modelId="{DE981D7A-4233-45EA-B1FB-5773843FC6BB}" type="pres">
      <dgm:prSet presAssocID="{B475417C-BB88-4B23-BF35-B1E198EFC7F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38A8BF6-FE3E-4EEB-9A8A-80E7B37591E6}" type="pres">
      <dgm:prSet presAssocID="{E152B383-66DE-4D5C-8B49-561D6108ACBD}" presName="spacer" presStyleCnt="0"/>
      <dgm:spPr/>
    </dgm:pt>
    <dgm:pt modelId="{C4F2B6CC-FF90-4F97-A19D-CC7135FD50E5}" type="pres">
      <dgm:prSet presAssocID="{C143840D-5AE3-4CCE-9CF5-2710E1ACC5F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7F25C54-2D32-4DC7-9DA7-1243EAB8B001}" type="pres">
      <dgm:prSet presAssocID="{F1628F94-F1C3-4836-95EE-D992A09574B9}" presName="spacer" presStyleCnt="0"/>
      <dgm:spPr/>
    </dgm:pt>
    <dgm:pt modelId="{7F3E4CC3-4DFB-4372-B25A-0D22B6A93E3A}" type="pres">
      <dgm:prSet presAssocID="{4D874AA6-BFF8-4A59-9D75-EBE668AACCF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9325E1F-96F0-4804-BF57-87CD43DE7593}" type="pres">
      <dgm:prSet presAssocID="{5931C5E3-D0D7-4029-8D65-A85B3F5B3DA4}" presName="spacer" presStyleCnt="0"/>
      <dgm:spPr/>
    </dgm:pt>
    <dgm:pt modelId="{80BEDC22-9757-4AF3-85B4-FFED57DA060A}" type="pres">
      <dgm:prSet presAssocID="{80E182FD-7E66-4C6A-A551-0816A44104D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4E6E567-1267-47F4-96FB-C1E6B2984E9D}" type="pres">
      <dgm:prSet presAssocID="{EBCEBDAD-BE7D-487F-B925-DBE9FC4BFD7C}" presName="spacer" presStyleCnt="0"/>
      <dgm:spPr/>
    </dgm:pt>
    <dgm:pt modelId="{8060606D-0C15-4EBE-AFE5-B87018C40B88}" type="pres">
      <dgm:prSet presAssocID="{583DB74C-46F8-4D7B-85F9-380EF171E86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10C2C11-1EA9-44D6-92DE-E61422FB1D79}" srcId="{27628C11-F766-4193-970B-93B11A722D86}" destId="{6DEAB7E9-FFE5-42D8-8565-6D0C65520AA6}" srcOrd="0" destOrd="0" parTransId="{D3184DBF-605C-43FE-B728-E9704A94DC07}" sibTransId="{2F0636C0-0C13-439E-8F34-F93A0974E6E3}"/>
    <dgm:cxn modelId="{61E0B02A-B75F-43E4-B53D-D1605A30E4E3}" srcId="{27628C11-F766-4193-970B-93B11A722D86}" destId="{4D874AA6-BFF8-4A59-9D75-EBE668AACCF0}" srcOrd="4" destOrd="0" parTransId="{55648D1B-A912-41E7-98C1-56495DD73C41}" sibTransId="{5931C5E3-D0D7-4029-8D65-A85B3F5B3DA4}"/>
    <dgm:cxn modelId="{B69F8233-3CEC-4F24-9F39-DA1F59754FE0}" srcId="{27628C11-F766-4193-970B-93B11A722D86}" destId="{C143840D-5AE3-4CCE-9CF5-2710E1ACC5F7}" srcOrd="3" destOrd="0" parTransId="{CD29CDAE-6197-40CF-9BB0-EB1CA07A1E8F}" sibTransId="{F1628F94-F1C3-4836-95EE-D992A09574B9}"/>
    <dgm:cxn modelId="{A3CA6441-8342-4075-83E4-7040DCFAD85E}" srcId="{27628C11-F766-4193-970B-93B11A722D86}" destId="{6C1103BE-7DB6-41B0-9433-789F038436C2}" srcOrd="1" destOrd="0" parTransId="{046381A2-051D-4394-964D-64711FF0BD0E}" sibTransId="{36C347BA-F6EF-4214-840C-80941C2472BB}"/>
    <dgm:cxn modelId="{61E6EA7E-6AFE-4C77-84B7-8039C7EAC7E8}" type="presOf" srcId="{B475417C-BB88-4B23-BF35-B1E198EFC7F5}" destId="{DE981D7A-4233-45EA-B1FB-5773843FC6BB}" srcOrd="0" destOrd="0" presId="urn:microsoft.com/office/officeart/2005/8/layout/vList2"/>
    <dgm:cxn modelId="{BF34E780-6166-44E3-A581-F525DFD87849}" srcId="{27628C11-F766-4193-970B-93B11A722D86}" destId="{583DB74C-46F8-4D7B-85F9-380EF171E864}" srcOrd="6" destOrd="0" parTransId="{D2555618-3B59-40D3-B1CC-6073698797F8}" sibTransId="{569D83A6-148B-45B3-B521-42E0DF47525E}"/>
    <dgm:cxn modelId="{4EAB4AC2-3BA8-40EF-8040-42FD69C38977}" type="presOf" srcId="{C143840D-5AE3-4CCE-9CF5-2710E1ACC5F7}" destId="{C4F2B6CC-FF90-4F97-A19D-CC7135FD50E5}" srcOrd="0" destOrd="0" presId="urn:microsoft.com/office/officeart/2005/8/layout/vList2"/>
    <dgm:cxn modelId="{79656CC3-268A-4EC8-97FB-116B4A7387F0}" type="presOf" srcId="{80E182FD-7E66-4C6A-A551-0816A44104DA}" destId="{80BEDC22-9757-4AF3-85B4-FFED57DA060A}" srcOrd="0" destOrd="0" presId="urn:microsoft.com/office/officeart/2005/8/layout/vList2"/>
    <dgm:cxn modelId="{660550C4-8A4B-406D-AA2E-57C6FC154F39}" type="presOf" srcId="{6DEAB7E9-FFE5-42D8-8565-6D0C65520AA6}" destId="{79C352E2-50E4-4881-9F00-4E24CCD0C943}" srcOrd="0" destOrd="0" presId="urn:microsoft.com/office/officeart/2005/8/layout/vList2"/>
    <dgm:cxn modelId="{27F709C9-0694-421C-8E3C-90D5C9D1B397}" srcId="{27628C11-F766-4193-970B-93B11A722D86}" destId="{B475417C-BB88-4B23-BF35-B1E198EFC7F5}" srcOrd="2" destOrd="0" parTransId="{DA1A142F-7842-4B65-ABD4-24326714B51C}" sibTransId="{E152B383-66DE-4D5C-8B49-561D6108ACBD}"/>
    <dgm:cxn modelId="{B74AAAC9-6750-43FF-BB10-0D7AA2B0D6C8}" type="presOf" srcId="{4D874AA6-BFF8-4A59-9D75-EBE668AACCF0}" destId="{7F3E4CC3-4DFB-4372-B25A-0D22B6A93E3A}" srcOrd="0" destOrd="0" presId="urn:microsoft.com/office/officeart/2005/8/layout/vList2"/>
    <dgm:cxn modelId="{0E3F53CC-2B6A-457B-9121-982B14E0B9F2}" type="presOf" srcId="{583DB74C-46F8-4D7B-85F9-380EF171E864}" destId="{8060606D-0C15-4EBE-AFE5-B87018C40B88}" srcOrd="0" destOrd="0" presId="urn:microsoft.com/office/officeart/2005/8/layout/vList2"/>
    <dgm:cxn modelId="{AA82D2DB-F3BE-4C39-9421-F9666232C91F}" type="presOf" srcId="{27628C11-F766-4193-970B-93B11A722D86}" destId="{18688A2C-8B61-400C-8CBD-381C933CC91F}" srcOrd="0" destOrd="0" presId="urn:microsoft.com/office/officeart/2005/8/layout/vList2"/>
    <dgm:cxn modelId="{09542BDF-8C8F-42EB-82C8-CFC199D79345}" srcId="{27628C11-F766-4193-970B-93B11A722D86}" destId="{80E182FD-7E66-4C6A-A551-0816A44104DA}" srcOrd="5" destOrd="0" parTransId="{30F87640-4E51-4E99-B7A4-1BBB2E7B42A5}" sibTransId="{EBCEBDAD-BE7D-487F-B925-DBE9FC4BFD7C}"/>
    <dgm:cxn modelId="{9B369BF1-C6BB-4233-A8EE-442E5DDE9097}" type="presOf" srcId="{6C1103BE-7DB6-41B0-9433-789F038436C2}" destId="{949D1966-09D6-47EA-B1F6-0FFF08F6D245}" srcOrd="0" destOrd="0" presId="urn:microsoft.com/office/officeart/2005/8/layout/vList2"/>
    <dgm:cxn modelId="{989F2561-929E-41B4-A127-003B151D9CEC}" type="presParOf" srcId="{18688A2C-8B61-400C-8CBD-381C933CC91F}" destId="{79C352E2-50E4-4881-9F00-4E24CCD0C943}" srcOrd="0" destOrd="0" presId="urn:microsoft.com/office/officeart/2005/8/layout/vList2"/>
    <dgm:cxn modelId="{400574B9-6108-49D6-B66C-4BFA6536D1B7}" type="presParOf" srcId="{18688A2C-8B61-400C-8CBD-381C933CC91F}" destId="{934F1FC0-052C-47CA-91B5-FBDE0DAF8ABB}" srcOrd="1" destOrd="0" presId="urn:microsoft.com/office/officeart/2005/8/layout/vList2"/>
    <dgm:cxn modelId="{6643B86E-07B0-4424-82EF-A231B1DC31E6}" type="presParOf" srcId="{18688A2C-8B61-400C-8CBD-381C933CC91F}" destId="{949D1966-09D6-47EA-B1F6-0FFF08F6D245}" srcOrd="2" destOrd="0" presId="urn:microsoft.com/office/officeart/2005/8/layout/vList2"/>
    <dgm:cxn modelId="{8BCE6375-BE45-4F13-AEFE-FE3C07612B57}" type="presParOf" srcId="{18688A2C-8B61-400C-8CBD-381C933CC91F}" destId="{0FA40B84-7AF1-4F74-931B-0E6FC60DDE49}" srcOrd="3" destOrd="0" presId="urn:microsoft.com/office/officeart/2005/8/layout/vList2"/>
    <dgm:cxn modelId="{ECA95771-1A7D-4F1E-B0B6-10A9B99DA7B2}" type="presParOf" srcId="{18688A2C-8B61-400C-8CBD-381C933CC91F}" destId="{DE981D7A-4233-45EA-B1FB-5773843FC6BB}" srcOrd="4" destOrd="0" presId="urn:microsoft.com/office/officeart/2005/8/layout/vList2"/>
    <dgm:cxn modelId="{45613F63-34F4-43F5-BE82-93CB9B6D7CCD}" type="presParOf" srcId="{18688A2C-8B61-400C-8CBD-381C933CC91F}" destId="{738A8BF6-FE3E-4EEB-9A8A-80E7B37591E6}" srcOrd="5" destOrd="0" presId="urn:microsoft.com/office/officeart/2005/8/layout/vList2"/>
    <dgm:cxn modelId="{6696C929-D517-40F5-A1E2-656118C3988B}" type="presParOf" srcId="{18688A2C-8B61-400C-8CBD-381C933CC91F}" destId="{C4F2B6CC-FF90-4F97-A19D-CC7135FD50E5}" srcOrd="6" destOrd="0" presId="urn:microsoft.com/office/officeart/2005/8/layout/vList2"/>
    <dgm:cxn modelId="{5CC71510-D222-4CF2-89F0-1D0320F70C34}" type="presParOf" srcId="{18688A2C-8B61-400C-8CBD-381C933CC91F}" destId="{47F25C54-2D32-4DC7-9DA7-1243EAB8B001}" srcOrd="7" destOrd="0" presId="urn:microsoft.com/office/officeart/2005/8/layout/vList2"/>
    <dgm:cxn modelId="{9BBDD1FA-A6EE-4791-BA5E-781BC0FD3C17}" type="presParOf" srcId="{18688A2C-8B61-400C-8CBD-381C933CC91F}" destId="{7F3E4CC3-4DFB-4372-B25A-0D22B6A93E3A}" srcOrd="8" destOrd="0" presId="urn:microsoft.com/office/officeart/2005/8/layout/vList2"/>
    <dgm:cxn modelId="{DA96AB46-0C30-41B7-BE68-5270D6B90F50}" type="presParOf" srcId="{18688A2C-8B61-400C-8CBD-381C933CC91F}" destId="{F9325E1F-96F0-4804-BF57-87CD43DE7593}" srcOrd="9" destOrd="0" presId="urn:microsoft.com/office/officeart/2005/8/layout/vList2"/>
    <dgm:cxn modelId="{19F2F839-F6AA-4A32-A0BE-10244D450132}" type="presParOf" srcId="{18688A2C-8B61-400C-8CBD-381C933CC91F}" destId="{80BEDC22-9757-4AF3-85B4-FFED57DA060A}" srcOrd="10" destOrd="0" presId="urn:microsoft.com/office/officeart/2005/8/layout/vList2"/>
    <dgm:cxn modelId="{B4245F24-32CF-48AF-A610-EB7030BCBAAF}" type="presParOf" srcId="{18688A2C-8B61-400C-8CBD-381C933CC91F}" destId="{B4E6E567-1267-47F4-96FB-C1E6B2984E9D}" srcOrd="11" destOrd="0" presId="urn:microsoft.com/office/officeart/2005/8/layout/vList2"/>
    <dgm:cxn modelId="{BCD2E6EA-5F37-463C-9949-5017653C7B6B}" type="presParOf" srcId="{18688A2C-8B61-400C-8CBD-381C933CC91F}" destId="{8060606D-0C15-4EBE-AFE5-B87018C40B8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471FE-8305-4BA0-B0D4-37801F3036D5}">
      <dsp:nvSpPr>
        <dsp:cNvPr id="0" name=""/>
        <dsp:cNvSpPr/>
      </dsp:nvSpPr>
      <dsp:spPr>
        <a:xfrm>
          <a:off x="0" y="5386"/>
          <a:ext cx="8596668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Ospedale</a:t>
          </a:r>
        </a:p>
      </dsp:txBody>
      <dsp:txXfrm>
        <a:off x="28557" y="33943"/>
        <a:ext cx="8539554" cy="527886"/>
      </dsp:txXfrm>
    </dsp:sp>
    <dsp:sp modelId="{AD12054F-EEF4-4EBD-92C1-C5944EDC5580}">
      <dsp:nvSpPr>
        <dsp:cNvPr id="0" name=""/>
        <dsp:cNvSpPr/>
      </dsp:nvSpPr>
      <dsp:spPr>
        <a:xfrm>
          <a:off x="0" y="662386"/>
          <a:ext cx="8596668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Reparto</a:t>
          </a:r>
        </a:p>
      </dsp:txBody>
      <dsp:txXfrm>
        <a:off x="28557" y="690943"/>
        <a:ext cx="8539554" cy="527886"/>
      </dsp:txXfrm>
    </dsp:sp>
    <dsp:sp modelId="{EF997244-8202-49EE-8130-3813B098B875}">
      <dsp:nvSpPr>
        <dsp:cNvPr id="0" name=""/>
        <dsp:cNvSpPr/>
      </dsp:nvSpPr>
      <dsp:spPr>
        <a:xfrm>
          <a:off x="0" y="1319386"/>
          <a:ext cx="8596668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Medico</a:t>
          </a:r>
        </a:p>
      </dsp:txBody>
      <dsp:txXfrm>
        <a:off x="28557" y="1347943"/>
        <a:ext cx="8539554" cy="527886"/>
      </dsp:txXfrm>
    </dsp:sp>
    <dsp:sp modelId="{136C01BC-A52F-4E75-A541-F50C6DB2CD04}">
      <dsp:nvSpPr>
        <dsp:cNvPr id="0" name=""/>
        <dsp:cNvSpPr/>
      </dsp:nvSpPr>
      <dsp:spPr>
        <a:xfrm>
          <a:off x="0" y="1976386"/>
          <a:ext cx="8596668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Visita</a:t>
          </a:r>
        </a:p>
      </dsp:txBody>
      <dsp:txXfrm>
        <a:off x="28557" y="2004943"/>
        <a:ext cx="8539554" cy="527886"/>
      </dsp:txXfrm>
    </dsp:sp>
    <dsp:sp modelId="{3CF8246F-5C9F-45AD-92DA-65B2FA5003C2}">
      <dsp:nvSpPr>
        <dsp:cNvPr id="0" name=""/>
        <dsp:cNvSpPr/>
      </dsp:nvSpPr>
      <dsp:spPr>
        <a:xfrm>
          <a:off x="0" y="2633386"/>
          <a:ext cx="8596668" cy="585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Paziente</a:t>
          </a:r>
        </a:p>
      </dsp:txBody>
      <dsp:txXfrm>
        <a:off x="28557" y="2661943"/>
        <a:ext cx="8539554" cy="527886"/>
      </dsp:txXfrm>
    </dsp:sp>
    <dsp:sp modelId="{6F9A06E9-8067-4264-B654-268B6C28749A}">
      <dsp:nvSpPr>
        <dsp:cNvPr id="0" name=""/>
        <dsp:cNvSpPr/>
      </dsp:nvSpPr>
      <dsp:spPr>
        <a:xfrm>
          <a:off x="0" y="3290386"/>
          <a:ext cx="8596668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Esame</a:t>
          </a:r>
        </a:p>
      </dsp:txBody>
      <dsp:txXfrm>
        <a:off x="28557" y="3318943"/>
        <a:ext cx="8539554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EFF2E-ACE0-4ED4-AAE5-54879C8C70AD}">
      <dsp:nvSpPr>
        <dsp:cNvPr id="0" name=""/>
        <dsp:cNvSpPr/>
      </dsp:nvSpPr>
      <dsp:spPr>
        <a:xfrm>
          <a:off x="0" y="11798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Nome</a:t>
          </a:r>
        </a:p>
      </dsp:txBody>
      <dsp:txXfrm>
        <a:off x="74249" y="1254135"/>
        <a:ext cx="8448170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A9F4-CABA-42F0-BFC0-9CEA86C6AF96}">
      <dsp:nvSpPr>
        <dsp:cNvPr id="0" name=""/>
        <dsp:cNvSpPr/>
      </dsp:nvSpPr>
      <dsp:spPr>
        <a:xfrm>
          <a:off x="0" y="12586"/>
          <a:ext cx="8596668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u="sng" kern="1200" dirty="0"/>
            <a:t>Codice</a:t>
          </a:r>
        </a:p>
      </dsp:txBody>
      <dsp:txXfrm>
        <a:off x="34269" y="46855"/>
        <a:ext cx="8528130" cy="633462"/>
      </dsp:txXfrm>
    </dsp:sp>
    <dsp:sp modelId="{3C9BD498-71F1-4D03-9ABF-C249B6C7C31B}">
      <dsp:nvSpPr>
        <dsp:cNvPr id="0" name=""/>
        <dsp:cNvSpPr/>
      </dsp:nvSpPr>
      <dsp:spPr>
        <a:xfrm>
          <a:off x="0" y="800986"/>
          <a:ext cx="8596668" cy="702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Nome</a:t>
          </a:r>
        </a:p>
      </dsp:txBody>
      <dsp:txXfrm>
        <a:off x="34269" y="835255"/>
        <a:ext cx="8528130" cy="633462"/>
      </dsp:txXfrm>
    </dsp:sp>
    <dsp:sp modelId="{C40EBFA7-A084-41BB-AA94-EFD95407C598}">
      <dsp:nvSpPr>
        <dsp:cNvPr id="0" name=""/>
        <dsp:cNvSpPr/>
      </dsp:nvSpPr>
      <dsp:spPr>
        <a:xfrm>
          <a:off x="0" y="1589386"/>
          <a:ext cx="8596668" cy="702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Cognome</a:t>
          </a:r>
        </a:p>
      </dsp:txBody>
      <dsp:txXfrm>
        <a:off x="34269" y="1623655"/>
        <a:ext cx="8528130" cy="633462"/>
      </dsp:txXfrm>
    </dsp:sp>
    <dsp:sp modelId="{0D25677C-950A-471C-99D4-80B33AF02788}">
      <dsp:nvSpPr>
        <dsp:cNvPr id="0" name=""/>
        <dsp:cNvSpPr/>
      </dsp:nvSpPr>
      <dsp:spPr>
        <a:xfrm>
          <a:off x="0" y="2377786"/>
          <a:ext cx="8596668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 err="1"/>
            <a:t>DataNascita</a:t>
          </a:r>
          <a:endParaRPr lang="it-IT" sz="3000" kern="1200" dirty="0"/>
        </a:p>
      </dsp:txBody>
      <dsp:txXfrm>
        <a:off x="34269" y="2412055"/>
        <a:ext cx="8528130" cy="633462"/>
      </dsp:txXfrm>
    </dsp:sp>
    <dsp:sp modelId="{B3AF0375-FEFA-4F63-B58B-9A897CCA4CE5}">
      <dsp:nvSpPr>
        <dsp:cNvPr id="0" name=""/>
        <dsp:cNvSpPr/>
      </dsp:nvSpPr>
      <dsp:spPr>
        <a:xfrm>
          <a:off x="0" y="3166186"/>
          <a:ext cx="8596668" cy="702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 err="1"/>
            <a:t>LuogoNascita</a:t>
          </a:r>
          <a:endParaRPr lang="it-IT" sz="3000" kern="1200" dirty="0"/>
        </a:p>
      </dsp:txBody>
      <dsp:txXfrm>
        <a:off x="34269" y="3200455"/>
        <a:ext cx="8528130" cy="633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1A093-CE23-4ACD-9D52-F46D4D556CFC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u="sng" kern="1200" dirty="0"/>
            <a:t>ID</a:t>
          </a:r>
        </a:p>
      </dsp:txBody>
      <dsp:txXfrm>
        <a:off x="42265" y="91211"/>
        <a:ext cx="8512138" cy="781270"/>
      </dsp:txXfrm>
    </dsp:sp>
    <dsp:sp modelId="{92A21D46-AB9B-4ED6-8BCB-274630B1D608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Data</a:t>
          </a:r>
        </a:p>
      </dsp:txBody>
      <dsp:txXfrm>
        <a:off x="42265" y="1063571"/>
        <a:ext cx="8512138" cy="781270"/>
      </dsp:txXfrm>
    </dsp:sp>
    <dsp:sp modelId="{C844924D-F3A1-4DED-BA1B-B2B75E1ADF7F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Esito</a:t>
          </a:r>
        </a:p>
      </dsp:txBody>
      <dsp:txXfrm>
        <a:off x="42265" y="2035931"/>
        <a:ext cx="8512138" cy="781270"/>
      </dsp:txXfrm>
    </dsp:sp>
    <dsp:sp modelId="{9F3D718A-DA8E-4FB4-BC2E-44E4F15812AC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Tipo</a:t>
          </a:r>
        </a:p>
      </dsp:txBody>
      <dsp:txXfrm>
        <a:off x="42265" y="3008291"/>
        <a:ext cx="8512138" cy="781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AA029-C791-4CCD-84A9-299F8FE22C7D}">
      <dsp:nvSpPr>
        <dsp:cNvPr id="0" name=""/>
        <dsp:cNvSpPr/>
      </dsp:nvSpPr>
      <dsp:spPr>
        <a:xfrm>
          <a:off x="0" y="74146"/>
          <a:ext cx="8596668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u="sng" kern="1200" dirty="0"/>
            <a:t>Codice</a:t>
          </a:r>
        </a:p>
      </dsp:txBody>
      <dsp:txXfrm>
        <a:off x="20561" y="94707"/>
        <a:ext cx="8555546" cy="380078"/>
      </dsp:txXfrm>
    </dsp:sp>
    <dsp:sp modelId="{E8214439-8CFB-423C-A0D1-612907DD6FA1}">
      <dsp:nvSpPr>
        <dsp:cNvPr id="0" name=""/>
        <dsp:cNvSpPr/>
      </dsp:nvSpPr>
      <dsp:spPr>
        <a:xfrm>
          <a:off x="0" y="547186"/>
          <a:ext cx="8596668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Nome</a:t>
          </a:r>
        </a:p>
      </dsp:txBody>
      <dsp:txXfrm>
        <a:off x="20561" y="567747"/>
        <a:ext cx="8555546" cy="380078"/>
      </dsp:txXfrm>
    </dsp:sp>
    <dsp:sp modelId="{0BC9B0EF-F116-43C0-882E-D9C76BB704DB}">
      <dsp:nvSpPr>
        <dsp:cNvPr id="0" name=""/>
        <dsp:cNvSpPr/>
      </dsp:nvSpPr>
      <dsp:spPr>
        <a:xfrm>
          <a:off x="0" y="1020226"/>
          <a:ext cx="8596668" cy="421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Cognome</a:t>
          </a:r>
        </a:p>
      </dsp:txBody>
      <dsp:txXfrm>
        <a:off x="20561" y="1040787"/>
        <a:ext cx="8555546" cy="380078"/>
      </dsp:txXfrm>
    </dsp:sp>
    <dsp:sp modelId="{EBE6EB9C-A410-4D8C-83FC-8C1CD6C1C575}">
      <dsp:nvSpPr>
        <dsp:cNvPr id="0" name=""/>
        <dsp:cNvSpPr/>
      </dsp:nvSpPr>
      <dsp:spPr>
        <a:xfrm>
          <a:off x="0" y="1493266"/>
          <a:ext cx="8596668" cy="421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CodiceFiscale</a:t>
          </a:r>
          <a:endParaRPr lang="it-IT" sz="1800" kern="1200" dirty="0"/>
        </a:p>
      </dsp:txBody>
      <dsp:txXfrm>
        <a:off x="20561" y="1513827"/>
        <a:ext cx="8555546" cy="380078"/>
      </dsp:txXfrm>
    </dsp:sp>
    <dsp:sp modelId="{78F73B4C-B545-418F-8AEE-7C74B1C72D9D}">
      <dsp:nvSpPr>
        <dsp:cNvPr id="0" name=""/>
        <dsp:cNvSpPr/>
      </dsp:nvSpPr>
      <dsp:spPr>
        <a:xfrm>
          <a:off x="0" y="1966306"/>
          <a:ext cx="8596668" cy="421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DataNascita</a:t>
          </a:r>
          <a:endParaRPr lang="it-IT" sz="1800" kern="1200" dirty="0"/>
        </a:p>
      </dsp:txBody>
      <dsp:txXfrm>
        <a:off x="20561" y="1986867"/>
        <a:ext cx="8555546" cy="380078"/>
      </dsp:txXfrm>
    </dsp:sp>
    <dsp:sp modelId="{2FBEC148-3EDA-4C5B-9A59-8B832CB9AD85}">
      <dsp:nvSpPr>
        <dsp:cNvPr id="0" name=""/>
        <dsp:cNvSpPr/>
      </dsp:nvSpPr>
      <dsp:spPr>
        <a:xfrm>
          <a:off x="0" y="2439346"/>
          <a:ext cx="8596668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LuogoNascita</a:t>
          </a:r>
          <a:endParaRPr lang="it-IT" sz="1800" kern="1200" dirty="0"/>
        </a:p>
      </dsp:txBody>
      <dsp:txXfrm>
        <a:off x="20561" y="2459907"/>
        <a:ext cx="8555546" cy="380078"/>
      </dsp:txXfrm>
    </dsp:sp>
    <dsp:sp modelId="{FBA0CDF6-6345-4E9A-870A-38BA7AF58966}">
      <dsp:nvSpPr>
        <dsp:cNvPr id="0" name=""/>
        <dsp:cNvSpPr/>
      </dsp:nvSpPr>
      <dsp:spPr>
        <a:xfrm>
          <a:off x="0" y="2912386"/>
          <a:ext cx="8596668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Sesso</a:t>
          </a:r>
        </a:p>
      </dsp:txBody>
      <dsp:txXfrm>
        <a:off x="20561" y="2932947"/>
        <a:ext cx="8555546" cy="380078"/>
      </dsp:txXfrm>
    </dsp:sp>
    <dsp:sp modelId="{732DD237-8E6E-40C1-AB1C-A8ADBA2440C7}">
      <dsp:nvSpPr>
        <dsp:cNvPr id="0" name=""/>
        <dsp:cNvSpPr/>
      </dsp:nvSpPr>
      <dsp:spPr>
        <a:xfrm>
          <a:off x="0" y="3385426"/>
          <a:ext cx="8596668" cy="421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DataRicovero</a:t>
          </a:r>
          <a:endParaRPr lang="it-IT" sz="1800" kern="1200" dirty="0"/>
        </a:p>
      </dsp:txBody>
      <dsp:txXfrm>
        <a:off x="20561" y="3405987"/>
        <a:ext cx="8555546" cy="380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635BC-BEF0-45CA-87CF-60E08A00A304}">
      <dsp:nvSpPr>
        <dsp:cNvPr id="0" name=""/>
        <dsp:cNvSpPr/>
      </dsp:nvSpPr>
      <dsp:spPr>
        <a:xfrm>
          <a:off x="3232" y="318401"/>
          <a:ext cx="1943485" cy="662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Ospedale e Reparto</a:t>
          </a:r>
        </a:p>
      </dsp:txBody>
      <dsp:txXfrm>
        <a:off x="3232" y="318401"/>
        <a:ext cx="1943485" cy="662297"/>
      </dsp:txXfrm>
    </dsp:sp>
    <dsp:sp modelId="{B6B8A7D0-9936-47CC-959A-7EAD7BA8C5F4}">
      <dsp:nvSpPr>
        <dsp:cNvPr id="0" name=""/>
        <dsp:cNvSpPr/>
      </dsp:nvSpPr>
      <dsp:spPr>
        <a:xfrm>
          <a:off x="3232" y="980698"/>
          <a:ext cx="1943485" cy="25816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u="sng" kern="1200" dirty="0"/>
            <a:t>Nome</a:t>
          </a:r>
        </a:p>
      </dsp:txBody>
      <dsp:txXfrm>
        <a:off x="3232" y="980698"/>
        <a:ext cx="1943485" cy="2581672"/>
      </dsp:txXfrm>
    </dsp:sp>
    <dsp:sp modelId="{903C7896-CB45-415A-A38F-A7A57D0A84E8}">
      <dsp:nvSpPr>
        <dsp:cNvPr id="0" name=""/>
        <dsp:cNvSpPr/>
      </dsp:nvSpPr>
      <dsp:spPr>
        <a:xfrm>
          <a:off x="2218805" y="318401"/>
          <a:ext cx="1943485" cy="662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Medico</a:t>
          </a:r>
        </a:p>
      </dsp:txBody>
      <dsp:txXfrm>
        <a:off x="2218805" y="318401"/>
        <a:ext cx="1943485" cy="662297"/>
      </dsp:txXfrm>
    </dsp:sp>
    <dsp:sp modelId="{DAB397EF-9302-4B97-8029-50190E2D7E37}">
      <dsp:nvSpPr>
        <dsp:cNvPr id="0" name=""/>
        <dsp:cNvSpPr/>
      </dsp:nvSpPr>
      <dsp:spPr>
        <a:xfrm>
          <a:off x="2218805" y="980698"/>
          <a:ext cx="1943485" cy="25816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u="sng" kern="1200" dirty="0"/>
            <a:t>Codice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Nome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Cognome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DataNascita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LuogoNascita</a:t>
          </a:r>
          <a:endParaRPr lang="it-IT" sz="1900" kern="1200" dirty="0"/>
        </a:p>
      </dsp:txBody>
      <dsp:txXfrm>
        <a:off x="2218805" y="980698"/>
        <a:ext cx="1943485" cy="2581672"/>
      </dsp:txXfrm>
    </dsp:sp>
    <dsp:sp modelId="{D113D295-296A-4C59-B8F4-38B0832B3045}">
      <dsp:nvSpPr>
        <dsp:cNvPr id="0" name=""/>
        <dsp:cNvSpPr/>
      </dsp:nvSpPr>
      <dsp:spPr>
        <a:xfrm>
          <a:off x="4434377" y="318401"/>
          <a:ext cx="1943485" cy="662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Visita e Esame</a:t>
          </a:r>
        </a:p>
      </dsp:txBody>
      <dsp:txXfrm>
        <a:off x="4434377" y="318401"/>
        <a:ext cx="1943485" cy="662297"/>
      </dsp:txXfrm>
    </dsp:sp>
    <dsp:sp modelId="{0C29C03B-641A-479F-A120-1F3A02E9D4E3}">
      <dsp:nvSpPr>
        <dsp:cNvPr id="0" name=""/>
        <dsp:cNvSpPr/>
      </dsp:nvSpPr>
      <dsp:spPr>
        <a:xfrm>
          <a:off x="4434377" y="980698"/>
          <a:ext cx="1943485" cy="25816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u="sng" kern="1200" dirty="0"/>
            <a:t>ID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Esito</a:t>
          </a:r>
        </a:p>
      </dsp:txBody>
      <dsp:txXfrm>
        <a:off x="4434377" y="980698"/>
        <a:ext cx="1943485" cy="2581672"/>
      </dsp:txXfrm>
    </dsp:sp>
    <dsp:sp modelId="{F6F73DAC-11E2-438D-B089-35E0808B2A3E}">
      <dsp:nvSpPr>
        <dsp:cNvPr id="0" name=""/>
        <dsp:cNvSpPr/>
      </dsp:nvSpPr>
      <dsp:spPr>
        <a:xfrm>
          <a:off x="6649950" y="318401"/>
          <a:ext cx="1943485" cy="662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Paziente</a:t>
          </a:r>
        </a:p>
      </dsp:txBody>
      <dsp:txXfrm>
        <a:off x="6649950" y="318401"/>
        <a:ext cx="1943485" cy="662297"/>
      </dsp:txXfrm>
    </dsp:sp>
    <dsp:sp modelId="{60546227-C046-4572-B297-1610A119D85D}">
      <dsp:nvSpPr>
        <dsp:cNvPr id="0" name=""/>
        <dsp:cNvSpPr/>
      </dsp:nvSpPr>
      <dsp:spPr>
        <a:xfrm>
          <a:off x="6649950" y="980698"/>
          <a:ext cx="1943485" cy="25816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u="sng" kern="1200" dirty="0"/>
            <a:t>Codice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Nome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Cognome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CodiceFiscale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DataNascita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LuogoNascita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Sesso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DataRicovero</a:t>
          </a:r>
          <a:endParaRPr lang="it-IT" sz="1900" kern="1200" dirty="0"/>
        </a:p>
      </dsp:txBody>
      <dsp:txXfrm>
        <a:off x="6649950" y="980698"/>
        <a:ext cx="1943485" cy="2581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E3EF-5781-45A5-87F8-F019159DDECC}">
      <dsp:nvSpPr>
        <dsp:cNvPr id="0" name=""/>
        <dsp:cNvSpPr/>
      </dsp:nvSpPr>
      <dsp:spPr>
        <a:xfrm>
          <a:off x="3232" y="141053"/>
          <a:ext cx="1943485" cy="5975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Ospedale - Reparto</a:t>
          </a:r>
        </a:p>
      </dsp:txBody>
      <dsp:txXfrm>
        <a:off x="3232" y="141053"/>
        <a:ext cx="1943485" cy="597522"/>
      </dsp:txXfrm>
    </dsp:sp>
    <dsp:sp modelId="{3CB6565D-62DF-4A09-A173-0F359090113F}">
      <dsp:nvSpPr>
        <dsp:cNvPr id="0" name=""/>
        <dsp:cNvSpPr/>
      </dsp:nvSpPr>
      <dsp:spPr>
        <a:xfrm>
          <a:off x="3232" y="738576"/>
          <a:ext cx="1943485" cy="30011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In un ospedale ci sono più reparti ma un reparto può appartenere ad un solo ospedale particolare (entità debole)</a:t>
          </a:r>
        </a:p>
      </dsp:txBody>
      <dsp:txXfrm>
        <a:off x="3232" y="738576"/>
        <a:ext cx="1943485" cy="3001142"/>
      </dsp:txXfrm>
    </dsp:sp>
    <dsp:sp modelId="{3D457CD1-A635-4301-904C-7A7655827EEA}">
      <dsp:nvSpPr>
        <dsp:cNvPr id="0" name=""/>
        <dsp:cNvSpPr/>
      </dsp:nvSpPr>
      <dsp:spPr>
        <a:xfrm>
          <a:off x="2218805" y="141053"/>
          <a:ext cx="1943485" cy="597522"/>
        </a:xfrm>
        <a:prstGeom prst="rect">
          <a:avLst/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 w="19050" cap="rnd" cmpd="sng" algn="ctr">
          <a:solidFill>
            <a:schemeClr val="accent2">
              <a:hueOff val="-904150"/>
              <a:satOff val="-552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Reparto - Medico</a:t>
          </a:r>
        </a:p>
      </dsp:txBody>
      <dsp:txXfrm>
        <a:off x="2218805" y="141053"/>
        <a:ext cx="1943485" cy="597522"/>
      </dsp:txXfrm>
    </dsp:sp>
    <dsp:sp modelId="{50455468-BF1D-4AD0-BCBC-115D47064880}">
      <dsp:nvSpPr>
        <dsp:cNvPr id="0" name=""/>
        <dsp:cNvSpPr/>
      </dsp:nvSpPr>
      <dsp:spPr>
        <a:xfrm>
          <a:off x="2218805" y="738576"/>
          <a:ext cx="1943485" cy="3001142"/>
        </a:xfrm>
        <a:prstGeom prst="rect">
          <a:avLst/>
        </a:prstGeom>
        <a:solidFill>
          <a:schemeClr val="accent2">
            <a:tint val="40000"/>
            <a:alpha val="90000"/>
            <a:hueOff val="-1247123"/>
            <a:satOff val="2509"/>
            <a:lumOff val="38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47123"/>
              <a:satOff val="2509"/>
              <a:lumOff val="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In un reparto afferiscono più medici, un medico appartiene ad un solo reparto</a:t>
          </a:r>
        </a:p>
      </dsp:txBody>
      <dsp:txXfrm>
        <a:off x="2218805" y="738576"/>
        <a:ext cx="1943485" cy="3001142"/>
      </dsp:txXfrm>
    </dsp:sp>
    <dsp:sp modelId="{DE870EE0-8C57-40F3-A159-5A9225762A9B}">
      <dsp:nvSpPr>
        <dsp:cNvPr id="0" name=""/>
        <dsp:cNvSpPr/>
      </dsp:nvSpPr>
      <dsp:spPr>
        <a:xfrm>
          <a:off x="4434377" y="141053"/>
          <a:ext cx="1943485" cy="597522"/>
        </a:xfrm>
        <a:prstGeom prst="rect">
          <a:avLst/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 w="19050" cap="rnd" cmpd="sng" algn="ctr">
          <a:solidFill>
            <a:schemeClr val="accent2">
              <a:hueOff val="-1808300"/>
              <a:satOff val="-110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Paziente - Esame</a:t>
          </a:r>
        </a:p>
      </dsp:txBody>
      <dsp:txXfrm>
        <a:off x="4434377" y="141053"/>
        <a:ext cx="1943485" cy="597522"/>
      </dsp:txXfrm>
    </dsp:sp>
    <dsp:sp modelId="{97579341-72A9-4E96-8FDF-996B98917CF3}">
      <dsp:nvSpPr>
        <dsp:cNvPr id="0" name=""/>
        <dsp:cNvSpPr/>
      </dsp:nvSpPr>
      <dsp:spPr>
        <a:xfrm>
          <a:off x="4434377" y="738576"/>
          <a:ext cx="1943485" cy="3001142"/>
        </a:xfrm>
        <a:prstGeom prst="rect">
          <a:avLst/>
        </a:prstGeom>
        <a:solidFill>
          <a:schemeClr val="accent2">
            <a:tint val="40000"/>
            <a:alpha val="90000"/>
            <a:hueOff val="-2494246"/>
            <a:satOff val="5017"/>
            <a:lumOff val="76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94246"/>
              <a:satOff val="5017"/>
              <a:lumOff val="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Un paziente può fare più esami, un esame può essere fatto solo su un paziente</a:t>
          </a:r>
        </a:p>
      </dsp:txBody>
      <dsp:txXfrm>
        <a:off x="4434377" y="738576"/>
        <a:ext cx="1943485" cy="3001142"/>
      </dsp:txXfrm>
    </dsp:sp>
    <dsp:sp modelId="{6D285631-A872-4DEE-A437-4686A8A10BC7}">
      <dsp:nvSpPr>
        <dsp:cNvPr id="0" name=""/>
        <dsp:cNvSpPr/>
      </dsp:nvSpPr>
      <dsp:spPr>
        <a:xfrm>
          <a:off x="6649950" y="141053"/>
          <a:ext cx="1943485" cy="597522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Paziente – Visita – Medico</a:t>
          </a:r>
        </a:p>
      </dsp:txBody>
      <dsp:txXfrm>
        <a:off x="6649950" y="141053"/>
        <a:ext cx="1943485" cy="597522"/>
      </dsp:txXfrm>
    </dsp:sp>
    <dsp:sp modelId="{D7BDB399-A87F-469C-B05C-2FC0386FD355}">
      <dsp:nvSpPr>
        <dsp:cNvPr id="0" name=""/>
        <dsp:cNvSpPr/>
      </dsp:nvSpPr>
      <dsp:spPr>
        <a:xfrm>
          <a:off x="6649950" y="738576"/>
          <a:ext cx="1943485" cy="3001142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Un paziente può effettuare più visite con un dottore, una visita può essere condotta da un solo medico su un solo paziente, un medico può fare più visite su più pazienti</a:t>
          </a:r>
        </a:p>
      </dsp:txBody>
      <dsp:txXfrm>
        <a:off x="6649950" y="738576"/>
        <a:ext cx="1943485" cy="30011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352E2-50E4-4881-9F00-4E24CCD0C943}">
      <dsp:nvSpPr>
        <dsp:cNvPr id="0" name=""/>
        <dsp:cNvSpPr/>
      </dsp:nvSpPr>
      <dsp:spPr>
        <a:xfrm>
          <a:off x="0" y="100684"/>
          <a:ext cx="8596668" cy="5703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Ospedale(</a:t>
          </a:r>
          <a:r>
            <a:rPr lang="it-IT" sz="1500" u="sng" kern="1200"/>
            <a:t>Nome</a:t>
          </a:r>
          <a:r>
            <a:rPr lang="it-IT" sz="1500" kern="1200"/>
            <a:t>)</a:t>
          </a:r>
        </a:p>
      </dsp:txBody>
      <dsp:txXfrm>
        <a:off x="27843" y="128527"/>
        <a:ext cx="8540982" cy="514689"/>
      </dsp:txXfrm>
    </dsp:sp>
    <dsp:sp modelId="{949D1966-09D6-47EA-B1F6-0FFF08F6D245}">
      <dsp:nvSpPr>
        <dsp:cNvPr id="0" name=""/>
        <dsp:cNvSpPr/>
      </dsp:nvSpPr>
      <dsp:spPr>
        <a:xfrm>
          <a:off x="0" y="714259"/>
          <a:ext cx="8596668" cy="5703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Reparto(</a:t>
          </a:r>
          <a:r>
            <a:rPr lang="it-IT" sz="1500" u="sng" kern="1200"/>
            <a:t>Nome</a:t>
          </a:r>
          <a:r>
            <a:rPr lang="it-IT" sz="1500" kern="1200"/>
            <a:t>, Ospedale)</a:t>
          </a:r>
        </a:p>
      </dsp:txBody>
      <dsp:txXfrm>
        <a:off x="27843" y="742102"/>
        <a:ext cx="8540982" cy="514689"/>
      </dsp:txXfrm>
    </dsp:sp>
    <dsp:sp modelId="{DE981D7A-4233-45EA-B1FB-5773843FC6BB}">
      <dsp:nvSpPr>
        <dsp:cNvPr id="0" name=""/>
        <dsp:cNvSpPr/>
      </dsp:nvSpPr>
      <dsp:spPr>
        <a:xfrm>
          <a:off x="0" y="1327834"/>
          <a:ext cx="8596668" cy="5703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Medico(</a:t>
          </a:r>
          <a:r>
            <a:rPr lang="it-IT" sz="1500" u="sng" kern="1200"/>
            <a:t>Codice</a:t>
          </a:r>
          <a:r>
            <a:rPr lang="it-IT" sz="1500" kern="1200"/>
            <a:t>, Nome, Cognome, Data Nascita, Luogo Nascita, </a:t>
          </a:r>
          <a:r>
            <a:rPr lang="it-IT" sz="1500" u="sng" kern="1200"/>
            <a:t>Nome Reparto</a:t>
          </a:r>
          <a:r>
            <a:rPr lang="it-IT" sz="1500" kern="1200"/>
            <a:t>)</a:t>
          </a:r>
        </a:p>
      </dsp:txBody>
      <dsp:txXfrm>
        <a:off x="27843" y="1355677"/>
        <a:ext cx="8540982" cy="514689"/>
      </dsp:txXfrm>
    </dsp:sp>
    <dsp:sp modelId="{C4F2B6CC-FF90-4F97-A19D-CC7135FD50E5}">
      <dsp:nvSpPr>
        <dsp:cNvPr id="0" name=""/>
        <dsp:cNvSpPr/>
      </dsp:nvSpPr>
      <dsp:spPr>
        <a:xfrm>
          <a:off x="0" y="1941409"/>
          <a:ext cx="8596668" cy="5703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Visita(</a:t>
          </a:r>
          <a:r>
            <a:rPr lang="it-IT" sz="1500" u="sng" kern="1200"/>
            <a:t>ID</a:t>
          </a:r>
          <a:r>
            <a:rPr lang="it-IT" sz="1500" kern="1200"/>
            <a:t>, Data, Esito)</a:t>
          </a:r>
        </a:p>
      </dsp:txBody>
      <dsp:txXfrm>
        <a:off x="27843" y="1969252"/>
        <a:ext cx="8540982" cy="514689"/>
      </dsp:txXfrm>
    </dsp:sp>
    <dsp:sp modelId="{7F3E4CC3-4DFB-4372-B25A-0D22B6A93E3A}">
      <dsp:nvSpPr>
        <dsp:cNvPr id="0" name=""/>
        <dsp:cNvSpPr/>
      </dsp:nvSpPr>
      <dsp:spPr>
        <a:xfrm>
          <a:off x="0" y="2554984"/>
          <a:ext cx="8596668" cy="5703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Paziente(</a:t>
          </a:r>
          <a:r>
            <a:rPr lang="it-IT" sz="1500" u="sng" kern="1200"/>
            <a:t>Codice</a:t>
          </a:r>
          <a:r>
            <a:rPr lang="it-IT" sz="1500" kern="1200"/>
            <a:t>, Nome, Cognome, Codice Fiscale, Data Nascita, Luogo Nascita, Sesso, Data Ricovero)</a:t>
          </a:r>
        </a:p>
      </dsp:txBody>
      <dsp:txXfrm>
        <a:off x="27843" y="2582827"/>
        <a:ext cx="8540982" cy="514689"/>
      </dsp:txXfrm>
    </dsp:sp>
    <dsp:sp modelId="{80BEDC22-9757-4AF3-85B4-FFED57DA060A}">
      <dsp:nvSpPr>
        <dsp:cNvPr id="0" name=""/>
        <dsp:cNvSpPr/>
      </dsp:nvSpPr>
      <dsp:spPr>
        <a:xfrm>
          <a:off x="0" y="3168559"/>
          <a:ext cx="8596668" cy="5703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Esame(</a:t>
          </a:r>
          <a:r>
            <a:rPr lang="it-IT" sz="1500" u="sng" kern="1200"/>
            <a:t>ID</a:t>
          </a:r>
          <a:r>
            <a:rPr lang="it-IT" sz="1500" kern="1200"/>
            <a:t>, Tipo, Data, Esito, </a:t>
          </a:r>
          <a:r>
            <a:rPr lang="it-IT" sz="1500" u="sng" kern="1200"/>
            <a:t>Codice Paziente</a:t>
          </a:r>
          <a:r>
            <a:rPr lang="it-IT" sz="1500" kern="1200"/>
            <a:t>)</a:t>
          </a:r>
        </a:p>
      </dsp:txBody>
      <dsp:txXfrm>
        <a:off x="27843" y="3196402"/>
        <a:ext cx="8540982" cy="514689"/>
      </dsp:txXfrm>
    </dsp:sp>
    <dsp:sp modelId="{8060606D-0C15-4EBE-AFE5-B87018C40B88}">
      <dsp:nvSpPr>
        <dsp:cNvPr id="0" name=""/>
        <dsp:cNvSpPr/>
      </dsp:nvSpPr>
      <dsp:spPr>
        <a:xfrm>
          <a:off x="0" y="3782134"/>
          <a:ext cx="8596668" cy="5703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Effettua(</a:t>
          </a:r>
          <a:r>
            <a:rPr lang="it-IT" sz="1500" u="sng" kern="1200"/>
            <a:t>ID</a:t>
          </a:r>
          <a:r>
            <a:rPr lang="it-IT" sz="1500" kern="1200"/>
            <a:t>, </a:t>
          </a:r>
          <a:r>
            <a:rPr lang="it-IT" sz="1500" u="sng" kern="1200"/>
            <a:t>Codice Paziente</a:t>
          </a:r>
          <a:r>
            <a:rPr lang="it-IT" sz="1500" kern="1200"/>
            <a:t>, </a:t>
          </a:r>
          <a:r>
            <a:rPr lang="it-IT" sz="1500" u="sng" kern="1200"/>
            <a:t>Codice Medico</a:t>
          </a:r>
          <a:r>
            <a:rPr lang="it-IT" sz="1500" kern="1200"/>
            <a:t>)</a:t>
          </a:r>
        </a:p>
      </dsp:txBody>
      <dsp:txXfrm>
        <a:off x="27843" y="3809977"/>
        <a:ext cx="8540982" cy="51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9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5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43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64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5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8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1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39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4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6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2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6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4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FAB345C5-133D-4B78-BC46-D5EF7E5F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Diagramma 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355D32-1D15-4338-9B1B-6F83E34B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Ospedale</a:t>
            </a:r>
          </a:p>
        </p:txBody>
      </p:sp>
    </p:spTree>
    <p:extLst>
      <p:ext uri="{BB962C8B-B14F-4D97-AF65-F5344CB8AC3E}">
        <p14:creationId xmlns:p14="http://schemas.microsoft.com/office/powerpoint/2010/main" val="15282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F94EB6-6900-44C1-88DF-FB21FEDD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14" y="1131994"/>
            <a:ext cx="512884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9116D-CA0E-49BD-838A-D53B08FE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01E1F87-2DAD-4B37-B9BF-84C762E34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579496"/>
              </p:ext>
            </p:extLst>
          </p:nvPr>
        </p:nvGraphicFramePr>
        <p:xfrm>
          <a:off x="677334" y="1588169"/>
          <a:ext cx="8596668" cy="4453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93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C352E2-50E4-4881-9F00-4E24CCD0C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9C352E2-50E4-4881-9F00-4E24CCD0C9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9D1966-09D6-47EA-B1F6-0FFF08F6D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49D1966-09D6-47EA-B1F6-0FFF08F6D2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981D7A-4233-45EA-B1FB-5773843FC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E981D7A-4233-45EA-B1FB-5773843FC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F2B6CC-FF90-4F97-A19D-CC7135FD5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4F2B6CC-FF90-4F97-A19D-CC7135FD50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3E4CC3-4DFB-4372-B25A-0D22B6A93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F3E4CC3-4DFB-4372-B25A-0D22B6A93E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BEDC22-9757-4AF3-85B4-FFED57DA0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0BEDC22-9757-4AF3-85B4-FFED57DA0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60606D-0C15-4EBE-AFE5-B87018C40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8060606D-0C15-4EBE-AFE5-B87018C40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768A0-6C3B-4CFE-8581-5C862F54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Realtà da modellare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DFD0C-00FB-477C-BF98-3E99DA4A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400" dirty="0"/>
              <a:t>Un ospedale è composto da reparti. A un reparto afferiscono (ossia sono presenti) medici. Un paziente può essere ricoverato in un reparto e si tiene traccia del suo codice, nome, cognome, codice fiscale, data e luogo di nascita, sesso, data di ricovero. Di un medico si memorizza codice, nome, cognome, data e luogo di nascita. I medici effettuano visite sui pazienti. I pazienti subiscono le visite. Di una visita si memorizza la data e l'esito. Sui pazienti, inoltre, vengono effettuati esami di laboratorio. Di un esame si memorizza il tipo, la data e l'esito. NB: un medico può visitare un paziente più volte in date diverse, quindi modella le visite come entità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554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A7B47-DD8A-4138-8457-9657D847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1BEAF19-2BC4-4B4F-BFCA-B4B9E0550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545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7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6C01BC-A52F-4E75-A541-F50C6DB2C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36C01BC-A52F-4E75-A541-F50C6DB2C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F8246F-5C9F-45AD-92DA-65B2FA500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3CF8246F-5C9F-45AD-92DA-65B2FA500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9A06E9-8067-4264-B654-268B6C287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F9A06E9-8067-4264-B654-268B6C287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016B1-EBED-4E73-B2D9-7D4E86B3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Ospedale e Reparto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5CBCB29-3052-497C-9C2A-E40D1B94B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6007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7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EA21B-7542-432B-A03B-4FDA26F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Medico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39D4626-FA95-4765-8D84-8C116FC99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72712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2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0EBFA7-A084-41BB-AA94-EFD95407C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40EBFA7-A084-41BB-AA94-EFD95407C5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25677C-950A-471C-99D4-80B33AF02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D25677C-950A-471C-99D4-80B33AF02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AF0375-FEFA-4F63-B58B-9A897CCA4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3AF0375-FEFA-4F63-B58B-9A897CCA4C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95AB4-B901-4F1E-9B8E-E0D2680B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Visita e Esame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463D809-A86A-4198-B5C2-2C64FBF09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99371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44924D-F3A1-4DED-BA1B-B2B75E1AD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844924D-F3A1-4DED-BA1B-B2B75E1AD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3D718A-DA8E-4FB4-BC2E-44E4F1581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9F3D718A-DA8E-4FB4-BC2E-44E4F15812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C6477-5CDC-4AD1-A06C-5D4B179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Paziente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AB3446F-A948-4B1D-BA40-6A357CC8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0200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9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EAA029-C791-4CCD-84A9-299F8FE22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EAA029-C791-4CCD-84A9-299F8FE22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214439-8CFB-423C-A0D1-612907DD6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8214439-8CFB-423C-A0D1-612907DD6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C9B0EF-F116-43C0-882E-D9C76BB70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BC9B0EF-F116-43C0-882E-D9C76BB70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E6EB9C-A410-4D8C-83FC-8C1CD6C1C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BE6EB9C-A410-4D8C-83FC-8C1CD6C1C5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F73B4C-B545-418F-8AEE-7C74B1C72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8F73B4C-B545-418F-8AEE-7C74B1C72D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BEC148-3EDA-4C5B-9A59-8B832CB9A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2FBEC148-3EDA-4C5B-9A59-8B832CB9A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A0CDF6-6345-4E9A-870A-38BA7AF58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BA0CDF6-6345-4E9A-870A-38BA7AF589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2DD237-8E6E-40C1-AB1C-A8ADBA244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732DD237-8E6E-40C1-AB1C-A8ADBA2440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E23E6-C200-45B7-90F2-A69643B0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+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565B1E8-57C2-402F-8055-DF7921BC7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15071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1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AE6C5-6EAB-4CF6-9746-663D8D6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Associazioni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970B565-1D9F-4D3D-8F84-D54FD7521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63523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870EE0-8C57-40F3-A159-5A9225762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E870EE0-8C57-40F3-A159-5A9225762A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579341-72A9-4E96-8FDF-996B98917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7579341-72A9-4E96-8FDF-996B98917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285631-A872-4DEE-A437-4686A8A10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D285631-A872-4DEE-A437-4686A8A10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BDB399-A87F-469C-B05C-2FC0386FD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7BDB399-A87F-469C-B05C-2FC0386FD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Sfaccettatura</vt:lpstr>
      <vt:lpstr>Ospedale</vt:lpstr>
      <vt:lpstr>Realtà da modellare</vt:lpstr>
      <vt:lpstr>Entità</vt:lpstr>
      <vt:lpstr>Attributi Ospedale e Reparto</vt:lpstr>
      <vt:lpstr>Attributi Medico</vt:lpstr>
      <vt:lpstr>Attributi Visita e Esame</vt:lpstr>
      <vt:lpstr>Attributi Paziente</vt:lpstr>
      <vt:lpstr>Entità + Attributi</vt:lpstr>
      <vt:lpstr>Associazioni</vt:lpstr>
      <vt:lpstr>Presentazione standard di PowerPoint</vt:lpstr>
      <vt:lpstr>Schema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SOCIETA' POLISPORTIVA</dc:title>
  <dc:creator> </dc:creator>
  <cp:lastModifiedBy> </cp:lastModifiedBy>
  <cp:revision>7</cp:revision>
  <dcterms:created xsi:type="dcterms:W3CDTF">2019-03-17T12:21:25Z</dcterms:created>
  <dcterms:modified xsi:type="dcterms:W3CDTF">2019-04-06T11:16:32Z</dcterms:modified>
</cp:coreProperties>
</file>