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  <p:sldMasterId id="2147483864" r:id="rId2"/>
  </p:sldMasterIdLst>
  <p:notesMasterIdLst>
    <p:notesMasterId r:id="rId36"/>
  </p:notesMasterIdLst>
  <p:sldIdLst>
    <p:sldId id="256" r:id="rId3"/>
    <p:sldId id="274" r:id="rId4"/>
    <p:sldId id="257" r:id="rId5"/>
    <p:sldId id="258" r:id="rId6"/>
    <p:sldId id="259" r:id="rId7"/>
    <p:sldId id="260" r:id="rId8"/>
    <p:sldId id="261" r:id="rId9"/>
    <p:sldId id="262" r:id="rId10"/>
    <p:sldId id="288" r:id="rId11"/>
    <p:sldId id="289" r:id="rId12"/>
    <p:sldId id="290" r:id="rId13"/>
    <p:sldId id="264" r:id="rId14"/>
    <p:sldId id="265" r:id="rId15"/>
    <p:sldId id="277" r:id="rId16"/>
    <p:sldId id="275" r:id="rId17"/>
    <p:sldId id="276" r:id="rId18"/>
    <p:sldId id="291" r:id="rId19"/>
    <p:sldId id="280" r:id="rId20"/>
    <p:sldId id="285" r:id="rId21"/>
    <p:sldId id="286" r:id="rId22"/>
    <p:sldId id="281" r:id="rId23"/>
    <p:sldId id="282" r:id="rId24"/>
    <p:sldId id="283" r:id="rId25"/>
    <p:sldId id="266" r:id="rId26"/>
    <p:sldId id="268" r:id="rId27"/>
    <p:sldId id="284" r:id="rId28"/>
    <p:sldId id="269" r:id="rId29"/>
    <p:sldId id="270" r:id="rId30"/>
    <p:sldId id="271" r:id="rId31"/>
    <p:sldId id="273" r:id="rId32"/>
    <p:sldId id="278" r:id="rId33"/>
    <p:sldId id="287" r:id="rId34"/>
    <p:sldId id="26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_rels/data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ermimn.gov.it/inform/multimed/index.htm" TargetMode="External"/><Relationship Id="rId1" Type="http://schemas.openxmlformats.org/officeDocument/2006/relationships/hyperlink" Target="https://it.wikipedia.org/wiki/Ipermedia" TargetMode="External"/></Relationships>
</file>

<file path=ppt/diagrams/_rels/data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aw.io/" TargetMode="External"/><Relationship Id="rId2" Type="http://schemas.openxmlformats.org/officeDocument/2006/relationships/hyperlink" Target="http://freemind.sourceforge.net/wiki/index.php/Main_Page" TargetMode="External"/><Relationship Id="rId1" Type="http://schemas.openxmlformats.org/officeDocument/2006/relationships/hyperlink" Target="https://www.xmind.net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ermimn.gov.it/inform/multimed/index.htm" TargetMode="External"/><Relationship Id="rId1" Type="http://schemas.openxmlformats.org/officeDocument/2006/relationships/hyperlink" Target="https://it.wikipedia.org/wiki/Ipermedia" TargetMode="External"/></Relationships>
</file>

<file path=ppt/diagrams/_rels/drawing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aw.io/" TargetMode="External"/><Relationship Id="rId2" Type="http://schemas.openxmlformats.org/officeDocument/2006/relationships/hyperlink" Target="http://freemind.sourceforge.net/wiki/index.php/Main_Page" TargetMode="External"/><Relationship Id="rId1" Type="http://schemas.openxmlformats.org/officeDocument/2006/relationships/hyperlink" Target="https://www.xmind.net/" TargetMode="Externa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FCE807-B745-4EC6-A7EC-1D385F94C08D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it-IT"/>
        </a:p>
      </dgm:t>
    </dgm:pt>
    <dgm:pt modelId="{C2AAF489-6025-4A3C-8449-5EC720357F58}">
      <dgm:prSet/>
      <dgm:spPr/>
      <dgm:t>
        <a:bodyPr/>
        <a:lstStyle/>
        <a:p>
          <a:r>
            <a:rPr lang="it-IT"/>
            <a:t>1945, Vannevar Bush </a:t>
          </a:r>
          <a:r>
            <a:rPr lang="it-IT">
              <a:sym typeface="Wingdings" panose="05000000000000000000" pitchFamily="2" charset="2"/>
            </a:rPr>
            <a:t></a:t>
          </a:r>
          <a:r>
            <a:rPr lang="it-IT"/>
            <a:t> struttura di testo non lineare che corrisponde alla natura associativa delle mente umana</a:t>
          </a:r>
        </a:p>
      </dgm:t>
    </dgm:pt>
    <dgm:pt modelId="{84CD6683-C4BB-46B9-99EB-9661A7C8E3E0}" type="parTrans" cxnId="{2E004367-59F1-4E6E-8C17-B588882A7E69}">
      <dgm:prSet/>
      <dgm:spPr/>
      <dgm:t>
        <a:bodyPr/>
        <a:lstStyle/>
        <a:p>
          <a:endParaRPr lang="it-IT"/>
        </a:p>
      </dgm:t>
    </dgm:pt>
    <dgm:pt modelId="{89A1CC80-E723-472A-9E99-7F4B5385FDDD}" type="sibTrans" cxnId="{2E004367-59F1-4E6E-8C17-B588882A7E69}">
      <dgm:prSet/>
      <dgm:spPr/>
      <dgm:t>
        <a:bodyPr/>
        <a:lstStyle/>
        <a:p>
          <a:endParaRPr lang="it-IT"/>
        </a:p>
      </dgm:t>
    </dgm:pt>
    <dgm:pt modelId="{AAC7C5E7-976B-4A23-9111-316AEAC27B0D}">
      <dgm:prSet/>
      <dgm:spPr/>
      <dgm:t>
        <a:bodyPr/>
        <a:lstStyle/>
        <a:p>
          <a:r>
            <a:rPr lang="it-IT"/>
            <a:t>1965, Ted Nelson </a:t>
          </a:r>
          <a:r>
            <a:rPr lang="it-IT">
              <a:sym typeface="Wingdings" panose="05000000000000000000" pitchFamily="2" charset="2"/>
            </a:rPr>
            <a:t></a:t>
          </a:r>
          <a:r>
            <a:rPr lang="it-IT"/>
            <a:t> gestione delle informazioni distribuite in tutto il mondo per creare un nuovo sistema di esplorazione delle informazioni</a:t>
          </a:r>
        </a:p>
      </dgm:t>
    </dgm:pt>
    <dgm:pt modelId="{A9172C72-5A55-45B5-9F73-4B266C34DFD5}" type="parTrans" cxnId="{9BB0D160-4E1D-4110-BA3A-BEEBBB4B10FD}">
      <dgm:prSet/>
      <dgm:spPr/>
      <dgm:t>
        <a:bodyPr/>
        <a:lstStyle/>
        <a:p>
          <a:endParaRPr lang="it-IT"/>
        </a:p>
      </dgm:t>
    </dgm:pt>
    <dgm:pt modelId="{A2E50DB3-44C8-4CC9-BDA8-687B665CC8F2}" type="sibTrans" cxnId="{9BB0D160-4E1D-4110-BA3A-BEEBBB4B10FD}">
      <dgm:prSet/>
      <dgm:spPr/>
      <dgm:t>
        <a:bodyPr/>
        <a:lstStyle/>
        <a:p>
          <a:endParaRPr lang="it-IT"/>
        </a:p>
      </dgm:t>
    </dgm:pt>
    <dgm:pt modelId="{26D7C1EA-B648-440A-80A2-1ECBFCB5B7B1}">
      <dgm:prSet/>
      <dgm:spPr/>
      <dgm:t>
        <a:bodyPr/>
        <a:lstStyle/>
        <a:p>
          <a:r>
            <a:rPr lang="it-IT"/>
            <a:t>Rappresentano la risposta tecnologica alla necessità di maneggiare e conservare una mole sempre maggiore di informazioni</a:t>
          </a:r>
        </a:p>
      </dgm:t>
    </dgm:pt>
    <dgm:pt modelId="{5CD0C229-B211-48EE-8A38-5488D5B84199}" type="parTrans" cxnId="{6EC7405C-269C-4B1D-B775-103AEFF4F2EB}">
      <dgm:prSet/>
      <dgm:spPr/>
      <dgm:t>
        <a:bodyPr/>
        <a:lstStyle/>
        <a:p>
          <a:endParaRPr lang="it-IT"/>
        </a:p>
      </dgm:t>
    </dgm:pt>
    <dgm:pt modelId="{23FC3E36-45D3-4CFC-AA3E-11071288490F}" type="sibTrans" cxnId="{6EC7405C-269C-4B1D-B775-103AEFF4F2EB}">
      <dgm:prSet/>
      <dgm:spPr/>
      <dgm:t>
        <a:bodyPr/>
        <a:lstStyle/>
        <a:p>
          <a:endParaRPr lang="it-IT"/>
        </a:p>
      </dgm:t>
    </dgm:pt>
    <dgm:pt modelId="{1422FDB5-4A5A-4D82-A04F-5077BC378AA5}" type="pres">
      <dgm:prSet presAssocID="{8AFCE807-B745-4EC6-A7EC-1D385F94C08D}" presName="vert0" presStyleCnt="0">
        <dgm:presLayoutVars>
          <dgm:dir/>
          <dgm:animOne val="branch"/>
          <dgm:animLvl val="lvl"/>
        </dgm:presLayoutVars>
      </dgm:prSet>
      <dgm:spPr/>
    </dgm:pt>
    <dgm:pt modelId="{BE3BE7A5-DE64-4476-BE73-978D24D7B172}" type="pres">
      <dgm:prSet presAssocID="{C2AAF489-6025-4A3C-8449-5EC720357F58}" presName="thickLine" presStyleLbl="alignNode1" presStyleIdx="0" presStyleCnt="3"/>
      <dgm:spPr/>
    </dgm:pt>
    <dgm:pt modelId="{64DAA089-9EEC-4DA6-88E7-61D416707C6F}" type="pres">
      <dgm:prSet presAssocID="{C2AAF489-6025-4A3C-8449-5EC720357F58}" presName="horz1" presStyleCnt="0"/>
      <dgm:spPr/>
    </dgm:pt>
    <dgm:pt modelId="{B2374ED2-B6B4-4C46-8414-D1BB0C307830}" type="pres">
      <dgm:prSet presAssocID="{C2AAF489-6025-4A3C-8449-5EC720357F58}" presName="tx1" presStyleLbl="revTx" presStyleIdx="0" presStyleCnt="3"/>
      <dgm:spPr/>
    </dgm:pt>
    <dgm:pt modelId="{BF83245C-43E0-4FCA-8AA2-90E17E845A2D}" type="pres">
      <dgm:prSet presAssocID="{C2AAF489-6025-4A3C-8449-5EC720357F58}" presName="vert1" presStyleCnt="0"/>
      <dgm:spPr/>
    </dgm:pt>
    <dgm:pt modelId="{12840A19-2EAD-4410-8F18-F929895A7339}" type="pres">
      <dgm:prSet presAssocID="{AAC7C5E7-976B-4A23-9111-316AEAC27B0D}" presName="thickLine" presStyleLbl="alignNode1" presStyleIdx="1" presStyleCnt="3"/>
      <dgm:spPr/>
    </dgm:pt>
    <dgm:pt modelId="{08D75B1D-8235-4F57-97A8-46D151AE1F70}" type="pres">
      <dgm:prSet presAssocID="{AAC7C5E7-976B-4A23-9111-316AEAC27B0D}" presName="horz1" presStyleCnt="0"/>
      <dgm:spPr/>
    </dgm:pt>
    <dgm:pt modelId="{B0EBF283-AE75-4C84-AF51-5EF2B91BBCE5}" type="pres">
      <dgm:prSet presAssocID="{AAC7C5E7-976B-4A23-9111-316AEAC27B0D}" presName="tx1" presStyleLbl="revTx" presStyleIdx="1" presStyleCnt="3"/>
      <dgm:spPr/>
    </dgm:pt>
    <dgm:pt modelId="{314F36C2-81D3-4BB3-8848-A7CD49A027E4}" type="pres">
      <dgm:prSet presAssocID="{AAC7C5E7-976B-4A23-9111-316AEAC27B0D}" presName="vert1" presStyleCnt="0"/>
      <dgm:spPr/>
    </dgm:pt>
    <dgm:pt modelId="{E2038015-1A5D-43D8-B766-FCF2E243994D}" type="pres">
      <dgm:prSet presAssocID="{26D7C1EA-B648-440A-80A2-1ECBFCB5B7B1}" presName="thickLine" presStyleLbl="alignNode1" presStyleIdx="2" presStyleCnt="3"/>
      <dgm:spPr/>
    </dgm:pt>
    <dgm:pt modelId="{EA8700AA-6949-488B-A3B2-3FDFD13DE676}" type="pres">
      <dgm:prSet presAssocID="{26D7C1EA-B648-440A-80A2-1ECBFCB5B7B1}" presName="horz1" presStyleCnt="0"/>
      <dgm:spPr/>
    </dgm:pt>
    <dgm:pt modelId="{6FACD2D1-81B5-4B2F-9131-FB81608FB904}" type="pres">
      <dgm:prSet presAssocID="{26D7C1EA-B648-440A-80A2-1ECBFCB5B7B1}" presName="tx1" presStyleLbl="revTx" presStyleIdx="2" presStyleCnt="3"/>
      <dgm:spPr/>
    </dgm:pt>
    <dgm:pt modelId="{D98E315A-C10C-4329-9952-926A38C3087F}" type="pres">
      <dgm:prSet presAssocID="{26D7C1EA-B648-440A-80A2-1ECBFCB5B7B1}" presName="vert1" presStyleCnt="0"/>
      <dgm:spPr/>
    </dgm:pt>
  </dgm:ptLst>
  <dgm:cxnLst>
    <dgm:cxn modelId="{6EC7405C-269C-4B1D-B775-103AEFF4F2EB}" srcId="{8AFCE807-B745-4EC6-A7EC-1D385F94C08D}" destId="{26D7C1EA-B648-440A-80A2-1ECBFCB5B7B1}" srcOrd="2" destOrd="0" parTransId="{5CD0C229-B211-48EE-8A38-5488D5B84199}" sibTransId="{23FC3E36-45D3-4CFC-AA3E-11071288490F}"/>
    <dgm:cxn modelId="{604D5D5E-8AA7-482B-A8CA-2F5CEBA428CF}" type="presOf" srcId="{C2AAF489-6025-4A3C-8449-5EC720357F58}" destId="{B2374ED2-B6B4-4C46-8414-D1BB0C307830}" srcOrd="0" destOrd="0" presId="urn:microsoft.com/office/officeart/2008/layout/LinedList"/>
    <dgm:cxn modelId="{9BB0D160-4E1D-4110-BA3A-BEEBBB4B10FD}" srcId="{8AFCE807-B745-4EC6-A7EC-1D385F94C08D}" destId="{AAC7C5E7-976B-4A23-9111-316AEAC27B0D}" srcOrd="1" destOrd="0" parTransId="{A9172C72-5A55-45B5-9F73-4B266C34DFD5}" sibTransId="{A2E50DB3-44C8-4CC9-BDA8-687B665CC8F2}"/>
    <dgm:cxn modelId="{2E004367-59F1-4E6E-8C17-B588882A7E69}" srcId="{8AFCE807-B745-4EC6-A7EC-1D385F94C08D}" destId="{C2AAF489-6025-4A3C-8449-5EC720357F58}" srcOrd="0" destOrd="0" parTransId="{84CD6683-C4BB-46B9-99EB-9661A7C8E3E0}" sibTransId="{89A1CC80-E723-472A-9E99-7F4B5385FDDD}"/>
    <dgm:cxn modelId="{A0FC0C77-AC17-49AA-9B73-A748FF721636}" type="presOf" srcId="{AAC7C5E7-976B-4A23-9111-316AEAC27B0D}" destId="{B0EBF283-AE75-4C84-AF51-5EF2B91BBCE5}" srcOrd="0" destOrd="0" presId="urn:microsoft.com/office/officeart/2008/layout/LinedList"/>
    <dgm:cxn modelId="{2DA2A99B-F02E-4206-9393-C91EB6B66C96}" type="presOf" srcId="{26D7C1EA-B648-440A-80A2-1ECBFCB5B7B1}" destId="{6FACD2D1-81B5-4B2F-9131-FB81608FB904}" srcOrd="0" destOrd="0" presId="urn:microsoft.com/office/officeart/2008/layout/LinedList"/>
    <dgm:cxn modelId="{5C4CC49F-649A-434D-9AB2-252894C39D0A}" type="presOf" srcId="{8AFCE807-B745-4EC6-A7EC-1D385F94C08D}" destId="{1422FDB5-4A5A-4D82-A04F-5077BC378AA5}" srcOrd="0" destOrd="0" presId="urn:microsoft.com/office/officeart/2008/layout/LinedList"/>
    <dgm:cxn modelId="{88E0E119-A57E-4405-969A-B44807C9A01F}" type="presParOf" srcId="{1422FDB5-4A5A-4D82-A04F-5077BC378AA5}" destId="{BE3BE7A5-DE64-4476-BE73-978D24D7B172}" srcOrd="0" destOrd="0" presId="urn:microsoft.com/office/officeart/2008/layout/LinedList"/>
    <dgm:cxn modelId="{55FFDD8C-79C3-418B-ADB6-C5A4F44B8EB9}" type="presParOf" srcId="{1422FDB5-4A5A-4D82-A04F-5077BC378AA5}" destId="{64DAA089-9EEC-4DA6-88E7-61D416707C6F}" srcOrd="1" destOrd="0" presId="urn:microsoft.com/office/officeart/2008/layout/LinedList"/>
    <dgm:cxn modelId="{D9AB439B-C124-4EBB-A5BE-8CFDA8739122}" type="presParOf" srcId="{64DAA089-9EEC-4DA6-88E7-61D416707C6F}" destId="{B2374ED2-B6B4-4C46-8414-D1BB0C307830}" srcOrd="0" destOrd="0" presId="urn:microsoft.com/office/officeart/2008/layout/LinedList"/>
    <dgm:cxn modelId="{116090F7-5521-4149-84F7-AA2BACA0A6A6}" type="presParOf" srcId="{64DAA089-9EEC-4DA6-88E7-61D416707C6F}" destId="{BF83245C-43E0-4FCA-8AA2-90E17E845A2D}" srcOrd="1" destOrd="0" presId="urn:microsoft.com/office/officeart/2008/layout/LinedList"/>
    <dgm:cxn modelId="{662438D2-791C-445C-91AB-077CC32D1ECA}" type="presParOf" srcId="{1422FDB5-4A5A-4D82-A04F-5077BC378AA5}" destId="{12840A19-2EAD-4410-8F18-F929895A7339}" srcOrd="2" destOrd="0" presId="urn:microsoft.com/office/officeart/2008/layout/LinedList"/>
    <dgm:cxn modelId="{5AC3B3F0-A74B-41B6-B8FB-AE804CBA4F8A}" type="presParOf" srcId="{1422FDB5-4A5A-4D82-A04F-5077BC378AA5}" destId="{08D75B1D-8235-4F57-97A8-46D151AE1F70}" srcOrd="3" destOrd="0" presId="urn:microsoft.com/office/officeart/2008/layout/LinedList"/>
    <dgm:cxn modelId="{3AA34190-FB5E-4A78-A960-B5CB4A24A679}" type="presParOf" srcId="{08D75B1D-8235-4F57-97A8-46D151AE1F70}" destId="{B0EBF283-AE75-4C84-AF51-5EF2B91BBCE5}" srcOrd="0" destOrd="0" presId="urn:microsoft.com/office/officeart/2008/layout/LinedList"/>
    <dgm:cxn modelId="{8472323A-2E70-4410-BEAE-4FDA37DBB0C0}" type="presParOf" srcId="{08D75B1D-8235-4F57-97A8-46D151AE1F70}" destId="{314F36C2-81D3-4BB3-8848-A7CD49A027E4}" srcOrd="1" destOrd="0" presId="urn:microsoft.com/office/officeart/2008/layout/LinedList"/>
    <dgm:cxn modelId="{80CB0407-1ED2-4891-B068-C7A0EF7B3D07}" type="presParOf" srcId="{1422FDB5-4A5A-4D82-A04F-5077BC378AA5}" destId="{E2038015-1A5D-43D8-B766-FCF2E243994D}" srcOrd="4" destOrd="0" presId="urn:microsoft.com/office/officeart/2008/layout/LinedList"/>
    <dgm:cxn modelId="{FDFEB238-77D9-47A0-B2EF-0F9ACB3956F1}" type="presParOf" srcId="{1422FDB5-4A5A-4D82-A04F-5077BC378AA5}" destId="{EA8700AA-6949-488B-A3B2-3FDFD13DE676}" srcOrd="5" destOrd="0" presId="urn:microsoft.com/office/officeart/2008/layout/LinedList"/>
    <dgm:cxn modelId="{95E80C49-639C-48C7-9780-1249B2012210}" type="presParOf" srcId="{EA8700AA-6949-488B-A3B2-3FDFD13DE676}" destId="{6FACD2D1-81B5-4B2F-9131-FB81608FB904}" srcOrd="0" destOrd="0" presId="urn:microsoft.com/office/officeart/2008/layout/LinedList"/>
    <dgm:cxn modelId="{112BD8EE-5627-4CC6-84FD-287E4C0A7F1E}" type="presParOf" srcId="{EA8700AA-6949-488B-A3B2-3FDFD13DE676}" destId="{D98E315A-C10C-4329-9952-926A38C3087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C9DE912-A73C-4449-B5CF-F7B262068CA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44CC43F1-789E-4098-AF18-75B4BAE073B7}">
      <dgm:prSet/>
      <dgm:spPr/>
      <dgm:t>
        <a:bodyPr/>
        <a:lstStyle/>
        <a:p>
          <a:r>
            <a:rPr lang="it-IT"/>
            <a:t>Utilizzate per diversi scopi, quali:</a:t>
          </a:r>
        </a:p>
      </dgm:t>
    </dgm:pt>
    <dgm:pt modelId="{B6320B27-F9F9-4F8F-B601-89FE602BD2C9}" type="parTrans" cxnId="{B43E1F4A-BFCD-4DD2-B7B1-E52696F4B804}">
      <dgm:prSet/>
      <dgm:spPr/>
      <dgm:t>
        <a:bodyPr/>
        <a:lstStyle/>
        <a:p>
          <a:endParaRPr lang="it-IT"/>
        </a:p>
      </dgm:t>
    </dgm:pt>
    <dgm:pt modelId="{46A34D28-2119-48C6-8017-293FD9E398E6}" type="sibTrans" cxnId="{B43E1F4A-BFCD-4DD2-B7B1-E52696F4B804}">
      <dgm:prSet/>
      <dgm:spPr/>
      <dgm:t>
        <a:bodyPr/>
        <a:lstStyle/>
        <a:p>
          <a:endParaRPr lang="it-IT"/>
        </a:p>
      </dgm:t>
    </dgm:pt>
    <dgm:pt modelId="{921B4311-94BB-4C66-999C-5B7EA7BCEC45}">
      <dgm:prSet/>
      <dgm:spPr/>
      <dgm:t>
        <a:bodyPr/>
        <a:lstStyle/>
        <a:p>
          <a:r>
            <a:rPr lang="it-IT"/>
            <a:t>Strutturazione dello scritto</a:t>
          </a:r>
        </a:p>
      </dgm:t>
    </dgm:pt>
    <dgm:pt modelId="{5B6307D7-A157-436E-826C-A13B11F56F8F}" type="parTrans" cxnId="{318053E9-9D9E-4517-A4CF-3A95E85A640E}">
      <dgm:prSet/>
      <dgm:spPr/>
      <dgm:t>
        <a:bodyPr/>
        <a:lstStyle/>
        <a:p>
          <a:endParaRPr lang="it-IT"/>
        </a:p>
      </dgm:t>
    </dgm:pt>
    <dgm:pt modelId="{39108B7E-39B9-43DA-B96A-8E27192EB959}" type="sibTrans" cxnId="{318053E9-9D9E-4517-A4CF-3A95E85A640E}">
      <dgm:prSet/>
      <dgm:spPr/>
      <dgm:t>
        <a:bodyPr/>
        <a:lstStyle/>
        <a:p>
          <a:endParaRPr lang="it-IT"/>
        </a:p>
      </dgm:t>
    </dgm:pt>
    <dgm:pt modelId="{0A4D99E3-263C-4836-85A7-66F2DFB440BC}">
      <dgm:prSet/>
      <dgm:spPr/>
      <dgm:t>
        <a:bodyPr/>
        <a:lstStyle/>
        <a:p>
          <a:r>
            <a:rPr lang="it-IT"/>
            <a:t>Verifica di conoscenze</a:t>
          </a:r>
        </a:p>
      </dgm:t>
    </dgm:pt>
    <dgm:pt modelId="{85FB0952-4D59-4AF9-9522-B22126C09697}" type="parTrans" cxnId="{2C3F1B03-DB7A-413F-B853-E4232A851477}">
      <dgm:prSet/>
      <dgm:spPr/>
      <dgm:t>
        <a:bodyPr/>
        <a:lstStyle/>
        <a:p>
          <a:endParaRPr lang="it-IT"/>
        </a:p>
      </dgm:t>
    </dgm:pt>
    <dgm:pt modelId="{D0CC83B0-CFB4-432A-AC22-C66DEA6B0F02}" type="sibTrans" cxnId="{2C3F1B03-DB7A-413F-B853-E4232A851477}">
      <dgm:prSet/>
      <dgm:spPr/>
      <dgm:t>
        <a:bodyPr/>
        <a:lstStyle/>
        <a:p>
          <a:endParaRPr lang="it-IT"/>
        </a:p>
      </dgm:t>
    </dgm:pt>
    <dgm:pt modelId="{C89CBD8A-19B5-4CA8-9E52-4129AD9332C2}">
      <dgm:prSet/>
      <dgm:spPr/>
      <dgm:t>
        <a:bodyPr/>
        <a:lstStyle/>
        <a:p>
          <a:r>
            <a:rPr lang="it-IT"/>
            <a:t>Miglioramento del metodo di studio</a:t>
          </a:r>
        </a:p>
      </dgm:t>
    </dgm:pt>
    <dgm:pt modelId="{8E449876-A437-4967-8522-FA4F14D8066B}" type="parTrans" cxnId="{6F75F8EA-F052-498A-B8B1-2E3318F22774}">
      <dgm:prSet/>
      <dgm:spPr/>
      <dgm:t>
        <a:bodyPr/>
        <a:lstStyle/>
        <a:p>
          <a:endParaRPr lang="it-IT"/>
        </a:p>
      </dgm:t>
    </dgm:pt>
    <dgm:pt modelId="{08E70156-705C-4DB1-9E64-7DED1B73FE25}" type="sibTrans" cxnId="{6F75F8EA-F052-498A-B8B1-2E3318F22774}">
      <dgm:prSet/>
      <dgm:spPr/>
      <dgm:t>
        <a:bodyPr/>
        <a:lstStyle/>
        <a:p>
          <a:endParaRPr lang="it-IT"/>
        </a:p>
      </dgm:t>
    </dgm:pt>
    <dgm:pt modelId="{87278E57-CF82-456E-A96F-794A23DE82E3}">
      <dgm:prSet/>
      <dgm:spPr/>
      <dgm:t>
        <a:bodyPr/>
        <a:lstStyle/>
        <a:p>
          <a:r>
            <a:rPr lang="it-IT"/>
            <a:t>Organizzazione delle conoscenze già possedute</a:t>
          </a:r>
        </a:p>
      </dgm:t>
    </dgm:pt>
    <dgm:pt modelId="{C932671F-FB6B-4010-B53C-BDC9BC95A471}" type="parTrans" cxnId="{EA49A2B6-A88D-45BC-BBD3-0175D8E2433D}">
      <dgm:prSet/>
      <dgm:spPr/>
      <dgm:t>
        <a:bodyPr/>
        <a:lstStyle/>
        <a:p>
          <a:endParaRPr lang="it-IT"/>
        </a:p>
      </dgm:t>
    </dgm:pt>
    <dgm:pt modelId="{214325F3-B2D7-421C-A563-70867A5495FF}" type="sibTrans" cxnId="{EA49A2B6-A88D-45BC-BBD3-0175D8E2433D}">
      <dgm:prSet/>
      <dgm:spPr/>
      <dgm:t>
        <a:bodyPr/>
        <a:lstStyle/>
        <a:p>
          <a:endParaRPr lang="it-IT"/>
        </a:p>
      </dgm:t>
    </dgm:pt>
    <dgm:pt modelId="{91E8DD34-21A2-45B1-AE25-5A095D47429F}">
      <dgm:prSet/>
      <dgm:spPr/>
      <dgm:t>
        <a:bodyPr/>
        <a:lstStyle/>
        <a:p>
          <a:r>
            <a:rPr lang="it-IT"/>
            <a:t>Facilitano l’elaborazione, la comprensione e la memorizzazione delle nuove informazioni</a:t>
          </a:r>
        </a:p>
      </dgm:t>
    </dgm:pt>
    <dgm:pt modelId="{E7AEEEA4-A3AD-479F-A55F-6DA99BD38E41}" type="parTrans" cxnId="{65849576-4765-4FD4-A096-1BCE157942A3}">
      <dgm:prSet/>
      <dgm:spPr/>
      <dgm:t>
        <a:bodyPr/>
        <a:lstStyle/>
        <a:p>
          <a:endParaRPr lang="it-IT"/>
        </a:p>
      </dgm:t>
    </dgm:pt>
    <dgm:pt modelId="{9F4A738B-471C-4829-935D-CDE2C3E0CE19}" type="sibTrans" cxnId="{65849576-4765-4FD4-A096-1BCE157942A3}">
      <dgm:prSet/>
      <dgm:spPr/>
      <dgm:t>
        <a:bodyPr/>
        <a:lstStyle/>
        <a:p>
          <a:endParaRPr lang="it-IT"/>
        </a:p>
      </dgm:t>
    </dgm:pt>
    <dgm:pt modelId="{0FD751DB-B759-4656-9679-30539B2736D8}">
      <dgm:prSet/>
      <dgm:spPr/>
      <dgm:t>
        <a:bodyPr/>
        <a:lstStyle/>
        <a:p>
          <a:r>
            <a:rPr lang="it-IT"/>
            <a:t>Evidenziano riferimenti tra concetti diversi</a:t>
          </a:r>
        </a:p>
      </dgm:t>
    </dgm:pt>
    <dgm:pt modelId="{6840D61C-8739-4A4F-9EC8-3F09BD19144D}" type="parTrans" cxnId="{23F9E4B1-2C8A-4261-BEE7-B15E61E7BBD0}">
      <dgm:prSet/>
      <dgm:spPr/>
      <dgm:t>
        <a:bodyPr/>
        <a:lstStyle/>
        <a:p>
          <a:endParaRPr lang="it-IT"/>
        </a:p>
      </dgm:t>
    </dgm:pt>
    <dgm:pt modelId="{90777272-8939-4F4A-B170-AA1B22E2A35D}" type="sibTrans" cxnId="{23F9E4B1-2C8A-4261-BEE7-B15E61E7BBD0}">
      <dgm:prSet/>
      <dgm:spPr/>
      <dgm:t>
        <a:bodyPr/>
        <a:lstStyle/>
        <a:p>
          <a:endParaRPr lang="it-IT"/>
        </a:p>
      </dgm:t>
    </dgm:pt>
    <dgm:pt modelId="{A86D6EDD-861A-4E75-9847-451E3313767A}" type="pres">
      <dgm:prSet presAssocID="{FC9DE912-A73C-4449-B5CF-F7B262068CAE}" presName="linear" presStyleCnt="0">
        <dgm:presLayoutVars>
          <dgm:animLvl val="lvl"/>
          <dgm:resizeHandles val="exact"/>
        </dgm:presLayoutVars>
      </dgm:prSet>
      <dgm:spPr/>
    </dgm:pt>
    <dgm:pt modelId="{0F573F92-D279-4BCA-B164-7B20E67307B0}" type="pres">
      <dgm:prSet presAssocID="{44CC43F1-789E-4098-AF18-75B4BAE073B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F0087F2-F9A2-4D02-B4C6-0EEB3C947EC4}" type="pres">
      <dgm:prSet presAssocID="{44CC43F1-789E-4098-AF18-75B4BAE073B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C3F1B03-DB7A-413F-B853-E4232A851477}" srcId="{44CC43F1-789E-4098-AF18-75B4BAE073B7}" destId="{0A4D99E3-263C-4836-85A7-66F2DFB440BC}" srcOrd="1" destOrd="0" parTransId="{85FB0952-4D59-4AF9-9522-B22126C09697}" sibTransId="{D0CC83B0-CFB4-432A-AC22-C66DEA6B0F02}"/>
    <dgm:cxn modelId="{FE732022-11DC-465A-880F-A6069F6D7999}" type="presOf" srcId="{FC9DE912-A73C-4449-B5CF-F7B262068CAE}" destId="{A86D6EDD-861A-4E75-9847-451E3313767A}" srcOrd="0" destOrd="0" presId="urn:microsoft.com/office/officeart/2005/8/layout/vList2"/>
    <dgm:cxn modelId="{B43E1F4A-BFCD-4DD2-B7B1-E52696F4B804}" srcId="{FC9DE912-A73C-4449-B5CF-F7B262068CAE}" destId="{44CC43F1-789E-4098-AF18-75B4BAE073B7}" srcOrd="0" destOrd="0" parTransId="{B6320B27-F9F9-4F8F-B601-89FE602BD2C9}" sibTransId="{46A34D28-2119-48C6-8017-293FD9E398E6}"/>
    <dgm:cxn modelId="{65849576-4765-4FD4-A096-1BCE157942A3}" srcId="{44CC43F1-789E-4098-AF18-75B4BAE073B7}" destId="{91E8DD34-21A2-45B1-AE25-5A095D47429F}" srcOrd="4" destOrd="0" parTransId="{E7AEEEA4-A3AD-479F-A55F-6DA99BD38E41}" sibTransId="{9F4A738B-471C-4829-935D-CDE2C3E0CE19}"/>
    <dgm:cxn modelId="{E4F75083-5F59-43A6-8229-D83AD3BEBAA5}" type="presOf" srcId="{44CC43F1-789E-4098-AF18-75B4BAE073B7}" destId="{0F573F92-D279-4BCA-B164-7B20E67307B0}" srcOrd="0" destOrd="0" presId="urn:microsoft.com/office/officeart/2005/8/layout/vList2"/>
    <dgm:cxn modelId="{8E250392-E4DD-4E08-8B2D-C28B3EDD5CE2}" type="presOf" srcId="{921B4311-94BB-4C66-999C-5B7EA7BCEC45}" destId="{9F0087F2-F9A2-4D02-B4C6-0EEB3C947EC4}" srcOrd="0" destOrd="0" presId="urn:microsoft.com/office/officeart/2005/8/layout/vList2"/>
    <dgm:cxn modelId="{23F9E4B1-2C8A-4261-BEE7-B15E61E7BBD0}" srcId="{44CC43F1-789E-4098-AF18-75B4BAE073B7}" destId="{0FD751DB-B759-4656-9679-30539B2736D8}" srcOrd="5" destOrd="0" parTransId="{6840D61C-8739-4A4F-9EC8-3F09BD19144D}" sibTransId="{90777272-8939-4F4A-B170-AA1B22E2A35D}"/>
    <dgm:cxn modelId="{EA49A2B6-A88D-45BC-BBD3-0175D8E2433D}" srcId="{44CC43F1-789E-4098-AF18-75B4BAE073B7}" destId="{87278E57-CF82-456E-A96F-794A23DE82E3}" srcOrd="3" destOrd="0" parTransId="{C932671F-FB6B-4010-B53C-BDC9BC95A471}" sibTransId="{214325F3-B2D7-421C-A563-70867A5495FF}"/>
    <dgm:cxn modelId="{5466BDC0-629B-4E38-A4EE-B3E6D56F3A90}" type="presOf" srcId="{0FD751DB-B759-4656-9679-30539B2736D8}" destId="{9F0087F2-F9A2-4D02-B4C6-0EEB3C947EC4}" srcOrd="0" destOrd="5" presId="urn:microsoft.com/office/officeart/2005/8/layout/vList2"/>
    <dgm:cxn modelId="{038454E7-D885-4D3F-9126-A6E1B88DCAA0}" type="presOf" srcId="{C89CBD8A-19B5-4CA8-9E52-4129AD9332C2}" destId="{9F0087F2-F9A2-4D02-B4C6-0EEB3C947EC4}" srcOrd="0" destOrd="2" presId="urn:microsoft.com/office/officeart/2005/8/layout/vList2"/>
    <dgm:cxn modelId="{318053E9-9D9E-4517-A4CF-3A95E85A640E}" srcId="{44CC43F1-789E-4098-AF18-75B4BAE073B7}" destId="{921B4311-94BB-4C66-999C-5B7EA7BCEC45}" srcOrd="0" destOrd="0" parTransId="{5B6307D7-A157-436E-826C-A13B11F56F8F}" sibTransId="{39108B7E-39B9-43DA-B96A-8E27192EB959}"/>
    <dgm:cxn modelId="{6F75F8EA-F052-498A-B8B1-2E3318F22774}" srcId="{44CC43F1-789E-4098-AF18-75B4BAE073B7}" destId="{C89CBD8A-19B5-4CA8-9E52-4129AD9332C2}" srcOrd="2" destOrd="0" parTransId="{8E449876-A437-4967-8522-FA4F14D8066B}" sibTransId="{08E70156-705C-4DB1-9E64-7DED1B73FE25}"/>
    <dgm:cxn modelId="{F4C65EF0-EC38-408F-929C-3F20FBFA16E9}" type="presOf" srcId="{91E8DD34-21A2-45B1-AE25-5A095D47429F}" destId="{9F0087F2-F9A2-4D02-B4C6-0EEB3C947EC4}" srcOrd="0" destOrd="4" presId="urn:microsoft.com/office/officeart/2005/8/layout/vList2"/>
    <dgm:cxn modelId="{A67130F1-524D-40A1-930F-4C91724C2061}" type="presOf" srcId="{0A4D99E3-263C-4836-85A7-66F2DFB440BC}" destId="{9F0087F2-F9A2-4D02-B4C6-0EEB3C947EC4}" srcOrd="0" destOrd="1" presId="urn:microsoft.com/office/officeart/2005/8/layout/vList2"/>
    <dgm:cxn modelId="{1370A6FD-8B4C-4098-AB1F-CB3FCAC53086}" type="presOf" srcId="{87278E57-CF82-456E-A96F-794A23DE82E3}" destId="{9F0087F2-F9A2-4D02-B4C6-0EEB3C947EC4}" srcOrd="0" destOrd="3" presId="urn:microsoft.com/office/officeart/2005/8/layout/vList2"/>
    <dgm:cxn modelId="{AD7F30A6-BCFA-4557-ABC2-E8B7EBA77CCA}" type="presParOf" srcId="{A86D6EDD-861A-4E75-9847-451E3313767A}" destId="{0F573F92-D279-4BCA-B164-7B20E67307B0}" srcOrd="0" destOrd="0" presId="urn:microsoft.com/office/officeart/2005/8/layout/vList2"/>
    <dgm:cxn modelId="{9DF3F4E3-60C5-4410-9377-24040A97B0EF}" type="presParOf" srcId="{A86D6EDD-861A-4E75-9847-451E3313767A}" destId="{9F0087F2-F9A2-4D02-B4C6-0EEB3C947EC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DC1F6A3-8233-4F5D-936B-4E16C0CB29F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C58BDB00-4007-42B1-9047-A6E8DFA076D6}">
      <dgm:prSet/>
      <dgm:spPr/>
      <dgm:t>
        <a:bodyPr/>
        <a:lstStyle/>
        <a:p>
          <a:r>
            <a:rPr lang="it-IT"/>
            <a:t>All’esame di maturità, nella prova orale, viene chiesta una mappa concettuale degli argomenti che si vogliono portare</a:t>
          </a:r>
        </a:p>
      </dgm:t>
    </dgm:pt>
    <dgm:pt modelId="{83E4D553-0BB8-422B-82B9-12CC1B497C72}" type="parTrans" cxnId="{73C7EB15-66D2-4216-A9C6-1158EB65B53D}">
      <dgm:prSet/>
      <dgm:spPr/>
      <dgm:t>
        <a:bodyPr/>
        <a:lstStyle/>
        <a:p>
          <a:endParaRPr lang="it-IT"/>
        </a:p>
      </dgm:t>
    </dgm:pt>
    <dgm:pt modelId="{F1D8BD8B-24E5-4FC4-844B-8ACF1308CCA0}" type="sibTrans" cxnId="{73C7EB15-66D2-4216-A9C6-1158EB65B53D}">
      <dgm:prSet/>
      <dgm:spPr/>
      <dgm:t>
        <a:bodyPr/>
        <a:lstStyle/>
        <a:p>
          <a:endParaRPr lang="it-IT"/>
        </a:p>
      </dgm:t>
    </dgm:pt>
    <dgm:pt modelId="{4AADC75F-4BE5-467F-A002-8A47981424FD}" type="pres">
      <dgm:prSet presAssocID="{1DC1F6A3-8233-4F5D-936B-4E16C0CB29F3}" presName="vert0" presStyleCnt="0">
        <dgm:presLayoutVars>
          <dgm:dir/>
          <dgm:animOne val="branch"/>
          <dgm:animLvl val="lvl"/>
        </dgm:presLayoutVars>
      </dgm:prSet>
      <dgm:spPr/>
    </dgm:pt>
    <dgm:pt modelId="{E4599A10-5C3A-439D-AE72-742D46203326}" type="pres">
      <dgm:prSet presAssocID="{C58BDB00-4007-42B1-9047-A6E8DFA076D6}" presName="thickLine" presStyleLbl="alignNode1" presStyleIdx="0" presStyleCnt="1"/>
      <dgm:spPr/>
    </dgm:pt>
    <dgm:pt modelId="{9E23C7ED-F9ED-4A37-B81A-D71C7390650C}" type="pres">
      <dgm:prSet presAssocID="{C58BDB00-4007-42B1-9047-A6E8DFA076D6}" presName="horz1" presStyleCnt="0"/>
      <dgm:spPr/>
    </dgm:pt>
    <dgm:pt modelId="{5FC61E71-AA57-4634-952E-03B251C8FEA0}" type="pres">
      <dgm:prSet presAssocID="{C58BDB00-4007-42B1-9047-A6E8DFA076D6}" presName="tx1" presStyleLbl="revTx" presStyleIdx="0" presStyleCnt="1"/>
      <dgm:spPr/>
    </dgm:pt>
    <dgm:pt modelId="{BB103CD6-2E0B-4572-B2C1-89C317FD00B3}" type="pres">
      <dgm:prSet presAssocID="{C58BDB00-4007-42B1-9047-A6E8DFA076D6}" presName="vert1" presStyleCnt="0"/>
      <dgm:spPr/>
    </dgm:pt>
  </dgm:ptLst>
  <dgm:cxnLst>
    <dgm:cxn modelId="{5648890C-4166-4F13-85EE-9F1420B3F46D}" type="presOf" srcId="{1DC1F6A3-8233-4F5D-936B-4E16C0CB29F3}" destId="{4AADC75F-4BE5-467F-A002-8A47981424FD}" srcOrd="0" destOrd="0" presId="urn:microsoft.com/office/officeart/2008/layout/LinedList"/>
    <dgm:cxn modelId="{73C7EB15-66D2-4216-A9C6-1158EB65B53D}" srcId="{1DC1F6A3-8233-4F5D-936B-4E16C0CB29F3}" destId="{C58BDB00-4007-42B1-9047-A6E8DFA076D6}" srcOrd="0" destOrd="0" parTransId="{83E4D553-0BB8-422B-82B9-12CC1B497C72}" sibTransId="{F1D8BD8B-24E5-4FC4-844B-8ACF1308CCA0}"/>
    <dgm:cxn modelId="{BBE859C8-615F-43D3-A818-7B18BB7DC3BE}" type="presOf" srcId="{C58BDB00-4007-42B1-9047-A6E8DFA076D6}" destId="{5FC61E71-AA57-4634-952E-03B251C8FEA0}" srcOrd="0" destOrd="0" presId="urn:microsoft.com/office/officeart/2008/layout/LinedList"/>
    <dgm:cxn modelId="{FB583D75-B81B-4D01-ACE9-DF6D8799306F}" type="presParOf" srcId="{4AADC75F-4BE5-467F-A002-8A47981424FD}" destId="{E4599A10-5C3A-439D-AE72-742D46203326}" srcOrd="0" destOrd="0" presId="urn:microsoft.com/office/officeart/2008/layout/LinedList"/>
    <dgm:cxn modelId="{4A140814-4E5D-4241-AD56-F79D805E50E7}" type="presParOf" srcId="{4AADC75F-4BE5-467F-A002-8A47981424FD}" destId="{9E23C7ED-F9ED-4A37-B81A-D71C7390650C}" srcOrd="1" destOrd="0" presId="urn:microsoft.com/office/officeart/2008/layout/LinedList"/>
    <dgm:cxn modelId="{030CEE50-4CD4-49A8-AC18-65C4FA04850C}" type="presParOf" srcId="{9E23C7ED-F9ED-4A37-B81A-D71C7390650C}" destId="{5FC61E71-AA57-4634-952E-03B251C8FEA0}" srcOrd="0" destOrd="0" presId="urn:microsoft.com/office/officeart/2008/layout/LinedList"/>
    <dgm:cxn modelId="{5C0D2792-F17D-44A6-8F0E-2F471AE7918D}" type="presParOf" srcId="{9E23C7ED-F9ED-4A37-B81A-D71C7390650C}" destId="{BB103CD6-2E0B-4572-B2C1-89C317FD00B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ECBA7F3-4D8B-458E-B294-39F4B17742D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B9F953F5-1823-4278-8AAB-7028BD59681D}">
      <dgm:prSet/>
      <dgm:spPr/>
      <dgm:t>
        <a:bodyPr/>
        <a:lstStyle/>
        <a:p>
          <a:r>
            <a:rPr lang="it-IT"/>
            <a:t>Ogni mappa concettuale è una rappresentazione logica di un dominio di conoscenza che deve rispondere a una domanda iniziale = </a:t>
          </a:r>
          <a:r>
            <a:rPr lang="it-IT" b="1"/>
            <a:t>domanda focale iniziale</a:t>
          </a:r>
          <a:endParaRPr lang="it-IT"/>
        </a:p>
      </dgm:t>
    </dgm:pt>
    <dgm:pt modelId="{1348352D-CECE-486D-AC92-DEFD76064066}" type="parTrans" cxnId="{F3527EA4-86DB-4645-AF49-6B3FF3CB1678}">
      <dgm:prSet/>
      <dgm:spPr/>
      <dgm:t>
        <a:bodyPr/>
        <a:lstStyle/>
        <a:p>
          <a:endParaRPr lang="it-IT"/>
        </a:p>
      </dgm:t>
    </dgm:pt>
    <dgm:pt modelId="{B5BAAB2B-80C6-4D10-8E7A-96A3B5ABFB1C}" type="sibTrans" cxnId="{F3527EA4-86DB-4645-AF49-6B3FF3CB1678}">
      <dgm:prSet/>
      <dgm:spPr/>
      <dgm:t>
        <a:bodyPr/>
        <a:lstStyle/>
        <a:p>
          <a:endParaRPr lang="it-IT"/>
        </a:p>
      </dgm:t>
    </dgm:pt>
    <dgm:pt modelId="{0CFB157C-9443-45B2-B5B1-BA8C95E2768F}">
      <dgm:prSet/>
      <dgm:spPr/>
      <dgm:t>
        <a:bodyPr/>
        <a:lstStyle/>
        <a:p>
          <a:r>
            <a:rPr lang="it-IT"/>
            <a:t>L’</a:t>
          </a:r>
          <a:r>
            <a:rPr lang="it-IT" b="1"/>
            <a:t>unità di base</a:t>
          </a:r>
          <a:r>
            <a:rPr lang="it-IT"/>
            <a:t> è composta da </a:t>
          </a:r>
          <a:r>
            <a:rPr lang="it-IT" b="1"/>
            <a:t>concetto-parola legame-concetto</a:t>
          </a:r>
          <a:endParaRPr lang="it-IT"/>
        </a:p>
      </dgm:t>
    </dgm:pt>
    <dgm:pt modelId="{F03284BB-8845-422E-9C5A-5425B37CE6AC}" type="parTrans" cxnId="{9814955E-7BFA-491C-9D9C-A298209DED9E}">
      <dgm:prSet/>
      <dgm:spPr/>
      <dgm:t>
        <a:bodyPr/>
        <a:lstStyle/>
        <a:p>
          <a:endParaRPr lang="it-IT"/>
        </a:p>
      </dgm:t>
    </dgm:pt>
    <dgm:pt modelId="{995075F3-36F1-4D26-9DD6-39E14C812DFB}" type="sibTrans" cxnId="{9814955E-7BFA-491C-9D9C-A298209DED9E}">
      <dgm:prSet/>
      <dgm:spPr/>
      <dgm:t>
        <a:bodyPr/>
        <a:lstStyle/>
        <a:p>
          <a:endParaRPr lang="it-IT"/>
        </a:p>
      </dgm:t>
    </dgm:pt>
    <dgm:pt modelId="{B7D8712D-1286-475F-B577-BCA8A01BDFAA}">
      <dgm:prSet/>
      <dgm:spPr/>
      <dgm:t>
        <a:bodyPr/>
        <a:lstStyle/>
        <a:p>
          <a:r>
            <a:rPr lang="it-IT"/>
            <a:t>Procede per </a:t>
          </a:r>
          <a:r>
            <a:rPr lang="it-IT" b="1"/>
            <a:t>livelli gerarchici, </a:t>
          </a:r>
          <a:r>
            <a:rPr lang="it-IT"/>
            <a:t>con una struttura reticolare in cui tutte le relazioni devono essere rese in forma esplicita</a:t>
          </a:r>
        </a:p>
      </dgm:t>
    </dgm:pt>
    <dgm:pt modelId="{29C2EC13-6CC5-43C9-94B2-F3DF860E480E}" type="parTrans" cxnId="{02F7F49B-1831-472A-8825-C962465FD18E}">
      <dgm:prSet/>
      <dgm:spPr/>
      <dgm:t>
        <a:bodyPr/>
        <a:lstStyle/>
        <a:p>
          <a:endParaRPr lang="it-IT"/>
        </a:p>
      </dgm:t>
    </dgm:pt>
    <dgm:pt modelId="{93FB3492-D58D-45B7-8868-3640256549E3}" type="sibTrans" cxnId="{02F7F49B-1831-472A-8825-C962465FD18E}">
      <dgm:prSet/>
      <dgm:spPr/>
      <dgm:t>
        <a:bodyPr/>
        <a:lstStyle/>
        <a:p>
          <a:endParaRPr lang="it-IT"/>
        </a:p>
      </dgm:t>
    </dgm:pt>
    <dgm:pt modelId="{85FA89A0-BC6C-4B30-9C75-1368CBC2F5F5}">
      <dgm:prSet/>
      <dgm:spPr/>
      <dgm:t>
        <a:bodyPr/>
        <a:lstStyle/>
        <a:p>
          <a:r>
            <a:rPr lang="it-IT"/>
            <a:t>Tutti i concetti sono inseriti in un rettangolo, mentre le parole-legame nella linea che collega i due concetti</a:t>
          </a:r>
        </a:p>
      </dgm:t>
    </dgm:pt>
    <dgm:pt modelId="{F5C8D12E-E32A-4E1F-B982-10C4EC5996F8}" type="parTrans" cxnId="{C3BFF169-4196-4380-BE17-E6E479B09BB3}">
      <dgm:prSet/>
      <dgm:spPr/>
      <dgm:t>
        <a:bodyPr/>
        <a:lstStyle/>
        <a:p>
          <a:endParaRPr lang="it-IT"/>
        </a:p>
      </dgm:t>
    </dgm:pt>
    <dgm:pt modelId="{9B57AAFA-F936-4886-B9FB-AC7508770307}" type="sibTrans" cxnId="{C3BFF169-4196-4380-BE17-E6E479B09BB3}">
      <dgm:prSet/>
      <dgm:spPr/>
      <dgm:t>
        <a:bodyPr/>
        <a:lstStyle/>
        <a:p>
          <a:endParaRPr lang="it-IT"/>
        </a:p>
      </dgm:t>
    </dgm:pt>
    <dgm:pt modelId="{BA5CDD25-0180-4EE3-93A1-CC7D4B89AE4B}" type="pres">
      <dgm:prSet presAssocID="{1ECBA7F3-4D8B-458E-B294-39F4B17742D3}" presName="vert0" presStyleCnt="0">
        <dgm:presLayoutVars>
          <dgm:dir/>
          <dgm:animOne val="branch"/>
          <dgm:animLvl val="lvl"/>
        </dgm:presLayoutVars>
      </dgm:prSet>
      <dgm:spPr/>
    </dgm:pt>
    <dgm:pt modelId="{2337DDEA-1B7F-4E34-878C-75A6F5A66D0D}" type="pres">
      <dgm:prSet presAssocID="{B9F953F5-1823-4278-8AAB-7028BD59681D}" presName="thickLine" presStyleLbl="alignNode1" presStyleIdx="0" presStyleCnt="4"/>
      <dgm:spPr/>
    </dgm:pt>
    <dgm:pt modelId="{F75D8E45-5E81-49DF-AF44-B7035AF23F31}" type="pres">
      <dgm:prSet presAssocID="{B9F953F5-1823-4278-8AAB-7028BD59681D}" presName="horz1" presStyleCnt="0"/>
      <dgm:spPr/>
    </dgm:pt>
    <dgm:pt modelId="{F049E4B9-7439-4A21-8923-04D253C9EE9D}" type="pres">
      <dgm:prSet presAssocID="{B9F953F5-1823-4278-8AAB-7028BD59681D}" presName="tx1" presStyleLbl="revTx" presStyleIdx="0" presStyleCnt="4"/>
      <dgm:spPr/>
    </dgm:pt>
    <dgm:pt modelId="{F5C51943-6AD4-4C8F-A393-427A763C81F8}" type="pres">
      <dgm:prSet presAssocID="{B9F953F5-1823-4278-8AAB-7028BD59681D}" presName="vert1" presStyleCnt="0"/>
      <dgm:spPr/>
    </dgm:pt>
    <dgm:pt modelId="{02868655-89E3-4C6F-B275-E61146AA64FF}" type="pres">
      <dgm:prSet presAssocID="{0CFB157C-9443-45B2-B5B1-BA8C95E2768F}" presName="thickLine" presStyleLbl="alignNode1" presStyleIdx="1" presStyleCnt="4"/>
      <dgm:spPr/>
    </dgm:pt>
    <dgm:pt modelId="{7F22BEDE-6B4F-4A46-9751-AB69A902CB9B}" type="pres">
      <dgm:prSet presAssocID="{0CFB157C-9443-45B2-B5B1-BA8C95E2768F}" presName="horz1" presStyleCnt="0"/>
      <dgm:spPr/>
    </dgm:pt>
    <dgm:pt modelId="{626B8A03-5DD7-4CB2-B943-4EB71E727997}" type="pres">
      <dgm:prSet presAssocID="{0CFB157C-9443-45B2-B5B1-BA8C95E2768F}" presName="tx1" presStyleLbl="revTx" presStyleIdx="1" presStyleCnt="4"/>
      <dgm:spPr/>
    </dgm:pt>
    <dgm:pt modelId="{B5270B9F-376A-4CBB-AD8E-DDF2B3D6CB4D}" type="pres">
      <dgm:prSet presAssocID="{0CFB157C-9443-45B2-B5B1-BA8C95E2768F}" presName="vert1" presStyleCnt="0"/>
      <dgm:spPr/>
    </dgm:pt>
    <dgm:pt modelId="{EA8ECF03-51BF-42F6-890F-DDEA6811D379}" type="pres">
      <dgm:prSet presAssocID="{B7D8712D-1286-475F-B577-BCA8A01BDFAA}" presName="thickLine" presStyleLbl="alignNode1" presStyleIdx="2" presStyleCnt="4"/>
      <dgm:spPr/>
    </dgm:pt>
    <dgm:pt modelId="{23C54172-F682-43F1-9B3C-1969C0A0F652}" type="pres">
      <dgm:prSet presAssocID="{B7D8712D-1286-475F-B577-BCA8A01BDFAA}" presName="horz1" presStyleCnt="0"/>
      <dgm:spPr/>
    </dgm:pt>
    <dgm:pt modelId="{F1F77D39-3C1A-4C3C-9723-1C9FB2551372}" type="pres">
      <dgm:prSet presAssocID="{B7D8712D-1286-475F-B577-BCA8A01BDFAA}" presName="tx1" presStyleLbl="revTx" presStyleIdx="2" presStyleCnt="4"/>
      <dgm:spPr/>
    </dgm:pt>
    <dgm:pt modelId="{4F5ECE3E-0B23-454E-9F5D-28CE9F13646E}" type="pres">
      <dgm:prSet presAssocID="{B7D8712D-1286-475F-B577-BCA8A01BDFAA}" presName="vert1" presStyleCnt="0"/>
      <dgm:spPr/>
    </dgm:pt>
    <dgm:pt modelId="{D92949E1-32FC-4F69-9830-166056C4AA79}" type="pres">
      <dgm:prSet presAssocID="{85FA89A0-BC6C-4B30-9C75-1368CBC2F5F5}" presName="thickLine" presStyleLbl="alignNode1" presStyleIdx="3" presStyleCnt="4"/>
      <dgm:spPr/>
    </dgm:pt>
    <dgm:pt modelId="{03A66C5A-647F-41B5-80A1-DAF395DFAD67}" type="pres">
      <dgm:prSet presAssocID="{85FA89A0-BC6C-4B30-9C75-1368CBC2F5F5}" presName="horz1" presStyleCnt="0"/>
      <dgm:spPr/>
    </dgm:pt>
    <dgm:pt modelId="{6B7E58B3-A0C8-46D1-A5ED-EC7DE2A0BEF7}" type="pres">
      <dgm:prSet presAssocID="{85FA89A0-BC6C-4B30-9C75-1368CBC2F5F5}" presName="tx1" presStyleLbl="revTx" presStyleIdx="3" presStyleCnt="4"/>
      <dgm:spPr/>
    </dgm:pt>
    <dgm:pt modelId="{F4C998CC-E2C9-4298-8A2B-D7A2F9290C7C}" type="pres">
      <dgm:prSet presAssocID="{85FA89A0-BC6C-4B30-9C75-1368CBC2F5F5}" presName="vert1" presStyleCnt="0"/>
      <dgm:spPr/>
    </dgm:pt>
  </dgm:ptLst>
  <dgm:cxnLst>
    <dgm:cxn modelId="{270BF614-ED0C-4283-960F-725AD554A525}" type="presOf" srcId="{B7D8712D-1286-475F-B577-BCA8A01BDFAA}" destId="{F1F77D39-3C1A-4C3C-9723-1C9FB2551372}" srcOrd="0" destOrd="0" presId="urn:microsoft.com/office/officeart/2008/layout/LinedList"/>
    <dgm:cxn modelId="{9814955E-7BFA-491C-9D9C-A298209DED9E}" srcId="{1ECBA7F3-4D8B-458E-B294-39F4B17742D3}" destId="{0CFB157C-9443-45B2-B5B1-BA8C95E2768F}" srcOrd="1" destOrd="0" parTransId="{F03284BB-8845-422E-9C5A-5425B37CE6AC}" sibTransId="{995075F3-36F1-4D26-9DD6-39E14C812DFB}"/>
    <dgm:cxn modelId="{683D5A46-F26F-4519-9895-C6CBB3522CE2}" type="presOf" srcId="{85FA89A0-BC6C-4B30-9C75-1368CBC2F5F5}" destId="{6B7E58B3-A0C8-46D1-A5ED-EC7DE2A0BEF7}" srcOrd="0" destOrd="0" presId="urn:microsoft.com/office/officeart/2008/layout/LinedList"/>
    <dgm:cxn modelId="{C3BFF169-4196-4380-BE17-E6E479B09BB3}" srcId="{1ECBA7F3-4D8B-458E-B294-39F4B17742D3}" destId="{85FA89A0-BC6C-4B30-9C75-1368CBC2F5F5}" srcOrd="3" destOrd="0" parTransId="{F5C8D12E-E32A-4E1F-B982-10C4EC5996F8}" sibTransId="{9B57AAFA-F936-4886-B9FB-AC7508770307}"/>
    <dgm:cxn modelId="{5617FE8F-6E76-4929-9B98-E40390BD5105}" type="presOf" srcId="{0CFB157C-9443-45B2-B5B1-BA8C95E2768F}" destId="{626B8A03-5DD7-4CB2-B943-4EB71E727997}" srcOrd="0" destOrd="0" presId="urn:microsoft.com/office/officeart/2008/layout/LinedList"/>
    <dgm:cxn modelId="{34F23E91-FDC7-4ED1-8146-694BA7E2B9A8}" type="presOf" srcId="{B9F953F5-1823-4278-8AAB-7028BD59681D}" destId="{F049E4B9-7439-4A21-8923-04D253C9EE9D}" srcOrd="0" destOrd="0" presId="urn:microsoft.com/office/officeart/2008/layout/LinedList"/>
    <dgm:cxn modelId="{CD431C97-3A40-4508-8113-C31D01750961}" type="presOf" srcId="{1ECBA7F3-4D8B-458E-B294-39F4B17742D3}" destId="{BA5CDD25-0180-4EE3-93A1-CC7D4B89AE4B}" srcOrd="0" destOrd="0" presId="urn:microsoft.com/office/officeart/2008/layout/LinedList"/>
    <dgm:cxn modelId="{02F7F49B-1831-472A-8825-C962465FD18E}" srcId="{1ECBA7F3-4D8B-458E-B294-39F4B17742D3}" destId="{B7D8712D-1286-475F-B577-BCA8A01BDFAA}" srcOrd="2" destOrd="0" parTransId="{29C2EC13-6CC5-43C9-94B2-F3DF860E480E}" sibTransId="{93FB3492-D58D-45B7-8868-3640256549E3}"/>
    <dgm:cxn modelId="{F3527EA4-86DB-4645-AF49-6B3FF3CB1678}" srcId="{1ECBA7F3-4D8B-458E-B294-39F4B17742D3}" destId="{B9F953F5-1823-4278-8AAB-7028BD59681D}" srcOrd="0" destOrd="0" parTransId="{1348352D-CECE-486D-AC92-DEFD76064066}" sibTransId="{B5BAAB2B-80C6-4D10-8E7A-96A3B5ABFB1C}"/>
    <dgm:cxn modelId="{5C10F6F9-4587-4A1F-A3E8-2D0092412719}" type="presParOf" srcId="{BA5CDD25-0180-4EE3-93A1-CC7D4B89AE4B}" destId="{2337DDEA-1B7F-4E34-878C-75A6F5A66D0D}" srcOrd="0" destOrd="0" presId="urn:microsoft.com/office/officeart/2008/layout/LinedList"/>
    <dgm:cxn modelId="{B74A5D2C-2F53-49C5-A201-75DDFA58CD5F}" type="presParOf" srcId="{BA5CDD25-0180-4EE3-93A1-CC7D4B89AE4B}" destId="{F75D8E45-5E81-49DF-AF44-B7035AF23F31}" srcOrd="1" destOrd="0" presId="urn:microsoft.com/office/officeart/2008/layout/LinedList"/>
    <dgm:cxn modelId="{A774F022-3213-4F78-A7EA-597DC5093164}" type="presParOf" srcId="{F75D8E45-5E81-49DF-AF44-B7035AF23F31}" destId="{F049E4B9-7439-4A21-8923-04D253C9EE9D}" srcOrd="0" destOrd="0" presId="urn:microsoft.com/office/officeart/2008/layout/LinedList"/>
    <dgm:cxn modelId="{42038044-C74C-484A-8875-8C137F862F5B}" type="presParOf" srcId="{F75D8E45-5E81-49DF-AF44-B7035AF23F31}" destId="{F5C51943-6AD4-4C8F-A393-427A763C81F8}" srcOrd="1" destOrd="0" presId="urn:microsoft.com/office/officeart/2008/layout/LinedList"/>
    <dgm:cxn modelId="{1EA90C21-268B-4B51-A134-56AB6B211917}" type="presParOf" srcId="{BA5CDD25-0180-4EE3-93A1-CC7D4B89AE4B}" destId="{02868655-89E3-4C6F-B275-E61146AA64FF}" srcOrd="2" destOrd="0" presId="urn:microsoft.com/office/officeart/2008/layout/LinedList"/>
    <dgm:cxn modelId="{F29EA477-BCF7-4E66-97C2-A4655794D9CE}" type="presParOf" srcId="{BA5CDD25-0180-4EE3-93A1-CC7D4B89AE4B}" destId="{7F22BEDE-6B4F-4A46-9751-AB69A902CB9B}" srcOrd="3" destOrd="0" presId="urn:microsoft.com/office/officeart/2008/layout/LinedList"/>
    <dgm:cxn modelId="{4B6BEDF4-BF8C-4C1D-8384-CE1ABA4CA7E0}" type="presParOf" srcId="{7F22BEDE-6B4F-4A46-9751-AB69A902CB9B}" destId="{626B8A03-5DD7-4CB2-B943-4EB71E727997}" srcOrd="0" destOrd="0" presId="urn:microsoft.com/office/officeart/2008/layout/LinedList"/>
    <dgm:cxn modelId="{13CC5837-E4AA-486A-99E8-8290113B4062}" type="presParOf" srcId="{7F22BEDE-6B4F-4A46-9751-AB69A902CB9B}" destId="{B5270B9F-376A-4CBB-AD8E-DDF2B3D6CB4D}" srcOrd="1" destOrd="0" presId="urn:microsoft.com/office/officeart/2008/layout/LinedList"/>
    <dgm:cxn modelId="{31EA95F1-678C-4A53-B98F-B626A8568A71}" type="presParOf" srcId="{BA5CDD25-0180-4EE3-93A1-CC7D4B89AE4B}" destId="{EA8ECF03-51BF-42F6-890F-DDEA6811D379}" srcOrd="4" destOrd="0" presId="urn:microsoft.com/office/officeart/2008/layout/LinedList"/>
    <dgm:cxn modelId="{9FF957B8-7AA4-4FDF-8CE6-F5814FB3ED3F}" type="presParOf" srcId="{BA5CDD25-0180-4EE3-93A1-CC7D4B89AE4B}" destId="{23C54172-F682-43F1-9B3C-1969C0A0F652}" srcOrd="5" destOrd="0" presId="urn:microsoft.com/office/officeart/2008/layout/LinedList"/>
    <dgm:cxn modelId="{80331920-0F94-4E89-A2E8-629F48EBC71F}" type="presParOf" srcId="{23C54172-F682-43F1-9B3C-1969C0A0F652}" destId="{F1F77D39-3C1A-4C3C-9723-1C9FB2551372}" srcOrd="0" destOrd="0" presId="urn:microsoft.com/office/officeart/2008/layout/LinedList"/>
    <dgm:cxn modelId="{8B00692F-2BA9-4252-B91D-0C08B671B6F9}" type="presParOf" srcId="{23C54172-F682-43F1-9B3C-1969C0A0F652}" destId="{4F5ECE3E-0B23-454E-9F5D-28CE9F13646E}" srcOrd="1" destOrd="0" presId="urn:microsoft.com/office/officeart/2008/layout/LinedList"/>
    <dgm:cxn modelId="{A76ED706-21D2-4309-B519-19DE90457955}" type="presParOf" srcId="{BA5CDD25-0180-4EE3-93A1-CC7D4B89AE4B}" destId="{D92949E1-32FC-4F69-9830-166056C4AA79}" srcOrd="6" destOrd="0" presId="urn:microsoft.com/office/officeart/2008/layout/LinedList"/>
    <dgm:cxn modelId="{B2D6F984-06C2-4678-821B-12A449FA4BB6}" type="presParOf" srcId="{BA5CDD25-0180-4EE3-93A1-CC7D4B89AE4B}" destId="{03A66C5A-647F-41B5-80A1-DAF395DFAD67}" srcOrd="7" destOrd="0" presId="urn:microsoft.com/office/officeart/2008/layout/LinedList"/>
    <dgm:cxn modelId="{AEE069CF-90AB-4E1D-B865-AFE5330FA431}" type="presParOf" srcId="{03A66C5A-647F-41B5-80A1-DAF395DFAD67}" destId="{6B7E58B3-A0C8-46D1-A5ED-EC7DE2A0BEF7}" srcOrd="0" destOrd="0" presId="urn:microsoft.com/office/officeart/2008/layout/LinedList"/>
    <dgm:cxn modelId="{581BE4CF-F62A-4783-9A5C-8C12F47BAC0F}" type="presParOf" srcId="{03A66C5A-647F-41B5-80A1-DAF395DFAD67}" destId="{F4C998CC-E2C9-4298-8A2B-D7A2F9290C7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493F98E-221B-45A4-9714-B137D06772C7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39C2B2B-B041-4B32-9D21-5F7AD1C9C993}">
      <dgm:prSet/>
      <dgm:spPr/>
      <dgm:t>
        <a:bodyPr/>
        <a:lstStyle/>
        <a:p>
          <a:r>
            <a:rPr lang="it-IT" dirty="0"/>
            <a:t>Usabilità</a:t>
          </a:r>
          <a:endParaRPr lang="en-US" dirty="0"/>
        </a:p>
      </dgm:t>
    </dgm:pt>
    <dgm:pt modelId="{EA7CC4BC-4215-4989-A011-D11A0F7DF206}" type="parTrans" cxnId="{DD3E9EFF-B9FF-459B-8BEC-FCD73DCAD7E1}">
      <dgm:prSet/>
      <dgm:spPr/>
      <dgm:t>
        <a:bodyPr/>
        <a:lstStyle/>
        <a:p>
          <a:endParaRPr lang="en-US"/>
        </a:p>
      </dgm:t>
    </dgm:pt>
    <dgm:pt modelId="{3C458E9B-7AF0-4D0B-A92D-6B552396FBE6}" type="sibTrans" cxnId="{DD3E9EFF-B9FF-459B-8BEC-FCD73DCAD7E1}">
      <dgm:prSet/>
      <dgm:spPr/>
      <dgm:t>
        <a:bodyPr/>
        <a:lstStyle/>
        <a:p>
          <a:endParaRPr lang="en-US"/>
        </a:p>
      </dgm:t>
    </dgm:pt>
    <dgm:pt modelId="{E3F95414-E8CD-491F-840D-ED0ECF418542}">
      <dgm:prSet/>
      <dgm:spPr/>
      <dgm:t>
        <a:bodyPr/>
        <a:lstStyle/>
        <a:p>
          <a:r>
            <a:rPr lang="it-IT"/>
            <a:t>Funzionalità</a:t>
          </a:r>
          <a:endParaRPr lang="en-US"/>
        </a:p>
      </dgm:t>
    </dgm:pt>
    <dgm:pt modelId="{B4445E47-6B46-493A-A5F4-A98E20EE81F3}" type="parTrans" cxnId="{44AC3ADB-DFCA-4452-84FB-461496E14FAA}">
      <dgm:prSet/>
      <dgm:spPr/>
      <dgm:t>
        <a:bodyPr/>
        <a:lstStyle/>
        <a:p>
          <a:endParaRPr lang="en-US"/>
        </a:p>
      </dgm:t>
    </dgm:pt>
    <dgm:pt modelId="{3C203DED-7A93-43A9-BC0A-0514B58FAECF}" type="sibTrans" cxnId="{44AC3ADB-DFCA-4452-84FB-461496E14FAA}">
      <dgm:prSet/>
      <dgm:spPr/>
      <dgm:t>
        <a:bodyPr/>
        <a:lstStyle/>
        <a:p>
          <a:endParaRPr lang="en-US"/>
        </a:p>
      </dgm:t>
    </dgm:pt>
    <dgm:pt modelId="{A4626BAF-D08F-4CE4-9FD5-6111BB3AEDCF}">
      <dgm:prSet/>
      <dgm:spPr/>
      <dgm:t>
        <a:bodyPr/>
        <a:lstStyle/>
        <a:p>
          <a:r>
            <a:rPr lang="it-IT"/>
            <a:t>Accessibilità</a:t>
          </a:r>
          <a:endParaRPr lang="en-US"/>
        </a:p>
      </dgm:t>
    </dgm:pt>
    <dgm:pt modelId="{81F40DA8-AF0B-4789-9726-E3DCDD87EAA8}" type="parTrans" cxnId="{EB5B31CC-BAEB-4BC5-A019-E3B038362CDC}">
      <dgm:prSet/>
      <dgm:spPr/>
      <dgm:t>
        <a:bodyPr/>
        <a:lstStyle/>
        <a:p>
          <a:endParaRPr lang="en-US"/>
        </a:p>
      </dgm:t>
    </dgm:pt>
    <dgm:pt modelId="{5AD91043-71FE-4591-B310-41FBBBCC8AA9}" type="sibTrans" cxnId="{EB5B31CC-BAEB-4BC5-A019-E3B038362CDC}">
      <dgm:prSet/>
      <dgm:spPr/>
      <dgm:t>
        <a:bodyPr/>
        <a:lstStyle/>
        <a:p>
          <a:endParaRPr lang="en-US"/>
        </a:p>
      </dgm:t>
    </dgm:pt>
    <dgm:pt modelId="{5132637D-F9C4-4996-9BBA-BE70A27EFAD3}" type="pres">
      <dgm:prSet presAssocID="{E493F98E-221B-45A4-9714-B137D06772C7}" presName="vert0" presStyleCnt="0">
        <dgm:presLayoutVars>
          <dgm:dir/>
          <dgm:animOne val="branch"/>
          <dgm:animLvl val="lvl"/>
        </dgm:presLayoutVars>
      </dgm:prSet>
      <dgm:spPr/>
    </dgm:pt>
    <dgm:pt modelId="{3A39E528-D0C0-4365-8389-6620E2FD40AF}" type="pres">
      <dgm:prSet presAssocID="{C39C2B2B-B041-4B32-9D21-5F7AD1C9C993}" presName="thickLine" presStyleLbl="alignNode1" presStyleIdx="0" presStyleCnt="3"/>
      <dgm:spPr/>
    </dgm:pt>
    <dgm:pt modelId="{7172666F-E275-425D-B392-047981E43720}" type="pres">
      <dgm:prSet presAssocID="{C39C2B2B-B041-4B32-9D21-5F7AD1C9C993}" presName="horz1" presStyleCnt="0"/>
      <dgm:spPr/>
    </dgm:pt>
    <dgm:pt modelId="{A8B8F9FC-528D-47C0-B339-DCD640A8F855}" type="pres">
      <dgm:prSet presAssocID="{C39C2B2B-B041-4B32-9D21-5F7AD1C9C993}" presName="tx1" presStyleLbl="revTx" presStyleIdx="0" presStyleCnt="3"/>
      <dgm:spPr/>
    </dgm:pt>
    <dgm:pt modelId="{E135C093-4AAA-414E-BC26-A1B2F41D7BF7}" type="pres">
      <dgm:prSet presAssocID="{C39C2B2B-B041-4B32-9D21-5F7AD1C9C993}" presName="vert1" presStyleCnt="0"/>
      <dgm:spPr/>
    </dgm:pt>
    <dgm:pt modelId="{1A709012-6009-42F3-A3AB-2C3039317834}" type="pres">
      <dgm:prSet presAssocID="{E3F95414-E8CD-491F-840D-ED0ECF418542}" presName="thickLine" presStyleLbl="alignNode1" presStyleIdx="1" presStyleCnt="3"/>
      <dgm:spPr/>
    </dgm:pt>
    <dgm:pt modelId="{1899DFF0-40F1-4121-9D3E-986EA5262082}" type="pres">
      <dgm:prSet presAssocID="{E3F95414-E8CD-491F-840D-ED0ECF418542}" presName="horz1" presStyleCnt="0"/>
      <dgm:spPr/>
    </dgm:pt>
    <dgm:pt modelId="{DDAA4054-3EE2-4B9D-9F90-B49A04442AC2}" type="pres">
      <dgm:prSet presAssocID="{E3F95414-E8CD-491F-840D-ED0ECF418542}" presName="tx1" presStyleLbl="revTx" presStyleIdx="1" presStyleCnt="3"/>
      <dgm:spPr/>
    </dgm:pt>
    <dgm:pt modelId="{2473B784-891D-45DF-AD48-88F75FD55A42}" type="pres">
      <dgm:prSet presAssocID="{E3F95414-E8CD-491F-840D-ED0ECF418542}" presName="vert1" presStyleCnt="0"/>
      <dgm:spPr/>
    </dgm:pt>
    <dgm:pt modelId="{4238105B-38E8-47D9-BC3B-2ADAB2564ABC}" type="pres">
      <dgm:prSet presAssocID="{A4626BAF-D08F-4CE4-9FD5-6111BB3AEDCF}" presName="thickLine" presStyleLbl="alignNode1" presStyleIdx="2" presStyleCnt="3"/>
      <dgm:spPr/>
    </dgm:pt>
    <dgm:pt modelId="{B124AF62-047B-4DBE-BC84-AF17047DD1FA}" type="pres">
      <dgm:prSet presAssocID="{A4626BAF-D08F-4CE4-9FD5-6111BB3AEDCF}" presName="horz1" presStyleCnt="0"/>
      <dgm:spPr/>
    </dgm:pt>
    <dgm:pt modelId="{350A8936-0B2F-429A-9CF9-F03316950280}" type="pres">
      <dgm:prSet presAssocID="{A4626BAF-D08F-4CE4-9FD5-6111BB3AEDCF}" presName="tx1" presStyleLbl="revTx" presStyleIdx="2" presStyleCnt="3"/>
      <dgm:spPr/>
    </dgm:pt>
    <dgm:pt modelId="{DCCC73D4-264A-4222-BFA3-AE8D6538BA55}" type="pres">
      <dgm:prSet presAssocID="{A4626BAF-D08F-4CE4-9FD5-6111BB3AEDCF}" presName="vert1" presStyleCnt="0"/>
      <dgm:spPr/>
    </dgm:pt>
  </dgm:ptLst>
  <dgm:cxnLst>
    <dgm:cxn modelId="{C7D0B430-6413-4904-A831-1ECCF765B4D9}" type="presOf" srcId="{C39C2B2B-B041-4B32-9D21-5F7AD1C9C993}" destId="{A8B8F9FC-528D-47C0-B339-DCD640A8F855}" srcOrd="0" destOrd="0" presId="urn:microsoft.com/office/officeart/2008/layout/LinedList"/>
    <dgm:cxn modelId="{FB909C5F-ACC9-41D7-A4EF-06F569DF0F7E}" type="presOf" srcId="{E3F95414-E8CD-491F-840D-ED0ECF418542}" destId="{DDAA4054-3EE2-4B9D-9F90-B49A04442AC2}" srcOrd="0" destOrd="0" presId="urn:microsoft.com/office/officeart/2008/layout/LinedList"/>
    <dgm:cxn modelId="{4C8E8F8E-1D41-4A01-8FE1-52F1DF0B6CD4}" type="presOf" srcId="{E493F98E-221B-45A4-9714-B137D06772C7}" destId="{5132637D-F9C4-4996-9BBA-BE70A27EFAD3}" srcOrd="0" destOrd="0" presId="urn:microsoft.com/office/officeart/2008/layout/LinedList"/>
    <dgm:cxn modelId="{7CC71ABA-3013-43F7-BD3B-CBC081E2E2EC}" type="presOf" srcId="{A4626BAF-D08F-4CE4-9FD5-6111BB3AEDCF}" destId="{350A8936-0B2F-429A-9CF9-F03316950280}" srcOrd="0" destOrd="0" presId="urn:microsoft.com/office/officeart/2008/layout/LinedList"/>
    <dgm:cxn modelId="{EB5B31CC-BAEB-4BC5-A019-E3B038362CDC}" srcId="{E493F98E-221B-45A4-9714-B137D06772C7}" destId="{A4626BAF-D08F-4CE4-9FD5-6111BB3AEDCF}" srcOrd="2" destOrd="0" parTransId="{81F40DA8-AF0B-4789-9726-E3DCDD87EAA8}" sibTransId="{5AD91043-71FE-4591-B310-41FBBBCC8AA9}"/>
    <dgm:cxn modelId="{44AC3ADB-DFCA-4452-84FB-461496E14FAA}" srcId="{E493F98E-221B-45A4-9714-B137D06772C7}" destId="{E3F95414-E8CD-491F-840D-ED0ECF418542}" srcOrd="1" destOrd="0" parTransId="{B4445E47-6B46-493A-A5F4-A98E20EE81F3}" sibTransId="{3C203DED-7A93-43A9-BC0A-0514B58FAECF}"/>
    <dgm:cxn modelId="{DD3E9EFF-B9FF-459B-8BEC-FCD73DCAD7E1}" srcId="{E493F98E-221B-45A4-9714-B137D06772C7}" destId="{C39C2B2B-B041-4B32-9D21-5F7AD1C9C993}" srcOrd="0" destOrd="0" parTransId="{EA7CC4BC-4215-4989-A011-D11A0F7DF206}" sibTransId="{3C458E9B-7AF0-4D0B-A92D-6B552396FBE6}"/>
    <dgm:cxn modelId="{D67EFC9D-F082-42F5-A61B-69E110F4962C}" type="presParOf" srcId="{5132637D-F9C4-4996-9BBA-BE70A27EFAD3}" destId="{3A39E528-D0C0-4365-8389-6620E2FD40AF}" srcOrd="0" destOrd="0" presId="urn:microsoft.com/office/officeart/2008/layout/LinedList"/>
    <dgm:cxn modelId="{0FBF9403-A57D-4EF0-AAC5-E68EB07F1FBA}" type="presParOf" srcId="{5132637D-F9C4-4996-9BBA-BE70A27EFAD3}" destId="{7172666F-E275-425D-B392-047981E43720}" srcOrd="1" destOrd="0" presId="urn:microsoft.com/office/officeart/2008/layout/LinedList"/>
    <dgm:cxn modelId="{07B2E44D-9BA4-4351-B2F5-38FEEE5D4B22}" type="presParOf" srcId="{7172666F-E275-425D-B392-047981E43720}" destId="{A8B8F9FC-528D-47C0-B339-DCD640A8F855}" srcOrd="0" destOrd="0" presId="urn:microsoft.com/office/officeart/2008/layout/LinedList"/>
    <dgm:cxn modelId="{6D6AEF0E-964B-45C9-88A9-9F713953C771}" type="presParOf" srcId="{7172666F-E275-425D-B392-047981E43720}" destId="{E135C093-4AAA-414E-BC26-A1B2F41D7BF7}" srcOrd="1" destOrd="0" presId="urn:microsoft.com/office/officeart/2008/layout/LinedList"/>
    <dgm:cxn modelId="{CD1607A5-3194-474E-ABC2-7578E9547197}" type="presParOf" srcId="{5132637D-F9C4-4996-9BBA-BE70A27EFAD3}" destId="{1A709012-6009-42F3-A3AB-2C3039317834}" srcOrd="2" destOrd="0" presId="urn:microsoft.com/office/officeart/2008/layout/LinedList"/>
    <dgm:cxn modelId="{20333D25-4C76-45C1-B479-307DF969332B}" type="presParOf" srcId="{5132637D-F9C4-4996-9BBA-BE70A27EFAD3}" destId="{1899DFF0-40F1-4121-9D3E-986EA5262082}" srcOrd="3" destOrd="0" presId="urn:microsoft.com/office/officeart/2008/layout/LinedList"/>
    <dgm:cxn modelId="{3405060F-13B9-4303-871A-E0977E7E0E7F}" type="presParOf" srcId="{1899DFF0-40F1-4121-9D3E-986EA5262082}" destId="{DDAA4054-3EE2-4B9D-9F90-B49A04442AC2}" srcOrd="0" destOrd="0" presId="urn:microsoft.com/office/officeart/2008/layout/LinedList"/>
    <dgm:cxn modelId="{BF74EA2D-F64A-4D9B-9FA1-F7B40A9AD941}" type="presParOf" srcId="{1899DFF0-40F1-4121-9D3E-986EA5262082}" destId="{2473B784-891D-45DF-AD48-88F75FD55A42}" srcOrd="1" destOrd="0" presId="urn:microsoft.com/office/officeart/2008/layout/LinedList"/>
    <dgm:cxn modelId="{BD4D0F3A-A52F-428A-B88B-2E047970AD74}" type="presParOf" srcId="{5132637D-F9C4-4996-9BBA-BE70A27EFAD3}" destId="{4238105B-38E8-47D9-BC3B-2ADAB2564ABC}" srcOrd="4" destOrd="0" presId="urn:microsoft.com/office/officeart/2008/layout/LinedList"/>
    <dgm:cxn modelId="{23D4B186-E876-4C3B-9B04-682B40929A5F}" type="presParOf" srcId="{5132637D-F9C4-4996-9BBA-BE70A27EFAD3}" destId="{B124AF62-047B-4DBE-BC84-AF17047DD1FA}" srcOrd="5" destOrd="0" presId="urn:microsoft.com/office/officeart/2008/layout/LinedList"/>
    <dgm:cxn modelId="{D2E38E64-FE4A-4540-94FC-E4E6B4C42F0C}" type="presParOf" srcId="{B124AF62-047B-4DBE-BC84-AF17047DD1FA}" destId="{350A8936-0B2F-429A-9CF9-F03316950280}" srcOrd="0" destOrd="0" presId="urn:microsoft.com/office/officeart/2008/layout/LinedList"/>
    <dgm:cxn modelId="{C0C70429-7106-47FE-9A74-1DCB97D137D8}" type="presParOf" srcId="{B124AF62-047B-4DBE-BC84-AF17047DD1FA}" destId="{DCCC73D4-264A-4222-BFA3-AE8D6538BA5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48319AC-E5C6-4144-9D7F-1303E918783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925500AF-F898-4CC6-80EA-9BF6C3BA0CBE}">
      <dgm:prSet/>
      <dgm:spPr/>
      <dgm:t>
        <a:bodyPr/>
        <a:lstStyle/>
        <a:p>
          <a:r>
            <a:rPr lang="it-IT"/>
            <a:t>Usare il linguaggio usato dagli utenti finali</a:t>
          </a:r>
        </a:p>
      </dgm:t>
    </dgm:pt>
    <dgm:pt modelId="{5959C0B0-5F01-4F02-8B49-738AD83581D5}" type="parTrans" cxnId="{93B03E9D-54E6-41FA-B948-81F471314BFB}">
      <dgm:prSet/>
      <dgm:spPr/>
      <dgm:t>
        <a:bodyPr/>
        <a:lstStyle/>
        <a:p>
          <a:endParaRPr lang="it-IT"/>
        </a:p>
      </dgm:t>
    </dgm:pt>
    <dgm:pt modelId="{02DF897C-FB1A-4644-AA84-F26A3077544F}" type="sibTrans" cxnId="{93B03E9D-54E6-41FA-B948-81F471314BFB}">
      <dgm:prSet/>
      <dgm:spPr/>
      <dgm:t>
        <a:bodyPr/>
        <a:lstStyle/>
        <a:p>
          <a:endParaRPr lang="it-IT"/>
        </a:p>
      </dgm:t>
    </dgm:pt>
    <dgm:pt modelId="{B54C3155-B97B-4226-8247-320082283D6A}">
      <dgm:prSet/>
      <dgm:spPr/>
      <dgm:t>
        <a:bodyPr/>
        <a:lstStyle/>
        <a:p>
          <a:r>
            <a:rPr lang="it-IT"/>
            <a:t>Lasciare agli utenti il controllo sul contenuto informativo del sito (link indicati senza ambiguità)</a:t>
          </a:r>
        </a:p>
      </dgm:t>
    </dgm:pt>
    <dgm:pt modelId="{8AFCAA07-54C6-4848-B1C4-1B1FD9F0373B}" type="parTrans" cxnId="{217BCAB6-4891-4A7A-A118-CB5B645F32EF}">
      <dgm:prSet/>
      <dgm:spPr/>
      <dgm:t>
        <a:bodyPr/>
        <a:lstStyle/>
        <a:p>
          <a:endParaRPr lang="it-IT"/>
        </a:p>
      </dgm:t>
    </dgm:pt>
    <dgm:pt modelId="{EB98DAA5-5B27-4CC5-8F2A-87EB31E94C05}" type="sibTrans" cxnId="{217BCAB6-4891-4A7A-A118-CB5B645F32EF}">
      <dgm:prSet/>
      <dgm:spPr/>
      <dgm:t>
        <a:bodyPr/>
        <a:lstStyle/>
        <a:p>
          <a:endParaRPr lang="it-IT"/>
        </a:p>
      </dgm:t>
    </dgm:pt>
    <dgm:pt modelId="{6AF2B467-7AB7-41E2-BE58-3169F5B75C0D}">
      <dgm:prSet/>
      <dgm:spPr/>
      <dgm:t>
        <a:bodyPr/>
        <a:lstStyle/>
        <a:p>
          <a:r>
            <a:rPr lang="it-IT"/>
            <a:t>Utilizzare uno stile grafico uniforme in tutte le pagine</a:t>
          </a:r>
        </a:p>
      </dgm:t>
    </dgm:pt>
    <dgm:pt modelId="{0541720A-89BB-4AC1-82BF-66E1A98691CF}" type="parTrans" cxnId="{4AECC680-DADD-4715-8E8F-570D24A38024}">
      <dgm:prSet/>
      <dgm:spPr/>
      <dgm:t>
        <a:bodyPr/>
        <a:lstStyle/>
        <a:p>
          <a:endParaRPr lang="it-IT"/>
        </a:p>
      </dgm:t>
    </dgm:pt>
    <dgm:pt modelId="{E5672783-B1C8-4EA7-8FAF-59756621F602}" type="sibTrans" cxnId="{4AECC680-DADD-4715-8E8F-570D24A38024}">
      <dgm:prSet/>
      <dgm:spPr/>
      <dgm:t>
        <a:bodyPr/>
        <a:lstStyle/>
        <a:p>
          <a:endParaRPr lang="it-IT"/>
        </a:p>
      </dgm:t>
    </dgm:pt>
    <dgm:pt modelId="{76EF86FA-817F-4CC3-88B6-2A5E4F769326}">
      <dgm:prSet/>
      <dgm:spPr/>
      <dgm:t>
        <a:bodyPr/>
        <a:lstStyle/>
        <a:p>
          <a:r>
            <a:rPr lang="it-IT"/>
            <a:t>Gestire i link in maniera appropriata segnalando le pagine cui fanno riferimento e il contenuto raggiungibile</a:t>
          </a:r>
        </a:p>
      </dgm:t>
    </dgm:pt>
    <dgm:pt modelId="{BCF0961B-F00A-4DFA-8488-78ABB1EFF5FB}" type="parTrans" cxnId="{CB3BE1CF-4815-4FE0-945C-F8BE735F01F8}">
      <dgm:prSet/>
      <dgm:spPr/>
      <dgm:t>
        <a:bodyPr/>
        <a:lstStyle/>
        <a:p>
          <a:endParaRPr lang="it-IT"/>
        </a:p>
      </dgm:t>
    </dgm:pt>
    <dgm:pt modelId="{182CFB2A-3510-4C27-A3C4-C1CF6BA539A6}" type="sibTrans" cxnId="{CB3BE1CF-4815-4FE0-945C-F8BE735F01F8}">
      <dgm:prSet/>
      <dgm:spPr/>
      <dgm:t>
        <a:bodyPr/>
        <a:lstStyle/>
        <a:p>
          <a:endParaRPr lang="it-IT"/>
        </a:p>
      </dgm:t>
    </dgm:pt>
    <dgm:pt modelId="{548FDC0F-DF30-442E-9113-386B28120197}">
      <dgm:prSet/>
      <dgm:spPr/>
      <dgm:t>
        <a:bodyPr/>
        <a:lstStyle/>
        <a:p>
          <a:r>
            <a:rPr lang="it-IT"/>
            <a:t>Possibilità di navigazione differenziata in base all’utente (introduzione della guida)</a:t>
          </a:r>
        </a:p>
      </dgm:t>
    </dgm:pt>
    <dgm:pt modelId="{4118E8C5-8DBA-423A-A518-280557F46957}" type="parTrans" cxnId="{E951E848-A712-4BB1-B6DF-4FD0BAB37885}">
      <dgm:prSet/>
      <dgm:spPr/>
      <dgm:t>
        <a:bodyPr/>
        <a:lstStyle/>
        <a:p>
          <a:endParaRPr lang="it-IT"/>
        </a:p>
      </dgm:t>
    </dgm:pt>
    <dgm:pt modelId="{DB413935-CF59-4A04-A218-A12BB92417CB}" type="sibTrans" cxnId="{E951E848-A712-4BB1-B6DF-4FD0BAB37885}">
      <dgm:prSet/>
      <dgm:spPr/>
      <dgm:t>
        <a:bodyPr/>
        <a:lstStyle/>
        <a:p>
          <a:endParaRPr lang="it-IT"/>
        </a:p>
      </dgm:t>
    </dgm:pt>
    <dgm:pt modelId="{5E9163E0-73B8-439C-9E53-C7CA9D65B6B8}" type="pres">
      <dgm:prSet presAssocID="{948319AC-E5C6-4144-9D7F-1303E9187835}" presName="vert0" presStyleCnt="0">
        <dgm:presLayoutVars>
          <dgm:dir/>
          <dgm:animOne val="branch"/>
          <dgm:animLvl val="lvl"/>
        </dgm:presLayoutVars>
      </dgm:prSet>
      <dgm:spPr/>
    </dgm:pt>
    <dgm:pt modelId="{763B8773-4394-4C72-A5B3-6A4934ED525A}" type="pres">
      <dgm:prSet presAssocID="{925500AF-F898-4CC6-80EA-9BF6C3BA0CBE}" presName="thickLine" presStyleLbl="alignNode1" presStyleIdx="0" presStyleCnt="5"/>
      <dgm:spPr/>
    </dgm:pt>
    <dgm:pt modelId="{99C8B5CE-B15A-48C1-A69C-3D10E0592462}" type="pres">
      <dgm:prSet presAssocID="{925500AF-F898-4CC6-80EA-9BF6C3BA0CBE}" presName="horz1" presStyleCnt="0"/>
      <dgm:spPr/>
    </dgm:pt>
    <dgm:pt modelId="{3EE8B2F4-1E1E-4386-B1ED-AA438718D4AE}" type="pres">
      <dgm:prSet presAssocID="{925500AF-F898-4CC6-80EA-9BF6C3BA0CBE}" presName="tx1" presStyleLbl="revTx" presStyleIdx="0" presStyleCnt="5"/>
      <dgm:spPr/>
    </dgm:pt>
    <dgm:pt modelId="{66D429F2-5404-4385-9E9F-BED8064D37FD}" type="pres">
      <dgm:prSet presAssocID="{925500AF-F898-4CC6-80EA-9BF6C3BA0CBE}" presName="vert1" presStyleCnt="0"/>
      <dgm:spPr/>
    </dgm:pt>
    <dgm:pt modelId="{4F7C0A2E-0AE1-445C-A1A0-37158A7DA5A1}" type="pres">
      <dgm:prSet presAssocID="{B54C3155-B97B-4226-8247-320082283D6A}" presName="thickLine" presStyleLbl="alignNode1" presStyleIdx="1" presStyleCnt="5"/>
      <dgm:spPr/>
    </dgm:pt>
    <dgm:pt modelId="{A5B54D21-3B23-405F-9410-00BEF0546244}" type="pres">
      <dgm:prSet presAssocID="{B54C3155-B97B-4226-8247-320082283D6A}" presName="horz1" presStyleCnt="0"/>
      <dgm:spPr/>
    </dgm:pt>
    <dgm:pt modelId="{74D470AA-261A-44AC-B8F6-752504619AC8}" type="pres">
      <dgm:prSet presAssocID="{B54C3155-B97B-4226-8247-320082283D6A}" presName="tx1" presStyleLbl="revTx" presStyleIdx="1" presStyleCnt="5"/>
      <dgm:spPr/>
    </dgm:pt>
    <dgm:pt modelId="{3DB984C0-00EA-4CF2-9966-4AA054184D7D}" type="pres">
      <dgm:prSet presAssocID="{B54C3155-B97B-4226-8247-320082283D6A}" presName="vert1" presStyleCnt="0"/>
      <dgm:spPr/>
    </dgm:pt>
    <dgm:pt modelId="{C3A454BF-61A5-479B-A425-137FDEB35F03}" type="pres">
      <dgm:prSet presAssocID="{6AF2B467-7AB7-41E2-BE58-3169F5B75C0D}" presName="thickLine" presStyleLbl="alignNode1" presStyleIdx="2" presStyleCnt="5"/>
      <dgm:spPr/>
    </dgm:pt>
    <dgm:pt modelId="{19E2E0D3-A7BB-48E2-BB79-04033D82BF68}" type="pres">
      <dgm:prSet presAssocID="{6AF2B467-7AB7-41E2-BE58-3169F5B75C0D}" presName="horz1" presStyleCnt="0"/>
      <dgm:spPr/>
    </dgm:pt>
    <dgm:pt modelId="{1280ED8D-BD85-4295-8647-AAA9EDE8611C}" type="pres">
      <dgm:prSet presAssocID="{6AF2B467-7AB7-41E2-BE58-3169F5B75C0D}" presName="tx1" presStyleLbl="revTx" presStyleIdx="2" presStyleCnt="5"/>
      <dgm:spPr/>
    </dgm:pt>
    <dgm:pt modelId="{0F2D892B-FF87-4DF6-8FED-AE4FEE5B1372}" type="pres">
      <dgm:prSet presAssocID="{6AF2B467-7AB7-41E2-BE58-3169F5B75C0D}" presName="vert1" presStyleCnt="0"/>
      <dgm:spPr/>
    </dgm:pt>
    <dgm:pt modelId="{908E0F2F-58BE-4CDF-BF66-CBEBB3725424}" type="pres">
      <dgm:prSet presAssocID="{76EF86FA-817F-4CC3-88B6-2A5E4F769326}" presName="thickLine" presStyleLbl="alignNode1" presStyleIdx="3" presStyleCnt="5"/>
      <dgm:spPr/>
    </dgm:pt>
    <dgm:pt modelId="{339A2FFD-1B73-4313-B2BF-3C5C4E232FC8}" type="pres">
      <dgm:prSet presAssocID="{76EF86FA-817F-4CC3-88B6-2A5E4F769326}" presName="horz1" presStyleCnt="0"/>
      <dgm:spPr/>
    </dgm:pt>
    <dgm:pt modelId="{7474B4EF-D6AA-48E7-83B8-E63269EDA0E9}" type="pres">
      <dgm:prSet presAssocID="{76EF86FA-817F-4CC3-88B6-2A5E4F769326}" presName="tx1" presStyleLbl="revTx" presStyleIdx="3" presStyleCnt="5"/>
      <dgm:spPr/>
    </dgm:pt>
    <dgm:pt modelId="{E8CD99A0-EA00-4796-8753-4C7572472827}" type="pres">
      <dgm:prSet presAssocID="{76EF86FA-817F-4CC3-88B6-2A5E4F769326}" presName="vert1" presStyleCnt="0"/>
      <dgm:spPr/>
    </dgm:pt>
    <dgm:pt modelId="{2CA83997-DEE7-4116-BFD6-1A338DCDCEC0}" type="pres">
      <dgm:prSet presAssocID="{548FDC0F-DF30-442E-9113-386B28120197}" presName="thickLine" presStyleLbl="alignNode1" presStyleIdx="4" presStyleCnt="5"/>
      <dgm:spPr/>
    </dgm:pt>
    <dgm:pt modelId="{7DDBEECE-0D37-4DBC-924E-32DC3B8DAEC2}" type="pres">
      <dgm:prSet presAssocID="{548FDC0F-DF30-442E-9113-386B28120197}" presName="horz1" presStyleCnt="0"/>
      <dgm:spPr/>
    </dgm:pt>
    <dgm:pt modelId="{D842CEFB-10B5-425E-9C50-0659977FD136}" type="pres">
      <dgm:prSet presAssocID="{548FDC0F-DF30-442E-9113-386B28120197}" presName="tx1" presStyleLbl="revTx" presStyleIdx="4" presStyleCnt="5"/>
      <dgm:spPr/>
    </dgm:pt>
    <dgm:pt modelId="{33549D8F-D737-47CC-BB22-2DF0F77CE51D}" type="pres">
      <dgm:prSet presAssocID="{548FDC0F-DF30-442E-9113-386B28120197}" presName="vert1" presStyleCnt="0"/>
      <dgm:spPr/>
    </dgm:pt>
  </dgm:ptLst>
  <dgm:cxnLst>
    <dgm:cxn modelId="{9C21AF00-36EA-4236-AD85-1813A48ED2F9}" type="presOf" srcId="{B54C3155-B97B-4226-8247-320082283D6A}" destId="{74D470AA-261A-44AC-B8F6-752504619AC8}" srcOrd="0" destOrd="0" presId="urn:microsoft.com/office/officeart/2008/layout/LinedList"/>
    <dgm:cxn modelId="{199D021E-6BFA-442B-9C77-7BB3F68B4283}" type="presOf" srcId="{6AF2B467-7AB7-41E2-BE58-3169F5B75C0D}" destId="{1280ED8D-BD85-4295-8647-AAA9EDE8611C}" srcOrd="0" destOrd="0" presId="urn:microsoft.com/office/officeart/2008/layout/LinedList"/>
    <dgm:cxn modelId="{54A2675F-26F7-4E4E-BADD-2EEFC5356A3C}" type="presOf" srcId="{548FDC0F-DF30-442E-9113-386B28120197}" destId="{D842CEFB-10B5-425E-9C50-0659977FD136}" srcOrd="0" destOrd="0" presId="urn:microsoft.com/office/officeart/2008/layout/LinedList"/>
    <dgm:cxn modelId="{E951E848-A712-4BB1-B6DF-4FD0BAB37885}" srcId="{948319AC-E5C6-4144-9D7F-1303E9187835}" destId="{548FDC0F-DF30-442E-9113-386B28120197}" srcOrd="4" destOrd="0" parTransId="{4118E8C5-8DBA-423A-A518-280557F46957}" sibTransId="{DB413935-CF59-4A04-A218-A12BB92417CB}"/>
    <dgm:cxn modelId="{4AECC680-DADD-4715-8E8F-570D24A38024}" srcId="{948319AC-E5C6-4144-9D7F-1303E9187835}" destId="{6AF2B467-7AB7-41E2-BE58-3169F5B75C0D}" srcOrd="2" destOrd="0" parTransId="{0541720A-89BB-4AC1-82BF-66E1A98691CF}" sibTransId="{E5672783-B1C8-4EA7-8FAF-59756621F602}"/>
    <dgm:cxn modelId="{93B03E9D-54E6-41FA-B948-81F471314BFB}" srcId="{948319AC-E5C6-4144-9D7F-1303E9187835}" destId="{925500AF-F898-4CC6-80EA-9BF6C3BA0CBE}" srcOrd="0" destOrd="0" parTransId="{5959C0B0-5F01-4F02-8B49-738AD83581D5}" sibTransId="{02DF897C-FB1A-4644-AA84-F26A3077544F}"/>
    <dgm:cxn modelId="{AE00F6AD-81A1-48AC-B285-DC7E276FD30A}" type="presOf" srcId="{76EF86FA-817F-4CC3-88B6-2A5E4F769326}" destId="{7474B4EF-D6AA-48E7-83B8-E63269EDA0E9}" srcOrd="0" destOrd="0" presId="urn:microsoft.com/office/officeart/2008/layout/LinedList"/>
    <dgm:cxn modelId="{217BCAB6-4891-4A7A-A118-CB5B645F32EF}" srcId="{948319AC-E5C6-4144-9D7F-1303E9187835}" destId="{B54C3155-B97B-4226-8247-320082283D6A}" srcOrd="1" destOrd="0" parTransId="{8AFCAA07-54C6-4848-B1C4-1B1FD9F0373B}" sibTransId="{EB98DAA5-5B27-4CC5-8F2A-87EB31E94C05}"/>
    <dgm:cxn modelId="{1EBF78BC-4CB9-4BE2-AC1B-63190C603FF4}" type="presOf" srcId="{948319AC-E5C6-4144-9D7F-1303E9187835}" destId="{5E9163E0-73B8-439C-9E53-C7CA9D65B6B8}" srcOrd="0" destOrd="0" presId="urn:microsoft.com/office/officeart/2008/layout/LinedList"/>
    <dgm:cxn modelId="{EC481CC6-976C-492E-A569-AF79BC312D9F}" type="presOf" srcId="{925500AF-F898-4CC6-80EA-9BF6C3BA0CBE}" destId="{3EE8B2F4-1E1E-4386-B1ED-AA438718D4AE}" srcOrd="0" destOrd="0" presId="urn:microsoft.com/office/officeart/2008/layout/LinedList"/>
    <dgm:cxn modelId="{CB3BE1CF-4815-4FE0-945C-F8BE735F01F8}" srcId="{948319AC-E5C6-4144-9D7F-1303E9187835}" destId="{76EF86FA-817F-4CC3-88B6-2A5E4F769326}" srcOrd="3" destOrd="0" parTransId="{BCF0961B-F00A-4DFA-8488-78ABB1EFF5FB}" sibTransId="{182CFB2A-3510-4C27-A3C4-C1CF6BA539A6}"/>
    <dgm:cxn modelId="{316601CA-1CD3-4F46-A7F3-E3A86AC1DCF1}" type="presParOf" srcId="{5E9163E0-73B8-439C-9E53-C7CA9D65B6B8}" destId="{763B8773-4394-4C72-A5B3-6A4934ED525A}" srcOrd="0" destOrd="0" presId="urn:microsoft.com/office/officeart/2008/layout/LinedList"/>
    <dgm:cxn modelId="{EE691699-7046-43B4-B19D-FCE671C017D9}" type="presParOf" srcId="{5E9163E0-73B8-439C-9E53-C7CA9D65B6B8}" destId="{99C8B5CE-B15A-48C1-A69C-3D10E0592462}" srcOrd="1" destOrd="0" presId="urn:microsoft.com/office/officeart/2008/layout/LinedList"/>
    <dgm:cxn modelId="{2393644C-C878-46C8-814E-81266D097595}" type="presParOf" srcId="{99C8B5CE-B15A-48C1-A69C-3D10E0592462}" destId="{3EE8B2F4-1E1E-4386-B1ED-AA438718D4AE}" srcOrd="0" destOrd="0" presId="urn:microsoft.com/office/officeart/2008/layout/LinedList"/>
    <dgm:cxn modelId="{8321FCF7-C692-44B4-B90D-F2F9D83CF172}" type="presParOf" srcId="{99C8B5CE-B15A-48C1-A69C-3D10E0592462}" destId="{66D429F2-5404-4385-9E9F-BED8064D37FD}" srcOrd="1" destOrd="0" presId="urn:microsoft.com/office/officeart/2008/layout/LinedList"/>
    <dgm:cxn modelId="{409CB20E-B919-4683-BB3A-087E2E92F2F3}" type="presParOf" srcId="{5E9163E0-73B8-439C-9E53-C7CA9D65B6B8}" destId="{4F7C0A2E-0AE1-445C-A1A0-37158A7DA5A1}" srcOrd="2" destOrd="0" presId="urn:microsoft.com/office/officeart/2008/layout/LinedList"/>
    <dgm:cxn modelId="{1E7CACF2-AEFA-4806-91FA-4C589778D7AA}" type="presParOf" srcId="{5E9163E0-73B8-439C-9E53-C7CA9D65B6B8}" destId="{A5B54D21-3B23-405F-9410-00BEF0546244}" srcOrd="3" destOrd="0" presId="urn:microsoft.com/office/officeart/2008/layout/LinedList"/>
    <dgm:cxn modelId="{594BA17D-32BC-49C4-895E-3820DF389253}" type="presParOf" srcId="{A5B54D21-3B23-405F-9410-00BEF0546244}" destId="{74D470AA-261A-44AC-B8F6-752504619AC8}" srcOrd="0" destOrd="0" presId="urn:microsoft.com/office/officeart/2008/layout/LinedList"/>
    <dgm:cxn modelId="{16502009-3EAE-4886-8D58-A1D89E90B807}" type="presParOf" srcId="{A5B54D21-3B23-405F-9410-00BEF0546244}" destId="{3DB984C0-00EA-4CF2-9966-4AA054184D7D}" srcOrd="1" destOrd="0" presId="urn:microsoft.com/office/officeart/2008/layout/LinedList"/>
    <dgm:cxn modelId="{89ACF1C7-C092-43CE-B7AA-284CFB75E9D3}" type="presParOf" srcId="{5E9163E0-73B8-439C-9E53-C7CA9D65B6B8}" destId="{C3A454BF-61A5-479B-A425-137FDEB35F03}" srcOrd="4" destOrd="0" presId="urn:microsoft.com/office/officeart/2008/layout/LinedList"/>
    <dgm:cxn modelId="{F8DF49BA-0698-446C-B761-4FCDFC9B8AAB}" type="presParOf" srcId="{5E9163E0-73B8-439C-9E53-C7CA9D65B6B8}" destId="{19E2E0D3-A7BB-48E2-BB79-04033D82BF68}" srcOrd="5" destOrd="0" presId="urn:microsoft.com/office/officeart/2008/layout/LinedList"/>
    <dgm:cxn modelId="{4C0373EE-90D0-4562-8CDF-CCF5996AF7FC}" type="presParOf" srcId="{19E2E0D3-A7BB-48E2-BB79-04033D82BF68}" destId="{1280ED8D-BD85-4295-8647-AAA9EDE8611C}" srcOrd="0" destOrd="0" presId="urn:microsoft.com/office/officeart/2008/layout/LinedList"/>
    <dgm:cxn modelId="{51DA2FD8-FDE5-415D-9CFC-B0A206655B19}" type="presParOf" srcId="{19E2E0D3-A7BB-48E2-BB79-04033D82BF68}" destId="{0F2D892B-FF87-4DF6-8FED-AE4FEE5B1372}" srcOrd="1" destOrd="0" presId="urn:microsoft.com/office/officeart/2008/layout/LinedList"/>
    <dgm:cxn modelId="{88C30554-CDF3-4ABF-8CC7-6C41D26C3F90}" type="presParOf" srcId="{5E9163E0-73B8-439C-9E53-C7CA9D65B6B8}" destId="{908E0F2F-58BE-4CDF-BF66-CBEBB3725424}" srcOrd="6" destOrd="0" presId="urn:microsoft.com/office/officeart/2008/layout/LinedList"/>
    <dgm:cxn modelId="{9531A049-BDCC-4626-8CF9-9A295A0F6960}" type="presParOf" srcId="{5E9163E0-73B8-439C-9E53-C7CA9D65B6B8}" destId="{339A2FFD-1B73-4313-B2BF-3C5C4E232FC8}" srcOrd="7" destOrd="0" presId="urn:microsoft.com/office/officeart/2008/layout/LinedList"/>
    <dgm:cxn modelId="{336572CE-5D6A-4016-841A-57971FCA7163}" type="presParOf" srcId="{339A2FFD-1B73-4313-B2BF-3C5C4E232FC8}" destId="{7474B4EF-D6AA-48E7-83B8-E63269EDA0E9}" srcOrd="0" destOrd="0" presId="urn:microsoft.com/office/officeart/2008/layout/LinedList"/>
    <dgm:cxn modelId="{5BEA5955-AD3C-41BD-806E-2B931D247DC9}" type="presParOf" srcId="{339A2FFD-1B73-4313-B2BF-3C5C4E232FC8}" destId="{E8CD99A0-EA00-4796-8753-4C7572472827}" srcOrd="1" destOrd="0" presId="urn:microsoft.com/office/officeart/2008/layout/LinedList"/>
    <dgm:cxn modelId="{5C1134E4-6529-4239-9FBF-F2776886E61A}" type="presParOf" srcId="{5E9163E0-73B8-439C-9E53-C7CA9D65B6B8}" destId="{2CA83997-DEE7-4116-BFD6-1A338DCDCEC0}" srcOrd="8" destOrd="0" presId="urn:microsoft.com/office/officeart/2008/layout/LinedList"/>
    <dgm:cxn modelId="{D09CD887-54ED-49E2-97F4-8FD0220B0E0B}" type="presParOf" srcId="{5E9163E0-73B8-439C-9E53-C7CA9D65B6B8}" destId="{7DDBEECE-0D37-4DBC-924E-32DC3B8DAEC2}" srcOrd="9" destOrd="0" presId="urn:microsoft.com/office/officeart/2008/layout/LinedList"/>
    <dgm:cxn modelId="{31499977-0EBE-47EA-95AC-28576A10B7C2}" type="presParOf" srcId="{7DDBEECE-0D37-4DBC-924E-32DC3B8DAEC2}" destId="{D842CEFB-10B5-425E-9C50-0659977FD136}" srcOrd="0" destOrd="0" presId="urn:microsoft.com/office/officeart/2008/layout/LinedList"/>
    <dgm:cxn modelId="{1AA71B11-9E0D-4D83-89AF-8981E2EB8072}" type="presParOf" srcId="{7DDBEECE-0D37-4DBC-924E-32DC3B8DAEC2}" destId="{33549D8F-D737-47CC-BB22-2DF0F77CE51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7DDAA50-4399-40DC-B98B-259AA104B731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20A54D6-201C-4EAE-9D30-5B289B663071}">
      <dgm:prSet/>
      <dgm:spPr/>
      <dgm:t>
        <a:bodyPr/>
        <a:lstStyle/>
        <a:p>
          <a:r>
            <a:rPr lang="it-IT" dirty="0"/>
            <a:t>Un </a:t>
          </a:r>
          <a:r>
            <a:rPr lang="it-IT" b="1" dirty="0"/>
            <a:t>linguaggio di programmazione </a:t>
          </a:r>
          <a:r>
            <a:rPr lang="it-IT" dirty="0"/>
            <a:t>è una lingua artificiale creata per comunicare istruzioni ad un computer</a:t>
          </a:r>
          <a:endParaRPr lang="en-US" dirty="0"/>
        </a:p>
      </dgm:t>
    </dgm:pt>
    <dgm:pt modelId="{8AD93DD4-09A4-4765-AF7E-FE0DCECD0DA4}" type="parTrans" cxnId="{981D0507-98E0-48B6-8FD9-604835FBAD0B}">
      <dgm:prSet/>
      <dgm:spPr/>
      <dgm:t>
        <a:bodyPr/>
        <a:lstStyle/>
        <a:p>
          <a:endParaRPr lang="en-US"/>
        </a:p>
      </dgm:t>
    </dgm:pt>
    <dgm:pt modelId="{C6A85155-5346-4DE3-A00F-5E6633F1249B}" type="sibTrans" cxnId="{981D0507-98E0-48B6-8FD9-604835FBAD0B}">
      <dgm:prSet/>
      <dgm:spPr/>
      <dgm:t>
        <a:bodyPr/>
        <a:lstStyle/>
        <a:p>
          <a:endParaRPr lang="en-US"/>
        </a:p>
      </dgm:t>
    </dgm:pt>
    <dgm:pt modelId="{50F5DFBB-EE0E-46EB-AE7B-531031357493}">
      <dgm:prSet/>
      <dgm:spPr/>
      <dgm:t>
        <a:bodyPr/>
        <a:lstStyle/>
        <a:p>
          <a:r>
            <a:rPr lang="it-IT" b="1" dirty="0"/>
            <a:t>Lato client </a:t>
          </a:r>
          <a:r>
            <a:rPr lang="it-IT" dirty="0"/>
            <a:t>= dal punto di vista dell’utente (principalmente interfaccia)</a:t>
          </a:r>
          <a:endParaRPr lang="en-US" dirty="0"/>
        </a:p>
      </dgm:t>
    </dgm:pt>
    <dgm:pt modelId="{C4850583-F955-4AFA-8B71-F70B86ECAB43}" type="parTrans" cxnId="{8D033762-F7B3-4CBC-B046-F985FBA7B4A5}">
      <dgm:prSet/>
      <dgm:spPr/>
      <dgm:t>
        <a:bodyPr/>
        <a:lstStyle/>
        <a:p>
          <a:endParaRPr lang="en-US"/>
        </a:p>
      </dgm:t>
    </dgm:pt>
    <dgm:pt modelId="{53ADB8A7-EF6E-4555-BBDF-7956ABE23E35}" type="sibTrans" cxnId="{8D033762-F7B3-4CBC-B046-F985FBA7B4A5}">
      <dgm:prSet/>
      <dgm:spPr/>
      <dgm:t>
        <a:bodyPr/>
        <a:lstStyle/>
        <a:p>
          <a:endParaRPr lang="en-US"/>
        </a:p>
      </dgm:t>
    </dgm:pt>
    <dgm:pt modelId="{7C2EC1AE-84F5-4201-931A-E5ADCF22CCAA}">
      <dgm:prSet/>
      <dgm:spPr/>
      <dgm:t>
        <a:bodyPr/>
        <a:lstStyle/>
        <a:p>
          <a:r>
            <a:rPr lang="it-IT" b="1" dirty="0"/>
            <a:t>Lato server </a:t>
          </a:r>
          <a:r>
            <a:rPr lang="it-IT" dirty="0"/>
            <a:t>= fornisce i risultati delle richieste degli utenti (database, link, pagine, …)</a:t>
          </a:r>
          <a:endParaRPr lang="en-US" dirty="0"/>
        </a:p>
      </dgm:t>
    </dgm:pt>
    <dgm:pt modelId="{2EA72665-FBAB-4D7E-A5D7-3E4448E29136}" type="parTrans" cxnId="{E99B25EE-09AF-4772-92EE-A90EC2004F61}">
      <dgm:prSet/>
      <dgm:spPr/>
      <dgm:t>
        <a:bodyPr/>
        <a:lstStyle/>
        <a:p>
          <a:endParaRPr lang="en-US"/>
        </a:p>
      </dgm:t>
    </dgm:pt>
    <dgm:pt modelId="{E2350EC9-F985-41B8-8179-DFB21A26EADF}" type="sibTrans" cxnId="{E99B25EE-09AF-4772-92EE-A90EC2004F61}">
      <dgm:prSet/>
      <dgm:spPr/>
      <dgm:t>
        <a:bodyPr/>
        <a:lstStyle/>
        <a:p>
          <a:endParaRPr lang="en-US"/>
        </a:p>
      </dgm:t>
    </dgm:pt>
    <dgm:pt modelId="{0B5DC2AB-9D91-4C59-A93D-BFD9A53CDAFB}" type="pres">
      <dgm:prSet presAssocID="{07DDAA50-4399-40DC-B98B-259AA104B731}" presName="vert0" presStyleCnt="0">
        <dgm:presLayoutVars>
          <dgm:dir/>
          <dgm:animOne val="branch"/>
          <dgm:animLvl val="lvl"/>
        </dgm:presLayoutVars>
      </dgm:prSet>
      <dgm:spPr/>
    </dgm:pt>
    <dgm:pt modelId="{40047DBF-1636-46A1-88DC-B816F11E6CD4}" type="pres">
      <dgm:prSet presAssocID="{F20A54D6-201C-4EAE-9D30-5B289B663071}" presName="thickLine" presStyleLbl="alignNode1" presStyleIdx="0" presStyleCnt="3"/>
      <dgm:spPr/>
    </dgm:pt>
    <dgm:pt modelId="{0970B991-21E4-4A04-B8BD-3DA3E9A34205}" type="pres">
      <dgm:prSet presAssocID="{F20A54D6-201C-4EAE-9D30-5B289B663071}" presName="horz1" presStyleCnt="0"/>
      <dgm:spPr/>
    </dgm:pt>
    <dgm:pt modelId="{F996AEBC-DBC9-4360-A334-34C30780C8CC}" type="pres">
      <dgm:prSet presAssocID="{F20A54D6-201C-4EAE-9D30-5B289B663071}" presName="tx1" presStyleLbl="revTx" presStyleIdx="0" presStyleCnt="3"/>
      <dgm:spPr/>
    </dgm:pt>
    <dgm:pt modelId="{AC9D4FC1-5F25-47DB-93D1-1D3E48FC4F1F}" type="pres">
      <dgm:prSet presAssocID="{F20A54D6-201C-4EAE-9D30-5B289B663071}" presName="vert1" presStyleCnt="0"/>
      <dgm:spPr/>
    </dgm:pt>
    <dgm:pt modelId="{72A2225B-D1B1-4D17-97CD-6C70D96DE1F1}" type="pres">
      <dgm:prSet presAssocID="{50F5DFBB-EE0E-46EB-AE7B-531031357493}" presName="thickLine" presStyleLbl="alignNode1" presStyleIdx="1" presStyleCnt="3"/>
      <dgm:spPr/>
    </dgm:pt>
    <dgm:pt modelId="{6CA22217-3022-4069-9F3D-9F0316DA2899}" type="pres">
      <dgm:prSet presAssocID="{50F5DFBB-EE0E-46EB-AE7B-531031357493}" presName="horz1" presStyleCnt="0"/>
      <dgm:spPr/>
    </dgm:pt>
    <dgm:pt modelId="{B4E3EF03-1FFD-41A0-91A3-618F5046029D}" type="pres">
      <dgm:prSet presAssocID="{50F5DFBB-EE0E-46EB-AE7B-531031357493}" presName="tx1" presStyleLbl="revTx" presStyleIdx="1" presStyleCnt="3"/>
      <dgm:spPr/>
    </dgm:pt>
    <dgm:pt modelId="{DE7CEF9B-D13F-4C5F-85F0-13C9A24EC112}" type="pres">
      <dgm:prSet presAssocID="{50F5DFBB-EE0E-46EB-AE7B-531031357493}" presName="vert1" presStyleCnt="0"/>
      <dgm:spPr/>
    </dgm:pt>
    <dgm:pt modelId="{CD3F5512-BBE1-4561-BA30-AE1F750D4748}" type="pres">
      <dgm:prSet presAssocID="{7C2EC1AE-84F5-4201-931A-E5ADCF22CCAA}" presName="thickLine" presStyleLbl="alignNode1" presStyleIdx="2" presStyleCnt="3"/>
      <dgm:spPr/>
    </dgm:pt>
    <dgm:pt modelId="{D1056EC0-65E2-4B05-A67D-FA6507661BE7}" type="pres">
      <dgm:prSet presAssocID="{7C2EC1AE-84F5-4201-931A-E5ADCF22CCAA}" presName="horz1" presStyleCnt="0"/>
      <dgm:spPr/>
    </dgm:pt>
    <dgm:pt modelId="{6F9A6054-D43D-4291-854B-AA879BAABA12}" type="pres">
      <dgm:prSet presAssocID="{7C2EC1AE-84F5-4201-931A-E5ADCF22CCAA}" presName="tx1" presStyleLbl="revTx" presStyleIdx="2" presStyleCnt="3"/>
      <dgm:spPr/>
    </dgm:pt>
    <dgm:pt modelId="{E4088012-BD24-4816-8170-27816D59B3E2}" type="pres">
      <dgm:prSet presAssocID="{7C2EC1AE-84F5-4201-931A-E5ADCF22CCAA}" presName="vert1" presStyleCnt="0"/>
      <dgm:spPr/>
    </dgm:pt>
  </dgm:ptLst>
  <dgm:cxnLst>
    <dgm:cxn modelId="{981D0507-98E0-48B6-8FD9-604835FBAD0B}" srcId="{07DDAA50-4399-40DC-B98B-259AA104B731}" destId="{F20A54D6-201C-4EAE-9D30-5B289B663071}" srcOrd="0" destOrd="0" parTransId="{8AD93DD4-09A4-4765-AF7E-FE0DCECD0DA4}" sibTransId="{C6A85155-5346-4DE3-A00F-5E6633F1249B}"/>
    <dgm:cxn modelId="{D34C8817-AF8D-4E80-91C0-FDF8510E5F7B}" type="presOf" srcId="{07DDAA50-4399-40DC-B98B-259AA104B731}" destId="{0B5DC2AB-9D91-4C59-A93D-BFD9A53CDAFB}" srcOrd="0" destOrd="0" presId="urn:microsoft.com/office/officeart/2008/layout/LinedList"/>
    <dgm:cxn modelId="{8D033762-F7B3-4CBC-B046-F985FBA7B4A5}" srcId="{07DDAA50-4399-40DC-B98B-259AA104B731}" destId="{50F5DFBB-EE0E-46EB-AE7B-531031357493}" srcOrd="1" destOrd="0" parTransId="{C4850583-F955-4AFA-8B71-F70B86ECAB43}" sibTransId="{53ADB8A7-EF6E-4555-BBDF-7956ABE23E35}"/>
    <dgm:cxn modelId="{BE685459-A19D-426D-BEEC-0372CA65025C}" type="presOf" srcId="{F20A54D6-201C-4EAE-9D30-5B289B663071}" destId="{F996AEBC-DBC9-4360-A334-34C30780C8CC}" srcOrd="0" destOrd="0" presId="urn:microsoft.com/office/officeart/2008/layout/LinedList"/>
    <dgm:cxn modelId="{4091AAB1-51E7-4494-8BCC-BD8164BB9576}" type="presOf" srcId="{7C2EC1AE-84F5-4201-931A-E5ADCF22CCAA}" destId="{6F9A6054-D43D-4291-854B-AA879BAABA12}" srcOrd="0" destOrd="0" presId="urn:microsoft.com/office/officeart/2008/layout/LinedList"/>
    <dgm:cxn modelId="{E99B25EE-09AF-4772-92EE-A90EC2004F61}" srcId="{07DDAA50-4399-40DC-B98B-259AA104B731}" destId="{7C2EC1AE-84F5-4201-931A-E5ADCF22CCAA}" srcOrd="2" destOrd="0" parTransId="{2EA72665-FBAB-4D7E-A5D7-3E4448E29136}" sibTransId="{E2350EC9-F985-41B8-8179-DFB21A26EADF}"/>
    <dgm:cxn modelId="{F5DFF2F5-EF43-46B2-B56D-6BEEEA7E877E}" type="presOf" srcId="{50F5DFBB-EE0E-46EB-AE7B-531031357493}" destId="{B4E3EF03-1FFD-41A0-91A3-618F5046029D}" srcOrd="0" destOrd="0" presId="urn:microsoft.com/office/officeart/2008/layout/LinedList"/>
    <dgm:cxn modelId="{24A7BC6C-FD34-4049-9F76-8A676F37C49B}" type="presParOf" srcId="{0B5DC2AB-9D91-4C59-A93D-BFD9A53CDAFB}" destId="{40047DBF-1636-46A1-88DC-B816F11E6CD4}" srcOrd="0" destOrd="0" presId="urn:microsoft.com/office/officeart/2008/layout/LinedList"/>
    <dgm:cxn modelId="{D8B9F407-9635-4ED4-8E21-5DDF9FDD76AC}" type="presParOf" srcId="{0B5DC2AB-9D91-4C59-A93D-BFD9A53CDAFB}" destId="{0970B991-21E4-4A04-B8BD-3DA3E9A34205}" srcOrd="1" destOrd="0" presId="urn:microsoft.com/office/officeart/2008/layout/LinedList"/>
    <dgm:cxn modelId="{1882AC7E-D534-4365-B47E-5E78551246FE}" type="presParOf" srcId="{0970B991-21E4-4A04-B8BD-3DA3E9A34205}" destId="{F996AEBC-DBC9-4360-A334-34C30780C8CC}" srcOrd="0" destOrd="0" presId="urn:microsoft.com/office/officeart/2008/layout/LinedList"/>
    <dgm:cxn modelId="{7D0C3F06-1B19-42F0-9184-8370DFE5E14C}" type="presParOf" srcId="{0970B991-21E4-4A04-B8BD-3DA3E9A34205}" destId="{AC9D4FC1-5F25-47DB-93D1-1D3E48FC4F1F}" srcOrd="1" destOrd="0" presId="urn:microsoft.com/office/officeart/2008/layout/LinedList"/>
    <dgm:cxn modelId="{7A39F3FD-5021-4D69-9EEB-8EA573F11131}" type="presParOf" srcId="{0B5DC2AB-9D91-4C59-A93D-BFD9A53CDAFB}" destId="{72A2225B-D1B1-4D17-97CD-6C70D96DE1F1}" srcOrd="2" destOrd="0" presId="urn:microsoft.com/office/officeart/2008/layout/LinedList"/>
    <dgm:cxn modelId="{9AAECAFA-97DD-4DE5-B48E-F7E977954D46}" type="presParOf" srcId="{0B5DC2AB-9D91-4C59-A93D-BFD9A53CDAFB}" destId="{6CA22217-3022-4069-9F3D-9F0316DA2899}" srcOrd="3" destOrd="0" presId="urn:microsoft.com/office/officeart/2008/layout/LinedList"/>
    <dgm:cxn modelId="{76A8880D-D071-4958-9DD5-B2AED431460C}" type="presParOf" srcId="{6CA22217-3022-4069-9F3D-9F0316DA2899}" destId="{B4E3EF03-1FFD-41A0-91A3-618F5046029D}" srcOrd="0" destOrd="0" presId="urn:microsoft.com/office/officeart/2008/layout/LinedList"/>
    <dgm:cxn modelId="{2B48FFA8-B50C-4263-B4DE-4A10BD84C993}" type="presParOf" srcId="{6CA22217-3022-4069-9F3D-9F0316DA2899}" destId="{DE7CEF9B-D13F-4C5F-85F0-13C9A24EC112}" srcOrd="1" destOrd="0" presId="urn:microsoft.com/office/officeart/2008/layout/LinedList"/>
    <dgm:cxn modelId="{17B8C9DB-2E7D-4CF8-834D-1C676B621A4D}" type="presParOf" srcId="{0B5DC2AB-9D91-4C59-A93D-BFD9A53CDAFB}" destId="{CD3F5512-BBE1-4561-BA30-AE1F750D4748}" srcOrd="4" destOrd="0" presId="urn:microsoft.com/office/officeart/2008/layout/LinedList"/>
    <dgm:cxn modelId="{8F2BBD21-E7AC-41B5-A590-A6605532B425}" type="presParOf" srcId="{0B5DC2AB-9D91-4C59-A93D-BFD9A53CDAFB}" destId="{D1056EC0-65E2-4B05-A67D-FA6507661BE7}" srcOrd="5" destOrd="0" presId="urn:microsoft.com/office/officeart/2008/layout/LinedList"/>
    <dgm:cxn modelId="{E55E8739-67A5-4D6F-941A-F7A2F950843C}" type="presParOf" srcId="{D1056EC0-65E2-4B05-A67D-FA6507661BE7}" destId="{6F9A6054-D43D-4291-854B-AA879BAABA12}" srcOrd="0" destOrd="0" presId="urn:microsoft.com/office/officeart/2008/layout/LinedList"/>
    <dgm:cxn modelId="{69CD79FE-A049-4B3F-9CEE-4D57EA6DC6AA}" type="presParOf" srcId="{D1056EC0-65E2-4B05-A67D-FA6507661BE7}" destId="{E4088012-BD24-4816-8170-27816D59B3E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E43B778-3BAA-4A0D-82AD-FD1652EF4AA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234D293A-668F-4BFB-9EAF-4F2FA2A01747}">
      <dgm:prSet/>
      <dgm:spPr/>
      <dgm:t>
        <a:bodyPr/>
        <a:lstStyle/>
        <a:p>
          <a:r>
            <a:rPr lang="it-IT"/>
            <a:t>HTML + CSS</a:t>
          </a:r>
        </a:p>
      </dgm:t>
    </dgm:pt>
    <dgm:pt modelId="{F551097B-1711-485C-8076-CC155FF7C865}" type="parTrans" cxnId="{96711BFC-B84A-4101-ADE4-B2FC6DADA6FB}">
      <dgm:prSet/>
      <dgm:spPr/>
      <dgm:t>
        <a:bodyPr/>
        <a:lstStyle/>
        <a:p>
          <a:endParaRPr lang="it-IT"/>
        </a:p>
      </dgm:t>
    </dgm:pt>
    <dgm:pt modelId="{67B0580F-9191-45D0-932A-7860E33F24F1}" type="sibTrans" cxnId="{96711BFC-B84A-4101-ADE4-B2FC6DADA6FB}">
      <dgm:prSet/>
      <dgm:spPr/>
      <dgm:t>
        <a:bodyPr/>
        <a:lstStyle/>
        <a:p>
          <a:endParaRPr lang="it-IT"/>
        </a:p>
      </dgm:t>
    </dgm:pt>
    <dgm:pt modelId="{72956A2B-1C49-41F3-A15A-FE3522C126C1}">
      <dgm:prSet/>
      <dgm:spPr/>
      <dgm:t>
        <a:bodyPr/>
        <a:lstStyle/>
        <a:p>
          <a:r>
            <a:rPr lang="it-IT"/>
            <a:t>Javascript (script per interattività)</a:t>
          </a:r>
        </a:p>
      </dgm:t>
    </dgm:pt>
    <dgm:pt modelId="{5CF1F529-01B8-4AB5-9EB0-A24640CE5A1B}" type="parTrans" cxnId="{CF22FDA9-4601-46AD-8562-7E3DCDD3375B}">
      <dgm:prSet/>
      <dgm:spPr/>
      <dgm:t>
        <a:bodyPr/>
        <a:lstStyle/>
        <a:p>
          <a:endParaRPr lang="it-IT"/>
        </a:p>
      </dgm:t>
    </dgm:pt>
    <dgm:pt modelId="{8035844D-993B-4B60-857F-10F8C756E898}" type="sibTrans" cxnId="{CF22FDA9-4601-46AD-8562-7E3DCDD3375B}">
      <dgm:prSet/>
      <dgm:spPr/>
      <dgm:t>
        <a:bodyPr/>
        <a:lstStyle/>
        <a:p>
          <a:endParaRPr lang="it-IT"/>
        </a:p>
      </dgm:t>
    </dgm:pt>
    <dgm:pt modelId="{83A4F075-5AF9-4C92-9720-6DF5941DA3C5}">
      <dgm:prSet/>
      <dgm:spPr/>
      <dgm:t>
        <a:bodyPr/>
        <a:lstStyle/>
        <a:p>
          <a:r>
            <a:rPr lang="it-IT"/>
            <a:t>Python (interfacce)</a:t>
          </a:r>
        </a:p>
      </dgm:t>
    </dgm:pt>
    <dgm:pt modelId="{59B0A340-9CFB-4E9B-B39E-BE95E03B915A}" type="parTrans" cxnId="{9D38EA16-5E65-4BEA-AEAF-D690AD69E7C6}">
      <dgm:prSet/>
      <dgm:spPr/>
      <dgm:t>
        <a:bodyPr/>
        <a:lstStyle/>
        <a:p>
          <a:endParaRPr lang="it-IT"/>
        </a:p>
      </dgm:t>
    </dgm:pt>
    <dgm:pt modelId="{0B5B4AC9-6B80-47B7-85F7-96A67E24A461}" type="sibTrans" cxnId="{9D38EA16-5E65-4BEA-AEAF-D690AD69E7C6}">
      <dgm:prSet/>
      <dgm:spPr/>
      <dgm:t>
        <a:bodyPr/>
        <a:lstStyle/>
        <a:p>
          <a:endParaRPr lang="it-IT"/>
        </a:p>
      </dgm:t>
    </dgm:pt>
    <dgm:pt modelId="{809A0106-0A81-43FF-8DB9-7C927CEC9321}" type="pres">
      <dgm:prSet presAssocID="{DE43B778-3BAA-4A0D-82AD-FD1652EF4AA0}" presName="vert0" presStyleCnt="0">
        <dgm:presLayoutVars>
          <dgm:dir/>
          <dgm:animOne val="branch"/>
          <dgm:animLvl val="lvl"/>
        </dgm:presLayoutVars>
      </dgm:prSet>
      <dgm:spPr/>
    </dgm:pt>
    <dgm:pt modelId="{D0FA48C0-F5C9-4545-B63E-5BF28B7713BD}" type="pres">
      <dgm:prSet presAssocID="{234D293A-668F-4BFB-9EAF-4F2FA2A01747}" presName="thickLine" presStyleLbl="alignNode1" presStyleIdx="0" presStyleCnt="3"/>
      <dgm:spPr/>
    </dgm:pt>
    <dgm:pt modelId="{68F7AE91-DEB2-4E7E-BCB8-DA91EB111E78}" type="pres">
      <dgm:prSet presAssocID="{234D293A-668F-4BFB-9EAF-4F2FA2A01747}" presName="horz1" presStyleCnt="0"/>
      <dgm:spPr/>
    </dgm:pt>
    <dgm:pt modelId="{CE9B5491-E09A-44B6-AE3D-8196D48913C0}" type="pres">
      <dgm:prSet presAssocID="{234D293A-668F-4BFB-9EAF-4F2FA2A01747}" presName="tx1" presStyleLbl="revTx" presStyleIdx="0" presStyleCnt="3"/>
      <dgm:spPr/>
    </dgm:pt>
    <dgm:pt modelId="{B70E0F36-C844-4C64-A56D-F0D1CA764B97}" type="pres">
      <dgm:prSet presAssocID="{234D293A-668F-4BFB-9EAF-4F2FA2A01747}" presName="vert1" presStyleCnt="0"/>
      <dgm:spPr/>
    </dgm:pt>
    <dgm:pt modelId="{897A68BA-5C5A-4FF5-B1CC-E0C1732D3876}" type="pres">
      <dgm:prSet presAssocID="{72956A2B-1C49-41F3-A15A-FE3522C126C1}" presName="thickLine" presStyleLbl="alignNode1" presStyleIdx="1" presStyleCnt="3"/>
      <dgm:spPr/>
    </dgm:pt>
    <dgm:pt modelId="{78A9FC06-F372-40BA-AD40-3C9F3A492F65}" type="pres">
      <dgm:prSet presAssocID="{72956A2B-1C49-41F3-A15A-FE3522C126C1}" presName="horz1" presStyleCnt="0"/>
      <dgm:spPr/>
    </dgm:pt>
    <dgm:pt modelId="{ADC4BF1E-F6B5-4CD4-852D-CD158F358361}" type="pres">
      <dgm:prSet presAssocID="{72956A2B-1C49-41F3-A15A-FE3522C126C1}" presName="tx1" presStyleLbl="revTx" presStyleIdx="1" presStyleCnt="3"/>
      <dgm:spPr/>
    </dgm:pt>
    <dgm:pt modelId="{055EF727-C52D-4647-810E-493F8B2231E4}" type="pres">
      <dgm:prSet presAssocID="{72956A2B-1C49-41F3-A15A-FE3522C126C1}" presName="vert1" presStyleCnt="0"/>
      <dgm:spPr/>
    </dgm:pt>
    <dgm:pt modelId="{00CA6E2D-0222-4F36-8668-E44AC870ADFB}" type="pres">
      <dgm:prSet presAssocID="{83A4F075-5AF9-4C92-9720-6DF5941DA3C5}" presName="thickLine" presStyleLbl="alignNode1" presStyleIdx="2" presStyleCnt="3"/>
      <dgm:spPr/>
    </dgm:pt>
    <dgm:pt modelId="{AB0CC728-5598-42AC-9ED6-94E59683E955}" type="pres">
      <dgm:prSet presAssocID="{83A4F075-5AF9-4C92-9720-6DF5941DA3C5}" presName="horz1" presStyleCnt="0"/>
      <dgm:spPr/>
    </dgm:pt>
    <dgm:pt modelId="{D132FD9B-C4E7-44D5-AE4B-B347D8C04FAA}" type="pres">
      <dgm:prSet presAssocID="{83A4F075-5AF9-4C92-9720-6DF5941DA3C5}" presName="tx1" presStyleLbl="revTx" presStyleIdx="2" presStyleCnt="3"/>
      <dgm:spPr/>
    </dgm:pt>
    <dgm:pt modelId="{BCE75E2E-D975-4897-A0BF-47EBADE2933B}" type="pres">
      <dgm:prSet presAssocID="{83A4F075-5AF9-4C92-9720-6DF5941DA3C5}" presName="vert1" presStyleCnt="0"/>
      <dgm:spPr/>
    </dgm:pt>
  </dgm:ptLst>
  <dgm:cxnLst>
    <dgm:cxn modelId="{9D38EA16-5E65-4BEA-AEAF-D690AD69E7C6}" srcId="{DE43B778-3BAA-4A0D-82AD-FD1652EF4AA0}" destId="{83A4F075-5AF9-4C92-9720-6DF5941DA3C5}" srcOrd="2" destOrd="0" parTransId="{59B0A340-9CFB-4E9B-B39E-BE95E03B915A}" sibTransId="{0B5B4AC9-6B80-47B7-85F7-96A67E24A461}"/>
    <dgm:cxn modelId="{47D0E72F-10BA-49A3-AA37-172648421B1D}" type="presOf" srcId="{DE43B778-3BAA-4A0D-82AD-FD1652EF4AA0}" destId="{809A0106-0A81-43FF-8DB9-7C927CEC9321}" srcOrd="0" destOrd="0" presId="urn:microsoft.com/office/officeart/2008/layout/LinedList"/>
    <dgm:cxn modelId="{4BCADC73-6B8D-47DC-A624-8DFFF067B24A}" type="presOf" srcId="{72956A2B-1C49-41F3-A15A-FE3522C126C1}" destId="{ADC4BF1E-F6B5-4CD4-852D-CD158F358361}" srcOrd="0" destOrd="0" presId="urn:microsoft.com/office/officeart/2008/layout/LinedList"/>
    <dgm:cxn modelId="{CF22FDA9-4601-46AD-8562-7E3DCDD3375B}" srcId="{DE43B778-3BAA-4A0D-82AD-FD1652EF4AA0}" destId="{72956A2B-1C49-41F3-A15A-FE3522C126C1}" srcOrd="1" destOrd="0" parTransId="{5CF1F529-01B8-4AB5-9EB0-A24640CE5A1B}" sibTransId="{8035844D-993B-4B60-857F-10F8C756E898}"/>
    <dgm:cxn modelId="{1BB0BDC3-69FC-401D-8750-2CE7D6CD6FE1}" type="presOf" srcId="{83A4F075-5AF9-4C92-9720-6DF5941DA3C5}" destId="{D132FD9B-C4E7-44D5-AE4B-B347D8C04FAA}" srcOrd="0" destOrd="0" presId="urn:microsoft.com/office/officeart/2008/layout/LinedList"/>
    <dgm:cxn modelId="{C1349EF3-4A7F-4A2C-8D3A-A73EBCC3DE18}" type="presOf" srcId="{234D293A-668F-4BFB-9EAF-4F2FA2A01747}" destId="{CE9B5491-E09A-44B6-AE3D-8196D48913C0}" srcOrd="0" destOrd="0" presId="urn:microsoft.com/office/officeart/2008/layout/LinedList"/>
    <dgm:cxn modelId="{96711BFC-B84A-4101-ADE4-B2FC6DADA6FB}" srcId="{DE43B778-3BAA-4A0D-82AD-FD1652EF4AA0}" destId="{234D293A-668F-4BFB-9EAF-4F2FA2A01747}" srcOrd="0" destOrd="0" parTransId="{F551097B-1711-485C-8076-CC155FF7C865}" sibTransId="{67B0580F-9191-45D0-932A-7860E33F24F1}"/>
    <dgm:cxn modelId="{47251766-3F7E-4A61-A1F2-7F6C3747A2BB}" type="presParOf" srcId="{809A0106-0A81-43FF-8DB9-7C927CEC9321}" destId="{D0FA48C0-F5C9-4545-B63E-5BF28B7713BD}" srcOrd="0" destOrd="0" presId="urn:microsoft.com/office/officeart/2008/layout/LinedList"/>
    <dgm:cxn modelId="{9E56C385-16C3-4725-A259-88E484EBCE61}" type="presParOf" srcId="{809A0106-0A81-43FF-8DB9-7C927CEC9321}" destId="{68F7AE91-DEB2-4E7E-BCB8-DA91EB111E78}" srcOrd="1" destOrd="0" presId="urn:microsoft.com/office/officeart/2008/layout/LinedList"/>
    <dgm:cxn modelId="{2C6B534A-EA63-4737-ABD8-1895013DF52F}" type="presParOf" srcId="{68F7AE91-DEB2-4E7E-BCB8-DA91EB111E78}" destId="{CE9B5491-E09A-44B6-AE3D-8196D48913C0}" srcOrd="0" destOrd="0" presId="urn:microsoft.com/office/officeart/2008/layout/LinedList"/>
    <dgm:cxn modelId="{E75B75CF-94C5-4C62-BADC-9020C77121EA}" type="presParOf" srcId="{68F7AE91-DEB2-4E7E-BCB8-DA91EB111E78}" destId="{B70E0F36-C844-4C64-A56D-F0D1CA764B97}" srcOrd="1" destOrd="0" presId="urn:microsoft.com/office/officeart/2008/layout/LinedList"/>
    <dgm:cxn modelId="{BF8768B8-30D6-42AC-B988-E4C87D751308}" type="presParOf" srcId="{809A0106-0A81-43FF-8DB9-7C927CEC9321}" destId="{897A68BA-5C5A-4FF5-B1CC-E0C1732D3876}" srcOrd="2" destOrd="0" presId="urn:microsoft.com/office/officeart/2008/layout/LinedList"/>
    <dgm:cxn modelId="{7A25199F-45B0-445E-A0F7-F96379343B32}" type="presParOf" srcId="{809A0106-0A81-43FF-8DB9-7C927CEC9321}" destId="{78A9FC06-F372-40BA-AD40-3C9F3A492F65}" srcOrd="3" destOrd="0" presId="urn:microsoft.com/office/officeart/2008/layout/LinedList"/>
    <dgm:cxn modelId="{DD9CA723-613E-494B-9691-600852EEDA7B}" type="presParOf" srcId="{78A9FC06-F372-40BA-AD40-3C9F3A492F65}" destId="{ADC4BF1E-F6B5-4CD4-852D-CD158F358361}" srcOrd="0" destOrd="0" presId="urn:microsoft.com/office/officeart/2008/layout/LinedList"/>
    <dgm:cxn modelId="{CADABF80-9D0B-463E-83DD-0FEF26EB3B1E}" type="presParOf" srcId="{78A9FC06-F372-40BA-AD40-3C9F3A492F65}" destId="{055EF727-C52D-4647-810E-493F8B2231E4}" srcOrd="1" destOrd="0" presId="urn:microsoft.com/office/officeart/2008/layout/LinedList"/>
    <dgm:cxn modelId="{E0C62D25-FF7B-464B-AD0A-727266E13324}" type="presParOf" srcId="{809A0106-0A81-43FF-8DB9-7C927CEC9321}" destId="{00CA6E2D-0222-4F36-8668-E44AC870ADFB}" srcOrd="4" destOrd="0" presId="urn:microsoft.com/office/officeart/2008/layout/LinedList"/>
    <dgm:cxn modelId="{0F631627-98A0-40A8-B394-BBB8084B2CE7}" type="presParOf" srcId="{809A0106-0A81-43FF-8DB9-7C927CEC9321}" destId="{AB0CC728-5598-42AC-9ED6-94E59683E955}" srcOrd="5" destOrd="0" presId="urn:microsoft.com/office/officeart/2008/layout/LinedList"/>
    <dgm:cxn modelId="{B59702BC-362A-452F-B849-3F058A45163E}" type="presParOf" srcId="{AB0CC728-5598-42AC-9ED6-94E59683E955}" destId="{D132FD9B-C4E7-44D5-AE4B-B347D8C04FAA}" srcOrd="0" destOrd="0" presId="urn:microsoft.com/office/officeart/2008/layout/LinedList"/>
    <dgm:cxn modelId="{42CF22B4-AA9C-4984-BF0B-952C24CF579B}" type="presParOf" srcId="{AB0CC728-5598-42AC-9ED6-94E59683E955}" destId="{BCE75E2E-D975-4897-A0BF-47EBADE2933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A69C3D6-E134-4D6F-9EF0-C80C3C7EBB7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2D4C6377-8452-4508-80A7-7B86730BA6CE}">
      <dgm:prSet/>
      <dgm:spPr/>
      <dgm:t>
        <a:bodyPr/>
        <a:lstStyle/>
        <a:p>
          <a:r>
            <a:rPr lang="it-IT"/>
            <a:t>Python ( database, applicazioni, giochi)</a:t>
          </a:r>
        </a:p>
      </dgm:t>
    </dgm:pt>
    <dgm:pt modelId="{230B0090-66DD-43AF-A8CD-229F82CC6F1A}" type="parTrans" cxnId="{A21FF88B-01DD-4131-AFF8-BE8FAFF79F6A}">
      <dgm:prSet/>
      <dgm:spPr/>
      <dgm:t>
        <a:bodyPr/>
        <a:lstStyle/>
        <a:p>
          <a:endParaRPr lang="it-IT"/>
        </a:p>
      </dgm:t>
    </dgm:pt>
    <dgm:pt modelId="{2139A3E1-884B-491F-BEF1-7D6029BFB6C7}" type="sibTrans" cxnId="{A21FF88B-01DD-4131-AFF8-BE8FAFF79F6A}">
      <dgm:prSet/>
      <dgm:spPr/>
      <dgm:t>
        <a:bodyPr/>
        <a:lstStyle/>
        <a:p>
          <a:endParaRPr lang="it-IT"/>
        </a:p>
      </dgm:t>
    </dgm:pt>
    <dgm:pt modelId="{246A149A-0CCD-46EA-9D14-E53566AFDEFA}">
      <dgm:prSet/>
      <dgm:spPr/>
      <dgm:t>
        <a:bodyPr/>
        <a:lstStyle/>
        <a:p>
          <a:r>
            <a:rPr lang="it-IT"/>
            <a:t>ASP.net (utilizzo aziendale con Microsoft)</a:t>
          </a:r>
        </a:p>
      </dgm:t>
    </dgm:pt>
    <dgm:pt modelId="{4EAAFC84-8D05-4E4C-A346-3FB71363565E}" type="parTrans" cxnId="{AC895541-2C91-40DB-B3F6-FE79D3D81EA7}">
      <dgm:prSet/>
      <dgm:spPr/>
      <dgm:t>
        <a:bodyPr/>
        <a:lstStyle/>
        <a:p>
          <a:endParaRPr lang="it-IT"/>
        </a:p>
      </dgm:t>
    </dgm:pt>
    <dgm:pt modelId="{9F227C09-E953-4B1E-AC4A-4436575D9FE1}" type="sibTrans" cxnId="{AC895541-2C91-40DB-B3F6-FE79D3D81EA7}">
      <dgm:prSet/>
      <dgm:spPr/>
      <dgm:t>
        <a:bodyPr/>
        <a:lstStyle/>
        <a:p>
          <a:endParaRPr lang="it-IT"/>
        </a:p>
      </dgm:t>
    </dgm:pt>
    <dgm:pt modelId="{87ADB71C-D786-43CC-B559-FBD0DC82E264}">
      <dgm:prSet/>
      <dgm:spPr/>
      <dgm:t>
        <a:bodyPr/>
        <a:lstStyle/>
        <a:p>
          <a:r>
            <a:rPr lang="it-IT"/>
            <a:t>PHP + mySQL (codice per gestire un database = DBMS)</a:t>
          </a:r>
        </a:p>
      </dgm:t>
    </dgm:pt>
    <dgm:pt modelId="{052286D5-9F01-46ED-A451-1553896FD2E1}" type="parTrans" cxnId="{D77005E0-A8C1-445A-BF5E-B1FBB1BEFD01}">
      <dgm:prSet/>
      <dgm:spPr/>
      <dgm:t>
        <a:bodyPr/>
        <a:lstStyle/>
        <a:p>
          <a:endParaRPr lang="it-IT"/>
        </a:p>
      </dgm:t>
    </dgm:pt>
    <dgm:pt modelId="{724E733D-7818-43AB-9DF7-CCF2EB8C91EA}" type="sibTrans" cxnId="{D77005E0-A8C1-445A-BF5E-B1FBB1BEFD01}">
      <dgm:prSet/>
      <dgm:spPr/>
      <dgm:t>
        <a:bodyPr/>
        <a:lstStyle/>
        <a:p>
          <a:endParaRPr lang="it-IT"/>
        </a:p>
      </dgm:t>
    </dgm:pt>
    <dgm:pt modelId="{20342D9E-03E2-4D5C-90FF-48B152D267A4}" type="pres">
      <dgm:prSet presAssocID="{5A69C3D6-E134-4D6F-9EF0-C80C3C7EBB7E}" presName="vert0" presStyleCnt="0">
        <dgm:presLayoutVars>
          <dgm:dir/>
          <dgm:animOne val="branch"/>
          <dgm:animLvl val="lvl"/>
        </dgm:presLayoutVars>
      </dgm:prSet>
      <dgm:spPr/>
    </dgm:pt>
    <dgm:pt modelId="{67805597-4E44-4612-BF9F-023B25EC4D7F}" type="pres">
      <dgm:prSet presAssocID="{2D4C6377-8452-4508-80A7-7B86730BA6CE}" presName="thickLine" presStyleLbl="alignNode1" presStyleIdx="0" presStyleCnt="3"/>
      <dgm:spPr/>
    </dgm:pt>
    <dgm:pt modelId="{A5EC4894-1821-42C8-BCB1-9722668D01F0}" type="pres">
      <dgm:prSet presAssocID="{2D4C6377-8452-4508-80A7-7B86730BA6CE}" presName="horz1" presStyleCnt="0"/>
      <dgm:spPr/>
    </dgm:pt>
    <dgm:pt modelId="{59CBB193-B854-4CB6-AC37-19D029B5E89C}" type="pres">
      <dgm:prSet presAssocID="{2D4C6377-8452-4508-80A7-7B86730BA6CE}" presName="tx1" presStyleLbl="revTx" presStyleIdx="0" presStyleCnt="3"/>
      <dgm:spPr/>
    </dgm:pt>
    <dgm:pt modelId="{12FECD2B-C976-4D91-BC87-4CF1E6E1E563}" type="pres">
      <dgm:prSet presAssocID="{2D4C6377-8452-4508-80A7-7B86730BA6CE}" presName="vert1" presStyleCnt="0"/>
      <dgm:spPr/>
    </dgm:pt>
    <dgm:pt modelId="{F38C52D5-E17F-4FDD-B745-59ED03E76789}" type="pres">
      <dgm:prSet presAssocID="{246A149A-0CCD-46EA-9D14-E53566AFDEFA}" presName="thickLine" presStyleLbl="alignNode1" presStyleIdx="1" presStyleCnt="3"/>
      <dgm:spPr/>
    </dgm:pt>
    <dgm:pt modelId="{9E962EE9-F6C6-429B-9D1C-D5CF4614839A}" type="pres">
      <dgm:prSet presAssocID="{246A149A-0CCD-46EA-9D14-E53566AFDEFA}" presName="horz1" presStyleCnt="0"/>
      <dgm:spPr/>
    </dgm:pt>
    <dgm:pt modelId="{4C4A647F-10DF-4160-B521-E3054FB84955}" type="pres">
      <dgm:prSet presAssocID="{246A149A-0CCD-46EA-9D14-E53566AFDEFA}" presName="tx1" presStyleLbl="revTx" presStyleIdx="1" presStyleCnt="3"/>
      <dgm:spPr/>
    </dgm:pt>
    <dgm:pt modelId="{1B10049C-ACC9-411C-BB51-118AF3ADCE9D}" type="pres">
      <dgm:prSet presAssocID="{246A149A-0CCD-46EA-9D14-E53566AFDEFA}" presName="vert1" presStyleCnt="0"/>
      <dgm:spPr/>
    </dgm:pt>
    <dgm:pt modelId="{F12B70EA-6DA2-4708-9810-57F46F973C65}" type="pres">
      <dgm:prSet presAssocID="{87ADB71C-D786-43CC-B559-FBD0DC82E264}" presName="thickLine" presStyleLbl="alignNode1" presStyleIdx="2" presStyleCnt="3"/>
      <dgm:spPr/>
    </dgm:pt>
    <dgm:pt modelId="{75566957-1917-40E7-863E-DE4FE4A06316}" type="pres">
      <dgm:prSet presAssocID="{87ADB71C-D786-43CC-B559-FBD0DC82E264}" presName="horz1" presStyleCnt="0"/>
      <dgm:spPr/>
    </dgm:pt>
    <dgm:pt modelId="{387C194B-479B-4287-936C-54F42CDD9817}" type="pres">
      <dgm:prSet presAssocID="{87ADB71C-D786-43CC-B559-FBD0DC82E264}" presName="tx1" presStyleLbl="revTx" presStyleIdx="2" presStyleCnt="3"/>
      <dgm:spPr/>
    </dgm:pt>
    <dgm:pt modelId="{6C8F22BD-6E8C-4E36-B707-40851CA024AE}" type="pres">
      <dgm:prSet presAssocID="{87ADB71C-D786-43CC-B559-FBD0DC82E264}" presName="vert1" presStyleCnt="0"/>
      <dgm:spPr/>
    </dgm:pt>
  </dgm:ptLst>
  <dgm:cxnLst>
    <dgm:cxn modelId="{AC895541-2C91-40DB-B3F6-FE79D3D81EA7}" srcId="{5A69C3D6-E134-4D6F-9EF0-C80C3C7EBB7E}" destId="{246A149A-0CCD-46EA-9D14-E53566AFDEFA}" srcOrd="1" destOrd="0" parTransId="{4EAAFC84-8D05-4E4C-A346-3FB71363565E}" sibTransId="{9F227C09-E953-4B1E-AC4A-4436575D9FE1}"/>
    <dgm:cxn modelId="{6A5EB543-D32B-4734-8C3A-E1792635187A}" type="presOf" srcId="{5A69C3D6-E134-4D6F-9EF0-C80C3C7EBB7E}" destId="{20342D9E-03E2-4D5C-90FF-48B152D267A4}" srcOrd="0" destOrd="0" presId="urn:microsoft.com/office/officeart/2008/layout/LinedList"/>
    <dgm:cxn modelId="{A21FF88B-01DD-4131-AFF8-BE8FAFF79F6A}" srcId="{5A69C3D6-E134-4D6F-9EF0-C80C3C7EBB7E}" destId="{2D4C6377-8452-4508-80A7-7B86730BA6CE}" srcOrd="0" destOrd="0" parTransId="{230B0090-66DD-43AF-A8CD-229F82CC6F1A}" sibTransId="{2139A3E1-884B-491F-BEF1-7D6029BFB6C7}"/>
    <dgm:cxn modelId="{B001F4CD-F99F-463D-9E31-4F7C7D8B35AA}" type="presOf" srcId="{2D4C6377-8452-4508-80A7-7B86730BA6CE}" destId="{59CBB193-B854-4CB6-AC37-19D029B5E89C}" srcOrd="0" destOrd="0" presId="urn:microsoft.com/office/officeart/2008/layout/LinedList"/>
    <dgm:cxn modelId="{D77005E0-A8C1-445A-BF5E-B1FBB1BEFD01}" srcId="{5A69C3D6-E134-4D6F-9EF0-C80C3C7EBB7E}" destId="{87ADB71C-D786-43CC-B559-FBD0DC82E264}" srcOrd="2" destOrd="0" parTransId="{052286D5-9F01-46ED-A451-1553896FD2E1}" sibTransId="{724E733D-7818-43AB-9DF7-CCF2EB8C91EA}"/>
    <dgm:cxn modelId="{937233E5-EC47-4EBB-A138-E8C261CCF4B8}" type="presOf" srcId="{246A149A-0CCD-46EA-9D14-E53566AFDEFA}" destId="{4C4A647F-10DF-4160-B521-E3054FB84955}" srcOrd="0" destOrd="0" presId="urn:microsoft.com/office/officeart/2008/layout/LinedList"/>
    <dgm:cxn modelId="{90A962EF-4555-4E55-9966-55238A5014F2}" type="presOf" srcId="{87ADB71C-D786-43CC-B559-FBD0DC82E264}" destId="{387C194B-479B-4287-936C-54F42CDD9817}" srcOrd="0" destOrd="0" presId="urn:microsoft.com/office/officeart/2008/layout/LinedList"/>
    <dgm:cxn modelId="{892D2F2C-2C73-4910-BD3B-CB4D6169D691}" type="presParOf" srcId="{20342D9E-03E2-4D5C-90FF-48B152D267A4}" destId="{67805597-4E44-4612-BF9F-023B25EC4D7F}" srcOrd="0" destOrd="0" presId="urn:microsoft.com/office/officeart/2008/layout/LinedList"/>
    <dgm:cxn modelId="{11F36D43-B193-47A4-A787-5A939ADE0F3E}" type="presParOf" srcId="{20342D9E-03E2-4D5C-90FF-48B152D267A4}" destId="{A5EC4894-1821-42C8-BCB1-9722668D01F0}" srcOrd="1" destOrd="0" presId="urn:microsoft.com/office/officeart/2008/layout/LinedList"/>
    <dgm:cxn modelId="{B592BD19-23DD-4550-AC2A-8682D8EF5F6D}" type="presParOf" srcId="{A5EC4894-1821-42C8-BCB1-9722668D01F0}" destId="{59CBB193-B854-4CB6-AC37-19D029B5E89C}" srcOrd="0" destOrd="0" presId="urn:microsoft.com/office/officeart/2008/layout/LinedList"/>
    <dgm:cxn modelId="{FA509EF4-CAC6-425C-9B46-D9DD52C5128C}" type="presParOf" srcId="{A5EC4894-1821-42C8-BCB1-9722668D01F0}" destId="{12FECD2B-C976-4D91-BC87-4CF1E6E1E563}" srcOrd="1" destOrd="0" presId="urn:microsoft.com/office/officeart/2008/layout/LinedList"/>
    <dgm:cxn modelId="{897874E4-81A3-4050-9163-D35DB8736701}" type="presParOf" srcId="{20342D9E-03E2-4D5C-90FF-48B152D267A4}" destId="{F38C52D5-E17F-4FDD-B745-59ED03E76789}" srcOrd="2" destOrd="0" presId="urn:microsoft.com/office/officeart/2008/layout/LinedList"/>
    <dgm:cxn modelId="{A1725104-F6DB-4893-BF7B-DD46F28A7D49}" type="presParOf" srcId="{20342D9E-03E2-4D5C-90FF-48B152D267A4}" destId="{9E962EE9-F6C6-429B-9D1C-D5CF4614839A}" srcOrd="3" destOrd="0" presId="urn:microsoft.com/office/officeart/2008/layout/LinedList"/>
    <dgm:cxn modelId="{76832B17-9C30-463E-89DD-28963DFE8C34}" type="presParOf" srcId="{9E962EE9-F6C6-429B-9D1C-D5CF4614839A}" destId="{4C4A647F-10DF-4160-B521-E3054FB84955}" srcOrd="0" destOrd="0" presId="urn:microsoft.com/office/officeart/2008/layout/LinedList"/>
    <dgm:cxn modelId="{F58EB86B-CB3A-4D1B-BA24-493067EA3518}" type="presParOf" srcId="{9E962EE9-F6C6-429B-9D1C-D5CF4614839A}" destId="{1B10049C-ACC9-411C-BB51-118AF3ADCE9D}" srcOrd="1" destOrd="0" presId="urn:microsoft.com/office/officeart/2008/layout/LinedList"/>
    <dgm:cxn modelId="{46F478E8-F669-47CA-81D8-DCB48886C33C}" type="presParOf" srcId="{20342D9E-03E2-4D5C-90FF-48B152D267A4}" destId="{F12B70EA-6DA2-4708-9810-57F46F973C65}" srcOrd="4" destOrd="0" presId="urn:microsoft.com/office/officeart/2008/layout/LinedList"/>
    <dgm:cxn modelId="{F95FCCB4-85BE-478A-846A-485D4037EA38}" type="presParOf" srcId="{20342D9E-03E2-4D5C-90FF-48B152D267A4}" destId="{75566957-1917-40E7-863E-DE4FE4A06316}" srcOrd="5" destOrd="0" presId="urn:microsoft.com/office/officeart/2008/layout/LinedList"/>
    <dgm:cxn modelId="{CEFF6AE3-BAA7-43A5-973F-E60E5D502A43}" type="presParOf" srcId="{75566957-1917-40E7-863E-DE4FE4A06316}" destId="{387C194B-479B-4287-936C-54F42CDD9817}" srcOrd="0" destOrd="0" presId="urn:microsoft.com/office/officeart/2008/layout/LinedList"/>
    <dgm:cxn modelId="{C4437F9A-2A1D-4E7F-83BB-70E519139FC1}" type="presParOf" srcId="{75566957-1917-40E7-863E-DE4FE4A06316}" destId="{6C8F22BD-6E8C-4E36-B707-40851CA024A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D4DBF19-83A5-4A4B-BC2C-AA9CAF640CC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651BE1B5-3F75-41E9-8EAA-B700CEBF9205}">
      <dgm:prSet/>
      <dgm:spPr/>
      <dgm:t>
        <a:bodyPr/>
        <a:lstStyle/>
        <a:p>
          <a:r>
            <a:rPr lang="it-IT">
              <a:hlinkClick xmlns:r="http://schemas.openxmlformats.org/officeDocument/2006/relationships" r:id="rId1"/>
            </a:rPr>
            <a:t>https://it.wikipedia.org/wiki/Ipermedia</a:t>
          </a:r>
          <a:endParaRPr lang="it-IT"/>
        </a:p>
      </dgm:t>
    </dgm:pt>
    <dgm:pt modelId="{88EA8FA3-17D9-4A18-9D31-35A26D8F5787}" type="parTrans" cxnId="{8057F6E1-CF8E-4822-9C7E-ABE36ABF2F8F}">
      <dgm:prSet/>
      <dgm:spPr/>
      <dgm:t>
        <a:bodyPr/>
        <a:lstStyle/>
        <a:p>
          <a:endParaRPr lang="it-IT"/>
        </a:p>
      </dgm:t>
    </dgm:pt>
    <dgm:pt modelId="{7A13195A-875C-401F-9849-6D6EA7878A14}" type="sibTrans" cxnId="{8057F6E1-CF8E-4822-9C7E-ABE36ABF2F8F}">
      <dgm:prSet/>
      <dgm:spPr/>
      <dgm:t>
        <a:bodyPr/>
        <a:lstStyle/>
        <a:p>
          <a:endParaRPr lang="it-IT"/>
        </a:p>
      </dgm:t>
    </dgm:pt>
    <dgm:pt modelId="{9CD55293-348C-450E-9E3F-FF5A33DA5913}">
      <dgm:prSet/>
      <dgm:spPr/>
      <dgm:t>
        <a:bodyPr/>
        <a:lstStyle/>
        <a:p>
          <a:r>
            <a:rPr lang="it-IT">
              <a:hlinkClick xmlns:r="http://schemas.openxmlformats.org/officeDocument/2006/relationships" r:id="rId2"/>
            </a:rPr>
            <a:t>http://www.fermimn.gov.it/inform/multimed/index.htm</a:t>
          </a:r>
          <a:endParaRPr lang="it-IT"/>
        </a:p>
      </dgm:t>
    </dgm:pt>
    <dgm:pt modelId="{60E3BBE0-65A4-4C2C-9A16-0A092F6A4370}" type="parTrans" cxnId="{8C5CFC88-FF88-4624-819E-684E8DBDE715}">
      <dgm:prSet/>
      <dgm:spPr/>
      <dgm:t>
        <a:bodyPr/>
        <a:lstStyle/>
        <a:p>
          <a:endParaRPr lang="it-IT"/>
        </a:p>
      </dgm:t>
    </dgm:pt>
    <dgm:pt modelId="{D51A4420-0E8D-4B0B-90A8-7033D8C5A8C5}" type="sibTrans" cxnId="{8C5CFC88-FF88-4624-819E-684E8DBDE715}">
      <dgm:prSet/>
      <dgm:spPr/>
      <dgm:t>
        <a:bodyPr/>
        <a:lstStyle/>
        <a:p>
          <a:endParaRPr lang="it-IT"/>
        </a:p>
      </dgm:t>
    </dgm:pt>
    <dgm:pt modelId="{063E0709-1A02-4A06-826D-4B4A265FFC0A}" type="pres">
      <dgm:prSet presAssocID="{1D4DBF19-83A5-4A4B-BC2C-AA9CAF640CC1}" presName="vert0" presStyleCnt="0">
        <dgm:presLayoutVars>
          <dgm:dir/>
          <dgm:animOne val="branch"/>
          <dgm:animLvl val="lvl"/>
        </dgm:presLayoutVars>
      </dgm:prSet>
      <dgm:spPr/>
    </dgm:pt>
    <dgm:pt modelId="{F2BE9D48-CB94-4682-B65D-D3AD21F0664F}" type="pres">
      <dgm:prSet presAssocID="{651BE1B5-3F75-41E9-8EAA-B700CEBF9205}" presName="thickLine" presStyleLbl="alignNode1" presStyleIdx="0" presStyleCnt="2"/>
      <dgm:spPr/>
    </dgm:pt>
    <dgm:pt modelId="{53C51F4B-FC3A-4178-982F-EA9F0EACECE4}" type="pres">
      <dgm:prSet presAssocID="{651BE1B5-3F75-41E9-8EAA-B700CEBF9205}" presName="horz1" presStyleCnt="0"/>
      <dgm:spPr/>
    </dgm:pt>
    <dgm:pt modelId="{85F7FBC4-A32D-4D18-9A46-A3DA05AD0426}" type="pres">
      <dgm:prSet presAssocID="{651BE1B5-3F75-41E9-8EAA-B700CEBF9205}" presName="tx1" presStyleLbl="revTx" presStyleIdx="0" presStyleCnt="2"/>
      <dgm:spPr/>
    </dgm:pt>
    <dgm:pt modelId="{6FED1CAE-1D4A-445E-8329-71255B2521CD}" type="pres">
      <dgm:prSet presAssocID="{651BE1B5-3F75-41E9-8EAA-B700CEBF9205}" presName="vert1" presStyleCnt="0"/>
      <dgm:spPr/>
    </dgm:pt>
    <dgm:pt modelId="{7B66F606-08EE-401A-8A9B-7C6031A4FA0C}" type="pres">
      <dgm:prSet presAssocID="{9CD55293-348C-450E-9E3F-FF5A33DA5913}" presName="thickLine" presStyleLbl="alignNode1" presStyleIdx="1" presStyleCnt="2"/>
      <dgm:spPr/>
    </dgm:pt>
    <dgm:pt modelId="{65C05C67-BC98-4158-AB0E-698EA507F861}" type="pres">
      <dgm:prSet presAssocID="{9CD55293-348C-450E-9E3F-FF5A33DA5913}" presName="horz1" presStyleCnt="0"/>
      <dgm:spPr/>
    </dgm:pt>
    <dgm:pt modelId="{C6FFDEC8-F6BD-40D1-A4BC-B72E39B5ED8C}" type="pres">
      <dgm:prSet presAssocID="{9CD55293-348C-450E-9E3F-FF5A33DA5913}" presName="tx1" presStyleLbl="revTx" presStyleIdx="1" presStyleCnt="2"/>
      <dgm:spPr/>
    </dgm:pt>
    <dgm:pt modelId="{201225CA-91FD-44D1-949E-E0D3E73804B6}" type="pres">
      <dgm:prSet presAssocID="{9CD55293-348C-450E-9E3F-FF5A33DA5913}" presName="vert1" presStyleCnt="0"/>
      <dgm:spPr/>
    </dgm:pt>
  </dgm:ptLst>
  <dgm:cxnLst>
    <dgm:cxn modelId="{6FA37B16-7674-4BFC-899B-ACDDBBC2F14A}" type="presOf" srcId="{9CD55293-348C-450E-9E3F-FF5A33DA5913}" destId="{C6FFDEC8-F6BD-40D1-A4BC-B72E39B5ED8C}" srcOrd="0" destOrd="0" presId="urn:microsoft.com/office/officeart/2008/layout/LinedList"/>
    <dgm:cxn modelId="{8C5CFC88-FF88-4624-819E-684E8DBDE715}" srcId="{1D4DBF19-83A5-4A4B-BC2C-AA9CAF640CC1}" destId="{9CD55293-348C-450E-9E3F-FF5A33DA5913}" srcOrd="1" destOrd="0" parTransId="{60E3BBE0-65A4-4C2C-9A16-0A092F6A4370}" sibTransId="{D51A4420-0E8D-4B0B-90A8-7033D8C5A8C5}"/>
    <dgm:cxn modelId="{961EBEB3-F70E-46A7-81A7-336996C45648}" type="presOf" srcId="{651BE1B5-3F75-41E9-8EAA-B700CEBF9205}" destId="{85F7FBC4-A32D-4D18-9A46-A3DA05AD0426}" srcOrd="0" destOrd="0" presId="urn:microsoft.com/office/officeart/2008/layout/LinedList"/>
    <dgm:cxn modelId="{8057F6E1-CF8E-4822-9C7E-ABE36ABF2F8F}" srcId="{1D4DBF19-83A5-4A4B-BC2C-AA9CAF640CC1}" destId="{651BE1B5-3F75-41E9-8EAA-B700CEBF9205}" srcOrd="0" destOrd="0" parTransId="{88EA8FA3-17D9-4A18-9D31-35A26D8F5787}" sibTransId="{7A13195A-875C-401F-9849-6D6EA7878A14}"/>
    <dgm:cxn modelId="{933D5CF4-ADDE-46B5-AD16-5B5087B874F0}" type="presOf" srcId="{1D4DBF19-83A5-4A4B-BC2C-AA9CAF640CC1}" destId="{063E0709-1A02-4A06-826D-4B4A265FFC0A}" srcOrd="0" destOrd="0" presId="urn:microsoft.com/office/officeart/2008/layout/LinedList"/>
    <dgm:cxn modelId="{33666A88-E023-47A0-97FE-2C67B95BF7D8}" type="presParOf" srcId="{063E0709-1A02-4A06-826D-4B4A265FFC0A}" destId="{F2BE9D48-CB94-4682-B65D-D3AD21F0664F}" srcOrd="0" destOrd="0" presId="urn:microsoft.com/office/officeart/2008/layout/LinedList"/>
    <dgm:cxn modelId="{E9BC703C-35CE-47E9-83EB-E67B29737EEB}" type="presParOf" srcId="{063E0709-1A02-4A06-826D-4B4A265FFC0A}" destId="{53C51F4B-FC3A-4178-982F-EA9F0EACECE4}" srcOrd="1" destOrd="0" presId="urn:microsoft.com/office/officeart/2008/layout/LinedList"/>
    <dgm:cxn modelId="{D91B010E-2250-4146-830B-D2CA8FCAF82D}" type="presParOf" srcId="{53C51F4B-FC3A-4178-982F-EA9F0EACECE4}" destId="{85F7FBC4-A32D-4D18-9A46-A3DA05AD0426}" srcOrd="0" destOrd="0" presId="urn:microsoft.com/office/officeart/2008/layout/LinedList"/>
    <dgm:cxn modelId="{75B6851C-9D96-4055-BED2-CA937C6AF5ED}" type="presParOf" srcId="{53C51F4B-FC3A-4178-982F-EA9F0EACECE4}" destId="{6FED1CAE-1D4A-445E-8329-71255B2521CD}" srcOrd="1" destOrd="0" presId="urn:microsoft.com/office/officeart/2008/layout/LinedList"/>
    <dgm:cxn modelId="{A98EF241-19E1-42BA-AE42-70A4B83B3A77}" type="presParOf" srcId="{063E0709-1A02-4A06-826D-4B4A265FFC0A}" destId="{7B66F606-08EE-401A-8A9B-7C6031A4FA0C}" srcOrd="2" destOrd="0" presId="urn:microsoft.com/office/officeart/2008/layout/LinedList"/>
    <dgm:cxn modelId="{5BBF5B2C-640F-4271-B3ED-5AD36F66D587}" type="presParOf" srcId="{063E0709-1A02-4A06-826D-4B4A265FFC0A}" destId="{65C05C67-BC98-4158-AB0E-698EA507F861}" srcOrd="3" destOrd="0" presId="urn:microsoft.com/office/officeart/2008/layout/LinedList"/>
    <dgm:cxn modelId="{A3DBD1C6-C188-479D-BA00-D390012B53CD}" type="presParOf" srcId="{65C05C67-BC98-4158-AB0E-698EA507F861}" destId="{C6FFDEC8-F6BD-40D1-A4BC-B72E39B5ED8C}" srcOrd="0" destOrd="0" presId="urn:microsoft.com/office/officeart/2008/layout/LinedList"/>
    <dgm:cxn modelId="{C43A2A05-B832-454E-A4E1-5DEBC6E5308D}" type="presParOf" srcId="{65C05C67-BC98-4158-AB0E-698EA507F861}" destId="{201225CA-91FD-44D1-949E-E0D3E73804B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CD930FD-BC1C-4171-AB97-155EA34FB68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6CCB847-5A47-44BA-B930-4ABE13C89B9A}">
      <dgm:prSet/>
      <dgm:spPr/>
      <dgm:t>
        <a:bodyPr/>
        <a:lstStyle/>
        <a:p>
          <a:r>
            <a:rPr lang="it-IT" dirty="0">
              <a:hlinkClick xmlns:r="http://schemas.openxmlformats.org/officeDocument/2006/relationships" r:id="rId1"/>
            </a:rPr>
            <a:t>https://www.xmind.net/</a:t>
          </a:r>
          <a:endParaRPr lang="it-IT" dirty="0"/>
        </a:p>
        <a:p>
          <a:r>
            <a:rPr lang="it-IT" dirty="0"/>
            <a:t>(Windows + Mac + Linux)</a:t>
          </a:r>
        </a:p>
      </dgm:t>
    </dgm:pt>
    <dgm:pt modelId="{01794F35-7343-4459-9703-3EB0D592253C}" type="parTrans" cxnId="{E4866E49-60E7-4E99-858F-D2A9386888EB}">
      <dgm:prSet/>
      <dgm:spPr/>
      <dgm:t>
        <a:bodyPr/>
        <a:lstStyle/>
        <a:p>
          <a:endParaRPr lang="it-IT"/>
        </a:p>
      </dgm:t>
    </dgm:pt>
    <dgm:pt modelId="{703708FB-D858-4F67-9C08-57FD6CD38522}" type="sibTrans" cxnId="{E4866E49-60E7-4E99-858F-D2A9386888EB}">
      <dgm:prSet/>
      <dgm:spPr/>
      <dgm:t>
        <a:bodyPr/>
        <a:lstStyle/>
        <a:p>
          <a:endParaRPr lang="it-IT"/>
        </a:p>
      </dgm:t>
    </dgm:pt>
    <dgm:pt modelId="{48FB1AEA-33A1-485B-929E-10176BC8E3BD}">
      <dgm:prSet/>
      <dgm:spPr/>
      <dgm:t>
        <a:bodyPr/>
        <a:lstStyle/>
        <a:p>
          <a:r>
            <a:rPr lang="it-IT" dirty="0">
              <a:hlinkClick xmlns:r="http://schemas.openxmlformats.org/officeDocument/2006/relationships" r:id="rId2"/>
            </a:rPr>
            <a:t>http://freemind.sourceforge.net/wiki/index.php/Main_Page</a:t>
          </a:r>
          <a:endParaRPr lang="it-IT" dirty="0"/>
        </a:p>
        <a:p>
          <a:r>
            <a:rPr lang="it-IT" dirty="0"/>
            <a:t>(Windows)</a:t>
          </a:r>
        </a:p>
      </dgm:t>
    </dgm:pt>
    <dgm:pt modelId="{E97C6F3D-F24C-49CB-8BEF-E582EA682393}" type="parTrans" cxnId="{71FC7C37-B4CB-4ABD-BCC0-D9B47CD50C3D}">
      <dgm:prSet/>
      <dgm:spPr/>
      <dgm:t>
        <a:bodyPr/>
        <a:lstStyle/>
        <a:p>
          <a:endParaRPr lang="it-IT"/>
        </a:p>
      </dgm:t>
    </dgm:pt>
    <dgm:pt modelId="{EC6EF747-2590-41D9-8029-A697B680DA6C}" type="sibTrans" cxnId="{71FC7C37-B4CB-4ABD-BCC0-D9B47CD50C3D}">
      <dgm:prSet/>
      <dgm:spPr/>
      <dgm:t>
        <a:bodyPr/>
        <a:lstStyle/>
        <a:p>
          <a:endParaRPr lang="it-IT"/>
        </a:p>
      </dgm:t>
    </dgm:pt>
    <dgm:pt modelId="{7CB927D3-8A1A-40DF-B9E1-11AE4F03C0C6}">
      <dgm:prSet/>
      <dgm:spPr/>
      <dgm:t>
        <a:bodyPr/>
        <a:lstStyle/>
        <a:p>
          <a:r>
            <a:rPr lang="it-IT" dirty="0">
              <a:hlinkClick xmlns:r="http://schemas.openxmlformats.org/officeDocument/2006/relationships" r:id="rId3"/>
            </a:rPr>
            <a:t>www.draw.io</a:t>
          </a:r>
          <a:endParaRPr lang="it-IT" dirty="0"/>
        </a:p>
        <a:p>
          <a:r>
            <a:rPr lang="it-IT" dirty="0"/>
            <a:t>(Online)</a:t>
          </a:r>
        </a:p>
      </dgm:t>
    </dgm:pt>
    <dgm:pt modelId="{58E10C86-4C1B-4DC7-A38B-BAD2EB5C9C1D}" type="parTrans" cxnId="{ACD6D453-B870-4495-BDE8-878008918544}">
      <dgm:prSet/>
      <dgm:spPr/>
      <dgm:t>
        <a:bodyPr/>
        <a:lstStyle/>
        <a:p>
          <a:endParaRPr lang="it-IT"/>
        </a:p>
      </dgm:t>
    </dgm:pt>
    <dgm:pt modelId="{E1FD14C6-9388-4558-9F04-201B06A9FF83}" type="sibTrans" cxnId="{ACD6D453-B870-4495-BDE8-878008918544}">
      <dgm:prSet/>
      <dgm:spPr/>
      <dgm:t>
        <a:bodyPr/>
        <a:lstStyle/>
        <a:p>
          <a:endParaRPr lang="it-IT"/>
        </a:p>
      </dgm:t>
    </dgm:pt>
    <dgm:pt modelId="{F7324960-9B9B-4B2C-BC0A-7224F4A63739}" type="pres">
      <dgm:prSet presAssocID="{BCD930FD-BC1C-4171-AB97-155EA34FB68F}" presName="vert0" presStyleCnt="0">
        <dgm:presLayoutVars>
          <dgm:dir/>
          <dgm:animOne val="branch"/>
          <dgm:animLvl val="lvl"/>
        </dgm:presLayoutVars>
      </dgm:prSet>
      <dgm:spPr/>
    </dgm:pt>
    <dgm:pt modelId="{C98C5B3E-8173-4E38-B60D-8D9FA7313BB2}" type="pres">
      <dgm:prSet presAssocID="{46CCB847-5A47-44BA-B930-4ABE13C89B9A}" presName="thickLine" presStyleLbl="alignNode1" presStyleIdx="0" presStyleCnt="3"/>
      <dgm:spPr/>
    </dgm:pt>
    <dgm:pt modelId="{C7405393-6060-4FBE-81A0-9A7539DBBB67}" type="pres">
      <dgm:prSet presAssocID="{46CCB847-5A47-44BA-B930-4ABE13C89B9A}" presName="horz1" presStyleCnt="0"/>
      <dgm:spPr/>
    </dgm:pt>
    <dgm:pt modelId="{7E7101C1-6EB4-4107-933E-A7C870C4333B}" type="pres">
      <dgm:prSet presAssocID="{46CCB847-5A47-44BA-B930-4ABE13C89B9A}" presName="tx1" presStyleLbl="revTx" presStyleIdx="0" presStyleCnt="3"/>
      <dgm:spPr/>
    </dgm:pt>
    <dgm:pt modelId="{843F82B6-E6D6-4444-9CD1-10A9F2E11328}" type="pres">
      <dgm:prSet presAssocID="{46CCB847-5A47-44BA-B930-4ABE13C89B9A}" presName="vert1" presStyleCnt="0"/>
      <dgm:spPr/>
    </dgm:pt>
    <dgm:pt modelId="{56C8C83B-6B70-467E-BAA6-D8A3D4088580}" type="pres">
      <dgm:prSet presAssocID="{48FB1AEA-33A1-485B-929E-10176BC8E3BD}" presName="thickLine" presStyleLbl="alignNode1" presStyleIdx="1" presStyleCnt="3"/>
      <dgm:spPr/>
    </dgm:pt>
    <dgm:pt modelId="{096C36BD-3AA4-47B1-A662-0FE2B69C1CD8}" type="pres">
      <dgm:prSet presAssocID="{48FB1AEA-33A1-485B-929E-10176BC8E3BD}" presName="horz1" presStyleCnt="0"/>
      <dgm:spPr/>
    </dgm:pt>
    <dgm:pt modelId="{F8169B87-3DE3-43DA-B1AD-C88B21A5E143}" type="pres">
      <dgm:prSet presAssocID="{48FB1AEA-33A1-485B-929E-10176BC8E3BD}" presName="tx1" presStyleLbl="revTx" presStyleIdx="1" presStyleCnt="3"/>
      <dgm:spPr/>
    </dgm:pt>
    <dgm:pt modelId="{3FEB0C05-BB22-49B6-B52B-C2A18D0AAB5B}" type="pres">
      <dgm:prSet presAssocID="{48FB1AEA-33A1-485B-929E-10176BC8E3BD}" presName="vert1" presStyleCnt="0"/>
      <dgm:spPr/>
    </dgm:pt>
    <dgm:pt modelId="{6FA41509-80C7-4DE6-82B1-7CF195F94DA5}" type="pres">
      <dgm:prSet presAssocID="{7CB927D3-8A1A-40DF-B9E1-11AE4F03C0C6}" presName="thickLine" presStyleLbl="alignNode1" presStyleIdx="2" presStyleCnt="3"/>
      <dgm:spPr/>
    </dgm:pt>
    <dgm:pt modelId="{7D3418DB-A610-4497-BD84-E9A6822D0C9C}" type="pres">
      <dgm:prSet presAssocID="{7CB927D3-8A1A-40DF-B9E1-11AE4F03C0C6}" presName="horz1" presStyleCnt="0"/>
      <dgm:spPr/>
    </dgm:pt>
    <dgm:pt modelId="{92B217E1-6C85-4118-94F0-7C9FBB51A82E}" type="pres">
      <dgm:prSet presAssocID="{7CB927D3-8A1A-40DF-B9E1-11AE4F03C0C6}" presName="tx1" presStyleLbl="revTx" presStyleIdx="2" presStyleCnt="3"/>
      <dgm:spPr/>
    </dgm:pt>
    <dgm:pt modelId="{BCC67C39-410A-4428-B606-559B6A69393A}" type="pres">
      <dgm:prSet presAssocID="{7CB927D3-8A1A-40DF-B9E1-11AE4F03C0C6}" presName="vert1" presStyleCnt="0"/>
      <dgm:spPr/>
    </dgm:pt>
  </dgm:ptLst>
  <dgm:cxnLst>
    <dgm:cxn modelId="{71FC7C37-B4CB-4ABD-BCC0-D9B47CD50C3D}" srcId="{BCD930FD-BC1C-4171-AB97-155EA34FB68F}" destId="{48FB1AEA-33A1-485B-929E-10176BC8E3BD}" srcOrd="1" destOrd="0" parTransId="{E97C6F3D-F24C-49CB-8BEF-E582EA682393}" sibTransId="{EC6EF747-2590-41D9-8029-A697B680DA6C}"/>
    <dgm:cxn modelId="{A6332567-94CE-4083-B266-5335B8A873F4}" type="presOf" srcId="{46CCB847-5A47-44BA-B930-4ABE13C89B9A}" destId="{7E7101C1-6EB4-4107-933E-A7C870C4333B}" srcOrd="0" destOrd="0" presId="urn:microsoft.com/office/officeart/2008/layout/LinedList"/>
    <dgm:cxn modelId="{E4866E49-60E7-4E99-858F-D2A9386888EB}" srcId="{BCD930FD-BC1C-4171-AB97-155EA34FB68F}" destId="{46CCB847-5A47-44BA-B930-4ABE13C89B9A}" srcOrd="0" destOrd="0" parTransId="{01794F35-7343-4459-9703-3EB0D592253C}" sibTransId="{703708FB-D858-4F67-9C08-57FD6CD38522}"/>
    <dgm:cxn modelId="{ACD6D453-B870-4495-BDE8-878008918544}" srcId="{BCD930FD-BC1C-4171-AB97-155EA34FB68F}" destId="{7CB927D3-8A1A-40DF-B9E1-11AE4F03C0C6}" srcOrd="2" destOrd="0" parTransId="{58E10C86-4C1B-4DC7-A38B-BAD2EB5C9C1D}" sibTransId="{E1FD14C6-9388-4558-9F04-201B06A9FF83}"/>
    <dgm:cxn modelId="{D3118996-5336-4F7E-A131-9B36B2C3E38E}" type="presOf" srcId="{7CB927D3-8A1A-40DF-B9E1-11AE4F03C0C6}" destId="{92B217E1-6C85-4118-94F0-7C9FBB51A82E}" srcOrd="0" destOrd="0" presId="urn:microsoft.com/office/officeart/2008/layout/LinedList"/>
    <dgm:cxn modelId="{5BA9F6D7-2FB0-4F1E-B6F9-1C07B05F9C22}" type="presOf" srcId="{48FB1AEA-33A1-485B-929E-10176BC8E3BD}" destId="{F8169B87-3DE3-43DA-B1AD-C88B21A5E143}" srcOrd="0" destOrd="0" presId="urn:microsoft.com/office/officeart/2008/layout/LinedList"/>
    <dgm:cxn modelId="{62B88CFC-A5EF-4203-9ACC-AD79E91A0570}" type="presOf" srcId="{BCD930FD-BC1C-4171-AB97-155EA34FB68F}" destId="{F7324960-9B9B-4B2C-BC0A-7224F4A63739}" srcOrd="0" destOrd="0" presId="urn:microsoft.com/office/officeart/2008/layout/LinedList"/>
    <dgm:cxn modelId="{E901E466-8849-4C76-8C48-28588AD2A659}" type="presParOf" srcId="{F7324960-9B9B-4B2C-BC0A-7224F4A63739}" destId="{C98C5B3E-8173-4E38-B60D-8D9FA7313BB2}" srcOrd="0" destOrd="0" presId="urn:microsoft.com/office/officeart/2008/layout/LinedList"/>
    <dgm:cxn modelId="{CE72ABFC-23F8-4E92-BA99-C20EA95811B0}" type="presParOf" srcId="{F7324960-9B9B-4B2C-BC0A-7224F4A63739}" destId="{C7405393-6060-4FBE-81A0-9A7539DBBB67}" srcOrd="1" destOrd="0" presId="urn:microsoft.com/office/officeart/2008/layout/LinedList"/>
    <dgm:cxn modelId="{623F308F-1D87-48C0-894F-FD165A0C2C78}" type="presParOf" srcId="{C7405393-6060-4FBE-81A0-9A7539DBBB67}" destId="{7E7101C1-6EB4-4107-933E-A7C870C4333B}" srcOrd="0" destOrd="0" presId="urn:microsoft.com/office/officeart/2008/layout/LinedList"/>
    <dgm:cxn modelId="{03398661-B4C6-486B-89DC-2D0854DE5841}" type="presParOf" srcId="{C7405393-6060-4FBE-81A0-9A7539DBBB67}" destId="{843F82B6-E6D6-4444-9CD1-10A9F2E11328}" srcOrd="1" destOrd="0" presId="urn:microsoft.com/office/officeart/2008/layout/LinedList"/>
    <dgm:cxn modelId="{E5D443D8-A0D6-45FB-AEED-EFA46CE3AFF9}" type="presParOf" srcId="{F7324960-9B9B-4B2C-BC0A-7224F4A63739}" destId="{56C8C83B-6B70-467E-BAA6-D8A3D4088580}" srcOrd="2" destOrd="0" presId="urn:microsoft.com/office/officeart/2008/layout/LinedList"/>
    <dgm:cxn modelId="{B0770D1E-05BF-4A39-BA41-1745D2AA3534}" type="presParOf" srcId="{F7324960-9B9B-4B2C-BC0A-7224F4A63739}" destId="{096C36BD-3AA4-47B1-A662-0FE2B69C1CD8}" srcOrd="3" destOrd="0" presId="urn:microsoft.com/office/officeart/2008/layout/LinedList"/>
    <dgm:cxn modelId="{8FD558F6-34B4-465E-88CC-070A5C94B930}" type="presParOf" srcId="{096C36BD-3AA4-47B1-A662-0FE2B69C1CD8}" destId="{F8169B87-3DE3-43DA-B1AD-C88B21A5E143}" srcOrd="0" destOrd="0" presId="urn:microsoft.com/office/officeart/2008/layout/LinedList"/>
    <dgm:cxn modelId="{C7222AB6-235C-4837-93FC-D0E0E7DAE883}" type="presParOf" srcId="{096C36BD-3AA4-47B1-A662-0FE2B69C1CD8}" destId="{3FEB0C05-BB22-49B6-B52B-C2A18D0AAB5B}" srcOrd="1" destOrd="0" presId="urn:microsoft.com/office/officeart/2008/layout/LinedList"/>
    <dgm:cxn modelId="{B390AB25-B6CC-4C21-9C04-612E9A993454}" type="presParOf" srcId="{F7324960-9B9B-4B2C-BC0A-7224F4A63739}" destId="{6FA41509-80C7-4DE6-82B1-7CF195F94DA5}" srcOrd="4" destOrd="0" presId="urn:microsoft.com/office/officeart/2008/layout/LinedList"/>
    <dgm:cxn modelId="{A6138011-C6D1-431F-9E59-13C47E3B6A4E}" type="presParOf" srcId="{F7324960-9B9B-4B2C-BC0A-7224F4A63739}" destId="{7D3418DB-A610-4497-BD84-E9A6822D0C9C}" srcOrd="5" destOrd="0" presId="urn:microsoft.com/office/officeart/2008/layout/LinedList"/>
    <dgm:cxn modelId="{A6AFA1F3-6D11-4214-AEDD-03992C4A4F91}" type="presParOf" srcId="{7D3418DB-A610-4497-BD84-E9A6822D0C9C}" destId="{92B217E1-6C85-4118-94F0-7C9FBB51A82E}" srcOrd="0" destOrd="0" presId="urn:microsoft.com/office/officeart/2008/layout/LinedList"/>
    <dgm:cxn modelId="{A0155BD2-3D8E-46CB-B0DD-650D7E853E38}" type="presParOf" srcId="{7D3418DB-A610-4497-BD84-E9A6822D0C9C}" destId="{BCC67C39-410A-4428-B606-559B6A69393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38DB61-9BDC-4383-B0DF-DA8D3D399910}" type="doc">
      <dgm:prSet loTypeId="urn:microsoft.com/office/officeart/2008/layout/LinedList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it-IT"/>
        </a:p>
      </dgm:t>
    </dgm:pt>
    <dgm:pt modelId="{94EBE663-D517-44F8-8E1D-FBC1A8BFA7AE}">
      <dgm:prSet/>
      <dgm:spPr/>
      <dgm:t>
        <a:bodyPr/>
        <a:lstStyle/>
        <a:p>
          <a:r>
            <a:rPr lang="it-IT"/>
            <a:t>Testo con molteplici direzioni di lettura, ciascuna delle quali corrisponde a una relazione concettuale che intercorre tra documenti diversi o tra parti diverse di uno stesso documento</a:t>
          </a:r>
        </a:p>
      </dgm:t>
    </dgm:pt>
    <dgm:pt modelId="{DCB8D939-2438-4211-AABD-50103B95E65A}" type="parTrans" cxnId="{38726CBE-CB37-45F3-905A-0FE9C84E7584}">
      <dgm:prSet/>
      <dgm:spPr/>
      <dgm:t>
        <a:bodyPr/>
        <a:lstStyle/>
        <a:p>
          <a:endParaRPr lang="it-IT"/>
        </a:p>
      </dgm:t>
    </dgm:pt>
    <dgm:pt modelId="{3586D942-9CF1-4CDE-8881-2B99C69259CC}" type="sibTrans" cxnId="{38726CBE-CB37-45F3-905A-0FE9C84E7584}">
      <dgm:prSet/>
      <dgm:spPr/>
      <dgm:t>
        <a:bodyPr/>
        <a:lstStyle/>
        <a:p>
          <a:endParaRPr lang="it-IT"/>
        </a:p>
      </dgm:t>
    </dgm:pt>
    <dgm:pt modelId="{5F88EC33-97CD-4A60-A2E7-F955F0CB1687}">
      <dgm:prSet/>
      <dgm:spPr/>
      <dgm:t>
        <a:bodyPr/>
        <a:lstStyle/>
        <a:p>
          <a:r>
            <a:rPr lang="it-IT"/>
            <a:t>In pratica: collegamenti tra concetti o documenti</a:t>
          </a:r>
        </a:p>
      </dgm:t>
    </dgm:pt>
    <dgm:pt modelId="{4CAAB33C-0353-497D-933D-373F21BFF13A}" type="parTrans" cxnId="{AFCBCFB7-F541-4819-BF24-9C09DD015EE7}">
      <dgm:prSet/>
      <dgm:spPr/>
      <dgm:t>
        <a:bodyPr/>
        <a:lstStyle/>
        <a:p>
          <a:endParaRPr lang="it-IT"/>
        </a:p>
      </dgm:t>
    </dgm:pt>
    <dgm:pt modelId="{5A9AE864-37C3-4A02-85C8-1A300B677302}" type="sibTrans" cxnId="{AFCBCFB7-F541-4819-BF24-9C09DD015EE7}">
      <dgm:prSet/>
      <dgm:spPr/>
      <dgm:t>
        <a:bodyPr/>
        <a:lstStyle/>
        <a:p>
          <a:endParaRPr lang="it-IT"/>
        </a:p>
      </dgm:t>
    </dgm:pt>
    <dgm:pt modelId="{91F7DED7-9F6C-4F3B-8FFC-F51B700C11EC}" type="pres">
      <dgm:prSet presAssocID="{7238DB61-9BDC-4383-B0DF-DA8D3D399910}" presName="vert0" presStyleCnt="0">
        <dgm:presLayoutVars>
          <dgm:dir/>
          <dgm:animOne val="branch"/>
          <dgm:animLvl val="lvl"/>
        </dgm:presLayoutVars>
      </dgm:prSet>
      <dgm:spPr/>
    </dgm:pt>
    <dgm:pt modelId="{3FFA661A-959F-4672-BAE8-1C82F824290B}" type="pres">
      <dgm:prSet presAssocID="{94EBE663-D517-44F8-8E1D-FBC1A8BFA7AE}" presName="thickLine" presStyleLbl="alignNode1" presStyleIdx="0" presStyleCnt="2"/>
      <dgm:spPr/>
    </dgm:pt>
    <dgm:pt modelId="{9C526D8A-7FA3-4F2C-85D6-364D33A63E86}" type="pres">
      <dgm:prSet presAssocID="{94EBE663-D517-44F8-8E1D-FBC1A8BFA7AE}" presName="horz1" presStyleCnt="0"/>
      <dgm:spPr/>
    </dgm:pt>
    <dgm:pt modelId="{51E12DE6-7F8F-4DB4-921B-085B656EBE47}" type="pres">
      <dgm:prSet presAssocID="{94EBE663-D517-44F8-8E1D-FBC1A8BFA7AE}" presName="tx1" presStyleLbl="revTx" presStyleIdx="0" presStyleCnt="2"/>
      <dgm:spPr/>
    </dgm:pt>
    <dgm:pt modelId="{18F75238-2FD1-452C-9B9C-79747BCE82EA}" type="pres">
      <dgm:prSet presAssocID="{94EBE663-D517-44F8-8E1D-FBC1A8BFA7AE}" presName="vert1" presStyleCnt="0"/>
      <dgm:spPr/>
    </dgm:pt>
    <dgm:pt modelId="{F4D5D415-59DC-49BE-944A-900214C71546}" type="pres">
      <dgm:prSet presAssocID="{5F88EC33-97CD-4A60-A2E7-F955F0CB1687}" presName="thickLine" presStyleLbl="alignNode1" presStyleIdx="1" presStyleCnt="2"/>
      <dgm:spPr/>
    </dgm:pt>
    <dgm:pt modelId="{D662FDDF-28D7-4A45-A02F-0EA2A1C9E14F}" type="pres">
      <dgm:prSet presAssocID="{5F88EC33-97CD-4A60-A2E7-F955F0CB1687}" presName="horz1" presStyleCnt="0"/>
      <dgm:spPr/>
    </dgm:pt>
    <dgm:pt modelId="{E9E324F4-AE13-4AB5-B561-0975CA306312}" type="pres">
      <dgm:prSet presAssocID="{5F88EC33-97CD-4A60-A2E7-F955F0CB1687}" presName="tx1" presStyleLbl="revTx" presStyleIdx="1" presStyleCnt="2"/>
      <dgm:spPr/>
    </dgm:pt>
    <dgm:pt modelId="{076D13BA-4CE6-4539-88AF-9B399D4ED383}" type="pres">
      <dgm:prSet presAssocID="{5F88EC33-97CD-4A60-A2E7-F955F0CB1687}" presName="vert1" presStyleCnt="0"/>
      <dgm:spPr/>
    </dgm:pt>
  </dgm:ptLst>
  <dgm:cxnLst>
    <dgm:cxn modelId="{A6167235-A70A-46F4-81DE-CC7F737B75BE}" type="presOf" srcId="{7238DB61-9BDC-4383-B0DF-DA8D3D399910}" destId="{91F7DED7-9F6C-4F3B-8FFC-F51B700C11EC}" srcOrd="0" destOrd="0" presId="urn:microsoft.com/office/officeart/2008/layout/LinedList"/>
    <dgm:cxn modelId="{424D1180-9648-4878-A798-499D54BBDBA4}" type="presOf" srcId="{5F88EC33-97CD-4A60-A2E7-F955F0CB1687}" destId="{E9E324F4-AE13-4AB5-B561-0975CA306312}" srcOrd="0" destOrd="0" presId="urn:microsoft.com/office/officeart/2008/layout/LinedList"/>
    <dgm:cxn modelId="{AFCBCFB7-F541-4819-BF24-9C09DD015EE7}" srcId="{7238DB61-9BDC-4383-B0DF-DA8D3D399910}" destId="{5F88EC33-97CD-4A60-A2E7-F955F0CB1687}" srcOrd="1" destOrd="0" parTransId="{4CAAB33C-0353-497D-933D-373F21BFF13A}" sibTransId="{5A9AE864-37C3-4A02-85C8-1A300B677302}"/>
    <dgm:cxn modelId="{38726CBE-CB37-45F3-905A-0FE9C84E7584}" srcId="{7238DB61-9BDC-4383-B0DF-DA8D3D399910}" destId="{94EBE663-D517-44F8-8E1D-FBC1A8BFA7AE}" srcOrd="0" destOrd="0" parTransId="{DCB8D939-2438-4211-AABD-50103B95E65A}" sibTransId="{3586D942-9CF1-4CDE-8881-2B99C69259CC}"/>
    <dgm:cxn modelId="{258C39D8-65F4-49B6-B891-439C6A7784C6}" type="presOf" srcId="{94EBE663-D517-44F8-8E1D-FBC1A8BFA7AE}" destId="{51E12DE6-7F8F-4DB4-921B-085B656EBE47}" srcOrd="0" destOrd="0" presId="urn:microsoft.com/office/officeart/2008/layout/LinedList"/>
    <dgm:cxn modelId="{16FCA427-86EC-44DD-9D9C-0CB2A4ABD4BC}" type="presParOf" srcId="{91F7DED7-9F6C-4F3B-8FFC-F51B700C11EC}" destId="{3FFA661A-959F-4672-BAE8-1C82F824290B}" srcOrd="0" destOrd="0" presId="urn:microsoft.com/office/officeart/2008/layout/LinedList"/>
    <dgm:cxn modelId="{E1066755-D92C-4E44-9A3E-85BF14DD0689}" type="presParOf" srcId="{91F7DED7-9F6C-4F3B-8FFC-F51B700C11EC}" destId="{9C526D8A-7FA3-4F2C-85D6-364D33A63E86}" srcOrd="1" destOrd="0" presId="urn:microsoft.com/office/officeart/2008/layout/LinedList"/>
    <dgm:cxn modelId="{5413306D-AC84-47A0-8531-14381B3EB2B0}" type="presParOf" srcId="{9C526D8A-7FA3-4F2C-85D6-364D33A63E86}" destId="{51E12DE6-7F8F-4DB4-921B-085B656EBE47}" srcOrd="0" destOrd="0" presId="urn:microsoft.com/office/officeart/2008/layout/LinedList"/>
    <dgm:cxn modelId="{B65D7DCC-8420-4A47-897A-E5B519708402}" type="presParOf" srcId="{9C526D8A-7FA3-4F2C-85D6-364D33A63E86}" destId="{18F75238-2FD1-452C-9B9C-79747BCE82EA}" srcOrd="1" destOrd="0" presId="urn:microsoft.com/office/officeart/2008/layout/LinedList"/>
    <dgm:cxn modelId="{F6F0EADC-AAC3-4FFA-B4AB-A1D53B5F9045}" type="presParOf" srcId="{91F7DED7-9F6C-4F3B-8FFC-F51B700C11EC}" destId="{F4D5D415-59DC-49BE-944A-900214C71546}" srcOrd="2" destOrd="0" presId="urn:microsoft.com/office/officeart/2008/layout/LinedList"/>
    <dgm:cxn modelId="{66CC6AB8-D075-4A85-BC5B-9ADBDC2CA4D9}" type="presParOf" srcId="{91F7DED7-9F6C-4F3B-8FFC-F51B700C11EC}" destId="{D662FDDF-28D7-4A45-A02F-0EA2A1C9E14F}" srcOrd="3" destOrd="0" presId="urn:microsoft.com/office/officeart/2008/layout/LinedList"/>
    <dgm:cxn modelId="{7B92ED06-6081-4614-8568-88C8AB42EB19}" type="presParOf" srcId="{D662FDDF-28D7-4A45-A02F-0EA2A1C9E14F}" destId="{E9E324F4-AE13-4AB5-B561-0975CA306312}" srcOrd="0" destOrd="0" presId="urn:microsoft.com/office/officeart/2008/layout/LinedList"/>
    <dgm:cxn modelId="{EC911B54-5F0A-49F0-AC6A-9F3B5B197999}" type="presParOf" srcId="{D662FDDF-28D7-4A45-A02F-0EA2A1C9E14F}" destId="{076D13BA-4CE6-4539-88AF-9B399D4ED38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52BFBF-9215-4036-8D25-6C23C2517339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it-IT"/>
        </a:p>
      </dgm:t>
    </dgm:pt>
    <dgm:pt modelId="{9BAE9A1F-F425-4125-BFC5-645899ECBE0C}">
      <dgm:prSet/>
      <dgm:spPr/>
      <dgm:t>
        <a:bodyPr/>
        <a:lstStyle/>
        <a:p>
          <a:r>
            <a:rPr lang="it-IT"/>
            <a:t>Combinazione di diverse tipologie di comunicazione in un unico documento</a:t>
          </a:r>
        </a:p>
      </dgm:t>
    </dgm:pt>
    <dgm:pt modelId="{1C224221-6D1D-4370-8EA0-98A13AEE8691}" type="parTrans" cxnId="{9CB14A11-3227-4A35-9FC4-F3C65F2146B3}">
      <dgm:prSet/>
      <dgm:spPr/>
      <dgm:t>
        <a:bodyPr/>
        <a:lstStyle/>
        <a:p>
          <a:endParaRPr lang="it-IT"/>
        </a:p>
      </dgm:t>
    </dgm:pt>
    <dgm:pt modelId="{6284F2FA-2695-4C24-A2D8-F99C85E0F661}" type="sibTrans" cxnId="{9CB14A11-3227-4A35-9FC4-F3C65F2146B3}">
      <dgm:prSet phldrT="1"/>
      <dgm:spPr/>
    </dgm:pt>
    <dgm:pt modelId="{3983B049-F066-4E55-BBB0-B35B5FE25529}">
      <dgm:prSet/>
      <dgm:spPr/>
      <dgm:t>
        <a:bodyPr/>
        <a:lstStyle/>
        <a:p>
          <a:r>
            <a:rPr lang="it-IT"/>
            <a:t>Grafica, suoni, immagini, video e testo vengono integrati in un unico file</a:t>
          </a:r>
        </a:p>
      </dgm:t>
    </dgm:pt>
    <dgm:pt modelId="{0776B6DD-10BC-4E40-AEE2-3A157F655C70}" type="parTrans" cxnId="{9C9A7AEF-6E4B-4E68-9EB5-89D104881FC3}">
      <dgm:prSet/>
      <dgm:spPr/>
      <dgm:t>
        <a:bodyPr/>
        <a:lstStyle/>
        <a:p>
          <a:endParaRPr lang="it-IT"/>
        </a:p>
      </dgm:t>
    </dgm:pt>
    <dgm:pt modelId="{54D96661-E7EC-4183-8135-1DC71DC7366E}" type="sibTrans" cxnId="{9C9A7AEF-6E4B-4E68-9EB5-89D104881FC3}">
      <dgm:prSet phldrT="2"/>
      <dgm:spPr/>
    </dgm:pt>
    <dgm:pt modelId="{3583361D-D2CA-43CC-A008-434F6C1D30BE}">
      <dgm:prSet/>
      <dgm:spPr/>
      <dgm:t>
        <a:bodyPr/>
        <a:lstStyle/>
        <a:p>
          <a:r>
            <a:rPr lang="it-IT"/>
            <a:t>Ci si avvale di molti sensi e mezzi contemporaneamente</a:t>
          </a:r>
        </a:p>
      </dgm:t>
    </dgm:pt>
    <dgm:pt modelId="{AA9C91C6-B89C-4AB4-BBCD-1324D6FB0870}" type="parTrans" cxnId="{733887F5-186F-49D7-8B80-3EC8F938B3AA}">
      <dgm:prSet/>
      <dgm:spPr/>
      <dgm:t>
        <a:bodyPr/>
        <a:lstStyle/>
        <a:p>
          <a:endParaRPr lang="it-IT"/>
        </a:p>
      </dgm:t>
    </dgm:pt>
    <dgm:pt modelId="{AF4E92F7-5C39-4147-BFB1-0FFD31745894}" type="sibTrans" cxnId="{733887F5-186F-49D7-8B80-3EC8F938B3AA}">
      <dgm:prSet phldrT="3"/>
      <dgm:spPr/>
    </dgm:pt>
    <dgm:pt modelId="{56C5D3B1-3884-46DF-9931-57A88457B5B9}" type="pres">
      <dgm:prSet presAssocID="{3E52BFBF-9215-4036-8D25-6C23C2517339}" presName="vert0" presStyleCnt="0">
        <dgm:presLayoutVars>
          <dgm:dir/>
          <dgm:animOne val="branch"/>
          <dgm:animLvl val="lvl"/>
        </dgm:presLayoutVars>
      </dgm:prSet>
      <dgm:spPr/>
    </dgm:pt>
    <dgm:pt modelId="{3177DBCF-60B7-4A1B-BDDC-52A5E34E34EE}" type="pres">
      <dgm:prSet presAssocID="{9BAE9A1F-F425-4125-BFC5-645899ECBE0C}" presName="thickLine" presStyleLbl="alignNode1" presStyleIdx="0" presStyleCnt="3"/>
      <dgm:spPr/>
    </dgm:pt>
    <dgm:pt modelId="{565CB77F-63BD-4637-B3D9-FA33528E4F8A}" type="pres">
      <dgm:prSet presAssocID="{9BAE9A1F-F425-4125-BFC5-645899ECBE0C}" presName="horz1" presStyleCnt="0"/>
      <dgm:spPr/>
    </dgm:pt>
    <dgm:pt modelId="{BFFEE430-7D08-4A2D-B858-DB6B34E8A315}" type="pres">
      <dgm:prSet presAssocID="{9BAE9A1F-F425-4125-BFC5-645899ECBE0C}" presName="tx1" presStyleLbl="revTx" presStyleIdx="0" presStyleCnt="3"/>
      <dgm:spPr/>
    </dgm:pt>
    <dgm:pt modelId="{F1022214-9A97-455E-BCCE-B0B9C77E1E68}" type="pres">
      <dgm:prSet presAssocID="{9BAE9A1F-F425-4125-BFC5-645899ECBE0C}" presName="vert1" presStyleCnt="0"/>
      <dgm:spPr/>
    </dgm:pt>
    <dgm:pt modelId="{B50B7B07-99F1-4276-9298-E4DD345F2341}" type="pres">
      <dgm:prSet presAssocID="{3983B049-F066-4E55-BBB0-B35B5FE25529}" presName="thickLine" presStyleLbl="alignNode1" presStyleIdx="1" presStyleCnt="3"/>
      <dgm:spPr/>
    </dgm:pt>
    <dgm:pt modelId="{0EFC5BBE-16D0-494A-8140-8A5D3A361081}" type="pres">
      <dgm:prSet presAssocID="{3983B049-F066-4E55-BBB0-B35B5FE25529}" presName="horz1" presStyleCnt="0"/>
      <dgm:spPr/>
    </dgm:pt>
    <dgm:pt modelId="{B6DA7E45-28BD-4047-AA62-589430CDE8D9}" type="pres">
      <dgm:prSet presAssocID="{3983B049-F066-4E55-BBB0-B35B5FE25529}" presName="tx1" presStyleLbl="revTx" presStyleIdx="1" presStyleCnt="3"/>
      <dgm:spPr/>
    </dgm:pt>
    <dgm:pt modelId="{34F5AEEE-FF77-4A23-86BE-6170DBADE6CA}" type="pres">
      <dgm:prSet presAssocID="{3983B049-F066-4E55-BBB0-B35B5FE25529}" presName="vert1" presStyleCnt="0"/>
      <dgm:spPr/>
    </dgm:pt>
    <dgm:pt modelId="{C5B9E0F8-21A0-46E0-9F01-E689BA5BCCF5}" type="pres">
      <dgm:prSet presAssocID="{3583361D-D2CA-43CC-A008-434F6C1D30BE}" presName="thickLine" presStyleLbl="alignNode1" presStyleIdx="2" presStyleCnt="3"/>
      <dgm:spPr/>
    </dgm:pt>
    <dgm:pt modelId="{17D85B9B-82C0-4356-8571-658E44F70427}" type="pres">
      <dgm:prSet presAssocID="{3583361D-D2CA-43CC-A008-434F6C1D30BE}" presName="horz1" presStyleCnt="0"/>
      <dgm:spPr/>
    </dgm:pt>
    <dgm:pt modelId="{89D93F86-A50A-43CE-96B4-195767F48F5F}" type="pres">
      <dgm:prSet presAssocID="{3583361D-D2CA-43CC-A008-434F6C1D30BE}" presName="tx1" presStyleLbl="revTx" presStyleIdx="2" presStyleCnt="3"/>
      <dgm:spPr/>
    </dgm:pt>
    <dgm:pt modelId="{CE473F3D-C1AF-4E8B-9DCF-DB20A28F2167}" type="pres">
      <dgm:prSet presAssocID="{3583361D-D2CA-43CC-A008-434F6C1D30BE}" presName="vert1" presStyleCnt="0"/>
      <dgm:spPr/>
    </dgm:pt>
  </dgm:ptLst>
  <dgm:cxnLst>
    <dgm:cxn modelId="{9CB14A11-3227-4A35-9FC4-F3C65F2146B3}" srcId="{3E52BFBF-9215-4036-8D25-6C23C2517339}" destId="{9BAE9A1F-F425-4125-BFC5-645899ECBE0C}" srcOrd="0" destOrd="0" parTransId="{1C224221-6D1D-4370-8EA0-98A13AEE8691}" sibTransId="{6284F2FA-2695-4C24-A2D8-F99C85E0F661}"/>
    <dgm:cxn modelId="{3CEC8A11-D4AB-4D4D-AD9C-0259BB7F1FB2}" type="presOf" srcId="{9BAE9A1F-F425-4125-BFC5-645899ECBE0C}" destId="{BFFEE430-7D08-4A2D-B858-DB6B34E8A315}" srcOrd="0" destOrd="0" presId="urn:microsoft.com/office/officeart/2008/layout/LinedList"/>
    <dgm:cxn modelId="{EBBB1720-9BFB-49AA-9141-20F0EFFA9C57}" type="presOf" srcId="{3583361D-D2CA-43CC-A008-434F6C1D30BE}" destId="{89D93F86-A50A-43CE-96B4-195767F48F5F}" srcOrd="0" destOrd="0" presId="urn:microsoft.com/office/officeart/2008/layout/LinedList"/>
    <dgm:cxn modelId="{C5D7479D-EFCD-4157-BE00-A9CCD881C221}" type="presOf" srcId="{3E52BFBF-9215-4036-8D25-6C23C2517339}" destId="{56C5D3B1-3884-46DF-9931-57A88457B5B9}" srcOrd="0" destOrd="0" presId="urn:microsoft.com/office/officeart/2008/layout/LinedList"/>
    <dgm:cxn modelId="{9C9A7AEF-6E4B-4E68-9EB5-89D104881FC3}" srcId="{3E52BFBF-9215-4036-8D25-6C23C2517339}" destId="{3983B049-F066-4E55-BBB0-B35B5FE25529}" srcOrd="1" destOrd="0" parTransId="{0776B6DD-10BC-4E40-AEE2-3A157F655C70}" sibTransId="{54D96661-E7EC-4183-8135-1DC71DC7366E}"/>
    <dgm:cxn modelId="{733887F5-186F-49D7-8B80-3EC8F938B3AA}" srcId="{3E52BFBF-9215-4036-8D25-6C23C2517339}" destId="{3583361D-D2CA-43CC-A008-434F6C1D30BE}" srcOrd="2" destOrd="0" parTransId="{AA9C91C6-B89C-4AB4-BBCD-1324D6FB0870}" sibTransId="{AF4E92F7-5C39-4147-BFB1-0FFD31745894}"/>
    <dgm:cxn modelId="{503ACCFD-9BAB-47CD-8AC4-D2B49E51D4EE}" type="presOf" srcId="{3983B049-F066-4E55-BBB0-B35B5FE25529}" destId="{B6DA7E45-28BD-4047-AA62-589430CDE8D9}" srcOrd="0" destOrd="0" presId="urn:microsoft.com/office/officeart/2008/layout/LinedList"/>
    <dgm:cxn modelId="{A89BE340-D54C-41F8-AE04-DA2B4EDD3F28}" type="presParOf" srcId="{56C5D3B1-3884-46DF-9931-57A88457B5B9}" destId="{3177DBCF-60B7-4A1B-BDDC-52A5E34E34EE}" srcOrd="0" destOrd="0" presId="urn:microsoft.com/office/officeart/2008/layout/LinedList"/>
    <dgm:cxn modelId="{F66BFBE1-A6CE-4122-AA27-DF4DBADC617E}" type="presParOf" srcId="{56C5D3B1-3884-46DF-9931-57A88457B5B9}" destId="{565CB77F-63BD-4637-B3D9-FA33528E4F8A}" srcOrd="1" destOrd="0" presId="urn:microsoft.com/office/officeart/2008/layout/LinedList"/>
    <dgm:cxn modelId="{CEDB6091-F188-493A-9486-3BA2D490AD7A}" type="presParOf" srcId="{565CB77F-63BD-4637-B3D9-FA33528E4F8A}" destId="{BFFEE430-7D08-4A2D-B858-DB6B34E8A315}" srcOrd="0" destOrd="0" presId="urn:microsoft.com/office/officeart/2008/layout/LinedList"/>
    <dgm:cxn modelId="{8C675231-B8B0-4B85-A727-CD0156BE7B65}" type="presParOf" srcId="{565CB77F-63BD-4637-B3D9-FA33528E4F8A}" destId="{F1022214-9A97-455E-BCCE-B0B9C77E1E68}" srcOrd="1" destOrd="0" presId="urn:microsoft.com/office/officeart/2008/layout/LinedList"/>
    <dgm:cxn modelId="{4845A7EB-724C-405A-A568-276404EB2859}" type="presParOf" srcId="{56C5D3B1-3884-46DF-9931-57A88457B5B9}" destId="{B50B7B07-99F1-4276-9298-E4DD345F2341}" srcOrd="2" destOrd="0" presId="urn:microsoft.com/office/officeart/2008/layout/LinedList"/>
    <dgm:cxn modelId="{1AD40952-BE8E-4B7D-83F3-17D8E6706300}" type="presParOf" srcId="{56C5D3B1-3884-46DF-9931-57A88457B5B9}" destId="{0EFC5BBE-16D0-494A-8140-8A5D3A361081}" srcOrd="3" destOrd="0" presId="urn:microsoft.com/office/officeart/2008/layout/LinedList"/>
    <dgm:cxn modelId="{1B57ECC4-DCA5-44D1-9636-D5C10BDA0184}" type="presParOf" srcId="{0EFC5BBE-16D0-494A-8140-8A5D3A361081}" destId="{B6DA7E45-28BD-4047-AA62-589430CDE8D9}" srcOrd="0" destOrd="0" presId="urn:microsoft.com/office/officeart/2008/layout/LinedList"/>
    <dgm:cxn modelId="{E99F5C11-08F0-4980-A771-E83D6F12A0B0}" type="presParOf" srcId="{0EFC5BBE-16D0-494A-8140-8A5D3A361081}" destId="{34F5AEEE-FF77-4A23-86BE-6170DBADE6CA}" srcOrd="1" destOrd="0" presId="urn:microsoft.com/office/officeart/2008/layout/LinedList"/>
    <dgm:cxn modelId="{88E2C4C2-E720-48B4-ACB0-D62A690F6A30}" type="presParOf" srcId="{56C5D3B1-3884-46DF-9931-57A88457B5B9}" destId="{C5B9E0F8-21A0-46E0-9F01-E689BA5BCCF5}" srcOrd="4" destOrd="0" presId="urn:microsoft.com/office/officeart/2008/layout/LinedList"/>
    <dgm:cxn modelId="{902BB56E-471D-4444-A5CC-4270F6D21F54}" type="presParOf" srcId="{56C5D3B1-3884-46DF-9931-57A88457B5B9}" destId="{17D85B9B-82C0-4356-8571-658E44F70427}" srcOrd="5" destOrd="0" presId="urn:microsoft.com/office/officeart/2008/layout/LinedList"/>
    <dgm:cxn modelId="{E8D1D090-A207-42B1-8A73-E7D278947DA1}" type="presParOf" srcId="{17D85B9B-82C0-4356-8571-658E44F70427}" destId="{89D93F86-A50A-43CE-96B4-195767F48F5F}" srcOrd="0" destOrd="0" presId="urn:microsoft.com/office/officeart/2008/layout/LinedList"/>
    <dgm:cxn modelId="{EE731B38-C8A1-4DDC-93B8-A993F21ECD84}" type="presParOf" srcId="{17D85B9B-82C0-4356-8571-658E44F70427}" destId="{CE473F3D-C1AF-4E8B-9DCF-DB20A28F216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F5D38B-BFD2-4227-BED8-2BC2FD5DEBF2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it-IT"/>
        </a:p>
      </dgm:t>
    </dgm:pt>
    <dgm:pt modelId="{A280D410-7A40-4B6D-8262-900A909ABC85}">
      <dgm:prSet/>
      <dgm:spPr/>
      <dgm:t>
        <a:bodyPr/>
        <a:lstStyle/>
        <a:p>
          <a:r>
            <a:rPr lang="it-IT" b="1" dirty="0"/>
            <a:t>Multimediale</a:t>
          </a:r>
          <a:r>
            <a:rPr lang="it-IT" dirty="0"/>
            <a:t> = insieme di informazioni trasmesse da uno o più media in unione a testo e grafica</a:t>
          </a:r>
        </a:p>
      </dgm:t>
    </dgm:pt>
    <dgm:pt modelId="{59F7E136-3EBA-4043-886A-02A2F6E6A119}" type="parTrans" cxnId="{59B714E9-0354-4EA1-833F-635ED5C09D76}">
      <dgm:prSet/>
      <dgm:spPr/>
      <dgm:t>
        <a:bodyPr/>
        <a:lstStyle/>
        <a:p>
          <a:endParaRPr lang="it-IT"/>
        </a:p>
      </dgm:t>
    </dgm:pt>
    <dgm:pt modelId="{86D5BB29-DFC5-4E26-94C0-4B3BCE618EE1}" type="sibTrans" cxnId="{59B714E9-0354-4EA1-833F-635ED5C09D76}">
      <dgm:prSet/>
      <dgm:spPr/>
      <dgm:t>
        <a:bodyPr/>
        <a:lstStyle/>
        <a:p>
          <a:endParaRPr lang="it-IT"/>
        </a:p>
      </dgm:t>
    </dgm:pt>
    <dgm:pt modelId="{7877A279-F789-4C38-9822-A75C92086608}">
      <dgm:prSet/>
      <dgm:spPr/>
      <dgm:t>
        <a:bodyPr/>
        <a:lstStyle/>
        <a:p>
          <a:r>
            <a:rPr lang="it-IT" b="1" dirty="0"/>
            <a:t>Ipermediale</a:t>
          </a:r>
          <a:r>
            <a:rPr lang="it-IT" dirty="0"/>
            <a:t> = documento multimediale con collegamenti ipertestuali</a:t>
          </a:r>
        </a:p>
      </dgm:t>
    </dgm:pt>
    <dgm:pt modelId="{B1832E00-C61B-484C-93A9-C1A6C62442AA}" type="parTrans" cxnId="{64624BFC-9DED-4A71-A939-B9DED071F063}">
      <dgm:prSet/>
      <dgm:spPr/>
      <dgm:t>
        <a:bodyPr/>
        <a:lstStyle/>
        <a:p>
          <a:endParaRPr lang="it-IT"/>
        </a:p>
      </dgm:t>
    </dgm:pt>
    <dgm:pt modelId="{8E2C27BE-600D-4265-8F14-5735A169283E}" type="sibTrans" cxnId="{64624BFC-9DED-4A71-A939-B9DED071F063}">
      <dgm:prSet/>
      <dgm:spPr/>
      <dgm:t>
        <a:bodyPr/>
        <a:lstStyle/>
        <a:p>
          <a:endParaRPr lang="it-IT"/>
        </a:p>
      </dgm:t>
    </dgm:pt>
    <dgm:pt modelId="{DF34F77A-CEAA-4693-9FCB-0FFA7D10A91A}">
      <dgm:prSet/>
      <dgm:spPr/>
      <dgm:t>
        <a:bodyPr/>
        <a:lstStyle/>
        <a:p>
          <a:r>
            <a:rPr lang="it-IT" dirty="0"/>
            <a:t>Multimedialità </a:t>
          </a:r>
          <a:r>
            <a:rPr lang="it-IT" b="1" dirty="0"/>
            <a:t>statica</a:t>
          </a:r>
          <a:r>
            <a:rPr lang="it-IT" dirty="0"/>
            <a:t> vs </a:t>
          </a:r>
          <a:r>
            <a:rPr lang="it-IT" b="1" dirty="0"/>
            <a:t>dinamica</a:t>
          </a:r>
        </a:p>
      </dgm:t>
    </dgm:pt>
    <dgm:pt modelId="{D6387E54-BBE7-48FA-9BAF-ACBADD49B4B2}" type="parTrans" cxnId="{E22C9F2C-FDED-4050-B893-142B3AA223EB}">
      <dgm:prSet/>
      <dgm:spPr/>
      <dgm:t>
        <a:bodyPr/>
        <a:lstStyle/>
        <a:p>
          <a:endParaRPr lang="it-IT"/>
        </a:p>
      </dgm:t>
    </dgm:pt>
    <dgm:pt modelId="{DD3EE7B3-7020-4AFF-BDD0-32987D2A3926}" type="sibTrans" cxnId="{E22C9F2C-FDED-4050-B893-142B3AA223EB}">
      <dgm:prSet/>
      <dgm:spPr/>
      <dgm:t>
        <a:bodyPr/>
        <a:lstStyle/>
        <a:p>
          <a:endParaRPr lang="it-IT"/>
        </a:p>
      </dgm:t>
    </dgm:pt>
    <dgm:pt modelId="{3695CA04-71BD-4933-8ED7-7F8597D731EA}" type="pres">
      <dgm:prSet presAssocID="{E3F5D38B-BFD2-4227-BED8-2BC2FD5DEBF2}" presName="vert0" presStyleCnt="0">
        <dgm:presLayoutVars>
          <dgm:dir/>
          <dgm:animOne val="branch"/>
          <dgm:animLvl val="lvl"/>
        </dgm:presLayoutVars>
      </dgm:prSet>
      <dgm:spPr/>
    </dgm:pt>
    <dgm:pt modelId="{CB62C0E7-2EA6-4E77-9123-944B12C9358B}" type="pres">
      <dgm:prSet presAssocID="{A280D410-7A40-4B6D-8262-900A909ABC85}" presName="thickLine" presStyleLbl="alignNode1" presStyleIdx="0" presStyleCnt="3"/>
      <dgm:spPr/>
    </dgm:pt>
    <dgm:pt modelId="{C6236866-B7E9-4FE7-B736-EA8093F39F9F}" type="pres">
      <dgm:prSet presAssocID="{A280D410-7A40-4B6D-8262-900A909ABC85}" presName="horz1" presStyleCnt="0"/>
      <dgm:spPr/>
    </dgm:pt>
    <dgm:pt modelId="{8B2D6824-96D7-4EA4-AD3B-A2E807DC97AA}" type="pres">
      <dgm:prSet presAssocID="{A280D410-7A40-4B6D-8262-900A909ABC85}" presName="tx1" presStyleLbl="revTx" presStyleIdx="0" presStyleCnt="3"/>
      <dgm:spPr/>
    </dgm:pt>
    <dgm:pt modelId="{6AC1891C-C877-4E90-B8C2-55ADFED9425E}" type="pres">
      <dgm:prSet presAssocID="{A280D410-7A40-4B6D-8262-900A909ABC85}" presName="vert1" presStyleCnt="0"/>
      <dgm:spPr/>
    </dgm:pt>
    <dgm:pt modelId="{B7E85CA4-2541-4E26-99E0-98A1FFE44537}" type="pres">
      <dgm:prSet presAssocID="{7877A279-F789-4C38-9822-A75C92086608}" presName="thickLine" presStyleLbl="alignNode1" presStyleIdx="1" presStyleCnt="3"/>
      <dgm:spPr/>
    </dgm:pt>
    <dgm:pt modelId="{E5DB6C82-BB6C-46DD-8A3B-43E20DBA7C55}" type="pres">
      <dgm:prSet presAssocID="{7877A279-F789-4C38-9822-A75C92086608}" presName="horz1" presStyleCnt="0"/>
      <dgm:spPr/>
    </dgm:pt>
    <dgm:pt modelId="{1539E7D2-18EE-4BCC-9F77-83C0CA82F03E}" type="pres">
      <dgm:prSet presAssocID="{7877A279-F789-4C38-9822-A75C92086608}" presName="tx1" presStyleLbl="revTx" presStyleIdx="1" presStyleCnt="3"/>
      <dgm:spPr/>
    </dgm:pt>
    <dgm:pt modelId="{3F20AF4E-3927-4CF1-ABE2-E4F28BB5C7EC}" type="pres">
      <dgm:prSet presAssocID="{7877A279-F789-4C38-9822-A75C92086608}" presName="vert1" presStyleCnt="0"/>
      <dgm:spPr/>
    </dgm:pt>
    <dgm:pt modelId="{2FDEB6FD-F47C-4C4A-9885-BE39BA41DFB7}" type="pres">
      <dgm:prSet presAssocID="{DF34F77A-CEAA-4693-9FCB-0FFA7D10A91A}" presName="thickLine" presStyleLbl="alignNode1" presStyleIdx="2" presStyleCnt="3"/>
      <dgm:spPr/>
    </dgm:pt>
    <dgm:pt modelId="{2AD1FBC7-E5C2-4E9D-B4EF-B3AE79D2D75C}" type="pres">
      <dgm:prSet presAssocID="{DF34F77A-CEAA-4693-9FCB-0FFA7D10A91A}" presName="horz1" presStyleCnt="0"/>
      <dgm:spPr/>
    </dgm:pt>
    <dgm:pt modelId="{4C260E03-247E-4460-A6F6-E2F92E71EA6F}" type="pres">
      <dgm:prSet presAssocID="{DF34F77A-CEAA-4693-9FCB-0FFA7D10A91A}" presName="tx1" presStyleLbl="revTx" presStyleIdx="2" presStyleCnt="3"/>
      <dgm:spPr/>
    </dgm:pt>
    <dgm:pt modelId="{C006A449-D141-4371-A597-0BEA4F524915}" type="pres">
      <dgm:prSet presAssocID="{DF34F77A-CEAA-4693-9FCB-0FFA7D10A91A}" presName="vert1" presStyleCnt="0"/>
      <dgm:spPr/>
    </dgm:pt>
  </dgm:ptLst>
  <dgm:cxnLst>
    <dgm:cxn modelId="{A612FB00-7DD0-427A-A1F1-3EA6793CDF4F}" type="presOf" srcId="{A280D410-7A40-4B6D-8262-900A909ABC85}" destId="{8B2D6824-96D7-4EA4-AD3B-A2E807DC97AA}" srcOrd="0" destOrd="0" presId="urn:microsoft.com/office/officeart/2008/layout/LinedList"/>
    <dgm:cxn modelId="{E22C9F2C-FDED-4050-B893-142B3AA223EB}" srcId="{E3F5D38B-BFD2-4227-BED8-2BC2FD5DEBF2}" destId="{DF34F77A-CEAA-4693-9FCB-0FFA7D10A91A}" srcOrd="2" destOrd="0" parTransId="{D6387E54-BBE7-48FA-9BAF-ACBADD49B4B2}" sibTransId="{DD3EE7B3-7020-4AFF-BDD0-32987D2A3926}"/>
    <dgm:cxn modelId="{19DF324A-ED8F-40A8-A1E6-255E1F98A235}" type="presOf" srcId="{DF34F77A-CEAA-4693-9FCB-0FFA7D10A91A}" destId="{4C260E03-247E-4460-A6F6-E2F92E71EA6F}" srcOrd="0" destOrd="0" presId="urn:microsoft.com/office/officeart/2008/layout/LinedList"/>
    <dgm:cxn modelId="{5E4C2E86-2858-4A14-8096-DE36F0D43872}" type="presOf" srcId="{7877A279-F789-4C38-9822-A75C92086608}" destId="{1539E7D2-18EE-4BCC-9F77-83C0CA82F03E}" srcOrd="0" destOrd="0" presId="urn:microsoft.com/office/officeart/2008/layout/LinedList"/>
    <dgm:cxn modelId="{8EA10CC7-207F-4BA5-A162-32F4C59F4B11}" type="presOf" srcId="{E3F5D38B-BFD2-4227-BED8-2BC2FD5DEBF2}" destId="{3695CA04-71BD-4933-8ED7-7F8597D731EA}" srcOrd="0" destOrd="0" presId="urn:microsoft.com/office/officeart/2008/layout/LinedList"/>
    <dgm:cxn modelId="{59B714E9-0354-4EA1-833F-635ED5C09D76}" srcId="{E3F5D38B-BFD2-4227-BED8-2BC2FD5DEBF2}" destId="{A280D410-7A40-4B6D-8262-900A909ABC85}" srcOrd="0" destOrd="0" parTransId="{59F7E136-3EBA-4043-886A-02A2F6E6A119}" sibTransId="{86D5BB29-DFC5-4E26-94C0-4B3BCE618EE1}"/>
    <dgm:cxn modelId="{64624BFC-9DED-4A71-A939-B9DED071F063}" srcId="{E3F5D38B-BFD2-4227-BED8-2BC2FD5DEBF2}" destId="{7877A279-F789-4C38-9822-A75C92086608}" srcOrd="1" destOrd="0" parTransId="{B1832E00-C61B-484C-93A9-C1A6C62442AA}" sibTransId="{8E2C27BE-600D-4265-8F14-5735A169283E}"/>
    <dgm:cxn modelId="{FE90D28F-BF25-4D8F-9D04-4B3D848A5A79}" type="presParOf" srcId="{3695CA04-71BD-4933-8ED7-7F8597D731EA}" destId="{CB62C0E7-2EA6-4E77-9123-944B12C9358B}" srcOrd="0" destOrd="0" presId="urn:microsoft.com/office/officeart/2008/layout/LinedList"/>
    <dgm:cxn modelId="{BC279FD9-00A5-4501-A25B-6D40FC480563}" type="presParOf" srcId="{3695CA04-71BD-4933-8ED7-7F8597D731EA}" destId="{C6236866-B7E9-4FE7-B736-EA8093F39F9F}" srcOrd="1" destOrd="0" presId="urn:microsoft.com/office/officeart/2008/layout/LinedList"/>
    <dgm:cxn modelId="{52D2AC92-CE96-4FFA-ACEC-243CB1116E28}" type="presParOf" srcId="{C6236866-B7E9-4FE7-B736-EA8093F39F9F}" destId="{8B2D6824-96D7-4EA4-AD3B-A2E807DC97AA}" srcOrd="0" destOrd="0" presId="urn:microsoft.com/office/officeart/2008/layout/LinedList"/>
    <dgm:cxn modelId="{CC1186CE-499B-41C0-9815-3E6F9340738E}" type="presParOf" srcId="{C6236866-B7E9-4FE7-B736-EA8093F39F9F}" destId="{6AC1891C-C877-4E90-B8C2-55ADFED9425E}" srcOrd="1" destOrd="0" presId="urn:microsoft.com/office/officeart/2008/layout/LinedList"/>
    <dgm:cxn modelId="{7B8A9605-C0ED-46B1-8CEF-5AE9140C6DAA}" type="presParOf" srcId="{3695CA04-71BD-4933-8ED7-7F8597D731EA}" destId="{B7E85CA4-2541-4E26-99E0-98A1FFE44537}" srcOrd="2" destOrd="0" presId="urn:microsoft.com/office/officeart/2008/layout/LinedList"/>
    <dgm:cxn modelId="{CDF1AAA4-6198-4512-BA36-86185FCF558E}" type="presParOf" srcId="{3695CA04-71BD-4933-8ED7-7F8597D731EA}" destId="{E5DB6C82-BB6C-46DD-8A3B-43E20DBA7C55}" srcOrd="3" destOrd="0" presId="urn:microsoft.com/office/officeart/2008/layout/LinedList"/>
    <dgm:cxn modelId="{DC799513-70FF-40F0-B87A-5E53A649EC8A}" type="presParOf" srcId="{E5DB6C82-BB6C-46DD-8A3B-43E20DBA7C55}" destId="{1539E7D2-18EE-4BCC-9F77-83C0CA82F03E}" srcOrd="0" destOrd="0" presId="urn:microsoft.com/office/officeart/2008/layout/LinedList"/>
    <dgm:cxn modelId="{5187411E-E92E-4932-8BEE-5C6FC72548F7}" type="presParOf" srcId="{E5DB6C82-BB6C-46DD-8A3B-43E20DBA7C55}" destId="{3F20AF4E-3927-4CF1-ABE2-E4F28BB5C7EC}" srcOrd="1" destOrd="0" presId="urn:microsoft.com/office/officeart/2008/layout/LinedList"/>
    <dgm:cxn modelId="{B4E1D3ED-A38E-49F3-9A4F-6CD97AA5D70D}" type="presParOf" srcId="{3695CA04-71BD-4933-8ED7-7F8597D731EA}" destId="{2FDEB6FD-F47C-4C4A-9885-BE39BA41DFB7}" srcOrd="4" destOrd="0" presId="urn:microsoft.com/office/officeart/2008/layout/LinedList"/>
    <dgm:cxn modelId="{9181908B-6603-4AE7-ABF6-105A33AD1A29}" type="presParOf" srcId="{3695CA04-71BD-4933-8ED7-7F8597D731EA}" destId="{2AD1FBC7-E5C2-4E9D-B4EF-B3AE79D2D75C}" srcOrd="5" destOrd="0" presId="urn:microsoft.com/office/officeart/2008/layout/LinedList"/>
    <dgm:cxn modelId="{F77BABD3-6783-43A3-9D89-CE661F46E842}" type="presParOf" srcId="{2AD1FBC7-E5C2-4E9D-B4EF-B3AE79D2D75C}" destId="{4C260E03-247E-4460-A6F6-E2F92E71EA6F}" srcOrd="0" destOrd="0" presId="urn:microsoft.com/office/officeart/2008/layout/LinedList"/>
    <dgm:cxn modelId="{7303F6EF-95EC-499A-B93D-D0DC645BCF38}" type="presParOf" srcId="{2AD1FBC7-E5C2-4E9D-B4EF-B3AE79D2D75C}" destId="{C006A449-D141-4371-A597-0BEA4F52491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26A298-5DDB-4C13-B887-68F53D57AD6D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it-IT"/>
        </a:p>
      </dgm:t>
    </dgm:pt>
    <dgm:pt modelId="{2F830512-2FCB-4438-8A9F-E938E3389937}">
      <dgm:prSet/>
      <dgm:spPr/>
      <dgm:t>
        <a:bodyPr/>
        <a:lstStyle/>
        <a:p>
          <a:r>
            <a:rPr lang="it-IT"/>
            <a:t>Applicazione multimediale interattiva</a:t>
          </a:r>
        </a:p>
      </dgm:t>
    </dgm:pt>
    <dgm:pt modelId="{42667F14-4930-4940-90FA-6F6C53FCB217}" type="parTrans" cxnId="{AF19977C-5F61-4BF9-9D3D-E4F7D49D459D}">
      <dgm:prSet/>
      <dgm:spPr/>
      <dgm:t>
        <a:bodyPr/>
        <a:lstStyle/>
        <a:p>
          <a:endParaRPr lang="it-IT"/>
        </a:p>
      </dgm:t>
    </dgm:pt>
    <dgm:pt modelId="{BD01DBA2-93AE-40EA-90FA-91CE729AD5AE}" type="sibTrans" cxnId="{AF19977C-5F61-4BF9-9D3D-E4F7D49D459D}">
      <dgm:prSet phldrT="01"/>
      <dgm:spPr/>
    </dgm:pt>
    <dgm:pt modelId="{BBAF0291-611C-4591-90D7-F6F0E3611689}">
      <dgm:prSet/>
      <dgm:spPr/>
      <dgm:t>
        <a:bodyPr/>
        <a:lstStyle/>
        <a:p>
          <a:r>
            <a:rPr lang="it-IT"/>
            <a:t>HTML (Hyper Text Markup Language) per la fruizione degli ipermedia su Internet</a:t>
          </a:r>
        </a:p>
      </dgm:t>
    </dgm:pt>
    <dgm:pt modelId="{30CCAB97-9D77-4DD2-B9A8-0C6FB4938622}" type="parTrans" cxnId="{17CDD991-4245-4ED4-A1A3-EDC1FDD63E5C}">
      <dgm:prSet/>
      <dgm:spPr/>
      <dgm:t>
        <a:bodyPr/>
        <a:lstStyle/>
        <a:p>
          <a:endParaRPr lang="it-IT"/>
        </a:p>
      </dgm:t>
    </dgm:pt>
    <dgm:pt modelId="{09B3D35E-09AB-4E7B-946D-68E769B27D8F}" type="sibTrans" cxnId="{17CDD991-4245-4ED4-A1A3-EDC1FDD63E5C}">
      <dgm:prSet phldrT="02"/>
      <dgm:spPr/>
    </dgm:pt>
    <dgm:pt modelId="{C0B8093D-0395-4B9B-8305-517224E459E5}">
      <dgm:prSet/>
      <dgm:spPr/>
      <dgm:t>
        <a:bodyPr/>
        <a:lstStyle/>
        <a:p>
          <a:r>
            <a:rPr lang="it-IT"/>
            <a:t>Pagine e oggetti vengono memorizzati in cartelle </a:t>
          </a:r>
          <a:r>
            <a:rPr lang="it-IT">
              <a:sym typeface="Wingdings" panose="05000000000000000000" pitchFamily="2" charset="2"/>
            </a:rPr>
            <a:t></a:t>
          </a:r>
          <a:r>
            <a:rPr lang="it-IT"/>
            <a:t> sito web</a:t>
          </a:r>
        </a:p>
      </dgm:t>
    </dgm:pt>
    <dgm:pt modelId="{65CDFFF5-EC07-42EA-A245-CA577EF21135}" type="parTrans" cxnId="{47092476-F672-4A72-A1F1-D37047FCAA75}">
      <dgm:prSet/>
      <dgm:spPr/>
      <dgm:t>
        <a:bodyPr/>
        <a:lstStyle/>
        <a:p>
          <a:endParaRPr lang="it-IT"/>
        </a:p>
      </dgm:t>
    </dgm:pt>
    <dgm:pt modelId="{9E1721F0-ECEB-480C-9339-6B344729BB33}" type="sibTrans" cxnId="{47092476-F672-4A72-A1F1-D37047FCAA75}">
      <dgm:prSet phldrT="03"/>
      <dgm:spPr/>
    </dgm:pt>
    <dgm:pt modelId="{53A3268F-0662-478F-99C0-947E73A116C5}" type="pres">
      <dgm:prSet presAssocID="{3226A298-5DDB-4C13-B887-68F53D57AD6D}" presName="vert0" presStyleCnt="0">
        <dgm:presLayoutVars>
          <dgm:dir/>
          <dgm:animOne val="branch"/>
          <dgm:animLvl val="lvl"/>
        </dgm:presLayoutVars>
      </dgm:prSet>
      <dgm:spPr/>
    </dgm:pt>
    <dgm:pt modelId="{19231464-0B43-4127-A379-F644021A7B2F}" type="pres">
      <dgm:prSet presAssocID="{2F830512-2FCB-4438-8A9F-E938E3389937}" presName="thickLine" presStyleLbl="alignNode1" presStyleIdx="0" presStyleCnt="3"/>
      <dgm:spPr/>
    </dgm:pt>
    <dgm:pt modelId="{EAF06660-B7E3-42D2-AB18-BB8D03E67F43}" type="pres">
      <dgm:prSet presAssocID="{2F830512-2FCB-4438-8A9F-E938E3389937}" presName="horz1" presStyleCnt="0"/>
      <dgm:spPr/>
    </dgm:pt>
    <dgm:pt modelId="{A0800C5B-C751-4A37-982D-3470BA472465}" type="pres">
      <dgm:prSet presAssocID="{2F830512-2FCB-4438-8A9F-E938E3389937}" presName="tx1" presStyleLbl="revTx" presStyleIdx="0" presStyleCnt="3"/>
      <dgm:spPr/>
    </dgm:pt>
    <dgm:pt modelId="{1F643AE6-DE44-4F02-BF51-8B50AD0F9822}" type="pres">
      <dgm:prSet presAssocID="{2F830512-2FCB-4438-8A9F-E938E3389937}" presName="vert1" presStyleCnt="0"/>
      <dgm:spPr/>
    </dgm:pt>
    <dgm:pt modelId="{8AC306CF-FE6B-4548-AC4B-35E9D6A4E6D1}" type="pres">
      <dgm:prSet presAssocID="{BBAF0291-611C-4591-90D7-F6F0E3611689}" presName="thickLine" presStyleLbl="alignNode1" presStyleIdx="1" presStyleCnt="3"/>
      <dgm:spPr/>
    </dgm:pt>
    <dgm:pt modelId="{AC73E4EA-48A0-4037-9C46-9580B816960B}" type="pres">
      <dgm:prSet presAssocID="{BBAF0291-611C-4591-90D7-F6F0E3611689}" presName="horz1" presStyleCnt="0"/>
      <dgm:spPr/>
    </dgm:pt>
    <dgm:pt modelId="{51E491B5-3040-4F27-BEF4-0EC1D56048CB}" type="pres">
      <dgm:prSet presAssocID="{BBAF0291-611C-4591-90D7-F6F0E3611689}" presName="tx1" presStyleLbl="revTx" presStyleIdx="1" presStyleCnt="3"/>
      <dgm:spPr/>
    </dgm:pt>
    <dgm:pt modelId="{7AED3266-BB3E-44D9-8CB6-13195400B4ED}" type="pres">
      <dgm:prSet presAssocID="{BBAF0291-611C-4591-90D7-F6F0E3611689}" presName="vert1" presStyleCnt="0"/>
      <dgm:spPr/>
    </dgm:pt>
    <dgm:pt modelId="{C6A8AB2F-C879-4BEF-BE54-7340E3A1EF42}" type="pres">
      <dgm:prSet presAssocID="{C0B8093D-0395-4B9B-8305-517224E459E5}" presName="thickLine" presStyleLbl="alignNode1" presStyleIdx="2" presStyleCnt="3"/>
      <dgm:spPr/>
    </dgm:pt>
    <dgm:pt modelId="{90214254-AB30-4B11-AC7F-1AE4CD86F95E}" type="pres">
      <dgm:prSet presAssocID="{C0B8093D-0395-4B9B-8305-517224E459E5}" presName="horz1" presStyleCnt="0"/>
      <dgm:spPr/>
    </dgm:pt>
    <dgm:pt modelId="{8E928E1E-BEE2-4126-B4A0-10D05EBC6D52}" type="pres">
      <dgm:prSet presAssocID="{C0B8093D-0395-4B9B-8305-517224E459E5}" presName="tx1" presStyleLbl="revTx" presStyleIdx="2" presStyleCnt="3"/>
      <dgm:spPr/>
    </dgm:pt>
    <dgm:pt modelId="{75D8B45F-4EF9-43A7-9457-8C5D6C6FF514}" type="pres">
      <dgm:prSet presAssocID="{C0B8093D-0395-4B9B-8305-517224E459E5}" presName="vert1" presStyleCnt="0"/>
      <dgm:spPr/>
    </dgm:pt>
  </dgm:ptLst>
  <dgm:cxnLst>
    <dgm:cxn modelId="{AA188414-B15F-47D8-A319-985D466AB1D0}" type="presOf" srcId="{3226A298-5DDB-4C13-B887-68F53D57AD6D}" destId="{53A3268F-0662-478F-99C0-947E73A116C5}" srcOrd="0" destOrd="0" presId="urn:microsoft.com/office/officeart/2008/layout/LinedList"/>
    <dgm:cxn modelId="{BDEA5D39-1D31-4BCC-AD14-978C7331BDF6}" type="presOf" srcId="{BBAF0291-611C-4591-90D7-F6F0E3611689}" destId="{51E491B5-3040-4F27-BEF4-0EC1D56048CB}" srcOrd="0" destOrd="0" presId="urn:microsoft.com/office/officeart/2008/layout/LinedList"/>
    <dgm:cxn modelId="{47092476-F672-4A72-A1F1-D37047FCAA75}" srcId="{3226A298-5DDB-4C13-B887-68F53D57AD6D}" destId="{C0B8093D-0395-4B9B-8305-517224E459E5}" srcOrd="2" destOrd="0" parTransId="{65CDFFF5-EC07-42EA-A245-CA577EF21135}" sibTransId="{9E1721F0-ECEB-480C-9339-6B344729BB33}"/>
    <dgm:cxn modelId="{AF19977C-5F61-4BF9-9D3D-E4F7D49D459D}" srcId="{3226A298-5DDB-4C13-B887-68F53D57AD6D}" destId="{2F830512-2FCB-4438-8A9F-E938E3389937}" srcOrd="0" destOrd="0" parTransId="{42667F14-4930-4940-90FA-6F6C53FCB217}" sibTransId="{BD01DBA2-93AE-40EA-90FA-91CE729AD5AE}"/>
    <dgm:cxn modelId="{962D9C83-1529-4AA2-AD07-B3972616C4FD}" type="presOf" srcId="{2F830512-2FCB-4438-8A9F-E938E3389937}" destId="{A0800C5B-C751-4A37-982D-3470BA472465}" srcOrd="0" destOrd="0" presId="urn:microsoft.com/office/officeart/2008/layout/LinedList"/>
    <dgm:cxn modelId="{17CDD991-4245-4ED4-A1A3-EDC1FDD63E5C}" srcId="{3226A298-5DDB-4C13-B887-68F53D57AD6D}" destId="{BBAF0291-611C-4591-90D7-F6F0E3611689}" srcOrd="1" destOrd="0" parTransId="{30CCAB97-9D77-4DD2-B9A8-0C6FB4938622}" sibTransId="{09B3D35E-09AB-4E7B-946D-68E769B27D8F}"/>
    <dgm:cxn modelId="{85BA80B8-54F5-49B0-979F-DC371F110E19}" type="presOf" srcId="{C0B8093D-0395-4B9B-8305-517224E459E5}" destId="{8E928E1E-BEE2-4126-B4A0-10D05EBC6D52}" srcOrd="0" destOrd="0" presId="urn:microsoft.com/office/officeart/2008/layout/LinedList"/>
    <dgm:cxn modelId="{8FBADAB0-D29E-4D9B-B247-7E9E2BAD785D}" type="presParOf" srcId="{53A3268F-0662-478F-99C0-947E73A116C5}" destId="{19231464-0B43-4127-A379-F644021A7B2F}" srcOrd="0" destOrd="0" presId="urn:microsoft.com/office/officeart/2008/layout/LinedList"/>
    <dgm:cxn modelId="{FB935C34-0335-4BA5-9A71-2B891F1F8D39}" type="presParOf" srcId="{53A3268F-0662-478F-99C0-947E73A116C5}" destId="{EAF06660-B7E3-42D2-AB18-BB8D03E67F43}" srcOrd="1" destOrd="0" presId="urn:microsoft.com/office/officeart/2008/layout/LinedList"/>
    <dgm:cxn modelId="{C4C100C0-E0D8-4C1E-AAD8-59EC4C50A0C5}" type="presParOf" srcId="{EAF06660-B7E3-42D2-AB18-BB8D03E67F43}" destId="{A0800C5B-C751-4A37-982D-3470BA472465}" srcOrd="0" destOrd="0" presId="urn:microsoft.com/office/officeart/2008/layout/LinedList"/>
    <dgm:cxn modelId="{FF30681E-9D8F-40F1-8D96-693055C96626}" type="presParOf" srcId="{EAF06660-B7E3-42D2-AB18-BB8D03E67F43}" destId="{1F643AE6-DE44-4F02-BF51-8B50AD0F9822}" srcOrd="1" destOrd="0" presId="urn:microsoft.com/office/officeart/2008/layout/LinedList"/>
    <dgm:cxn modelId="{FF7DAA2D-B383-446D-9360-F1BBB23F6DAC}" type="presParOf" srcId="{53A3268F-0662-478F-99C0-947E73A116C5}" destId="{8AC306CF-FE6B-4548-AC4B-35E9D6A4E6D1}" srcOrd="2" destOrd="0" presId="urn:microsoft.com/office/officeart/2008/layout/LinedList"/>
    <dgm:cxn modelId="{AF987EA6-68B6-4FA3-8947-F5561B29B1EF}" type="presParOf" srcId="{53A3268F-0662-478F-99C0-947E73A116C5}" destId="{AC73E4EA-48A0-4037-9C46-9580B816960B}" srcOrd="3" destOrd="0" presId="urn:microsoft.com/office/officeart/2008/layout/LinedList"/>
    <dgm:cxn modelId="{FBC95632-7342-4550-8135-16178AEA71EA}" type="presParOf" srcId="{AC73E4EA-48A0-4037-9C46-9580B816960B}" destId="{51E491B5-3040-4F27-BEF4-0EC1D56048CB}" srcOrd="0" destOrd="0" presId="urn:microsoft.com/office/officeart/2008/layout/LinedList"/>
    <dgm:cxn modelId="{EAB4DBBD-B24F-43E0-B9BD-FF0931FDEF85}" type="presParOf" srcId="{AC73E4EA-48A0-4037-9C46-9580B816960B}" destId="{7AED3266-BB3E-44D9-8CB6-13195400B4ED}" srcOrd="1" destOrd="0" presId="urn:microsoft.com/office/officeart/2008/layout/LinedList"/>
    <dgm:cxn modelId="{37ECD9B5-58DE-4921-8C0D-AB45FC8FDE78}" type="presParOf" srcId="{53A3268F-0662-478F-99C0-947E73A116C5}" destId="{C6A8AB2F-C879-4BEF-BE54-7340E3A1EF42}" srcOrd="4" destOrd="0" presId="urn:microsoft.com/office/officeart/2008/layout/LinedList"/>
    <dgm:cxn modelId="{A746FD9D-3673-40CC-B17F-B945F10E1BF6}" type="presParOf" srcId="{53A3268F-0662-478F-99C0-947E73A116C5}" destId="{90214254-AB30-4B11-AC7F-1AE4CD86F95E}" srcOrd="5" destOrd="0" presId="urn:microsoft.com/office/officeart/2008/layout/LinedList"/>
    <dgm:cxn modelId="{A9B546E5-188C-4653-AEB2-02F0D8E7349F}" type="presParOf" srcId="{90214254-AB30-4B11-AC7F-1AE4CD86F95E}" destId="{8E928E1E-BEE2-4126-B4A0-10D05EBC6D52}" srcOrd="0" destOrd="0" presId="urn:microsoft.com/office/officeart/2008/layout/LinedList"/>
    <dgm:cxn modelId="{2F609034-6E37-4633-9CD2-6C3FEEF69EC7}" type="presParOf" srcId="{90214254-AB30-4B11-AC7F-1AE4CD86F95E}" destId="{75D8B45F-4EF9-43A7-9457-8C5D6C6FF51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4ABC584-BC49-4630-B3F7-0B9975CF54B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3D109EBC-C2FD-4298-B8A7-0F84EFA883B6}">
      <dgm:prSet/>
      <dgm:spPr/>
      <dgm:t>
        <a:bodyPr/>
        <a:lstStyle/>
        <a:p>
          <a:r>
            <a:rPr lang="it-IT"/>
            <a:t>Permettono di </a:t>
          </a:r>
          <a:r>
            <a:rPr lang="it-IT" b="1"/>
            <a:t>esplorare in libertà</a:t>
          </a:r>
          <a:r>
            <a:rPr lang="it-IT"/>
            <a:t> testi e informazioni, costruendo in proprio la conoscenza</a:t>
          </a:r>
        </a:p>
      </dgm:t>
    </dgm:pt>
    <dgm:pt modelId="{CC36C47D-55F4-4C58-B5D2-3C86AA3D1F3E}" type="parTrans" cxnId="{21CCA83D-5A1D-4A5F-9C30-706CA738589E}">
      <dgm:prSet/>
      <dgm:spPr/>
      <dgm:t>
        <a:bodyPr/>
        <a:lstStyle/>
        <a:p>
          <a:endParaRPr lang="it-IT"/>
        </a:p>
      </dgm:t>
    </dgm:pt>
    <dgm:pt modelId="{46E7AECC-4E5C-4E0A-B409-E43B2BA3D472}" type="sibTrans" cxnId="{21CCA83D-5A1D-4A5F-9C30-706CA738589E}">
      <dgm:prSet/>
      <dgm:spPr/>
      <dgm:t>
        <a:bodyPr/>
        <a:lstStyle/>
        <a:p>
          <a:endParaRPr lang="it-IT"/>
        </a:p>
      </dgm:t>
    </dgm:pt>
    <dgm:pt modelId="{9AC111EF-9E60-47A6-9345-68DFA4C720F8}">
      <dgm:prSet/>
      <dgm:spPr/>
      <dgm:t>
        <a:bodyPr/>
        <a:lstStyle/>
        <a:p>
          <a:r>
            <a:rPr lang="it-IT"/>
            <a:t>Il lettore si stacca dal classico libro, concettualmente non esiste più un inizio e una fine, ma può spaziare a suo piacere, seguendo i propri interessi = </a:t>
          </a:r>
          <a:r>
            <a:rPr lang="it-IT" b="1"/>
            <a:t>motivazione intrinseca</a:t>
          </a:r>
          <a:endParaRPr lang="it-IT"/>
        </a:p>
      </dgm:t>
    </dgm:pt>
    <dgm:pt modelId="{20A9516F-8932-477E-A2C4-2E666901544D}" type="parTrans" cxnId="{1BE30EC6-7080-4A79-9880-B8C78F0049FD}">
      <dgm:prSet/>
      <dgm:spPr/>
      <dgm:t>
        <a:bodyPr/>
        <a:lstStyle/>
        <a:p>
          <a:endParaRPr lang="it-IT"/>
        </a:p>
      </dgm:t>
    </dgm:pt>
    <dgm:pt modelId="{46BA09F9-1154-4D77-88BE-1796033456AB}" type="sibTrans" cxnId="{1BE30EC6-7080-4A79-9880-B8C78F0049FD}">
      <dgm:prSet/>
      <dgm:spPr/>
      <dgm:t>
        <a:bodyPr/>
        <a:lstStyle/>
        <a:p>
          <a:endParaRPr lang="it-IT"/>
        </a:p>
      </dgm:t>
    </dgm:pt>
    <dgm:pt modelId="{9545F930-B7C8-4326-833B-1B237D8FD460}">
      <dgm:prSet/>
      <dgm:spPr/>
      <dgm:t>
        <a:bodyPr/>
        <a:lstStyle/>
        <a:p>
          <a:r>
            <a:rPr lang="it-IT"/>
            <a:t>E’ in grado di sviluppare la </a:t>
          </a:r>
          <a:r>
            <a:rPr lang="it-IT" b="1"/>
            <a:t>creatività</a:t>
          </a:r>
          <a:r>
            <a:rPr lang="it-IT"/>
            <a:t>, favorendo la costruzione di un prodotto concreto, di facile utilizzo, per esempio la creazione di storie o racconti multimediali</a:t>
          </a:r>
        </a:p>
      </dgm:t>
    </dgm:pt>
    <dgm:pt modelId="{EA302D84-09E5-4B4C-B881-C957C11B07BE}" type="parTrans" cxnId="{679B62B5-6B0C-4CE1-96D9-69533DE82C96}">
      <dgm:prSet/>
      <dgm:spPr/>
      <dgm:t>
        <a:bodyPr/>
        <a:lstStyle/>
        <a:p>
          <a:endParaRPr lang="it-IT"/>
        </a:p>
      </dgm:t>
    </dgm:pt>
    <dgm:pt modelId="{4E37288B-FA78-4B36-9342-FDD534F02AB8}" type="sibTrans" cxnId="{679B62B5-6B0C-4CE1-96D9-69533DE82C96}">
      <dgm:prSet/>
      <dgm:spPr/>
      <dgm:t>
        <a:bodyPr/>
        <a:lstStyle/>
        <a:p>
          <a:endParaRPr lang="it-IT"/>
        </a:p>
      </dgm:t>
    </dgm:pt>
    <dgm:pt modelId="{7869D61C-D48F-4997-8EDB-4AF3DF8E0A25}" type="pres">
      <dgm:prSet presAssocID="{24ABC584-BC49-4630-B3F7-0B9975CF54BF}" presName="vert0" presStyleCnt="0">
        <dgm:presLayoutVars>
          <dgm:dir/>
          <dgm:animOne val="branch"/>
          <dgm:animLvl val="lvl"/>
        </dgm:presLayoutVars>
      </dgm:prSet>
      <dgm:spPr/>
    </dgm:pt>
    <dgm:pt modelId="{8836C287-1F07-4E99-9895-D5A266E87D78}" type="pres">
      <dgm:prSet presAssocID="{3D109EBC-C2FD-4298-B8A7-0F84EFA883B6}" presName="thickLine" presStyleLbl="alignNode1" presStyleIdx="0" presStyleCnt="3"/>
      <dgm:spPr/>
    </dgm:pt>
    <dgm:pt modelId="{7F0084BB-9972-47C7-A906-40867ACC1DDA}" type="pres">
      <dgm:prSet presAssocID="{3D109EBC-C2FD-4298-B8A7-0F84EFA883B6}" presName="horz1" presStyleCnt="0"/>
      <dgm:spPr/>
    </dgm:pt>
    <dgm:pt modelId="{6172A174-F113-4D86-B558-3D51FE4A8A97}" type="pres">
      <dgm:prSet presAssocID="{3D109EBC-C2FD-4298-B8A7-0F84EFA883B6}" presName="tx1" presStyleLbl="revTx" presStyleIdx="0" presStyleCnt="3"/>
      <dgm:spPr/>
    </dgm:pt>
    <dgm:pt modelId="{9AE95909-3921-4DFC-82E4-5D7CB84D01B2}" type="pres">
      <dgm:prSet presAssocID="{3D109EBC-C2FD-4298-B8A7-0F84EFA883B6}" presName="vert1" presStyleCnt="0"/>
      <dgm:spPr/>
    </dgm:pt>
    <dgm:pt modelId="{C3211207-8ECF-4006-B35A-7B591B24AB0C}" type="pres">
      <dgm:prSet presAssocID="{9AC111EF-9E60-47A6-9345-68DFA4C720F8}" presName="thickLine" presStyleLbl="alignNode1" presStyleIdx="1" presStyleCnt="3"/>
      <dgm:spPr/>
    </dgm:pt>
    <dgm:pt modelId="{93100DE1-CC8A-4ED4-8856-2748288A61BA}" type="pres">
      <dgm:prSet presAssocID="{9AC111EF-9E60-47A6-9345-68DFA4C720F8}" presName="horz1" presStyleCnt="0"/>
      <dgm:spPr/>
    </dgm:pt>
    <dgm:pt modelId="{339E2EDB-5620-4700-BAA0-11C8DD9078DD}" type="pres">
      <dgm:prSet presAssocID="{9AC111EF-9E60-47A6-9345-68DFA4C720F8}" presName="tx1" presStyleLbl="revTx" presStyleIdx="1" presStyleCnt="3"/>
      <dgm:spPr/>
    </dgm:pt>
    <dgm:pt modelId="{1AAAC665-D672-4225-878E-4CB1F8EB8BBB}" type="pres">
      <dgm:prSet presAssocID="{9AC111EF-9E60-47A6-9345-68DFA4C720F8}" presName="vert1" presStyleCnt="0"/>
      <dgm:spPr/>
    </dgm:pt>
    <dgm:pt modelId="{3F9F8C14-7613-427F-AAD1-EF0403D840AF}" type="pres">
      <dgm:prSet presAssocID="{9545F930-B7C8-4326-833B-1B237D8FD460}" presName="thickLine" presStyleLbl="alignNode1" presStyleIdx="2" presStyleCnt="3"/>
      <dgm:spPr/>
    </dgm:pt>
    <dgm:pt modelId="{B75B14F1-5CCE-4520-B152-934A27E25362}" type="pres">
      <dgm:prSet presAssocID="{9545F930-B7C8-4326-833B-1B237D8FD460}" presName="horz1" presStyleCnt="0"/>
      <dgm:spPr/>
    </dgm:pt>
    <dgm:pt modelId="{44623563-8FDE-4411-9F60-AF7D94873825}" type="pres">
      <dgm:prSet presAssocID="{9545F930-B7C8-4326-833B-1B237D8FD460}" presName="tx1" presStyleLbl="revTx" presStyleIdx="2" presStyleCnt="3"/>
      <dgm:spPr/>
    </dgm:pt>
    <dgm:pt modelId="{621C87DB-9DD8-4240-AE91-BF9E02DCF09E}" type="pres">
      <dgm:prSet presAssocID="{9545F930-B7C8-4326-833B-1B237D8FD460}" presName="vert1" presStyleCnt="0"/>
      <dgm:spPr/>
    </dgm:pt>
  </dgm:ptLst>
  <dgm:cxnLst>
    <dgm:cxn modelId="{21CCA83D-5A1D-4A5F-9C30-706CA738589E}" srcId="{24ABC584-BC49-4630-B3F7-0B9975CF54BF}" destId="{3D109EBC-C2FD-4298-B8A7-0F84EFA883B6}" srcOrd="0" destOrd="0" parTransId="{CC36C47D-55F4-4C58-B5D2-3C86AA3D1F3E}" sibTransId="{46E7AECC-4E5C-4E0A-B409-E43B2BA3D472}"/>
    <dgm:cxn modelId="{1D384B45-6711-4A42-9F07-9FC5A9170FB5}" type="presOf" srcId="{9AC111EF-9E60-47A6-9345-68DFA4C720F8}" destId="{339E2EDB-5620-4700-BAA0-11C8DD9078DD}" srcOrd="0" destOrd="0" presId="urn:microsoft.com/office/officeart/2008/layout/LinedList"/>
    <dgm:cxn modelId="{90F41352-29CF-45E0-85A9-38656EEC53DE}" type="presOf" srcId="{9545F930-B7C8-4326-833B-1B237D8FD460}" destId="{44623563-8FDE-4411-9F60-AF7D94873825}" srcOrd="0" destOrd="0" presId="urn:microsoft.com/office/officeart/2008/layout/LinedList"/>
    <dgm:cxn modelId="{9F5879A0-65DD-44A6-ABBB-FEF4976EC213}" type="presOf" srcId="{24ABC584-BC49-4630-B3F7-0B9975CF54BF}" destId="{7869D61C-D48F-4997-8EDB-4AF3DF8E0A25}" srcOrd="0" destOrd="0" presId="urn:microsoft.com/office/officeart/2008/layout/LinedList"/>
    <dgm:cxn modelId="{E1B4D9A1-56D1-4581-A3F8-5E573A880895}" type="presOf" srcId="{3D109EBC-C2FD-4298-B8A7-0F84EFA883B6}" destId="{6172A174-F113-4D86-B558-3D51FE4A8A97}" srcOrd="0" destOrd="0" presId="urn:microsoft.com/office/officeart/2008/layout/LinedList"/>
    <dgm:cxn modelId="{679B62B5-6B0C-4CE1-96D9-69533DE82C96}" srcId="{24ABC584-BC49-4630-B3F7-0B9975CF54BF}" destId="{9545F930-B7C8-4326-833B-1B237D8FD460}" srcOrd="2" destOrd="0" parTransId="{EA302D84-09E5-4B4C-B881-C957C11B07BE}" sibTransId="{4E37288B-FA78-4B36-9342-FDD534F02AB8}"/>
    <dgm:cxn modelId="{1BE30EC6-7080-4A79-9880-B8C78F0049FD}" srcId="{24ABC584-BC49-4630-B3F7-0B9975CF54BF}" destId="{9AC111EF-9E60-47A6-9345-68DFA4C720F8}" srcOrd="1" destOrd="0" parTransId="{20A9516F-8932-477E-A2C4-2E666901544D}" sibTransId="{46BA09F9-1154-4D77-88BE-1796033456AB}"/>
    <dgm:cxn modelId="{3BD507F5-1210-405E-83AD-631218BA3200}" type="presParOf" srcId="{7869D61C-D48F-4997-8EDB-4AF3DF8E0A25}" destId="{8836C287-1F07-4E99-9895-D5A266E87D78}" srcOrd="0" destOrd="0" presId="urn:microsoft.com/office/officeart/2008/layout/LinedList"/>
    <dgm:cxn modelId="{9BEC4907-4AD8-433D-B05D-CC67872A0145}" type="presParOf" srcId="{7869D61C-D48F-4997-8EDB-4AF3DF8E0A25}" destId="{7F0084BB-9972-47C7-A906-40867ACC1DDA}" srcOrd="1" destOrd="0" presId="urn:microsoft.com/office/officeart/2008/layout/LinedList"/>
    <dgm:cxn modelId="{328EAA76-C0CF-4D27-9867-242BCF514584}" type="presParOf" srcId="{7F0084BB-9972-47C7-A906-40867ACC1DDA}" destId="{6172A174-F113-4D86-B558-3D51FE4A8A97}" srcOrd="0" destOrd="0" presId="urn:microsoft.com/office/officeart/2008/layout/LinedList"/>
    <dgm:cxn modelId="{41EFABD0-8A48-4432-BD1A-27B8B290CEBF}" type="presParOf" srcId="{7F0084BB-9972-47C7-A906-40867ACC1DDA}" destId="{9AE95909-3921-4DFC-82E4-5D7CB84D01B2}" srcOrd="1" destOrd="0" presId="urn:microsoft.com/office/officeart/2008/layout/LinedList"/>
    <dgm:cxn modelId="{391A6E60-1349-4A6B-BCDF-81F75CBB62AA}" type="presParOf" srcId="{7869D61C-D48F-4997-8EDB-4AF3DF8E0A25}" destId="{C3211207-8ECF-4006-B35A-7B591B24AB0C}" srcOrd="2" destOrd="0" presId="urn:microsoft.com/office/officeart/2008/layout/LinedList"/>
    <dgm:cxn modelId="{47CDD1C3-F8B3-4EDC-B9BE-E2FE6BB48D8C}" type="presParOf" srcId="{7869D61C-D48F-4997-8EDB-4AF3DF8E0A25}" destId="{93100DE1-CC8A-4ED4-8856-2748288A61BA}" srcOrd="3" destOrd="0" presId="urn:microsoft.com/office/officeart/2008/layout/LinedList"/>
    <dgm:cxn modelId="{477E1497-43B5-40B8-84EB-9D5C0C39739F}" type="presParOf" srcId="{93100DE1-CC8A-4ED4-8856-2748288A61BA}" destId="{339E2EDB-5620-4700-BAA0-11C8DD9078DD}" srcOrd="0" destOrd="0" presId="urn:microsoft.com/office/officeart/2008/layout/LinedList"/>
    <dgm:cxn modelId="{B0D1AFE9-9AC0-467A-9C4F-62E9412F4AB0}" type="presParOf" srcId="{93100DE1-CC8A-4ED4-8856-2748288A61BA}" destId="{1AAAC665-D672-4225-878E-4CB1F8EB8BBB}" srcOrd="1" destOrd="0" presId="urn:microsoft.com/office/officeart/2008/layout/LinedList"/>
    <dgm:cxn modelId="{1CE6A7F5-AE08-471F-8734-445AFE72806F}" type="presParOf" srcId="{7869D61C-D48F-4997-8EDB-4AF3DF8E0A25}" destId="{3F9F8C14-7613-427F-AAD1-EF0403D840AF}" srcOrd="4" destOrd="0" presId="urn:microsoft.com/office/officeart/2008/layout/LinedList"/>
    <dgm:cxn modelId="{BF0CCDD5-3E2E-46ED-A1BB-3E7DA72011B5}" type="presParOf" srcId="{7869D61C-D48F-4997-8EDB-4AF3DF8E0A25}" destId="{B75B14F1-5CCE-4520-B152-934A27E25362}" srcOrd="5" destOrd="0" presId="urn:microsoft.com/office/officeart/2008/layout/LinedList"/>
    <dgm:cxn modelId="{22BB8EDF-A29D-4B17-B04A-462A5C8D5E52}" type="presParOf" srcId="{B75B14F1-5CCE-4520-B152-934A27E25362}" destId="{44623563-8FDE-4411-9F60-AF7D94873825}" srcOrd="0" destOrd="0" presId="urn:microsoft.com/office/officeart/2008/layout/LinedList"/>
    <dgm:cxn modelId="{3E550AF1-EF4C-47FA-B469-C31B7F90DB5F}" type="presParOf" srcId="{B75B14F1-5CCE-4520-B152-934A27E25362}" destId="{621C87DB-9DD8-4240-AE91-BF9E02DCF09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A6D24C-3B77-4E58-B1DA-60B1B17F3AC6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21CE659B-F1E6-44E9-BE3E-4E31055EF8FD}">
      <dgm:prSet/>
      <dgm:spPr/>
      <dgm:t>
        <a:bodyPr/>
        <a:lstStyle/>
        <a:p>
          <a:r>
            <a:rPr lang="it-IT"/>
            <a:t>Individuazione dei contenuti</a:t>
          </a:r>
        </a:p>
      </dgm:t>
    </dgm:pt>
    <dgm:pt modelId="{CBEF8B9E-BED3-4938-B432-5D516C7E76AD}" type="parTrans" cxnId="{BD53B972-E54A-4746-AAC0-C59EDD008ED4}">
      <dgm:prSet/>
      <dgm:spPr/>
      <dgm:t>
        <a:bodyPr/>
        <a:lstStyle/>
        <a:p>
          <a:endParaRPr lang="it-IT"/>
        </a:p>
      </dgm:t>
    </dgm:pt>
    <dgm:pt modelId="{9D3B672F-79FC-4F06-A0BD-0F4AB947AB13}" type="sibTrans" cxnId="{BD53B972-E54A-4746-AAC0-C59EDD008ED4}">
      <dgm:prSet/>
      <dgm:spPr/>
      <dgm:t>
        <a:bodyPr/>
        <a:lstStyle/>
        <a:p>
          <a:endParaRPr lang="it-IT"/>
        </a:p>
      </dgm:t>
    </dgm:pt>
    <dgm:pt modelId="{2947DEB3-6E6B-4B43-A52A-D56AD9B30927}">
      <dgm:prSet/>
      <dgm:spPr/>
      <dgm:t>
        <a:bodyPr/>
        <a:lstStyle/>
        <a:p>
          <a:r>
            <a:rPr lang="it-IT"/>
            <a:t>Costruzione dei link</a:t>
          </a:r>
        </a:p>
      </dgm:t>
    </dgm:pt>
    <dgm:pt modelId="{9871DA92-64EA-4281-86C4-F67D94202F93}" type="parTrans" cxnId="{DEC7694D-5688-41A9-8FED-E6CD3CCA7D1D}">
      <dgm:prSet/>
      <dgm:spPr/>
      <dgm:t>
        <a:bodyPr/>
        <a:lstStyle/>
        <a:p>
          <a:endParaRPr lang="it-IT"/>
        </a:p>
      </dgm:t>
    </dgm:pt>
    <dgm:pt modelId="{5924E017-5F15-4722-B301-AA35B8E0948C}" type="sibTrans" cxnId="{DEC7694D-5688-41A9-8FED-E6CD3CCA7D1D}">
      <dgm:prSet/>
      <dgm:spPr/>
      <dgm:t>
        <a:bodyPr/>
        <a:lstStyle/>
        <a:p>
          <a:endParaRPr lang="it-IT"/>
        </a:p>
      </dgm:t>
    </dgm:pt>
    <dgm:pt modelId="{A908111B-AE18-40C1-8AD6-72161FD8A7A2}">
      <dgm:prSet/>
      <dgm:spPr/>
      <dgm:t>
        <a:bodyPr/>
        <a:lstStyle/>
        <a:p>
          <a:r>
            <a:rPr lang="it-IT"/>
            <a:t>Realizzazione interfaccia</a:t>
          </a:r>
        </a:p>
      </dgm:t>
    </dgm:pt>
    <dgm:pt modelId="{C76F9EE3-4304-4079-BE78-AD55A2CB57A9}" type="parTrans" cxnId="{38A359AC-C5DA-4754-A525-AFE8C4957EAC}">
      <dgm:prSet/>
      <dgm:spPr/>
      <dgm:t>
        <a:bodyPr/>
        <a:lstStyle/>
        <a:p>
          <a:endParaRPr lang="it-IT"/>
        </a:p>
      </dgm:t>
    </dgm:pt>
    <dgm:pt modelId="{19D461C7-FB95-4A40-8010-5A18677B38E2}" type="sibTrans" cxnId="{38A359AC-C5DA-4754-A525-AFE8C4957EAC}">
      <dgm:prSet/>
      <dgm:spPr/>
      <dgm:t>
        <a:bodyPr/>
        <a:lstStyle/>
        <a:p>
          <a:endParaRPr lang="it-IT"/>
        </a:p>
      </dgm:t>
    </dgm:pt>
    <dgm:pt modelId="{F1011C11-D2AE-4793-94E8-75AD35EDF237}" type="pres">
      <dgm:prSet presAssocID="{02A6D24C-3B77-4E58-B1DA-60B1B17F3AC6}" presName="vert0" presStyleCnt="0">
        <dgm:presLayoutVars>
          <dgm:dir/>
          <dgm:animOne val="branch"/>
          <dgm:animLvl val="lvl"/>
        </dgm:presLayoutVars>
      </dgm:prSet>
      <dgm:spPr/>
    </dgm:pt>
    <dgm:pt modelId="{F1FB7711-FEC2-4D63-8B48-20DB246F97EC}" type="pres">
      <dgm:prSet presAssocID="{21CE659B-F1E6-44E9-BE3E-4E31055EF8FD}" presName="thickLine" presStyleLbl="alignNode1" presStyleIdx="0" presStyleCnt="3"/>
      <dgm:spPr/>
    </dgm:pt>
    <dgm:pt modelId="{9988AFDB-9DBE-4FBF-8625-DDCAEF74FC3D}" type="pres">
      <dgm:prSet presAssocID="{21CE659B-F1E6-44E9-BE3E-4E31055EF8FD}" presName="horz1" presStyleCnt="0"/>
      <dgm:spPr/>
    </dgm:pt>
    <dgm:pt modelId="{5C7AF50E-3540-4B65-AC23-AC5FC202162E}" type="pres">
      <dgm:prSet presAssocID="{21CE659B-F1E6-44E9-BE3E-4E31055EF8FD}" presName="tx1" presStyleLbl="revTx" presStyleIdx="0" presStyleCnt="3"/>
      <dgm:spPr/>
    </dgm:pt>
    <dgm:pt modelId="{38D43D09-5B47-4428-BBB7-BEA5633EF256}" type="pres">
      <dgm:prSet presAssocID="{21CE659B-F1E6-44E9-BE3E-4E31055EF8FD}" presName="vert1" presStyleCnt="0"/>
      <dgm:spPr/>
    </dgm:pt>
    <dgm:pt modelId="{61CEA536-23EA-491C-8377-26ACD6D30BB0}" type="pres">
      <dgm:prSet presAssocID="{2947DEB3-6E6B-4B43-A52A-D56AD9B30927}" presName="thickLine" presStyleLbl="alignNode1" presStyleIdx="1" presStyleCnt="3"/>
      <dgm:spPr/>
    </dgm:pt>
    <dgm:pt modelId="{07D426F9-75A1-4B40-9D3D-FB48CC2F64C5}" type="pres">
      <dgm:prSet presAssocID="{2947DEB3-6E6B-4B43-A52A-D56AD9B30927}" presName="horz1" presStyleCnt="0"/>
      <dgm:spPr/>
    </dgm:pt>
    <dgm:pt modelId="{658E972C-0814-4079-AA93-A078C2A6805A}" type="pres">
      <dgm:prSet presAssocID="{2947DEB3-6E6B-4B43-A52A-D56AD9B30927}" presName="tx1" presStyleLbl="revTx" presStyleIdx="1" presStyleCnt="3"/>
      <dgm:spPr/>
    </dgm:pt>
    <dgm:pt modelId="{3A6FE498-97D0-40CF-AAE5-A9BB8CF85960}" type="pres">
      <dgm:prSet presAssocID="{2947DEB3-6E6B-4B43-A52A-D56AD9B30927}" presName="vert1" presStyleCnt="0"/>
      <dgm:spPr/>
    </dgm:pt>
    <dgm:pt modelId="{7979AE89-2C07-4FF8-B6B1-6B3B87695F23}" type="pres">
      <dgm:prSet presAssocID="{A908111B-AE18-40C1-8AD6-72161FD8A7A2}" presName="thickLine" presStyleLbl="alignNode1" presStyleIdx="2" presStyleCnt="3"/>
      <dgm:spPr/>
    </dgm:pt>
    <dgm:pt modelId="{58057D66-8D1E-499A-A405-DDEBB8C5DA0C}" type="pres">
      <dgm:prSet presAssocID="{A908111B-AE18-40C1-8AD6-72161FD8A7A2}" presName="horz1" presStyleCnt="0"/>
      <dgm:spPr/>
    </dgm:pt>
    <dgm:pt modelId="{C44FDD65-31B2-447E-9380-E68A1017AA44}" type="pres">
      <dgm:prSet presAssocID="{A908111B-AE18-40C1-8AD6-72161FD8A7A2}" presName="tx1" presStyleLbl="revTx" presStyleIdx="2" presStyleCnt="3"/>
      <dgm:spPr/>
    </dgm:pt>
    <dgm:pt modelId="{C98270CA-910D-423B-A673-06A0EC52F00B}" type="pres">
      <dgm:prSet presAssocID="{A908111B-AE18-40C1-8AD6-72161FD8A7A2}" presName="vert1" presStyleCnt="0"/>
      <dgm:spPr/>
    </dgm:pt>
  </dgm:ptLst>
  <dgm:cxnLst>
    <dgm:cxn modelId="{7E64D83E-A458-429A-8125-D6A66725D8C3}" type="presOf" srcId="{A908111B-AE18-40C1-8AD6-72161FD8A7A2}" destId="{C44FDD65-31B2-447E-9380-E68A1017AA44}" srcOrd="0" destOrd="0" presId="urn:microsoft.com/office/officeart/2008/layout/LinedList"/>
    <dgm:cxn modelId="{DEC7694D-5688-41A9-8FED-E6CD3CCA7D1D}" srcId="{02A6D24C-3B77-4E58-B1DA-60B1B17F3AC6}" destId="{2947DEB3-6E6B-4B43-A52A-D56AD9B30927}" srcOrd="1" destOrd="0" parTransId="{9871DA92-64EA-4281-86C4-F67D94202F93}" sibTransId="{5924E017-5F15-4722-B301-AA35B8E0948C}"/>
    <dgm:cxn modelId="{BD53B972-E54A-4746-AAC0-C59EDD008ED4}" srcId="{02A6D24C-3B77-4E58-B1DA-60B1B17F3AC6}" destId="{21CE659B-F1E6-44E9-BE3E-4E31055EF8FD}" srcOrd="0" destOrd="0" parTransId="{CBEF8B9E-BED3-4938-B432-5D516C7E76AD}" sibTransId="{9D3B672F-79FC-4F06-A0BD-0F4AB947AB13}"/>
    <dgm:cxn modelId="{33305E7E-B466-46A5-AF7B-E0E1C53C8D1F}" type="presOf" srcId="{02A6D24C-3B77-4E58-B1DA-60B1B17F3AC6}" destId="{F1011C11-D2AE-4793-94E8-75AD35EDF237}" srcOrd="0" destOrd="0" presId="urn:microsoft.com/office/officeart/2008/layout/LinedList"/>
    <dgm:cxn modelId="{38A359AC-C5DA-4754-A525-AFE8C4957EAC}" srcId="{02A6D24C-3B77-4E58-B1DA-60B1B17F3AC6}" destId="{A908111B-AE18-40C1-8AD6-72161FD8A7A2}" srcOrd="2" destOrd="0" parTransId="{C76F9EE3-4304-4079-BE78-AD55A2CB57A9}" sibTransId="{19D461C7-FB95-4A40-8010-5A18677B38E2}"/>
    <dgm:cxn modelId="{A7D74AC9-1D4D-4582-90D4-3D3145B03D6F}" type="presOf" srcId="{2947DEB3-6E6B-4B43-A52A-D56AD9B30927}" destId="{658E972C-0814-4079-AA93-A078C2A6805A}" srcOrd="0" destOrd="0" presId="urn:microsoft.com/office/officeart/2008/layout/LinedList"/>
    <dgm:cxn modelId="{243DF8DD-0BB8-47CC-B4BD-A9B2B2F41D51}" type="presOf" srcId="{21CE659B-F1E6-44E9-BE3E-4E31055EF8FD}" destId="{5C7AF50E-3540-4B65-AC23-AC5FC202162E}" srcOrd="0" destOrd="0" presId="urn:microsoft.com/office/officeart/2008/layout/LinedList"/>
    <dgm:cxn modelId="{20434E0A-DB7D-473C-AFE5-B4EC1A513CDD}" type="presParOf" srcId="{F1011C11-D2AE-4793-94E8-75AD35EDF237}" destId="{F1FB7711-FEC2-4D63-8B48-20DB246F97EC}" srcOrd="0" destOrd="0" presId="urn:microsoft.com/office/officeart/2008/layout/LinedList"/>
    <dgm:cxn modelId="{4BF27DEB-7DCD-48FD-9F3E-D71A2BBD79DD}" type="presParOf" srcId="{F1011C11-D2AE-4793-94E8-75AD35EDF237}" destId="{9988AFDB-9DBE-4FBF-8625-DDCAEF74FC3D}" srcOrd="1" destOrd="0" presId="urn:microsoft.com/office/officeart/2008/layout/LinedList"/>
    <dgm:cxn modelId="{04907E3C-4DC4-45FB-9391-4B6311F48959}" type="presParOf" srcId="{9988AFDB-9DBE-4FBF-8625-DDCAEF74FC3D}" destId="{5C7AF50E-3540-4B65-AC23-AC5FC202162E}" srcOrd="0" destOrd="0" presId="urn:microsoft.com/office/officeart/2008/layout/LinedList"/>
    <dgm:cxn modelId="{574C4C3C-9E6A-49D4-AFD7-6F7C6B57D589}" type="presParOf" srcId="{9988AFDB-9DBE-4FBF-8625-DDCAEF74FC3D}" destId="{38D43D09-5B47-4428-BBB7-BEA5633EF256}" srcOrd="1" destOrd="0" presId="urn:microsoft.com/office/officeart/2008/layout/LinedList"/>
    <dgm:cxn modelId="{7335D7C8-2F53-4CAD-9424-E2CCEEDFB2DB}" type="presParOf" srcId="{F1011C11-D2AE-4793-94E8-75AD35EDF237}" destId="{61CEA536-23EA-491C-8377-26ACD6D30BB0}" srcOrd="2" destOrd="0" presId="urn:microsoft.com/office/officeart/2008/layout/LinedList"/>
    <dgm:cxn modelId="{38AF0CA3-A5F7-45BE-8542-EFE986C33EBD}" type="presParOf" srcId="{F1011C11-D2AE-4793-94E8-75AD35EDF237}" destId="{07D426F9-75A1-4B40-9D3D-FB48CC2F64C5}" srcOrd="3" destOrd="0" presId="urn:microsoft.com/office/officeart/2008/layout/LinedList"/>
    <dgm:cxn modelId="{16E43163-D932-4FA8-86AD-9A60D71EFA99}" type="presParOf" srcId="{07D426F9-75A1-4B40-9D3D-FB48CC2F64C5}" destId="{658E972C-0814-4079-AA93-A078C2A6805A}" srcOrd="0" destOrd="0" presId="urn:microsoft.com/office/officeart/2008/layout/LinedList"/>
    <dgm:cxn modelId="{5A365087-A582-41BE-B12D-E45DEA3A6425}" type="presParOf" srcId="{07D426F9-75A1-4B40-9D3D-FB48CC2F64C5}" destId="{3A6FE498-97D0-40CF-AAE5-A9BB8CF85960}" srcOrd="1" destOrd="0" presId="urn:microsoft.com/office/officeart/2008/layout/LinedList"/>
    <dgm:cxn modelId="{FB357E55-32E7-434B-BE84-ABCBE7548739}" type="presParOf" srcId="{F1011C11-D2AE-4793-94E8-75AD35EDF237}" destId="{7979AE89-2C07-4FF8-B6B1-6B3B87695F23}" srcOrd="4" destOrd="0" presId="urn:microsoft.com/office/officeart/2008/layout/LinedList"/>
    <dgm:cxn modelId="{A993DB63-85C6-4282-B104-ED74415F90AA}" type="presParOf" srcId="{F1011C11-D2AE-4793-94E8-75AD35EDF237}" destId="{58057D66-8D1E-499A-A405-DDEBB8C5DA0C}" srcOrd="5" destOrd="0" presId="urn:microsoft.com/office/officeart/2008/layout/LinedList"/>
    <dgm:cxn modelId="{F1268861-E2DD-47E8-A670-F0F317225CB1}" type="presParOf" srcId="{58057D66-8D1E-499A-A405-DDEBB8C5DA0C}" destId="{C44FDD65-31B2-447E-9380-E68A1017AA44}" srcOrd="0" destOrd="0" presId="urn:microsoft.com/office/officeart/2008/layout/LinedList"/>
    <dgm:cxn modelId="{1D6F9E21-B740-4AED-8AF1-A0C266076BEC}" type="presParOf" srcId="{58057D66-8D1E-499A-A405-DDEBB8C5DA0C}" destId="{C98270CA-910D-423B-A673-06A0EC52F00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63E7031-ACAE-42B1-ACA6-6EC7FF13950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51BCFC28-76F9-40A0-82D0-C28C3655F36D}">
      <dgm:prSet/>
      <dgm:spPr/>
      <dgm:t>
        <a:bodyPr/>
        <a:lstStyle/>
        <a:p>
          <a:r>
            <a:rPr lang="it-IT" b="1" dirty="0"/>
            <a:t>Permette la visione complessiva dell’ipertesto</a:t>
          </a:r>
        </a:p>
      </dgm:t>
    </dgm:pt>
    <dgm:pt modelId="{299EB16C-2C48-4192-B500-2A21950C38CC}" type="parTrans" cxnId="{97137BCE-762A-40A5-9F0D-56ADA34D0860}">
      <dgm:prSet/>
      <dgm:spPr/>
      <dgm:t>
        <a:bodyPr/>
        <a:lstStyle/>
        <a:p>
          <a:endParaRPr lang="it-IT"/>
        </a:p>
      </dgm:t>
    </dgm:pt>
    <dgm:pt modelId="{F988AE66-5EDA-4761-87A1-3516C0D948D1}" type="sibTrans" cxnId="{97137BCE-762A-40A5-9F0D-56ADA34D0860}">
      <dgm:prSet/>
      <dgm:spPr/>
      <dgm:t>
        <a:bodyPr/>
        <a:lstStyle/>
        <a:p>
          <a:endParaRPr lang="it-IT"/>
        </a:p>
      </dgm:t>
    </dgm:pt>
    <dgm:pt modelId="{C6B9CFF7-6371-434C-BE66-BEBDED733EED}">
      <dgm:prSet/>
      <dgm:spPr/>
      <dgm:t>
        <a:bodyPr/>
        <a:lstStyle/>
        <a:p>
          <a:r>
            <a:rPr lang="it-IT" u="sng" dirty="0"/>
            <a:t>Schema dei moduli informativi, delle eventuali relazioni tra essi e le modalità di navigazione</a:t>
          </a:r>
        </a:p>
      </dgm:t>
    </dgm:pt>
    <dgm:pt modelId="{80EAE947-1BB8-45B2-B80E-3C4CEB7456C8}" type="parTrans" cxnId="{68A8992E-880E-4ECB-B0FA-15285E8C4160}">
      <dgm:prSet/>
      <dgm:spPr/>
      <dgm:t>
        <a:bodyPr/>
        <a:lstStyle/>
        <a:p>
          <a:endParaRPr lang="it-IT"/>
        </a:p>
      </dgm:t>
    </dgm:pt>
    <dgm:pt modelId="{D29CA453-F34F-4510-B4B0-77BD77669BC6}" type="sibTrans" cxnId="{68A8992E-880E-4ECB-B0FA-15285E8C4160}">
      <dgm:prSet/>
      <dgm:spPr/>
      <dgm:t>
        <a:bodyPr/>
        <a:lstStyle/>
        <a:p>
          <a:endParaRPr lang="it-IT"/>
        </a:p>
      </dgm:t>
    </dgm:pt>
    <dgm:pt modelId="{6B50CD6D-6995-4375-BB2B-ADF3B8692D90}">
      <dgm:prSet/>
      <dgm:spPr/>
      <dgm:t>
        <a:bodyPr/>
        <a:lstStyle/>
        <a:p>
          <a:r>
            <a:rPr lang="it-IT"/>
            <a:t>E’ necessario disegnare i diversi nodi indicando i contenuti di massima e i link agli altri nodi tenendo conto delle uscite, dei passaggi all’indietro e delle spiegazioni</a:t>
          </a:r>
        </a:p>
      </dgm:t>
    </dgm:pt>
    <dgm:pt modelId="{C6520A2E-83F4-4D1A-A783-268F12B60847}" type="parTrans" cxnId="{9B3F78B1-E951-4C49-B6D2-D82DD60EB0BE}">
      <dgm:prSet/>
      <dgm:spPr/>
      <dgm:t>
        <a:bodyPr/>
        <a:lstStyle/>
        <a:p>
          <a:endParaRPr lang="it-IT"/>
        </a:p>
      </dgm:t>
    </dgm:pt>
    <dgm:pt modelId="{17EDB9EF-FF4D-4644-B984-66FBA6885003}" type="sibTrans" cxnId="{9B3F78B1-E951-4C49-B6D2-D82DD60EB0BE}">
      <dgm:prSet/>
      <dgm:spPr/>
      <dgm:t>
        <a:bodyPr/>
        <a:lstStyle/>
        <a:p>
          <a:endParaRPr lang="it-IT"/>
        </a:p>
      </dgm:t>
    </dgm:pt>
    <dgm:pt modelId="{70820B59-D3B3-4B6D-B3F6-8681CCA081E2}" type="pres">
      <dgm:prSet presAssocID="{263E7031-ACAE-42B1-ACA6-6EC7FF139503}" presName="vert0" presStyleCnt="0">
        <dgm:presLayoutVars>
          <dgm:dir/>
          <dgm:animOne val="branch"/>
          <dgm:animLvl val="lvl"/>
        </dgm:presLayoutVars>
      </dgm:prSet>
      <dgm:spPr/>
    </dgm:pt>
    <dgm:pt modelId="{D0A1A39F-0541-4168-B32A-35A295A9BB9D}" type="pres">
      <dgm:prSet presAssocID="{51BCFC28-76F9-40A0-82D0-C28C3655F36D}" presName="thickLine" presStyleLbl="alignNode1" presStyleIdx="0" presStyleCnt="3"/>
      <dgm:spPr/>
    </dgm:pt>
    <dgm:pt modelId="{9E2FA2EB-8B57-41F0-AD30-787CD4F7D482}" type="pres">
      <dgm:prSet presAssocID="{51BCFC28-76F9-40A0-82D0-C28C3655F36D}" presName="horz1" presStyleCnt="0"/>
      <dgm:spPr/>
    </dgm:pt>
    <dgm:pt modelId="{7E652F6A-856C-46DA-9363-7D246784B907}" type="pres">
      <dgm:prSet presAssocID="{51BCFC28-76F9-40A0-82D0-C28C3655F36D}" presName="tx1" presStyleLbl="revTx" presStyleIdx="0" presStyleCnt="3"/>
      <dgm:spPr/>
    </dgm:pt>
    <dgm:pt modelId="{EF69DBE1-9A5B-4F8E-BF7E-4FFFC8D46CE7}" type="pres">
      <dgm:prSet presAssocID="{51BCFC28-76F9-40A0-82D0-C28C3655F36D}" presName="vert1" presStyleCnt="0"/>
      <dgm:spPr/>
    </dgm:pt>
    <dgm:pt modelId="{2F430577-028B-42EA-A137-0E42A9A06C5B}" type="pres">
      <dgm:prSet presAssocID="{C6B9CFF7-6371-434C-BE66-BEBDED733EED}" presName="thickLine" presStyleLbl="alignNode1" presStyleIdx="1" presStyleCnt="3"/>
      <dgm:spPr/>
    </dgm:pt>
    <dgm:pt modelId="{D21C1EDF-9D83-42A0-9398-CEABDC98FCB5}" type="pres">
      <dgm:prSet presAssocID="{C6B9CFF7-6371-434C-BE66-BEBDED733EED}" presName="horz1" presStyleCnt="0"/>
      <dgm:spPr/>
    </dgm:pt>
    <dgm:pt modelId="{613534F2-20E8-47A9-B189-A175E8E3B870}" type="pres">
      <dgm:prSet presAssocID="{C6B9CFF7-6371-434C-BE66-BEBDED733EED}" presName="tx1" presStyleLbl="revTx" presStyleIdx="1" presStyleCnt="3"/>
      <dgm:spPr/>
    </dgm:pt>
    <dgm:pt modelId="{5568DC32-D91F-4290-AB1B-8FCD46CB3594}" type="pres">
      <dgm:prSet presAssocID="{C6B9CFF7-6371-434C-BE66-BEBDED733EED}" presName="vert1" presStyleCnt="0"/>
      <dgm:spPr/>
    </dgm:pt>
    <dgm:pt modelId="{3866494E-1E3E-4A0A-A530-3DE71DD83FA5}" type="pres">
      <dgm:prSet presAssocID="{6B50CD6D-6995-4375-BB2B-ADF3B8692D90}" presName="thickLine" presStyleLbl="alignNode1" presStyleIdx="2" presStyleCnt="3"/>
      <dgm:spPr/>
    </dgm:pt>
    <dgm:pt modelId="{CD937F15-6197-46F8-867C-E3E82F2D4581}" type="pres">
      <dgm:prSet presAssocID="{6B50CD6D-6995-4375-BB2B-ADF3B8692D90}" presName="horz1" presStyleCnt="0"/>
      <dgm:spPr/>
    </dgm:pt>
    <dgm:pt modelId="{A7829685-3565-44FD-9AA1-1E8F78083CE3}" type="pres">
      <dgm:prSet presAssocID="{6B50CD6D-6995-4375-BB2B-ADF3B8692D90}" presName="tx1" presStyleLbl="revTx" presStyleIdx="2" presStyleCnt="3"/>
      <dgm:spPr/>
    </dgm:pt>
    <dgm:pt modelId="{FDB3F7EE-FE2D-4298-8728-78A9DDCAAB1E}" type="pres">
      <dgm:prSet presAssocID="{6B50CD6D-6995-4375-BB2B-ADF3B8692D90}" presName="vert1" presStyleCnt="0"/>
      <dgm:spPr/>
    </dgm:pt>
  </dgm:ptLst>
  <dgm:cxnLst>
    <dgm:cxn modelId="{68A8992E-880E-4ECB-B0FA-15285E8C4160}" srcId="{263E7031-ACAE-42B1-ACA6-6EC7FF139503}" destId="{C6B9CFF7-6371-434C-BE66-BEBDED733EED}" srcOrd="1" destOrd="0" parTransId="{80EAE947-1BB8-45B2-B80E-3C4CEB7456C8}" sibTransId="{D29CA453-F34F-4510-B4B0-77BD77669BC6}"/>
    <dgm:cxn modelId="{D753EF90-2EEC-406D-9818-60F128434A76}" type="presOf" srcId="{263E7031-ACAE-42B1-ACA6-6EC7FF139503}" destId="{70820B59-D3B3-4B6D-B3F6-8681CCA081E2}" srcOrd="0" destOrd="0" presId="urn:microsoft.com/office/officeart/2008/layout/LinedList"/>
    <dgm:cxn modelId="{9B3F78B1-E951-4C49-B6D2-D82DD60EB0BE}" srcId="{263E7031-ACAE-42B1-ACA6-6EC7FF139503}" destId="{6B50CD6D-6995-4375-BB2B-ADF3B8692D90}" srcOrd="2" destOrd="0" parTransId="{C6520A2E-83F4-4D1A-A783-268F12B60847}" sibTransId="{17EDB9EF-FF4D-4644-B984-66FBA6885003}"/>
    <dgm:cxn modelId="{9FF659C3-140B-4461-BD0C-7F5605551B30}" type="presOf" srcId="{6B50CD6D-6995-4375-BB2B-ADF3B8692D90}" destId="{A7829685-3565-44FD-9AA1-1E8F78083CE3}" srcOrd="0" destOrd="0" presId="urn:microsoft.com/office/officeart/2008/layout/LinedList"/>
    <dgm:cxn modelId="{79F86FC5-FFA4-4073-935E-2B6156DEA33C}" type="presOf" srcId="{C6B9CFF7-6371-434C-BE66-BEBDED733EED}" destId="{613534F2-20E8-47A9-B189-A175E8E3B870}" srcOrd="0" destOrd="0" presId="urn:microsoft.com/office/officeart/2008/layout/LinedList"/>
    <dgm:cxn modelId="{97137BCE-762A-40A5-9F0D-56ADA34D0860}" srcId="{263E7031-ACAE-42B1-ACA6-6EC7FF139503}" destId="{51BCFC28-76F9-40A0-82D0-C28C3655F36D}" srcOrd="0" destOrd="0" parTransId="{299EB16C-2C48-4192-B500-2A21950C38CC}" sibTransId="{F988AE66-5EDA-4761-87A1-3516C0D948D1}"/>
    <dgm:cxn modelId="{93FE1AE6-201B-4FA9-868B-37B3FCDF81FB}" type="presOf" srcId="{51BCFC28-76F9-40A0-82D0-C28C3655F36D}" destId="{7E652F6A-856C-46DA-9363-7D246784B907}" srcOrd="0" destOrd="0" presId="urn:microsoft.com/office/officeart/2008/layout/LinedList"/>
    <dgm:cxn modelId="{15A2F2ED-EBD6-421E-8E9D-745F8BE58DD1}" type="presParOf" srcId="{70820B59-D3B3-4B6D-B3F6-8681CCA081E2}" destId="{D0A1A39F-0541-4168-B32A-35A295A9BB9D}" srcOrd="0" destOrd="0" presId="urn:microsoft.com/office/officeart/2008/layout/LinedList"/>
    <dgm:cxn modelId="{E8A3389B-4970-4B73-B9B6-91E280418B10}" type="presParOf" srcId="{70820B59-D3B3-4B6D-B3F6-8681CCA081E2}" destId="{9E2FA2EB-8B57-41F0-AD30-787CD4F7D482}" srcOrd="1" destOrd="0" presId="urn:microsoft.com/office/officeart/2008/layout/LinedList"/>
    <dgm:cxn modelId="{8E11011B-D729-4E81-BBEF-4C60C8F1D136}" type="presParOf" srcId="{9E2FA2EB-8B57-41F0-AD30-787CD4F7D482}" destId="{7E652F6A-856C-46DA-9363-7D246784B907}" srcOrd="0" destOrd="0" presId="urn:microsoft.com/office/officeart/2008/layout/LinedList"/>
    <dgm:cxn modelId="{4F8A72C7-FD0C-4B22-A922-F8A401E292BA}" type="presParOf" srcId="{9E2FA2EB-8B57-41F0-AD30-787CD4F7D482}" destId="{EF69DBE1-9A5B-4F8E-BF7E-4FFFC8D46CE7}" srcOrd="1" destOrd="0" presId="urn:microsoft.com/office/officeart/2008/layout/LinedList"/>
    <dgm:cxn modelId="{3F890304-465D-4EC9-8E0C-242241C37974}" type="presParOf" srcId="{70820B59-D3B3-4B6D-B3F6-8681CCA081E2}" destId="{2F430577-028B-42EA-A137-0E42A9A06C5B}" srcOrd="2" destOrd="0" presId="urn:microsoft.com/office/officeart/2008/layout/LinedList"/>
    <dgm:cxn modelId="{DBBDF21D-20C8-40B7-A74F-E09F4C5CC2FD}" type="presParOf" srcId="{70820B59-D3B3-4B6D-B3F6-8681CCA081E2}" destId="{D21C1EDF-9D83-42A0-9398-CEABDC98FCB5}" srcOrd="3" destOrd="0" presId="urn:microsoft.com/office/officeart/2008/layout/LinedList"/>
    <dgm:cxn modelId="{571701D2-F7AF-4239-B93C-D1BC89B95441}" type="presParOf" srcId="{D21C1EDF-9D83-42A0-9398-CEABDC98FCB5}" destId="{613534F2-20E8-47A9-B189-A175E8E3B870}" srcOrd="0" destOrd="0" presId="urn:microsoft.com/office/officeart/2008/layout/LinedList"/>
    <dgm:cxn modelId="{5B1EF0EE-6C5A-445C-9291-9E42AF4D573B}" type="presParOf" srcId="{D21C1EDF-9D83-42A0-9398-CEABDC98FCB5}" destId="{5568DC32-D91F-4290-AB1B-8FCD46CB3594}" srcOrd="1" destOrd="0" presId="urn:microsoft.com/office/officeart/2008/layout/LinedList"/>
    <dgm:cxn modelId="{74431DE6-5E97-4946-A337-B61B54C6B86E}" type="presParOf" srcId="{70820B59-D3B3-4B6D-B3F6-8681CCA081E2}" destId="{3866494E-1E3E-4A0A-A530-3DE71DD83FA5}" srcOrd="4" destOrd="0" presId="urn:microsoft.com/office/officeart/2008/layout/LinedList"/>
    <dgm:cxn modelId="{533A6231-F186-4073-94C2-40C45C1F9B1A}" type="presParOf" srcId="{70820B59-D3B3-4B6D-B3F6-8681CCA081E2}" destId="{CD937F15-6197-46F8-867C-E3E82F2D4581}" srcOrd="5" destOrd="0" presId="urn:microsoft.com/office/officeart/2008/layout/LinedList"/>
    <dgm:cxn modelId="{CC709D05-0AC5-4D8F-849F-93B5BEDCDB41}" type="presParOf" srcId="{CD937F15-6197-46F8-867C-E3E82F2D4581}" destId="{A7829685-3565-44FD-9AA1-1E8F78083CE3}" srcOrd="0" destOrd="0" presId="urn:microsoft.com/office/officeart/2008/layout/LinedList"/>
    <dgm:cxn modelId="{6B503EEB-15C8-4DDE-A846-8A2355E3DF18}" type="presParOf" srcId="{CD937F15-6197-46F8-867C-E3E82F2D4581}" destId="{FDB3F7EE-FE2D-4298-8728-78A9DDCAAB1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F8A1602-A55D-4F2A-B661-56E920ED0C9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36606ECA-72CC-4016-ADA8-D4AB93BA2A13}">
      <dgm:prSet/>
      <dgm:spPr/>
      <dgm:t>
        <a:bodyPr/>
        <a:lstStyle/>
        <a:p>
          <a:r>
            <a:rPr lang="it-IT"/>
            <a:t>Strumenti per rappresentare la conoscenza in forma logica</a:t>
          </a:r>
        </a:p>
      </dgm:t>
    </dgm:pt>
    <dgm:pt modelId="{C41507F2-06B3-4D86-8D37-654B52573E64}" type="parTrans" cxnId="{7259B727-2CC4-48E5-9A52-D06497850F3F}">
      <dgm:prSet/>
      <dgm:spPr/>
      <dgm:t>
        <a:bodyPr/>
        <a:lstStyle/>
        <a:p>
          <a:endParaRPr lang="it-IT"/>
        </a:p>
      </dgm:t>
    </dgm:pt>
    <dgm:pt modelId="{8B2F93AB-C634-4C4B-A6B3-31924E76120C}" type="sibTrans" cxnId="{7259B727-2CC4-48E5-9A52-D06497850F3F}">
      <dgm:prSet/>
      <dgm:spPr/>
      <dgm:t>
        <a:bodyPr/>
        <a:lstStyle/>
        <a:p>
          <a:endParaRPr lang="it-IT"/>
        </a:p>
      </dgm:t>
    </dgm:pt>
    <dgm:pt modelId="{B206A7A1-1DF5-400B-BBD8-42545E742817}">
      <dgm:prSet/>
      <dgm:spPr/>
      <dgm:t>
        <a:bodyPr/>
        <a:lstStyle/>
        <a:p>
          <a:r>
            <a:rPr lang="it-IT"/>
            <a:t>Rappresentazione gerarchica e grafica di una rete di concetti, eventi, teorie e dei loro legami, che esplicita le conoscenze su un dato argomento</a:t>
          </a:r>
        </a:p>
      </dgm:t>
    </dgm:pt>
    <dgm:pt modelId="{8F15CE4D-AF55-4A3C-85B4-8AA39AC03C0B}" type="parTrans" cxnId="{80554B20-A6EF-4A9D-AC05-08C4CFE4EA86}">
      <dgm:prSet/>
      <dgm:spPr/>
      <dgm:t>
        <a:bodyPr/>
        <a:lstStyle/>
        <a:p>
          <a:endParaRPr lang="it-IT"/>
        </a:p>
      </dgm:t>
    </dgm:pt>
    <dgm:pt modelId="{28AFBE85-77C1-4B2E-BA86-E531D7F55F5F}" type="sibTrans" cxnId="{80554B20-A6EF-4A9D-AC05-08C4CFE4EA86}">
      <dgm:prSet/>
      <dgm:spPr/>
      <dgm:t>
        <a:bodyPr/>
        <a:lstStyle/>
        <a:p>
          <a:endParaRPr lang="it-IT"/>
        </a:p>
      </dgm:t>
    </dgm:pt>
    <dgm:pt modelId="{B8EDBD78-CF67-47E2-AD82-B5373763BC6C}" type="pres">
      <dgm:prSet presAssocID="{6F8A1602-A55D-4F2A-B661-56E920ED0C99}" presName="vert0" presStyleCnt="0">
        <dgm:presLayoutVars>
          <dgm:dir/>
          <dgm:animOne val="branch"/>
          <dgm:animLvl val="lvl"/>
        </dgm:presLayoutVars>
      </dgm:prSet>
      <dgm:spPr/>
    </dgm:pt>
    <dgm:pt modelId="{7634AB29-684E-4EBD-9613-8DCE48D628DA}" type="pres">
      <dgm:prSet presAssocID="{36606ECA-72CC-4016-ADA8-D4AB93BA2A13}" presName="thickLine" presStyleLbl="alignNode1" presStyleIdx="0" presStyleCnt="2"/>
      <dgm:spPr/>
    </dgm:pt>
    <dgm:pt modelId="{F1CA6FF0-7B36-437C-88FB-D88A63922C81}" type="pres">
      <dgm:prSet presAssocID="{36606ECA-72CC-4016-ADA8-D4AB93BA2A13}" presName="horz1" presStyleCnt="0"/>
      <dgm:spPr/>
    </dgm:pt>
    <dgm:pt modelId="{E15BEA26-9CF1-4D4F-8AAB-D142C0698955}" type="pres">
      <dgm:prSet presAssocID="{36606ECA-72CC-4016-ADA8-D4AB93BA2A13}" presName="tx1" presStyleLbl="revTx" presStyleIdx="0" presStyleCnt="2"/>
      <dgm:spPr/>
    </dgm:pt>
    <dgm:pt modelId="{E6B29B18-316A-44A6-A0FB-1DAEF8027B57}" type="pres">
      <dgm:prSet presAssocID="{36606ECA-72CC-4016-ADA8-D4AB93BA2A13}" presName="vert1" presStyleCnt="0"/>
      <dgm:spPr/>
    </dgm:pt>
    <dgm:pt modelId="{FCDB5A06-86AB-44AD-8DCC-F9FEF181020F}" type="pres">
      <dgm:prSet presAssocID="{B206A7A1-1DF5-400B-BBD8-42545E742817}" presName="thickLine" presStyleLbl="alignNode1" presStyleIdx="1" presStyleCnt="2"/>
      <dgm:spPr/>
    </dgm:pt>
    <dgm:pt modelId="{9C14B792-79C9-4E34-95BA-2CAEF98D0CE9}" type="pres">
      <dgm:prSet presAssocID="{B206A7A1-1DF5-400B-BBD8-42545E742817}" presName="horz1" presStyleCnt="0"/>
      <dgm:spPr/>
    </dgm:pt>
    <dgm:pt modelId="{8FEDA5BE-760B-434E-A663-3A449411ABF1}" type="pres">
      <dgm:prSet presAssocID="{B206A7A1-1DF5-400B-BBD8-42545E742817}" presName="tx1" presStyleLbl="revTx" presStyleIdx="1" presStyleCnt="2"/>
      <dgm:spPr/>
    </dgm:pt>
    <dgm:pt modelId="{9C3F06B4-AD61-47D4-89B4-A0DAE592E3CF}" type="pres">
      <dgm:prSet presAssocID="{B206A7A1-1DF5-400B-BBD8-42545E742817}" presName="vert1" presStyleCnt="0"/>
      <dgm:spPr/>
    </dgm:pt>
  </dgm:ptLst>
  <dgm:cxnLst>
    <dgm:cxn modelId="{80554B20-A6EF-4A9D-AC05-08C4CFE4EA86}" srcId="{6F8A1602-A55D-4F2A-B661-56E920ED0C99}" destId="{B206A7A1-1DF5-400B-BBD8-42545E742817}" srcOrd="1" destOrd="0" parTransId="{8F15CE4D-AF55-4A3C-85B4-8AA39AC03C0B}" sibTransId="{28AFBE85-77C1-4B2E-BA86-E531D7F55F5F}"/>
    <dgm:cxn modelId="{7259B727-2CC4-48E5-9A52-D06497850F3F}" srcId="{6F8A1602-A55D-4F2A-B661-56E920ED0C99}" destId="{36606ECA-72CC-4016-ADA8-D4AB93BA2A13}" srcOrd="0" destOrd="0" parTransId="{C41507F2-06B3-4D86-8D37-654B52573E64}" sibTransId="{8B2F93AB-C634-4C4B-A6B3-31924E76120C}"/>
    <dgm:cxn modelId="{309B9030-6631-42F4-B8B4-638635ED54E4}" type="presOf" srcId="{6F8A1602-A55D-4F2A-B661-56E920ED0C99}" destId="{B8EDBD78-CF67-47E2-AD82-B5373763BC6C}" srcOrd="0" destOrd="0" presId="urn:microsoft.com/office/officeart/2008/layout/LinedList"/>
    <dgm:cxn modelId="{81DD1F5A-2F33-4688-99E5-0CB1CE5F1E31}" type="presOf" srcId="{B206A7A1-1DF5-400B-BBD8-42545E742817}" destId="{8FEDA5BE-760B-434E-A663-3A449411ABF1}" srcOrd="0" destOrd="0" presId="urn:microsoft.com/office/officeart/2008/layout/LinedList"/>
    <dgm:cxn modelId="{7CBDE4AD-7E68-41CC-8EE5-5407083FCDA4}" type="presOf" srcId="{36606ECA-72CC-4016-ADA8-D4AB93BA2A13}" destId="{E15BEA26-9CF1-4D4F-8AAB-D142C0698955}" srcOrd="0" destOrd="0" presId="urn:microsoft.com/office/officeart/2008/layout/LinedList"/>
    <dgm:cxn modelId="{5800FB95-35C2-4D01-86F3-9612BE571B8D}" type="presParOf" srcId="{B8EDBD78-CF67-47E2-AD82-B5373763BC6C}" destId="{7634AB29-684E-4EBD-9613-8DCE48D628DA}" srcOrd="0" destOrd="0" presId="urn:microsoft.com/office/officeart/2008/layout/LinedList"/>
    <dgm:cxn modelId="{C970C7ED-75D6-41DB-997F-CEC67BAD3D59}" type="presParOf" srcId="{B8EDBD78-CF67-47E2-AD82-B5373763BC6C}" destId="{F1CA6FF0-7B36-437C-88FB-D88A63922C81}" srcOrd="1" destOrd="0" presId="urn:microsoft.com/office/officeart/2008/layout/LinedList"/>
    <dgm:cxn modelId="{4A20728D-FC85-4D1F-8B18-E451C7271427}" type="presParOf" srcId="{F1CA6FF0-7B36-437C-88FB-D88A63922C81}" destId="{E15BEA26-9CF1-4D4F-8AAB-D142C0698955}" srcOrd="0" destOrd="0" presId="urn:microsoft.com/office/officeart/2008/layout/LinedList"/>
    <dgm:cxn modelId="{35403090-33FE-4FD7-8FC1-8967673BC718}" type="presParOf" srcId="{F1CA6FF0-7B36-437C-88FB-D88A63922C81}" destId="{E6B29B18-316A-44A6-A0FB-1DAEF8027B57}" srcOrd="1" destOrd="0" presId="urn:microsoft.com/office/officeart/2008/layout/LinedList"/>
    <dgm:cxn modelId="{1F0F0E60-3C68-40D2-A24F-9749F884AB22}" type="presParOf" srcId="{B8EDBD78-CF67-47E2-AD82-B5373763BC6C}" destId="{FCDB5A06-86AB-44AD-8DCC-F9FEF181020F}" srcOrd="2" destOrd="0" presId="urn:microsoft.com/office/officeart/2008/layout/LinedList"/>
    <dgm:cxn modelId="{E59CBDF4-F536-4FA5-96DE-D3E249633E82}" type="presParOf" srcId="{B8EDBD78-CF67-47E2-AD82-B5373763BC6C}" destId="{9C14B792-79C9-4E34-95BA-2CAEF98D0CE9}" srcOrd="3" destOrd="0" presId="urn:microsoft.com/office/officeart/2008/layout/LinedList"/>
    <dgm:cxn modelId="{8368F830-E2C0-4BCE-839E-08B3D9D33E40}" type="presParOf" srcId="{9C14B792-79C9-4E34-95BA-2CAEF98D0CE9}" destId="{8FEDA5BE-760B-434E-A663-3A449411ABF1}" srcOrd="0" destOrd="0" presId="urn:microsoft.com/office/officeart/2008/layout/LinedList"/>
    <dgm:cxn modelId="{03B63972-4957-4342-A5C1-88F9289AFD85}" type="presParOf" srcId="{9C14B792-79C9-4E34-95BA-2CAEF98D0CE9}" destId="{9C3F06B4-AD61-47D4-89B4-A0DAE592E3C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BE7A5-DE64-4476-BE73-978D24D7B172}">
      <dsp:nvSpPr>
        <dsp:cNvPr id="0" name=""/>
        <dsp:cNvSpPr/>
      </dsp:nvSpPr>
      <dsp:spPr>
        <a:xfrm>
          <a:off x="0" y="1978"/>
          <a:ext cx="10058399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2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374ED2-B6B4-4C46-8414-D1BB0C307830}">
      <dsp:nvSpPr>
        <dsp:cNvPr id="0" name=""/>
        <dsp:cNvSpPr/>
      </dsp:nvSpPr>
      <dsp:spPr>
        <a:xfrm>
          <a:off x="0" y="1978"/>
          <a:ext cx="10058399" cy="1349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1945, Vannevar Bush </a:t>
          </a:r>
          <a:r>
            <a:rPr lang="it-IT" sz="2800" kern="1200">
              <a:sym typeface="Wingdings" panose="05000000000000000000" pitchFamily="2" charset="2"/>
            </a:rPr>
            <a:t></a:t>
          </a:r>
          <a:r>
            <a:rPr lang="it-IT" sz="2800" kern="1200"/>
            <a:t> struttura di testo non lineare che corrisponde alla natura associativa delle mente umana</a:t>
          </a:r>
        </a:p>
      </dsp:txBody>
      <dsp:txXfrm>
        <a:off x="0" y="1978"/>
        <a:ext cx="10058399" cy="1349114"/>
      </dsp:txXfrm>
    </dsp:sp>
    <dsp:sp modelId="{12840A19-2EAD-4410-8F18-F929895A7339}">
      <dsp:nvSpPr>
        <dsp:cNvPr id="0" name=""/>
        <dsp:cNvSpPr/>
      </dsp:nvSpPr>
      <dsp:spPr>
        <a:xfrm>
          <a:off x="0" y="1351092"/>
          <a:ext cx="10058399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953895"/>
                <a:satOff val="-21764"/>
                <a:lumOff val="8039"/>
                <a:alphaOff val="0"/>
                <a:shade val="36000"/>
                <a:satMod val="120000"/>
              </a:schemeClr>
              <a:schemeClr val="accent2">
                <a:hueOff val="953895"/>
                <a:satOff val="-21764"/>
                <a:lumOff val="8039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2">
              <a:hueOff val="953895"/>
              <a:satOff val="-21764"/>
              <a:lumOff val="8039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EBF283-AE75-4C84-AF51-5EF2B91BBCE5}">
      <dsp:nvSpPr>
        <dsp:cNvPr id="0" name=""/>
        <dsp:cNvSpPr/>
      </dsp:nvSpPr>
      <dsp:spPr>
        <a:xfrm>
          <a:off x="0" y="1351092"/>
          <a:ext cx="10058399" cy="1349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1965, Ted Nelson </a:t>
          </a:r>
          <a:r>
            <a:rPr lang="it-IT" sz="2800" kern="1200">
              <a:sym typeface="Wingdings" panose="05000000000000000000" pitchFamily="2" charset="2"/>
            </a:rPr>
            <a:t></a:t>
          </a:r>
          <a:r>
            <a:rPr lang="it-IT" sz="2800" kern="1200"/>
            <a:t> gestione delle informazioni distribuite in tutto il mondo per creare un nuovo sistema di esplorazione delle informazioni</a:t>
          </a:r>
        </a:p>
      </dsp:txBody>
      <dsp:txXfrm>
        <a:off x="0" y="1351092"/>
        <a:ext cx="10058399" cy="1349114"/>
      </dsp:txXfrm>
    </dsp:sp>
    <dsp:sp modelId="{E2038015-1A5D-43D8-B766-FCF2E243994D}">
      <dsp:nvSpPr>
        <dsp:cNvPr id="0" name=""/>
        <dsp:cNvSpPr/>
      </dsp:nvSpPr>
      <dsp:spPr>
        <a:xfrm>
          <a:off x="0" y="2700207"/>
          <a:ext cx="10058399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1907789"/>
                <a:satOff val="-43528"/>
                <a:lumOff val="16079"/>
                <a:alphaOff val="0"/>
                <a:shade val="36000"/>
                <a:satMod val="120000"/>
              </a:schemeClr>
              <a:schemeClr val="accent2">
                <a:hueOff val="1907789"/>
                <a:satOff val="-43528"/>
                <a:lumOff val="16079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2">
              <a:hueOff val="1907789"/>
              <a:satOff val="-43528"/>
              <a:lumOff val="16079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ACD2D1-81B5-4B2F-9131-FB81608FB904}">
      <dsp:nvSpPr>
        <dsp:cNvPr id="0" name=""/>
        <dsp:cNvSpPr/>
      </dsp:nvSpPr>
      <dsp:spPr>
        <a:xfrm>
          <a:off x="0" y="2700207"/>
          <a:ext cx="10058399" cy="1349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Rappresentano la risposta tecnologica alla necessità di maneggiare e conservare una mole sempre maggiore di informazioni</a:t>
          </a:r>
        </a:p>
      </dsp:txBody>
      <dsp:txXfrm>
        <a:off x="0" y="2700207"/>
        <a:ext cx="10058399" cy="134911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573F92-D279-4BCA-B164-7B20E67307B0}">
      <dsp:nvSpPr>
        <dsp:cNvPr id="0" name=""/>
        <dsp:cNvSpPr/>
      </dsp:nvSpPr>
      <dsp:spPr>
        <a:xfrm>
          <a:off x="0" y="2015"/>
          <a:ext cx="10058399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/>
            <a:t>Utilizzate per diversi scopi, quali:</a:t>
          </a:r>
        </a:p>
      </dsp:txBody>
      <dsp:txXfrm>
        <a:off x="41123" y="43138"/>
        <a:ext cx="9976153" cy="760154"/>
      </dsp:txXfrm>
    </dsp:sp>
    <dsp:sp modelId="{9F0087F2-F9A2-4D02-B4C6-0EEB3C947EC4}">
      <dsp:nvSpPr>
        <dsp:cNvPr id="0" name=""/>
        <dsp:cNvSpPr/>
      </dsp:nvSpPr>
      <dsp:spPr>
        <a:xfrm>
          <a:off x="0" y="844415"/>
          <a:ext cx="10058399" cy="3204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800" kern="1200"/>
            <a:t>Strutturazione dello scritto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800" kern="1200"/>
            <a:t>Verifica di conoscenze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800" kern="1200"/>
            <a:t>Miglioramento del metodo di studio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800" kern="1200"/>
            <a:t>Organizzazione delle conoscenze già possedute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800" kern="1200"/>
            <a:t>Facilitano l’elaborazione, la comprensione e la memorizzazione delle nuove informazioni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800" kern="1200"/>
            <a:t>Evidenziano riferimenti tra concetti diversi</a:t>
          </a:r>
        </a:p>
      </dsp:txBody>
      <dsp:txXfrm>
        <a:off x="0" y="844415"/>
        <a:ext cx="10058399" cy="320436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99A10-5C3A-439D-AE72-742D46203326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61E71-AA57-4634-952E-03B251C8FEA0}">
      <dsp:nvSpPr>
        <dsp:cNvPr id="0" name=""/>
        <dsp:cNvSpPr/>
      </dsp:nvSpPr>
      <dsp:spPr>
        <a:xfrm>
          <a:off x="0" y="0"/>
          <a:ext cx="10058399" cy="4050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400" kern="1200"/>
            <a:t>All’esame di maturità, nella prova orale, viene chiesta una mappa concettuale degli argomenti che si vogliono portare</a:t>
          </a:r>
        </a:p>
      </dsp:txBody>
      <dsp:txXfrm>
        <a:off x="0" y="0"/>
        <a:ext cx="10058399" cy="405079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37DDEA-1B7F-4E34-878C-75A6F5A66D0D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9E4B9-7439-4A21-8923-04D253C9EE9D}">
      <dsp:nvSpPr>
        <dsp:cNvPr id="0" name=""/>
        <dsp:cNvSpPr/>
      </dsp:nvSpPr>
      <dsp:spPr>
        <a:xfrm>
          <a:off x="0" y="0"/>
          <a:ext cx="10058399" cy="101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Ogni mappa concettuale è una rappresentazione logica di un dominio di conoscenza che deve rispondere a una domanda iniziale = </a:t>
          </a:r>
          <a:r>
            <a:rPr lang="it-IT" sz="2100" b="1" kern="1200"/>
            <a:t>domanda focale iniziale</a:t>
          </a:r>
          <a:endParaRPr lang="it-IT" sz="2100" kern="1200"/>
        </a:p>
      </dsp:txBody>
      <dsp:txXfrm>
        <a:off x="0" y="0"/>
        <a:ext cx="10058399" cy="1012698"/>
      </dsp:txXfrm>
    </dsp:sp>
    <dsp:sp modelId="{02868655-89E3-4C6F-B275-E61146AA64FF}">
      <dsp:nvSpPr>
        <dsp:cNvPr id="0" name=""/>
        <dsp:cNvSpPr/>
      </dsp:nvSpPr>
      <dsp:spPr>
        <a:xfrm>
          <a:off x="0" y="1012698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B8A03-5DD7-4CB2-B943-4EB71E727997}">
      <dsp:nvSpPr>
        <dsp:cNvPr id="0" name=""/>
        <dsp:cNvSpPr/>
      </dsp:nvSpPr>
      <dsp:spPr>
        <a:xfrm>
          <a:off x="0" y="1012698"/>
          <a:ext cx="10058399" cy="101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L’</a:t>
          </a:r>
          <a:r>
            <a:rPr lang="it-IT" sz="2100" b="1" kern="1200"/>
            <a:t>unità di base</a:t>
          </a:r>
          <a:r>
            <a:rPr lang="it-IT" sz="2100" kern="1200"/>
            <a:t> è composta da </a:t>
          </a:r>
          <a:r>
            <a:rPr lang="it-IT" sz="2100" b="1" kern="1200"/>
            <a:t>concetto-parola legame-concetto</a:t>
          </a:r>
          <a:endParaRPr lang="it-IT" sz="2100" kern="1200"/>
        </a:p>
      </dsp:txBody>
      <dsp:txXfrm>
        <a:off x="0" y="1012698"/>
        <a:ext cx="10058399" cy="1012698"/>
      </dsp:txXfrm>
    </dsp:sp>
    <dsp:sp modelId="{EA8ECF03-51BF-42F6-890F-DDEA6811D379}">
      <dsp:nvSpPr>
        <dsp:cNvPr id="0" name=""/>
        <dsp:cNvSpPr/>
      </dsp:nvSpPr>
      <dsp:spPr>
        <a:xfrm>
          <a:off x="0" y="2025396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F77D39-3C1A-4C3C-9723-1C9FB2551372}">
      <dsp:nvSpPr>
        <dsp:cNvPr id="0" name=""/>
        <dsp:cNvSpPr/>
      </dsp:nvSpPr>
      <dsp:spPr>
        <a:xfrm>
          <a:off x="0" y="2025396"/>
          <a:ext cx="10058399" cy="101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Procede per </a:t>
          </a:r>
          <a:r>
            <a:rPr lang="it-IT" sz="2100" b="1" kern="1200"/>
            <a:t>livelli gerarchici, </a:t>
          </a:r>
          <a:r>
            <a:rPr lang="it-IT" sz="2100" kern="1200"/>
            <a:t>con una struttura reticolare in cui tutte le relazioni devono essere rese in forma esplicita</a:t>
          </a:r>
        </a:p>
      </dsp:txBody>
      <dsp:txXfrm>
        <a:off x="0" y="2025396"/>
        <a:ext cx="10058399" cy="1012698"/>
      </dsp:txXfrm>
    </dsp:sp>
    <dsp:sp modelId="{D92949E1-32FC-4F69-9830-166056C4AA79}">
      <dsp:nvSpPr>
        <dsp:cNvPr id="0" name=""/>
        <dsp:cNvSpPr/>
      </dsp:nvSpPr>
      <dsp:spPr>
        <a:xfrm>
          <a:off x="0" y="3038094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E58B3-A0C8-46D1-A5ED-EC7DE2A0BEF7}">
      <dsp:nvSpPr>
        <dsp:cNvPr id="0" name=""/>
        <dsp:cNvSpPr/>
      </dsp:nvSpPr>
      <dsp:spPr>
        <a:xfrm>
          <a:off x="0" y="3038093"/>
          <a:ext cx="10058399" cy="101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Tutti i concetti sono inseriti in un rettangolo, mentre le parole-legame nella linea che collega i due concetti</a:t>
          </a:r>
        </a:p>
      </dsp:txBody>
      <dsp:txXfrm>
        <a:off x="0" y="3038093"/>
        <a:ext cx="10058399" cy="101269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9E528-D0C0-4365-8389-6620E2FD40AF}">
      <dsp:nvSpPr>
        <dsp:cNvPr id="0" name=""/>
        <dsp:cNvSpPr/>
      </dsp:nvSpPr>
      <dsp:spPr>
        <a:xfrm>
          <a:off x="0" y="1978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8F9FC-528D-47C0-B339-DCD640A8F855}">
      <dsp:nvSpPr>
        <dsp:cNvPr id="0" name=""/>
        <dsp:cNvSpPr/>
      </dsp:nvSpPr>
      <dsp:spPr>
        <a:xfrm>
          <a:off x="0" y="1978"/>
          <a:ext cx="10058399" cy="1349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400" kern="1200" dirty="0"/>
            <a:t>Usabilità</a:t>
          </a:r>
          <a:endParaRPr lang="en-US" sz="6400" kern="1200" dirty="0"/>
        </a:p>
      </dsp:txBody>
      <dsp:txXfrm>
        <a:off x="0" y="1978"/>
        <a:ext cx="10058399" cy="1349114"/>
      </dsp:txXfrm>
    </dsp:sp>
    <dsp:sp modelId="{1A709012-6009-42F3-A3AB-2C3039317834}">
      <dsp:nvSpPr>
        <dsp:cNvPr id="0" name=""/>
        <dsp:cNvSpPr/>
      </dsp:nvSpPr>
      <dsp:spPr>
        <a:xfrm>
          <a:off x="0" y="1351092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A4054-3EE2-4B9D-9F90-B49A04442AC2}">
      <dsp:nvSpPr>
        <dsp:cNvPr id="0" name=""/>
        <dsp:cNvSpPr/>
      </dsp:nvSpPr>
      <dsp:spPr>
        <a:xfrm>
          <a:off x="0" y="1351092"/>
          <a:ext cx="10058399" cy="1349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400" kern="1200"/>
            <a:t>Funzionalità</a:t>
          </a:r>
          <a:endParaRPr lang="en-US" sz="6400" kern="1200"/>
        </a:p>
      </dsp:txBody>
      <dsp:txXfrm>
        <a:off x="0" y="1351092"/>
        <a:ext cx="10058399" cy="1349114"/>
      </dsp:txXfrm>
    </dsp:sp>
    <dsp:sp modelId="{4238105B-38E8-47D9-BC3B-2ADAB2564ABC}">
      <dsp:nvSpPr>
        <dsp:cNvPr id="0" name=""/>
        <dsp:cNvSpPr/>
      </dsp:nvSpPr>
      <dsp:spPr>
        <a:xfrm>
          <a:off x="0" y="2700207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0A8936-0B2F-429A-9CF9-F03316950280}">
      <dsp:nvSpPr>
        <dsp:cNvPr id="0" name=""/>
        <dsp:cNvSpPr/>
      </dsp:nvSpPr>
      <dsp:spPr>
        <a:xfrm>
          <a:off x="0" y="2700207"/>
          <a:ext cx="10058399" cy="1349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400" kern="1200"/>
            <a:t>Accessibilità</a:t>
          </a:r>
          <a:endParaRPr lang="en-US" sz="6400" kern="1200"/>
        </a:p>
      </dsp:txBody>
      <dsp:txXfrm>
        <a:off x="0" y="2700207"/>
        <a:ext cx="10058399" cy="134911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B8773-4394-4C72-A5B3-6A4934ED525A}">
      <dsp:nvSpPr>
        <dsp:cNvPr id="0" name=""/>
        <dsp:cNvSpPr/>
      </dsp:nvSpPr>
      <dsp:spPr>
        <a:xfrm>
          <a:off x="0" y="494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8B2F4-1E1E-4386-B1ED-AA438718D4AE}">
      <dsp:nvSpPr>
        <dsp:cNvPr id="0" name=""/>
        <dsp:cNvSpPr/>
      </dsp:nvSpPr>
      <dsp:spPr>
        <a:xfrm>
          <a:off x="0" y="494"/>
          <a:ext cx="10058399" cy="80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Usare il linguaggio usato dagli utenti finali</a:t>
          </a:r>
        </a:p>
      </dsp:txBody>
      <dsp:txXfrm>
        <a:off x="0" y="494"/>
        <a:ext cx="10058399" cy="809960"/>
      </dsp:txXfrm>
    </dsp:sp>
    <dsp:sp modelId="{4F7C0A2E-0AE1-445C-A1A0-37158A7DA5A1}">
      <dsp:nvSpPr>
        <dsp:cNvPr id="0" name=""/>
        <dsp:cNvSpPr/>
      </dsp:nvSpPr>
      <dsp:spPr>
        <a:xfrm>
          <a:off x="0" y="810455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470AA-261A-44AC-B8F6-752504619AC8}">
      <dsp:nvSpPr>
        <dsp:cNvPr id="0" name=""/>
        <dsp:cNvSpPr/>
      </dsp:nvSpPr>
      <dsp:spPr>
        <a:xfrm>
          <a:off x="0" y="810455"/>
          <a:ext cx="10058399" cy="80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Lasciare agli utenti il controllo sul contenuto informativo del sito (link indicati senza ambiguità)</a:t>
          </a:r>
        </a:p>
      </dsp:txBody>
      <dsp:txXfrm>
        <a:off x="0" y="810455"/>
        <a:ext cx="10058399" cy="809960"/>
      </dsp:txXfrm>
    </dsp:sp>
    <dsp:sp modelId="{C3A454BF-61A5-479B-A425-137FDEB35F03}">
      <dsp:nvSpPr>
        <dsp:cNvPr id="0" name=""/>
        <dsp:cNvSpPr/>
      </dsp:nvSpPr>
      <dsp:spPr>
        <a:xfrm>
          <a:off x="0" y="1620415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0ED8D-BD85-4295-8647-AAA9EDE8611C}">
      <dsp:nvSpPr>
        <dsp:cNvPr id="0" name=""/>
        <dsp:cNvSpPr/>
      </dsp:nvSpPr>
      <dsp:spPr>
        <a:xfrm>
          <a:off x="0" y="1620415"/>
          <a:ext cx="10058399" cy="80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Utilizzare uno stile grafico uniforme in tutte le pagine</a:t>
          </a:r>
        </a:p>
      </dsp:txBody>
      <dsp:txXfrm>
        <a:off x="0" y="1620415"/>
        <a:ext cx="10058399" cy="809960"/>
      </dsp:txXfrm>
    </dsp:sp>
    <dsp:sp modelId="{908E0F2F-58BE-4CDF-BF66-CBEBB3725424}">
      <dsp:nvSpPr>
        <dsp:cNvPr id="0" name=""/>
        <dsp:cNvSpPr/>
      </dsp:nvSpPr>
      <dsp:spPr>
        <a:xfrm>
          <a:off x="0" y="2430376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74B4EF-D6AA-48E7-83B8-E63269EDA0E9}">
      <dsp:nvSpPr>
        <dsp:cNvPr id="0" name=""/>
        <dsp:cNvSpPr/>
      </dsp:nvSpPr>
      <dsp:spPr>
        <a:xfrm>
          <a:off x="0" y="2430376"/>
          <a:ext cx="10058399" cy="80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Gestire i link in maniera appropriata segnalando le pagine cui fanno riferimento e il contenuto raggiungibile</a:t>
          </a:r>
        </a:p>
      </dsp:txBody>
      <dsp:txXfrm>
        <a:off x="0" y="2430376"/>
        <a:ext cx="10058399" cy="809960"/>
      </dsp:txXfrm>
    </dsp:sp>
    <dsp:sp modelId="{2CA83997-DEE7-4116-BFD6-1A338DCDCEC0}">
      <dsp:nvSpPr>
        <dsp:cNvPr id="0" name=""/>
        <dsp:cNvSpPr/>
      </dsp:nvSpPr>
      <dsp:spPr>
        <a:xfrm>
          <a:off x="0" y="3240336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2CEFB-10B5-425E-9C50-0659977FD136}">
      <dsp:nvSpPr>
        <dsp:cNvPr id="0" name=""/>
        <dsp:cNvSpPr/>
      </dsp:nvSpPr>
      <dsp:spPr>
        <a:xfrm>
          <a:off x="0" y="3240336"/>
          <a:ext cx="10058399" cy="80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Possibilità di navigazione differenziata in base all’utente (introduzione della guida)</a:t>
          </a:r>
        </a:p>
      </dsp:txBody>
      <dsp:txXfrm>
        <a:off x="0" y="3240336"/>
        <a:ext cx="10058399" cy="80996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047DBF-1636-46A1-88DC-B816F11E6CD4}">
      <dsp:nvSpPr>
        <dsp:cNvPr id="0" name=""/>
        <dsp:cNvSpPr/>
      </dsp:nvSpPr>
      <dsp:spPr>
        <a:xfrm>
          <a:off x="0" y="1978"/>
          <a:ext cx="10058399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996AEBC-DBC9-4360-A334-34C30780C8CC}">
      <dsp:nvSpPr>
        <dsp:cNvPr id="0" name=""/>
        <dsp:cNvSpPr/>
      </dsp:nvSpPr>
      <dsp:spPr>
        <a:xfrm>
          <a:off x="0" y="1978"/>
          <a:ext cx="10058399" cy="1349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Un </a:t>
          </a:r>
          <a:r>
            <a:rPr lang="it-IT" sz="2800" b="1" kern="1200" dirty="0"/>
            <a:t>linguaggio di programmazione </a:t>
          </a:r>
          <a:r>
            <a:rPr lang="it-IT" sz="2800" kern="1200" dirty="0"/>
            <a:t>è una lingua artificiale creata per comunicare istruzioni ad un computer</a:t>
          </a:r>
          <a:endParaRPr lang="en-US" sz="2800" kern="1200" dirty="0"/>
        </a:p>
      </dsp:txBody>
      <dsp:txXfrm>
        <a:off x="0" y="1978"/>
        <a:ext cx="10058399" cy="1349114"/>
      </dsp:txXfrm>
    </dsp:sp>
    <dsp:sp modelId="{72A2225B-D1B1-4D17-97CD-6C70D96DE1F1}">
      <dsp:nvSpPr>
        <dsp:cNvPr id="0" name=""/>
        <dsp:cNvSpPr/>
      </dsp:nvSpPr>
      <dsp:spPr>
        <a:xfrm>
          <a:off x="0" y="1351092"/>
          <a:ext cx="10058399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E3EF03-1FFD-41A0-91A3-618F5046029D}">
      <dsp:nvSpPr>
        <dsp:cNvPr id="0" name=""/>
        <dsp:cNvSpPr/>
      </dsp:nvSpPr>
      <dsp:spPr>
        <a:xfrm>
          <a:off x="0" y="1351092"/>
          <a:ext cx="10058399" cy="1349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kern="1200" dirty="0"/>
            <a:t>Lato client </a:t>
          </a:r>
          <a:r>
            <a:rPr lang="it-IT" sz="2800" kern="1200" dirty="0"/>
            <a:t>= dal punto di vista dell’utente (principalmente interfaccia)</a:t>
          </a:r>
          <a:endParaRPr lang="en-US" sz="2800" kern="1200" dirty="0"/>
        </a:p>
      </dsp:txBody>
      <dsp:txXfrm>
        <a:off x="0" y="1351092"/>
        <a:ext cx="10058399" cy="1349114"/>
      </dsp:txXfrm>
    </dsp:sp>
    <dsp:sp modelId="{CD3F5512-BBE1-4561-BA30-AE1F750D4748}">
      <dsp:nvSpPr>
        <dsp:cNvPr id="0" name=""/>
        <dsp:cNvSpPr/>
      </dsp:nvSpPr>
      <dsp:spPr>
        <a:xfrm>
          <a:off x="0" y="2700207"/>
          <a:ext cx="10058399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F9A6054-D43D-4291-854B-AA879BAABA12}">
      <dsp:nvSpPr>
        <dsp:cNvPr id="0" name=""/>
        <dsp:cNvSpPr/>
      </dsp:nvSpPr>
      <dsp:spPr>
        <a:xfrm>
          <a:off x="0" y="2700207"/>
          <a:ext cx="10058399" cy="1349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kern="1200" dirty="0"/>
            <a:t>Lato server </a:t>
          </a:r>
          <a:r>
            <a:rPr lang="it-IT" sz="2800" kern="1200" dirty="0"/>
            <a:t>= fornisce i risultati delle richieste degli utenti (database, link, pagine, …)</a:t>
          </a:r>
          <a:endParaRPr lang="en-US" sz="2800" kern="1200" dirty="0"/>
        </a:p>
      </dsp:txBody>
      <dsp:txXfrm>
        <a:off x="0" y="2700207"/>
        <a:ext cx="10058399" cy="134911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FA48C0-F5C9-4545-B63E-5BF28B7713BD}">
      <dsp:nvSpPr>
        <dsp:cNvPr id="0" name=""/>
        <dsp:cNvSpPr/>
      </dsp:nvSpPr>
      <dsp:spPr>
        <a:xfrm>
          <a:off x="0" y="1977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B5491-E09A-44B6-AE3D-8196D48913C0}">
      <dsp:nvSpPr>
        <dsp:cNvPr id="0" name=""/>
        <dsp:cNvSpPr/>
      </dsp:nvSpPr>
      <dsp:spPr>
        <a:xfrm>
          <a:off x="0" y="1977"/>
          <a:ext cx="10058399" cy="1348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900" kern="1200"/>
            <a:t>HTML + CSS</a:t>
          </a:r>
        </a:p>
      </dsp:txBody>
      <dsp:txXfrm>
        <a:off x="0" y="1977"/>
        <a:ext cx="10058399" cy="1348945"/>
      </dsp:txXfrm>
    </dsp:sp>
    <dsp:sp modelId="{897A68BA-5C5A-4FF5-B1CC-E0C1732D3876}">
      <dsp:nvSpPr>
        <dsp:cNvPr id="0" name=""/>
        <dsp:cNvSpPr/>
      </dsp:nvSpPr>
      <dsp:spPr>
        <a:xfrm>
          <a:off x="0" y="1350923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C4BF1E-F6B5-4CD4-852D-CD158F358361}">
      <dsp:nvSpPr>
        <dsp:cNvPr id="0" name=""/>
        <dsp:cNvSpPr/>
      </dsp:nvSpPr>
      <dsp:spPr>
        <a:xfrm>
          <a:off x="0" y="1350923"/>
          <a:ext cx="10058399" cy="1348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900" kern="1200"/>
            <a:t>Javascript (script per interattività)</a:t>
          </a:r>
        </a:p>
      </dsp:txBody>
      <dsp:txXfrm>
        <a:off x="0" y="1350923"/>
        <a:ext cx="10058399" cy="1348945"/>
      </dsp:txXfrm>
    </dsp:sp>
    <dsp:sp modelId="{00CA6E2D-0222-4F36-8668-E44AC870ADFB}">
      <dsp:nvSpPr>
        <dsp:cNvPr id="0" name=""/>
        <dsp:cNvSpPr/>
      </dsp:nvSpPr>
      <dsp:spPr>
        <a:xfrm>
          <a:off x="0" y="2699868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2FD9B-C4E7-44D5-AE4B-B347D8C04FAA}">
      <dsp:nvSpPr>
        <dsp:cNvPr id="0" name=""/>
        <dsp:cNvSpPr/>
      </dsp:nvSpPr>
      <dsp:spPr>
        <a:xfrm>
          <a:off x="0" y="2699868"/>
          <a:ext cx="10058399" cy="1348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900" kern="1200"/>
            <a:t>Python (interfacce)</a:t>
          </a:r>
        </a:p>
      </dsp:txBody>
      <dsp:txXfrm>
        <a:off x="0" y="2699868"/>
        <a:ext cx="10058399" cy="134894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05597-4E44-4612-BF9F-023B25EC4D7F}">
      <dsp:nvSpPr>
        <dsp:cNvPr id="0" name=""/>
        <dsp:cNvSpPr/>
      </dsp:nvSpPr>
      <dsp:spPr>
        <a:xfrm>
          <a:off x="0" y="1977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BB193-B854-4CB6-AC37-19D029B5E89C}">
      <dsp:nvSpPr>
        <dsp:cNvPr id="0" name=""/>
        <dsp:cNvSpPr/>
      </dsp:nvSpPr>
      <dsp:spPr>
        <a:xfrm>
          <a:off x="0" y="1977"/>
          <a:ext cx="10058399" cy="1348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Python ( database, applicazioni, giochi)</a:t>
          </a:r>
        </a:p>
      </dsp:txBody>
      <dsp:txXfrm>
        <a:off x="0" y="1977"/>
        <a:ext cx="10058399" cy="1348945"/>
      </dsp:txXfrm>
    </dsp:sp>
    <dsp:sp modelId="{F38C52D5-E17F-4FDD-B745-59ED03E76789}">
      <dsp:nvSpPr>
        <dsp:cNvPr id="0" name=""/>
        <dsp:cNvSpPr/>
      </dsp:nvSpPr>
      <dsp:spPr>
        <a:xfrm>
          <a:off x="0" y="1350923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A647F-10DF-4160-B521-E3054FB84955}">
      <dsp:nvSpPr>
        <dsp:cNvPr id="0" name=""/>
        <dsp:cNvSpPr/>
      </dsp:nvSpPr>
      <dsp:spPr>
        <a:xfrm>
          <a:off x="0" y="1350923"/>
          <a:ext cx="10058399" cy="1348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ASP.net (utilizzo aziendale con Microsoft)</a:t>
          </a:r>
        </a:p>
      </dsp:txBody>
      <dsp:txXfrm>
        <a:off x="0" y="1350923"/>
        <a:ext cx="10058399" cy="1348945"/>
      </dsp:txXfrm>
    </dsp:sp>
    <dsp:sp modelId="{F12B70EA-6DA2-4708-9810-57F46F973C65}">
      <dsp:nvSpPr>
        <dsp:cNvPr id="0" name=""/>
        <dsp:cNvSpPr/>
      </dsp:nvSpPr>
      <dsp:spPr>
        <a:xfrm>
          <a:off x="0" y="2699868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C194B-479B-4287-936C-54F42CDD9817}">
      <dsp:nvSpPr>
        <dsp:cNvPr id="0" name=""/>
        <dsp:cNvSpPr/>
      </dsp:nvSpPr>
      <dsp:spPr>
        <a:xfrm>
          <a:off x="0" y="2699868"/>
          <a:ext cx="10058399" cy="1348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PHP + mySQL (codice per gestire un database = DBMS)</a:t>
          </a:r>
        </a:p>
      </dsp:txBody>
      <dsp:txXfrm>
        <a:off x="0" y="2699868"/>
        <a:ext cx="10058399" cy="134894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E9D48-CB94-4682-B65D-D3AD21F0664F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7FBC4-A32D-4D18-9A46-A3DA05AD0426}">
      <dsp:nvSpPr>
        <dsp:cNvPr id="0" name=""/>
        <dsp:cNvSpPr/>
      </dsp:nvSpPr>
      <dsp:spPr>
        <a:xfrm>
          <a:off x="0" y="0"/>
          <a:ext cx="10058399" cy="2025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>
              <a:hlinkClick xmlns:r="http://schemas.openxmlformats.org/officeDocument/2006/relationships" r:id="rId1"/>
            </a:rPr>
            <a:t>https://it.wikipedia.org/wiki/Ipermedia</a:t>
          </a:r>
          <a:endParaRPr lang="it-IT" sz="3000" kern="1200"/>
        </a:p>
      </dsp:txBody>
      <dsp:txXfrm>
        <a:off x="0" y="0"/>
        <a:ext cx="10058399" cy="2025396"/>
      </dsp:txXfrm>
    </dsp:sp>
    <dsp:sp modelId="{7B66F606-08EE-401A-8A9B-7C6031A4FA0C}">
      <dsp:nvSpPr>
        <dsp:cNvPr id="0" name=""/>
        <dsp:cNvSpPr/>
      </dsp:nvSpPr>
      <dsp:spPr>
        <a:xfrm>
          <a:off x="0" y="2025396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FDEC8-F6BD-40D1-A4BC-B72E39B5ED8C}">
      <dsp:nvSpPr>
        <dsp:cNvPr id="0" name=""/>
        <dsp:cNvSpPr/>
      </dsp:nvSpPr>
      <dsp:spPr>
        <a:xfrm>
          <a:off x="0" y="2025396"/>
          <a:ext cx="10058399" cy="2025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>
              <a:hlinkClick xmlns:r="http://schemas.openxmlformats.org/officeDocument/2006/relationships" r:id="rId2"/>
            </a:rPr>
            <a:t>http://www.fermimn.gov.it/inform/multimed/index.htm</a:t>
          </a:r>
          <a:endParaRPr lang="it-IT" sz="3000" kern="1200"/>
        </a:p>
      </dsp:txBody>
      <dsp:txXfrm>
        <a:off x="0" y="2025396"/>
        <a:ext cx="10058399" cy="202539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8C5B3E-8173-4E38-B60D-8D9FA7313BB2}">
      <dsp:nvSpPr>
        <dsp:cNvPr id="0" name=""/>
        <dsp:cNvSpPr/>
      </dsp:nvSpPr>
      <dsp:spPr>
        <a:xfrm>
          <a:off x="0" y="1977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101C1-6EB4-4107-933E-A7C870C4333B}">
      <dsp:nvSpPr>
        <dsp:cNvPr id="0" name=""/>
        <dsp:cNvSpPr/>
      </dsp:nvSpPr>
      <dsp:spPr>
        <a:xfrm>
          <a:off x="0" y="1977"/>
          <a:ext cx="10058399" cy="1348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hlinkClick xmlns:r="http://schemas.openxmlformats.org/officeDocument/2006/relationships" r:id="rId1"/>
            </a:rPr>
            <a:t>https://www.xmind.net/</a:t>
          </a:r>
          <a:endParaRPr lang="it-IT" sz="2800" kern="1200" dirty="0"/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(Windows + Mac + Linux)</a:t>
          </a:r>
        </a:p>
      </dsp:txBody>
      <dsp:txXfrm>
        <a:off x="0" y="1977"/>
        <a:ext cx="10058399" cy="1348945"/>
      </dsp:txXfrm>
    </dsp:sp>
    <dsp:sp modelId="{56C8C83B-6B70-467E-BAA6-D8A3D4088580}">
      <dsp:nvSpPr>
        <dsp:cNvPr id="0" name=""/>
        <dsp:cNvSpPr/>
      </dsp:nvSpPr>
      <dsp:spPr>
        <a:xfrm>
          <a:off x="0" y="1350923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169B87-3DE3-43DA-B1AD-C88B21A5E143}">
      <dsp:nvSpPr>
        <dsp:cNvPr id="0" name=""/>
        <dsp:cNvSpPr/>
      </dsp:nvSpPr>
      <dsp:spPr>
        <a:xfrm>
          <a:off x="0" y="1350923"/>
          <a:ext cx="10058399" cy="1348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hlinkClick xmlns:r="http://schemas.openxmlformats.org/officeDocument/2006/relationships" r:id="rId2"/>
            </a:rPr>
            <a:t>http://freemind.sourceforge.net/wiki/index.php/Main_Page</a:t>
          </a:r>
          <a:endParaRPr lang="it-IT" sz="2800" kern="1200" dirty="0"/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(Windows)</a:t>
          </a:r>
        </a:p>
      </dsp:txBody>
      <dsp:txXfrm>
        <a:off x="0" y="1350923"/>
        <a:ext cx="10058399" cy="1348945"/>
      </dsp:txXfrm>
    </dsp:sp>
    <dsp:sp modelId="{6FA41509-80C7-4DE6-82B1-7CF195F94DA5}">
      <dsp:nvSpPr>
        <dsp:cNvPr id="0" name=""/>
        <dsp:cNvSpPr/>
      </dsp:nvSpPr>
      <dsp:spPr>
        <a:xfrm>
          <a:off x="0" y="2699868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217E1-6C85-4118-94F0-7C9FBB51A82E}">
      <dsp:nvSpPr>
        <dsp:cNvPr id="0" name=""/>
        <dsp:cNvSpPr/>
      </dsp:nvSpPr>
      <dsp:spPr>
        <a:xfrm>
          <a:off x="0" y="2699868"/>
          <a:ext cx="10058399" cy="1348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hlinkClick xmlns:r="http://schemas.openxmlformats.org/officeDocument/2006/relationships" r:id="rId3"/>
            </a:rPr>
            <a:t>www.draw.io</a:t>
          </a:r>
          <a:endParaRPr lang="it-IT" sz="2800" kern="1200" dirty="0"/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(Online)</a:t>
          </a:r>
        </a:p>
      </dsp:txBody>
      <dsp:txXfrm>
        <a:off x="0" y="2699868"/>
        <a:ext cx="10058399" cy="13489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A661A-959F-4672-BAE8-1C82F824290B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12DE6-7F8F-4DB4-921B-085B656EBE47}">
      <dsp:nvSpPr>
        <dsp:cNvPr id="0" name=""/>
        <dsp:cNvSpPr/>
      </dsp:nvSpPr>
      <dsp:spPr>
        <a:xfrm>
          <a:off x="0" y="0"/>
          <a:ext cx="10058399" cy="202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Testo con molteplici direzioni di lettura, ciascuna delle quali corrisponde a una relazione concettuale che intercorre tra documenti diversi o tra parti diverse di uno stesso documento</a:t>
          </a:r>
        </a:p>
      </dsp:txBody>
      <dsp:txXfrm>
        <a:off x="0" y="0"/>
        <a:ext cx="10058399" cy="2025650"/>
      </dsp:txXfrm>
    </dsp:sp>
    <dsp:sp modelId="{F4D5D415-59DC-49BE-944A-900214C71546}">
      <dsp:nvSpPr>
        <dsp:cNvPr id="0" name=""/>
        <dsp:cNvSpPr/>
      </dsp:nvSpPr>
      <dsp:spPr>
        <a:xfrm>
          <a:off x="0" y="2025650"/>
          <a:ext cx="1005839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324F4-AE13-4AB5-B561-0975CA306312}">
      <dsp:nvSpPr>
        <dsp:cNvPr id="0" name=""/>
        <dsp:cNvSpPr/>
      </dsp:nvSpPr>
      <dsp:spPr>
        <a:xfrm>
          <a:off x="0" y="2025650"/>
          <a:ext cx="10058399" cy="202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In pratica: collegamenti tra concetti o documenti</a:t>
          </a:r>
        </a:p>
      </dsp:txBody>
      <dsp:txXfrm>
        <a:off x="0" y="2025650"/>
        <a:ext cx="10058399" cy="20256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7DBCF-60B7-4A1B-BDDC-52A5E34E34EE}">
      <dsp:nvSpPr>
        <dsp:cNvPr id="0" name=""/>
        <dsp:cNvSpPr/>
      </dsp:nvSpPr>
      <dsp:spPr>
        <a:xfrm>
          <a:off x="0" y="1978"/>
          <a:ext cx="1005839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EE430-7D08-4A2D-B858-DB6B34E8A315}">
      <dsp:nvSpPr>
        <dsp:cNvPr id="0" name=""/>
        <dsp:cNvSpPr/>
      </dsp:nvSpPr>
      <dsp:spPr>
        <a:xfrm>
          <a:off x="0" y="1978"/>
          <a:ext cx="10058399" cy="1349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Combinazione di diverse tipologie di comunicazione in un unico documento</a:t>
          </a:r>
        </a:p>
      </dsp:txBody>
      <dsp:txXfrm>
        <a:off x="0" y="1978"/>
        <a:ext cx="10058399" cy="1349114"/>
      </dsp:txXfrm>
    </dsp:sp>
    <dsp:sp modelId="{B50B7B07-99F1-4276-9298-E4DD345F2341}">
      <dsp:nvSpPr>
        <dsp:cNvPr id="0" name=""/>
        <dsp:cNvSpPr/>
      </dsp:nvSpPr>
      <dsp:spPr>
        <a:xfrm>
          <a:off x="0" y="1351092"/>
          <a:ext cx="10058399" cy="0"/>
        </a:xfrm>
        <a:prstGeom prst="line">
          <a:avLst/>
        </a:prstGeom>
        <a:solidFill>
          <a:schemeClr val="accent5">
            <a:hueOff val="-10661560"/>
            <a:satOff val="6060"/>
            <a:lumOff val="-5000"/>
            <a:alphaOff val="0"/>
          </a:schemeClr>
        </a:solidFill>
        <a:ln w="12700" cap="flat" cmpd="sng" algn="ctr">
          <a:solidFill>
            <a:schemeClr val="accent5">
              <a:hueOff val="-10661560"/>
              <a:satOff val="6060"/>
              <a:lumOff val="-5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A7E45-28BD-4047-AA62-589430CDE8D9}">
      <dsp:nvSpPr>
        <dsp:cNvPr id="0" name=""/>
        <dsp:cNvSpPr/>
      </dsp:nvSpPr>
      <dsp:spPr>
        <a:xfrm>
          <a:off x="0" y="1351092"/>
          <a:ext cx="10058399" cy="1349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Grafica, suoni, immagini, video e testo vengono integrati in un unico file</a:t>
          </a:r>
        </a:p>
      </dsp:txBody>
      <dsp:txXfrm>
        <a:off x="0" y="1351092"/>
        <a:ext cx="10058399" cy="1349114"/>
      </dsp:txXfrm>
    </dsp:sp>
    <dsp:sp modelId="{C5B9E0F8-21A0-46E0-9F01-E689BA5BCCF5}">
      <dsp:nvSpPr>
        <dsp:cNvPr id="0" name=""/>
        <dsp:cNvSpPr/>
      </dsp:nvSpPr>
      <dsp:spPr>
        <a:xfrm>
          <a:off x="0" y="2700207"/>
          <a:ext cx="10058399" cy="0"/>
        </a:xfrm>
        <a:prstGeom prst="line">
          <a:avLst/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 w="12700" cap="flat" cmpd="sng" algn="ctr">
          <a:solidFill>
            <a:schemeClr val="accent5">
              <a:hueOff val="-21323121"/>
              <a:satOff val="12119"/>
              <a:lumOff val="-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D93F86-A50A-43CE-96B4-195767F48F5F}">
      <dsp:nvSpPr>
        <dsp:cNvPr id="0" name=""/>
        <dsp:cNvSpPr/>
      </dsp:nvSpPr>
      <dsp:spPr>
        <a:xfrm>
          <a:off x="0" y="2700207"/>
          <a:ext cx="10058399" cy="1349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Ci si avvale di molti sensi e mezzi contemporaneamente</a:t>
          </a:r>
        </a:p>
      </dsp:txBody>
      <dsp:txXfrm>
        <a:off x="0" y="2700207"/>
        <a:ext cx="10058399" cy="13491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62C0E7-2EA6-4E77-9123-944B12C9358B}">
      <dsp:nvSpPr>
        <dsp:cNvPr id="0" name=""/>
        <dsp:cNvSpPr/>
      </dsp:nvSpPr>
      <dsp:spPr>
        <a:xfrm>
          <a:off x="0" y="1978"/>
          <a:ext cx="10058399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2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2D6824-96D7-4EA4-AD3B-A2E807DC97AA}">
      <dsp:nvSpPr>
        <dsp:cNvPr id="0" name=""/>
        <dsp:cNvSpPr/>
      </dsp:nvSpPr>
      <dsp:spPr>
        <a:xfrm>
          <a:off x="0" y="1978"/>
          <a:ext cx="10058399" cy="1349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 dirty="0"/>
            <a:t>Multimediale</a:t>
          </a:r>
          <a:r>
            <a:rPr lang="it-IT" sz="3200" kern="1200" dirty="0"/>
            <a:t> = insieme di informazioni trasmesse da uno o più media in unione a testo e grafica</a:t>
          </a:r>
        </a:p>
      </dsp:txBody>
      <dsp:txXfrm>
        <a:off x="0" y="1978"/>
        <a:ext cx="10058399" cy="1349114"/>
      </dsp:txXfrm>
    </dsp:sp>
    <dsp:sp modelId="{B7E85CA4-2541-4E26-99E0-98A1FFE44537}">
      <dsp:nvSpPr>
        <dsp:cNvPr id="0" name=""/>
        <dsp:cNvSpPr/>
      </dsp:nvSpPr>
      <dsp:spPr>
        <a:xfrm>
          <a:off x="0" y="1351092"/>
          <a:ext cx="10058399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2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39E7D2-18EE-4BCC-9F77-83C0CA82F03E}">
      <dsp:nvSpPr>
        <dsp:cNvPr id="0" name=""/>
        <dsp:cNvSpPr/>
      </dsp:nvSpPr>
      <dsp:spPr>
        <a:xfrm>
          <a:off x="0" y="1351092"/>
          <a:ext cx="10058399" cy="1349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 dirty="0"/>
            <a:t>Ipermediale</a:t>
          </a:r>
          <a:r>
            <a:rPr lang="it-IT" sz="3200" kern="1200" dirty="0"/>
            <a:t> = documento multimediale con collegamenti ipertestuali</a:t>
          </a:r>
        </a:p>
      </dsp:txBody>
      <dsp:txXfrm>
        <a:off x="0" y="1351092"/>
        <a:ext cx="10058399" cy="1349114"/>
      </dsp:txXfrm>
    </dsp:sp>
    <dsp:sp modelId="{2FDEB6FD-F47C-4C4A-9885-BE39BA41DFB7}">
      <dsp:nvSpPr>
        <dsp:cNvPr id="0" name=""/>
        <dsp:cNvSpPr/>
      </dsp:nvSpPr>
      <dsp:spPr>
        <a:xfrm>
          <a:off x="0" y="2700207"/>
          <a:ext cx="10058399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2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260E03-247E-4460-A6F6-E2F92E71EA6F}">
      <dsp:nvSpPr>
        <dsp:cNvPr id="0" name=""/>
        <dsp:cNvSpPr/>
      </dsp:nvSpPr>
      <dsp:spPr>
        <a:xfrm>
          <a:off x="0" y="2700207"/>
          <a:ext cx="10058399" cy="1349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Multimedialità </a:t>
          </a:r>
          <a:r>
            <a:rPr lang="it-IT" sz="3200" b="1" kern="1200" dirty="0"/>
            <a:t>statica</a:t>
          </a:r>
          <a:r>
            <a:rPr lang="it-IT" sz="3200" kern="1200" dirty="0"/>
            <a:t> vs </a:t>
          </a:r>
          <a:r>
            <a:rPr lang="it-IT" sz="3200" b="1" kern="1200" dirty="0"/>
            <a:t>dinamica</a:t>
          </a:r>
        </a:p>
      </dsp:txBody>
      <dsp:txXfrm>
        <a:off x="0" y="2700207"/>
        <a:ext cx="10058399" cy="13491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231464-0B43-4127-A379-F644021A7B2F}">
      <dsp:nvSpPr>
        <dsp:cNvPr id="0" name=""/>
        <dsp:cNvSpPr/>
      </dsp:nvSpPr>
      <dsp:spPr>
        <a:xfrm>
          <a:off x="0" y="1978"/>
          <a:ext cx="100583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0800C5B-C751-4A37-982D-3470BA472465}">
      <dsp:nvSpPr>
        <dsp:cNvPr id="0" name=""/>
        <dsp:cNvSpPr/>
      </dsp:nvSpPr>
      <dsp:spPr>
        <a:xfrm>
          <a:off x="0" y="1978"/>
          <a:ext cx="10058399" cy="1349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Applicazione multimediale interattiva</a:t>
          </a:r>
        </a:p>
      </dsp:txBody>
      <dsp:txXfrm>
        <a:off x="0" y="1978"/>
        <a:ext cx="10058399" cy="1349114"/>
      </dsp:txXfrm>
    </dsp:sp>
    <dsp:sp modelId="{8AC306CF-FE6B-4548-AC4B-35E9D6A4E6D1}">
      <dsp:nvSpPr>
        <dsp:cNvPr id="0" name=""/>
        <dsp:cNvSpPr/>
      </dsp:nvSpPr>
      <dsp:spPr>
        <a:xfrm>
          <a:off x="0" y="1351092"/>
          <a:ext cx="10058399" cy="0"/>
        </a:xfrm>
        <a:prstGeom prst="line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accent2">
              <a:hueOff val="953895"/>
              <a:satOff val="-21764"/>
              <a:lumOff val="8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1E491B5-3040-4F27-BEF4-0EC1D56048CB}">
      <dsp:nvSpPr>
        <dsp:cNvPr id="0" name=""/>
        <dsp:cNvSpPr/>
      </dsp:nvSpPr>
      <dsp:spPr>
        <a:xfrm>
          <a:off x="0" y="1351092"/>
          <a:ext cx="10058399" cy="1349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HTML (Hyper Text Markup Language) per la fruizione degli ipermedia su Internet</a:t>
          </a:r>
        </a:p>
      </dsp:txBody>
      <dsp:txXfrm>
        <a:off x="0" y="1351092"/>
        <a:ext cx="10058399" cy="1349114"/>
      </dsp:txXfrm>
    </dsp:sp>
    <dsp:sp modelId="{C6A8AB2F-C879-4BEF-BE54-7340E3A1EF42}">
      <dsp:nvSpPr>
        <dsp:cNvPr id="0" name=""/>
        <dsp:cNvSpPr/>
      </dsp:nvSpPr>
      <dsp:spPr>
        <a:xfrm>
          <a:off x="0" y="2700207"/>
          <a:ext cx="10058399" cy="0"/>
        </a:xfrm>
        <a:prstGeom prst="line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accent2">
              <a:hueOff val="1907789"/>
              <a:satOff val="-43528"/>
              <a:lumOff val="16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E928E1E-BEE2-4126-B4A0-10D05EBC6D52}">
      <dsp:nvSpPr>
        <dsp:cNvPr id="0" name=""/>
        <dsp:cNvSpPr/>
      </dsp:nvSpPr>
      <dsp:spPr>
        <a:xfrm>
          <a:off x="0" y="2700207"/>
          <a:ext cx="10058399" cy="1349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Pagine e oggetti vengono memorizzati in cartelle </a:t>
          </a:r>
          <a:r>
            <a:rPr lang="it-IT" sz="3900" kern="1200">
              <a:sym typeface="Wingdings" panose="05000000000000000000" pitchFamily="2" charset="2"/>
            </a:rPr>
            <a:t></a:t>
          </a:r>
          <a:r>
            <a:rPr lang="it-IT" sz="3900" kern="1200"/>
            <a:t> sito web</a:t>
          </a:r>
        </a:p>
      </dsp:txBody>
      <dsp:txXfrm>
        <a:off x="0" y="2700207"/>
        <a:ext cx="10058399" cy="13491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36C287-1F07-4E99-9895-D5A266E87D78}">
      <dsp:nvSpPr>
        <dsp:cNvPr id="0" name=""/>
        <dsp:cNvSpPr/>
      </dsp:nvSpPr>
      <dsp:spPr>
        <a:xfrm>
          <a:off x="0" y="1977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2A174-F113-4D86-B558-3D51FE4A8A97}">
      <dsp:nvSpPr>
        <dsp:cNvPr id="0" name=""/>
        <dsp:cNvSpPr/>
      </dsp:nvSpPr>
      <dsp:spPr>
        <a:xfrm>
          <a:off x="0" y="1977"/>
          <a:ext cx="10058399" cy="1348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/>
            <a:t>Permettono di </a:t>
          </a:r>
          <a:r>
            <a:rPr lang="it-IT" sz="2700" b="1" kern="1200"/>
            <a:t>esplorare in libertà</a:t>
          </a:r>
          <a:r>
            <a:rPr lang="it-IT" sz="2700" kern="1200"/>
            <a:t> testi e informazioni, costruendo in proprio la conoscenza</a:t>
          </a:r>
        </a:p>
      </dsp:txBody>
      <dsp:txXfrm>
        <a:off x="0" y="1977"/>
        <a:ext cx="10058399" cy="1348945"/>
      </dsp:txXfrm>
    </dsp:sp>
    <dsp:sp modelId="{C3211207-8ECF-4006-B35A-7B591B24AB0C}">
      <dsp:nvSpPr>
        <dsp:cNvPr id="0" name=""/>
        <dsp:cNvSpPr/>
      </dsp:nvSpPr>
      <dsp:spPr>
        <a:xfrm>
          <a:off x="0" y="1350923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9E2EDB-5620-4700-BAA0-11C8DD9078DD}">
      <dsp:nvSpPr>
        <dsp:cNvPr id="0" name=""/>
        <dsp:cNvSpPr/>
      </dsp:nvSpPr>
      <dsp:spPr>
        <a:xfrm>
          <a:off x="0" y="1350923"/>
          <a:ext cx="10058399" cy="1348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/>
            <a:t>Il lettore si stacca dal classico libro, concettualmente non esiste più un inizio e una fine, ma può spaziare a suo piacere, seguendo i propri interessi = </a:t>
          </a:r>
          <a:r>
            <a:rPr lang="it-IT" sz="2700" b="1" kern="1200"/>
            <a:t>motivazione intrinseca</a:t>
          </a:r>
          <a:endParaRPr lang="it-IT" sz="2700" kern="1200"/>
        </a:p>
      </dsp:txBody>
      <dsp:txXfrm>
        <a:off x="0" y="1350923"/>
        <a:ext cx="10058399" cy="1348945"/>
      </dsp:txXfrm>
    </dsp:sp>
    <dsp:sp modelId="{3F9F8C14-7613-427F-AAD1-EF0403D840AF}">
      <dsp:nvSpPr>
        <dsp:cNvPr id="0" name=""/>
        <dsp:cNvSpPr/>
      </dsp:nvSpPr>
      <dsp:spPr>
        <a:xfrm>
          <a:off x="0" y="2699868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623563-8FDE-4411-9F60-AF7D94873825}">
      <dsp:nvSpPr>
        <dsp:cNvPr id="0" name=""/>
        <dsp:cNvSpPr/>
      </dsp:nvSpPr>
      <dsp:spPr>
        <a:xfrm>
          <a:off x="0" y="2699868"/>
          <a:ext cx="10058399" cy="1348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/>
            <a:t>E’ in grado di sviluppare la </a:t>
          </a:r>
          <a:r>
            <a:rPr lang="it-IT" sz="2700" b="1" kern="1200"/>
            <a:t>creatività</a:t>
          </a:r>
          <a:r>
            <a:rPr lang="it-IT" sz="2700" kern="1200"/>
            <a:t>, favorendo la costruzione di un prodotto concreto, di facile utilizzo, per esempio la creazione di storie o racconti multimediali</a:t>
          </a:r>
        </a:p>
      </dsp:txBody>
      <dsp:txXfrm>
        <a:off x="0" y="2699868"/>
        <a:ext cx="10058399" cy="13489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B7711-FEC2-4D63-8B48-20DB246F97EC}">
      <dsp:nvSpPr>
        <dsp:cNvPr id="0" name=""/>
        <dsp:cNvSpPr/>
      </dsp:nvSpPr>
      <dsp:spPr>
        <a:xfrm>
          <a:off x="0" y="1978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AF50E-3540-4B65-AC23-AC5FC202162E}">
      <dsp:nvSpPr>
        <dsp:cNvPr id="0" name=""/>
        <dsp:cNvSpPr/>
      </dsp:nvSpPr>
      <dsp:spPr>
        <a:xfrm>
          <a:off x="0" y="1978"/>
          <a:ext cx="10058399" cy="1349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800" kern="1200"/>
            <a:t>Individuazione dei contenuti</a:t>
          </a:r>
        </a:p>
      </dsp:txBody>
      <dsp:txXfrm>
        <a:off x="0" y="1978"/>
        <a:ext cx="10058399" cy="1349114"/>
      </dsp:txXfrm>
    </dsp:sp>
    <dsp:sp modelId="{61CEA536-23EA-491C-8377-26ACD6D30BB0}">
      <dsp:nvSpPr>
        <dsp:cNvPr id="0" name=""/>
        <dsp:cNvSpPr/>
      </dsp:nvSpPr>
      <dsp:spPr>
        <a:xfrm>
          <a:off x="0" y="1351092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8E972C-0814-4079-AA93-A078C2A6805A}">
      <dsp:nvSpPr>
        <dsp:cNvPr id="0" name=""/>
        <dsp:cNvSpPr/>
      </dsp:nvSpPr>
      <dsp:spPr>
        <a:xfrm>
          <a:off x="0" y="1351092"/>
          <a:ext cx="10058399" cy="1349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800" kern="1200"/>
            <a:t>Costruzione dei link</a:t>
          </a:r>
        </a:p>
      </dsp:txBody>
      <dsp:txXfrm>
        <a:off x="0" y="1351092"/>
        <a:ext cx="10058399" cy="1349114"/>
      </dsp:txXfrm>
    </dsp:sp>
    <dsp:sp modelId="{7979AE89-2C07-4FF8-B6B1-6B3B87695F23}">
      <dsp:nvSpPr>
        <dsp:cNvPr id="0" name=""/>
        <dsp:cNvSpPr/>
      </dsp:nvSpPr>
      <dsp:spPr>
        <a:xfrm>
          <a:off x="0" y="2700207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FDD65-31B2-447E-9380-E68A1017AA44}">
      <dsp:nvSpPr>
        <dsp:cNvPr id="0" name=""/>
        <dsp:cNvSpPr/>
      </dsp:nvSpPr>
      <dsp:spPr>
        <a:xfrm>
          <a:off x="0" y="2700207"/>
          <a:ext cx="10058399" cy="1349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800" kern="1200"/>
            <a:t>Realizzazione interfaccia</a:t>
          </a:r>
        </a:p>
      </dsp:txBody>
      <dsp:txXfrm>
        <a:off x="0" y="2700207"/>
        <a:ext cx="10058399" cy="134911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1A39F-0541-4168-B32A-35A295A9BB9D}">
      <dsp:nvSpPr>
        <dsp:cNvPr id="0" name=""/>
        <dsp:cNvSpPr/>
      </dsp:nvSpPr>
      <dsp:spPr>
        <a:xfrm>
          <a:off x="0" y="1977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52F6A-856C-46DA-9363-7D246784B907}">
      <dsp:nvSpPr>
        <dsp:cNvPr id="0" name=""/>
        <dsp:cNvSpPr/>
      </dsp:nvSpPr>
      <dsp:spPr>
        <a:xfrm>
          <a:off x="0" y="1977"/>
          <a:ext cx="10058399" cy="1348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kern="1200" dirty="0"/>
            <a:t>Permette la visione complessiva dell’ipertesto</a:t>
          </a:r>
        </a:p>
      </dsp:txBody>
      <dsp:txXfrm>
        <a:off x="0" y="1977"/>
        <a:ext cx="10058399" cy="1348945"/>
      </dsp:txXfrm>
    </dsp:sp>
    <dsp:sp modelId="{2F430577-028B-42EA-A137-0E42A9A06C5B}">
      <dsp:nvSpPr>
        <dsp:cNvPr id="0" name=""/>
        <dsp:cNvSpPr/>
      </dsp:nvSpPr>
      <dsp:spPr>
        <a:xfrm>
          <a:off x="0" y="1350923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3534F2-20E8-47A9-B189-A175E8E3B870}">
      <dsp:nvSpPr>
        <dsp:cNvPr id="0" name=""/>
        <dsp:cNvSpPr/>
      </dsp:nvSpPr>
      <dsp:spPr>
        <a:xfrm>
          <a:off x="0" y="1350923"/>
          <a:ext cx="10058399" cy="1348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u="sng" kern="1200" dirty="0"/>
            <a:t>Schema dei moduli informativi, delle eventuali relazioni tra essi e le modalità di navigazione</a:t>
          </a:r>
        </a:p>
      </dsp:txBody>
      <dsp:txXfrm>
        <a:off x="0" y="1350923"/>
        <a:ext cx="10058399" cy="1348945"/>
      </dsp:txXfrm>
    </dsp:sp>
    <dsp:sp modelId="{3866494E-1E3E-4A0A-A530-3DE71DD83FA5}">
      <dsp:nvSpPr>
        <dsp:cNvPr id="0" name=""/>
        <dsp:cNvSpPr/>
      </dsp:nvSpPr>
      <dsp:spPr>
        <a:xfrm>
          <a:off x="0" y="2699868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29685-3565-44FD-9AA1-1E8F78083CE3}">
      <dsp:nvSpPr>
        <dsp:cNvPr id="0" name=""/>
        <dsp:cNvSpPr/>
      </dsp:nvSpPr>
      <dsp:spPr>
        <a:xfrm>
          <a:off x="0" y="2699868"/>
          <a:ext cx="10058399" cy="1348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E’ necessario disegnare i diversi nodi indicando i contenuti di massima e i link agli altri nodi tenendo conto delle uscite, dei passaggi all’indietro e delle spiegazioni</a:t>
          </a:r>
        </a:p>
      </dsp:txBody>
      <dsp:txXfrm>
        <a:off x="0" y="2699868"/>
        <a:ext cx="10058399" cy="134894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4AB29-684E-4EBD-9613-8DCE48D628DA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BEA26-9CF1-4D4F-8AAB-D142C0698955}">
      <dsp:nvSpPr>
        <dsp:cNvPr id="0" name=""/>
        <dsp:cNvSpPr/>
      </dsp:nvSpPr>
      <dsp:spPr>
        <a:xfrm>
          <a:off x="0" y="0"/>
          <a:ext cx="10058399" cy="2025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Strumenti per rappresentare la conoscenza in forma logica</a:t>
          </a:r>
        </a:p>
      </dsp:txBody>
      <dsp:txXfrm>
        <a:off x="0" y="0"/>
        <a:ext cx="10058399" cy="2025396"/>
      </dsp:txXfrm>
    </dsp:sp>
    <dsp:sp modelId="{FCDB5A06-86AB-44AD-8DCC-F9FEF181020F}">
      <dsp:nvSpPr>
        <dsp:cNvPr id="0" name=""/>
        <dsp:cNvSpPr/>
      </dsp:nvSpPr>
      <dsp:spPr>
        <a:xfrm>
          <a:off x="0" y="2025396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DA5BE-760B-434E-A663-3A449411ABF1}">
      <dsp:nvSpPr>
        <dsp:cNvPr id="0" name=""/>
        <dsp:cNvSpPr/>
      </dsp:nvSpPr>
      <dsp:spPr>
        <a:xfrm>
          <a:off x="0" y="2025396"/>
          <a:ext cx="10058399" cy="2025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Rappresentazione gerarchica e grafica di una rete di concetti, eventi, teorie e dei loro legami, che esplicita le conoscenze su un dato argomento</a:t>
          </a:r>
        </a:p>
      </dsp:txBody>
      <dsp:txXfrm>
        <a:off x="0" y="2025396"/>
        <a:ext cx="10058399" cy="2025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E18B0-B952-414E-98DC-CEBF025998D7}" type="datetimeFigureOut">
              <a:rPr lang="it-IT" smtClean="0"/>
              <a:t>18/10/2018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CDE2E-8E34-43BF-97E7-4C43B3383E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6971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08A8DE2D-4760-4844-AD75-9302AE32DE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0C4FDA58-89AB-479D-AA7E-D08AB43FFE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4446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55452B8D-43BD-46C6-BC0B-D0DDCE51B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4DD0176C-8F98-4EC5-AAFE-8F31AFFAF2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37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BE237DF7-C9A5-4A93-B08B-6C78176AD8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9CA19EF5-90EE-40AE-9666-C9843D69F7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340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3192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0758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804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0723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6992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64180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7511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934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3E0E7F98-1AA6-422D-8D39-4740469DD9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C75A831-C002-497F-9A4E-4113260F4C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00438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10/18/2018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68589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5542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081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EC3BC07C-5165-4163-9DAC-8071E930C5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79CD3E08-00FE-4533-93D2-72E3B858A9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695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B10E79-6D4E-48D2-B1EE-E4494B2821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5D44609-333B-40AD-A07F-C2FA6A7E9C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827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4E12125-5684-47A1-9628-D946B19B2A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CA8C6019-FD67-4682-ACF2-C526059832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551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75E79451-55F4-471F-830F-2E32DB379B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2CC39E7-B08F-465C-9F61-9525C3C8D1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062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239C13-AF23-4525-B122-9A66410DF5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955AF1-DA40-443A-910A-C46098344D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176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24400A57-D48A-474B-9977-F9291B29CD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3F669CAB-1980-4E42-9F0F-B682F4033E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218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6C83360D-F06F-4669-BF5B-43EAB8EBDC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2889090D-3EB0-4AA2-BF00-E9FB674D53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099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Alessandro Fuser - Informatica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865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it-IT"/>
              <a:t>Alessandro Fuser - Informatica</a:t>
            </a:r>
            <a:endParaRPr lang="it-IT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960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5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E7D307-2452-45CC-B852-75B3F951A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ipermedia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757F3EF-4BDA-40ED-A0A4-355495DC76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/>
              <a:t>Com’è costruito il WEB?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EEEBA8-96E0-459C-8C3A-468C9B59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0514785-00B8-41C7-8444-6F02941C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311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915E5D-3CA6-4511-8ABE-7CCC433F5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Vantaggi ipermedia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5448D6-9090-4625-89AC-B53CCE77E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L'utente è libero di cercare e approfondire informazioni in modi differenti;</a:t>
            </a:r>
          </a:p>
          <a:p>
            <a:r>
              <a:rPr lang="it-IT" dirty="0"/>
              <a:t>Ha a disposizione enormi quantità di informazioni;</a:t>
            </a:r>
          </a:p>
          <a:p>
            <a:r>
              <a:rPr lang="it-IT" dirty="0"/>
              <a:t>I documenti possono essere aggiornati con facilità;</a:t>
            </a:r>
          </a:p>
          <a:p>
            <a:r>
              <a:rPr lang="it-IT" dirty="0"/>
              <a:t>Dispone della rapidità delle informazioni;</a:t>
            </a:r>
          </a:p>
          <a:p>
            <a:r>
              <a:rPr lang="it-IT" dirty="0"/>
              <a:t>Dispone della compresenza di vari codici comunicativi;</a:t>
            </a:r>
          </a:p>
          <a:p>
            <a:r>
              <a:rPr lang="it-IT" dirty="0"/>
              <a:t>Possiede informazioni non isolate ma collegate;</a:t>
            </a:r>
          </a:p>
          <a:p>
            <a:r>
              <a:rPr lang="it-IT" dirty="0"/>
              <a:t>Percorsi di lettura e apprendimento personalizzati e molto articolati;</a:t>
            </a:r>
          </a:p>
          <a:p>
            <a:r>
              <a:rPr lang="it-IT" dirty="0"/>
              <a:t>Stile cognitivo orientato alla ricerca e alla rielaborazione del sapere;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273B5E-FEFA-458E-8A64-BAF9E6FC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0FA2628-956F-47E2-AA38-52164799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2575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C28323-29DC-4962-8BC5-E916BDCF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Svantaggi ipermedia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7E00CF-A980-4694-820E-13E7AC966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Necessità di strumenti informatici;</a:t>
            </a:r>
          </a:p>
          <a:p>
            <a:r>
              <a:rPr lang="it-IT" dirty="0"/>
              <a:t>Disorientamento a causa di molti link;</a:t>
            </a:r>
          </a:p>
          <a:p>
            <a:r>
              <a:rPr lang="it-IT" dirty="0"/>
              <a:t>Gli utenti che navigano con rapidità non leggono i testi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80B2BF0-E6EB-412F-9592-2FC8AA40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DF1C89C-3A23-454B-A3BF-A3B5D2E00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6661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4B131F-9746-4EC9-97C3-F7DD60E39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Progettazione ipertesto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16F90E25-EB4E-4CB1-8B90-011D047246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086771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551D146-D794-40E6-B274-FFE8CA6D0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4772FD1-9025-4BCC-B16A-152D261CC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1091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FD8AF8-698E-41ED-B62E-62BACA77F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Storyboard (mappa concettuale)</a:t>
            </a:r>
            <a:endParaRPr lang="it-IT" dirty="0"/>
          </a:p>
        </p:txBody>
      </p:sp>
      <p:graphicFrame>
        <p:nvGraphicFramePr>
          <p:cNvPr id="18" name="Segnaposto contenuto 17">
            <a:extLst>
              <a:ext uri="{FF2B5EF4-FFF2-40B4-BE49-F238E27FC236}">
                <a16:creationId xmlns:a16="http://schemas.microsoft.com/office/drawing/2014/main" id="{C7D097BF-9F1D-4D4E-8DEF-350BFF0DE0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4957486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519E183-49FA-4DA8-8D37-41B4501D0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A4C9B8-5E10-43BE-A40E-B7334249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1266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0CA1AF-EBEB-41C0-80CF-6A2C89E2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storyboard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D5C3D8-4B8B-4426-9163-986B691F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E48C55A-5ED3-44AD-A2C6-DD6CD8E2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14</a:t>
            </a:fld>
            <a:endParaRPr lang="it-IT"/>
          </a:p>
        </p:txBody>
      </p:sp>
      <p:pic>
        <p:nvPicPr>
          <p:cNvPr id="6" name="Picture 2" descr="https://lh3.googleusercontent.com/8KkLkU3hMlr8Nc2ZxSdS_SosTSdR-j95M17HZC5-XvevH63-nJj7txKprwKZHAt6RdH6aWZ5VPonB5Cgwub2bdZB5IR5DX5pkwzZNJtGwJpN2m9ZuUb-YLVFMsTNnvJUaj9uKZDZS2FT4eOJo-QiSeT5jtHV0N7Y5NzzS7bnHHQ7PlxanCAZmnhjVRfsqpobtzRCIABpMVb6FnwCnqATOb_74qBn_N05d5prOu5QhdqvkPrM6Rsx_8NDmLQ71MsvBlyvqCjWo9H1X-RXLztyNUUE_ZKNMwsnf8SYeaQ0sPX4GKV1MZ-iODhqXi_b26XtAxodOHob0lW5t0Te-gt-REEfwZTkgihHoY_6zTudj7GuElo01D7bOG-CRMV2MXtdy2R9myZGeZ0wls5OcxL-xoYwqSWdaxbqGVFV1BaO5p36Z8_hFop8QcKWsx_kytSiWkLg5tzeyK5F0IxQWwjCQuNfDuKWgznHDZSx8WCPJsDdl_qiJ9_gG_lfG2_sORCYWZS8QbDQiw5WYwqG3IriNoy6WJr6jyr7YGO3R-lKM_tJSgInQoz3Xuo_3ss1M-NU8kogcdoCey3Aywgm8ZhNsEADXVBlCQuFBYrveo-_0ZOCgVwhXYSZhNwGwb24eyTO=w1112-h915-no">
            <a:extLst>
              <a:ext uri="{FF2B5EF4-FFF2-40B4-BE49-F238E27FC236}">
                <a16:creationId xmlns:a16="http://schemas.microsoft.com/office/drawing/2014/main" id="{4B7A64FE-79D8-4C30-BCC6-2EF10ABFCB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89" b="1"/>
          <a:stretch/>
        </p:blipFill>
        <p:spPr bwMode="auto">
          <a:xfrm>
            <a:off x="3867183" y="2120900"/>
            <a:ext cx="4463983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102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830D2-E6B2-42C8-BC19-2FF71849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storyboard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7E7594E-1000-40A8-B3BA-72715832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3F508D2-B32F-45F5-A4F0-96EC45FA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15</a:t>
            </a:fld>
            <a:endParaRPr lang="it-IT"/>
          </a:p>
        </p:txBody>
      </p:sp>
      <p:pic>
        <p:nvPicPr>
          <p:cNvPr id="2050" name="Picture 2" descr="Risultati immagini per mappa concettuale">
            <a:extLst>
              <a:ext uri="{FF2B5EF4-FFF2-40B4-BE49-F238E27FC236}">
                <a16:creationId xmlns:a16="http://schemas.microsoft.com/office/drawing/2014/main" id="{0420D2CF-5DCF-42AF-B9B1-E18D973EA9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019" y="2120900"/>
            <a:ext cx="7202311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896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13BCA7-B2F3-42AC-BC49-30C12BE90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storyboard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D3A88A-A3BD-46B1-AD54-5DF9A99B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77FFC40-9BFE-46A0-B398-D4849017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16</a:t>
            </a:fld>
            <a:endParaRPr lang="it-IT"/>
          </a:p>
        </p:txBody>
      </p:sp>
      <p:pic>
        <p:nvPicPr>
          <p:cNvPr id="1028" name="Picture 4" descr="Risultati immagini per mappe concettuali pronte">
            <a:extLst>
              <a:ext uri="{FF2B5EF4-FFF2-40B4-BE49-F238E27FC236}">
                <a16:creationId xmlns:a16="http://schemas.microsoft.com/office/drawing/2014/main" id="{5020F07A-0B04-41B9-B2B3-76DC268173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056" y="2120900"/>
            <a:ext cx="5406238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736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344D04-7873-4D80-9664-F2896D739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mappa concettuale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7762A7-A676-4C38-9A25-C5D2F49D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DCF72BC-3193-4CD1-B2B5-78EF5E3A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17</a:t>
            </a:fld>
            <a:endParaRPr lang="it-IT"/>
          </a:p>
        </p:txBody>
      </p:sp>
      <p:pic>
        <p:nvPicPr>
          <p:cNvPr id="1026" name="Picture 2" descr="https://upload.wikimedia.org/wikipedia/it/6/63/Mappa-Concettuale-Motori_3.jpg">
            <a:extLst>
              <a:ext uri="{FF2B5EF4-FFF2-40B4-BE49-F238E27FC236}">
                <a16:creationId xmlns:a16="http://schemas.microsoft.com/office/drawing/2014/main" id="{C8CAC8E4-2F89-45AA-88EE-4734C9607E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611" y="2120900"/>
            <a:ext cx="7647128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403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8DCDEF-F1DA-41DC-977F-3E2E0022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sono le mappe concettuali?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92EC8259-EDBC-4B09-8A90-5884BE189F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1949947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37B680-1FB4-44C5-A1A5-4F9FD98B7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FC9140C-08FD-4AB2-B4DA-2D809D757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8753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359F2C-2F3E-4D14-BBFE-7CF1B7B0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Qual è la loro utilità?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B5998418-5580-4127-98D9-EDC2514670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310845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1F2AB68-970C-4E23-8BEB-00682080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85011E9-67FE-45B8-94D3-6564A8CA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1773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8D2E29-97AA-464F-9699-447E0661A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pensate che sia un ipermedia?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2BE9730-9F65-4418-9DC7-F6C84F8B8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2B2CDA1-BBEE-4CC0-9AAC-ABCEBBE65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2</a:t>
            </a:fld>
            <a:endParaRPr lang="it-IT"/>
          </a:p>
        </p:txBody>
      </p:sp>
      <p:pic>
        <p:nvPicPr>
          <p:cNvPr id="1026" name="Picture 2" descr="Risultati immagini per domanda">
            <a:extLst>
              <a:ext uri="{FF2B5EF4-FFF2-40B4-BE49-F238E27FC236}">
                <a16:creationId xmlns:a16="http://schemas.microsoft.com/office/drawing/2014/main" id="{208FBAEE-C3CC-409E-B565-D16A297B6A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2120900"/>
            <a:ext cx="81026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156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032AC1-A39E-4900-A10A-9C708603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Qual è la loro utilità?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AE932E66-FF20-488A-B52B-F103A36828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938232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22E972E-BD3E-4632-B248-3E0744989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993B7B6-BFB1-4CD1-B402-88F12EE9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1908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2D84FB-5F6F-4EF0-9161-2071DF2BF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logico-visivo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18FE5472-4968-4349-AFD0-A31FF689B8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592428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2061DCA-AB28-4024-B217-872D0CDA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8113A09-B93B-4514-A585-A5FD65B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1737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FAF640-C701-445F-9113-F79DC11B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costruire una mappa concettuale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314E59-3B13-4225-A994-213819E9E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800" dirty="0"/>
              <a:t>Identificare una </a:t>
            </a:r>
            <a:r>
              <a:rPr lang="it-IT" sz="2800" b="1" dirty="0"/>
              <a:t>domanda focale </a:t>
            </a:r>
            <a:r>
              <a:rPr lang="it-IT" sz="2800" dirty="0"/>
              <a:t>che individua l’ambito conoscitivo da mappare. Identificare quindi da </a:t>
            </a:r>
            <a:r>
              <a:rPr lang="it-IT" sz="2800" b="1" dirty="0"/>
              <a:t>10 a 20 concetti </a:t>
            </a:r>
            <a:r>
              <a:rPr lang="it-IT" sz="2800" dirty="0"/>
              <a:t>che le sono pertinenti e disporli su una lista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800" b="1" dirty="0"/>
              <a:t>Mettere in ordine i concetti</a:t>
            </a:r>
            <a:r>
              <a:rPr lang="it-IT" sz="2800" dirty="0"/>
              <a:t>, sistemando quello più chiaro e completo in cima alla mappa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800" b="1" dirty="0"/>
              <a:t>Rivedere la lista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800" dirty="0"/>
              <a:t>Sistemare il concetto (o più di uno) più completo e generale in alto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800" dirty="0"/>
              <a:t>Selezionare dei concetti subordinati sotto ogni concetto generale</a:t>
            </a:r>
          </a:p>
          <a:p>
            <a:pPr marL="457200" indent="-457200">
              <a:buFont typeface="+mj-lt"/>
              <a:buAutoNum type="arabicPeriod"/>
            </a:pPr>
            <a:endParaRPr lang="it-IT" sz="28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772BA82-6CEE-49F2-B8FE-CBA15AA3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F2BDC7E-AA39-4C01-81DC-C75C0034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9591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C1EF18-E995-44BC-9A5F-0D51DE2F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costruire una mappa concettuale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4ADA39-F805-4BE2-81B0-9DFA00CC2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it-IT" sz="3200" b="1" dirty="0"/>
              <a:t>Collegare i concetti </a:t>
            </a:r>
            <a:r>
              <a:rPr lang="it-IT" sz="3200" dirty="0"/>
              <a:t>con delle linee, contrassegnando le parole di collegamento che definiscono la relazione tra i concetti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it-IT" sz="3200" dirty="0"/>
              <a:t>Rielaborare, eventualmente, la struttura della mappa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it-IT" sz="3200" dirty="0"/>
              <a:t>Cercare dei </a:t>
            </a:r>
            <a:r>
              <a:rPr lang="it-IT" sz="3200" b="1" dirty="0"/>
              <a:t>collegamenti trasversali </a:t>
            </a:r>
            <a:r>
              <a:rPr lang="it-IT" sz="3200" dirty="0"/>
              <a:t>tra i concetti nelle diverse sezioni della mappa e tracciare delle linee di congiunzione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it-IT" sz="3200" dirty="0"/>
              <a:t>Applicare alle etichette concettuali </a:t>
            </a:r>
            <a:r>
              <a:rPr lang="it-IT" sz="3200" b="1" dirty="0"/>
              <a:t>esempi</a:t>
            </a:r>
            <a:r>
              <a:rPr lang="it-IT" sz="3200" dirty="0"/>
              <a:t> </a:t>
            </a:r>
            <a:r>
              <a:rPr lang="it-IT" sz="3200" b="1" dirty="0"/>
              <a:t>specifici</a:t>
            </a:r>
            <a:r>
              <a:rPr lang="it-IT" sz="3200" dirty="0"/>
              <a:t> di concetti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3BF11B3-73BF-4C10-9FCF-0E8D7DC5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656AF4-06F2-4BDA-BF6B-9D99AEFB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4164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1BEB74-C608-48B5-AAAD-30CA07F8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Caratteristiche ipermedia navigabile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D4041807-869A-40C0-A734-F1AD6F9B19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302246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AB95DC7-427C-4A2F-8B5F-221030409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ABCA6A6-86FD-48BD-B82F-57AC4C98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pPr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2145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AA01A5-C230-4A2C-8F87-75D17127B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Regole di buon uso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3B67CC8-893F-4735-8254-059823707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7F86B39-2594-4467-873D-C06AFDF8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pPr/>
              <a:t>25</a:t>
            </a:fld>
            <a:endParaRPr lang="it-IT"/>
          </a:p>
        </p:txBody>
      </p:sp>
      <p:graphicFrame>
        <p:nvGraphicFramePr>
          <p:cNvPr id="11" name="Segnaposto contenuto 10">
            <a:extLst>
              <a:ext uri="{FF2B5EF4-FFF2-40B4-BE49-F238E27FC236}">
                <a16:creationId xmlns:a16="http://schemas.microsoft.com/office/drawing/2014/main" id="{E2E4D0A8-C035-466D-9BF6-0CC6EF0758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186897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1495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AEBAD4C6-4B8D-45D0-A65D-F8648C267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8800" dirty="0"/>
              <a:t>Ma come si costruisce un ipermedia nel web?</a:t>
            </a:r>
          </a:p>
        </p:txBody>
      </p:sp>
      <p:sp>
        <p:nvSpPr>
          <p:cNvPr id="8" name="Sottotitolo 7">
            <a:extLst>
              <a:ext uri="{FF2B5EF4-FFF2-40B4-BE49-F238E27FC236}">
                <a16:creationId xmlns:a16="http://schemas.microsoft.com/office/drawing/2014/main" id="{3CEA39EE-6EA9-472B-8FAA-DA35D43A87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217D836-F402-4DA5-BC11-8A07E824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2A8F937-E212-4287-A6B2-9A305891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3863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F19A85-FC0F-4A7B-A1EB-5298B747F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Linguaggi per il web</a:t>
            </a:r>
          </a:p>
        </p:txBody>
      </p:sp>
      <p:graphicFrame>
        <p:nvGraphicFramePr>
          <p:cNvPr id="16" name="Segnaposto contenuto 2">
            <a:extLst>
              <a:ext uri="{FF2B5EF4-FFF2-40B4-BE49-F238E27FC236}">
                <a16:creationId xmlns:a16="http://schemas.microsoft.com/office/drawing/2014/main" id="{76CC360F-2912-4DD3-AFC5-2A9724569D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752634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1B3409F-1409-4E3B-9ED0-571F1D1A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8F1CB3C-3CB9-48AA-9E70-9109A052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pPr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4849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17D27D-FB10-4E0D-ACD4-D6F39A6B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Linguaggi lato client</a:t>
            </a:r>
            <a:endParaRPr lang="it-IT" dirty="0"/>
          </a:p>
        </p:txBody>
      </p:sp>
      <p:graphicFrame>
        <p:nvGraphicFramePr>
          <p:cNvPr id="10" name="Segnaposto contenuto 9">
            <a:extLst>
              <a:ext uri="{FF2B5EF4-FFF2-40B4-BE49-F238E27FC236}">
                <a16:creationId xmlns:a16="http://schemas.microsoft.com/office/drawing/2014/main" id="{C17CBB42-1CBC-4A83-A7D3-9FDCD8DDA4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758671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CEDB649-BD19-4BD1-8D2B-A3B7FDD4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941B47B-A4C9-4100-8E10-707A02F0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pPr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7854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8633BC-6B90-4E44-997A-CF2482F9E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Linguaggi lato server</a:t>
            </a:r>
            <a:endParaRPr lang="it-IT" dirty="0"/>
          </a:p>
        </p:txBody>
      </p:sp>
      <p:graphicFrame>
        <p:nvGraphicFramePr>
          <p:cNvPr id="10" name="Segnaposto contenuto 9">
            <a:extLst>
              <a:ext uri="{FF2B5EF4-FFF2-40B4-BE49-F238E27FC236}">
                <a16:creationId xmlns:a16="http://schemas.microsoft.com/office/drawing/2014/main" id="{35E03534-9953-4416-AB0B-29637ADA49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124918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805911C-2794-45F6-9A6B-5703997FC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455070C-9069-4BF6-85C6-7DA1B0AF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pPr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95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5D85B5-23C5-4A9C-97ED-B083BAAC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Nascita ipermedia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8E781FB1-AED6-4828-A772-1A08B21A79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9842414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9153D2C-19A8-43E2-B899-0871F884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2205E0-0310-4ED4-93DC-4F6B2BE8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7185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F3FAE5-A581-4773-8826-C663C8AC2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it-IT"/>
              <a:t>Esempio storyboard client-server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CB357B-7C1A-47A5-91A7-9DB3C3D2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783A4A0-A0AF-44A8-B06E-52AF9141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F6A7B9F3-AD86-447B-A771-D3054D37ABA9}" type="slidenum">
              <a:rPr lang="it-IT" smtClean="0"/>
              <a:pPr/>
              <a:t>30</a:t>
            </a:fld>
            <a:endParaRPr lang="it-IT"/>
          </a:p>
        </p:txBody>
      </p:sp>
      <p:pic>
        <p:nvPicPr>
          <p:cNvPr id="11" name="Picture 2" descr="Risultati immagini per schema linguaggi web">
            <a:extLst>
              <a:ext uri="{FF2B5EF4-FFF2-40B4-BE49-F238E27FC236}">
                <a16:creationId xmlns:a16="http://schemas.microsoft.com/office/drawing/2014/main" id="{DF34882B-C6BE-486A-B48D-980187DA6C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005" y="2378948"/>
            <a:ext cx="6222340" cy="353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967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0A00DF-3665-4DDF-8C25-BF31287B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Materiali alternativi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FFCB4C6E-0805-45A8-B7BC-5D60ACA1AF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5543248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AC7AAC9-4883-47F4-8074-0DD1590A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11C04D4-0961-42AE-A70F-51D8C802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7309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B7F4FD-6203-4ADF-A93D-4ED6DDFE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Programmi per mappe concettuali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62B54ADF-A49F-40EA-BA0B-4401ED469A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7540236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9E2A259-9AE0-4E88-81CD-1CC7718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557056E-338F-496A-B257-46435605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8945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4B60A6-D16E-4A90-ABC5-464B836B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Progetto mappa concettuale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24E821-23EC-49D5-AFF2-314E39DA7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Progettate una mappa concettuale </a:t>
            </a:r>
            <a:r>
              <a:rPr lang="it-IT"/>
              <a:t>sugli </a:t>
            </a:r>
            <a:r>
              <a:rPr lang="it-IT" b="1"/>
              <a:t>algoritmi</a:t>
            </a:r>
            <a:endParaRPr lang="it-IT" dirty="0"/>
          </a:p>
          <a:p>
            <a:r>
              <a:rPr lang="it-IT" dirty="0"/>
              <a:t>Sfida tra gruppi di 2 persone</a:t>
            </a:r>
          </a:p>
          <a:p>
            <a:r>
              <a:rPr lang="it-IT" dirty="0"/>
              <a:t>Valutazione:</a:t>
            </a:r>
          </a:p>
          <a:p>
            <a:pPr lvl="1"/>
            <a:r>
              <a:rPr lang="it-IT" dirty="0"/>
              <a:t>Tempo</a:t>
            </a:r>
          </a:p>
          <a:p>
            <a:pPr lvl="1"/>
            <a:r>
              <a:rPr lang="it-IT" dirty="0"/>
              <a:t>Completezza</a:t>
            </a:r>
          </a:p>
          <a:p>
            <a:pPr lvl="1"/>
            <a:r>
              <a:rPr lang="it-IT" dirty="0"/>
              <a:t>Spiegazione</a:t>
            </a:r>
          </a:p>
          <a:p>
            <a:r>
              <a:rPr lang="it-IT" dirty="0"/>
              <a:t>Premio:</a:t>
            </a:r>
          </a:p>
          <a:p>
            <a:pPr lvl="1"/>
            <a:r>
              <a:rPr lang="it-IT" dirty="0"/>
              <a:t>Vale 2 punti su 10 (1 di 5 esercitazioni)</a:t>
            </a:r>
          </a:p>
          <a:p>
            <a:r>
              <a:rPr lang="it-IT" dirty="0"/>
              <a:t>Tempo</a:t>
            </a:r>
          </a:p>
          <a:p>
            <a:pPr lvl="1"/>
            <a:r>
              <a:rPr lang="it-IT" dirty="0"/>
              <a:t>Tutta l’ora</a:t>
            </a:r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6BFF7B-3530-4684-98FF-B774040D9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0F9CDA4-7C56-4514-BFCE-BAC043192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pPr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099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04212A-7B42-4B98-8146-5476F13D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ipertesto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4735D0AB-ED62-49CC-AFAA-8DFB5766F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0340831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8751EC4-7399-4FBC-9278-453474BC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722A1BA-E2A2-4B91-8FBE-D6D78FE4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615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E1C444-BB7D-4EDF-8C29-7587D072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Libro vs ipertesto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AB32303-2838-4AAC-8AD9-08558EEFDA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/>
              <a:t>Rigidamente unidimensionale, unidirezionale e statico</a:t>
            </a:r>
          </a:p>
          <a:p>
            <a:r>
              <a:rPr lang="it-IT"/>
              <a:t>Si basa sul linguaggio verbale</a:t>
            </a:r>
          </a:p>
          <a:p>
            <a:r>
              <a:rPr lang="it-IT"/>
              <a:t>Mappato nel tempo, non nello spazio</a:t>
            </a:r>
          </a:p>
          <a:p>
            <a:r>
              <a:rPr lang="it-IT"/>
              <a:t>Non può essere letto al contrario</a:t>
            </a:r>
          </a:p>
          <a:p>
            <a:r>
              <a:rPr lang="it-IT"/>
              <a:t>Ogni nodo ha un solo legame (link) e un solo punto di ingresso (ancora)</a:t>
            </a:r>
          </a:p>
          <a:p>
            <a:r>
              <a:rPr lang="it-IT"/>
              <a:t>Scarsa interattività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461AA16-72AD-4F2D-AF9D-C181D9FDF9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/>
              <a:t>Ogni nodo può avere più legami che portano ad ancore su altri nodi</a:t>
            </a:r>
          </a:p>
          <a:p>
            <a:r>
              <a:rPr lang="it-IT"/>
              <a:t>Definito dall’insieme di microtesti (nodi) e dall’insieme delle ancore e legami</a:t>
            </a:r>
          </a:p>
          <a:p>
            <a:r>
              <a:rPr lang="it-IT"/>
              <a:t>Struttura non lineare</a:t>
            </a:r>
          </a:p>
          <a:p>
            <a:r>
              <a:rPr lang="it-IT"/>
              <a:t>Dinamico per la capacità di modellarsi in base ai possibili percorsi selezionabili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14D6AA-2D79-48B0-9195-070320992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51CAF1-C149-465A-A3AD-B53463F6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pPr/>
              <a:t>5</a:t>
            </a:fld>
            <a:endParaRPr lang="it-IT"/>
          </a:p>
        </p:txBody>
      </p:sp>
      <p:pic>
        <p:nvPicPr>
          <p:cNvPr id="1026" name="Picture 2" descr="Immagine correlata">
            <a:extLst>
              <a:ext uri="{FF2B5EF4-FFF2-40B4-BE49-F238E27FC236}">
                <a16:creationId xmlns:a16="http://schemas.microsoft.com/office/drawing/2014/main" id="{F3F76E8E-F655-4EAD-B279-4E7F53C6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95" y="5200525"/>
            <a:ext cx="2177060" cy="143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STRUTTURA LIBRO VS IPERTESTO">
            <a:extLst>
              <a:ext uri="{FF2B5EF4-FFF2-40B4-BE49-F238E27FC236}">
                <a16:creationId xmlns:a16="http://schemas.microsoft.com/office/drawing/2014/main" id="{7C71F157-CAB4-47DB-8CB6-C3BDE0696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336" y="5200525"/>
            <a:ext cx="3681949" cy="132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11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922FD5-6262-4615-A234-E2685B9D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multimedialità</a:t>
            </a:r>
            <a:endParaRPr lang="it-IT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420C1199-B905-40DB-9D57-4F4B925430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1851353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562A28F-5F8B-4F0F-AFF7-6328A51F0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AEFC34F-E9CE-4343-8086-6AA72C90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868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7B1545-7BB1-4B33-BB29-71B7DEB4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Documento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1DD282AB-A5B7-4378-9433-9E7064EB49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3251867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45F98E5-8978-410F-949F-9229133A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6459387-0F14-4B5B-9184-CB539CF00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046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64B887-FCEA-481B-9650-42C6AC59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ipermedia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CE81A6A-0A4C-480B-92E4-B1D93D5A9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3829494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59E1B69-0842-4664-BA47-3D198E79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DFAF724-3E5B-47FE-ADD7-8A0025B6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9989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127DBA-518E-44E9-B8A9-6EC34018B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permette di fare un ipermedia?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7896D10B-26B4-4B86-80AC-AEE89C3E28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541031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BDE5906-4F7F-47EA-9B1C-32CD337C3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2F491D3-3361-41C5-A860-758FE4DAF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8071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Legno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Legno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gn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Legno">
  <a:themeElements>
    <a:clrScheme name="Legn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gno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gn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1311</Words>
  <Application>Microsoft Office PowerPoint</Application>
  <PresentationFormat>Widescreen</PresentationFormat>
  <Paragraphs>202</Paragraphs>
  <Slides>33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33</vt:i4>
      </vt:variant>
    </vt:vector>
  </HeadingPairs>
  <TitlesOfParts>
    <vt:vector size="39" baseType="lpstr">
      <vt:lpstr>Calibri</vt:lpstr>
      <vt:lpstr>Rockwell</vt:lpstr>
      <vt:lpstr>Rockwell Condensed</vt:lpstr>
      <vt:lpstr>Wingdings</vt:lpstr>
      <vt:lpstr>1_Legno</vt:lpstr>
      <vt:lpstr>Legno</vt:lpstr>
      <vt:lpstr>ipermedia</vt:lpstr>
      <vt:lpstr>Cosa pensate che sia un ipermedia?</vt:lpstr>
      <vt:lpstr>Nascita ipermedia</vt:lpstr>
      <vt:lpstr>ipertesto</vt:lpstr>
      <vt:lpstr>Libro vs ipertesto</vt:lpstr>
      <vt:lpstr>multimedialità</vt:lpstr>
      <vt:lpstr>Documento</vt:lpstr>
      <vt:lpstr>ipermedia</vt:lpstr>
      <vt:lpstr>Cosa permette di fare un ipermedia?</vt:lpstr>
      <vt:lpstr>Vantaggi ipermedia</vt:lpstr>
      <vt:lpstr>Svantaggi ipermedia</vt:lpstr>
      <vt:lpstr>Progettazione ipertesto</vt:lpstr>
      <vt:lpstr>Storyboard (mappa concettuale)</vt:lpstr>
      <vt:lpstr>Esempio storyboard</vt:lpstr>
      <vt:lpstr>Esempio storyboard</vt:lpstr>
      <vt:lpstr>Esempio storyboard</vt:lpstr>
      <vt:lpstr>Esempio mappa concettuale</vt:lpstr>
      <vt:lpstr>Cosa sono le mappe concettuali?</vt:lpstr>
      <vt:lpstr>Qual è la loro utilità?</vt:lpstr>
      <vt:lpstr>Qual è la loro utilità?</vt:lpstr>
      <vt:lpstr>Modello logico-visivo</vt:lpstr>
      <vt:lpstr>Come costruire una mappa concettuale</vt:lpstr>
      <vt:lpstr>Come costruire una mappa concettuale</vt:lpstr>
      <vt:lpstr>Caratteristiche ipermedia navigabile</vt:lpstr>
      <vt:lpstr>Regole di buon uso</vt:lpstr>
      <vt:lpstr>Ma come si costruisce un ipermedia nel web?</vt:lpstr>
      <vt:lpstr>Linguaggi per il web</vt:lpstr>
      <vt:lpstr>Linguaggi lato client</vt:lpstr>
      <vt:lpstr>Linguaggi lato server</vt:lpstr>
      <vt:lpstr>Esempio storyboard client-server</vt:lpstr>
      <vt:lpstr>Materiali alternativi</vt:lpstr>
      <vt:lpstr>Programmi per mappe concettuali</vt:lpstr>
      <vt:lpstr>Progetto mappa concettuale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ipermedia</dc:title>
  <dc:creator>Alessandro Fuser</dc:creator>
  <cp:lastModifiedBy>Alessandro Fuser</cp:lastModifiedBy>
  <cp:revision>37</cp:revision>
  <dcterms:created xsi:type="dcterms:W3CDTF">2018-09-24T11:59:29Z</dcterms:created>
  <dcterms:modified xsi:type="dcterms:W3CDTF">2018-10-18T16:04:35Z</dcterms:modified>
</cp:coreProperties>
</file>