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00" r:id="rId3"/>
    <p:sldId id="301" r:id="rId4"/>
    <p:sldId id="302" r:id="rId5"/>
    <p:sldId id="321" r:id="rId6"/>
    <p:sldId id="322" r:id="rId7"/>
    <p:sldId id="323" r:id="rId8"/>
    <p:sldId id="324" r:id="rId9"/>
    <p:sldId id="325" r:id="rId10"/>
    <p:sldId id="326" r:id="rId11"/>
    <p:sldId id="344" r:id="rId12"/>
    <p:sldId id="3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C410C-90C9-4F76-8E49-2614E9773A2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EE17E64-5510-4B6B-81CD-D897CE5BB697}">
      <dgm:prSet/>
      <dgm:spPr/>
      <dgm:t>
        <a:bodyPr/>
        <a:lstStyle/>
        <a:p>
          <a:r>
            <a:rPr lang="it-IT"/>
            <a:t>Per riferirsi ad un elemento già presente nella pagina,  possiamo usare dei link:</a:t>
          </a:r>
        </a:p>
      </dgm:t>
    </dgm:pt>
    <dgm:pt modelId="{B8A5FD44-58CF-4673-9F10-A79FE1A7363F}" type="parTrans" cxnId="{E6D9991E-0A43-4C8C-8999-D0809CA0970E}">
      <dgm:prSet/>
      <dgm:spPr/>
      <dgm:t>
        <a:bodyPr/>
        <a:lstStyle/>
        <a:p>
          <a:endParaRPr lang="it-IT"/>
        </a:p>
      </dgm:t>
    </dgm:pt>
    <dgm:pt modelId="{2EB2D3E2-8F36-4AC0-92E5-C14A486FF545}" type="sibTrans" cxnId="{E6D9991E-0A43-4C8C-8999-D0809CA0970E}">
      <dgm:prSet/>
      <dgm:spPr/>
      <dgm:t>
        <a:bodyPr/>
        <a:lstStyle/>
        <a:p>
          <a:endParaRPr lang="it-IT"/>
        </a:p>
      </dgm:t>
    </dgm:pt>
    <dgm:pt modelId="{F014FDCB-DCE4-4E04-B904-0A6BC6D26E66}">
      <dgm:prSet/>
      <dgm:spPr/>
      <dgm:t>
        <a:bodyPr/>
        <a:lstStyle/>
        <a:p>
          <a:r>
            <a:rPr lang="it-IT" dirty="0"/>
            <a:t>Per prima cosa diamo un’</a:t>
          </a:r>
          <a:r>
            <a:rPr lang="it-IT" i="1" dirty="0"/>
            <a:t>ID</a:t>
          </a:r>
          <a:r>
            <a:rPr lang="it-IT" dirty="0"/>
            <a:t> all’elemento</a:t>
          </a:r>
        </a:p>
      </dgm:t>
    </dgm:pt>
    <dgm:pt modelId="{6915D650-16FE-4EA2-A1F1-B75FE0D00FA5}" type="parTrans" cxnId="{9BD6FE72-C569-4176-88A4-21A33A3756FE}">
      <dgm:prSet/>
      <dgm:spPr/>
      <dgm:t>
        <a:bodyPr/>
        <a:lstStyle/>
        <a:p>
          <a:endParaRPr lang="it-IT"/>
        </a:p>
      </dgm:t>
    </dgm:pt>
    <dgm:pt modelId="{9857D4AD-5135-4004-807E-B5CCB831A425}" type="sibTrans" cxnId="{9BD6FE72-C569-4176-88A4-21A33A3756FE}">
      <dgm:prSet/>
      <dgm:spPr/>
      <dgm:t>
        <a:bodyPr/>
        <a:lstStyle/>
        <a:p>
          <a:endParaRPr lang="it-IT"/>
        </a:p>
      </dgm:t>
    </dgm:pt>
    <dgm:pt modelId="{903ED654-0030-4206-9DA1-630D18D76758}">
      <dgm:prSet/>
      <dgm:spPr/>
      <dgm:t>
        <a:bodyPr/>
        <a:lstStyle/>
        <a:p>
          <a:r>
            <a:rPr lang="it-IT"/>
            <a:t>Poi creiamo un link che si riferisce a quell’ID</a:t>
          </a:r>
        </a:p>
      </dgm:t>
    </dgm:pt>
    <dgm:pt modelId="{9F24650B-1E4A-4C89-9E86-A17A5EC1EE59}" type="parTrans" cxnId="{B9CF75AE-203C-4A81-8ED7-EDB1B860A33C}">
      <dgm:prSet/>
      <dgm:spPr/>
      <dgm:t>
        <a:bodyPr/>
        <a:lstStyle/>
        <a:p>
          <a:endParaRPr lang="it-IT"/>
        </a:p>
      </dgm:t>
    </dgm:pt>
    <dgm:pt modelId="{0A6B0EC8-F08F-46D9-B720-48602579D3F1}" type="sibTrans" cxnId="{B9CF75AE-203C-4A81-8ED7-EDB1B860A33C}">
      <dgm:prSet/>
      <dgm:spPr/>
      <dgm:t>
        <a:bodyPr/>
        <a:lstStyle/>
        <a:p>
          <a:endParaRPr lang="it-IT"/>
        </a:p>
      </dgm:t>
    </dgm:pt>
    <dgm:pt modelId="{C897C19E-06D9-48E8-8432-748C8ADB880B}" type="pres">
      <dgm:prSet presAssocID="{722C410C-90C9-4F76-8E49-2614E9773A23}" presName="linear" presStyleCnt="0">
        <dgm:presLayoutVars>
          <dgm:animLvl val="lvl"/>
          <dgm:resizeHandles val="exact"/>
        </dgm:presLayoutVars>
      </dgm:prSet>
      <dgm:spPr/>
    </dgm:pt>
    <dgm:pt modelId="{F1F42731-3204-42F7-9201-F7B0F970A1A3}" type="pres">
      <dgm:prSet presAssocID="{AEE17E64-5510-4B6B-81CD-D897CE5BB6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D6343C5-0D85-4BEA-83A9-066255A172AC}" type="pres">
      <dgm:prSet presAssocID="{AEE17E64-5510-4B6B-81CD-D897CE5BB6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D5C016-7979-49B4-9216-34CD915DB28B}" type="presOf" srcId="{903ED654-0030-4206-9DA1-630D18D76758}" destId="{8D6343C5-0D85-4BEA-83A9-066255A172AC}" srcOrd="0" destOrd="1" presId="urn:microsoft.com/office/officeart/2005/8/layout/vList2"/>
    <dgm:cxn modelId="{E6D9991E-0A43-4C8C-8999-D0809CA0970E}" srcId="{722C410C-90C9-4F76-8E49-2614E9773A23}" destId="{AEE17E64-5510-4B6B-81CD-D897CE5BB697}" srcOrd="0" destOrd="0" parTransId="{B8A5FD44-58CF-4673-9F10-A79FE1A7363F}" sibTransId="{2EB2D3E2-8F36-4AC0-92E5-C14A486FF545}"/>
    <dgm:cxn modelId="{B8CF694E-1758-485A-B881-3896CEBA61DD}" type="presOf" srcId="{722C410C-90C9-4F76-8E49-2614E9773A23}" destId="{C897C19E-06D9-48E8-8432-748C8ADB880B}" srcOrd="0" destOrd="0" presId="urn:microsoft.com/office/officeart/2005/8/layout/vList2"/>
    <dgm:cxn modelId="{9BD6FE72-C569-4176-88A4-21A33A3756FE}" srcId="{AEE17E64-5510-4B6B-81CD-D897CE5BB697}" destId="{F014FDCB-DCE4-4E04-B904-0A6BC6D26E66}" srcOrd="0" destOrd="0" parTransId="{6915D650-16FE-4EA2-A1F1-B75FE0D00FA5}" sibTransId="{9857D4AD-5135-4004-807E-B5CCB831A425}"/>
    <dgm:cxn modelId="{3CFD3D76-9440-42BF-BEBA-AD8180411F7E}" type="presOf" srcId="{F014FDCB-DCE4-4E04-B904-0A6BC6D26E66}" destId="{8D6343C5-0D85-4BEA-83A9-066255A172AC}" srcOrd="0" destOrd="0" presId="urn:microsoft.com/office/officeart/2005/8/layout/vList2"/>
    <dgm:cxn modelId="{EAA4C291-1E64-4A75-949A-6421D0B521D4}" type="presOf" srcId="{AEE17E64-5510-4B6B-81CD-D897CE5BB697}" destId="{F1F42731-3204-42F7-9201-F7B0F970A1A3}" srcOrd="0" destOrd="0" presId="urn:microsoft.com/office/officeart/2005/8/layout/vList2"/>
    <dgm:cxn modelId="{B9CF75AE-203C-4A81-8ED7-EDB1B860A33C}" srcId="{AEE17E64-5510-4B6B-81CD-D897CE5BB697}" destId="{903ED654-0030-4206-9DA1-630D18D76758}" srcOrd="1" destOrd="0" parTransId="{9F24650B-1E4A-4C89-9E86-A17A5EC1EE59}" sibTransId="{0A6B0EC8-F08F-46D9-B720-48602579D3F1}"/>
    <dgm:cxn modelId="{38DCA507-78BA-4D3D-8E61-FAA8CAD27EA3}" type="presParOf" srcId="{C897C19E-06D9-48E8-8432-748C8ADB880B}" destId="{F1F42731-3204-42F7-9201-F7B0F970A1A3}" srcOrd="0" destOrd="0" presId="urn:microsoft.com/office/officeart/2005/8/layout/vList2"/>
    <dgm:cxn modelId="{EA479F70-2B6C-4F9F-B6F2-5976686C5710}" type="presParOf" srcId="{C897C19E-06D9-48E8-8432-748C8ADB880B}" destId="{8D6343C5-0D85-4BEA-83A9-066255A172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0E0F8-446D-4140-8E7B-ADDD539823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AC8EEDB-658F-4648-9B67-CB20FAFB37F2}">
      <dgm:prSet/>
      <dgm:spPr/>
      <dgm:t>
        <a:bodyPr/>
        <a:lstStyle/>
        <a:p>
          <a:r>
            <a:rPr lang="it-IT"/>
            <a:t>Invece di usare indirizzi web, possiamo usare anche indirizzi locali per cercare dei materiali</a:t>
          </a:r>
        </a:p>
      </dgm:t>
    </dgm:pt>
    <dgm:pt modelId="{2E6FFCFC-30DF-4402-AD7C-6D29376B4F5F}" type="parTrans" cxnId="{54F04240-8202-4702-BEB7-F39CC0B21530}">
      <dgm:prSet/>
      <dgm:spPr/>
      <dgm:t>
        <a:bodyPr/>
        <a:lstStyle/>
        <a:p>
          <a:endParaRPr lang="it-IT"/>
        </a:p>
      </dgm:t>
    </dgm:pt>
    <dgm:pt modelId="{B3FFE36D-E784-498E-90F5-80374EACB8CE}" type="sibTrans" cxnId="{54F04240-8202-4702-BEB7-F39CC0B21530}">
      <dgm:prSet/>
      <dgm:spPr/>
      <dgm:t>
        <a:bodyPr/>
        <a:lstStyle/>
        <a:p>
          <a:endParaRPr lang="it-IT"/>
        </a:p>
      </dgm:t>
    </dgm:pt>
    <dgm:pt modelId="{11A55952-1469-4C21-BCCF-3087918B2D98}">
      <dgm:prSet/>
      <dgm:spPr/>
      <dgm:t>
        <a:bodyPr/>
        <a:lstStyle/>
        <a:p>
          <a:r>
            <a:rPr lang="it-IT"/>
            <a:t>Per cui, per inserire immagini o elementi che sono presenti nel nostro computer, nell’attributo </a:t>
          </a:r>
          <a:r>
            <a:rPr lang="it-IT" i="1"/>
            <a:t>href</a:t>
          </a:r>
          <a:r>
            <a:rPr lang="it-IT"/>
            <a:t> basta mettere il path alla risorsa</a:t>
          </a:r>
        </a:p>
      </dgm:t>
    </dgm:pt>
    <dgm:pt modelId="{E988F99B-C449-42C4-BD06-9E30868B30F8}" type="parTrans" cxnId="{088CFD02-4A7F-44BA-AFAD-E0EEBEB7372B}">
      <dgm:prSet/>
      <dgm:spPr/>
      <dgm:t>
        <a:bodyPr/>
        <a:lstStyle/>
        <a:p>
          <a:endParaRPr lang="it-IT"/>
        </a:p>
      </dgm:t>
    </dgm:pt>
    <dgm:pt modelId="{86237462-61BB-4F6E-9309-D6BE8F21E85D}" type="sibTrans" cxnId="{088CFD02-4A7F-44BA-AFAD-E0EEBEB7372B}">
      <dgm:prSet/>
      <dgm:spPr/>
      <dgm:t>
        <a:bodyPr/>
        <a:lstStyle/>
        <a:p>
          <a:endParaRPr lang="it-IT"/>
        </a:p>
      </dgm:t>
    </dgm:pt>
    <dgm:pt modelId="{A492AD48-EC06-4C2E-ADEE-03B318931FDA}" type="pres">
      <dgm:prSet presAssocID="{F570E0F8-446D-4140-8E7B-ADDD539823EF}" presName="vert0" presStyleCnt="0">
        <dgm:presLayoutVars>
          <dgm:dir/>
          <dgm:animOne val="branch"/>
          <dgm:animLvl val="lvl"/>
        </dgm:presLayoutVars>
      </dgm:prSet>
      <dgm:spPr/>
    </dgm:pt>
    <dgm:pt modelId="{9A0B7960-92DB-44F2-9152-8A038F9F5A05}" type="pres">
      <dgm:prSet presAssocID="{6AC8EEDB-658F-4648-9B67-CB20FAFB37F2}" presName="thickLine" presStyleLbl="alignNode1" presStyleIdx="0" presStyleCnt="2"/>
      <dgm:spPr/>
    </dgm:pt>
    <dgm:pt modelId="{B30B9FE4-C32A-43CD-926E-CDABFC6E64D3}" type="pres">
      <dgm:prSet presAssocID="{6AC8EEDB-658F-4648-9B67-CB20FAFB37F2}" presName="horz1" presStyleCnt="0"/>
      <dgm:spPr/>
    </dgm:pt>
    <dgm:pt modelId="{4625E7F3-24F4-496C-90FF-27E22463B45C}" type="pres">
      <dgm:prSet presAssocID="{6AC8EEDB-658F-4648-9B67-CB20FAFB37F2}" presName="tx1" presStyleLbl="revTx" presStyleIdx="0" presStyleCnt="2"/>
      <dgm:spPr/>
    </dgm:pt>
    <dgm:pt modelId="{E5716531-6F96-4604-ABF9-57D1DFCE6718}" type="pres">
      <dgm:prSet presAssocID="{6AC8EEDB-658F-4648-9B67-CB20FAFB37F2}" presName="vert1" presStyleCnt="0"/>
      <dgm:spPr/>
    </dgm:pt>
    <dgm:pt modelId="{7588D21F-63CF-48BF-99FE-65270C8CA0F1}" type="pres">
      <dgm:prSet presAssocID="{11A55952-1469-4C21-BCCF-3087918B2D98}" presName="thickLine" presStyleLbl="alignNode1" presStyleIdx="1" presStyleCnt="2"/>
      <dgm:spPr/>
    </dgm:pt>
    <dgm:pt modelId="{15E66217-1DE7-4F7E-93D2-66DFED8E8E92}" type="pres">
      <dgm:prSet presAssocID="{11A55952-1469-4C21-BCCF-3087918B2D98}" presName="horz1" presStyleCnt="0"/>
      <dgm:spPr/>
    </dgm:pt>
    <dgm:pt modelId="{F1EBD6FE-AAF3-47E4-A53F-764FD5F7FF96}" type="pres">
      <dgm:prSet presAssocID="{11A55952-1469-4C21-BCCF-3087918B2D98}" presName="tx1" presStyleLbl="revTx" presStyleIdx="1" presStyleCnt="2"/>
      <dgm:spPr/>
    </dgm:pt>
    <dgm:pt modelId="{E4193D09-1697-4CF2-B89E-E9C96ECEB9C8}" type="pres">
      <dgm:prSet presAssocID="{11A55952-1469-4C21-BCCF-3087918B2D98}" presName="vert1" presStyleCnt="0"/>
      <dgm:spPr/>
    </dgm:pt>
  </dgm:ptLst>
  <dgm:cxnLst>
    <dgm:cxn modelId="{088CFD02-4A7F-44BA-AFAD-E0EEBEB7372B}" srcId="{F570E0F8-446D-4140-8E7B-ADDD539823EF}" destId="{11A55952-1469-4C21-BCCF-3087918B2D98}" srcOrd="1" destOrd="0" parTransId="{E988F99B-C449-42C4-BD06-9E30868B30F8}" sibTransId="{86237462-61BB-4F6E-9309-D6BE8F21E85D}"/>
    <dgm:cxn modelId="{54F04240-8202-4702-BEB7-F39CC0B21530}" srcId="{F570E0F8-446D-4140-8E7B-ADDD539823EF}" destId="{6AC8EEDB-658F-4648-9B67-CB20FAFB37F2}" srcOrd="0" destOrd="0" parTransId="{2E6FFCFC-30DF-4402-AD7C-6D29376B4F5F}" sibTransId="{B3FFE36D-E784-498E-90F5-80374EACB8CE}"/>
    <dgm:cxn modelId="{FEF35660-E3E6-4C60-A758-92612E817E13}" type="presOf" srcId="{6AC8EEDB-658F-4648-9B67-CB20FAFB37F2}" destId="{4625E7F3-24F4-496C-90FF-27E22463B45C}" srcOrd="0" destOrd="0" presId="urn:microsoft.com/office/officeart/2008/layout/LinedList"/>
    <dgm:cxn modelId="{DD22FFA0-9B77-4157-A28F-32E5159A4BA7}" type="presOf" srcId="{11A55952-1469-4C21-BCCF-3087918B2D98}" destId="{F1EBD6FE-AAF3-47E4-A53F-764FD5F7FF96}" srcOrd="0" destOrd="0" presId="urn:microsoft.com/office/officeart/2008/layout/LinedList"/>
    <dgm:cxn modelId="{B78239D9-3B29-48F6-B6C4-24A61A0A3C6F}" type="presOf" srcId="{F570E0F8-446D-4140-8E7B-ADDD539823EF}" destId="{A492AD48-EC06-4C2E-ADEE-03B318931FDA}" srcOrd="0" destOrd="0" presId="urn:microsoft.com/office/officeart/2008/layout/LinedList"/>
    <dgm:cxn modelId="{BA5FF2E7-D808-4CA0-9212-35851E61BCF9}" type="presParOf" srcId="{A492AD48-EC06-4C2E-ADEE-03B318931FDA}" destId="{9A0B7960-92DB-44F2-9152-8A038F9F5A05}" srcOrd="0" destOrd="0" presId="urn:microsoft.com/office/officeart/2008/layout/LinedList"/>
    <dgm:cxn modelId="{B701AF43-3BF7-46D0-B48E-9E6B38D482CF}" type="presParOf" srcId="{A492AD48-EC06-4C2E-ADEE-03B318931FDA}" destId="{B30B9FE4-C32A-43CD-926E-CDABFC6E64D3}" srcOrd="1" destOrd="0" presId="urn:microsoft.com/office/officeart/2008/layout/LinedList"/>
    <dgm:cxn modelId="{CB756739-8B70-48C6-AF7B-39C6245E6EF2}" type="presParOf" srcId="{B30B9FE4-C32A-43CD-926E-CDABFC6E64D3}" destId="{4625E7F3-24F4-496C-90FF-27E22463B45C}" srcOrd="0" destOrd="0" presId="urn:microsoft.com/office/officeart/2008/layout/LinedList"/>
    <dgm:cxn modelId="{FF7076E6-EED1-42C5-9FBF-AF6599EECFFE}" type="presParOf" srcId="{B30B9FE4-C32A-43CD-926E-CDABFC6E64D3}" destId="{E5716531-6F96-4604-ABF9-57D1DFCE6718}" srcOrd="1" destOrd="0" presId="urn:microsoft.com/office/officeart/2008/layout/LinedList"/>
    <dgm:cxn modelId="{54C00A96-BFE7-4501-AED1-D85735585933}" type="presParOf" srcId="{A492AD48-EC06-4C2E-ADEE-03B318931FDA}" destId="{7588D21F-63CF-48BF-99FE-65270C8CA0F1}" srcOrd="2" destOrd="0" presId="urn:microsoft.com/office/officeart/2008/layout/LinedList"/>
    <dgm:cxn modelId="{01DAE1D5-EC0C-48AE-A36C-35981ABA0C7E}" type="presParOf" srcId="{A492AD48-EC06-4C2E-ADEE-03B318931FDA}" destId="{15E66217-1DE7-4F7E-93D2-66DFED8E8E92}" srcOrd="3" destOrd="0" presId="urn:microsoft.com/office/officeart/2008/layout/LinedList"/>
    <dgm:cxn modelId="{D3E6DBFE-5F57-49EF-B408-AF2D2C66873B}" type="presParOf" srcId="{15E66217-1DE7-4F7E-93D2-66DFED8E8E92}" destId="{F1EBD6FE-AAF3-47E4-A53F-764FD5F7FF96}" srcOrd="0" destOrd="0" presId="urn:microsoft.com/office/officeart/2008/layout/LinedList"/>
    <dgm:cxn modelId="{6D66A44C-8C91-46FB-9B1F-0864208FED16}" type="presParOf" srcId="{15E66217-1DE7-4F7E-93D2-66DFED8E8E92}" destId="{E4193D09-1697-4CF2-B89E-E9C96ECEB9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CBFEF-3C3B-4555-8111-3D03B627B68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01BFC6CB-C14E-407A-A6F5-8020C2258817}">
      <dgm:prSet/>
      <dgm:spPr/>
      <dgm:t>
        <a:bodyPr/>
        <a:lstStyle/>
        <a:p>
          <a:r>
            <a:rPr lang="it-IT" dirty="0"/>
            <a:t>OL per liste ordinate</a:t>
          </a:r>
        </a:p>
      </dgm:t>
    </dgm:pt>
    <dgm:pt modelId="{E0008B58-D038-4526-88BC-38FB52D52033}" type="parTrans" cxnId="{0D01DBC3-FACE-42CC-A76C-CA099740BC16}">
      <dgm:prSet/>
      <dgm:spPr/>
      <dgm:t>
        <a:bodyPr/>
        <a:lstStyle/>
        <a:p>
          <a:endParaRPr lang="it-IT"/>
        </a:p>
      </dgm:t>
    </dgm:pt>
    <dgm:pt modelId="{B3442529-B14D-4C2D-A63A-4F81D7D9DCE0}" type="sibTrans" cxnId="{0D01DBC3-FACE-42CC-A76C-CA099740BC16}">
      <dgm:prSet/>
      <dgm:spPr/>
      <dgm:t>
        <a:bodyPr/>
        <a:lstStyle/>
        <a:p>
          <a:endParaRPr lang="it-IT"/>
        </a:p>
      </dgm:t>
    </dgm:pt>
    <dgm:pt modelId="{A236441C-F462-4DE6-8360-DD34E580DE01}">
      <dgm:prSet/>
      <dgm:spPr/>
      <dgm:t>
        <a:bodyPr/>
        <a:lstStyle/>
        <a:p>
          <a:r>
            <a:rPr lang="it-IT" dirty="0"/>
            <a:t>UL per liste non ordinate</a:t>
          </a:r>
        </a:p>
      </dgm:t>
    </dgm:pt>
    <dgm:pt modelId="{C16E8B05-91CB-4695-A72A-E9FCEF986853}" type="parTrans" cxnId="{D24C92D6-5ABD-4128-9655-222978DE23CC}">
      <dgm:prSet/>
      <dgm:spPr/>
      <dgm:t>
        <a:bodyPr/>
        <a:lstStyle/>
        <a:p>
          <a:endParaRPr lang="it-IT"/>
        </a:p>
      </dgm:t>
    </dgm:pt>
    <dgm:pt modelId="{0E03DEBC-4885-4B68-B871-FAE7C0A72C70}" type="sibTrans" cxnId="{D24C92D6-5ABD-4128-9655-222978DE23CC}">
      <dgm:prSet/>
      <dgm:spPr/>
      <dgm:t>
        <a:bodyPr/>
        <a:lstStyle/>
        <a:p>
          <a:endParaRPr lang="it-IT"/>
        </a:p>
      </dgm:t>
    </dgm:pt>
    <dgm:pt modelId="{2262B2B5-98FB-4F28-B00E-E9198E17EFDA}" type="pres">
      <dgm:prSet presAssocID="{CADCBFEF-3C3B-4555-8111-3D03B627B681}" presName="diagram" presStyleCnt="0">
        <dgm:presLayoutVars>
          <dgm:dir/>
          <dgm:resizeHandles val="exact"/>
        </dgm:presLayoutVars>
      </dgm:prSet>
      <dgm:spPr/>
    </dgm:pt>
    <dgm:pt modelId="{140A09EB-E969-44B0-94F8-BF95C31AA35C}" type="pres">
      <dgm:prSet presAssocID="{01BFC6CB-C14E-407A-A6F5-8020C2258817}" presName="node" presStyleLbl="node1" presStyleIdx="0" presStyleCnt="2">
        <dgm:presLayoutVars>
          <dgm:bulletEnabled val="1"/>
        </dgm:presLayoutVars>
      </dgm:prSet>
      <dgm:spPr/>
    </dgm:pt>
    <dgm:pt modelId="{5CB0E47E-E9C9-436A-9CF1-A5F55D02DB24}" type="pres">
      <dgm:prSet presAssocID="{B3442529-B14D-4C2D-A63A-4F81D7D9DCE0}" presName="sibTrans" presStyleCnt="0"/>
      <dgm:spPr/>
    </dgm:pt>
    <dgm:pt modelId="{6A82806F-1D2C-4E40-A421-475430934C08}" type="pres">
      <dgm:prSet presAssocID="{A236441C-F462-4DE6-8360-DD34E580DE01}" presName="node" presStyleLbl="node1" presStyleIdx="1" presStyleCnt="2">
        <dgm:presLayoutVars>
          <dgm:bulletEnabled val="1"/>
        </dgm:presLayoutVars>
      </dgm:prSet>
      <dgm:spPr/>
    </dgm:pt>
  </dgm:ptLst>
  <dgm:cxnLst>
    <dgm:cxn modelId="{5D8B2455-7122-4DE5-9AD7-9712D18934A4}" type="presOf" srcId="{CADCBFEF-3C3B-4555-8111-3D03B627B681}" destId="{2262B2B5-98FB-4F28-B00E-E9198E17EFDA}" srcOrd="0" destOrd="0" presId="urn:microsoft.com/office/officeart/2005/8/layout/default"/>
    <dgm:cxn modelId="{B6EB818E-B67B-4E15-88E9-208879598C56}" type="presOf" srcId="{01BFC6CB-C14E-407A-A6F5-8020C2258817}" destId="{140A09EB-E969-44B0-94F8-BF95C31AA35C}" srcOrd="0" destOrd="0" presId="urn:microsoft.com/office/officeart/2005/8/layout/default"/>
    <dgm:cxn modelId="{0D01DBC3-FACE-42CC-A76C-CA099740BC16}" srcId="{CADCBFEF-3C3B-4555-8111-3D03B627B681}" destId="{01BFC6CB-C14E-407A-A6F5-8020C2258817}" srcOrd="0" destOrd="0" parTransId="{E0008B58-D038-4526-88BC-38FB52D52033}" sibTransId="{B3442529-B14D-4C2D-A63A-4F81D7D9DCE0}"/>
    <dgm:cxn modelId="{D24C92D6-5ABD-4128-9655-222978DE23CC}" srcId="{CADCBFEF-3C3B-4555-8111-3D03B627B681}" destId="{A236441C-F462-4DE6-8360-DD34E580DE01}" srcOrd="1" destOrd="0" parTransId="{C16E8B05-91CB-4695-A72A-E9FCEF986853}" sibTransId="{0E03DEBC-4885-4B68-B871-FAE7C0A72C70}"/>
    <dgm:cxn modelId="{B4605FEF-7C30-4D17-B722-D3BBD29D5B1E}" type="presOf" srcId="{A236441C-F462-4DE6-8360-DD34E580DE01}" destId="{6A82806F-1D2C-4E40-A421-475430934C08}" srcOrd="0" destOrd="0" presId="urn:microsoft.com/office/officeart/2005/8/layout/default"/>
    <dgm:cxn modelId="{8A157306-E732-42E4-A78A-7C04C0F98B62}" type="presParOf" srcId="{2262B2B5-98FB-4F28-B00E-E9198E17EFDA}" destId="{140A09EB-E969-44B0-94F8-BF95C31AA35C}" srcOrd="0" destOrd="0" presId="urn:microsoft.com/office/officeart/2005/8/layout/default"/>
    <dgm:cxn modelId="{8E1B7BD5-EA8F-457B-B98C-1D8E7EC56475}" type="presParOf" srcId="{2262B2B5-98FB-4F28-B00E-E9198E17EFDA}" destId="{5CB0E47E-E9C9-436A-9CF1-A5F55D02DB24}" srcOrd="1" destOrd="0" presId="urn:microsoft.com/office/officeart/2005/8/layout/default"/>
    <dgm:cxn modelId="{05749D87-A823-4D5E-A7A4-47479E475A15}" type="presParOf" srcId="{2262B2B5-98FB-4F28-B00E-E9198E17EFDA}" destId="{6A82806F-1D2C-4E40-A421-475430934C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AC5553-022B-4CE0-9C1F-5CEE4F17146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59692B8D-542C-4D88-B2C5-BE765D595523}">
      <dgm:prSet/>
      <dgm:spPr/>
      <dgm:t>
        <a:bodyPr/>
        <a:lstStyle/>
        <a:p>
          <a:r>
            <a:rPr lang="it-IT" dirty="0"/>
            <a:t>È possibile costruire anche delle liste dentro altre liste, ossia </a:t>
          </a:r>
          <a:r>
            <a:rPr lang="it-IT" b="1" dirty="0"/>
            <a:t>sottoliste</a:t>
          </a:r>
          <a:endParaRPr lang="it-IT" dirty="0"/>
        </a:p>
      </dgm:t>
    </dgm:pt>
    <dgm:pt modelId="{8441DA5D-98F3-4347-A0DC-2CE7FD9BA9FB}" type="parTrans" cxnId="{CCF63723-2CD3-4D4E-9C5C-F3B8402EE057}">
      <dgm:prSet/>
      <dgm:spPr/>
      <dgm:t>
        <a:bodyPr/>
        <a:lstStyle/>
        <a:p>
          <a:endParaRPr lang="it-IT"/>
        </a:p>
      </dgm:t>
    </dgm:pt>
    <dgm:pt modelId="{8D8139FC-CAF2-4B3D-B162-EC6CD2B9353E}" type="sibTrans" cxnId="{CCF63723-2CD3-4D4E-9C5C-F3B8402EE057}">
      <dgm:prSet/>
      <dgm:spPr/>
      <dgm:t>
        <a:bodyPr/>
        <a:lstStyle/>
        <a:p>
          <a:endParaRPr lang="it-IT"/>
        </a:p>
      </dgm:t>
    </dgm:pt>
    <dgm:pt modelId="{F901EA94-359D-4876-B800-748216DF355A}">
      <dgm:prSet/>
      <dgm:spPr/>
      <dgm:t>
        <a:bodyPr/>
        <a:lstStyle/>
        <a:p>
          <a:r>
            <a:rPr lang="it-IT"/>
            <a:t>Per fare questo, basta annidare il comando </a:t>
          </a:r>
          <a:r>
            <a:rPr lang="it-IT" i="1"/>
            <a:t>&lt;ul&gt;</a:t>
          </a:r>
          <a:r>
            <a:rPr lang="it-IT"/>
            <a:t> o </a:t>
          </a:r>
          <a:r>
            <a:rPr lang="it-IT" i="1"/>
            <a:t>&lt;ol&gt;</a:t>
          </a:r>
          <a:r>
            <a:rPr lang="it-IT"/>
            <a:t> dentro una lista</a:t>
          </a:r>
        </a:p>
      </dgm:t>
    </dgm:pt>
    <dgm:pt modelId="{ECD63992-3559-4928-B807-334EBB7FCDA1}" type="parTrans" cxnId="{A5147E80-DB0B-47DE-9125-D37CB549C14A}">
      <dgm:prSet/>
      <dgm:spPr/>
      <dgm:t>
        <a:bodyPr/>
        <a:lstStyle/>
        <a:p>
          <a:endParaRPr lang="it-IT"/>
        </a:p>
      </dgm:t>
    </dgm:pt>
    <dgm:pt modelId="{A5638CAA-AB9B-4D63-B5BB-0C9CB31C1EA7}" type="sibTrans" cxnId="{A5147E80-DB0B-47DE-9125-D37CB549C14A}">
      <dgm:prSet/>
      <dgm:spPr/>
      <dgm:t>
        <a:bodyPr/>
        <a:lstStyle/>
        <a:p>
          <a:endParaRPr lang="it-IT"/>
        </a:p>
      </dgm:t>
    </dgm:pt>
    <dgm:pt modelId="{AAFBB43D-8EDF-486F-A3CB-95183551F371}" type="pres">
      <dgm:prSet presAssocID="{2CAC5553-022B-4CE0-9C1F-5CEE4F171469}" presName="vert0" presStyleCnt="0">
        <dgm:presLayoutVars>
          <dgm:dir/>
          <dgm:animOne val="branch"/>
          <dgm:animLvl val="lvl"/>
        </dgm:presLayoutVars>
      </dgm:prSet>
      <dgm:spPr/>
    </dgm:pt>
    <dgm:pt modelId="{3E2A8189-4D0C-4992-A979-56C451689660}" type="pres">
      <dgm:prSet presAssocID="{59692B8D-542C-4D88-B2C5-BE765D595523}" presName="thickLine" presStyleLbl="alignNode1" presStyleIdx="0" presStyleCnt="2"/>
      <dgm:spPr/>
    </dgm:pt>
    <dgm:pt modelId="{8A7DF69A-F156-4F10-918D-F510B28F012D}" type="pres">
      <dgm:prSet presAssocID="{59692B8D-542C-4D88-B2C5-BE765D595523}" presName="horz1" presStyleCnt="0"/>
      <dgm:spPr/>
    </dgm:pt>
    <dgm:pt modelId="{B4547620-9D67-4D62-A529-C9DDF171A813}" type="pres">
      <dgm:prSet presAssocID="{59692B8D-542C-4D88-B2C5-BE765D595523}" presName="tx1" presStyleLbl="revTx" presStyleIdx="0" presStyleCnt="2"/>
      <dgm:spPr/>
    </dgm:pt>
    <dgm:pt modelId="{F5F42949-6411-4CE9-974C-F01542FFD6D8}" type="pres">
      <dgm:prSet presAssocID="{59692B8D-542C-4D88-B2C5-BE765D595523}" presName="vert1" presStyleCnt="0"/>
      <dgm:spPr/>
    </dgm:pt>
    <dgm:pt modelId="{9FF3A028-F138-4B6D-B534-9D1DCA7BC2FA}" type="pres">
      <dgm:prSet presAssocID="{F901EA94-359D-4876-B800-748216DF355A}" presName="thickLine" presStyleLbl="alignNode1" presStyleIdx="1" presStyleCnt="2"/>
      <dgm:spPr/>
    </dgm:pt>
    <dgm:pt modelId="{56D6BC39-8BAC-444B-B427-77F9ACC81BF8}" type="pres">
      <dgm:prSet presAssocID="{F901EA94-359D-4876-B800-748216DF355A}" presName="horz1" presStyleCnt="0"/>
      <dgm:spPr/>
    </dgm:pt>
    <dgm:pt modelId="{8F71664F-1D75-40BC-B7A2-F749A91ECAFB}" type="pres">
      <dgm:prSet presAssocID="{F901EA94-359D-4876-B800-748216DF355A}" presName="tx1" presStyleLbl="revTx" presStyleIdx="1" presStyleCnt="2"/>
      <dgm:spPr/>
    </dgm:pt>
    <dgm:pt modelId="{CC21150F-CF5B-4461-915F-2C4D9A5014EE}" type="pres">
      <dgm:prSet presAssocID="{F901EA94-359D-4876-B800-748216DF355A}" presName="vert1" presStyleCnt="0"/>
      <dgm:spPr/>
    </dgm:pt>
  </dgm:ptLst>
  <dgm:cxnLst>
    <dgm:cxn modelId="{CCF63723-2CD3-4D4E-9C5C-F3B8402EE057}" srcId="{2CAC5553-022B-4CE0-9C1F-5CEE4F171469}" destId="{59692B8D-542C-4D88-B2C5-BE765D595523}" srcOrd="0" destOrd="0" parTransId="{8441DA5D-98F3-4347-A0DC-2CE7FD9BA9FB}" sibTransId="{8D8139FC-CAF2-4B3D-B162-EC6CD2B9353E}"/>
    <dgm:cxn modelId="{3DFC3777-6B9B-4129-BC81-E2EB46432672}" type="presOf" srcId="{59692B8D-542C-4D88-B2C5-BE765D595523}" destId="{B4547620-9D67-4D62-A529-C9DDF171A813}" srcOrd="0" destOrd="0" presId="urn:microsoft.com/office/officeart/2008/layout/LinedList"/>
    <dgm:cxn modelId="{C82FE65A-9A7F-4119-9A7B-31522599BB86}" type="presOf" srcId="{F901EA94-359D-4876-B800-748216DF355A}" destId="{8F71664F-1D75-40BC-B7A2-F749A91ECAFB}" srcOrd="0" destOrd="0" presId="urn:microsoft.com/office/officeart/2008/layout/LinedList"/>
    <dgm:cxn modelId="{A5147E80-DB0B-47DE-9125-D37CB549C14A}" srcId="{2CAC5553-022B-4CE0-9C1F-5CEE4F171469}" destId="{F901EA94-359D-4876-B800-748216DF355A}" srcOrd="1" destOrd="0" parTransId="{ECD63992-3559-4928-B807-334EBB7FCDA1}" sibTransId="{A5638CAA-AB9B-4D63-B5BB-0C9CB31C1EA7}"/>
    <dgm:cxn modelId="{5F4B9CAF-45F9-4645-897B-EDAA97F4B322}" type="presOf" srcId="{2CAC5553-022B-4CE0-9C1F-5CEE4F171469}" destId="{AAFBB43D-8EDF-486F-A3CB-95183551F371}" srcOrd="0" destOrd="0" presId="urn:microsoft.com/office/officeart/2008/layout/LinedList"/>
    <dgm:cxn modelId="{512EC39A-CFC2-47B3-BC5A-8E6AB6252169}" type="presParOf" srcId="{AAFBB43D-8EDF-486F-A3CB-95183551F371}" destId="{3E2A8189-4D0C-4992-A979-56C451689660}" srcOrd="0" destOrd="0" presId="urn:microsoft.com/office/officeart/2008/layout/LinedList"/>
    <dgm:cxn modelId="{97B4DBE8-E513-4081-899D-7BEF8AF33577}" type="presParOf" srcId="{AAFBB43D-8EDF-486F-A3CB-95183551F371}" destId="{8A7DF69A-F156-4F10-918D-F510B28F012D}" srcOrd="1" destOrd="0" presId="urn:microsoft.com/office/officeart/2008/layout/LinedList"/>
    <dgm:cxn modelId="{699D2C45-2CE4-41F9-AF51-F5028B8E057E}" type="presParOf" srcId="{8A7DF69A-F156-4F10-918D-F510B28F012D}" destId="{B4547620-9D67-4D62-A529-C9DDF171A813}" srcOrd="0" destOrd="0" presId="urn:microsoft.com/office/officeart/2008/layout/LinedList"/>
    <dgm:cxn modelId="{A7C91760-D5A6-43F9-ADC6-F5823492EDBC}" type="presParOf" srcId="{8A7DF69A-F156-4F10-918D-F510B28F012D}" destId="{F5F42949-6411-4CE9-974C-F01542FFD6D8}" srcOrd="1" destOrd="0" presId="urn:microsoft.com/office/officeart/2008/layout/LinedList"/>
    <dgm:cxn modelId="{30FD1E95-16A2-4CA5-AF68-6E3FA8422F8C}" type="presParOf" srcId="{AAFBB43D-8EDF-486F-A3CB-95183551F371}" destId="{9FF3A028-F138-4B6D-B534-9D1DCA7BC2FA}" srcOrd="2" destOrd="0" presId="urn:microsoft.com/office/officeart/2008/layout/LinedList"/>
    <dgm:cxn modelId="{F2C3AA17-9D3D-4984-AFA5-7E5CB05AA113}" type="presParOf" srcId="{AAFBB43D-8EDF-486F-A3CB-95183551F371}" destId="{56D6BC39-8BAC-444B-B427-77F9ACC81BF8}" srcOrd="3" destOrd="0" presId="urn:microsoft.com/office/officeart/2008/layout/LinedList"/>
    <dgm:cxn modelId="{91C8BE4F-22CB-4051-9FED-A404ED5672E2}" type="presParOf" srcId="{56D6BC39-8BAC-444B-B427-77F9ACC81BF8}" destId="{8F71664F-1D75-40BC-B7A2-F749A91ECAFB}" srcOrd="0" destOrd="0" presId="urn:microsoft.com/office/officeart/2008/layout/LinedList"/>
    <dgm:cxn modelId="{36E7533E-FFBE-43CF-9346-BD75B7165BFC}" type="presParOf" srcId="{56D6BC39-8BAC-444B-B427-77F9ACC81BF8}" destId="{CC21150F-CF5B-4461-915F-2C4D9A5014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68C190-3539-4529-A07F-46365124636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0FF6733A-5896-4AF6-89F7-C1D3B24A7BBA}">
      <dgm:prSet/>
      <dgm:spPr/>
      <dgm:t>
        <a:bodyPr/>
        <a:lstStyle/>
        <a:p>
          <a:pPr algn="ctr"/>
          <a:r>
            <a:rPr lang="it-IT" dirty="0"/>
            <a:t>&lt;</a:t>
          </a:r>
          <a:r>
            <a:rPr lang="it-IT" dirty="0" err="1"/>
            <a:t>table</a:t>
          </a:r>
          <a:r>
            <a:rPr lang="it-IT" dirty="0"/>
            <a:t>&gt;</a:t>
          </a:r>
        </a:p>
      </dgm:t>
    </dgm:pt>
    <dgm:pt modelId="{1F292DFE-ABF3-48DA-9FE8-CE9CC21D92CF}" type="parTrans" cxnId="{97757C9E-33BC-4A87-BAB9-6338D2B6918B}">
      <dgm:prSet/>
      <dgm:spPr/>
      <dgm:t>
        <a:bodyPr/>
        <a:lstStyle/>
        <a:p>
          <a:endParaRPr lang="it-IT"/>
        </a:p>
      </dgm:t>
    </dgm:pt>
    <dgm:pt modelId="{04120DCC-BB4F-4693-8821-FB245118FF41}" type="sibTrans" cxnId="{97757C9E-33BC-4A87-BAB9-6338D2B6918B}">
      <dgm:prSet/>
      <dgm:spPr/>
      <dgm:t>
        <a:bodyPr/>
        <a:lstStyle/>
        <a:p>
          <a:endParaRPr lang="it-IT"/>
        </a:p>
      </dgm:t>
    </dgm:pt>
    <dgm:pt modelId="{7195B587-20F7-4B9A-88C4-9171F48555EF}">
      <dgm:prSet/>
      <dgm:spPr/>
      <dgm:t>
        <a:bodyPr/>
        <a:lstStyle/>
        <a:p>
          <a:pPr algn="l"/>
          <a:r>
            <a:rPr lang="it-IT" dirty="0"/>
            <a:t>&lt;</a:t>
          </a:r>
          <a:r>
            <a:rPr lang="it-IT" dirty="0" err="1"/>
            <a:t>tr</a:t>
          </a:r>
          <a:r>
            <a:rPr lang="it-IT" dirty="0"/>
            <a:t>&gt; per creare una riga</a:t>
          </a:r>
        </a:p>
      </dgm:t>
    </dgm:pt>
    <dgm:pt modelId="{47B1A0AF-B06A-424A-B3C5-157888B3D565}" type="parTrans" cxnId="{1ADAF31A-FDDF-4CC0-A5F4-5D3295311C97}">
      <dgm:prSet/>
      <dgm:spPr/>
      <dgm:t>
        <a:bodyPr/>
        <a:lstStyle/>
        <a:p>
          <a:endParaRPr lang="it-IT"/>
        </a:p>
      </dgm:t>
    </dgm:pt>
    <dgm:pt modelId="{C075BF0B-73A9-412C-BB1A-1FCDE84F8662}" type="sibTrans" cxnId="{1ADAF31A-FDDF-4CC0-A5F4-5D3295311C97}">
      <dgm:prSet/>
      <dgm:spPr/>
      <dgm:t>
        <a:bodyPr/>
        <a:lstStyle/>
        <a:p>
          <a:endParaRPr lang="it-IT"/>
        </a:p>
      </dgm:t>
    </dgm:pt>
    <dgm:pt modelId="{4885982F-9D7A-46A6-9920-A5738C04D2C9}">
      <dgm:prSet/>
      <dgm:spPr/>
      <dgm:t>
        <a:bodyPr/>
        <a:lstStyle/>
        <a:p>
          <a:pPr algn="l"/>
          <a:r>
            <a:rPr lang="it-IT" dirty="0"/>
            <a:t>&lt;</a:t>
          </a:r>
          <a:r>
            <a:rPr lang="it-IT" dirty="0" err="1"/>
            <a:t>td</a:t>
          </a:r>
          <a:r>
            <a:rPr lang="it-IT" dirty="0"/>
            <a:t>&gt; per creare una colonna</a:t>
          </a:r>
        </a:p>
      </dgm:t>
    </dgm:pt>
    <dgm:pt modelId="{B3C58527-D24C-4F03-9477-50DD7F5105F2}" type="parTrans" cxnId="{770EA70A-B741-43E8-AD9B-2F7ADE5FED01}">
      <dgm:prSet/>
      <dgm:spPr/>
      <dgm:t>
        <a:bodyPr/>
        <a:lstStyle/>
        <a:p>
          <a:endParaRPr lang="it-IT"/>
        </a:p>
      </dgm:t>
    </dgm:pt>
    <dgm:pt modelId="{3B1D2753-E9EA-401E-A277-DA6DD9DD6694}" type="sibTrans" cxnId="{770EA70A-B741-43E8-AD9B-2F7ADE5FED01}">
      <dgm:prSet/>
      <dgm:spPr/>
      <dgm:t>
        <a:bodyPr/>
        <a:lstStyle/>
        <a:p>
          <a:endParaRPr lang="it-IT"/>
        </a:p>
      </dgm:t>
    </dgm:pt>
    <dgm:pt modelId="{904B97B5-A256-481C-A59E-3E0B5F4AFE84}" type="pres">
      <dgm:prSet presAssocID="{6468C190-3539-4529-A07F-463651246366}" presName="diagram" presStyleCnt="0">
        <dgm:presLayoutVars>
          <dgm:dir/>
          <dgm:resizeHandles val="exact"/>
        </dgm:presLayoutVars>
      </dgm:prSet>
      <dgm:spPr/>
    </dgm:pt>
    <dgm:pt modelId="{0C38A117-D2E7-41AA-BD87-270354F24162}" type="pres">
      <dgm:prSet presAssocID="{0FF6733A-5896-4AF6-89F7-C1D3B24A7BBA}" presName="node" presStyleLbl="node1" presStyleIdx="0" presStyleCnt="1">
        <dgm:presLayoutVars>
          <dgm:bulletEnabled val="1"/>
        </dgm:presLayoutVars>
      </dgm:prSet>
      <dgm:spPr/>
    </dgm:pt>
  </dgm:ptLst>
  <dgm:cxnLst>
    <dgm:cxn modelId="{770EA70A-B741-43E8-AD9B-2F7ADE5FED01}" srcId="{0FF6733A-5896-4AF6-89F7-C1D3B24A7BBA}" destId="{4885982F-9D7A-46A6-9920-A5738C04D2C9}" srcOrd="1" destOrd="0" parTransId="{B3C58527-D24C-4F03-9477-50DD7F5105F2}" sibTransId="{3B1D2753-E9EA-401E-A277-DA6DD9DD6694}"/>
    <dgm:cxn modelId="{1ADAF31A-FDDF-4CC0-A5F4-5D3295311C97}" srcId="{0FF6733A-5896-4AF6-89F7-C1D3B24A7BBA}" destId="{7195B587-20F7-4B9A-88C4-9171F48555EF}" srcOrd="0" destOrd="0" parTransId="{47B1A0AF-B06A-424A-B3C5-157888B3D565}" sibTransId="{C075BF0B-73A9-412C-BB1A-1FCDE84F8662}"/>
    <dgm:cxn modelId="{97757C9E-33BC-4A87-BAB9-6338D2B6918B}" srcId="{6468C190-3539-4529-A07F-463651246366}" destId="{0FF6733A-5896-4AF6-89F7-C1D3B24A7BBA}" srcOrd="0" destOrd="0" parTransId="{1F292DFE-ABF3-48DA-9FE8-CE9CC21D92CF}" sibTransId="{04120DCC-BB4F-4693-8821-FB245118FF41}"/>
    <dgm:cxn modelId="{9670E9B8-51F7-4104-B14B-1451D38C30B6}" type="presOf" srcId="{7195B587-20F7-4B9A-88C4-9171F48555EF}" destId="{0C38A117-D2E7-41AA-BD87-270354F24162}" srcOrd="0" destOrd="1" presId="urn:microsoft.com/office/officeart/2005/8/layout/default"/>
    <dgm:cxn modelId="{BF3473D6-D2C3-4D53-A7C6-321842AA2F12}" type="presOf" srcId="{0FF6733A-5896-4AF6-89F7-C1D3B24A7BBA}" destId="{0C38A117-D2E7-41AA-BD87-270354F24162}" srcOrd="0" destOrd="0" presId="urn:microsoft.com/office/officeart/2005/8/layout/default"/>
    <dgm:cxn modelId="{29A00FE3-849B-47C7-B145-92474381E92B}" type="presOf" srcId="{4885982F-9D7A-46A6-9920-A5738C04D2C9}" destId="{0C38A117-D2E7-41AA-BD87-270354F24162}" srcOrd="0" destOrd="2" presId="urn:microsoft.com/office/officeart/2005/8/layout/default"/>
    <dgm:cxn modelId="{7E8703FA-501E-4D6B-83C5-7BCF61DC691B}" type="presOf" srcId="{6468C190-3539-4529-A07F-463651246366}" destId="{904B97B5-A256-481C-A59E-3E0B5F4AFE84}" srcOrd="0" destOrd="0" presId="urn:microsoft.com/office/officeart/2005/8/layout/default"/>
    <dgm:cxn modelId="{003FF5B3-48E8-4ADD-B0E4-19BC917E576C}" type="presParOf" srcId="{904B97B5-A256-481C-A59E-3E0B5F4AFE84}" destId="{0C38A117-D2E7-41AA-BD87-270354F2416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79D60E-BB2D-44B4-8E2B-83402BAD397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6CBF6F49-C671-491C-97A1-43EA27B7DD88}">
      <dgm:prSet/>
      <dgm:spPr/>
      <dgm:t>
        <a:bodyPr/>
        <a:lstStyle/>
        <a:p>
          <a:r>
            <a:rPr lang="it-IT" dirty="0"/>
            <a:t>Dall’esempio di prima, si vede che la tabella è stata creata, ma presenta un problema: </a:t>
          </a:r>
          <a:r>
            <a:rPr lang="it-IT" u="sng" dirty="0"/>
            <a:t>il bordo non è disegnato</a:t>
          </a:r>
        </a:p>
      </dgm:t>
    </dgm:pt>
    <dgm:pt modelId="{85D49CB1-64AD-4269-9C3C-9EF2E3FC9550}" type="parTrans" cxnId="{9D814DB8-4275-41BE-B76F-9397D1FEF3B9}">
      <dgm:prSet/>
      <dgm:spPr/>
      <dgm:t>
        <a:bodyPr/>
        <a:lstStyle/>
        <a:p>
          <a:endParaRPr lang="it-IT"/>
        </a:p>
      </dgm:t>
    </dgm:pt>
    <dgm:pt modelId="{F87F5F52-6FCB-4F62-8F85-AA578E22D8E8}" type="sibTrans" cxnId="{9D814DB8-4275-41BE-B76F-9397D1FEF3B9}">
      <dgm:prSet/>
      <dgm:spPr/>
      <dgm:t>
        <a:bodyPr/>
        <a:lstStyle/>
        <a:p>
          <a:endParaRPr lang="it-IT"/>
        </a:p>
      </dgm:t>
    </dgm:pt>
    <dgm:pt modelId="{1BA9517D-BA48-4D5D-8193-076CC7722BEF}">
      <dgm:prSet/>
      <dgm:spPr/>
      <dgm:t>
        <a:bodyPr/>
        <a:lstStyle/>
        <a:p>
          <a:r>
            <a:rPr lang="it-IT"/>
            <a:t>Per disegnare il bordo, dobbiamo aspettare quando vedremo il CSS </a:t>
          </a:r>
        </a:p>
      </dgm:t>
    </dgm:pt>
    <dgm:pt modelId="{3DBADF8F-A866-41E6-AC22-5624DBBFE9E9}" type="parTrans" cxnId="{E336A1A4-16C2-4801-8AE5-EFD2733A00D5}">
      <dgm:prSet/>
      <dgm:spPr/>
      <dgm:t>
        <a:bodyPr/>
        <a:lstStyle/>
        <a:p>
          <a:endParaRPr lang="it-IT"/>
        </a:p>
      </dgm:t>
    </dgm:pt>
    <dgm:pt modelId="{8BAA49CD-458E-4B90-BD1B-D4943785A4E8}" type="sibTrans" cxnId="{E336A1A4-16C2-4801-8AE5-EFD2733A00D5}">
      <dgm:prSet/>
      <dgm:spPr/>
      <dgm:t>
        <a:bodyPr/>
        <a:lstStyle/>
        <a:p>
          <a:endParaRPr lang="it-IT"/>
        </a:p>
      </dgm:t>
    </dgm:pt>
    <dgm:pt modelId="{C526C9E8-7A35-4360-A015-A7240DD6C960}" type="pres">
      <dgm:prSet presAssocID="{1179D60E-BB2D-44B4-8E2B-83402BAD3977}" presName="vert0" presStyleCnt="0">
        <dgm:presLayoutVars>
          <dgm:dir/>
          <dgm:animOne val="branch"/>
          <dgm:animLvl val="lvl"/>
        </dgm:presLayoutVars>
      </dgm:prSet>
      <dgm:spPr/>
    </dgm:pt>
    <dgm:pt modelId="{50CD5A2D-9B20-4100-A932-DB6D7EF88B66}" type="pres">
      <dgm:prSet presAssocID="{6CBF6F49-C671-491C-97A1-43EA27B7DD88}" presName="thickLine" presStyleLbl="alignNode1" presStyleIdx="0" presStyleCnt="2"/>
      <dgm:spPr/>
    </dgm:pt>
    <dgm:pt modelId="{CFAB5FB9-757B-47C9-84C4-CE7DB8C55026}" type="pres">
      <dgm:prSet presAssocID="{6CBF6F49-C671-491C-97A1-43EA27B7DD88}" presName="horz1" presStyleCnt="0"/>
      <dgm:spPr/>
    </dgm:pt>
    <dgm:pt modelId="{DFA3C644-8C98-4617-B82B-8EE2E114E1DF}" type="pres">
      <dgm:prSet presAssocID="{6CBF6F49-C671-491C-97A1-43EA27B7DD88}" presName="tx1" presStyleLbl="revTx" presStyleIdx="0" presStyleCnt="2"/>
      <dgm:spPr/>
    </dgm:pt>
    <dgm:pt modelId="{F8E19011-F585-40C9-AD40-ACDF49B22BCE}" type="pres">
      <dgm:prSet presAssocID="{6CBF6F49-C671-491C-97A1-43EA27B7DD88}" presName="vert1" presStyleCnt="0"/>
      <dgm:spPr/>
    </dgm:pt>
    <dgm:pt modelId="{E9C16BAE-79C2-405A-8918-2FA421630872}" type="pres">
      <dgm:prSet presAssocID="{1BA9517D-BA48-4D5D-8193-076CC7722BEF}" presName="thickLine" presStyleLbl="alignNode1" presStyleIdx="1" presStyleCnt="2"/>
      <dgm:spPr/>
    </dgm:pt>
    <dgm:pt modelId="{1E77C352-44EC-489F-9453-C4634E8BD405}" type="pres">
      <dgm:prSet presAssocID="{1BA9517D-BA48-4D5D-8193-076CC7722BEF}" presName="horz1" presStyleCnt="0"/>
      <dgm:spPr/>
    </dgm:pt>
    <dgm:pt modelId="{7DFB7622-305E-470A-9135-848BD829F0F6}" type="pres">
      <dgm:prSet presAssocID="{1BA9517D-BA48-4D5D-8193-076CC7722BEF}" presName="tx1" presStyleLbl="revTx" presStyleIdx="1" presStyleCnt="2"/>
      <dgm:spPr/>
    </dgm:pt>
    <dgm:pt modelId="{CA066F01-F892-49CD-B3A6-5E976BA76245}" type="pres">
      <dgm:prSet presAssocID="{1BA9517D-BA48-4D5D-8193-076CC7722BEF}" presName="vert1" presStyleCnt="0"/>
      <dgm:spPr/>
    </dgm:pt>
  </dgm:ptLst>
  <dgm:cxnLst>
    <dgm:cxn modelId="{75D0DC9C-0053-4930-9B21-45AD7068C7F7}" type="presOf" srcId="{6CBF6F49-C671-491C-97A1-43EA27B7DD88}" destId="{DFA3C644-8C98-4617-B82B-8EE2E114E1DF}" srcOrd="0" destOrd="0" presId="urn:microsoft.com/office/officeart/2008/layout/LinedList"/>
    <dgm:cxn modelId="{E336A1A4-16C2-4801-8AE5-EFD2733A00D5}" srcId="{1179D60E-BB2D-44B4-8E2B-83402BAD3977}" destId="{1BA9517D-BA48-4D5D-8193-076CC7722BEF}" srcOrd="1" destOrd="0" parTransId="{3DBADF8F-A866-41E6-AC22-5624DBBFE9E9}" sibTransId="{8BAA49CD-458E-4B90-BD1B-D4943785A4E8}"/>
    <dgm:cxn modelId="{B250EEB5-DD4B-4C01-9FCF-90BA733D00B6}" type="presOf" srcId="{1BA9517D-BA48-4D5D-8193-076CC7722BEF}" destId="{7DFB7622-305E-470A-9135-848BD829F0F6}" srcOrd="0" destOrd="0" presId="urn:microsoft.com/office/officeart/2008/layout/LinedList"/>
    <dgm:cxn modelId="{9D814DB8-4275-41BE-B76F-9397D1FEF3B9}" srcId="{1179D60E-BB2D-44B4-8E2B-83402BAD3977}" destId="{6CBF6F49-C671-491C-97A1-43EA27B7DD88}" srcOrd="0" destOrd="0" parTransId="{85D49CB1-64AD-4269-9C3C-9EF2E3FC9550}" sibTransId="{F87F5F52-6FCB-4F62-8F85-AA578E22D8E8}"/>
    <dgm:cxn modelId="{B707CEEB-27CC-44C2-AD27-9842893E957E}" type="presOf" srcId="{1179D60E-BB2D-44B4-8E2B-83402BAD3977}" destId="{C526C9E8-7A35-4360-A015-A7240DD6C960}" srcOrd="0" destOrd="0" presId="urn:microsoft.com/office/officeart/2008/layout/LinedList"/>
    <dgm:cxn modelId="{90D4B6AB-6C02-4404-8767-CC12128CE779}" type="presParOf" srcId="{C526C9E8-7A35-4360-A015-A7240DD6C960}" destId="{50CD5A2D-9B20-4100-A932-DB6D7EF88B66}" srcOrd="0" destOrd="0" presId="urn:microsoft.com/office/officeart/2008/layout/LinedList"/>
    <dgm:cxn modelId="{63990188-C07C-4338-A924-B6459B441AD1}" type="presParOf" srcId="{C526C9E8-7A35-4360-A015-A7240DD6C960}" destId="{CFAB5FB9-757B-47C9-84C4-CE7DB8C55026}" srcOrd="1" destOrd="0" presId="urn:microsoft.com/office/officeart/2008/layout/LinedList"/>
    <dgm:cxn modelId="{0605A9BF-264F-424F-A705-FD050FB01BB5}" type="presParOf" srcId="{CFAB5FB9-757B-47C9-84C4-CE7DB8C55026}" destId="{DFA3C644-8C98-4617-B82B-8EE2E114E1DF}" srcOrd="0" destOrd="0" presId="urn:microsoft.com/office/officeart/2008/layout/LinedList"/>
    <dgm:cxn modelId="{B8BA0F2D-E6A8-45AA-86EE-C5D287FD736F}" type="presParOf" srcId="{CFAB5FB9-757B-47C9-84C4-CE7DB8C55026}" destId="{F8E19011-F585-40C9-AD40-ACDF49B22BCE}" srcOrd="1" destOrd="0" presId="urn:microsoft.com/office/officeart/2008/layout/LinedList"/>
    <dgm:cxn modelId="{CF8806D6-4E6F-4530-8E7C-A7AA19E6EBF3}" type="presParOf" srcId="{C526C9E8-7A35-4360-A015-A7240DD6C960}" destId="{E9C16BAE-79C2-405A-8918-2FA421630872}" srcOrd="2" destOrd="0" presId="urn:microsoft.com/office/officeart/2008/layout/LinedList"/>
    <dgm:cxn modelId="{A92C0EDD-EE5D-4605-A781-534AAA97947E}" type="presParOf" srcId="{C526C9E8-7A35-4360-A015-A7240DD6C960}" destId="{1E77C352-44EC-489F-9453-C4634E8BD405}" srcOrd="3" destOrd="0" presId="urn:microsoft.com/office/officeart/2008/layout/LinedList"/>
    <dgm:cxn modelId="{C16AE25E-CF7C-4D39-B1EC-C73C1C931B81}" type="presParOf" srcId="{1E77C352-44EC-489F-9453-C4634E8BD405}" destId="{7DFB7622-305E-470A-9135-848BD829F0F6}" srcOrd="0" destOrd="0" presId="urn:microsoft.com/office/officeart/2008/layout/LinedList"/>
    <dgm:cxn modelId="{9CB3A978-2AC3-4267-BFE6-1EE892B9091C}" type="presParOf" srcId="{1E77C352-44EC-489F-9453-C4634E8BD405}" destId="{CA066F01-F892-49CD-B3A6-5E976BA762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C0E2F7-4100-42F6-BB87-3916D20EC5C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10E1068-9A88-4B94-958B-C62391DFD034}">
      <dgm:prSet/>
      <dgm:spPr/>
      <dgm:t>
        <a:bodyPr/>
        <a:lstStyle/>
        <a:p>
          <a:r>
            <a:rPr lang="it-IT" dirty="0"/>
            <a:t>class="w3-ul"</a:t>
          </a:r>
        </a:p>
      </dgm:t>
    </dgm:pt>
    <dgm:pt modelId="{82D16CB1-B36C-43DF-A836-6F7DD4FCA810}" type="parTrans" cxnId="{947BDF08-5313-419A-A9DB-1796906D7C58}">
      <dgm:prSet/>
      <dgm:spPr/>
      <dgm:t>
        <a:bodyPr/>
        <a:lstStyle/>
        <a:p>
          <a:endParaRPr lang="it-IT"/>
        </a:p>
      </dgm:t>
    </dgm:pt>
    <dgm:pt modelId="{3A6F224E-26C3-462C-9B15-33E17F3E1427}" type="sibTrans" cxnId="{947BDF08-5313-419A-A9DB-1796906D7C58}">
      <dgm:prSet/>
      <dgm:spPr/>
      <dgm:t>
        <a:bodyPr/>
        <a:lstStyle/>
        <a:p>
          <a:endParaRPr lang="it-IT"/>
        </a:p>
      </dgm:t>
    </dgm:pt>
    <dgm:pt modelId="{F61BB306-E2BB-401C-AC3B-42D038379A3A}" type="pres">
      <dgm:prSet presAssocID="{2AC0E2F7-4100-42F6-BB87-3916D20EC5C5}" presName="diagram" presStyleCnt="0">
        <dgm:presLayoutVars>
          <dgm:dir/>
          <dgm:resizeHandles val="exact"/>
        </dgm:presLayoutVars>
      </dgm:prSet>
      <dgm:spPr/>
    </dgm:pt>
    <dgm:pt modelId="{92646107-1F91-43BE-B05E-1F49343772F8}" type="pres">
      <dgm:prSet presAssocID="{E10E1068-9A88-4B94-958B-C62391DFD034}" presName="node" presStyleLbl="node1" presStyleIdx="0" presStyleCnt="1">
        <dgm:presLayoutVars>
          <dgm:bulletEnabled val="1"/>
        </dgm:presLayoutVars>
      </dgm:prSet>
      <dgm:spPr/>
    </dgm:pt>
  </dgm:ptLst>
  <dgm:cxnLst>
    <dgm:cxn modelId="{947BDF08-5313-419A-A9DB-1796906D7C58}" srcId="{2AC0E2F7-4100-42F6-BB87-3916D20EC5C5}" destId="{E10E1068-9A88-4B94-958B-C62391DFD034}" srcOrd="0" destOrd="0" parTransId="{82D16CB1-B36C-43DF-A836-6F7DD4FCA810}" sibTransId="{3A6F224E-26C3-462C-9B15-33E17F3E1427}"/>
    <dgm:cxn modelId="{95881F4F-FED7-4791-A646-0886EEA83A7B}" type="presOf" srcId="{E10E1068-9A88-4B94-958B-C62391DFD034}" destId="{92646107-1F91-43BE-B05E-1F49343772F8}" srcOrd="0" destOrd="0" presId="urn:microsoft.com/office/officeart/2005/8/layout/default"/>
    <dgm:cxn modelId="{EAFFC085-13BE-45D4-B543-2AC88B488E58}" type="presOf" srcId="{2AC0E2F7-4100-42F6-BB87-3916D20EC5C5}" destId="{F61BB306-E2BB-401C-AC3B-42D038379A3A}" srcOrd="0" destOrd="0" presId="urn:microsoft.com/office/officeart/2005/8/layout/default"/>
    <dgm:cxn modelId="{2066B278-9595-4F14-AABA-347CDB4F4B1B}" type="presParOf" srcId="{F61BB306-E2BB-401C-AC3B-42D038379A3A}" destId="{92646107-1F91-43BE-B05E-1F49343772F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EFA1A9-4C35-498D-94E5-6674EABE2C3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A06E1D4-7015-4D43-B589-8F31C112C011}">
      <dgm:prSet/>
      <dgm:spPr/>
      <dgm:t>
        <a:bodyPr/>
        <a:lstStyle/>
        <a:p>
          <a:r>
            <a:rPr lang="it-IT"/>
            <a:t>Class="w3-table"</a:t>
          </a:r>
        </a:p>
      </dgm:t>
    </dgm:pt>
    <dgm:pt modelId="{47CF3B87-5E9B-4128-AE93-26D7CE96C679}" type="parTrans" cxnId="{620053D1-5E3E-48C9-9684-B4A3B611A345}">
      <dgm:prSet/>
      <dgm:spPr/>
      <dgm:t>
        <a:bodyPr/>
        <a:lstStyle/>
        <a:p>
          <a:endParaRPr lang="it-IT"/>
        </a:p>
      </dgm:t>
    </dgm:pt>
    <dgm:pt modelId="{9B6485C5-8D12-45BC-8644-A3B7A41F24B1}" type="sibTrans" cxnId="{620053D1-5E3E-48C9-9684-B4A3B611A345}">
      <dgm:prSet/>
      <dgm:spPr/>
      <dgm:t>
        <a:bodyPr/>
        <a:lstStyle/>
        <a:p>
          <a:endParaRPr lang="it-IT"/>
        </a:p>
      </dgm:t>
    </dgm:pt>
    <dgm:pt modelId="{199E0F1A-ED89-421C-B13C-B8FCB02B679B}">
      <dgm:prSet/>
      <dgm:spPr/>
      <dgm:t>
        <a:bodyPr/>
        <a:lstStyle/>
        <a:p>
          <a:r>
            <a:rPr lang="it-IT"/>
            <a:t>Class="w3-table w3-striped"</a:t>
          </a:r>
        </a:p>
      </dgm:t>
    </dgm:pt>
    <dgm:pt modelId="{04F234C2-C94E-4AFE-8FCD-702C7511F519}" type="parTrans" cxnId="{561FC07D-3A4C-401D-9312-3B65475BF59F}">
      <dgm:prSet/>
      <dgm:spPr/>
      <dgm:t>
        <a:bodyPr/>
        <a:lstStyle/>
        <a:p>
          <a:endParaRPr lang="it-IT"/>
        </a:p>
      </dgm:t>
    </dgm:pt>
    <dgm:pt modelId="{A67CD82E-EF23-4CC6-BDDE-932B2F441B0E}" type="sibTrans" cxnId="{561FC07D-3A4C-401D-9312-3B65475BF59F}">
      <dgm:prSet/>
      <dgm:spPr/>
      <dgm:t>
        <a:bodyPr/>
        <a:lstStyle/>
        <a:p>
          <a:endParaRPr lang="it-IT"/>
        </a:p>
      </dgm:t>
    </dgm:pt>
    <dgm:pt modelId="{EC4DCA4B-E814-492E-A5FE-AAEF32C4C6FA}">
      <dgm:prSet/>
      <dgm:spPr/>
      <dgm:t>
        <a:bodyPr/>
        <a:lstStyle/>
        <a:p>
          <a:r>
            <a:rPr lang="it-IT"/>
            <a:t>Class="w3-table w3-bordered"</a:t>
          </a:r>
        </a:p>
      </dgm:t>
    </dgm:pt>
    <dgm:pt modelId="{FBA3B34D-FEF2-4F06-AE91-E4D98E829570}" type="parTrans" cxnId="{1BC88833-20A0-4BA2-9F75-4CC38241A246}">
      <dgm:prSet/>
      <dgm:spPr/>
      <dgm:t>
        <a:bodyPr/>
        <a:lstStyle/>
        <a:p>
          <a:endParaRPr lang="it-IT"/>
        </a:p>
      </dgm:t>
    </dgm:pt>
    <dgm:pt modelId="{919FEFD2-EE33-4F34-9901-8BD4A9432B35}" type="sibTrans" cxnId="{1BC88833-20A0-4BA2-9F75-4CC38241A246}">
      <dgm:prSet/>
      <dgm:spPr/>
      <dgm:t>
        <a:bodyPr/>
        <a:lstStyle/>
        <a:p>
          <a:endParaRPr lang="it-IT"/>
        </a:p>
      </dgm:t>
    </dgm:pt>
    <dgm:pt modelId="{6B18FE28-47B1-44B8-9A15-88FE5313ACBF}">
      <dgm:prSet/>
      <dgm:spPr/>
      <dgm:t>
        <a:bodyPr/>
        <a:lstStyle/>
        <a:p>
          <a:r>
            <a:rPr lang="it-IT"/>
            <a:t>Class=w3-table w3-table-all"</a:t>
          </a:r>
        </a:p>
      </dgm:t>
    </dgm:pt>
    <dgm:pt modelId="{54DC7663-277B-4158-BA11-16AEBD6CAF6B}" type="parTrans" cxnId="{BAE14F12-1C5F-43B3-9A3B-99986B2BB24B}">
      <dgm:prSet/>
      <dgm:spPr/>
      <dgm:t>
        <a:bodyPr/>
        <a:lstStyle/>
        <a:p>
          <a:endParaRPr lang="it-IT"/>
        </a:p>
      </dgm:t>
    </dgm:pt>
    <dgm:pt modelId="{095940F9-9AEA-4C82-9F98-14B6D8165A00}" type="sibTrans" cxnId="{BAE14F12-1C5F-43B3-9A3B-99986B2BB24B}">
      <dgm:prSet/>
      <dgm:spPr/>
      <dgm:t>
        <a:bodyPr/>
        <a:lstStyle/>
        <a:p>
          <a:endParaRPr lang="it-IT"/>
        </a:p>
      </dgm:t>
    </dgm:pt>
    <dgm:pt modelId="{53AD34D5-6D1B-4B9A-829A-45FA25F0AD17}" type="pres">
      <dgm:prSet presAssocID="{08EFA1A9-4C35-498D-94E5-6674EABE2C3A}" presName="diagram" presStyleCnt="0">
        <dgm:presLayoutVars>
          <dgm:dir/>
          <dgm:resizeHandles val="exact"/>
        </dgm:presLayoutVars>
      </dgm:prSet>
      <dgm:spPr/>
    </dgm:pt>
    <dgm:pt modelId="{66873994-D710-4F0C-8036-3CE2374CF6F9}" type="pres">
      <dgm:prSet presAssocID="{BA06E1D4-7015-4D43-B589-8F31C112C011}" presName="node" presStyleLbl="node1" presStyleIdx="0" presStyleCnt="4">
        <dgm:presLayoutVars>
          <dgm:bulletEnabled val="1"/>
        </dgm:presLayoutVars>
      </dgm:prSet>
      <dgm:spPr/>
    </dgm:pt>
    <dgm:pt modelId="{63F64237-7A1A-4DD1-BCE0-AD476DA174A3}" type="pres">
      <dgm:prSet presAssocID="{9B6485C5-8D12-45BC-8644-A3B7A41F24B1}" presName="sibTrans" presStyleCnt="0"/>
      <dgm:spPr/>
    </dgm:pt>
    <dgm:pt modelId="{052FE312-3936-40CE-BDAC-B11A90C6B24A}" type="pres">
      <dgm:prSet presAssocID="{199E0F1A-ED89-421C-B13C-B8FCB02B679B}" presName="node" presStyleLbl="node1" presStyleIdx="1" presStyleCnt="4">
        <dgm:presLayoutVars>
          <dgm:bulletEnabled val="1"/>
        </dgm:presLayoutVars>
      </dgm:prSet>
      <dgm:spPr/>
    </dgm:pt>
    <dgm:pt modelId="{4C2DA0A0-A324-47E4-96AC-301F8E4675C3}" type="pres">
      <dgm:prSet presAssocID="{A67CD82E-EF23-4CC6-BDDE-932B2F441B0E}" presName="sibTrans" presStyleCnt="0"/>
      <dgm:spPr/>
    </dgm:pt>
    <dgm:pt modelId="{9EA1F165-87A4-4319-BB8D-1178ADBD94EC}" type="pres">
      <dgm:prSet presAssocID="{EC4DCA4B-E814-492E-A5FE-AAEF32C4C6FA}" presName="node" presStyleLbl="node1" presStyleIdx="2" presStyleCnt="4">
        <dgm:presLayoutVars>
          <dgm:bulletEnabled val="1"/>
        </dgm:presLayoutVars>
      </dgm:prSet>
      <dgm:spPr/>
    </dgm:pt>
    <dgm:pt modelId="{58128B47-C448-4D5A-BDB2-CCB9A3F7906C}" type="pres">
      <dgm:prSet presAssocID="{919FEFD2-EE33-4F34-9901-8BD4A9432B35}" presName="sibTrans" presStyleCnt="0"/>
      <dgm:spPr/>
    </dgm:pt>
    <dgm:pt modelId="{4C69C9C8-6F31-4850-9979-20904DBC2017}" type="pres">
      <dgm:prSet presAssocID="{6B18FE28-47B1-44B8-9A15-88FE5313ACBF}" presName="node" presStyleLbl="node1" presStyleIdx="3" presStyleCnt="4">
        <dgm:presLayoutVars>
          <dgm:bulletEnabled val="1"/>
        </dgm:presLayoutVars>
      </dgm:prSet>
      <dgm:spPr/>
    </dgm:pt>
  </dgm:ptLst>
  <dgm:cxnLst>
    <dgm:cxn modelId="{BAE14F12-1C5F-43B3-9A3B-99986B2BB24B}" srcId="{08EFA1A9-4C35-498D-94E5-6674EABE2C3A}" destId="{6B18FE28-47B1-44B8-9A15-88FE5313ACBF}" srcOrd="3" destOrd="0" parTransId="{54DC7663-277B-4158-BA11-16AEBD6CAF6B}" sibTransId="{095940F9-9AEA-4C82-9F98-14B6D8165A00}"/>
    <dgm:cxn modelId="{E5072C1A-C31C-4E51-A8ED-6CC24C366112}" type="presOf" srcId="{08EFA1A9-4C35-498D-94E5-6674EABE2C3A}" destId="{53AD34D5-6D1B-4B9A-829A-45FA25F0AD17}" srcOrd="0" destOrd="0" presId="urn:microsoft.com/office/officeart/2005/8/layout/default"/>
    <dgm:cxn modelId="{1BC88833-20A0-4BA2-9F75-4CC38241A246}" srcId="{08EFA1A9-4C35-498D-94E5-6674EABE2C3A}" destId="{EC4DCA4B-E814-492E-A5FE-AAEF32C4C6FA}" srcOrd="2" destOrd="0" parTransId="{FBA3B34D-FEF2-4F06-AE91-E4D98E829570}" sibTransId="{919FEFD2-EE33-4F34-9901-8BD4A9432B35}"/>
    <dgm:cxn modelId="{2715C949-CC85-4AC2-96F7-34F9B36FA899}" type="presOf" srcId="{EC4DCA4B-E814-492E-A5FE-AAEF32C4C6FA}" destId="{9EA1F165-87A4-4319-BB8D-1178ADBD94EC}" srcOrd="0" destOrd="0" presId="urn:microsoft.com/office/officeart/2005/8/layout/default"/>
    <dgm:cxn modelId="{561FC07D-3A4C-401D-9312-3B65475BF59F}" srcId="{08EFA1A9-4C35-498D-94E5-6674EABE2C3A}" destId="{199E0F1A-ED89-421C-B13C-B8FCB02B679B}" srcOrd="1" destOrd="0" parTransId="{04F234C2-C94E-4AFE-8FCD-702C7511F519}" sibTransId="{A67CD82E-EF23-4CC6-BDDE-932B2F441B0E}"/>
    <dgm:cxn modelId="{3D210593-FF60-4186-B69E-7D99D97F2304}" type="presOf" srcId="{199E0F1A-ED89-421C-B13C-B8FCB02B679B}" destId="{052FE312-3936-40CE-BDAC-B11A90C6B24A}" srcOrd="0" destOrd="0" presId="urn:microsoft.com/office/officeart/2005/8/layout/default"/>
    <dgm:cxn modelId="{EA4C98C5-5606-4F1E-858D-39DB32AD8301}" type="presOf" srcId="{6B18FE28-47B1-44B8-9A15-88FE5313ACBF}" destId="{4C69C9C8-6F31-4850-9979-20904DBC2017}" srcOrd="0" destOrd="0" presId="urn:microsoft.com/office/officeart/2005/8/layout/default"/>
    <dgm:cxn modelId="{620053D1-5E3E-48C9-9684-B4A3B611A345}" srcId="{08EFA1A9-4C35-498D-94E5-6674EABE2C3A}" destId="{BA06E1D4-7015-4D43-B589-8F31C112C011}" srcOrd="0" destOrd="0" parTransId="{47CF3B87-5E9B-4128-AE93-26D7CE96C679}" sibTransId="{9B6485C5-8D12-45BC-8644-A3B7A41F24B1}"/>
    <dgm:cxn modelId="{9919FCE0-6958-40CE-837C-70ED9D4B5D4A}" type="presOf" srcId="{BA06E1D4-7015-4D43-B589-8F31C112C011}" destId="{66873994-D710-4F0C-8036-3CE2374CF6F9}" srcOrd="0" destOrd="0" presId="urn:microsoft.com/office/officeart/2005/8/layout/default"/>
    <dgm:cxn modelId="{68A8694A-E464-484F-BE3A-E89E2213E648}" type="presParOf" srcId="{53AD34D5-6D1B-4B9A-829A-45FA25F0AD17}" destId="{66873994-D710-4F0C-8036-3CE2374CF6F9}" srcOrd="0" destOrd="0" presId="urn:microsoft.com/office/officeart/2005/8/layout/default"/>
    <dgm:cxn modelId="{950CBD70-5838-42FE-950C-6FEA7B1F09AE}" type="presParOf" srcId="{53AD34D5-6D1B-4B9A-829A-45FA25F0AD17}" destId="{63F64237-7A1A-4DD1-BCE0-AD476DA174A3}" srcOrd="1" destOrd="0" presId="urn:microsoft.com/office/officeart/2005/8/layout/default"/>
    <dgm:cxn modelId="{190B81CA-DB03-4EAA-8B63-1C234D3828F0}" type="presParOf" srcId="{53AD34D5-6D1B-4B9A-829A-45FA25F0AD17}" destId="{052FE312-3936-40CE-BDAC-B11A90C6B24A}" srcOrd="2" destOrd="0" presId="urn:microsoft.com/office/officeart/2005/8/layout/default"/>
    <dgm:cxn modelId="{8359300A-FF5B-43D4-90E2-334ECDDE32DE}" type="presParOf" srcId="{53AD34D5-6D1B-4B9A-829A-45FA25F0AD17}" destId="{4C2DA0A0-A324-47E4-96AC-301F8E4675C3}" srcOrd="3" destOrd="0" presId="urn:microsoft.com/office/officeart/2005/8/layout/default"/>
    <dgm:cxn modelId="{47955C4E-B651-4205-83F9-1DF33EB27C3E}" type="presParOf" srcId="{53AD34D5-6D1B-4B9A-829A-45FA25F0AD17}" destId="{9EA1F165-87A4-4319-BB8D-1178ADBD94EC}" srcOrd="4" destOrd="0" presId="urn:microsoft.com/office/officeart/2005/8/layout/default"/>
    <dgm:cxn modelId="{66ADAA82-784D-4C81-91BA-2BE3C1311092}" type="presParOf" srcId="{53AD34D5-6D1B-4B9A-829A-45FA25F0AD17}" destId="{58128B47-C448-4D5A-BDB2-CCB9A3F7906C}" srcOrd="5" destOrd="0" presId="urn:microsoft.com/office/officeart/2005/8/layout/default"/>
    <dgm:cxn modelId="{BCB72C46-F5A6-4B2F-8218-264F6D9412DF}" type="presParOf" srcId="{53AD34D5-6D1B-4B9A-829A-45FA25F0AD17}" destId="{4C69C9C8-6F31-4850-9979-20904DBC201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15C322-7686-4530-9558-9F9124C31A3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3AAA0646-0C44-4B8A-B5A7-27BDD2A35C0B}">
      <dgm:prSet/>
      <dgm:spPr/>
      <dgm:t>
        <a:bodyPr/>
        <a:lstStyle/>
        <a:p>
          <a:r>
            <a:rPr lang="it-IT" dirty="0"/>
            <a:t>Riuscite a ricrearlo </a:t>
          </a:r>
          <a:r>
            <a:rPr lang="it-IT"/>
            <a:t>in HTML?</a:t>
          </a:r>
          <a:endParaRPr lang="it-IT" dirty="0"/>
        </a:p>
      </dgm:t>
    </dgm:pt>
    <dgm:pt modelId="{AA8AE42E-5423-4A45-A453-6E36F62FCAAF}" type="parTrans" cxnId="{D69F2174-8957-4FD0-AEBD-B7BF8B7913B4}">
      <dgm:prSet/>
      <dgm:spPr/>
      <dgm:t>
        <a:bodyPr/>
        <a:lstStyle/>
        <a:p>
          <a:endParaRPr lang="it-IT"/>
        </a:p>
      </dgm:t>
    </dgm:pt>
    <dgm:pt modelId="{E02C74FB-D48F-4692-BDE9-43171C161CEC}" type="sibTrans" cxnId="{D69F2174-8957-4FD0-AEBD-B7BF8B7913B4}">
      <dgm:prSet/>
      <dgm:spPr/>
      <dgm:t>
        <a:bodyPr/>
        <a:lstStyle/>
        <a:p>
          <a:endParaRPr lang="it-IT"/>
        </a:p>
      </dgm:t>
    </dgm:pt>
    <dgm:pt modelId="{ED278A37-C5FC-441A-82C3-1DDAC8E8062E}" type="pres">
      <dgm:prSet presAssocID="{BF15C322-7686-4530-9558-9F9124C31A31}" presName="diagram" presStyleCnt="0">
        <dgm:presLayoutVars>
          <dgm:dir/>
          <dgm:resizeHandles val="exact"/>
        </dgm:presLayoutVars>
      </dgm:prSet>
      <dgm:spPr/>
    </dgm:pt>
    <dgm:pt modelId="{54B331C6-8C8F-441A-8E44-92ADFAF0698B}" type="pres">
      <dgm:prSet presAssocID="{3AAA0646-0C44-4B8A-B5A7-27BDD2A35C0B}" presName="node" presStyleLbl="node1" presStyleIdx="0" presStyleCnt="1">
        <dgm:presLayoutVars>
          <dgm:bulletEnabled val="1"/>
        </dgm:presLayoutVars>
      </dgm:prSet>
      <dgm:spPr/>
    </dgm:pt>
  </dgm:ptLst>
  <dgm:cxnLst>
    <dgm:cxn modelId="{BB015F0A-178A-4938-8FA2-55909BE34CCA}" type="presOf" srcId="{BF15C322-7686-4530-9558-9F9124C31A31}" destId="{ED278A37-C5FC-441A-82C3-1DDAC8E8062E}" srcOrd="0" destOrd="0" presId="urn:microsoft.com/office/officeart/2005/8/layout/default"/>
    <dgm:cxn modelId="{EF52B450-C25B-47B5-B619-76E60CCBBCC8}" type="presOf" srcId="{3AAA0646-0C44-4B8A-B5A7-27BDD2A35C0B}" destId="{54B331C6-8C8F-441A-8E44-92ADFAF0698B}" srcOrd="0" destOrd="0" presId="urn:microsoft.com/office/officeart/2005/8/layout/default"/>
    <dgm:cxn modelId="{D69F2174-8957-4FD0-AEBD-B7BF8B7913B4}" srcId="{BF15C322-7686-4530-9558-9F9124C31A31}" destId="{3AAA0646-0C44-4B8A-B5A7-27BDD2A35C0B}" srcOrd="0" destOrd="0" parTransId="{AA8AE42E-5423-4A45-A453-6E36F62FCAAF}" sibTransId="{E02C74FB-D48F-4692-BDE9-43171C161CEC}"/>
    <dgm:cxn modelId="{33552196-A1C1-47F3-B8C8-1871AA38EE25}" type="presParOf" srcId="{ED278A37-C5FC-441A-82C3-1DDAC8E8062E}" destId="{54B331C6-8C8F-441A-8E44-92ADFAF0698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42731-3204-42F7-9201-F7B0F970A1A3}">
      <dsp:nvSpPr>
        <dsp:cNvPr id="0" name=""/>
        <dsp:cNvSpPr/>
      </dsp:nvSpPr>
      <dsp:spPr>
        <a:xfrm>
          <a:off x="0" y="3403"/>
          <a:ext cx="10058399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Per riferirsi ad un elemento già presente nella pagina,  possiamo usare dei link:</a:t>
          </a:r>
        </a:p>
      </dsp:txBody>
      <dsp:txXfrm>
        <a:off x="56658" y="60061"/>
        <a:ext cx="9945083" cy="1047324"/>
      </dsp:txXfrm>
    </dsp:sp>
    <dsp:sp modelId="{8D6343C5-0D85-4BEA-83A9-066255A172AC}">
      <dsp:nvSpPr>
        <dsp:cNvPr id="0" name=""/>
        <dsp:cNvSpPr/>
      </dsp:nvSpPr>
      <dsp:spPr>
        <a:xfrm>
          <a:off x="0" y="1164043"/>
          <a:ext cx="10058399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Per prima cosa diamo un’</a:t>
          </a:r>
          <a:r>
            <a:rPr lang="it-IT" sz="2500" i="1" kern="1200" dirty="0"/>
            <a:t>ID</a:t>
          </a:r>
          <a:r>
            <a:rPr lang="it-IT" sz="2500" kern="1200" dirty="0"/>
            <a:t> all’elemento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/>
            <a:t>Poi creiamo un link che si riferisce a quell’ID</a:t>
          </a:r>
        </a:p>
      </dsp:txBody>
      <dsp:txXfrm>
        <a:off x="0" y="1164043"/>
        <a:ext cx="10058399" cy="778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B7960-92DB-44F2-9152-8A038F9F5A05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5E7F3-24F4-496C-90FF-27E22463B45C}">
      <dsp:nvSpPr>
        <dsp:cNvPr id="0" name=""/>
        <dsp:cNvSpPr/>
      </dsp:nvSpPr>
      <dsp:spPr>
        <a:xfrm>
          <a:off x="0" y="0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Invece di usare indirizzi web, possiamo usare anche indirizzi locali per cercare dei materiali</a:t>
          </a:r>
        </a:p>
      </dsp:txBody>
      <dsp:txXfrm>
        <a:off x="0" y="0"/>
        <a:ext cx="9720262" cy="2011362"/>
      </dsp:txXfrm>
    </dsp:sp>
    <dsp:sp modelId="{7588D21F-63CF-48BF-99FE-65270C8CA0F1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BD6FE-AAF3-47E4-A53F-764FD5F7FF96}">
      <dsp:nvSpPr>
        <dsp:cNvPr id="0" name=""/>
        <dsp:cNvSpPr/>
      </dsp:nvSpPr>
      <dsp:spPr>
        <a:xfrm>
          <a:off x="0" y="2011362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Per cui, per inserire immagini o elementi che sono presenti nel nostro computer, nell’attributo </a:t>
          </a:r>
          <a:r>
            <a:rPr lang="it-IT" sz="3900" i="1" kern="1200"/>
            <a:t>href</a:t>
          </a:r>
          <a:r>
            <a:rPr lang="it-IT" sz="3900" kern="1200"/>
            <a:t> basta mettere il path alla risorsa</a:t>
          </a:r>
        </a:p>
      </dsp:txBody>
      <dsp:txXfrm>
        <a:off x="0" y="2011362"/>
        <a:ext cx="9720262" cy="2011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A09EB-E969-44B0-94F8-BF95C31AA35C}">
      <dsp:nvSpPr>
        <dsp:cNvPr id="0" name=""/>
        <dsp:cNvSpPr/>
      </dsp:nvSpPr>
      <dsp:spPr>
        <a:xfrm>
          <a:off x="1186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 dirty="0"/>
            <a:t>OL per liste ordinate</a:t>
          </a:r>
        </a:p>
      </dsp:txBody>
      <dsp:txXfrm>
        <a:off x="1186" y="623092"/>
        <a:ext cx="4627566" cy="2776539"/>
      </dsp:txXfrm>
    </dsp:sp>
    <dsp:sp modelId="{6A82806F-1D2C-4E40-A421-475430934C08}">
      <dsp:nvSpPr>
        <dsp:cNvPr id="0" name=""/>
        <dsp:cNvSpPr/>
      </dsp:nvSpPr>
      <dsp:spPr>
        <a:xfrm>
          <a:off x="5091509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 dirty="0"/>
            <a:t>UL per liste non ordinate</a:t>
          </a:r>
        </a:p>
      </dsp:txBody>
      <dsp:txXfrm>
        <a:off x="5091509" y="623092"/>
        <a:ext cx="4627566" cy="2776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A8189-4D0C-4992-A979-56C451689660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47620-9D67-4D62-A529-C9DDF171A813}">
      <dsp:nvSpPr>
        <dsp:cNvPr id="0" name=""/>
        <dsp:cNvSpPr/>
      </dsp:nvSpPr>
      <dsp:spPr>
        <a:xfrm>
          <a:off x="0" y="0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È possibile costruire anche delle liste dentro altre liste, ossia </a:t>
          </a:r>
          <a:r>
            <a:rPr lang="it-IT" sz="4700" b="1" kern="1200" dirty="0"/>
            <a:t>sottoliste</a:t>
          </a:r>
          <a:endParaRPr lang="it-IT" sz="4700" kern="1200" dirty="0"/>
        </a:p>
      </dsp:txBody>
      <dsp:txXfrm>
        <a:off x="0" y="0"/>
        <a:ext cx="9720262" cy="2011362"/>
      </dsp:txXfrm>
    </dsp:sp>
    <dsp:sp modelId="{9FF3A028-F138-4B6D-B534-9D1DCA7BC2FA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1664F-1D75-40BC-B7A2-F749A91ECAFB}">
      <dsp:nvSpPr>
        <dsp:cNvPr id="0" name=""/>
        <dsp:cNvSpPr/>
      </dsp:nvSpPr>
      <dsp:spPr>
        <a:xfrm>
          <a:off x="0" y="2011362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Per fare questo, basta annidare il comando </a:t>
          </a:r>
          <a:r>
            <a:rPr lang="it-IT" sz="4700" i="1" kern="1200"/>
            <a:t>&lt;ul&gt;</a:t>
          </a:r>
          <a:r>
            <a:rPr lang="it-IT" sz="4700" kern="1200"/>
            <a:t> o </a:t>
          </a:r>
          <a:r>
            <a:rPr lang="it-IT" sz="4700" i="1" kern="1200"/>
            <a:t>&lt;ol&gt;</a:t>
          </a:r>
          <a:r>
            <a:rPr lang="it-IT" sz="4700" kern="1200"/>
            <a:t> dentro una lista</a:t>
          </a:r>
        </a:p>
      </dsp:txBody>
      <dsp:txXfrm>
        <a:off x="0" y="2011362"/>
        <a:ext cx="9720262" cy="2011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8A117-D2E7-41AA-BD87-270354F24162}">
      <dsp:nvSpPr>
        <dsp:cNvPr id="0" name=""/>
        <dsp:cNvSpPr/>
      </dsp:nvSpPr>
      <dsp:spPr>
        <a:xfrm>
          <a:off x="1509298" y="862"/>
          <a:ext cx="6701665" cy="402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 dirty="0"/>
            <a:t>&lt;</a:t>
          </a:r>
          <a:r>
            <a:rPr lang="it-IT" sz="6100" kern="1200" dirty="0" err="1"/>
            <a:t>table</a:t>
          </a:r>
          <a:r>
            <a:rPr lang="it-IT" sz="6100" kern="1200" dirty="0"/>
            <a:t>&gt;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800" kern="1200" dirty="0"/>
            <a:t>&lt;</a:t>
          </a:r>
          <a:r>
            <a:rPr lang="it-IT" sz="4800" kern="1200" dirty="0" err="1"/>
            <a:t>tr</a:t>
          </a:r>
          <a:r>
            <a:rPr lang="it-IT" sz="4800" kern="1200" dirty="0"/>
            <a:t>&gt; per creare una riga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800" kern="1200" dirty="0"/>
            <a:t>&lt;</a:t>
          </a:r>
          <a:r>
            <a:rPr lang="it-IT" sz="4800" kern="1200" dirty="0" err="1"/>
            <a:t>td</a:t>
          </a:r>
          <a:r>
            <a:rPr lang="it-IT" sz="4800" kern="1200" dirty="0"/>
            <a:t>&gt; per creare una colonna</a:t>
          </a:r>
        </a:p>
      </dsp:txBody>
      <dsp:txXfrm>
        <a:off x="1509298" y="862"/>
        <a:ext cx="6701665" cy="4020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D5A2D-9B20-4100-A932-DB6D7EF88B66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C644-8C98-4617-B82B-8EE2E114E1DF}">
      <dsp:nvSpPr>
        <dsp:cNvPr id="0" name=""/>
        <dsp:cNvSpPr/>
      </dsp:nvSpPr>
      <dsp:spPr>
        <a:xfrm>
          <a:off x="0" y="0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Dall’esempio di prima, si vede che la tabella è stata creata, ma presenta un problema: </a:t>
          </a:r>
          <a:r>
            <a:rPr lang="it-IT" sz="4400" u="sng" kern="1200" dirty="0"/>
            <a:t>il bordo non è disegnato</a:t>
          </a:r>
        </a:p>
      </dsp:txBody>
      <dsp:txXfrm>
        <a:off x="0" y="0"/>
        <a:ext cx="9720262" cy="2011362"/>
      </dsp:txXfrm>
    </dsp:sp>
    <dsp:sp modelId="{E9C16BAE-79C2-405A-8918-2FA421630872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B7622-305E-470A-9135-848BD829F0F6}">
      <dsp:nvSpPr>
        <dsp:cNvPr id="0" name=""/>
        <dsp:cNvSpPr/>
      </dsp:nvSpPr>
      <dsp:spPr>
        <a:xfrm>
          <a:off x="0" y="2011362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Per disegnare il bordo, dobbiamo aspettare quando vedremo il CSS </a:t>
          </a:r>
        </a:p>
      </dsp:txBody>
      <dsp:txXfrm>
        <a:off x="0" y="2011362"/>
        <a:ext cx="9720262" cy="2011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46107-1F91-43BE-B05E-1F49343772F8}">
      <dsp:nvSpPr>
        <dsp:cNvPr id="0" name=""/>
        <dsp:cNvSpPr/>
      </dsp:nvSpPr>
      <dsp:spPr>
        <a:xfrm>
          <a:off x="0" y="244321"/>
          <a:ext cx="4754880" cy="2852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class="w3-ul"</a:t>
          </a:r>
        </a:p>
      </dsp:txBody>
      <dsp:txXfrm>
        <a:off x="0" y="244321"/>
        <a:ext cx="4754880" cy="28529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73994-D710-4F0C-8036-3CE2374CF6F9}">
      <dsp:nvSpPr>
        <dsp:cNvPr id="0" name=""/>
        <dsp:cNvSpPr/>
      </dsp:nvSpPr>
      <dsp:spPr>
        <a:xfrm>
          <a:off x="580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Class="w3-table"</a:t>
          </a:r>
        </a:p>
      </dsp:txBody>
      <dsp:txXfrm>
        <a:off x="580" y="199396"/>
        <a:ext cx="2263675" cy="1358205"/>
      </dsp:txXfrm>
    </dsp:sp>
    <dsp:sp modelId="{052FE312-3936-40CE-BDAC-B11A90C6B24A}">
      <dsp:nvSpPr>
        <dsp:cNvPr id="0" name=""/>
        <dsp:cNvSpPr/>
      </dsp:nvSpPr>
      <dsp:spPr>
        <a:xfrm>
          <a:off x="2490623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Class="w3-table w3-striped"</a:t>
          </a:r>
        </a:p>
      </dsp:txBody>
      <dsp:txXfrm>
        <a:off x="2490623" y="199396"/>
        <a:ext cx="2263675" cy="1358205"/>
      </dsp:txXfrm>
    </dsp:sp>
    <dsp:sp modelId="{9EA1F165-87A4-4319-BB8D-1178ADBD94EC}">
      <dsp:nvSpPr>
        <dsp:cNvPr id="0" name=""/>
        <dsp:cNvSpPr/>
      </dsp:nvSpPr>
      <dsp:spPr>
        <a:xfrm>
          <a:off x="580" y="1783969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Class="w3-table w3-bordered"</a:t>
          </a:r>
        </a:p>
      </dsp:txBody>
      <dsp:txXfrm>
        <a:off x="580" y="1783969"/>
        <a:ext cx="2263675" cy="1358205"/>
      </dsp:txXfrm>
    </dsp:sp>
    <dsp:sp modelId="{4C69C9C8-6F31-4850-9979-20904DBC2017}">
      <dsp:nvSpPr>
        <dsp:cNvPr id="0" name=""/>
        <dsp:cNvSpPr/>
      </dsp:nvSpPr>
      <dsp:spPr>
        <a:xfrm>
          <a:off x="2490623" y="1783969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Class=w3-table w3-table-all"</a:t>
          </a:r>
        </a:p>
      </dsp:txBody>
      <dsp:txXfrm>
        <a:off x="2490623" y="1783969"/>
        <a:ext cx="2263675" cy="13582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331C6-8C8F-441A-8E44-92ADFAF0698B}">
      <dsp:nvSpPr>
        <dsp:cNvPr id="0" name=""/>
        <dsp:cNvSpPr/>
      </dsp:nvSpPr>
      <dsp:spPr>
        <a:xfrm>
          <a:off x="2039317" y="2167"/>
          <a:ext cx="5522565" cy="3313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Riuscite a ricrearlo </a:t>
          </a:r>
          <a:r>
            <a:rPr lang="it-IT" sz="6500" kern="1200"/>
            <a:t>in HTML?</a:t>
          </a:r>
          <a:endParaRPr lang="it-IT" sz="6500" kern="1200" dirty="0"/>
        </a:p>
      </dsp:txBody>
      <dsp:txXfrm>
        <a:off x="2039317" y="2167"/>
        <a:ext cx="5522565" cy="331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87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8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32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3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2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4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B56BFC-0135-4DB3-8128-11B15E2CB74F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2CB901-AAA7-4DB9-B510-8FDA50FCD41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3D21B51-2DAE-45DE-A991-5ACDA719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Link, Liste e Tabelle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2289392D-E52B-4127-9477-B4EC4E36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6CFB19-1974-4D18-9DB7-AB05A973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D8B2C-035D-4942-863B-794FFE01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Tabelle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14D204B-CDD0-4DEB-AA1F-622960908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5567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70C14A-01E3-4CFC-8C02-10076A5E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71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636607B8-655B-47B7-B5C7-FB5A967F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css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105F074-7814-4FE3-B61C-212EC043B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Liste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74D48CCC-0363-426D-83F9-120DA9CED7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9843535"/>
              </p:ext>
            </p:extLst>
          </p:nvPr>
        </p:nvGraphicFramePr>
        <p:xfrm>
          <a:off x="1024128" y="2967788"/>
          <a:ext cx="4754880" cy="334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AC38928-F6CC-428F-B61A-87CC0C245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Tabelle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AEFC46B4-50C4-4C2C-B6FE-C5B7925AB38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51932655"/>
              </p:ext>
            </p:extLst>
          </p:nvPr>
        </p:nvGraphicFramePr>
        <p:xfrm>
          <a:off x="5990888" y="2967788"/>
          <a:ext cx="4754880" cy="334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36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16851-2946-48E1-A535-7CD22BA8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Orario scolastico esercizio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D39E52-89F0-4946-9481-48360D4ED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62109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411F40-EC65-43C4-8AE1-B35BF970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528E5-69C4-4DDB-AEE6-6386EBCD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A9AFD0C-BEFA-43CF-A10E-4B2E37E9A42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9848" y="2121407"/>
          <a:ext cx="10058400" cy="19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9507-D44F-4819-926B-3BDB8F03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DB57CD-AC82-4665-BE6F-465B00604F1B}"/>
              </a:ext>
            </a:extLst>
          </p:cNvPr>
          <p:cNvSpPr txBox="1"/>
          <p:nvPr/>
        </p:nvSpPr>
        <p:spPr>
          <a:xfrm>
            <a:off x="2466975" y="4324350"/>
            <a:ext cx="741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&lt;h2 id="C4&gt;Capitolo 4&lt;/h2&gt;</a:t>
            </a:r>
          </a:p>
          <a:p>
            <a:r>
              <a:rPr lang="it-IT" sz="3200" dirty="0"/>
              <a:t>….</a:t>
            </a:r>
          </a:p>
          <a:p>
            <a:r>
              <a:rPr lang="it-IT" sz="3200" dirty="0"/>
              <a:t>&lt;a </a:t>
            </a:r>
            <a:r>
              <a:rPr lang="it-IT" sz="3200" dirty="0" err="1"/>
              <a:t>href</a:t>
            </a:r>
            <a:r>
              <a:rPr lang="it-IT" sz="3200" dirty="0"/>
              <a:t>="#C4"&gt;Vai al Capitolo 4&lt;/a&gt;</a:t>
            </a:r>
          </a:p>
        </p:txBody>
      </p:sp>
    </p:spTree>
    <p:extLst>
      <p:ext uri="{BB962C8B-B14F-4D97-AF65-F5344CB8AC3E}">
        <p14:creationId xmlns:p14="http://schemas.microsoft.com/office/powerpoint/2010/main" val="38417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6C7E6-343C-43D8-AE58-D463E573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I link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1B4BEC-0250-428D-A06E-91986E44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99899C5-D828-4886-A6E8-E19B34431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879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9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5F310-DA91-42F7-8CFC-6B058D4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liste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C3DEFC-F2C7-44BB-AB86-1E97CF6B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/>
              <a:pPr>
                <a:spcAft>
                  <a:spcPts val="600"/>
                </a:spcAft>
              </a:pPr>
              <a:t>4</a:t>
            </a:fld>
            <a:endParaRPr lang="it-IT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C60A040-4AC0-44AE-8F84-8EA8F008F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7096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1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A7AD2-5F6C-4368-AB18-3825784E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Costruzione liste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51EE55-3ADB-411C-B1D7-B460FB83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3481CA-DB6C-4A58-80FA-AF6BDD04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95" y="1450448"/>
            <a:ext cx="2860898" cy="39485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30F746-87E0-4BA7-B140-138A0FF77E72}"/>
              </a:ext>
            </a:extLst>
          </p:cNvPr>
          <p:cNvSpPr txBox="1"/>
          <p:nvPr/>
        </p:nvSpPr>
        <p:spPr>
          <a:xfrm>
            <a:off x="5911158" y="2706865"/>
            <a:ext cx="5383652" cy="347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&lt;ul&gt;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&lt;li&gt;Text&lt;/li&gt;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&lt;li&gt;Text2&lt;/li&gt;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&lt;li&gt;Text3&lt;/li&gt;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&lt;/ul&gt;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&lt;</a:t>
            </a:r>
            <a:r>
              <a:rPr lang="en-US" sz="1700" dirty="0" err="1"/>
              <a:t>ol</a:t>
            </a:r>
            <a:r>
              <a:rPr lang="en-US" sz="1700" dirty="0"/>
              <a:t>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&lt;li&gt;Text&lt;/li&gt;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&lt;li&gt;Text2&lt;/li&gt;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&lt;li&gt;Text3&lt;/li&gt;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&lt;/</a:t>
            </a:r>
            <a:r>
              <a:rPr lang="en-US" sz="1700" dirty="0" err="1"/>
              <a:t>ol</a:t>
            </a:r>
            <a:r>
              <a:rPr lang="en-US" sz="17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296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C5928-77A9-4001-82F1-6B998986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 err="1"/>
              <a:t>Sottoliste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591E63-7851-47B8-88ED-8325548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CDBBB64-9B58-4228-A872-8671CD5B2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6598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64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24E3B-ED7C-4ED1-87E7-E195C66C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 sottoliste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7CED8-B90E-4233-99B4-09F3EDF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853DAD-0598-4417-A475-081E62D26527}"/>
              </a:ext>
            </a:extLst>
          </p:cNvPr>
          <p:cNvSpPr txBox="1"/>
          <p:nvPr/>
        </p:nvSpPr>
        <p:spPr>
          <a:xfrm>
            <a:off x="914399" y="2093976"/>
            <a:ext cx="421957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&lt;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  <a:p>
            <a:r>
              <a:rPr lang="it-IT" sz="1600" dirty="0"/>
              <a:t>	&lt;li&gt;Text&lt;/li&gt;</a:t>
            </a:r>
          </a:p>
          <a:p>
            <a:r>
              <a:rPr lang="it-IT" sz="1600" dirty="0"/>
              <a:t>	&lt;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  <a:p>
            <a:r>
              <a:rPr lang="it-IT" sz="1600" dirty="0"/>
              <a:t>		&lt;li&gt;Text1.1&lt;/li&gt;</a:t>
            </a:r>
          </a:p>
          <a:p>
            <a:r>
              <a:rPr lang="it-IT" sz="1600" dirty="0"/>
              <a:t>		&lt;li&gt;Text1.2&lt;/li&gt;</a:t>
            </a:r>
          </a:p>
          <a:p>
            <a:r>
              <a:rPr lang="it-IT" sz="1600" dirty="0"/>
              <a:t>	&lt;/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  <a:p>
            <a:r>
              <a:rPr lang="it-IT" sz="1600" dirty="0"/>
              <a:t>	&lt;li&gt;Text2&lt;/li&gt;</a:t>
            </a:r>
          </a:p>
          <a:p>
            <a:r>
              <a:rPr lang="it-IT" sz="1600" dirty="0"/>
              <a:t>	&lt;li&gt;Text3&lt;/li&gt;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ol</a:t>
            </a:r>
            <a:r>
              <a:rPr lang="it-IT" sz="1600" dirty="0"/>
              <a:t>&gt;</a:t>
            </a:r>
          </a:p>
          <a:p>
            <a:r>
              <a:rPr lang="it-IT" sz="1600" dirty="0"/>
              <a:t>	&lt;li&gt;Text&lt;/li&gt;</a:t>
            </a:r>
          </a:p>
          <a:p>
            <a:r>
              <a:rPr lang="it-IT" sz="1600" dirty="0"/>
              <a:t>	&lt;</a:t>
            </a:r>
            <a:r>
              <a:rPr lang="it-IT" sz="1600" dirty="0" err="1"/>
              <a:t>ol</a:t>
            </a:r>
            <a:r>
              <a:rPr lang="it-IT" sz="1600" dirty="0"/>
              <a:t>&gt;</a:t>
            </a:r>
          </a:p>
          <a:p>
            <a:r>
              <a:rPr lang="it-IT" sz="1600" dirty="0"/>
              <a:t>		&lt;li&gt;Text1.1&lt;/li&gt;</a:t>
            </a:r>
          </a:p>
          <a:p>
            <a:r>
              <a:rPr lang="it-IT" sz="1600" dirty="0"/>
              <a:t>		&lt;li&gt;text1.2&lt;/li&gt;</a:t>
            </a:r>
          </a:p>
          <a:p>
            <a:r>
              <a:rPr lang="it-IT" sz="1600" dirty="0"/>
              <a:t>	&lt;/</a:t>
            </a:r>
            <a:r>
              <a:rPr lang="it-IT" sz="1600" dirty="0" err="1"/>
              <a:t>ol</a:t>
            </a:r>
            <a:r>
              <a:rPr lang="it-IT" sz="1600" dirty="0"/>
              <a:t>&gt;</a:t>
            </a:r>
          </a:p>
          <a:p>
            <a:r>
              <a:rPr lang="it-IT" sz="1600" dirty="0"/>
              <a:t>		&lt;li&gt;Text2&lt;/li&gt;</a:t>
            </a:r>
          </a:p>
          <a:p>
            <a:r>
              <a:rPr lang="it-IT" sz="1600" dirty="0"/>
              <a:t>		&lt;li&gt;Text3&lt;/li&gt;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ol</a:t>
            </a:r>
            <a:r>
              <a:rPr lang="it-IT" sz="1600" dirty="0"/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2D70C5-4BDE-4C2D-BEB3-6A3578B9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946" y="2093976"/>
            <a:ext cx="2922330" cy="43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8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C0462-D4FB-4C70-9852-57D0799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Tabelle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5F81CF-AC99-4568-8B38-E716DBF5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20AAAC2-BEE0-4B1C-B59F-5A1A22160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371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32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D82A3-4C0C-43C7-9475-2074F656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Costruzione tabella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4CE2EE-6601-4EEE-BE4E-373378BC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6FE42B-752C-4A28-859B-EB183C1F3087}"/>
              </a:ext>
            </a:extLst>
          </p:cNvPr>
          <p:cNvSpPr txBox="1"/>
          <p:nvPr/>
        </p:nvSpPr>
        <p:spPr>
          <a:xfrm>
            <a:off x="581890" y="2130693"/>
            <a:ext cx="5911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F0000"/>
                </a:solidFill>
              </a:rPr>
              <a:t>&lt;table&gt;</a:t>
            </a:r>
          </a:p>
          <a:p>
            <a:r>
              <a:rPr lang="it-IT" sz="2400"/>
              <a:t>	&lt;tr&gt;</a:t>
            </a:r>
          </a:p>
          <a:p>
            <a:r>
              <a:rPr lang="it-IT" sz="2400"/>
              <a:t>		&lt;td&gt;Riga 1, Colonna 1&lt;/td&gt;</a:t>
            </a:r>
          </a:p>
          <a:p>
            <a:r>
              <a:rPr lang="it-IT" sz="2400"/>
              <a:t>		&lt;td&gt;Riga 1, Colonna 2&lt;/td&gt;</a:t>
            </a:r>
          </a:p>
          <a:p>
            <a:r>
              <a:rPr lang="it-IT" sz="2400"/>
              <a:t>	&lt;/tr&gt;</a:t>
            </a:r>
          </a:p>
          <a:p>
            <a:r>
              <a:rPr lang="it-IT" sz="2400"/>
              <a:t>	&lt;tr&gt;</a:t>
            </a:r>
          </a:p>
          <a:p>
            <a:r>
              <a:rPr lang="it-IT" sz="2400"/>
              <a:t>		&lt;td&gt;Riga 2, Colonna 1&lt;/td&gt;</a:t>
            </a:r>
          </a:p>
          <a:p>
            <a:r>
              <a:rPr lang="it-IT" sz="2400"/>
              <a:t>		&lt;td&gt;Riga 2, Colonna 2&lt;/td&gt;</a:t>
            </a:r>
          </a:p>
          <a:p>
            <a:r>
              <a:rPr lang="it-IT" sz="2400"/>
              <a:t>	&lt;/tr&gt;</a:t>
            </a:r>
          </a:p>
          <a:p>
            <a:r>
              <a:rPr lang="it-IT" sz="2400">
                <a:solidFill>
                  <a:srgbClr val="FF0000"/>
                </a:solidFill>
              </a:rPr>
              <a:t>&lt;/table&gt;</a:t>
            </a:r>
            <a:endParaRPr lang="it-IT" sz="2400" dirty="0">
              <a:solidFill>
                <a:srgbClr val="FF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74803A-0D90-4EEE-A63A-79DD7199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08" y="3429000"/>
            <a:ext cx="4871192" cy="10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60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257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Integrale</vt:lpstr>
      <vt:lpstr>Link, Liste e Tabelle</vt:lpstr>
      <vt:lpstr>I link</vt:lpstr>
      <vt:lpstr>I link</vt:lpstr>
      <vt:lpstr>liste</vt:lpstr>
      <vt:lpstr>Costruzione liste</vt:lpstr>
      <vt:lpstr>Sottoliste</vt:lpstr>
      <vt:lpstr>Esempio sottoliste</vt:lpstr>
      <vt:lpstr>Tabelle</vt:lpstr>
      <vt:lpstr>Costruzione tabella</vt:lpstr>
      <vt:lpstr>Tabelle</vt:lpstr>
      <vt:lpstr>css</vt:lpstr>
      <vt:lpstr>Orario scolastico 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Link, Liste e Tabelle</dc:title>
  <dc:creator> </dc:creator>
  <cp:lastModifiedBy>by250</cp:lastModifiedBy>
  <cp:revision>2</cp:revision>
  <dcterms:created xsi:type="dcterms:W3CDTF">2019-04-15T12:38:42Z</dcterms:created>
  <dcterms:modified xsi:type="dcterms:W3CDTF">2019-04-15T13:11:14Z</dcterms:modified>
</cp:coreProperties>
</file>