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  <p:sldMasterId id="2147483713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3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CBD7B5-3B79-417E-9942-471BAFC64E4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0F06E0FA-6FF1-4770-883D-E296E95A7ECF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it-IT" dirty="0"/>
            <a:t>Presentazioni</a:t>
          </a:r>
        </a:p>
      </dgm:t>
    </dgm:pt>
    <dgm:pt modelId="{89D29604-F615-4327-A885-DD67BB3F33AA}" type="sibTrans" cxnId="{DEB19668-D3DA-4092-BED8-8C7A15B2161A}">
      <dgm:prSet/>
      <dgm:spPr/>
      <dgm:t>
        <a:bodyPr/>
        <a:lstStyle/>
        <a:p>
          <a:endParaRPr lang="it-IT"/>
        </a:p>
      </dgm:t>
    </dgm:pt>
    <dgm:pt modelId="{36250C4B-1E84-4EBC-9BA4-902B2621D339}" type="parTrans" cxnId="{DEB19668-D3DA-4092-BED8-8C7A15B2161A}">
      <dgm:prSet/>
      <dgm:spPr/>
      <dgm:t>
        <a:bodyPr/>
        <a:lstStyle/>
        <a:p>
          <a:endParaRPr lang="it-IT"/>
        </a:p>
      </dgm:t>
    </dgm:pt>
    <dgm:pt modelId="{32F6CB1F-4147-4030-A0A1-B82B9AC2A69D}" type="pres">
      <dgm:prSet presAssocID="{08CBD7B5-3B79-417E-9942-471BAFC64E45}" presName="diagram" presStyleCnt="0">
        <dgm:presLayoutVars>
          <dgm:dir/>
          <dgm:resizeHandles val="exact"/>
        </dgm:presLayoutVars>
      </dgm:prSet>
      <dgm:spPr/>
    </dgm:pt>
    <dgm:pt modelId="{9D232471-542D-478E-A464-201B57A63748}" type="pres">
      <dgm:prSet presAssocID="{0F06E0FA-6FF1-4770-883D-E296E95A7ECF}" presName="node" presStyleLbl="node1" presStyleIdx="0" presStyleCnt="1">
        <dgm:presLayoutVars>
          <dgm:bulletEnabled val="1"/>
        </dgm:presLayoutVars>
      </dgm:prSet>
      <dgm:spPr/>
    </dgm:pt>
  </dgm:ptLst>
  <dgm:cxnLst>
    <dgm:cxn modelId="{DEB19668-D3DA-4092-BED8-8C7A15B2161A}" srcId="{08CBD7B5-3B79-417E-9942-471BAFC64E45}" destId="{0F06E0FA-6FF1-4770-883D-E296E95A7ECF}" srcOrd="0" destOrd="0" parTransId="{36250C4B-1E84-4EBC-9BA4-902B2621D339}" sibTransId="{89D29604-F615-4327-A885-DD67BB3F33AA}"/>
    <dgm:cxn modelId="{A406DDDE-B79C-4250-8CE2-7659CEB25EE5}" type="presOf" srcId="{0F06E0FA-6FF1-4770-883D-E296E95A7ECF}" destId="{9D232471-542D-478E-A464-201B57A63748}" srcOrd="0" destOrd="0" presId="urn:microsoft.com/office/officeart/2005/8/layout/default"/>
    <dgm:cxn modelId="{889987F2-654C-4CFB-9BFD-2AD17A42B827}" type="presOf" srcId="{08CBD7B5-3B79-417E-9942-471BAFC64E45}" destId="{32F6CB1F-4147-4030-A0A1-B82B9AC2A69D}" srcOrd="0" destOrd="0" presId="urn:microsoft.com/office/officeart/2005/8/layout/default"/>
    <dgm:cxn modelId="{77B46E37-EE4F-4477-9521-F716E7E2B9A1}" type="presParOf" srcId="{32F6CB1F-4147-4030-A0A1-B82B9AC2A69D}" destId="{9D232471-542D-478E-A464-201B57A6374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E3F679-9C6A-4ECF-95F7-65327B6D918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9CEF976-0DEA-4DF6-B89C-CD800108F516}">
      <dgm:prSet/>
      <dgm:spPr/>
      <dgm:t>
        <a:bodyPr/>
        <a:lstStyle/>
        <a:p>
          <a:r>
            <a:rPr lang="it-IT"/>
            <a:t>Piccolo gioco</a:t>
          </a:r>
        </a:p>
      </dgm:t>
    </dgm:pt>
    <dgm:pt modelId="{0CF507DC-1E6F-4C96-97CA-360D7867FF3A}" type="parTrans" cxnId="{F8FE5DC9-686A-4386-89EA-3B4B5239A1AB}">
      <dgm:prSet/>
      <dgm:spPr/>
      <dgm:t>
        <a:bodyPr/>
        <a:lstStyle/>
        <a:p>
          <a:endParaRPr lang="it-IT"/>
        </a:p>
      </dgm:t>
    </dgm:pt>
    <dgm:pt modelId="{2672AFE6-AB83-4D70-9C2E-F486D92F4C93}" type="sibTrans" cxnId="{F8FE5DC9-686A-4386-89EA-3B4B5239A1AB}">
      <dgm:prSet/>
      <dgm:spPr/>
      <dgm:t>
        <a:bodyPr/>
        <a:lstStyle/>
        <a:p>
          <a:endParaRPr lang="it-IT"/>
        </a:p>
      </dgm:t>
    </dgm:pt>
    <dgm:pt modelId="{7BA650E1-8F2E-4808-B3D3-69E90D56BA92}">
      <dgm:prSet custT="1"/>
      <dgm:spPr/>
      <dgm:t>
        <a:bodyPr/>
        <a:lstStyle/>
        <a:p>
          <a:r>
            <a:rPr lang="it-IT" sz="2000" dirty="0"/>
            <a:t>Ognuno prende un post-it e ritorna al posto</a:t>
          </a:r>
        </a:p>
      </dgm:t>
    </dgm:pt>
    <dgm:pt modelId="{8BF682A9-19F5-48F9-88A8-7F33170BEFA1}" type="parTrans" cxnId="{7B576E32-3F7D-48EB-B1CB-1568C992298C}">
      <dgm:prSet/>
      <dgm:spPr/>
      <dgm:t>
        <a:bodyPr/>
        <a:lstStyle/>
        <a:p>
          <a:endParaRPr lang="it-IT"/>
        </a:p>
      </dgm:t>
    </dgm:pt>
    <dgm:pt modelId="{581835D7-DF2D-4242-B519-7D7B015CABDE}" type="sibTrans" cxnId="{7B576E32-3F7D-48EB-B1CB-1568C992298C}">
      <dgm:prSet/>
      <dgm:spPr/>
      <dgm:t>
        <a:bodyPr/>
        <a:lstStyle/>
        <a:p>
          <a:endParaRPr lang="it-IT"/>
        </a:p>
      </dgm:t>
    </dgm:pt>
    <dgm:pt modelId="{797F9685-8898-4F0B-AA4F-41A01D5056E4}">
      <dgm:prSet custT="1"/>
      <dgm:spPr/>
      <dgm:t>
        <a:bodyPr/>
        <a:lstStyle/>
        <a:p>
          <a:r>
            <a:rPr lang="it-IT" sz="2000" dirty="0"/>
            <a:t>Scrivete una cosa su di voi che non avete mai detto a nessuno, anche banale, che ora sentite di voler condividere con gli altri</a:t>
          </a:r>
        </a:p>
      </dgm:t>
    </dgm:pt>
    <dgm:pt modelId="{69D930A3-F56F-4FA2-9135-AA3C83ACC351}" type="parTrans" cxnId="{2AA25A65-04C7-45AF-899B-829049407459}">
      <dgm:prSet/>
      <dgm:spPr/>
      <dgm:t>
        <a:bodyPr/>
        <a:lstStyle/>
        <a:p>
          <a:endParaRPr lang="it-IT"/>
        </a:p>
      </dgm:t>
    </dgm:pt>
    <dgm:pt modelId="{00D360C8-607B-41A2-A000-C423D28AFDD0}" type="sibTrans" cxnId="{2AA25A65-04C7-45AF-899B-829049407459}">
      <dgm:prSet/>
      <dgm:spPr/>
      <dgm:t>
        <a:bodyPr/>
        <a:lstStyle/>
        <a:p>
          <a:endParaRPr lang="it-IT"/>
        </a:p>
      </dgm:t>
    </dgm:pt>
    <dgm:pt modelId="{DED6CDC2-5CFC-4BBE-9171-3CF6F7C4E8E6}">
      <dgm:prSet custT="1"/>
      <dgm:spPr/>
      <dgm:t>
        <a:bodyPr/>
        <a:lstStyle/>
        <a:p>
          <a:r>
            <a:rPr lang="it-IT" sz="2000" dirty="0"/>
            <a:t>Mettete i post-it chiusi dentro la scatola indicata dal docente</a:t>
          </a:r>
        </a:p>
      </dgm:t>
    </dgm:pt>
    <dgm:pt modelId="{A2156AD9-E758-4245-83B5-025E716E5BB8}" type="parTrans" cxnId="{6F49C880-C720-4352-9701-83D7D8F56E48}">
      <dgm:prSet/>
      <dgm:spPr/>
      <dgm:t>
        <a:bodyPr/>
        <a:lstStyle/>
        <a:p>
          <a:endParaRPr lang="it-IT"/>
        </a:p>
      </dgm:t>
    </dgm:pt>
    <dgm:pt modelId="{BB1FF985-E5C1-4D9F-82AE-593FB2CA1A1E}" type="sibTrans" cxnId="{6F49C880-C720-4352-9701-83D7D8F56E48}">
      <dgm:prSet/>
      <dgm:spPr/>
      <dgm:t>
        <a:bodyPr/>
        <a:lstStyle/>
        <a:p>
          <a:endParaRPr lang="it-IT"/>
        </a:p>
      </dgm:t>
    </dgm:pt>
    <dgm:pt modelId="{941EF2F8-DC3C-4C62-8B7A-DF7677AD78B3}">
      <dgm:prSet custT="1"/>
      <dgm:spPr/>
      <dgm:t>
        <a:bodyPr/>
        <a:lstStyle/>
        <a:p>
          <a:r>
            <a:rPr lang="it-IT" sz="2000" dirty="0"/>
            <a:t>A turno, uno di voi verrà a prendere un post-it, lo leggerà ad alta voce e dovrà indovinare chi ha scritto quella cosa</a:t>
          </a:r>
        </a:p>
      </dgm:t>
    </dgm:pt>
    <dgm:pt modelId="{078C45D4-B06C-4CE3-918E-D45D85434882}" type="parTrans" cxnId="{0865F7CC-848F-4B9F-B408-A3104492E0EB}">
      <dgm:prSet/>
      <dgm:spPr/>
      <dgm:t>
        <a:bodyPr/>
        <a:lstStyle/>
        <a:p>
          <a:endParaRPr lang="it-IT"/>
        </a:p>
      </dgm:t>
    </dgm:pt>
    <dgm:pt modelId="{3D4169C5-B9F1-43A4-AA02-5AEE7118099E}" type="sibTrans" cxnId="{0865F7CC-848F-4B9F-B408-A3104492E0EB}">
      <dgm:prSet/>
      <dgm:spPr/>
      <dgm:t>
        <a:bodyPr/>
        <a:lstStyle/>
        <a:p>
          <a:endParaRPr lang="it-IT"/>
        </a:p>
      </dgm:t>
    </dgm:pt>
    <dgm:pt modelId="{49A876A0-839A-401F-B861-448B2EB764C9}" type="pres">
      <dgm:prSet presAssocID="{6BE3F679-9C6A-4ECF-95F7-65327B6D9180}" presName="Name0" presStyleCnt="0">
        <dgm:presLayoutVars>
          <dgm:dir/>
          <dgm:animLvl val="lvl"/>
          <dgm:resizeHandles val="exact"/>
        </dgm:presLayoutVars>
      </dgm:prSet>
      <dgm:spPr/>
    </dgm:pt>
    <dgm:pt modelId="{B8013CA4-2F0B-4F7C-B2E6-72630C84B6DC}" type="pres">
      <dgm:prSet presAssocID="{29CEF976-0DEA-4DF6-B89C-CD800108F516}" presName="composite" presStyleCnt="0"/>
      <dgm:spPr/>
    </dgm:pt>
    <dgm:pt modelId="{007F63E2-5779-4D5A-878A-22538265EE5B}" type="pres">
      <dgm:prSet presAssocID="{29CEF976-0DEA-4DF6-B89C-CD800108F516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AB3D9B42-6AEF-4718-8D25-E9C71B2F0AA4}" type="pres">
      <dgm:prSet presAssocID="{29CEF976-0DEA-4DF6-B89C-CD800108F516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BF5E722B-6E4C-4535-9463-24B99ABBC9FD}" type="presOf" srcId="{29CEF976-0DEA-4DF6-B89C-CD800108F516}" destId="{007F63E2-5779-4D5A-878A-22538265EE5B}" srcOrd="0" destOrd="0" presId="urn:microsoft.com/office/officeart/2005/8/layout/hList1"/>
    <dgm:cxn modelId="{7B576E32-3F7D-48EB-B1CB-1568C992298C}" srcId="{29CEF976-0DEA-4DF6-B89C-CD800108F516}" destId="{7BA650E1-8F2E-4808-B3D3-69E90D56BA92}" srcOrd="0" destOrd="0" parTransId="{8BF682A9-19F5-48F9-88A8-7F33170BEFA1}" sibTransId="{581835D7-DF2D-4242-B519-7D7B015CABDE}"/>
    <dgm:cxn modelId="{2AA25A65-04C7-45AF-899B-829049407459}" srcId="{29CEF976-0DEA-4DF6-B89C-CD800108F516}" destId="{797F9685-8898-4F0B-AA4F-41A01D5056E4}" srcOrd="1" destOrd="0" parTransId="{69D930A3-F56F-4FA2-9135-AA3C83ACC351}" sibTransId="{00D360C8-607B-41A2-A000-C423D28AFDD0}"/>
    <dgm:cxn modelId="{4789994D-E72B-47C1-991F-74EC91E1C724}" type="presOf" srcId="{DED6CDC2-5CFC-4BBE-9171-3CF6F7C4E8E6}" destId="{AB3D9B42-6AEF-4718-8D25-E9C71B2F0AA4}" srcOrd="0" destOrd="2" presId="urn:microsoft.com/office/officeart/2005/8/layout/hList1"/>
    <dgm:cxn modelId="{6F49C880-C720-4352-9701-83D7D8F56E48}" srcId="{29CEF976-0DEA-4DF6-B89C-CD800108F516}" destId="{DED6CDC2-5CFC-4BBE-9171-3CF6F7C4E8E6}" srcOrd="2" destOrd="0" parTransId="{A2156AD9-E758-4245-83B5-025E716E5BB8}" sibTransId="{BB1FF985-E5C1-4D9F-82AE-593FB2CA1A1E}"/>
    <dgm:cxn modelId="{3ABB378F-93AF-400C-A672-E6075E355588}" type="presOf" srcId="{7BA650E1-8F2E-4808-B3D3-69E90D56BA92}" destId="{AB3D9B42-6AEF-4718-8D25-E9C71B2F0AA4}" srcOrd="0" destOrd="0" presId="urn:microsoft.com/office/officeart/2005/8/layout/hList1"/>
    <dgm:cxn modelId="{9DFE26A9-19D0-4E3D-96A2-15D4A4A4FD60}" type="presOf" srcId="{6BE3F679-9C6A-4ECF-95F7-65327B6D9180}" destId="{49A876A0-839A-401F-B861-448B2EB764C9}" srcOrd="0" destOrd="0" presId="urn:microsoft.com/office/officeart/2005/8/layout/hList1"/>
    <dgm:cxn modelId="{82FD3CBC-8839-4ADA-BC2E-7ED5D912592F}" type="presOf" srcId="{941EF2F8-DC3C-4C62-8B7A-DF7677AD78B3}" destId="{AB3D9B42-6AEF-4718-8D25-E9C71B2F0AA4}" srcOrd="0" destOrd="3" presId="urn:microsoft.com/office/officeart/2005/8/layout/hList1"/>
    <dgm:cxn modelId="{F8FE5DC9-686A-4386-89EA-3B4B5239A1AB}" srcId="{6BE3F679-9C6A-4ECF-95F7-65327B6D9180}" destId="{29CEF976-0DEA-4DF6-B89C-CD800108F516}" srcOrd="0" destOrd="0" parTransId="{0CF507DC-1E6F-4C96-97CA-360D7867FF3A}" sibTransId="{2672AFE6-AB83-4D70-9C2E-F486D92F4C93}"/>
    <dgm:cxn modelId="{0865F7CC-848F-4B9F-B408-A3104492E0EB}" srcId="{29CEF976-0DEA-4DF6-B89C-CD800108F516}" destId="{941EF2F8-DC3C-4C62-8B7A-DF7677AD78B3}" srcOrd="3" destOrd="0" parTransId="{078C45D4-B06C-4CE3-918E-D45D85434882}" sibTransId="{3D4169C5-B9F1-43A4-AA02-5AEE7118099E}"/>
    <dgm:cxn modelId="{4DABFCE0-706B-4310-9AE6-E9EEFCC74577}" type="presOf" srcId="{797F9685-8898-4F0B-AA4F-41A01D5056E4}" destId="{AB3D9B42-6AEF-4718-8D25-E9C71B2F0AA4}" srcOrd="0" destOrd="1" presId="urn:microsoft.com/office/officeart/2005/8/layout/hList1"/>
    <dgm:cxn modelId="{9A9FD6E1-47D5-4DD8-B83A-E546838A3035}" type="presParOf" srcId="{49A876A0-839A-401F-B861-448B2EB764C9}" destId="{B8013CA4-2F0B-4F7C-B2E6-72630C84B6DC}" srcOrd="0" destOrd="0" presId="urn:microsoft.com/office/officeart/2005/8/layout/hList1"/>
    <dgm:cxn modelId="{DE27AD93-333B-464D-9FBB-6D1795F442F2}" type="presParOf" srcId="{B8013CA4-2F0B-4F7C-B2E6-72630C84B6DC}" destId="{007F63E2-5779-4D5A-878A-22538265EE5B}" srcOrd="0" destOrd="0" presId="urn:microsoft.com/office/officeart/2005/8/layout/hList1"/>
    <dgm:cxn modelId="{EB28AF1A-C125-44CD-8064-5F85E3DD6AE0}" type="presParOf" srcId="{B8013CA4-2F0B-4F7C-B2E6-72630C84B6DC}" destId="{AB3D9B42-6AEF-4718-8D25-E9C71B2F0AA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7D74CB-2CFB-4066-8844-7AEB0CD40D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DA20CEEA-5BB1-4CEA-B9D3-52CECAC6FAC2}">
      <dgm:prSet/>
      <dgm:spPr/>
      <dgm:t>
        <a:bodyPr/>
        <a:lstStyle/>
        <a:p>
          <a:pPr algn="ctr"/>
          <a:r>
            <a:rPr lang="en-US" b="1" i="1" dirty="0"/>
            <a:t>“The only way to learn a </a:t>
          </a:r>
          <a:r>
            <a:rPr lang="it-IT" b="1" i="1" dirty="0"/>
            <a:t>new </a:t>
          </a:r>
          <a:r>
            <a:rPr lang="it-IT" b="1" i="1" dirty="0" err="1"/>
            <a:t>programming</a:t>
          </a:r>
          <a:r>
            <a:rPr lang="it-IT" b="1" i="1" dirty="0"/>
            <a:t> </a:t>
          </a:r>
          <a:r>
            <a:rPr lang="it-IT" b="1" i="1" dirty="0" err="1"/>
            <a:t>language</a:t>
          </a:r>
          <a:r>
            <a:rPr lang="it-IT" b="1" i="1" dirty="0"/>
            <a:t> </a:t>
          </a:r>
          <a:r>
            <a:rPr lang="en-US" b="1" i="1" dirty="0"/>
            <a:t>is by writing programs in it” </a:t>
          </a:r>
        </a:p>
        <a:p>
          <a:pPr algn="ctr"/>
          <a:r>
            <a:rPr lang="it-IT" b="1" i="1" dirty="0"/>
            <a:t>Dennis Ritchie</a:t>
          </a:r>
          <a:endParaRPr lang="it-IT" dirty="0"/>
        </a:p>
      </dgm:t>
    </dgm:pt>
    <dgm:pt modelId="{ADA63635-4FFC-43E5-B8EA-C4A6092B4325}" type="parTrans" cxnId="{E903197A-C809-4D25-A171-54B9623E2355}">
      <dgm:prSet/>
      <dgm:spPr/>
      <dgm:t>
        <a:bodyPr/>
        <a:lstStyle/>
        <a:p>
          <a:endParaRPr lang="it-IT"/>
        </a:p>
      </dgm:t>
    </dgm:pt>
    <dgm:pt modelId="{3F67FB67-3992-4A53-9CCD-780513EC3840}" type="sibTrans" cxnId="{E903197A-C809-4D25-A171-54B9623E2355}">
      <dgm:prSet/>
      <dgm:spPr/>
      <dgm:t>
        <a:bodyPr/>
        <a:lstStyle/>
        <a:p>
          <a:endParaRPr lang="it-IT"/>
        </a:p>
      </dgm:t>
    </dgm:pt>
    <dgm:pt modelId="{66E239D0-B099-4A82-B880-24E978F6D1B4}" type="pres">
      <dgm:prSet presAssocID="{C87D74CB-2CFB-4066-8844-7AEB0CD40D1E}" presName="linear" presStyleCnt="0">
        <dgm:presLayoutVars>
          <dgm:animLvl val="lvl"/>
          <dgm:resizeHandles val="exact"/>
        </dgm:presLayoutVars>
      </dgm:prSet>
      <dgm:spPr/>
    </dgm:pt>
    <dgm:pt modelId="{0C4397A3-F05D-492A-976E-07AE6C79FC0F}" type="pres">
      <dgm:prSet presAssocID="{DA20CEEA-5BB1-4CEA-B9D3-52CECAC6FAC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363DF30-52FC-4DEF-8836-917637F25F40}" type="presOf" srcId="{C87D74CB-2CFB-4066-8844-7AEB0CD40D1E}" destId="{66E239D0-B099-4A82-B880-24E978F6D1B4}" srcOrd="0" destOrd="0" presId="urn:microsoft.com/office/officeart/2005/8/layout/vList2"/>
    <dgm:cxn modelId="{54B62960-E2B6-43AE-9E38-06E2EB3736DA}" type="presOf" srcId="{DA20CEEA-5BB1-4CEA-B9D3-52CECAC6FAC2}" destId="{0C4397A3-F05D-492A-976E-07AE6C79FC0F}" srcOrd="0" destOrd="0" presId="urn:microsoft.com/office/officeart/2005/8/layout/vList2"/>
    <dgm:cxn modelId="{E903197A-C809-4D25-A171-54B9623E2355}" srcId="{C87D74CB-2CFB-4066-8844-7AEB0CD40D1E}" destId="{DA20CEEA-5BB1-4CEA-B9D3-52CECAC6FAC2}" srcOrd="0" destOrd="0" parTransId="{ADA63635-4FFC-43E5-B8EA-C4A6092B4325}" sibTransId="{3F67FB67-3992-4A53-9CCD-780513EC3840}"/>
    <dgm:cxn modelId="{323CECBD-B032-4A5B-BEA8-2D13079FAB91}" type="presParOf" srcId="{66E239D0-B099-4A82-B880-24E978F6D1B4}" destId="{0C4397A3-F05D-492A-976E-07AE6C79FC0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1D3DD8-7E7E-41E9-9047-F0BD248B56A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E7FBEB2F-E0A5-4DC0-BD38-024A4AEED72A}">
      <dgm:prSet/>
      <dgm:spPr/>
      <dgm:t>
        <a:bodyPr/>
        <a:lstStyle/>
        <a:p>
          <a:r>
            <a:rPr lang="it-IT"/>
            <a:t>Lezioni frontali</a:t>
          </a:r>
        </a:p>
      </dgm:t>
    </dgm:pt>
    <dgm:pt modelId="{E1EFCF8B-C6E5-4CE2-B903-E0BAAC53269F}" type="parTrans" cxnId="{BFE7D701-A9FA-4E4A-B88C-E5434CADB3C7}">
      <dgm:prSet/>
      <dgm:spPr/>
      <dgm:t>
        <a:bodyPr/>
        <a:lstStyle/>
        <a:p>
          <a:endParaRPr lang="it-IT"/>
        </a:p>
      </dgm:t>
    </dgm:pt>
    <dgm:pt modelId="{99971A12-94F4-4E9F-991A-907087D7B3D9}" type="sibTrans" cxnId="{BFE7D701-A9FA-4E4A-B88C-E5434CADB3C7}">
      <dgm:prSet/>
      <dgm:spPr/>
      <dgm:t>
        <a:bodyPr/>
        <a:lstStyle/>
        <a:p>
          <a:endParaRPr lang="it-IT"/>
        </a:p>
      </dgm:t>
    </dgm:pt>
    <dgm:pt modelId="{465F97D2-977B-4D32-85B9-E57BAE6AA156}">
      <dgm:prSet/>
      <dgm:spPr/>
      <dgm:t>
        <a:bodyPr/>
        <a:lstStyle/>
        <a:p>
          <a:r>
            <a:rPr lang="it-IT"/>
            <a:t>Esercitazioni</a:t>
          </a:r>
        </a:p>
      </dgm:t>
    </dgm:pt>
    <dgm:pt modelId="{05CB99FA-25C4-4140-9F0F-E951A4F42281}" type="parTrans" cxnId="{062E3CA8-4D0E-4D9A-8E17-87E57821834E}">
      <dgm:prSet/>
      <dgm:spPr/>
      <dgm:t>
        <a:bodyPr/>
        <a:lstStyle/>
        <a:p>
          <a:endParaRPr lang="it-IT"/>
        </a:p>
      </dgm:t>
    </dgm:pt>
    <dgm:pt modelId="{87544A7A-B4B6-4FD4-B987-D2243E394C01}" type="sibTrans" cxnId="{062E3CA8-4D0E-4D9A-8E17-87E57821834E}">
      <dgm:prSet/>
      <dgm:spPr/>
      <dgm:t>
        <a:bodyPr/>
        <a:lstStyle/>
        <a:p>
          <a:endParaRPr lang="it-IT"/>
        </a:p>
      </dgm:t>
    </dgm:pt>
    <dgm:pt modelId="{C34A0D08-6C93-47AD-AC9D-A6F98ACBBA87}">
      <dgm:prSet/>
      <dgm:spPr/>
      <dgm:t>
        <a:bodyPr/>
        <a:lstStyle/>
        <a:p>
          <a:r>
            <a:rPr lang="it-IT"/>
            <a:t>Lavori di gruppo</a:t>
          </a:r>
        </a:p>
      </dgm:t>
    </dgm:pt>
    <dgm:pt modelId="{7F5FDD7A-9936-4CDF-B154-FF99CDACBF78}" type="parTrans" cxnId="{30279218-DFBF-41FC-ADA8-87BE899C0D79}">
      <dgm:prSet/>
      <dgm:spPr/>
      <dgm:t>
        <a:bodyPr/>
        <a:lstStyle/>
        <a:p>
          <a:endParaRPr lang="it-IT"/>
        </a:p>
      </dgm:t>
    </dgm:pt>
    <dgm:pt modelId="{88ADA512-9985-45FA-A517-2B17ECB24E4D}" type="sibTrans" cxnId="{30279218-DFBF-41FC-ADA8-87BE899C0D79}">
      <dgm:prSet/>
      <dgm:spPr/>
      <dgm:t>
        <a:bodyPr/>
        <a:lstStyle/>
        <a:p>
          <a:endParaRPr lang="it-IT"/>
        </a:p>
      </dgm:t>
    </dgm:pt>
    <dgm:pt modelId="{479ED224-E71E-472D-86C3-5BE4FC24B239}">
      <dgm:prSet/>
      <dgm:spPr/>
      <dgm:t>
        <a:bodyPr/>
        <a:lstStyle/>
        <a:p>
          <a:r>
            <a:rPr lang="it-IT"/>
            <a:t>Giochi e piccole attività</a:t>
          </a:r>
        </a:p>
      </dgm:t>
    </dgm:pt>
    <dgm:pt modelId="{88F74748-06F3-4F2C-80AE-467AA14CF0B3}" type="parTrans" cxnId="{BE2950BB-3BA9-45BC-9BC6-2EBD4D0BF157}">
      <dgm:prSet/>
      <dgm:spPr/>
      <dgm:t>
        <a:bodyPr/>
        <a:lstStyle/>
        <a:p>
          <a:endParaRPr lang="it-IT"/>
        </a:p>
      </dgm:t>
    </dgm:pt>
    <dgm:pt modelId="{F861F74E-F8D9-46B2-A6A8-375F694E4CF4}" type="sibTrans" cxnId="{BE2950BB-3BA9-45BC-9BC6-2EBD4D0BF157}">
      <dgm:prSet/>
      <dgm:spPr/>
      <dgm:t>
        <a:bodyPr/>
        <a:lstStyle/>
        <a:p>
          <a:endParaRPr lang="it-IT"/>
        </a:p>
      </dgm:t>
    </dgm:pt>
    <dgm:pt modelId="{F1EB08BD-A334-4430-BCC2-29B364AA6CD5}" type="pres">
      <dgm:prSet presAssocID="{361D3DD8-7E7E-41E9-9047-F0BD248B56A7}" presName="matrix" presStyleCnt="0">
        <dgm:presLayoutVars>
          <dgm:chMax val="1"/>
          <dgm:dir/>
          <dgm:resizeHandles val="exact"/>
        </dgm:presLayoutVars>
      </dgm:prSet>
      <dgm:spPr/>
    </dgm:pt>
    <dgm:pt modelId="{559EA59D-C173-472A-B5BF-DD261BFA5AE1}" type="pres">
      <dgm:prSet presAssocID="{361D3DD8-7E7E-41E9-9047-F0BD248B56A7}" presName="diamond" presStyleLbl="bgShp" presStyleIdx="0" presStyleCnt="1"/>
      <dgm:spPr/>
    </dgm:pt>
    <dgm:pt modelId="{95DA4D39-7AB5-4050-871B-823847EF963E}" type="pres">
      <dgm:prSet presAssocID="{361D3DD8-7E7E-41E9-9047-F0BD248B56A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C64212D-65CC-423F-8C30-D40D5A9CF28F}" type="pres">
      <dgm:prSet presAssocID="{361D3DD8-7E7E-41E9-9047-F0BD248B56A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3533179-5AB4-4878-9D42-23DFBE8ABD44}" type="pres">
      <dgm:prSet presAssocID="{361D3DD8-7E7E-41E9-9047-F0BD248B56A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228F1CE-4A3E-41C0-8FA7-1C441EDDF0CB}" type="pres">
      <dgm:prSet presAssocID="{361D3DD8-7E7E-41E9-9047-F0BD248B56A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D165100-06AB-4BE6-9A73-404AA06EAB53}" type="presOf" srcId="{361D3DD8-7E7E-41E9-9047-F0BD248B56A7}" destId="{F1EB08BD-A334-4430-BCC2-29B364AA6CD5}" srcOrd="0" destOrd="0" presId="urn:microsoft.com/office/officeart/2005/8/layout/matrix3"/>
    <dgm:cxn modelId="{BFE7D701-A9FA-4E4A-B88C-E5434CADB3C7}" srcId="{361D3DD8-7E7E-41E9-9047-F0BD248B56A7}" destId="{E7FBEB2F-E0A5-4DC0-BD38-024A4AEED72A}" srcOrd="0" destOrd="0" parTransId="{E1EFCF8B-C6E5-4CE2-B903-E0BAAC53269F}" sibTransId="{99971A12-94F4-4E9F-991A-907087D7B3D9}"/>
    <dgm:cxn modelId="{1551EE01-1A9E-4549-99E6-A2D8F85F4B17}" type="presOf" srcId="{479ED224-E71E-472D-86C3-5BE4FC24B239}" destId="{A228F1CE-4A3E-41C0-8FA7-1C441EDDF0CB}" srcOrd="0" destOrd="0" presId="urn:microsoft.com/office/officeart/2005/8/layout/matrix3"/>
    <dgm:cxn modelId="{30279218-DFBF-41FC-ADA8-87BE899C0D79}" srcId="{361D3DD8-7E7E-41E9-9047-F0BD248B56A7}" destId="{C34A0D08-6C93-47AD-AC9D-A6F98ACBBA87}" srcOrd="2" destOrd="0" parTransId="{7F5FDD7A-9936-4CDF-B154-FF99CDACBF78}" sibTransId="{88ADA512-9985-45FA-A517-2B17ECB24E4D}"/>
    <dgm:cxn modelId="{F21DE45E-111D-4994-AD42-5F0B2D2B5454}" type="presOf" srcId="{E7FBEB2F-E0A5-4DC0-BD38-024A4AEED72A}" destId="{95DA4D39-7AB5-4050-871B-823847EF963E}" srcOrd="0" destOrd="0" presId="urn:microsoft.com/office/officeart/2005/8/layout/matrix3"/>
    <dgm:cxn modelId="{D7450B88-99AE-40A8-8787-BD2A4DF17CE7}" type="presOf" srcId="{465F97D2-977B-4D32-85B9-E57BAE6AA156}" destId="{3C64212D-65CC-423F-8C30-D40D5A9CF28F}" srcOrd="0" destOrd="0" presId="urn:microsoft.com/office/officeart/2005/8/layout/matrix3"/>
    <dgm:cxn modelId="{062E3CA8-4D0E-4D9A-8E17-87E57821834E}" srcId="{361D3DD8-7E7E-41E9-9047-F0BD248B56A7}" destId="{465F97D2-977B-4D32-85B9-E57BAE6AA156}" srcOrd="1" destOrd="0" parTransId="{05CB99FA-25C4-4140-9F0F-E951A4F42281}" sibTransId="{87544A7A-B4B6-4FD4-B987-D2243E394C01}"/>
    <dgm:cxn modelId="{BE2950BB-3BA9-45BC-9BC6-2EBD4D0BF157}" srcId="{361D3DD8-7E7E-41E9-9047-F0BD248B56A7}" destId="{479ED224-E71E-472D-86C3-5BE4FC24B239}" srcOrd="3" destOrd="0" parTransId="{88F74748-06F3-4F2C-80AE-467AA14CF0B3}" sibTransId="{F861F74E-F8D9-46B2-A6A8-375F694E4CF4}"/>
    <dgm:cxn modelId="{EF765BD4-7209-4AC0-8049-EB3BBF61EF86}" type="presOf" srcId="{C34A0D08-6C93-47AD-AC9D-A6F98ACBBA87}" destId="{F3533179-5AB4-4878-9D42-23DFBE8ABD44}" srcOrd="0" destOrd="0" presId="urn:microsoft.com/office/officeart/2005/8/layout/matrix3"/>
    <dgm:cxn modelId="{BB12DE16-59B3-4F41-B167-B9814D9E35A7}" type="presParOf" srcId="{F1EB08BD-A334-4430-BCC2-29B364AA6CD5}" destId="{559EA59D-C173-472A-B5BF-DD261BFA5AE1}" srcOrd="0" destOrd="0" presId="urn:microsoft.com/office/officeart/2005/8/layout/matrix3"/>
    <dgm:cxn modelId="{9F39834D-4B7D-4EF9-AD15-F42C4520C73A}" type="presParOf" srcId="{F1EB08BD-A334-4430-BCC2-29B364AA6CD5}" destId="{95DA4D39-7AB5-4050-871B-823847EF963E}" srcOrd="1" destOrd="0" presId="urn:microsoft.com/office/officeart/2005/8/layout/matrix3"/>
    <dgm:cxn modelId="{DBF244FF-62BB-4148-A49F-CEE95E4D4FCB}" type="presParOf" srcId="{F1EB08BD-A334-4430-BCC2-29B364AA6CD5}" destId="{3C64212D-65CC-423F-8C30-D40D5A9CF28F}" srcOrd="2" destOrd="0" presId="urn:microsoft.com/office/officeart/2005/8/layout/matrix3"/>
    <dgm:cxn modelId="{2F889670-E293-439E-BD2B-D1E62B5C4206}" type="presParOf" srcId="{F1EB08BD-A334-4430-BCC2-29B364AA6CD5}" destId="{F3533179-5AB4-4878-9D42-23DFBE8ABD44}" srcOrd="3" destOrd="0" presId="urn:microsoft.com/office/officeart/2005/8/layout/matrix3"/>
    <dgm:cxn modelId="{CFE29E6C-7D7E-45F1-A02C-59D8F0B00862}" type="presParOf" srcId="{F1EB08BD-A334-4430-BCC2-29B364AA6CD5}" destId="{A228F1CE-4A3E-41C0-8FA7-1C441EDDF0C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1586ED-7F6A-4D99-95C3-1C876A7A98D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342971A-35D5-43DA-BB06-9561072CFB21}">
      <dgm:prSet/>
      <dgm:spPr/>
      <dgm:t>
        <a:bodyPr/>
        <a:lstStyle/>
        <a:p>
          <a:r>
            <a:rPr lang="it-IT"/>
            <a:t>Appello</a:t>
          </a:r>
        </a:p>
      </dgm:t>
    </dgm:pt>
    <dgm:pt modelId="{E554A397-75B5-4768-B657-0C235F44E824}" type="parTrans" cxnId="{61781B34-AF53-4C6C-B83F-A706B5E65B98}">
      <dgm:prSet/>
      <dgm:spPr/>
      <dgm:t>
        <a:bodyPr/>
        <a:lstStyle/>
        <a:p>
          <a:endParaRPr lang="it-IT"/>
        </a:p>
      </dgm:t>
    </dgm:pt>
    <dgm:pt modelId="{58D317A5-3B3F-4C87-BD85-1E85B83C2D3B}" type="sibTrans" cxnId="{61781B34-AF53-4C6C-B83F-A706B5E65B98}">
      <dgm:prSet/>
      <dgm:spPr/>
      <dgm:t>
        <a:bodyPr/>
        <a:lstStyle/>
        <a:p>
          <a:endParaRPr lang="it-IT"/>
        </a:p>
      </dgm:t>
    </dgm:pt>
    <dgm:pt modelId="{B9A3274D-059A-4B2B-B2F6-0DE78ADB8355}">
      <dgm:prSet/>
      <dgm:spPr/>
      <dgm:t>
        <a:bodyPr/>
        <a:lstStyle/>
        <a:p>
          <a:r>
            <a:rPr lang="it-IT"/>
            <a:t>Riassunto delle puntate precedenti</a:t>
          </a:r>
        </a:p>
      </dgm:t>
    </dgm:pt>
    <dgm:pt modelId="{E1797CCD-72A3-4BC1-88DC-C3E900CB7367}" type="parTrans" cxnId="{F65F1D16-06A3-43CF-B2EB-0E5ACD85729E}">
      <dgm:prSet/>
      <dgm:spPr/>
      <dgm:t>
        <a:bodyPr/>
        <a:lstStyle/>
        <a:p>
          <a:endParaRPr lang="it-IT"/>
        </a:p>
      </dgm:t>
    </dgm:pt>
    <dgm:pt modelId="{8D608326-6A0F-4525-92B8-0CA99B37051E}" type="sibTrans" cxnId="{F65F1D16-06A3-43CF-B2EB-0E5ACD85729E}">
      <dgm:prSet/>
      <dgm:spPr/>
      <dgm:t>
        <a:bodyPr/>
        <a:lstStyle/>
        <a:p>
          <a:endParaRPr lang="it-IT"/>
        </a:p>
      </dgm:t>
    </dgm:pt>
    <dgm:pt modelId="{538FD349-1633-4E6B-B62C-59B57F2F3E8E}">
      <dgm:prSet/>
      <dgm:spPr/>
      <dgm:t>
        <a:bodyPr/>
        <a:lstStyle/>
        <a:p>
          <a:r>
            <a:rPr lang="it-IT" dirty="0"/>
            <a:t>Voi lo conoscete?</a:t>
          </a:r>
        </a:p>
      </dgm:t>
    </dgm:pt>
    <dgm:pt modelId="{E24031B8-D91D-4941-9A7E-A60C575F31E2}" type="parTrans" cxnId="{52EF5CE7-7244-4EC9-9D92-AFD37548C7AA}">
      <dgm:prSet/>
      <dgm:spPr/>
      <dgm:t>
        <a:bodyPr/>
        <a:lstStyle/>
        <a:p>
          <a:endParaRPr lang="it-IT"/>
        </a:p>
      </dgm:t>
    </dgm:pt>
    <dgm:pt modelId="{79C99E15-7332-4891-8DF0-C370B5D7BAED}" type="sibTrans" cxnId="{52EF5CE7-7244-4EC9-9D92-AFD37548C7AA}">
      <dgm:prSet/>
      <dgm:spPr/>
      <dgm:t>
        <a:bodyPr/>
        <a:lstStyle/>
        <a:p>
          <a:endParaRPr lang="it-IT"/>
        </a:p>
      </dgm:t>
    </dgm:pt>
    <dgm:pt modelId="{647E9260-94F7-4A27-B1C9-BC09E06AAE67}">
      <dgm:prSet/>
      <dgm:spPr/>
      <dgm:t>
        <a:bodyPr/>
        <a:lstStyle/>
        <a:p>
          <a:r>
            <a:rPr lang="it-IT" dirty="0"/>
            <a:t>Svolgimento secondo le modalità della giornata</a:t>
          </a:r>
        </a:p>
      </dgm:t>
    </dgm:pt>
    <dgm:pt modelId="{6D41CE03-B5C2-4E4E-AFB5-00C91D89DA62}" type="parTrans" cxnId="{86051ACB-B1E2-4E5C-9686-177228D09BFB}">
      <dgm:prSet/>
      <dgm:spPr/>
      <dgm:t>
        <a:bodyPr/>
        <a:lstStyle/>
        <a:p>
          <a:endParaRPr lang="it-IT"/>
        </a:p>
      </dgm:t>
    </dgm:pt>
    <dgm:pt modelId="{1EDA9DC2-D128-4F02-A7A5-75F33B8BE42F}" type="sibTrans" cxnId="{86051ACB-B1E2-4E5C-9686-177228D09BFB}">
      <dgm:prSet/>
      <dgm:spPr/>
      <dgm:t>
        <a:bodyPr/>
        <a:lstStyle/>
        <a:p>
          <a:endParaRPr lang="it-IT"/>
        </a:p>
      </dgm:t>
    </dgm:pt>
    <dgm:pt modelId="{B346D72A-B8CD-42F9-A37D-ECA5F8E918DC}">
      <dgm:prSet/>
      <dgm:spPr/>
      <dgm:t>
        <a:bodyPr/>
        <a:lstStyle/>
        <a:p>
          <a:r>
            <a:rPr lang="it-IT" dirty="0"/>
            <a:t>Punti chiave della lezione e domande per il compito</a:t>
          </a:r>
        </a:p>
      </dgm:t>
    </dgm:pt>
    <dgm:pt modelId="{B90159FB-F377-4EF0-9F5A-95CBDDE01768}" type="parTrans" cxnId="{8D3C2FAE-49C4-46E6-BD56-5A6352DD814E}">
      <dgm:prSet/>
      <dgm:spPr/>
      <dgm:t>
        <a:bodyPr/>
        <a:lstStyle/>
        <a:p>
          <a:endParaRPr lang="it-IT"/>
        </a:p>
      </dgm:t>
    </dgm:pt>
    <dgm:pt modelId="{A41C71B5-90B6-44ED-8389-F5F1B82E53D6}" type="sibTrans" cxnId="{8D3C2FAE-49C4-46E6-BD56-5A6352DD814E}">
      <dgm:prSet/>
      <dgm:spPr/>
      <dgm:t>
        <a:bodyPr/>
        <a:lstStyle/>
        <a:p>
          <a:endParaRPr lang="it-IT"/>
        </a:p>
      </dgm:t>
    </dgm:pt>
    <dgm:pt modelId="{DFAF9791-3AA9-4565-B217-227405EF4D3F}">
      <dgm:prSet/>
      <dgm:spPr/>
      <dgm:t>
        <a:bodyPr/>
        <a:lstStyle/>
        <a:p>
          <a:r>
            <a:rPr lang="it-IT"/>
            <a:t>Indicazioni sul materiale di studio</a:t>
          </a:r>
        </a:p>
      </dgm:t>
    </dgm:pt>
    <dgm:pt modelId="{D1E13BE9-3536-4734-8F7A-39EC96D7D973}" type="parTrans" cxnId="{FBAE44F6-0208-4817-9367-DA26AF80A0AB}">
      <dgm:prSet/>
      <dgm:spPr/>
      <dgm:t>
        <a:bodyPr/>
        <a:lstStyle/>
        <a:p>
          <a:endParaRPr lang="it-IT"/>
        </a:p>
      </dgm:t>
    </dgm:pt>
    <dgm:pt modelId="{F447549B-AEED-4119-88BD-6BF3DF35A607}" type="sibTrans" cxnId="{FBAE44F6-0208-4817-9367-DA26AF80A0AB}">
      <dgm:prSet/>
      <dgm:spPr/>
      <dgm:t>
        <a:bodyPr/>
        <a:lstStyle/>
        <a:p>
          <a:endParaRPr lang="it-IT"/>
        </a:p>
      </dgm:t>
    </dgm:pt>
    <dgm:pt modelId="{E1812F5F-3305-49A3-AB66-A27CBF3A24FE}" type="pres">
      <dgm:prSet presAssocID="{461586ED-7F6A-4D99-95C3-1C876A7A98D0}" presName="CompostProcess" presStyleCnt="0">
        <dgm:presLayoutVars>
          <dgm:dir/>
          <dgm:resizeHandles val="exact"/>
        </dgm:presLayoutVars>
      </dgm:prSet>
      <dgm:spPr/>
    </dgm:pt>
    <dgm:pt modelId="{5D1B5218-D17F-4DB5-B6AA-98E9EBC5C401}" type="pres">
      <dgm:prSet presAssocID="{461586ED-7F6A-4D99-95C3-1C876A7A98D0}" presName="arrow" presStyleLbl="bgShp" presStyleIdx="0" presStyleCnt="1"/>
      <dgm:spPr/>
    </dgm:pt>
    <dgm:pt modelId="{0792E88E-A308-46F3-9130-E4D26BA5F6C4}" type="pres">
      <dgm:prSet presAssocID="{461586ED-7F6A-4D99-95C3-1C876A7A98D0}" presName="linearProcess" presStyleCnt="0"/>
      <dgm:spPr/>
    </dgm:pt>
    <dgm:pt modelId="{A9A7B60C-A253-46CB-86F5-FF651DA647B1}" type="pres">
      <dgm:prSet presAssocID="{E342971A-35D5-43DA-BB06-9561072CFB21}" presName="textNode" presStyleLbl="node1" presStyleIdx="0" presStyleCnt="6">
        <dgm:presLayoutVars>
          <dgm:bulletEnabled val="1"/>
        </dgm:presLayoutVars>
      </dgm:prSet>
      <dgm:spPr/>
    </dgm:pt>
    <dgm:pt modelId="{0A2B730D-C482-4D0F-8D96-533037053B15}" type="pres">
      <dgm:prSet presAssocID="{58D317A5-3B3F-4C87-BD85-1E85B83C2D3B}" presName="sibTrans" presStyleCnt="0"/>
      <dgm:spPr/>
    </dgm:pt>
    <dgm:pt modelId="{94D71D73-F27D-49D9-938D-0FE4C9442CE4}" type="pres">
      <dgm:prSet presAssocID="{B9A3274D-059A-4B2B-B2F6-0DE78ADB8355}" presName="textNode" presStyleLbl="node1" presStyleIdx="1" presStyleCnt="6">
        <dgm:presLayoutVars>
          <dgm:bulletEnabled val="1"/>
        </dgm:presLayoutVars>
      </dgm:prSet>
      <dgm:spPr/>
    </dgm:pt>
    <dgm:pt modelId="{AF9E6C87-D7B1-4640-8023-57C44D7C36FF}" type="pres">
      <dgm:prSet presAssocID="{8D608326-6A0F-4525-92B8-0CA99B37051E}" presName="sibTrans" presStyleCnt="0"/>
      <dgm:spPr/>
    </dgm:pt>
    <dgm:pt modelId="{E7205754-B6F6-4642-BFD0-AB044292FF08}" type="pres">
      <dgm:prSet presAssocID="{538FD349-1633-4E6B-B62C-59B57F2F3E8E}" presName="textNode" presStyleLbl="node1" presStyleIdx="2" presStyleCnt="6">
        <dgm:presLayoutVars>
          <dgm:bulletEnabled val="1"/>
        </dgm:presLayoutVars>
      </dgm:prSet>
      <dgm:spPr/>
    </dgm:pt>
    <dgm:pt modelId="{D551D134-4A95-45CC-9B67-53E0E31A2018}" type="pres">
      <dgm:prSet presAssocID="{79C99E15-7332-4891-8DF0-C370B5D7BAED}" presName="sibTrans" presStyleCnt="0"/>
      <dgm:spPr/>
    </dgm:pt>
    <dgm:pt modelId="{6405B7D7-A767-4EB3-8410-1B4E3D6A406C}" type="pres">
      <dgm:prSet presAssocID="{647E9260-94F7-4A27-B1C9-BC09E06AAE67}" presName="textNode" presStyleLbl="node1" presStyleIdx="3" presStyleCnt="6">
        <dgm:presLayoutVars>
          <dgm:bulletEnabled val="1"/>
        </dgm:presLayoutVars>
      </dgm:prSet>
      <dgm:spPr/>
    </dgm:pt>
    <dgm:pt modelId="{1B1ED931-9179-422C-87A8-8CAA160A1200}" type="pres">
      <dgm:prSet presAssocID="{1EDA9DC2-D128-4F02-A7A5-75F33B8BE42F}" presName="sibTrans" presStyleCnt="0"/>
      <dgm:spPr/>
    </dgm:pt>
    <dgm:pt modelId="{20B4D2E9-2766-42AB-87F2-777789B94D4D}" type="pres">
      <dgm:prSet presAssocID="{B346D72A-B8CD-42F9-A37D-ECA5F8E918DC}" presName="textNode" presStyleLbl="node1" presStyleIdx="4" presStyleCnt="6">
        <dgm:presLayoutVars>
          <dgm:bulletEnabled val="1"/>
        </dgm:presLayoutVars>
      </dgm:prSet>
      <dgm:spPr/>
    </dgm:pt>
    <dgm:pt modelId="{F254AEC5-82FB-4924-8AA5-33F80DC889F8}" type="pres">
      <dgm:prSet presAssocID="{A41C71B5-90B6-44ED-8389-F5F1B82E53D6}" presName="sibTrans" presStyleCnt="0"/>
      <dgm:spPr/>
    </dgm:pt>
    <dgm:pt modelId="{C0270BA1-D828-4CAF-BF5C-1B93D4C7E4EE}" type="pres">
      <dgm:prSet presAssocID="{DFAF9791-3AA9-4565-B217-227405EF4D3F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F9CC870D-0622-45CE-B6A9-01E739F14990}" type="presOf" srcId="{647E9260-94F7-4A27-B1C9-BC09E06AAE67}" destId="{6405B7D7-A767-4EB3-8410-1B4E3D6A406C}" srcOrd="0" destOrd="0" presId="urn:microsoft.com/office/officeart/2005/8/layout/hProcess9"/>
    <dgm:cxn modelId="{F65F1D16-06A3-43CF-B2EB-0E5ACD85729E}" srcId="{461586ED-7F6A-4D99-95C3-1C876A7A98D0}" destId="{B9A3274D-059A-4B2B-B2F6-0DE78ADB8355}" srcOrd="1" destOrd="0" parTransId="{E1797CCD-72A3-4BC1-88DC-C3E900CB7367}" sibTransId="{8D608326-6A0F-4525-92B8-0CA99B37051E}"/>
    <dgm:cxn modelId="{DEF52528-F8C3-49F2-A3BA-EE37EA95CD49}" type="presOf" srcId="{461586ED-7F6A-4D99-95C3-1C876A7A98D0}" destId="{E1812F5F-3305-49A3-AB66-A27CBF3A24FE}" srcOrd="0" destOrd="0" presId="urn:microsoft.com/office/officeart/2005/8/layout/hProcess9"/>
    <dgm:cxn modelId="{61781B34-AF53-4C6C-B83F-A706B5E65B98}" srcId="{461586ED-7F6A-4D99-95C3-1C876A7A98D0}" destId="{E342971A-35D5-43DA-BB06-9561072CFB21}" srcOrd="0" destOrd="0" parTransId="{E554A397-75B5-4768-B657-0C235F44E824}" sibTransId="{58D317A5-3B3F-4C87-BD85-1E85B83C2D3B}"/>
    <dgm:cxn modelId="{B6281E5D-838C-4E6A-9A0B-61ED9B022F4D}" type="presOf" srcId="{E342971A-35D5-43DA-BB06-9561072CFB21}" destId="{A9A7B60C-A253-46CB-86F5-FF651DA647B1}" srcOrd="0" destOrd="0" presId="urn:microsoft.com/office/officeart/2005/8/layout/hProcess9"/>
    <dgm:cxn modelId="{E2B0CF46-7F40-4408-90F9-844EA722A653}" type="presOf" srcId="{538FD349-1633-4E6B-B62C-59B57F2F3E8E}" destId="{E7205754-B6F6-4642-BFD0-AB044292FF08}" srcOrd="0" destOrd="0" presId="urn:microsoft.com/office/officeart/2005/8/layout/hProcess9"/>
    <dgm:cxn modelId="{080BFB53-B482-482F-BB1A-E1C18C4E33A9}" type="presOf" srcId="{B346D72A-B8CD-42F9-A37D-ECA5F8E918DC}" destId="{20B4D2E9-2766-42AB-87F2-777789B94D4D}" srcOrd="0" destOrd="0" presId="urn:microsoft.com/office/officeart/2005/8/layout/hProcess9"/>
    <dgm:cxn modelId="{540BF199-9643-460A-933E-C4D8A2DEE239}" type="presOf" srcId="{B9A3274D-059A-4B2B-B2F6-0DE78ADB8355}" destId="{94D71D73-F27D-49D9-938D-0FE4C9442CE4}" srcOrd="0" destOrd="0" presId="urn:microsoft.com/office/officeart/2005/8/layout/hProcess9"/>
    <dgm:cxn modelId="{8D3C2FAE-49C4-46E6-BD56-5A6352DD814E}" srcId="{461586ED-7F6A-4D99-95C3-1C876A7A98D0}" destId="{B346D72A-B8CD-42F9-A37D-ECA5F8E918DC}" srcOrd="4" destOrd="0" parTransId="{B90159FB-F377-4EF0-9F5A-95CBDDE01768}" sibTransId="{A41C71B5-90B6-44ED-8389-F5F1B82E53D6}"/>
    <dgm:cxn modelId="{86051ACB-B1E2-4E5C-9686-177228D09BFB}" srcId="{461586ED-7F6A-4D99-95C3-1C876A7A98D0}" destId="{647E9260-94F7-4A27-B1C9-BC09E06AAE67}" srcOrd="3" destOrd="0" parTransId="{6D41CE03-B5C2-4E4E-AFB5-00C91D89DA62}" sibTransId="{1EDA9DC2-D128-4F02-A7A5-75F33B8BE42F}"/>
    <dgm:cxn modelId="{52EF5CE7-7244-4EC9-9D92-AFD37548C7AA}" srcId="{461586ED-7F6A-4D99-95C3-1C876A7A98D0}" destId="{538FD349-1633-4E6B-B62C-59B57F2F3E8E}" srcOrd="2" destOrd="0" parTransId="{E24031B8-D91D-4941-9A7E-A60C575F31E2}" sibTransId="{79C99E15-7332-4891-8DF0-C370B5D7BAED}"/>
    <dgm:cxn modelId="{02C5CAF0-B6D6-4683-8614-68660B8AB9DA}" type="presOf" srcId="{DFAF9791-3AA9-4565-B217-227405EF4D3F}" destId="{C0270BA1-D828-4CAF-BF5C-1B93D4C7E4EE}" srcOrd="0" destOrd="0" presId="urn:microsoft.com/office/officeart/2005/8/layout/hProcess9"/>
    <dgm:cxn modelId="{FBAE44F6-0208-4817-9367-DA26AF80A0AB}" srcId="{461586ED-7F6A-4D99-95C3-1C876A7A98D0}" destId="{DFAF9791-3AA9-4565-B217-227405EF4D3F}" srcOrd="5" destOrd="0" parTransId="{D1E13BE9-3536-4734-8F7A-39EC96D7D973}" sibTransId="{F447549B-AEED-4119-88BD-6BF3DF35A607}"/>
    <dgm:cxn modelId="{B17DD994-DCEA-4A31-B6FA-16BB410D5D71}" type="presParOf" srcId="{E1812F5F-3305-49A3-AB66-A27CBF3A24FE}" destId="{5D1B5218-D17F-4DB5-B6AA-98E9EBC5C401}" srcOrd="0" destOrd="0" presId="urn:microsoft.com/office/officeart/2005/8/layout/hProcess9"/>
    <dgm:cxn modelId="{74348B9F-8EBB-4184-B5F7-2B027AFC201D}" type="presParOf" srcId="{E1812F5F-3305-49A3-AB66-A27CBF3A24FE}" destId="{0792E88E-A308-46F3-9130-E4D26BA5F6C4}" srcOrd="1" destOrd="0" presId="urn:microsoft.com/office/officeart/2005/8/layout/hProcess9"/>
    <dgm:cxn modelId="{A0481BA8-C6FB-45E9-B320-BA4AA597B340}" type="presParOf" srcId="{0792E88E-A308-46F3-9130-E4D26BA5F6C4}" destId="{A9A7B60C-A253-46CB-86F5-FF651DA647B1}" srcOrd="0" destOrd="0" presId="urn:microsoft.com/office/officeart/2005/8/layout/hProcess9"/>
    <dgm:cxn modelId="{0238184C-E3BC-424F-A051-461847F300EB}" type="presParOf" srcId="{0792E88E-A308-46F3-9130-E4D26BA5F6C4}" destId="{0A2B730D-C482-4D0F-8D96-533037053B15}" srcOrd="1" destOrd="0" presId="urn:microsoft.com/office/officeart/2005/8/layout/hProcess9"/>
    <dgm:cxn modelId="{E627154E-DF86-4033-9C81-F38330169101}" type="presParOf" srcId="{0792E88E-A308-46F3-9130-E4D26BA5F6C4}" destId="{94D71D73-F27D-49D9-938D-0FE4C9442CE4}" srcOrd="2" destOrd="0" presId="urn:microsoft.com/office/officeart/2005/8/layout/hProcess9"/>
    <dgm:cxn modelId="{6911781E-D7DF-409C-A60F-0321D4A1F2A0}" type="presParOf" srcId="{0792E88E-A308-46F3-9130-E4D26BA5F6C4}" destId="{AF9E6C87-D7B1-4640-8023-57C44D7C36FF}" srcOrd="3" destOrd="0" presId="urn:microsoft.com/office/officeart/2005/8/layout/hProcess9"/>
    <dgm:cxn modelId="{42448725-BD6C-4486-80BB-81B69CA1BA7E}" type="presParOf" srcId="{0792E88E-A308-46F3-9130-E4D26BA5F6C4}" destId="{E7205754-B6F6-4642-BFD0-AB044292FF08}" srcOrd="4" destOrd="0" presId="urn:microsoft.com/office/officeart/2005/8/layout/hProcess9"/>
    <dgm:cxn modelId="{9BF1D7FB-0045-4337-A735-334C466ACC52}" type="presParOf" srcId="{0792E88E-A308-46F3-9130-E4D26BA5F6C4}" destId="{D551D134-4A95-45CC-9B67-53E0E31A2018}" srcOrd="5" destOrd="0" presId="urn:microsoft.com/office/officeart/2005/8/layout/hProcess9"/>
    <dgm:cxn modelId="{58BCCA6A-9430-4CB1-9A26-18D848CDA1D8}" type="presParOf" srcId="{0792E88E-A308-46F3-9130-E4D26BA5F6C4}" destId="{6405B7D7-A767-4EB3-8410-1B4E3D6A406C}" srcOrd="6" destOrd="0" presId="urn:microsoft.com/office/officeart/2005/8/layout/hProcess9"/>
    <dgm:cxn modelId="{C4967FE1-97C9-4E95-A0AF-3257A35C612D}" type="presParOf" srcId="{0792E88E-A308-46F3-9130-E4D26BA5F6C4}" destId="{1B1ED931-9179-422C-87A8-8CAA160A1200}" srcOrd="7" destOrd="0" presId="urn:microsoft.com/office/officeart/2005/8/layout/hProcess9"/>
    <dgm:cxn modelId="{4323B6C3-4C78-4D88-A004-63C93316BECA}" type="presParOf" srcId="{0792E88E-A308-46F3-9130-E4D26BA5F6C4}" destId="{20B4D2E9-2766-42AB-87F2-777789B94D4D}" srcOrd="8" destOrd="0" presId="urn:microsoft.com/office/officeart/2005/8/layout/hProcess9"/>
    <dgm:cxn modelId="{649DA237-DDEF-4E35-9EBB-340E1A872EF4}" type="presParOf" srcId="{0792E88E-A308-46F3-9130-E4D26BA5F6C4}" destId="{F254AEC5-82FB-4924-8AA5-33F80DC889F8}" srcOrd="9" destOrd="0" presId="urn:microsoft.com/office/officeart/2005/8/layout/hProcess9"/>
    <dgm:cxn modelId="{D967C414-A71C-4223-9A5F-CD28E937C695}" type="presParOf" srcId="{0792E88E-A308-46F3-9130-E4D26BA5F6C4}" destId="{C0270BA1-D828-4CAF-BF5C-1B93D4C7E4EE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1484D13-21DB-4C22-B619-90D0B8040313}" type="doc">
      <dgm:prSet loTypeId="urn:microsoft.com/office/officeart/2005/8/layout/venn1" loCatId="relationship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2FD51116-3089-4DF6-B710-35C38D0F5848}">
      <dgm:prSet/>
      <dgm:spPr/>
      <dgm:t>
        <a:bodyPr/>
        <a:lstStyle/>
        <a:p>
          <a:r>
            <a:rPr lang="it-IT" baseline="0" dirty="0"/>
            <a:t>ONE MORE THING</a:t>
          </a:r>
          <a:endParaRPr lang="it-IT" dirty="0"/>
        </a:p>
      </dgm:t>
    </dgm:pt>
    <dgm:pt modelId="{175043BA-E90A-4A10-A3EC-BCE3631BFC13}" type="parTrans" cxnId="{B8145D98-C23F-4B4F-AB9F-D35B3855BED9}">
      <dgm:prSet/>
      <dgm:spPr/>
      <dgm:t>
        <a:bodyPr/>
        <a:lstStyle/>
        <a:p>
          <a:endParaRPr lang="it-IT"/>
        </a:p>
      </dgm:t>
    </dgm:pt>
    <dgm:pt modelId="{E8E74CA4-7EAF-4C73-A8BB-7E56312E8CE7}" type="sibTrans" cxnId="{B8145D98-C23F-4B4F-AB9F-D35B3855BED9}">
      <dgm:prSet/>
      <dgm:spPr/>
      <dgm:t>
        <a:bodyPr/>
        <a:lstStyle/>
        <a:p>
          <a:endParaRPr lang="it-IT"/>
        </a:p>
      </dgm:t>
    </dgm:pt>
    <dgm:pt modelId="{12D8C640-CE49-4927-83D0-D8E64F3C1E7A}" type="pres">
      <dgm:prSet presAssocID="{61484D13-21DB-4C22-B619-90D0B8040313}" presName="compositeShape" presStyleCnt="0">
        <dgm:presLayoutVars>
          <dgm:chMax val="7"/>
          <dgm:dir/>
          <dgm:resizeHandles val="exact"/>
        </dgm:presLayoutVars>
      </dgm:prSet>
      <dgm:spPr/>
    </dgm:pt>
    <dgm:pt modelId="{B77DCC28-6A5F-41B0-BED2-C4A85BF9E317}" type="pres">
      <dgm:prSet presAssocID="{2FD51116-3089-4DF6-B710-35C38D0F5848}" presName="circ1TxSh" presStyleLbl="vennNode1" presStyleIdx="0" presStyleCnt="1"/>
      <dgm:spPr/>
    </dgm:pt>
  </dgm:ptLst>
  <dgm:cxnLst>
    <dgm:cxn modelId="{14A16004-1E8C-400D-871B-0038FD61EFB9}" type="presOf" srcId="{61484D13-21DB-4C22-B619-90D0B8040313}" destId="{12D8C640-CE49-4927-83D0-D8E64F3C1E7A}" srcOrd="0" destOrd="0" presId="urn:microsoft.com/office/officeart/2005/8/layout/venn1"/>
    <dgm:cxn modelId="{E1239E90-D969-44F7-94FA-44984B5C4366}" type="presOf" srcId="{2FD51116-3089-4DF6-B710-35C38D0F5848}" destId="{B77DCC28-6A5F-41B0-BED2-C4A85BF9E317}" srcOrd="0" destOrd="0" presId="urn:microsoft.com/office/officeart/2005/8/layout/venn1"/>
    <dgm:cxn modelId="{B8145D98-C23F-4B4F-AB9F-D35B3855BED9}" srcId="{61484D13-21DB-4C22-B619-90D0B8040313}" destId="{2FD51116-3089-4DF6-B710-35C38D0F5848}" srcOrd="0" destOrd="0" parTransId="{175043BA-E90A-4A10-A3EC-BCE3631BFC13}" sibTransId="{E8E74CA4-7EAF-4C73-A8BB-7E56312E8CE7}"/>
    <dgm:cxn modelId="{E93CA1D0-787F-4088-9D29-ABF59056691D}" type="presParOf" srcId="{12D8C640-CE49-4927-83D0-D8E64F3C1E7A}" destId="{B77DCC28-6A5F-41B0-BED2-C4A85BF9E31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AC87D7-57B0-4DE3-8C58-9409E8C2148A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D24C7AD1-C071-4AF2-8973-4F28103A2D91}">
      <dgm:prSet/>
      <dgm:spPr/>
      <dgm:t>
        <a:bodyPr/>
        <a:lstStyle/>
        <a:p>
          <a:r>
            <a:rPr lang="it-IT"/>
            <a:t>GLI INSEGNANTI</a:t>
          </a:r>
        </a:p>
      </dgm:t>
    </dgm:pt>
    <dgm:pt modelId="{F3317355-DD86-42C2-83A9-6CD6FF2643A6}" type="parTrans" cxnId="{FECF1E59-73B5-4542-B174-DA82FE4DC831}">
      <dgm:prSet/>
      <dgm:spPr/>
      <dgm:t>
        <a:bodyPr/>
        <a:lstStyle/>
        <a:p>
          <a:endParaRPr lang="it-IT"/>
        </a:p>
      </dgm:t>
    </dgm:pt>
    <dgm:pt modelId="{D4AEE9DC-2405-41FF-A6AB-FC2099D627BE}" type="sibTrans" cxnId="{FECF1E59-73B5-4542-B174-DA82FE4DC831}">
      <dgm:prSet/>
      <dgm:spPr/>
      <dgm:t>
        <a:bodyPr/>
        <a:lstStyle/>
        <a:p>
          <a:endParaRPr lang="it-IT"/>
        </a:p>
      </dgm:t>
    </dgm:pt>
    <dgm:pt modelId="{DAF0E761-1342-454D-8530-335CDD6D06BC}" type="pres">
      <dgm:prSet presAssocID="{55AC87D7-57B0-4DE3-8C58-9409E8C2148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BF4163-E733-4150-BBAA-B1711C08C3C5}" type="pres">
      <dgm:prSet presAssocID="{D24C7AD1-C071-4AF2-8973-4F28103A2D91}" presName="root" presStyleCnt="0"/>
      <dgm:spPr/>
    </dgm:pt>
    <dgm:pt modelId="{4CDBCBE1-09E4-4E33-AFD8-97F6FAD2DBC6}" type="pres">
      <dgm:prSet presAssocID="{D24C7AD1-C071-4AF2-8973-4F28103A2D91}" presName="rootComposite" presStyleCnt="0"/>
      <dgm:spPr/>
    </dgm:pt>
    <dgm:pt modelId="{7B0B69CA-7D87-4879-B97D-8DE7DF097BB4}" type="pres">
      <dgm:prSet presAssocID="{D24C7AD1-C071-4AF2-8973-4F28103A2D91}" presName="rootText" presStyleLbl="node1" presStyleIdx="0" presStyleCnt="1"/>
      <dgm:spPr/>
    </dgm:pt>
    <dgm:pt modelId="{5F221791-384E-427B-A345-9A0343599A60}" type="pres">
      <dgm:prSet presAssocID="{D24C7AD1-C071-4AF2-8973-4F28103A2D91}" presName="rootConnector" presStyleLbl="node1" presStyleIdx="0" presStyleCnt="1"/>
      <dgm:spPr/>
    </dgm:pt>
    <dgm:pt modelId="{A865FB44-B19D-40C8-91BD-376DF8B80B09}" type="pres">
      <dgm:prSet presAssocID="{D24C7AD1-C071-4AF2-8973-4F28103A2D91}" presName="childShape" presStyleCnt="0"/>
      <dgm:spPr/>
    </dgm:pt>
  </dgm:ptLst>
  <dgm:cxnLst>
    <dgm:cxn modelId="{6AC65507-FA5D-43DC-9540-179C3DF07214}" type="presOf" srcId="{D24C7AD1-C071-4AF2-8973-4F28103A2D91}" destId="{7B0B69CA-7D87-4879-B97D-8DE7DF097BB4}" srcOrd="0" destOrd="0" presId="urn:microsoft.com/office/officeart/2005/8/layout/hierarchy3"/>
    <dgm:cxn modelId="{FECF1E59-73B5-4542-B174-DA82FE4DC831}" srcId="{55AC87D7-57B0-4DE3-8C58-9409E8C2148A}" destId="{D24C7AD1-C071-4AF2-8973-4F28103A2D91}" srcOrd="0" destOrd="0" parTransId="{F3317355-DD86-42C2-83A9-6CD6FF2643A6}" sibTransId="{D4AEE9DC-2405-41FF-A6AB-FC2099D627BE}"/>
    <dgm:cxn modelId="{6EA891A7-1406-4E74-87C8-11D2162439D3}" type="presOf" srcId="{55AC87D7-57B0-4DE3-8C58-9409E8C2148A}" destId="{DAF0E761-1342-454D-8530-335CDD6D06BC}" srcOrd="0" destOrd="0" presId="urn:microsoft.com/office/officeart/2005/8/layout/hierarchy3"/>
    <dgm:cxn modelId="{E5F92DEF-EDEE-46C2-A009-8FD8D9292C1D}" type="presOf" srcId="{D24C7AD1-C071-4AF2-8973-4F28103A2D91}" destId="{5F221791-384E-427B-A345-9A0343599A60}" srcOrd="1" destOrd="0" presId="urn:microsoft.com/office/officeart/2005/8/layout/hierarchy3"/>
    <dgm:cxn modelId="{07E8C45C-F37D-4199-BE75-7A86F8896F8A}" type="presParOf" srcId="{DAF0E761-1342-454D-8530-335CDD6D06BC}" destId="{97BF4163-E733-4150-BBAA-B1711C08C3C5}" srcOrd="0" destOrd="0" presId="urn:microsoft.com/office/officeart/2005/8/layout/hierarchy3"/>
    <dgm:cxn modelId="{68F04007-9979-48D5-9A02-86F7CECF9895}" type="presParOf" srcId="{97BF4163-E733-4150-BBAA-B1711C08C3C5}" destId="{4CDBCBE1-09E4-4E33-AFD8-97F6FAD2DBC6}" srcOrd="0" destOrd="0" presId="urn:microsoft.com/office/officeart/2005/8/layout/hierarchy3"/>
    <dgm:cxn modelId="{0174C2F3-7C30-43DC-968A-79D62072F820}" type="presParOf" srcId="{4CDBCBE1-09E4-4E33-AFD8-97F6FAD2DBC6}" destId="{7B0B69CA-7D87-4879-B97D-8DE7DF097BB4}" srcOrd="0" destOrd="0" presId="urn:microsoft.com/office/officeart/2005/8/layout/hierarchy3"/>
    <dgm:cxn modelId="{155E73A4-954A-4EA1-9BC1-9EE68C137416}" type="presParOf" srcId="{4CDBCBE1-09E4-4E33-AFD8-97F6FAD2DBC6}" destId="{5F221791-384E-427B-A345-9A0343599A60}" srcOrd="1" destOrd="0" presId="urn:microsoft.com/office/officeart/2005/8/layout/hierarchy3"/>
    <dgm:cxn modelId="{57CFF3AF-1245-4B72-9851-44794049813A}" type="presParOf" srcId="{97BF4163-E733-4150-BBAA-B1711C08C3C5}" destId="{A865FB44-B19D-40C8-91BD-376DF8B80B0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126691A-2EDC-4287-A99E-CBD578E772AA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059C0314-C579-4091-8623-7F096D74FABE}">
      <dgm:prSet/>
      <dgm:spPr/>
      <dgm:t>
        <a:bodyPr/>
        <a:lstStyle/>
        <a:p>
          <a:r>
            <a:rPr lang="it-IT"/>
            <a:t>MA ANCHE GLI STUDENTI</a:t>
          </a:r>
        </a:p>
      </dgm:t>
    </dgm:pt>
    <dgm:pt modelId="{6815575D-7022-4099-A274-9C9AA92629DC}" type="parTrans" cxnId="{A05F5D13-D61A-4F54-8EED-10D3743FB60B}">
      <dgm:prSet/>
      <dgm:spPr/>
      <dgm:t>
        <a:bodyPr/>
        <a:lstStyle/>
        <a:p>
          <a:endParaRPr lang="it-IT"/>
        </a:p>
      </dgm:t>
    </dgm:pt>
    <dgm:pt modelId="{97B67FA9-3424-40C7-B589-6CBF98FC204E}" type="sibTrans" cxnId="{A05F5D13-D61A-4F54-8EED-10D3743FB60B}">
      <dgm:prSet/>
      <dgm:spPr/>
      <dgm:t>
        <a:bodyPr/>
        <a:lstStyle/>
        <a:p>
          <a:endParaRPr lang="it-IT"/>
        </a:p>
      </dgm:t>
    </dgm:pt>
    <dgm:pt modelId="{F047AB6A-0EB3-48F6-AF2D-7127FE964D1E}" type="pres">
      <dgm:prSet presAssocID="{E126691A-2EDC-4287-A99E-CBD578E772A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1BCFBA6-F71A-4BBA-964B-C671491A9F32}" type="pres">
      <dgm:prSet presAssocID="{059C0314-C579-4091-8623-7F096D74FABE}" presName="root" presStyleCnt="0"/>
      <dgm:spPr/>
    </dgm:pt>
    <dgm:pt modelId="{E46DB0AF-CA37-4B79-A70D-E4425467F3C5}" type="pres">
      <dgm:prSet presAssocID="{059C0314-C579-4091-8623-7F096D74FABE}" presName="rootComposite" presStyleCnt="0"/>
      <dgm:spPr/>
    </dgm:pt>
    <dgm:pt modelId="{ABAFD681-6880-41BD-B49B-BBC5B590C6B9}" type="pres">
      <dgm:prSet presAssocID="{059C0314-C579-4091-8623-7F096D74FABE}" presName="rootText" presStyleLbl="node1" presStyleIdx="0" presStyleCnt="1"/>
      <dgm:spPr/>
    </dgm:pt>
    <dgm:pt modelId="{F174288C-6D98-4ABF-BE94-A55E0E41AE14}" type="pres">
      <dgm:prSet presAssocID="{059C0314-C579-4091-8623-7F096D74FABE}" presName="rootConnector" presStyleLbl="node1" presStyleIdx="0" presStyleCnt="1"/>
      <dgm:spPr/>
    </dgm:pt>
    <dgm:pt modelId="{390951D9-AD1D-47E4-984B-8D4AA21D7901}" type="pres">
      <dgm:prSet presAssocID="{059C0314-C579-4091-8623-7F096D74FABE}" presName="childShape" presStyleCnt="0"/>
      <dgm:spPr/>
    </dgm:pt>
  </dgm:ptLst>
  <dgm:cxnLst>
    <dgm:cxn modelId="{A05F5D13-D61A-4F54-8EED-10D3743FB60B}" srcId="{E126691A-2EDC-4287-A99E-CBD578E772AA}" destId="{059C0314-C579-4091-8623-7F096D74FABE}" srcOrd="0" destOrd="0" parTransId="{6815575D-7022-4099-A274-9C9AA92629DC}" sibTransId="{97B67FA9-3424-40C7-B589-6CBF98FC204E}"/>
    <dgm:cxn modelId="{760D0D40-2AE0-45BD-BD81-AF40E951F583}" type="presOf" srcId="{E126691A-2EDC-4287-A99E-CBD578E772AA}" destId="{F047AB6A-0EB3-48F6-AF2D-7127FE964D1E}" srcOrd="0" destOrd="0" presId="urn:microsoft.com/office/officeart/2005/8/layout/hierarchy3"/>
    <dgm:cxn modelId="{5EFA9274-0921-4743-AEA4-8F0AF92635D6}" type="presOf" srcId="{059C0314-C579-4091-8623-7F096D74FABE}" destId="{F174288C-6D98-4ABF-BE94-A55E0E41AE14}" srcOrd="1" destOrd="0" presId="urn:microsoft.com/office/officeart/2005/8/layout/hierarchy3"/>
    <dgm:cxn modelId="{464D7779-A09B-45AE-A316-1BD91E80E3DA}" type="presOf" srcId="{059C0314-C579-4091-8623-7F096D74FABE}" destId="{ABAFD681-6880-41BD-B49B-BBC5B590C6B9}" srcOrd="0" destOrd="0" presId="urn:microsoft.com/office/officeart/2005/8/layout/hierarchy3"/>
    <dgm:cxn modelId="{87BFD539-3387-4D59-A656-D1E88B7EFCB6}" type="presParOf" srcId="{F047AB6A-0EB3-48F6-AF2D-7127FE964D1E}" destId="{01BCFBA6-F71A-4BBA-964B-C671491A9F32}" srcOrd="0" destOrd="0" presId="urn:microsoft.com/office/officeart/2005/8/layout/hierarchy3"/>
    <dgm:cxn modelId="{CCDCCA87-38B3-443B-8FC9-D3825C0DBC3F}" type="presParOf" srcId="{01BCFBA6-F71A-4BBA-964B-C671491A9F32}" destId="{E46DB0AF-CA37-4B79-A70D-E4425467F3C5}" srcOrd="0" destOrd="0" presId="urn:microsoft.com/office/officeart/2005/8/layout/hierarchy3"/>
    <dgm:cxn modelId="{54ADF420-CC31-45DC-BD04-735CE6D1E23F}" type="presParOf" srcId="{E46DB0AF-CA37-4B79-A70D-E4425467F3C5}" destId="{ABAFD681-6880-41BD-B49B-BBC5B590C6B9}" srcOrd="0" destOrd="0" presId="urn:microsoft.com/office/officeart/2005/8/layout/hierarchy3"/>
    <dgm:cxn modelId="{02429374-8FF1-4461-9F62-1189A134B59F}" type="presParOf" srcId="{E46DB0AF-CA37-4B79-A70D-E4425467F3C5}" destId="{F174288C-6D98-4ABF-BE94-A55E0E41AE14}" srcOrd="1" destOrd="0" presId="urn:microsoft.com/office/officeart/2005/8/layout/hierarchy3"/>
    <dgm:cxn modelId="{6FAAC023-C606-4621-A0F9-F7783F1AF061}" type="presParOf" srcId="{01BCFBA6-F71A-4BBA-964B-C671491A9F32}" destId="{390951D9-AD1D-47E4-984B-8D4AA21D790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32471-542D-478E-A464-201B57A63748}">
      <dsp:nvSpPr>
        <dsp:cNvPr id="0" name=""/>
        <dsp:cNvSpPr/>
      </dsp:nvSpPr>
      <dsp:spPr>
        <a:xfrm>
          <a:off x="1655117" y="1200"/>
          <a:ext cx="6748164" cy="4048898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Presentazioni</a:t>
          </a:r>
        </a:p>
      </dsp:txBody>
      <dsp:txXfrm>
        <a:off x="1655117" y="1200"/>
        <a:ext cx="6748164" cy="40488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F63E2-5779-4D5A-878A-22538265EE5B}">
      <dsp:nvSpPr>
        <dsp:cNvPr id="0" name=""/>
        <dsp:cNvSpPr/>
      </dsp:nvSpPr>
      <dsp:spPr>
        <a:xfrm>
          <a:off x="0" y="25850"/>
          <a:ext cx="10058399" cy="158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160" tIns="223520" rIns="391160" bIns="22352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500" kern="1200"/>
            <a:t>Piccolo gioco</a:t>
          </a:r>
        </a:p>
      </dsp:txBody>
      <dsp:txXfrm>
        <a:off x="0" y="25850"/>
        <a:ext cx="10058399" cy="1584000"/>
      </dsp:txXfrm>
    </dsp:sp>
    <dsp:sp modelId="{AB3D9B42-6AEF-4718-8D25-E9C71B2F0AA4}">
      <dsp:nvSpPr>
        <dsp:cNvPr id="0" name=""/>
        <dsp:cNvSpPr/>
      </dsp:nvSpPr>
      <dsp:spPr>
        <a:xfrm>
          <a:off x="0" y="1609850"/>
          <a:ext cx="10058399" cy="24155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Ognuno prende un post-it e ritorna al posto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Scrivete una cosa su di voi che non avete mai detto a nessuno, anche banale, che ora sentite di voler condividere con gli altri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Mettete i post-it chiusi dentro la scatola indicata dal docente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A turno, uno di voi verrà a prendere un post-it, lo leggerà ad alta voce e dovrà indovinare chi ha scritto quella cosa</a:t>
          </a:r>
        </a:p>
      </dsp:txBody>
      <dsp:txXfrm>
        <a:off x="0" y="1609850"/>
        <a:ext cx="10058399" cy="24155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397A3-F05D-492A-976E-07AE6C79FC0F}">
      <dsp:nvSpPr>
        <dsp:cNvPr id="0" name=""/>
        <dsp:cNvSpPr/>
      </dsp:nvSpPr>
      <dsp:spPr>
        <a:xfrm>
          <a:off x="0" y="3889"/>
          <a:ext cx="10058399" cy="4043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i="1" kern="1200" dirty="0"/>
            <a:t>“The only way to learn a </a:t>
          </a:r>
          <a:r>
            <a:rPr lang="it-IT" sz="5400" b="1" i="1" kern="1200" dirty="0"/>
            <a:t>new </a:t>
          </a:r>
          <a:r>
            <a:rPr lang="it-IT" sz="5400" b="1" i="1" kern="1200" dirty="0" err="1"/>
            <a:t>programming</a:t>
          </a:r>
          <a:r>
            <a:rPr lang="it-IT" sz="5400" b="1" i="1" kern="1200" dirty="0"/>
            <a:t> </a:t>
          </a:r>
          <a:r>
            <a:rPr lang="it-IT" sz="5400" b="1" i="1" kern="1200" dirty="0" err="1"/>
            <a:t>language</a:t>
          </a:r>
          <a:r>
            <a:rPr lang="it-IT" sz="5400" b="1" i="1" kern="1200" dirty="0"/>
            <a:t> </a:t>
          </a:r>
          <a:r>
            <a:rPr lang="en-US" sz="5400" b="1" i="1" kern="1200" dirty="0"/>
            <a:t>is by writing programs in it” </a:t>
          </a:r>
        </a:p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400" b="1" i="1" kern="1200" dirty="0"/>
            <a:t>Dennis Ritchie</a:t>
          </a:r>
          <a:endParaRPr lang="it-IT" sz="5400" kern="1200" dirty="0"/>
        </a:p>
      </dsp:txBody>
      <dsp:txXfrm>
        <a:off x="197388" y="201277"/>
        <a:ext cx="9663623" cy="36487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9EA59D-C173-472A-B5BF-DD261BFA5AE1}">
      <dsp:nvSpPr>
        <dsp:cNvPr id="0" name=""/>
        <dsp:cNvSpPr/>
      </dsp:nvSpPr>
      <dsp:spPr>
        <a:xfrm>
          <a:off x="3003550" y="0"/>
          <a:ext cx="4051300" cy="40513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A4D39-7AB5-4050-871B-823847EF963E}">
      <dsp:nvSpPr>
        <dsp:cNvPr id="0" name=""/>
        <dsp:cNvSpPr/>
      </dsp:nvSpPr>
      <dsp:spPr>
        <a:xfrm>
          <a:off x="3388423" y="384873"/>
          <a:ext cx="1580007" cy="15800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Lezioni frontali</a:t>
          </a:r>
        </a:p>
      </dsp:txBody>
      <dsp:txXfrm>
        <a:off x="3465553" y="462003"/>
        <a:ext cx="1425747" cy="1425747"/>
      </dsp:txXfrm>
    </dsp:sp>
    <dsp:sp modelId="{3C64212D-65CC-423F-8C30-D40D5A9CF28F}">
      <dsp:nvSpPr>
        <dsp:cNvPr id="0" name=""/>
        <dsp:cNvSpPr/>
      </dsp:nvSpPr>
      <dsp:spPr>
        <a:xfrm>
          <a:off x="5089969" y="384873"/>
          <a:ext cx="1580007" cy="15800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Esercitazioni</a:t>
          </a:r>
        </a:p>
      </dsp:txBody>
      <dsp:txXfrm>
        <a:off x="5167099" y="462003"/>
        <a:ext cx="1425747" cy="1425747"/>
      </dsp:txXfrm>
    </dsp:sp>
    <dsp:sp modelId="{F3533179-5AB4-4878-9D42-23DFBE8ABD44}">
      <dsp:nvSpPr>
        <dsp:cNvPr id="0" name=""/>
        <dsp:cNvSpPr/>
      </dsp:nvSpPr>
      <dsp:spPr>
        <a:xfrm>
          <a:off x="3388423" y="2086419"/>
          <a:ext cx="1580007" cy="15800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Lavori di gruppo</a:t>
          </a:r>
        </a:p>
      </dsp:txBody>
      <dsp:txXfrm>
        <a:off x="3465553" y="2163549"/>
        <a:ext cx="1425747" cy="1425747"/>
      </dsp:txXfrm>
    </dsp:sp>
    <dsp:sp modelId="{A228F1CE-4A3E-41C0-8FA7-1C441EDDF0CB}">
      <dsp:nvSpPr>
        <dsp:cNvPr id="0" name=""/>
        <dsp:cNvSpPr/>
      </dsp:nvSpPr>
      <dsp:spPr>
        <a:xfrm>
          <a:off x="5089969" y="2086419"/>
          <a:ext cx="1580007" cy="15800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Giochi e piccole attività</a:t>
          </a:r>
        </a:p>
      </dsp:txBody>
      <dsp:txXfrm>
        <a:off x="5167099" y="2163549"/>
        <a:ext cx="1425747" cy="14257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B5218-D17F-4DB5-B6AA-98E9EBC5C401}">
      <dsp:nvSpPr>
        <dsp:cNvPr id="0" name=""/>
        <dsp:cNvSpPr/>
      </dsp:nvSpPr>
      <dsp:spPr>
        <a:xfrm>
          <a:off x="754379" y="0"/>
          <a:ext cx="8549640" cy="40513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A7B60C-A253-46CB-86F5-FF651DA647B1}">
      <dsp:nvSpPr>
        <dsp:cNvPr id="0" name=""/>
        <dsp:cNvSpPr/>
      </dsp:nvSpPr>
      <dsp:spPr>
        <a:xfrm>
          <a:off x="2762" y="1215389"/>
          <a:ext cx="1608459" cy="1620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Appello</a:t>
          </a:r>
        </a:p>
      </dsp:txBody>
      <dsp:txXfrm>
        <a:off x="81280" y="1293907"/>
        <a:ext cx="1451423" cy="1463484"/>
      </dsp:txXfrm>
    </dsp:sp>
    <dsp:sp modelId="{94D71D73-F27D-49D9-938D-0FE4C9442CE4}">
      <dsp:nvSpPr>
        <dsp:cNvPr id="0" name=""/>
        <dsp:cNvSpPr/>
      </dsp:nvSpPr>
      <dsp:spPr>
        <a:xfrm>
          <a:off x="1691645" y="1215389"/>
          <a:ext cx="1608459" cy="1620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Riassunto delle puntate precedenti</a:t>
          </a:r>
        </a:p>
      </dsp:txBody>
      <dsp:txXfrm>
        <a:off x="1770163" y="1293907"/>
        <a:ext cx="1451423" cy="1463484"/>
      </dsp:txXfrm>
    </dsp:sp>
    <dsp:sp modelId="{E7205754-B6F6-4642-BFD0-AB044292FF08}">
      <dsp:nvSpPr>
        <dsp:cNvPr id="0" name=""/>
        <dsp:cNvSpPr/>
      </dsp:nvSpPr>
      <dsp:spPr>
        <a:xfrm>
          <a:off x="3380528" y="1215389"/>
          <a:ext cx="1608459" cy="1620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Voi lo conoscete?</a:t>
          </a:r>
        </a:p>
      </dsp:txBody>
      <dsp:txXfrm>
        <a:off x="3459046" y="1293907"/>
        <a:ext cx="1451423" cy="1463484"/>
      </dsp:txXfrm>
    </dsp:sp>
    <dsp:sp modelId="{6405B7D7-A767-4EB3-8410-1B4E3D6A406C}">
      <dsp:nvSpPr>
        <dsp:cNvPr id="0" name=""/>
        <dsp:cNvSpPr/>
      </dsp:nvSpPr>
      <dsp:spPr>
        <a:xfrm>
          <a:off x="5069411" y="1215389"/>
          <a:ext cx="1608459" cy="1620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Svolgimento secondo le modalità della giornata</a:t>
          </a:r>
        </a:p>
      </dsp:txBody>
      <dsp:txXfrm>
        <a:off x="5147929" y="1293907"/>
        <a:ext cx="1451423" cy="1463484"/>
      </dsp:txXfrm>
    </dsp:sp>
    <dsp:sp modelId="{20B4D2E9-2766-42AB-87F2-777789B94D4D}">
      <dsp:nvSpPr>
        <dsp:cNvPr id="0" name=""/>
        <dsp:cNvSpPr/>
      </dsp:nvSpPr>
      <dsp:spPr>
        <a:xfrm>
          <a:off x="6758294" y="1215389"/>
          <a:ext cx="1608459" cy="1620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Punti chiave della lezione e domande per il compito</a:t>
          </a:r>
        </a:p>
      </dsp:txBody>
      <dsp:txXfrm>
        <a:off x="6836812" y="1293907"/>
        <a:ext cx="1451423" cy="1463484"/>
      </dsp:txXfrm>
    </dsp:sp>
    <dsp:sp modelId="{C0270BA1-D828-4CAF-BF5C-1B93D4C7E4EE}">
      <dsp:nvSpPr>
        <dsp:cNvPr id="0" name=""/>
        <dsp:cNvSpPr/>
      </dsp:nvSpPr>
      <dsp:spPr>
        <a:xfrm>
          <a:off x="8447177" y="1215389"/>
          <a:ext cx="1608459" cy="1620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Indicazioni sul materiale di studio</a:t>
          </a:r>
        </a:p>
      </dsp:txBody>
      <dsp:txXfrm>
        <a:off x="8525695" y="1293907"/>
        <a:ext cx="1451423" cy="14634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7DCC28-6A5F-41B0-BED2-C4A85BF9E317}">
      <dsp:nvSpPr>
        <dsp:cNvPr id="0" name=""/>
        <dsp:cNvSpPr/>
      </dsp:nvSpPr>
      <dsp:spPr>
        <a:xfrm>
          <a:off x="3246119" y="0"/>
          <a:ext cx="3566160" cy="35661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200" kern="1200" baseline="0" dirty="0"/>
            <a:t>ONE MORE THING</a:t>
          </a:r>
          <a:endParaRPr lang="it-IT" sz="6200" kern="1200" dirty="0"/>
        </a:p>
      </dsp:txBody>
      <dsp:txXfrm>
        <a:off x="3768371" y="522252"/>
        <a:ext cx="2521656" cy="25216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B69CA-7D87-4879-B97D-8DE7DF097BB4}">
      <dsp:nvSpPr>
        <dsp:cNvPr id="0" name=""/>
        <dsp:cNvSpPr/>
      </dsp:nvSpPr>
      <dsp:spPr>
        <a:xfrm>
          <a:off x="0" y="800496"/>
          <a:ext cx="4754563" cy="2377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585" tIns="72390" rIns="108585" bIns="7239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700" kern="1200"/>
            <a:t>GLI INSEGNANTI</a:t>
          </a:r>
        </a:p>
      </dsp:txBody>
      <dsp:txXfrm>
        <a:off x="69628" y="870124"/>
        <a:ext cx="4615307" cy="22380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AFD681-6880-41BD-B49B-BBC5B590C6B9}">
      <dsp:nvSpPr>
        <dsp:cNvPr id="0" name=""/>
        <dsp:cNvSpPr/>
      </dsp:nvSpPr>
      <dsp:spPr>
        <a:xfrm>
          <a:off x="0" y="800497"/>
          <a:ext cx="4754562" cy="2377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66040" rIns="99060" bIns="6604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200" kern="1200"/>
            <a:t>MA ANCHE GLI STUDENTI</a:t>
          </a:r>
        </a:p>
      </dsp:txBody>
      <dsp:txXfrm>
        <a:off x="69628" y="870125"/>
        <a:ext cx="4615306" cy="2238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6905DA52-A397-4F1B-BDC4-25C35E31F7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D412D0E-F4E8-42E8-B27F-8D02F1D20D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20DA4-941E-4C45-B71B-FF77E8F7CEF0}" type="datetimeFigureOut">
              <a:rPr lang="it-IT" smtClean="0"/>
              <a:t>05/10/2018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6F2DFCC-619A-416C-975D-13CF787954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C8ADD5C-1AD0-4504-8D14-304AD57FC5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087F4-7582-49DE-AC31-1265532F30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59650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3495C-AAD6-4CA9-B44F-35A67CF4B63D}" type="datetimeFigureOut">
              <a:rPr lang="it-IT" smtClean="0"/>
              <a:t>05/10/2018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84907-CEB4-4377-9ADC-4ED7D6FD36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72055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08A8DE2D-4760-4844-AD75-9302AE32DE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FUSER ALESSANDRO</a:t>
            </a:r>
            <a:endParaRPr lang="it-IT" dirty="0"/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0C4FDA58-89AB-479D-AA7E-D08AB43FFE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676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55452B8D-43BD-46C6-BC0B-D0DDCE51B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FUSER ALESSANDRO</a:t>
            </a:r>
            <a:endParaRPr lang="it-IT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4DD0176C-8F98-4EC5-AAFE-8F31AFFAF2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714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BE237DF7-C9A5-4A93-B08B-6C78176AD8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FUSER ALESSANDRO</a:t>
            </a:r>
            <a:endParaRPr lang="it-IT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9CA19EF5-90EE-40AE-9666-C9843D69F7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6969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FUSER ALESSANDRO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847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FUSER ALESSANDRO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3089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it-IT"/>
              <a:t>FUSER ALESSANDRO</a:t>
            </a:r>
            <a:endParaRPr lang="it-IT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2624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FUSER ALESSANDRO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4979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FUSER ALESSANDRO</a:t>
            </a:r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3101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FUSER ALESSANDRO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5873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FUSER ALESSANDRO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5960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FUSER ALESSANDRO</a:t>
            </a:r>
            <a:endParaRPr lang="it-IT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278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3E0E7F98-1AA6-422D-8D39-4740469DD9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FUSER ALESSANDRO</a:t>
            </a:r>
            <a:endParaRPr lang="it-IT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C75A831-C002-497F-9A4E-4113260F4C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18568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10/5/2018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8995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FUSER ALESSANDRO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13366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FUSER ALESSANDRO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40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EC3BC07C-5165-4163-9DAC-8071E930C5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FUSER ALESSANDRO</a:t>
            </a:r>
            <a:endParaRPr lang="it-IT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79CD3E08-00FE-4533-93D2-72E3B858A9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437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B10E79-6D4E-48D2-B1EE-E4494B2821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FUSER ALESSANDRO</a:t>
            </a:r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5D44609-333B-40AD-A07F-C2FA6A7E9C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45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4E12125-5684-47A1-9628-D946B19B2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FUSER ALESSANDRO</a:t>
            </a:r>
            <a:endParaRPr lang="it-IT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CA8C6019-FD67-4682-ACF2-C526059832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076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75E79451-55F4-471F-830F-2E32DB379B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FUSER ALESSANDRO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2CC39E7-B08F-465C-9F61-9525C3C8D1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1657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239C13-AF23-4525-B122-9A66410DF5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FUSER ALESSANDRO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955AF1-DA40-443A-910A-C46098344D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506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24400A57-D48A-474B-9977-F9291B29CD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FUSER ALESSANDRO</a:t>
            </a:r>
            <a:endParaRPr lang="it-IT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3F669CAB-1980-4E42-9F0F-B682F4033E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574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6C83360D-F06F-4669-BF5B-43EAB8EBDC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FUSER ALESSANDRO</a:t>
            </a:r>
            <a:endParaRPr lang="it-IT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2889090D-3EB0-4AA2-BF00-E9FB674D53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989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it-IT"/>
              <a:t>FUSER ALESSANDRO</a:t>
            </a:r>
            <a:endParaRPr lang="it-IT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099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it-IT"/>
              <a:t>FUSER ALESSANDRO</a:t>
            </a:r>
            <a:endParaRPr lang="it-IT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867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AA958A-0286-4B33-BA2D-DEFA94AEA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it-IT" dirty="0"/>
              <a:t>INFORMATICA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A112F63-60BA-4DE8-A12F-FA7D4E190B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it-IT" dirty="0"/>
              <a:t>ANNO SCOLASTICO 2018/2019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16B144E-72C9-497F-9A7C-40CFDBAA4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FUSER ALESSANDRO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81BA3E-1EDA-46F8-9DB5-0C169E613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D13D-2234-46A7-B73E-18C030366BA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6446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793BEB-3E15-431A-BC4D-80972717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VALUTAZIONE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FFC24F-E557-4F29-B197-3D3445A9C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Comportamento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Frequenza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Impegno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Partecipazione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Metodo di studio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Capacità di analisi e di sintesi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Capacità di elaborazione critica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D8F2A1-A8DB-43A4-8892-8EF9DC03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FUSER ALESSANDRO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545AD2B-CE72-426C-9AA5-8EBA2410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D13D-2234-46A7-B73E-18C030366BAE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9005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B45557-4F6B-4D5E-AE4D-7EAF43D7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VALUTAZIONE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2A977E-429F-4606-9A1B-E01747D47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Prove scritte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Vero o Falso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Scelta Multipla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Composizione strutturata critica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Prove orali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Quiz a squadre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Presentazioni personali/a squadre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Prove pratiche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Esercitazione di programmazione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612EA13-A633-4AB9-9D72-B4CF6B3D5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FUSER ALESSANDRO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7BB5173-FC33-466E-A9A9-6A0E33CB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D13D-2234-46A7-B73E-18C030366BAE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3610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4F72F9-05FA-4373-83C2-979AC64A8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CRITERI DI VALUTAZIONE</a:t>
            </a:r>
          </a:p>
        </p:txBody>
      </p:sp>
      <p:pic>
        <p:nvPicPr>
          <p:cNvPr id="6" name="Segnaposto contenuto 5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3F43E42A-C311-4CC0-B0FD-B395713B9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343318"/>
            <a:ext cx="6275667" cy="4171363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D198240-87FA-422F-8A8A-24EEC9B6D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849" y="6459785"/>
            <a:ext cx="70501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FUSER ALESSANDRO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A06DC61-64B7-488F-9FD1-3763D79E0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0574" y="6459785"/>
            <a:ext cx="7255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98AD13D-2234-46A7-B73E-18C030366BAE}" type="slidenum">
              <a:rPr lang="en-US" smtClean="0"/>
              <a:pPr defTabSz="914400"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9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BBFF19D-4E05-4DA6-BF6D-328C3C4A82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it-IT" dirty="0"/>
              <a:t>OLTRE L’INFORMATICA</a:t>
            </a:r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1830596B-753F-4DC3-AEDF-EBB584BB8C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5D0A3CD-E729-49AA-B2B8-47B55F84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FUSER ALESSANDRO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FFAB67B-0DED-4E8E-87D1-04F53B77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D13D-2234-46A7-B73E-18C030366BAE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3903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5DB552-F7CC-4A6B-A47F-F2D57AA2D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DIRITTI DELL’ALUNNO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F8AC7A-49DE-48F8-A832-43DE595D5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Formazione culturale e professionale qualificata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Riservatezza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Informazione sulle decisioni e norme che regolano la vita scolastica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Partecipazione attiva e </a:t>
            </a:r>
            <a:r>
              <a:rPr lang="it-IT" b="1" dirty="0"/>
              <a:t>responsabile</a:t>
            </a:r>
            <a:r>
              <a:rPr lang="it-IT" dirty="0"/>
              <a:t> alla vita della scuola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Libertà di apprendimento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93DF00-14E0-4950-947D-E2770C6C9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FUSER ALESSANDRO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8E1B6D2-27E7-400F-9A27-AC52F073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D13D-2234-46A7-B73E-18C030366BAE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279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FBB138-4E93-4F02-97F1-6C2AE85E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MA ANCHE DOVERI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C3C2D2-480D-4132-B7EA-5219173BF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Frequentare regolarmente ed assolvere assiduamente agli impegni di studio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Avere, nei confronti di tutti, lo stesso rispetto che chiedono per sé stessi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Mantenere un comportamento corretto e coerente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Osservare le disposizioni organizzative e di sicurezza dettate dai regolamenti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Utilizzare correttamente le strutture ed i macchinari («chi rompe paga», giusto?)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Condividono la responsabilità di rendere accogliente l’ambiente scolastico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07AFD7-44F7-45F8-A6F1-813E27D6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FUSER ALESSANDRO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B8B361-4F89-4ECA-B077-632A6341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D13D-2234-46A7-B73E-18C030366BAE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1122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0A4FEF-9C08-4EB8-80BA-46D9EBCA2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DAL PTOF</a:t>
            </a:r>
          </a:p>
        </p:txBody>
      </p:sp>
      <p:pic>
        <p:nvPicPr>
          <p:cNvPr id="6" name="Segnaposto contenuto 5" descr="Immagine che contiene testo&#10;&#10;Descrizione generata con affidabilità elevata">
            <a:extLst>
              <a:ext uri="{FF2B5EF4-FFF2-40B4-BE49-F238E27FC236}">
                <a16:creationId xmlns:a16="http://schemas.microsoft.com/office/drawing/2014/main" id="{BA43A676-97ED-4808-A79E-9763E5D15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176" r="3" b="3"/>
          <a:stretch/>
        </p:blipFill>
        <p:spPr>
          <a:xfrm>
            <a:off x="633999" y="640080"/>
            <a:ext cx="6275667" cy="5577840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5668A53-D709-4C8F-ADEE-3FDE555C2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849" y="6459785"/>
            <a:ext cx="70501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FUSER ALESSANDRO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F197DC-96C9-4E08-B68E-D1E53B6D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0574" y="6459785"/>
            <a:ext cx="7255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98AD13D-2234-46A7-B73E-18C030366BAE}" type="slidenum">
              <a:rPr lang="en-US" smtClean="0"/>
              <a:pPr defTabSz="914400"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48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9EF43590-E730-4CC7-BBC8-39A42E481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it-IT" dirty="0"/>
              <a:t>ORGANIZZAZIONE</a:t>
            </a:r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7360351D-DE7C-40BD-84FE-50C924FE6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it-IT" dirty="0"/>
              <a:t>Fissiamo tutte le «feste»</a:t>
            </a:r>
          </a:p>
          <a:p>
            <a:pPr algn="ctr"/>
            <a:r>
              <a:rPr lang="it-IT" dirty="0"/>
              <a:t>Google </a:t>
            </a:r>
            <a:r>
              <a:rPr lang="it-IT" dirty="0" err="1"/>
              <a:t>classroom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602A0BC-CEC2-4BC7-933D-51B9694AF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FUSER ALESSANDRO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28BF5D-D412-4649-AE12-EE542D6BA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D13D-2234-46A7-B73E-18C030366BAE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4074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4613DC-2A47-4940-B4F4-15B919B3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OBIETTIVI DELL’ANNO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79FB5A-1E54-4FBB-9BF5-3D4F87039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Aggiungere delle conoscenze al vostro bagaglio informatico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Conoscenza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Abilità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Competenza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Ampliare la capacità di ragionare e strutturare il pensiero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Usare strutture logiche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Saper organizzare le 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Saper scrivere in modo congruo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Migliorare come persone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06FF3D5-9057-4F58-8B08-CE98FDA9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FUSER ALESSANDRO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36D8C19-8B25-40EA-9DAB-57DC8F6B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D13D-2234-46A7-B73E-18C030366BAE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1988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127AD5B8-FCF2-45F5-AA77-DA98BD0CF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it-IT" dirty="0"/>
              <a:t>COSA VI ASPETTATE DA QUESTO CORSO?</a:t>
            </a:r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91F67F44-334D-43E2-BAA2-5C0F959AAA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it-IT" dirty="0"/>
              <a:t>E grazie per l’attenzione di oggi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B623083-3900-40A9-BD69-3A54D1A5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FUSER ALESSANDRO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A954D82-AB5F-4399-8D28-EE71FD31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D13D-2234-46A7-B73E-18C030366BAE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326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699BF8-7F04-4318-9B45-F62F9C843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DOCENTE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32B172-55ED-442D-BEB2-D3B1A54CF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 Cognome e Nome: Fuser Alessandro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 Anni:  24 (quasi 25)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 Titolo: Laureato in Ingegneria e </a:t>
            </a:r>
            <a:r>
              <a:rPr lang="it-IT"/>
              <a:t>Scienze Informatiche</a:t>
            </a:r>
            <a:endParaRPr lang="it-IT" dirty="0"/>
          </a:p>
          <a:p>
            <a:pPr>
              <a:buFont typeface="Wingdings" panose="05000000000000000000" pitchFamily="2" charset="2"/>
              <a:buChar char="q"/>
            </a:pPr>
            <a:endParaRPr lang="it-IT" dirty="0"/>
          </a:p>
          <a:p>
            <a:pPr>
              <a:buFont typeface="Wingdings" panose="05000000000000000000" pitchFamily="2" charset="2"/>
              <a:buChar char="q"/>
            </a:pP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F108F23-FC0B-4314-B247-AE02A0A3C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FUSER ALESSANDRO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2C6256C-DC73-43BA-B9DA-75663FCA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D13D-2234-46A7-B73E-18C030366BA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0221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B693C0DD-20F6-4AC0-9D12-EA8F806AB3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1395162"/>
              </p:ext>
            </p:extLst>
          </p:nvPr>
        </p:nvGraphicFramePr>
        <p:xfrm>
          <a:off x="1097280" y="758952"/>
          <a:ext cx="1005840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ottotitolo 6">
            <a:extLst>
              <a:ext uri="{FF2B5EF4-FFF2-40B4-BE49-F238E27FC236}">
                <a16:creationId xmlns:a16="http://schemas.microsoft.com/office/drawing/2014/main" id="{F82F34F4-E383-4595-86A2-7F7D459931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1FEDB0C-438D-4636-A6E7-D7E5056FA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FUSER ALESSANDRO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CA59048-CB28-47AB-85A9-9B96A2863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D13D-2234-46A7-B73E-18C030366BAE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1124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61367739-677B-4BA8-9A43-064CC46F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POSSONO SBAGLIARE</a:t>
            </a:r>
          </a:p>
        </p:txBody>
      </p:sp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F47BA3CC-C4B7-425D-A44E-37FD45C0A73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13685594"/>
              </p:ext>
            </p:extLst>
          </p:nvPr>
        </p:nvGraphicFramePr>
        <p:xfrm>
          <a:off x="1069975" y="2193925"/>
          <a:ext cx="4754563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Segnaposto contenuto 9">
            <a:extLst>
              <a:ext uri="{FF2B5EF4-FFF2-40B4-BE49-F238E27FC236}">
                <a16:creationId xmlns:a16="http://schemas.microsoft.com/office/drawing/2014/main" id="{62EF1881-721A-4AE2-B94A-7CCBE5322BB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56196017"/>
              </p:ext>
            </p:extLst>
          </p:nvPr>
        </p:nvGraphicFramePr>
        <p:xfrm>
          <a:off x="6364288" y="2193925"/>
          <a:ext cx="4754562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5F23AF4-08D6-4910-9A84-95FD6E5B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FUSER ALESSANDRO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4B39E78-E7FC-4C7A-8BD7-52D19AC9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D13D-2234-46A7-B73E-18C030366BAE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6962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209699-0675-4B1F-BC74-E4B5796CA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GLI ALUNNI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03620D2E-D0D8-4233-B8BC-F0FFAD2365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78059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299C461-05E8-4D48-B530-91EFFF73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FUSER ALESSANDRO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A8E3A06-0731-4603-A8F0-A4AC154A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D13D-2234-46A7-B73E-18C030366BAE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815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EE869C-A8D8-4D72-93DE-6A4A4BC2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QUANTO VI CONOSCETE?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527B552C-12E1-45F6-ABB4-97C3811599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02691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61FFF5-15F2-45F1-8314-86454D7CA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FUSER ALESSANDRO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12EB56E-E8B3-4C4E-9976-3DD16CEE6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D13D-2234-46A7-B73E-18C030366BAE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62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973412-F0A8-4695-A2DB-A89F4A5A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PERCHE’ L’INFORMATICA?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C36E9E-1DE6-476A-AA88-7EAB2D7D6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“And programming computers was so fascinating. You create your own little universe, and then it does what you </a:t>
            </a:r>
            <a:r>
              <a:rPr lang="it-IT" i="1" dirty="0" err="1"/>
              <a:t>tell</a:t>
            </a:r>
            <a:r>
              <a:rPr lang="it-IT" i="1" dirty="0"/>
              <a:t> </a:t>
            </a:r>
            <a:r>
              <a:rPr lang="it-IT" i="1" dirty="0" err="1"/>
              <a:t>it</a:t>
            </a:r>
            <a:r>
              <a:rPr lang="it-IT" i="1" dirty="0"/>
              <a:t> to do”</a:t>
            </a:r>
          </a:p>
          <a:p>
            <a:pPr marL="201168" lvl="1" indent="0">
              <a:buNone/>
            </a:pPr>
            <a:r>
              <a:rPr lang="en-US" b="1" i="1" dirty="0" err="1"/>
              <a:t>Vint</a:t>
            </a:r>
            <a:r>
              <a:rPr lang="en-US" b="1" i="1" dirty="0"/>
              <a:t> Cerf </a:t>
            </a:r>
            <a:r>
              <a:rPr lang="en-US" i="1" dirty="0"/>
              <a:t>(TCP/IP co-inventor and Turing Award)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“Most good programmers do programming not because they expect to get paid or get adulation by the public, but because it is fun to program”</a:t>
            </a:r>
          </a:p>
          <a:p>
            <a:pPr marL="201168" lvl="1" indent="0">
              <a:buNone/>
            </a:pPr>
            <a:r>
              <a:rPr lang="en-US" b="1" i="1" dirty="0"/>
              <a:t>Linus Torvalds </a:t>
            </a:r>
            <a:r>
              <a:rPr lang="en-US" i="1" dirty="0"/>
              <a:t>(principal developer of the Linux kernel)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“You might not think that programmers are artists, but programming is an extremely creative profession. It’s </a:t>
            </a:r>
            <a:r>
              <a:rPr lang="it-IT" i="1" dirty="0" err="1"/>
              <a:t>logic-based</a:t>
            </a:r>
            <a:r>
              <a:rPr lang="it-IT" i="1" dirty="0"/>
              <a:t> </a:t>
            </a:r>
            <a:r>
              <a:rPr lang="it-IT" i="1" dirty="0" err="1"/>
              <a:t>creativity</a:t>
            </a:r>
            <a:r>
              <a:rPr lang="it-IT" i="1" dirty="0"/>
              <a:t>”</a:t>
            </a:r>
          </a:p>
          <a:p>
            <a:pPr marL="201168" lvl="1" indent="0">
              <a:buNone/>
            </a:pPr>
            <a:r>
              <a:rPr lang="en-US" b="1" i="1" dirty="0"/>
              <a:t>John Romero </a:t>
            </a:r>
            <a:r>
              <a:rPr lang="en-US" i="1" dirty="0"/>
              <a:t>(co-founder of id Software)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B59C37B-9C50-40F0-858F-44EB0CB9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FUSER ALESSANDRO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2EEB091-8354-4540-8B32-E46BD832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D13D-2234-46A7-B73E-18C030366BAE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6306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3BFC55-45FA-41B4-8E99-96A4F10D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A COSA SERVE L’INFORMATICA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717747-8FB4-41E6-9B26-1709AB1DC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6007"/>
            <a:ext cx="10058400" cy="4023360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 L’utilizzo di dispositivi informatici è sempre più massiccio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 I dispositivi informatici sono fatti dagli essere umani, per cui capire tali dispositivi aiuta anche a capire come ragioniamo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 La programmazione addestra un determinato tipo di pensiero logico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 Programmando, si crea «vita» digitale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AAE1FE6-CC6F-4634-A4F8-FCEF1C0FE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FUSER ALESSANDRO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1959C97-6D84-48F2-85BE-60141BE5D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D13D-2234-46A7-B73E-18C030366BA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3419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6629DC-F212-46CE-9968-AB5318C6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4400" dirty="0"/>
              <a:t>COME SI IMPARA LA PROGRAMMAZIONE?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85459108-2BC1-4BD4-8758-63BC09EB68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214697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578FC59-F88A-4037-86A1-697DA9E9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FUSER ALESSANDRO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E97475B-1E4F-4E6C-9187-F0DCB090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D13D-2234-46A7-B73E-18C030366BA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808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F30F43-5D24-48F0-838D-28CD9079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IL METODO D’INSEGNAMENTO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EAADB9CA-9CA5-4218-895F-24764A8090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739955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BCD7802-2D90-4A72-BAB3-8F314962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FUSER ALESSANDRO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408AE36-87A2-4B78-8F9A-9BAC77B8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D13D-2234-46A7-B73E-18C030366BAE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846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D8BF9-39D8-437B-8777-4FFD48E39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STRUTTURA DI UNA LEZIONE TIPO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1CB38CD6-1379-406C-A5ED-09F5CD7166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56348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FD96425-AEB0-4605-8320-588F4AF51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FUSER ALESSANDRO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C5FA700-D138-49CC-B174-86EAB519B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D13D-2234-46A7-B73E-18C030366BAE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8342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gno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Legno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gn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1_Legno">
  <a:themeElements>
    <a:clrScheme name="Legn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gno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gn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</TotalTime>
  <Words>641</Words>
  <Application>Microsoft Office PowerPoint</Application>
  <PresentationFormat>Widescreen</PresentationFormat>
  <Paragraphs>136</Paragraphs>
  <Slides>21</Slides>
  <Notes>0</Notes>
  <HiddenSlides>4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21</vt:i4>
      </vt:variant>
    </vt:vector>
  </HeadingPairs>
  <TitlesOfParts>
    <vt:vector size="28" baseType="lpstr">
      <vt:lpstr>Arial</vt:lpstr>
      <vt:lpstr>Calibri</vt:lpstr>
      <vt:lpstr>Rockwell</vt:lpstr>
      <vt:lpstr>Rockwell Condensed</vt:lpstr>
      <vt:lpstr>Wingdings</vt:lpstr>
      <vt:lpstr>Legno</vt:lpstr>
      <vt:lpstr>1_Legno</vt:lpstr>
      <vt:lpstr>INFORMATICA</vt:lpstr>
      <vt:lpstr>DOCENTE</vt:lpstr>
      <vt:lpstr>GLI ALUNNI</vt:lpstr>
      <vt:lpstr>QUANTO VI CONOSCETE?</vt:lpstr>
      <vt:lpstr>PERCHE’ L’INFORMATICA?</vt:lpstr>
      <vt:lpstr>A COSA SERVE L’INFORMATICA</vt:lpstr>
      <vt:lpstr>COME SI IMPARA LA PROGRAMMAZIONE?</vt:lpstr>
      <vt:lpstr>IL METODO D’INSEGNAMENTO</vt:lpstr>
      <vt:lpstr>STRUTTURA DI UNA LEZIONE TIPO</vt:lpstr>
      <vt:lpstr>VALUTAZIONE</vt:lpstr>
      <vt:lpstr>VALUTAZIONE</vt:lpstr>
      <vt:lpstr>CRITERI DI VALUTAZIONE</vt:lpstr>
      <vt:lpstr>OLTRE L’INFORMATICA</vt:lpstr>
      <vt:lpstr>DIRITTI DELL’ALUNNO</vt:lpstr>
      <vt:lpstr>MA ANCHE DOVERI</vt:lpstr>
      <vt:lpstr>DAL PTOF</vt:lpstr>
      <vt:lpstr>ORGANIZZAZIONE</vt:lpstr>
      <vt:lpstr>OBIETTIVI DELL’ANNO</vt:lpstr>
      <vt:lpstr>COSA VI ASPETTATE DA QUESTO CORSO?</vt:lpstr>
      <vt:lpstr>Presentazione standard di PowerPoint</vt:lpstr>
      <vt:lpstr>POSSONO SBAGLIARE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INFORMATICA</dc:title>
  <dc:creator>Alessandro Fuser</dc:creator>
  <cp:lastModifiedBy>Alessandro Fuser</cp:lastModifiedBy>
  <cp:revision>17</cp:revision>
  <dcterms:created xsi:type="dcterms:W3CDTF">2018-09-12T14:03:16Z</dcterms:created>
  <dcterms:modified xsi:type="dcterms:W3CDTF">2018-10-05T13:16:57Z</dcterms:modified>
</cp:coreProperties>
</file>