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6" r:id="rId8"/>
    <p:sldId id="267" r:id="rId9"/>
    <p:sldId id="268" r:id="rId10"/>
    <p:sldId id="262" r:id="rId11"/>
    <p:sldId id="263"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F998-B823-49B9-BAF5-54CB1C222AF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D43A795C-E336-4BB8-84C7-80A37DD64341}">
      <dgm:prSet/>
      <dgm:spPr/>
      <dgm:t>
        <a:bodyPr/>
        <a:lstStyle/>
        <a:p>
          <a:pPr algn="ctr"/>
          <a:r>
            <a:rPr lang="it-IT" dirty="0"/>
            <a:t>Autobus</a:t>
          </a:r>
        </a:p>
      </dgm:t>
    </dgm:pt>
    <dgm:pt modelId="{23A8D3CD-1F6B-48B6-B17A-CC3668F3CC77}" type="parTrans" cxnId="{4016D1ED-4F7D-4496-A51F-86EF4943E8C0}">
      <dgm:prSet/>
      <dgm:spPr/>
      <dgm:t>
        <a:bodyPr/>
        <a:lstStyle/>
        <a:p>
          <a:pPr algn="ctr"/>
          <a:endParaRPr lang="it-IT"/>
        </a:p>
      </dgm:t>
    </dgm:pt>
    <dgm:pt modelId="{F395DF28-257F-4D9C-B0DF-EA3777CE7F3E}" type="sibTrans" cxnId="{4016D1ED-4F7D-4496-A51F-86EF4943E8C0}">
      <dgm:prSet/>
      <dgm:spPr/>
      <dgm:t>
        <a:bodyPr/>
        <a:lstStyle/>
        <a:p>
          <a:pPr algn="ctr"/>
          <a:endParaRPr lang="it-IT"/>
        </a:p>
      </dgm:t>
    </dgm:pt>
    <dgm:pt modelId="{2AB45D97-4385-4FC8-8896-45759452A8E1}">
      <dgm:prSet/>
      <dgm:spPr/>
      <dgm:t>
        <a:bodyPr/>
        <a:lstStyle/>
        <a:p>
          <a:pPr algn="ctr"/>
          <a:r>
            <a:rPr lang="it-IT" dirty="0"/>
            <a:t>Fermata</a:t>
          </a:r>
        </a:p>
      </dgm:t>
    </dgm:pt>
    <dgm:pt modelId="{4AF50FEE-7A95-4AA3-AF5B-8A69457CD844}" type="parTrans" cxnId="{52BF57D2-1870-4747-8897-983184E2EE69}">
      <dgm:prSet/>
      <dgm:spPr/>
      <dgm:t>
        <a:bodyPr/>
        <a:lstStyle/>
        <a:p>
          <a:pPr algn="ctr"/>
          <a:endParaRPr lang="it-IT"/>
        </a:p>
      </dgm:t>
    </dgm:pt>
    <dgm:pt modelId="{DC3497A0-C308-41AA-BCCE-E5ED7D02A35F}" type="sibTrans" cxnId="{52BF57D2-1870-4747-8897-983184E2EE69}">
      <dgm:prSet/>
      <dgm:spPr/>
      <dgm:t>
        <a:bodyPr/>
        <a:lstStyle/>
        <a:p>
          <a:pPr algn="ctr"/>
          <a:endParaRPr lang="it-IT"/>
        </a:p>
      </dgm:t>
    </dgm:pt>
    <dgm:pt modelId="{786AB905-6B01-4A81-8970-CA11787BD461}">
      <dgm:prSet/>
      <dgm:spPr/>
      <dgm:t>
        <a:bodyPr/>
        <a:lstStyle/>
        <a:p>
          <a:pPr algn="ctr"/>
          <a:r>
            <a:rPr lang="it-IT" dirty="0"/>
            <a:t>Passaggio</a:t>
          </a:r>
        </a:p>
      </dgm:t>
    </dgm:pt>
    <dgm:pt modelId="{C3648104-2052-4B48-9307-1A00312269E2}" type="parTrans" cxnId="{3A17EF40-AFA1-4641-9FBD-6841F440780D}">
      <dgm:prSet/>
      <dgm:spPr/>
      <dgm:t>
        <a:bodyPr/>
        <a:lstStyle/>
        <a:p>
          <a:pPr algn="ctr"/>
          <a:endParaRPr lang="it-IT"/>
        </a:p>
      </dgm:t>
    </dgm:pt>
    <dgm:pt modelId="{00401FAF-3BD7-4060-B00E-6E97CC4BEF3D}" type="sibTrans" cxnId="{3A17EF40-AFA1-4641-9FBD-6841F440780D}">
      <dgm:prSet/>
      <dgm:spPr/>
      <dgm:t>
        <a:bodyPr/>
        <a:lstStyle/>
        <a:p>
          <a:pPr algn="ctr"/>
          <a:endParaRPr lang="it-IT"/>
        </a:p>
      </dgm:t>
    </dgm:pt>
    <dgm:pt modelId="{058E32F7-CC06-4CD4-8EA8-1823E347A845}">
      <dgm:prSet/>
      <dgm:spPr/>
      <dgm:t>
        <a:bodyPr/>
        <a:lstStyle/>
        <a:p>
          <a:pPr algn="ctr"/>
          <a:r>
            <a:rPr lang="it-IT" dirty="0"/>
            <a:t>Autista</a:t>
          </a:r>
        </a:p>
      </dgm:t>
    </dgm:pt>
    <dgm:pt modelId="{ACD76554-E268-4FA0-8208-863477E60B1D}" type="parTrans" cxnId="{DF696F8F-435B-46E1-93E9-FDE9BE12B3AA}">
      <dgm:prSet/>
      <dgm:spPr/>
      <dgm:t>
        <a:bodyPr/>
        <a:lstStyle/>
        <a:p>
          <a:pPr algn="ctr"/>
          <a:endParaRPr lang="it-IT"/>
        </a:p>
      </dgm:t>
    </dgm:pt>
    <dgm:pt modelId="{F33D69C8-8CF2-404C-9C47-2F918BC488C5}" type="sibTrans" cxnId="{DF696F8F-435B-46E1-93E9-FDE9BE12B3AA}">
      <dgm:prSet/>
      <dgm:spPr/>
      <dgm:t>
        <a:bodyPr/>
        <a:lstStyle/>
        <a:p>
          <a:pPr algn="ctr"/>
          <a:endParaRPr lang="it-IT"/>
        </a:p>
      </dgm:t>
    </dgm:pt>
    <dgm:pt modelId="{9CB59DC4-9753-46B3-992C-56ADA1B783FF}">
      <dgm:prSet/>
      <dgm:spPr/>
      <dgm:t>
        <a:bodyPr/>
        <a:lstStyle/>
        <a:p>
          <a:pPr algn="ctr"/>
          <a:r>
            <a:rPr lang="it-IT" dirty="0"/>
            <a:t>Persona</a:t>
          </a:r>
        </a:p>
      </dgm:t>
    </dgm:pt>
    <dgm:pt modelId="{868C108A-DA47-4999-850C-C5AD2B644309}" type="parTrans" cxnId="{FA5F0CC4-1712-48F2-A3A7-B4913E0CA9FA}">
      <dgm:prSet/>
      <dgm:spPr/>
      <dgm:t>
        <a:bodyPr/>
        <a:lstStyle/>
        <a:p>
          <a:endParaRPr lang="it-IT"/>
        </a:p>
      </dgm:t>
    </dgm:pt>
    <dgm:pt modelId="{7AFC6E40-82CB-454E-8816-A8E64FBE3B8A}" type="sibTrans" cxnId="{FA5F0CC4-1712-48F2-A3A7-B4913E0CA9FA}">
      <dgm:prSet/>
      <dgm:spPr/>
      <dgm:t>
        <a:bodyPr/>
        <a:lstStyle/>
        <a:p>
          <a:endParaRPr lang="it-IT"/>
        </a:p>
      </dgm:t>
    </dgm:pt>
    <dgm:pt modelId="{8DD30A99-AE71-47ED-B2F6-1F2D8319C061}">
      <dgm:prSet/>
      <dgm:spPr/>
      <dgm:t>
        <a:bodyPr/>
        <a:lstStyle/>
        <a:p>
          <a:pPr algn="ctr"/>
          <a:r>
            <a:rPr lang="it-IT" dirty="0"/>
            <a:t>Timbro</a:t>
          </a:r>
        </a:p>
      </dgm:t>
    </dgm:pt>
    <dgm:pt modelId="{E605164D-ACF2-4AFC-86F2-6A64AC1078FD}" type="parTrans" cxnId="{873E1A7F-034D-4D80-8D32-23B215B83A8F}">
      <dgm:prSet/>
      <dgm:spPr/>
      <dgm:t>
        <a:bodyPr/>
        <a:lstStyle/>
        <a:p>
          <a:endParaRPr lang="it-IT"/>
        </a:p>
      </dgm:t>
    </dgm:pt>
    <dgm:pt modelId="{66DF3169-BD44-4EDB-AE63-108C449DEED2}" type="sibTrans" cxnId="{873E1A7F-034D-4D80-8D32-23B215B83A8F}">
      <dgm:prSet/>
      <dgm:spPr/>
      <dgm:t>
        <a:bodyPr/>
        <a:lstStyle/>
        <a:p>
          <a:endParaRPr lang="it-IT"/>
        </a:p>
      </dgm:t>
    </dgm:pt>
    <dgm:pt modelId="{0B96FDC2-653F-4BF2-BAC2-AAEBD9C8E056}" type="pres">
      <dgm:prSet presAssocID="{50BEF998-B823-49B9-BAF5-54CB1C222AFB}" presName="linear" presStyleCnt="0">
        <dgm:presLayoutVars>
          <dgm:animLvl val="lvl"/>
          <dgm:resizeHandles val="exact"/>
        </dgm:presLayoutVars>
      </dgm:prSet>
      <dgm:spPr/>
    </dgm:pt>
    <dgm:pt modelId="{69D471FE-8305-4BA0-B0D4-37801F3036D5}" type="pres">
      <dgm:prSet presAssocID="{D43A795C-E336-4BB8-84C7-80A37DD64341}" presName="parentText" presStyleLbl="node1" presStyleIdx="0" presStyleCnt="6">
        <dgm:presLayoutVars>
          <dgm:chMax val="0"/>
          <dgm:bulletEnabled val="1"/>
        </dgm:presLayoutVars>
      </dgm:prSet>
      <dgm:spPr/>
    </dgm:pt>
    <dgm:pt modelId="{7D2722D9-C65F-4E82-8093-B1A1871DA7A8}" type="pres">
      <dgm:prSet presAssocID="{F395DF28-257F-4D9C-B0DF-EA3777CE7F3E}" presName="spacer" presStyleCnt="0"/>
      <dgm:spPr/>
    </dgm:pt>
    <dgm:pt modelId="{AD12054F-EEF4-4EBD-92C1-C5944EDC5580}" type="pres">
      <dgm:prSet presAssocID="{2AB45D97-4385-4FC8-8896-45759452A8E1}" presName="parentText" presStyleLbl="node1" presStyleIdx="1" presStyleCnt="6">
        <dgm:presLayoutVars>
          <dgm:chMax val="0"/>
          <dgm:bulletEnabled val="1"/>
        </dgm:presLayoutVars>
      </dgm:prSet>
      <dgm:spPr/>
    </dgm:pt>
    <dgm:pt modelId="{B2421AF6-01FA-47F6-BAA4-2B76CAD07629}" type="pres">
      <dgm:prSet presAssocID="{DC3497A0-C308-41AA-BCCE-E5ED7D02A35F}" presName="spacer" presStyleCnt="0"/>
      <dgm:spPr/>
    </dgm:pt>
    <dgm:pt modelId="{EF997244-8202-49EE-8130-3813B098B875}" type="pres">
      <dgm:prSet presAssocID="{786AB905-6B01-4A81-8970-CA11787BD461}" presName="parentText" presStyleLbl="node1" presStyleIdx="2" presStyleCnt="6">
        <dgm:presLayoutVars>
          <dgm:chMax val="0"/>
          <dgm:bulletEnabled val="1"/>
        </dgm:presLayoutVars>
      </dgm:prSet>
      <dgm:spPr/>
    </dgm:pt>
    <dgm:pt modelId="{E48C0504-4A8B-4622-8E9C-1708FFDE1E50}" type="pres">
      <dgm:prSet presAssocID="{00401FAF-3BD7-4060-B00E-6E97CC4BEF3D}" presName="spacer" presStyleCnt="0"/>
      <dgm:spPr/>
    </dgm:pt>
    <dgm:pt modelId="{136C01BC-A52F-4E75-A541-F50C6DB2CD04}" type="pres">
      <dgm:prSet presAssocID="{058E32F7-CC06-4CD4-8EA8-1823E347A845}" presName="parentText" presStyleLbl="node1" presStyleIdx="3" presStyleCnt="6">
        <dgm:presLayoutVars>
          <dgm:chMax val="0"/>
          <dgm:bulletEnabled val="1"/>
        </dgm:presLayoutVars>
      </dgm:prSet>
      <dgm:spPr/>
    </dgm:pt>
    <dgm:pt modelId="{1760A22F-F3DF-4B7E-ADD9-1307BCDB6104}" type="pres">
      <dgm:prSet presAssocID="{F33D69C8-8CF2-404C-9C47-2F918BC488C5}" presName="spacer" presStyleCnt="0"/>
      <dgm:spPr/>
    </dgm:pt>
    <dgm:pt modelId="{6BB2A207-4493-4455-8A30-C28F6E0CD78F}" type="pres">
      <dgm:prSet presAssocID="{9CB59DC4-9753-46B3-992C-56ADA1B783FF}" presName="parentText" presStyleLbl="node1" presStyleIdx="4" presStyleCnt="6">
        <dgm:presLayoutVars>
          <dgm:chMax val="0"/>
          <dgm:bulletEnabled val="1"/>
        </dgm:presLayoutVars>
      </dgm:prSet>
      <dgm:spPr/>
    </dgm:pt>
    <dgm:pt modelId="{289C11ED-DEF9-4281-8297-AD63B6C52086}" type="pres">
      <dgm:prSet presAssocID="{7AFC6E40-82CB-454E-8816-A8E64FBE3B8A}" presName="spacer" presStyleCnt="0"/>
      <dgm:spPr/>
    </dgm:pt>
    <dgm:pt modelId="{37272D99-D2A0-4097-864E-185793F93980}" type="pres">
      <dgm:prSet presAssocID="{8DD30A99-AE71-47ED-B2F6-1F2D8319C061}" presName="parentText" presStyleLbl="node1" presStyleIdx="5" presStyleCnt="6">
        <dgm:presLayoutVars>
          <dgm:chMax val="0"/>
          <dgm:bulletEnabled val="1"/>
        </dgm:presLayoutVars>
      </dgm:prSet>
      <dgm:spPr/>
    </dgm:pt>
  </dgm:ptLst>
  <dgm:cxnLst>
    <dgm:cxn modelId="{986CC906-8361-4232-ABB6-337C9C43717F}" type="presOf" srcId="{058E32F7-CC06-4CD4-8EA8-1823E347A845}" destId="{136C01BC-A52F-4E75-A541-F50C6DB2CD04}" srcOrd="0" destOrd="0" presId="urn:microsoft.com/office/officeart/2005/8/layout/vList2"/>
    <dgm:cxn modelId="{1F79A013-55AC-42D4-8E4F-7DA12AC9BBD7}" type="presOf" srcId="{8DD30A99-AE71-47ED-B2F6-1F2D8319C061}" destId="{37272D99-D2A0-4097-864E-185793F93980}" srcOrd="0" destOrd="0" presId="urn:microsoft.com/office/officeart/2005/8/layout/vList2"/>
    <dgm:cxn modelId="{50459F20-EBC4-402D-91CB-21C725559858}" type="presOf" srcId="{D43A795C-E336-4BB8-84C7-80A37DD64341}" destId="{69D471FE-8305-4BA0-B0D4-37801F3036D5}" srcOrd="0" destOrd="0" presId="urn:microsoft.com/office/officeart/2005/8/layout/vList2"/>
    <dgm:cxn modelId="{B9CABA35-D7C1-40BF-96C6-649B3A1FC2BF}" type="presOf" srcId="{2AB45D97-4385-4FC8-8896-45759452A8E1}" destId="{AD12054F-EEF4-4EBD-92C1-C5944EDC5580}" srcOrd="0" destOrd="0" presId="urn:microsoft.com/office/officeart/2005/8/layout/vList2"/>
    <dgm:cxn modelId="{3A17EF40-AFA1-4641-9FBD-6841F440780D}" srcId="{50BEF998-B823-49B9-BAF5-54CB1C222AFB}" destId="{786AB905-6B01-4A81-8970-CA11787BD461}" srcOrd="2" destOrd="0" parTransId="{C3648104-2052-4B48-9307-1A00312269E2}" sibTransId="{00401FAF-3BD7-4060-B00E-6E97CC4BEF3D}"/>
    <dgm:cxn modelId="{ECC5D447-8D10-44C2-A34C-63FE50FBC3FF}" type="presOf" srcId="{9CB59DC4-9753-46B3-992C-56ADA1B783FF}" destId="{6BB2A207-4493-4455-8A30-C28F6E0CD78F}" srcOrd="0" destOrd="0" presId="urn:microsoft.com/office/officeart/2005/8/layout/vList2"/>
    <dgm:cxn modelId="{873E1A7F-034D-4D80-8D32-23B215B83A8F}" srcId="{50BEF998-B823-49B9-BAF5-54CB1C222AFB}" destId="{8DD30A99-AE71-47ED-B2F6-1F2D8319C061}" srcOrd="5" destOrd="0" parTransId="{E605164D-ACF2-4AFC-86F2-6A64AC1078FD}" sibTransId="{66DF3169-BD44-4EDB-AE63-108C449DEED2}"/>
    <dgm:cxn modelId="{DF696F8F-435B-46E1-93E9-FDE9BE12B3AA}" srcId="{50BEF998-B823-49B9-BAF5-54CB1C222AFB}" destId="{058E32F7-CC06-4CD4-8EA8-1823E347A845}" srcOrd="3" destOrd="0" parTransId="{ACD76554-E268-4FA0-8208-863477E60B1D}" sibTransId="{F33D69C8-8CF2-404C-9C47-2F918BC488C5}"/>
    <dgm:cxn modelId="{FA5F0CC4-1712-48F2-A3A7-B4913E0CA9FA}" srcId="{50BEF998-B823-49B9-BAF5-54CB1C222AFB}" destId="{9CB59DC4-9753-46B3-992C-56ADA1B783FF}" srcOrd="4" destOrd="0" parTransId="{868C108A-DA47-4999-850C-C5AD2B644309}" sibTransId="{7AFC6E40-82CB-454E-8816-A8E64FBE3B8A}"/>
    <dgm:cxn modelId="{52BF57D2-1870-4747-8897-983184E2EE69}" srcId="{50BEF998-B823-49B9-BAF5-54CB1C222AFB}" destId="{2AB45D97-4385-4FC8-8896-45759452A8E1}" srcOrd="1" destOrd="0" parTransId="{4AF50FEE-7A95-4AA3-AF5B-8A69457CD844}" sibTransId="{DC3497A0-C308-41AA-BCCE-E5ED7D02A35F}"/>
    <dgm:cxn modelId="{C17CF8DF-6942-49CA-B464-F4A60E85A8A1}" type="presOf" srcId="{786AB905-6B01-4A81-8970-CA11787BD461}" destId="{EF997244-8202-49EE-8130-3813B098B875}" srcOrd="0" destOrd="0" presId="urn:microsoft.com/office/officeart/2005/8/layout/vList2"/>
    <dgm:cxn modelId="{D5C200E7-46FD-4E30-8214-2BE25AC6C7FA}" type="presOf" srcId="{50BEF998-B823-49B9-BAF5-54CB1C222AFB}" destId="{0B96FDC2-653F-4BF2-BAC2-AAEBD9C8E056}" srcOrd="0" destOrd="0" presId="urn:microsoft.com/office/officeart/2005/8/layout/vList2"/>
    <dgm:cxn modelId="{4016D1ED-4F7D-4496-A51F-86EF4943E8C0}" srcId="{50BEF998-B823-49B9-BAF5-54CB1C222AFB}" destId="{D43A795C-E336-4BB8-84C7-80A37DD64341}" srcOrd="0" destOrd="0" parTransId="{23A8D3CD-1F6B-48B6-B17A-CC3668F3CC77}" sibTransId="{F395DF28-257F-4D9C-B0DF-EA3777CE7F3E}"/>
    <dgm:cxn modelId="{B806BBD1-756C-498B-9538-6F027953045D}" type="presParOf" srcId="{0B96FDC2-653F-4BF2-BAC2-AAEBD9C8E056}" destId="{69D471FE-8305-4BA0-B0D4-37801F3036D5}" srcOrd="0" destOrd="0" presId="urn:microsoft.com/office/officeart/2005/8/layout/vList2"/>
    <dgm:cxn modelId="{235CC2E1-1BD3-4D90-B521-93B355FA1AFB}" type="presParOf" srcId="{0B96FDC2-653F-4BF2-BAC2-AAEBD9C8E056}" destId="{7D2722D9-C65F-4E82-8093-B1A1871DA7A8}" srcOrd="1" destOrd="0" presId="urn:microsoft.com/office/officeart/2005/8/layout/vList2"/>
    <dgm:cxn modelId="{B7EB5CD1-B37C-4998-9403-816DC8A3E5B5}" type="presParOf" srcId="{0B96FDC2-653F-4BF2-BAC2-AAEBD9C8E056}" destId="{AD12054F-EEF4-4EBD-92C1-C5944EDC5580}" srcOrd="2" destOrd="0" presId="urn:microsoft.com/office/officeart/2005/8/layout/vList2"/>
    <dgm:cxn modelId="{3F4301D0-EB2E-42B3-B311-295D377867B9}" type="presParOf" srcId="{0B96FDC2-653F-4BF2-BAC2-AAEBD9C8E056}" destId="{B2421AF6-01FA-47F6-BAA4-2B76CAD07629}" srcOrd="3" destOrd="0" presId="urn:microsoft.com/office/officeart/2005/8/layout/vList2"/>
    <dgm:cxn modelId="{0C23D83E-D8B4-4D52-9514-256EC082EA3D}" type="presParOf" srcId="{0B96FDC2-653F-4BF2-BAC2-AAEBD9C8E056}" destId="{EF997244-8202-49EE-8130-3813B098B875}" srcOrd="4" destOrd="0" presId="urn:microsoft.com/office/officeart/2005/8/layout/vList2"/>
    <dgm:cxn modelId="{7EB432E6-C5B7-495D-83B4-3CA95F784E4D}" type="presParOf" srcId="{0B96FDC2-653F-4BF2-BAC2-AAEBD9C8E056}" destId="{E48C0504-4A8B-4622-8E9C-1708FFDE1E50}" srcOrd="5" destOrd="0" presId="urn:microsoft.com/office/officeart/2005/8/layout/vList2"/>
    <dgm:cxn modelId="{01E34382-6355-462D-A515-8FE15AC21779}" type="presParOf" srcId="{0B96FDC2-653F-4BF2-BAC2-AAEBD9C8E056}" destId="{136C01BC-A52F-4E75-A541-F50C6DB2CD04}" srcOrd="6" destOrd="0" presId="urn:microsoft.com/office/officeart/2005/8/layout/vList2"/>
    <dgm:cxn modelId="{3990951B-D2B6-48DE-BE74-BB86A69F2C4E}" type="presParOf" srcId="{0B96FDC2-653F-4BF2-BAC2-AAEBD9C8E056}" destId="{1760A22F-F3DF-4B7E-ADD9-1307BCDB6104}" srcOrd="7" destOrd="0" presId="urn:microsoft.com/office/officeart/2005/8/layout/vList2"/>
    <dgm:cxn modelId="{D2DEC762-8EBC-4647-B630-22A2A49700EA}" type="presParOf" srcId="{0B96FDC2-653F-4BF2-BAC2-AAEBD9C8E056}" destId="{6BB2A207-4493-4455-8A30-C28F6E0CD78F}" srcOrd="8" destOrd="0" presId="urn:microsoft.com/office/officeart/2005/8/layout/vList2"/>
    <dgm:cxn modelId="{531C7106-342B-4F96-B48D-1CF2151F5FE9}" type="presParOf" srcId="{0B96FDC2-653F-4BF2-BAC2-AAEBD9C8E056}" destId="{289C11ED-DEF9-4281-8297-AD63B6C52086}" srcOrd="9" destOrd="0" presId="urn:microsoft.com/office/officeart/2005/8/layout/vList2"/>
    <dgm:cxn modelId="{81B840FE-F518-42F8-89CF-F1CCA117D3B3}" type="presParOf" srcId="{0B96FDC2-653F-4BF2-BAC2-AAEBD9C8E056}" destId="{37272D99-D2A0-4097-864E-185793F9398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13C5DC-BD3E-49E3-A027-67F8157AABD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B97566D-A499-43AC-AC5A-446CFD1FA7D4}">
      <dgm:prSet/>
      <dgm:spPr/>
      <dgm:t>
        <a:bodyPr/>
        <a:lstStyle/>
        <a:p>
          <a:r>
            <a:rPr lang="it-IT"/>
            <a:t>Fermata(</a:t>
          </a:r>
          <a:r>
            <a:rPr lang="it-IT" u="sng"/>
            <a:t>Nome</a:t>
          </a:r>
          <a:r>
            <a:rPr lang="it-IT"/>
            <a:t>, Indirizzo)</a:t>
          </a:r>
        </a:p>
      </dgm:t>
    </dgm:pt>
    <dgm:pt modelId="{2667107A-6975-4B31-9908-44DFAB6BCBCC}" type="parTrans" cxnId="{1409AD51-9F6F-4DD3-9A74-F618B4CE3C42}">
      <dgm:prSet/>
      <dgm:spPr/>
      <dgm:t>
        <a:bodyPr/>
        <a:lstStyle/>
        <a:p>
          <a:endParaRPr lang="it-IT"/>
        </a:p>
      </dgm:t>
    </dgm:pt>
    <dgm:pt modelId="{4F2EFA57-695B-48F1-9C87-324C0AE80EFE}" type="sibTrans" cxnId="{1409AD51-9F6F-4DD3-9A74-F618B4CE3C42}">
      <dgm:prSet/>
      <dgm:spPr/>
      <dgm:t>
        <a:bodyPr/>
        <a:lstStyle/>
        <a:p>
          <a:endParaRPr lang="it-IT"/>
        </a:p>
      </dgm:t>
    </dgm:pt>
    <dgm:pt modelId="{B13B3E37-3E28-40A4-80D6-00AC332CC1E4}">
      <dgm:prSet/>
      <dgm:spPr/>
      <dgm:t>
        <a:bodyPr/>
        <a:lstStyle/>
        <a:p>
          <a:r>
            <a:rPr lang="it-IT"/>
            <a:t>Passaggio(</a:t>
          </a:r>
          <a:r>
            <a:rPr lang="it-IT" u="sng"/>
            <a:t>Orario</a:t>
          </a:r>
          <a:r>
            <a:rPr lang="it-IT"/>
            <a:t>)</a:t>
          </a:r>
        </a:p>
      </dgm:t>
    </dgm:pt>
    <dgm:pt modelId="{76E2670E-C6DE-479A-89EC-209A00DE0594}" type="parTrans" cxnId="{965A9B6A-5BDF-4887-97C5-607A784E51C7}">
      <dgm:prSet/>
      <dgm:spPr/>
      <dgm:t>
        <a:bodyPr/>
        <a:lstStyle/>
        <a:p>
          <a:endParaRPr lang="it-IT"/>
        </a:p>
      </dgm:t>
    </dgm:pt>
    <dgm:pt modelId="{D7F9164D-BA0A-43E9-AC36-16AEF94E82C4}" type="sibTrans" cxnId="{965A9B6A-5BDF-4887-97C5-607A784E51C7}">
      <dgm:prSet/>
      <dgm:spPr/>
      <dgm:t>
        <a:bodyPr/>
        <a:lstStyle/>
        <a:p>
          <a:endParaRPr lang="it-IT"/>
        </a:p>
      </dgm:t>
    </dgm:pt>
    <dgm:pt modelId="{9DB0D7E7-EF24-4EA9-8718-9D410BE706AD}">
      <dgm:prSet/>
      <dgm:spPr/>
      <dgm:t>
        <a:bodyPr/>
        <a:lstStyle/>
        <a:p>
          <a:r>
            <a:rPr lang="it-IT"/>
            <a:t>Autobus(</a:t>
          </a:r>
          <a:r>
            <a:rPr lang="it-IT" u="sng"/>
            <a:t>Codice Autobus</a:t>
          </a:r>
          <a:r>
            <a:rPr lang="it-IT"/>
            <a:t>, </a:t>
          </a:r>
          <a:r>
            <a:rPr lang="it-IT" u="sng"/>
            <a:t>Codice Cartellino</a:t>
          </a:r>
          <a:r>
            <a:rPr lang="it-IT"/>
            <a:t>, Nome, Cognome, Data Nascita, Foto Riconoscimento)</a:t>
          </a:r>
        </a:p>
      </dgm:t>
    </dgm:pt>
    <dgm:pt modelId="{B708C962-1D26-4658-88AA-E9EC7C2C4D78}" type="parTrans" cxnId="{2CAEE981-EBEC-42E5-B464-78110FFB3F60}">
      <dgm:prSet/>
      <dgm:spPr/>
      <dgm:t>
        <a:bodyPr/>
        <a:lstStyle/>
        <a:p>
          <a:endParaRPr lang="it-IT"/>
        </a:p>
      </dgm:t>
    </dgm:pt>
    <dgm:pt modelId="{A940804A-29BE-4055-A550-0B2B25E8E26E}" type="sibTrans" cxnId="{2CAEE981-EBEC-42E5-B464-78110FFB3F60}">
      <dgm:prSet/>
      <dgm:spPr/>
      <dgm:t>
        <a:bodyPr/>
        <a:lstStyle/>
        <a:p>
          <a:endParaRPr lang="it-IT"/>
        </a:p>
      </dgm:t>
    </dgm:pt>
    <dgm:pt modelId="{36AB3B98-0FB5-4B97-95B3-FC99EF00C87B}">
      <dgm:prSet/>
      <dgm:spPr/>
      <dgm:t>
        <a:bodyPr/>
        <a:lstStyle/>
        <a:p>
          <a:r>
            <a:rPr lang="it-IT"/>
            <a:t>Persona(</a:t>
          </a:r>
          <a:r>
            <a:rPr lang="it-IT" u="sng"/>
            <a:t>Codice Tessera</a:t>
          </a:r>
          <a:r>
            <a:rPr lang="it-IT"/>
            <a:t>, Nome, Cognome, Data Nascita, Foto Riconoscimento)</a:t>
          </a:r>
        </a:p>
      </dgm:t>
    </dgm:pt>
    <dgm:pt modelId="{B6218E37-6800-499F-A7DC-A6E1A636FCEA}" type="parTrans" cxnId="{BEAF1927-51EB-4405-BEBE-6F48171F944D}">
      <dgm:prSet/>
      <dgm:spPr/>
      <dgm:t>
        <a:bodyPr/>
        <a:lstStyle/>
        <a:p>
          <a:endParaRPr lang="it-IT"/>
        </a:p>
      </dgm:t>
    </dgm:pt>
    <dgm:pt modelId="{7503F7B4-55F6-4D08-BDFE-7814432E3C83}" type="sibTrans" cxnId="{BEAF1927-51EB-4405-BEBE-6F48171F944D}">
      <dgm:prSet/>
      <dgm:spPr/>
      <dgm:t>
        <a:bodyPr/>
        <a:lstStyle/>
        <a:p>
          <a:endParaRPr lang="it-IT"/>
        </a:p>
      </dgm:t>
    </dgm:pt>
    <dgm:pt modelId="{D989C22B-3295-4B3B-BD6D-A6F17D69863E}">
      <dgm:prSet/>
      <dgm:spPr/>
      <dgm:t>
        <a:bodyPr/>
        <a:lstStyle/>
        <a:p>
          <a:r>
            <a:rPr lang="it-IT"/>
            <a:t>Timbro(</a:t>
          </a:r>
          <a:r>
            <a:rPr lang="it-IT" u="sng"/>
            <a:t>Orario</a:t>
          </a:r>
          <a:r>
            <a:rPr lang="it-IT"/>
            <a:t>)</a:t>
          </a:r>
        </a:p>
      </dgm:t>
    </dgm:pt>
    <dgm:pt modelId="{818D20DA-19DD-441F-BAF1-4D95FD2E6F00}" type="parTrans" cxnId="{1883CFC9-BF70-4146-A091-82467E5639F9}">
      <dgm:prSet/>
      <dgm:spPr/>
      <dgm:t>
        <a:bodyPr/>
        <a:lstStyle/>
        <a:p>
          <a:endParaRPr lang="it-IT"/>
        </a:p>
      </dgm:t>
    </dgm:pt>
    <dgm:pt modelId="{A0E76F9E-1722-4456-9925-6B1FAECF0101}" type="sibTrans" cxnId="{1883CFC9-BF70-4146-A091-82467E5639F9}">
      <dgm:prSet/>
      <dgm:spPr/>
      <dgm:t>
        <a:bodyPr/>
        <a:lstStyle/>
        <a:p>
          <a:endParaRPr lang="it-IT"/>
        </a:p>
      </dgm:t>
    </dgm:pt>
    <dgm:pt modelId="{B6264112-4478-40D0-9601-BC92BA6E1511}">
      <dgm:prSet/>
      <dgm:spPr/>
      <dgm:t>
        <a:bodyPr/>
        <a:lstStyle/>
        <a:p>
          <a:r>
            <a:rPr lang="it-IT"/>
            <a:t>Sale(</a:t>
          </a:r>
          <a:r>
            <a:rPr lang="it-IT" u="sng"/>
            <a:t>Codice Autobus</a:t>
          </a:r>
          <a:r>
            <a:rPr lang="it-IT"/>
            <a:t>, </a:t>
          </a:r>
          <a:r>
            <a:rPr lang="it-IT" u="sng"/>
            <a:t>Codice Tessera</a:t>
          </a:r>
          <a:r>
            <a:rPr lang="it-IT"/>
            <a:t>, </a:t>
          </a:r>
          <a:r>
            <a:rPr lang="it-IT" u="sng"/>
            <a:t>Orario Timbro</a:t>
          </a:r>
          <a:r>
            <a:rPr lang="it-IT"/>
            <a:t>)</a:t>
          </a:r>
        </a:p>
      </dgm:t>
    </dgm:pt>
    <dgm:pt modelId="{1A884403-D74F-4452-AF4B-00E706E4BAA3}" type="parTrans" cxnId="{AFB1033F-0B3C-45E2-B945-B78CCB6C6942}">
      <dgm:prSet/>
      <dgm:spPr/>
      <dgm:t>
        <a:bodyPr/>
        <a:lstStyle/>
        <a:p>
          <a:endParaRPr lang="it-IT"/>
        </a:p>
      </dgm:t>
    </dgm:pt>
    <dgm:pt modelId="{CC28F9D1-9474-4252-9559-BB679D9D6553}" type="sibTrans" cxnId="{AFB1033F-0B3C-45E2-B945-B78CCB6C6942}">
      <dgm:prSet/>
      <dgm:spPr/>
      <dgm:t>
        <a:bodyPr/>
        <a:lstStyle/>
        <a:p>
          <a:endParaRPr lang="it-IT"/>
        </a:p>
      </dgm:t>
    </dgm:pt>
    <dgm:pt modelId="{248BEACA-A788-4F23-B74C-A3A06B9BFBD8}">
      <dgm:prSet/>
      <dgm:spPr/>
      <dgm:t>
        <a:bodyPr/>
        <a:lstStyle/>
        <a:p>
          <a:r>
            <a:rPr lang="it-IT"/>
            <a:t>Effettua(</a:t>
          </a:r>
          <a:r>
            <a:rPr lang="it-IT" u="sng"/>
            <a:t>Codice Autobus</a:t>
          </a:r>
          <a:r>
            <a:rPr lang="it-IT"/>
            <a:t>, </a:t>
          </a:r>
          <a:r>
            <a:rPr lang="it-IT" u="sng"/>
            <a:t>Nome</a:t>
          </a:r>
          <a:r>
            <a:rPr lang="it-IT"/>
            <a:t>, </a:t>
          </a:r>
          <a:r>
            <a:rPr lang="it-IT" u="sng"/>
            <a:t>Orario Passaggio</a:t>
          </a:r>
          <a:r>
            <a:rPr lang="it-IT"/>
            <a:t>)</a:t>
          </a:r>
        </a:p>
      </dgm:t>
    </dgm:pt>
    <dgm:pt modelId="{9F8CC3DD-2627-4598-8B3F-AB043107BBAC}" type="parTrans" cxnId="{4DBE7005-3CA4-49F0-A12A-FECD287C6380}">
      <dgm:prSet/>
      <dgm:spPr/>
      <dgm:t>
        <a:bodyPr/>
        <a:lstStyle/>
        <a:p>
          <a:endParaRPr lang="it-IT"/>
        </a:p>
      </dgm:t>
    </dgm:pt>
    <dgm:pt modelId="{9E410B8D-1736-48D5-BFA5-15AC7900C6F9}" type="sibTrans" cxnId="{4DBE7005-3CA4-49F0-A12A-FECD287C6380}">
      <dgm:prSet/>
      <dgm:spPr/>
      <dgm:t>
        <a:bodyPr/>
        <a:lstStyle/>
        <a:p>
          <a:endParaRPr lang="it-IT"/>
        </a:p>
      </dgm:t>
    </dgm:pt>
    <dgm:pt modelId="{AEB323E4-DF19-47F2-AB59-7B07860D1788}" type="pres">
      <dgm:prSet presAssocID="{6C13C5DC-BD3E-49E3-A027-67F8157AABD6}" presName="linear" presStyleCnt="0">
        <dgm:presLayoutVars>
          <dgm:animLvl val="lvl"/>
          <dgm:resizeHandles val="exact"/>
        </dgm:presLayoutVars>
      </dgm:prSet>
      <dgm:spPr/>
    </dgm:pt>
    <dgm:pt modelId="{3E4A6FB0-0166-41FC-8B8D-54CEC66DA0B6}" type="pres">
      <dgm:prSet presAssocID="{EB97566D-A499-43AC-AC5A-446CFD1FA7D4}" presName="parentText" presStyleLbl="node1" presStyleIdx="0" presStyleCnt="7">
        <dgm:presLayoutVars>
          <dgm:chMax val="0"/>
          <dgm:bulletEnabled val="1"/>
        </dgm:presLayoutVars>
      </dgm:prSet>
      <dgm:spPr/>
    </dgm:pt>
    <dgm:pt modelId="{19EC476D-FD41-4BE0-A4E2-26B68DA07180}" type="pres">
      <dgm:prSet presAssocID="{4F2EFA57-695B-48F1-9C87-324C0AE80EFE}" presName="spacer" presStyleCnt="0"/>
      <dgm:spPr/>
    </dgm:pt>
    <dgm:pt modelId="{F356E443-6F09-4DD9-8214-68D6CB117599}" type="pres">
      <dgm:prSet presAssocID="{B13B3E37-3E28-40A4-80D6-00AC332CC1E4}" presName="parentText" presStyleLbl="node1" presStyleIdx="1" presStyleCnt="7">
        <dgm:presLayoutVars>
          <dgm:chMax val="0"/>
          <dgm:bulletEnabled val="1"/>
        </dgm:presLayoutVars>
      </dgm:prSet>
      <dgm:spPr/>
    </dgm:pt>
    <dgm:pt modelId="{0C53018C-3F62-4958-8280-E68DA4204A7D}" type="pres">
      <dgm:prSet presAssocID="{D7F9164D-BA0A-43E9-AC36-16AEF94E82C4}" presName="spacer" presStyleCnt="0"/>
      <dgm:spPr/>
    </dgm:pt>
    <dgm:pt modelId="{E21A3A18-9C6B-4390-8ED0-5821EA931055}" type="pres">
      <dgm:prSet presAssocID="{9DB0D7E7-EF24-4EA9-8718-9D410BE706AD}" presName="parentText" presStyleLbl="node1" presStyleIdx="2" presStyleCnt="7">
        <dgm:presLayoutVars>
          <dgm:chMax val="0"/>
          <dgm:bulletEnabled val="1"/>
        </dgm:presLayoutVars>
      </dgm:prSet>
      <dgm:spPr/>
    </dgm:pt>
    <dgm:pt modelId="{0716B5F2-F8BC-4CF1-BAD3-3BFF2F3C4DC5}" type="pres">
      <dgm:prSet presAssocID="{A940804A-29BE-4055-A550-0B2B25E8E26E}" presName="spacer" presStyleCnt="0"/>
      <dgm:spPr/>
    </dgm:pt>
    <dgm:pt modelId="{FA8F5485-16C2-4C73-8CFD-6666D2D645D0}" type="pres">
      <dgm:prSet presAssocID="{36AB3B98-0FB5-4B97-95B3-FC99EF00C87B}" presName="parentText" presStyleLbl="node1" presStyleIdx="3" presStyleCnt="7">
        <dgm:presLayoutVars>
          <dgm:chMax val="0"/>
          <dgm:bulletEnabled val="1"/>
        </dgm:presLayoutVars>
      </dgm:prSet>
      <dgm:spPr/>
    </dgm:pt>
    <dgm:pt modelId="{8B0D9FD6-38EA-4072-AD52-8D68169D1C98}" type="pres">
      <dgm:prSet presAssocID="{7503F7B4-55F6-4D08-BDFE-7814432E3C83}" presName="spacer" presStyleCnt="0"/>
      <dgm:spPr/>
    </dgm:pt>
    <dgm:pt modelId="{DE26AE86-B610-458A-A531-06ABDAF17BB6}" type="pres">
      <dgm:prSet presAssocID="{D989C22B-3295-4B3B-BD6D-A6F17D69863E}" presName="parentText" presStyleLbl="node1" presStyleIdx="4" presStyleCnt="7">
        <dgm:presLayoutVars>
          <dgm:chMax val="0"/>
          <dgm:bulletEnabled val="1"/>
        </dgm:presLayoutVars>
      </dgm:prSet>
      <dgm:spPr/>
    </dgm:pt>
    <dgm:pt modelId="{C5BE430C-9F5C-43B7-BCFC-0E8125624178}" type="pres">
      <dgm:prSet presAssocID="{A0E76F9E-1722-4456-9925-6B1FAECF0101}" presName="spacer" presStyleCnt="0"/>
      <dgm:spPr/>
    </dgm:pt>
    <dgm:pt modelId="{151ABC57-C91E-495F-A897-FDCE693D3CFD}" type="pres">
      <dgm:prSet presAssocID="{B6264112-4478-40D0-9601-BC92BA6E1511}" presName="parentText" presStyleLbl="node1" presStyleIdx="5" presStyleCnt="7">
        <dgm:presLayoutVars>
          <dgm:chMax val="0"/>
          <dgm:bulletEnabled val="1"/>
        </dgm:presLayoutVars>
      </dgm:prSet>
      <dgm:spPr/>
    </dgm:pt>
    <dgm:pt modelId="{450100B5-8EC0-41A6-895A-F66373D33F5E}" type="pres">
      <dgm:prSet presAssocID="{CC28F9D1-9474-4252-9559-BB679D9D6553}" presName="spacer" presStyleCnt="0"/>
      <dgm:spPr/>
    </dgm:pt>
    <dgm:pt modelId="{4EA961C3-6D9C-48B7-8448-A4613563857A}" type="pres">
      <dgm:prSet presAssocID="{248BEACA-A788-4F23-B74C-A3A06B9BFBD8}" presName="parentText" presStyleLbl="node1" presStyleIdx="6" presStyleCnt="7">
        <dgm:presLayoutVars>
          <dgm:chMax val="0"/>
          <dgm:bulletEnabled val="1"/>
        </dgm:presLayoutVars>
      </dgm:prSet>
      <dgm:spPr/>
    </dgm:pt>
  </dgm:ptLst>
  <dgm:cxnLst>
    <dgm:cxn modelId="{4DBE7005-3CA4-49F0-A12A-FECD287C6380}" srcId="{6C13C5DC-BD3E-49E3-A027-67F8157AABD6}" destId="{248BEACA-A788-4F23-B74C-A3A06B9BFBD8}" srcOrd="6" destOrd="0" parTransId="{9F8CC3DD-2627-4598-8B3F-AB043107BBAC}" sibTransId="{9E410B8D-1736-48D5-BFA5-15AC7900C6F9}"/>
    <dgm:cxn modelId="{6D3AD607-AE12-4688-9E08-935C8208E499}" type="presOf" srcId="{36AB3B98-0FB5-4B97-95B3-FC99EF00C87B}" destId="{FA8F5485-16C2-4C73-8CFD-6666D2D645D0}" srcOrd="0" destOrd="0" presId="urn:microsoft.com/office/officeart/2005/8/layout/vList2"/>
    <dgm:cxn modelId="{24AD401C-85CC-4F03-BA99-CFA25669D69A}" type="presOf" srcId="{D989C22B-3295-4B3B-BD6D-A6F17D69863E}" destId="{DE26AE86-B610-458A-A531-06ABDAF17BB6}" srcOrd="0" destOrd="0" presId="urn:microsoft.com/office/officeart/2005/8/layout/vList2"/>
    <dgm:cxn modelId="{BEAF1927-51EB-4405-BEBE-6F48171F944D}" srcId="{6C13C5DC-BD3E-49E3-A027-67F8157AABD6}" destId="{36AB3B98-0FB5-4B97-95B3-FC99EF00C87B}" srcOrd="3" destOrd="0" parTransId="{B6218E37-6800-499F-A7DC-A6E1A636FCEA}" sibTransId="{7503F7B4-55F6-4D08-BDFE-7814432E3C83}"/>
    <dgm:cxn modelId="{7AF03E3B-4CFA-4F98-9454-411840CAE019}" type="presOf" srcId="{248BEACA-A788-4F23-B74C-A3A06B9BFBD8}" destId="{4EA961C3-6D9C-48B7-8448-A4613563857A}" srcOrd="0" destOrd="0" presId="urn:microsoft.com/office/officeart/2005/8/layout/vList2"/>
    <dgm:cxn modelId="{AFB1033F-0B3C-45E2-B945-B78CCB6C6942}" srcId="{6C13C5DC-BD3E-49E3-A027-67F8157AABD6}" destId="{B6264112-4478-40D0-9601-BC92BA6E1511}" srcOrd="5" destOrd="0" parTransId="{1A884403-D74F-4452-AF4B-00E706E4BAA3}" sibTransId="{CC28F9D1-9474-4252-9559-BB679D9D6553}"/>
    <dgm:cxn modelId="{5B44F041-EED3-4384-A4EC-DB11E72E1928}" type="presOf" srcId="{B13B3E37-3E28-40A4-80D6-00AC332CC1E4}" destId="{F356E443-6F09-4DD9-8214-68D6CB117599}" srcOrd="0" destOrd="0" presId="urn:microsoft.com/office/officeart/2005/8/layout/vList2"/>
    <dgm:cxn modelId="{0AA68C65-6058-4B1F-AB51-60B7CFA95AB5}" type="presOf" srcId="{9DB0D7E7-EF24-4EA9-8718-9D410BE706AD}" destId="{E21A3A18-9C6B-4390-8ED0-5821EA931055}" srcOrd="0" destOrd="0" presId="urn:microsoft.com/office/officeart/2005/8/layout/vList2"/>
    <dgm:cxn modelId="{965A9B6A-5BDF-4887-97C5-607A784E51C7}" srcId="{6C13C5DC-BD3E-49E3-A027-67F8157AABD6}" destId="{B13B3E37-3E28-40A4-80D6-00AC332CC1E4}" srcOrd="1" destOrd="0" parTransId="{76E2670E-C6DE-479A-89EC-209A00DE0594}" sibTransId="{D7F9164D-BA0A-43E9-AC36-16AEF94E82C4}"/>
    <dgm:cxn modelId="{2FB0474D-7A77-4A10-9FC9-471B6EAE4E3A}" type="presOf" srcId="{EB97566D-A499-43AC-AC5A-446CFD1FA7D4}" destId="{3E4A6FB0-0166-41FC-8B8D-54CEC66DA0B6}" srcOrd="0" destOrd="0" presId="urn:microsoft.com/office/officeart/2005/8/layout/vList2"/>
    <dgm:cxn modelId="{1409AD51-9F6F-4DD3-9A74-F618B4CE3C42}" srcId="{6C13C5DC-BD3E-49E3-A027-67F8157AABD6}" destId="{EB97566D-A499-43AC-AC5A-446CFD1FA7D4}" srcOrd="0" destOrd="0" parTransId="{2667107A-6975-4B31-9908-44DFAB6BCBCC}" sibTransId="{4F2EFA57-695B-48F1-9C87-324C0AE80EFE}"/>
    <dgm:cxn modelId="{B119A57B-B4D7-44D6-9790-8F2589AC522F}" type="presOf" srcId="{B6264112-4478-40D0-9601-BC92BA6E1511}" destId="{151ABC57-C91E-495F-A897-FDCE693D3CFD}" srcOrd="0" destOrd="0" presId="urn:microsoft.com/office/officeart/2005/8/layout/vList2"/>
    <dgm:cxn modelId="{2CAEE981-EBEC-42E5-B464-78110FFB3F60}" srcId="{6C13C5DC-BD3E-49E3-A027-67F8157AABD6}" destId="{9DB0D7E7-EF24-4EA9-8718-9D410BE706AD}" srcOrd="2" destOrd="0" parTransId="{B708C962-1D26-4658-88AA-E9EC7C2C4D78}" sibTransId="{A940804A-29BE-4055-A550-0B2B25E8E26E}"/>
    <dgm:cxn modelId="{1883CFC9-BF70-4146-A091-82467E5639F9}" srcId="{6C13C5DC-BD3E-49E3-A027-67F8157AABD6}" destId="{D989C22B-3295-4B3B-BD6D-A6F17D69863E}" srcOrd="4" destOrd="0" parTransId="{818D20DA-19DD-441F-BAF1-4D95FD2E6F00}" sibTransId="{A0E76F9E-1722-4456-9925-6B1FAECF0101}"/>
    <dgm:cxn modelId="{286973FB-6CBF-477D-A2DD-126B52DAF000}" type="presOf" srcId="{6C13C5DC-BD3E-49E3-A027-67F8157AABD6}" destId="{AEB323E4-DF19-47F2-AB59-7B07860D1788}" srcOrd="0" destOrd="0" presId="urn:microsoft.com/office/officeart/2005/8/layout/vList2"/>
    <dgm:cxn modelId="{F2A90F4F-C778-4125-B2F1-3D2F51E5FD83}" type="presParOf" srcId="{AEB323E4-DF19-47F2-AB59-7B07860D1788}" destId="{3E4A6FB0-0166-41FC-8B8D-54CEC66DA0B6}" srcOrd="0" destOrd="0" presId="urn:microsoft.com/office/officeart/2005/8/layout/vList2"/>
    <dgm:cxn modelId="{2DD7D23B-BA80-4F74-8389-30FACA2016D2}" type="presParOf" srcId="{AEB323E4-DF19-47F2-AB59-7B07860D1788}" destId="{19EC476D-FD41-4BE0-A4E2-26B68DA07180}" srcOrd="1" destOrd="0" presId="urn:microsoft.com/office/officeart/2005/8/layout/vList2"/>
    <dgm:cxn modelId="{8127684A-B01F-4568-AD91-CBBD44064A9D}" type="presParOf" srcId="{AEB323E4-DF19-47F2-AB59-7B07860D1788}" destId="{F356E443-6F09-4DD9-8214-68D6CB117599}" srcOrd="2" destOrd="0" presId="urn:microsoft.com/office/officeart/2005/8/layout/vList2"/>
    <dgm:cxn modelId="{61B274F1-AB94-44C3-9FAE-330026D538D1}" type="presParOf" srcId="{AEB323E4-DF19-47F2-AB59-7B07860D1788}" destId="{0C53018C-3F62-4958-8280-E68DA4204A7D}" srcOrd="3" destOrd="0" presId="urn:microsoft.com/office/officeart/2005/8/layout/vList2"/>
    <dgm:cxn modelId="{DF3CFF6A-8558-4A9F-AB18-B9367A918DB4}" type="presParOf" srcId="{AEB323E4-DF19-47F2-AB59-7B07860D1788}" destId="{E21A3A18-9C6B-4390-8ED0-5821EA931055}" srcOrd="4" destOrd="0" presId="urn:microsoft.com/office/officeart/2005/8/layout/vList2"/>
    <dgm:cxn modelId="{CD471AFC-9E2E-4164-AE7D-8A5B4134D23A}" type="presParOf" srcId="{AEB323E4-DF19-47F2-AB59-7B07860D1788}" destId="{0716B5F2-F8BC-4CF1-BAD3-3BFF2F3C4DC5}" srcOrd="5" destOrd="0" presId="urn:microsoft.com/office/officeart/2005/8/layout/vList2"/>
    <dgm:cxn modelId="{1FEDCE8C-4533-408C-86EB-D74661611B95}" type="presParOf" srcId="{AEB323E4-DF19-47F2-AB59-7B07860D1788}" destId="{FA8F5485-16C2-4C73-8CFD-6666D2D645D0}" srcOrd="6" destOrd="0" presId="urn:microsoft.com/office/officeart/2005/8/layout/vList2"/>
    <dgm:cxn modelId="{05B93CEB-F77C-421F-889A-3A4BCF9280B9}" type="presParOf" srcId="{AEB323E4-DF19-47F2-AB59-7B07860D1788}" destId="{8B0D9FD6-38EA-4072-AD52-8D68169D1C98}" srcOrd="7" destOrd="0" presId="urn:microsoft.com/office/officeart/2005/8/layout/vList2"/>
    <dgm:cxn modelId="{D3D83C92-1243-409C-97F1-F5F1A92C1109}" type="presParOf" srcId="{AEB323E4-DF19-47F2-AB59-7B07860D1788}" destId="{DE26AE86-B610-458A-A531-06ABDAF17BB6}" srcOrd="8" destOrd="0" presId="urn:microsoft.com/office/officeart/2005/8/layout/vList2"/>
    <dgm:cxn modelId="{BD1E5365-156F-48E0-BF07-056EFE1EC10F}" type="presParOf" srcId="{AEB323E4-DF19-47F2-AB59-7B07860D1788}" destId="{C5BE430C-9F5C-43B7-BCFC-0E8125624178}" srcOrd="9" destOrd="0" presId="urn:microsoft.com/office/officeart/2005/8/layout/vList2"/>
    <dgm:cxn modelId="{E879858D-A65A-4748-B8D6-5DA14AFD657D}" type="presParOf" srcId="{AEB323E4-DF19-47F2-AB59-7B07860D1788}" destId="{151ABC57-C91E-495F-A897-FDCE693D3CFD}" srcOrd="10" destOrd="0" presId="urn:microsoft.com/office/officeart/2005/8/layout/vList2"/>
    <dgm:cxn modelId="{1A377EF1-ECE8-40C5-B0E2-FC0DFB4227BD}" type="presParOf" srcId="{AEB323E4-DF19-47F2-AB59-7B07860D1788}" destId="{450100B5-8EC0-41A6-895A-F66373D33F5E}" srcOrd="11" destOrd="0" presId="urn:microsoft.com/office/officeart/2005/8/layout/vList2"/>
    <dgm:cxn modelId="{E4188794-4467-450E-A8D1-13B725891B63}" type="presParOf" srcId="{AEB323E4-DF19-47F2-AB59-7B07860D1788}" destId="{4EA961C3-6D9C-48B7-8448-A4613563857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81845-DD49-4DF4-84B0-82CC4A3E02D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559430EA-AA5A-4F2D-BBB1-2E57A55A9043}">
      <dgm:prSet/>
      <dgm:spPr/>
      <dgm:t>
        <a:bodyPr/>
        <a:lstStyle/>
        <a:p>
          <a:pPr algn="ctr"/>
          <a:r>
            <a:rPr lang="it-IT" u="sng" dirty="0"/>
            <a:t>Codice</a:t>
          </a:r>
        </a:p>
      </dgm:t>
    </dgm:pt>
    <dgm:pt modelId="{7E5B016A-5014-41B7-9F5A-9E159B68A11D}" type="parTrans" cxnId="{CC803D85-2DAF-4A4A-9DB8-964A8F8FD560}">
      <dgm:prSet/>
      <dgm:spPr/>
      <dgm:t>
        <a:bodyPr/>
        <a:lstStyle/>
        <a:p>
          <a:pPr algn="ctr"/>
          <a:endParaRPr lang="it-IT"/>
        </a:p>
      </dgm:t>
    </dgm:pt>
    <dgm:pt modelId="{96257645-80AE-42B1-AEB9-8D0E1A424679}" type="sibTrans" cxnId="{CC803D85-2DAF-4A4A-9DB8-964A8F8FD560}">
      <dgm:prSet/>
      <dgm:spPr/>
      <dgm:t>
        <a:bodyPr/>
        <a:lstStyle/>
        <a:p>
          <a:pPr algn="ctr"/>
          <a:endParaRPr lang="it-IT"/>
        </a:p>
      </dgm:t>
    </dgm:pt>
    <dgm:pt modelId="{5D580320-989B-496F-8CA0-A7C4E0E07838}" type="pres">
      <dgm:prSet presAssocID="{ABE81845-DD49-4DF4-84B0-82CC4A3E02DD}" presName="linear" presStyleCnt="0">
        <dgm:presLayoutVars>
          <dgm:animLvl val="lvl"/>
          <dgm:resizeHandles val="exact"/>
        </dgm:presLayoutVars>
      </dgm:prSet>
      <dgm:spPr/>
    </dgm:pt>
    <dgm:pt modelId="{763EFF2E-ACE0-4ED4-AAE5-54879C8C70AD}" type="pres">
      <dgm:prSet presAssocID="{559430EA-AA5A-4F2D-BBB1-2E57A55A9043}" presName="parentText" presStyleLbl="node1" presStyleIdx="0" presStyleCnt="1">
        <dgm:presLayoutVars>
          <dgm:chMax val="0"/>
          <dgm:bulletEnabled val="1"/>
        </dgm:presLayoutVars>
      </dgm:prSet>
      <dgm:spPr/>
    </dgm:pt>
  </dgm:ptLst>
  <dgm:cxnLst>
    <dgm:cxn modelId="{CC803D85-2DAF-4A4A-9DB8-964A8F8FD560}" srcId="{ABE81845-DD49-4DF4-84B0-82CC4A3E02DD}" destId="{559430EA-AA5A-4F2D-BBB1-2E57A55A9043}" srcOrd="0" destOrd="0" parTransId="{7E5B016A-5014-41B7-9F5A-9E159B68A11D}" sibTransId="{96257645-80AE-42B1-AEB9-8D0E1A424679}"/>
    <dgm:cxn modelId="{4306288D-E919-4974-B675-C17AF87A0D10}" type="presOf" srcId="{ABE81845-DD49-4DF4-84B0-82CC4A3E02DD}" destId="{5D580320-989B-496F-8CA0-A7C4E0E07838}" srcOrd="0" destOrd="0" presId="urn:microsoft.com/office/officeart/2005/8/layout/vList2"/>
    <dgm:cxn modelId="{E9C79EEB-50E2-4D4C-9AAE-4D879292B17D}" type="presOf" srcId="{559430EA-AA5A-4F2D-BBB1-2E57A55A9043}" destId="{763EFF2E-ACE0-4ED4-AAE5-54879C8C70AD}" srcOrd="0" destOrd="0" presId="urn:microsoft.com/office/officeart/2005/8/layout/vList2"/>
    <dgm:cxn modelId="{53C148F4-E6A1-42C6-B843-394C16A636EB}" type="presParOf" srcId="{5D580320-989B-496F-8CA0-A7C4E0E07838}" destId="{763EFF2E-ACE0-4ED4-AAE5-54879C8C70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59CFAC-F682-4A4C-B892-32FB5E4BAB0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995FE3E5-7199-4082-B795-82C2D477B2BD}">
      <dgm:prSet/>
      <dgm:spPr/>
      <dgm:t>
        <a:bodyPr/>
        <a:lstStyle/>
        <a:p>
          <a:pPr algn="ctr"/>
          <a:r>
            <a:rPr lang="it-IT" u="sng" dirty="0"/>
            <a:t>Nome</a:t>
          </a:r>
        </a:p>
      </dgm:t>
    </dgm:pt>
    <dgm:pt modelId="{5D46CFBD-EA71-45DF-8CE4-8E2348E6A276}" type="parTrans" cxnId="{9592043B-4750-412A-9043-9467EBE1EFAD}">
      <dgm:prSet/>
      <dgm:spPr/>
      <dgm:t>
        <a:bodyPr/>
        <a:lstStyle/>
        <a:p>
          <a:pPr algn="ctr"/>
          <a:endParaRPr lang="it-IT"/>
        </a:p>
      </dgm:t>
    </dgm:pt>
    <dgm:pt modelId="{639F32D9-875D-4436-8A03-6583FC91BD32}" type="sibTrans" cxnId="{9592043B-4750-412A-9043-9467EBE1EFAD}">
      <dgm:prSet/>
      <dgm:spPr/>
      <dgm:t>
        <a:bodyPr/>
        <a:lstStyle/>
        <a:p>
          <a:pPr algn="ctr"/>
          <a:endParaRPr lang="it-IT"/>
        </a:p>
      </dgm:t>
    </dgm:pt>
    <dgm:pt modelId="{D4D8AFC7-C37C-4C40-B18F-DAB8BADE78C0}">
      <dgm:prSet/>
      <dgm:spPr/>
      <dgm:t>
        <a:bodyPr/>
        <a:lstStyle/>
        <a:p>
          <a:pPr algn="ctr"/>
          <a:r>
            <a:rPr lang="it-IT" dirty="0"/>
            <a:t>Indirizzo</a:t>
          </a:r>
        </a:p>
      </dgm:t>
    </dgm:pt>
    <dgm:pt modelId="{E2CC07FA-03A4-4603-9C30-EA92230FB574}" type="parTrans" cxnId="{1E32860D-5D78-4250-B1F5-3AC8BBA8013E}">
      <dgm:prSet/>
      <dgm:spPr/>
      <dgm:t>
        <a:bodyPr/>
        <a:lstStyle/>
        <a:p>
          <a:pPr algn="ctr"/>
          <a:endParaRPr lang="it-IT"/>
        </a:p>
      </dgm:t>
    </dgm:pt>
    <dgm:pt modelId="{1447160B-5270-4CFA-8B43-422EACE1F907}" type="sibTrans" cxnId="{1E32860D-5D78-4250-B1F5-3AC8BBA8013E}">
      <dgm:prSet/>
      <dgm:spPr/>
      <dgm:t>
        <a:bodyPr/>
        <a:lstStyle/>
        <a:p>
          <a:pPr algn="ctr"/>
          <a:endParaRPr lang="it-IT"/>
        </a:p>
      </dgm:t>
    </dgm:pt>
    <dgm:pt modelId="{8415C579-0904-4313-886D-D837A7D7152A}" type="pres">
      <dgm:prSet presAssocID="{AA59CFAC-F682-4A4C-B892-32FB5E4BAB03}" presName="linear" presStyleCnt="0">
        <dgm:presLayoutVars>
          <dgm:animLvl val="lvl"/>
          <dgm:resizeHandles val="exact"/>
        </dgm:presLayoutVars>
      </dgm:prSet>
      <dgm:spPr/>
    </dgm:pt>
    <dgm:pt modelId="{DE2BA9F4-CABA-42F0-BFC0-9CEA86C6AF96}" type="pres">
      <dgm:prSet presAssocID="{995FE3E5-7199-4082-B795-82C2D477B2BD}" presName="parentText" presStyleLbl="node1" presStyleIdx="0" presStyleCnt="2">
        <dgm:presLayoutVars>
          <dgm:chMax val="0"/>
          <dgm:bulletEnabled val="1"/>
        </dgm:presLayoutVars>
      </dgm:prSet>
      <dgm:spPr/>
    </dgm:pt>
    <dgm:pt modelId="{091A382D-2434-4FA2-A5E3-678D0E59B07F}" type="pres">
      <dgm:prSet presAssocID="{639F32D9-875D-4436-8A03-6583FC91BD32}" presName="spacer" presStyleCnt="0"/>
      <dgm:spPr/>
    </dgm:pt>
    <dgm:pt modelId="{3C9BD498-71F1-4D03-9ABF-C249B6C7C31B}" type="pres">
      <dgm:prSet presAssocID="{D4D8AFC7-C37C-4C40-B18F-DAB8BADE78C0}" presName="parentText" presStyleLbl="node1" presStyleIdx="1" presStyleCnt="2">
        <dgm:presLayoutVars>
          <dgm:chMax val="0"/>
          <dgm:bulletEnabled val="1"/>
        </dgm:presLayoutVars>
      </dgm:prSet>
      <dgm:spPr/>
    </dgm:pt>
  </dgm:ptLst>
  <dgm:cxnLst>
    <dgm:cxn modelId="{4053E505-04A5-4490-8191-6FCB6298793C}" type="presOf" srcId="{D4D8AFC7-C37C-4C40-B18F-DAB8BADE78C0}" destId="{3C9BD498-71F1-4D03-9ABF-C249B6C7C31B}" srcOrd="0" destOrd="0" presId="urn:microsoft.com/office/officeart/2005/8/layout/vList2"/>
    <dgm:cxn modelId="{5209AD07-800D-483D-ADC4-15A45430B97F}" type="presOf" srcId="{995FE3E5-7199-4082-B795-82C2D477B2BD}" destId="{DE2BA9F4-CABA-42F0-BFC0-9CEA86C6AF96}" srcOrd="0" destOrd="0" presId="urn:microsoft.com/office/officeart/2005/8/layout/vList2"/>
    <dgm:cxn modelId="{1E32860D-5D78-4250-B1F5-3AC8BBA8013E}" srcId="{AA59CFAC-F682-4A4C-B892-32FB5E4BAB03}" destId="{D4D8AFC7-C37C-4C40-B18F-DAB8BADE78C0}" srcOrd="1" destOrd="0" parTransId="{E2CC07FA-03A4-4603-9C30-EA92230FB574}" sibTransId="{1447160B-5270-4CFA-8B43-422EACE1F907}"/>
    <dgm:cxn modelId="{9592043B-4750-412A-9043-9467EBE1EFAD}" srcId="{AA59CFAC-F682-4A4C-B892-32FB5E4BAB03}" destId="{995FE3E5-7199-4082-B795-82C2D477B2BD}" srcOrd="0" destOrd="0" parTransId="{5D46CFBD-EA71-45DF-8CE4-8E2348E6A276}" sibTransId="{639F32D9-875D-4436-8A03-6583FC91BD32}"/>
    <dgm:cxn modelId="{F84A69A2-942A-4E76-94EE-7814B07489C4}" type="presOf" srcId="{AA59CFAC-F682-4A4C-B892-32FB5E4BAB03}" destId="{8415C579-0904-4313-886D-D837A7D7152A}" srcOrd="0" destOrd="0" presId="urn:microsoft.com/office/officeart/2005/8/layout/vList2"/>
    <dgm:cxn modelId="{17744CCC-15E6-4130-8455-6928B2D4CBDB}" type="presParOf" srcId="{8415C579-0904-4313-886D-D837A7D7152A}" destId="{DE2BA9F4-CABA-42F0-BFC0-9CEA86C6AF96}" srcOrd="0" destOrd="0" presId="urn:microsoft.com/office/officeart/2005/8/layout/vList2"/>
    <dgm:cxn modelId="{883B4A67-C24C-4500-BBDE-6CE1870ACE17}" type="presParOf" srcId="{8415C579-0904-4313-886D-D837A7D7152A}" destId="{091A382D-2434-4FA2-A5E3-678D0E59B07F}" srcOrd="1" destOrd="0" presId="urn:microsoft.com/office/officeart/2005/8/layout/vList2"/>
    <dgm:cxn modelId="{3469E2D3-68F8-4D1A-92D0-C81AD041AA20}" type="presParOf" srcId="{8415C579-0904-4313-886D-D837A7D7152A}" destId="{3C9BD498-71F1-4D03-9ABF-C249B6C7C31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957826-C7F9-4A62-9BCE-DFE44EF9D24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3EAAE693-7CA3-4F6B-BCFF-0A92617E24C2}">
      <dgm:prSet/>
      <dgm:spPr/>
      <dgm:t>
        <a:bodyPr/>
        <a:lstStyle/>
        <a:p>
          <a:pPr algn="ctr"/>
          <a:r>
            <a:rPr lang="it-IT" u="sng" dirty="0"/>
            <a:t>Orario</a:t>
          </a:r>
        </a:p>
      </dgm:t>
    </dgm:pt>
    <dgm:pt modelId="{3F8A9141-5FD2-48F0-BB42-6585E0533E0D}" type="parTrans" cxnId="{AFB0666A-20EA-4F01-BA3B-D41CE859C1C5}">
      <dgm:prSet/>
      <dgm:spPr/>
      <dgm:t>
        <a:bodyPr/>
        <a:lstStyle/>
        <a:p>
          <a:pPr algn="ctr"/>
          <a:endParaRPr lang="it-IT"/>
        </a:p>
      </dgm:t>
    </dgm:pt>
    <dgm:pt modelId="{61D6CAFD-1031-4029-A9B5-F3344A17086A}" type="sibTrans" cxnId="{AFB0666A-20EA-4F01-BA3B-D41CE859C1C5}">
      <dgm:prSet/>
      <dgm:spPr/>
      <dgm:t>
        <a:bodyPr/>
        <a:lstStyle/>
        <a:p>
          <a:pPr algn="ctr"/>
          <a:endParaRPr lang="it-IT"/>
        </a:p>
      </dgm:t>
    </dgm:pt>
    <dgm:pt modelId="{F417AFA3-0229-4E45-9D85-56CF735C3B70}" type="pres">
      <dgm:prSet presAssocID="{FE957826-C7F9-4A62-9BCE-DFE44EF9D242}" presName="linear" presStyleCnt="0">
        <dgm:presLayoutVars>
          <dgm:animLvl val="lvl"/>
          <dgm:resizeHandles val="exact"/>
        </dgm:presLayoutVars>
      </dgm:prSet>
      <dgm:spPr/>
    </dgm:pt>
    <dgm:pt modelId="{7BB1A093-CE23-4ACD-9D52-F46D4D556CFC}" type="pres">
      <dgm:prSet presAssocID="{3EAAE693-7CA3-4F6B-BCFF-0A92617E24C2}" presName="parentText" presStyleLbl="node1" presStyleIdx="0" presStyleCnt="1">
        <dgm:presLayoutVars>
          <dgm:chMax val="0"/>
          <dgm:bulletEnabled val="1"/>
        </dgm:presLayoutVars>
      </dgm:prSet>
      <dgm:spPr/>
    </dgm:pt>
  </dgm:ptLst>
  <dgm:cxnLst>
    <dgm:cxn modelId="{59F2A00F-220F-4248-9F1F-E8DC9C5C6828}" type="presOf" srcId="{3EAAE693-7CA3-4F6B-BCFF-0A92617E24C2}" destId="{7BB1A093-CE23-4ACD-9D52-F46D4D556CFC}" srcOrd="0" destOrd="0" presId="urn:microsoft.com/office/officeart/2005/8/layout/vList2"/>
    <dgm:cxn modelId="{D2DC7D37-721B-4DC3-8206-63852CDB027E}" type="presOf" srcId="{FE957826-C7F9-4A62-9BCE-DFE44EF9D242}" destId="{F417AFA3-0229-4E45-9D85-56CF735C3B70}" srcOrd="0" destOrd="0" presId="urn:microsoft.com/office/officeart/2005/8/layout/vList2"/>
    <dgm:cxn modelId="{AFB0666A-20EA-4F01-BA3B-D41CE859C1C5}" srcId="{FE957826-C7F9-4A62-9BCE-DFE44EF9D242}" destId="{3EAAE693-7CA3-4F6B-BCFF-0A92617E24C2}" srcOrd="0" destOrd="0" parTransId="{3F8A9141-5FD2-48F0-BB42-6585E0533E0D}" sibTransId="{61D6CAFD-1031-4029-A9B5-F3344A17086A}"/>
    <dgm:cxn modelId="{0C9AAEFA-E4F3-4BA1-A690-05A2975F7BEE}" type="presParOf" srcId="{F417AFA3-0229-4E45-9D85-56CF735C3B70}" destId="{7BB1A093-CE23-4ACD-9D52-F46D4D556C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D0F40E-D678-47F3-A194-EBE88AAAF2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CBA1422A-E699-4CBC-AA70-2EEA603AAEFE}">
      <dgm:prSet/>
      <dgm:spPr/>
      <dgm:t>
        <a:bodyPr/>
        <a:lstStyle/>
        <a:p>
          <a:pPr algn="ctr"/>
          <a:r>
            <a:rPr lang="it-IT" u="sng" dirty="0" err="1"/>
            <a:t>CodiceCartellino</a:t>
          </a:r>
          <a:endParaRPr lang="it-IT" u="sng" dirty="0"/>
        </a:p>
      </dgm:t>
    </dgm:pt>
    <dgm:pt modelId="{DB2611CA-4245-4248-8CC0-D82C113B858C}" type="parTrans" cxnId="{63848704-0CFE-4377-8E1B-5602927B484F}">
      <dgm:prSet/>
      <dgm:spPr/>
      <dgm:t>
        <a:bodyPr/>
        <a:lstStyle/>
        <a:p>
          <a:pPr algn="ctr"/>
          <a:endParaRPr lang="it-IT"/>
        </a:p>
      </dgm:t>
    </dgm:pt>
    <dgm:pt modelId="{17A8761B-9340-484C-857D-49FDFD0B1CAE}" type="sibTrans" cxnId="{63848704-0CFE-4377-8E1B-5602927B484F}">
      <dgm:prSet/>
      <dgm:spPr/>
      <dgm:t>
        <a:bodyPr/>
        <a:lstStyle/>
        <a:p>
          <a:pPr algn="ctr"/>
          <a:endParaRPr lang="it-IT"/>
        </a:p>
      </dgm:t>
    </dgm:pt>
    <dgm:pt modelId="{C0791508-3449-4F88-9724-62C4696BBCD5}">
      <dgm:prSet/>
      <dgm:spPr/>
      <dgm:t>
        <a:bodyPr/>
        <a:lstStyle/>
        <a:p>
          <a:pPr algn="ctr"/>
          <a:r>
            <a:rPr lang="it-IT" dirty="0"/>
            <a:t>Nome</a:t>
          </a:r>
        </a:p>
      </dgm:t>
    </dgm:pt>
    <dgm:pt modelId="{D2F1BD91-105F-4C6A-A04C-0380B7B59190}" type="parTrans" cxnId="{0BBFDF84-4991-4386-8CBC-81FF97C88952}">
      <dgm:prSet/>
      <dgm:spPr/>
      <dgm:t>
        <a:bodyPr/>
        <a:lstStyle/>
        <a:p>
          <a:pPr algn="ctr"/>
          <a:endParaRPr lang="it-IT"/>
        </a:p>
      </dgm:t>
    </dgm:pt>
    <dgm:pt modelId="{193C3E32-1A98-4836-990A-161210F3409F}" type="sibTrans" cxnId="{0BBFDF84-4991-4386-8CBC-81FF97C88952}">
      <dgm:prSet/>
      <dgm:spPr/>
      <dgm:t>
        <a:bodyPr/>
        <a:lstStyle/>
        <a:p>
          <a:pPr algn="ctr"/>
          <a:endParaRPr lang="it-IT"/>
        </a:p>
      </dgm:t>
    </dgm:pt>
    <dgm:pt modelId="{42A657F4-119A-413F-ABC0-4385CA69DC51}">
      <dgm:prSet/>
      <dgm:spPr/>
      <dgm:t>
        <a:bodyPr/>
        <a:lstStyle/>
        <a:p>
          <a:pPr algn="ctr"/>
          <a:r>
            <a:rPr lang="it-IT" dirty="0"/>
            <a:t>Cognome</a:t>
          </a:r>
        </a:p>
      </dgm:t>
    </dgm:pt>
    <dgm:pt modelId="{7CA46AF5-1A96-4C6C-A87C-EA93870FE367}" type="parTrans" cxnId="{B3993C41-14FB-47DF-9173-480D13A775BD}">
      <dgm:prSet/>
      <dgm:spPr/>
      <dgm:t>
        <a:bodyPr/>
        <a:lstStyle/>
        <a:p>
          <a:endParaRPr lang="it-IT"/>
        </a:p>
      </dgm:t>
    </dgm:pt>
    <dgm:pt modelId="{B5550FBA-0376-40D2-A150-F356C1571B51}" type="sibTrans" cxnId="{B3993C41-14FB-47DF-9173-480D13A775BD}">
      <dgm:prSet/>
      <dgm:spPr/>
      <dgm:t>
        <a:bodyPr/>
        <a:lstStyle/>
        <a:p>
          <a:endParaRPr lang="it-IT"/>
        </a:p>
      </dgm:t>
    </dgm:pt>
    <dgm:pt modelId="{C0EE21F2-55D9-4A3B-9DCE-13F82B9F557D}">
      <dgm:prSet/>
      <dgm:spPr/>
      <dgm:t>
        <a:bodyPr/>
        <a:lstStyle/>
        <a:p>
          <a:pPr algn="ctr"/>
          <a:r>
            <a:rPr lang="it-IT" dirty="0" err="1"/>
            <a:t>DataNascita</a:t>
          </a:r>
          <a:endParaRPr lang="it-IT" dirty="0"/>
        </a:p>
      </dgm:t>
    </dgm:pt>
    <dgm:pt modelId="{526C8BAA-3E57-4911-B374-B84F9266E973}" type="parTrans" cxnId="{84FE665B-B997-4F68-9E5D-E5DCCD5A9406}">
      <dgm:prSet/>
      <dgm:spPr/>
      <dgm:t>
        <a:bodyPr/>
        <a:lstStyle/>
        <a:p>
          <a:endParaRPr lang="it-IT"/>
        </a:p>
      </dgm:t>
    </dgm:pt>
    <dgm:pt modelId="{983A6784-3862-4097-9383-8A8B1BCC2201}" type="sibTrans" cxnId="{84FE665B-B997-4F68-9E5D-E5DCCD5A9406}">
      <dgm:prSet/>
      <dgm:spPr/>
      <dgm:t>
        <a:bodyPr/>
        <a:lstStyle/>
        <a:p>
          <a:endParaRPr lang="it-IT"/>
        </a:p>
      </dgm:t>
    </dgm:pt>
    <dgm:pt modelId="{9F9D767C-60A9-401E-A739-63A897DB15E1}">
      <dgm:prSet/>
      <dgm:spPr/>
      <dgm:t>
        <a:bodyPr/>
        <a:lstStyle/>
        <a:p>
          <a:pPr algn="ctr"/>
          <a:r>
            <a:rPr lang="it-IT" dirty="0" err="1"/>
            <a:t>FotoRiconoscimento</a:t>
          </a:r>
          <a:endParaRPr lang="it-IT" dirty="0"/>
        </a:p>
      </dgm:t>
    </dgm:pt>
    <dgm:pt modelId="{5688163D-8651-4BC1-AC05-4E7F0CB1CB6C}" type="parTrans" cxnId="{885592F5-8FEE-49B5-9D63-C8325FCFB655}">
      <dgm:prSet/>
      <dgm:spPr/>
      <dgm:t>
        <a:bodyPr/>
        <a:lstStyle/>
        <a:p>
          <a:endParaRPr lang="it-IT"/>
        </a:p>
      </dgm:t>
    </dgm:pt>
    <dgm:pt modelId="{D49071BA-B5CB-497A-B8FD-25472673AF4B}" type="sibTrans" cxnId="{885592F5-8FEE-49B5-9D63-C8325FCFB655}">
      <dgm:prSet/>
      <dgm:spPr/>
      <dgm:t>
        <a:bodyPr/>
        <a:lstStyle/>
        <a:p>
          <a:endParaRPr lang="it-IT"/>
        </a:p>
      </dgm:t>
    </dgm:pt>
    <dgm:pt modelId="{E3171BDD-9406-4FEC-B16F-7FBABD8EDE00}" type="pres">
      <dgm:prSet presAssocID="{35D0F40E-D678-47F3-A194-EBE88AAAF2FD}" presName="linear" presStyleCnt="0">
        <dgm:presLayoutVars>
          <dgm:animLvl val="lvl"/>
          <dgm:resizeHandles val="exact"/>
        </dgm:presLayoutVars>
      </dgm:prSet>
      <dgm:spPr/>
    </dgm:pt>
    <dgm:pt modelId="{EDEAA029-C791-4CCD-84A9-299F8FE22C7D}" type="pres">
      <dgm:prSet presAssocID="{CBA1422A-E699-4CBC-AA70-2EEA603AAEFE}" presName="parentText" presStyleLbl="node1" presStyleIdx="0" presStyleCnt="5">
        <dgm:presLayoutVars>
          <dgm:chMax val="0"/>
          <dgm:bulletEnabled val="1"/>
        </dgm:presLayoutVars>
      </dgm:prSet>
      <dgm:spPr/>
    </dgm:pt>
    <dgm:pt modelId="{E466E75A-9C88-4179-BB70-1A31AEF8E2B8}" type="pres">
      <dgm:prSet presAssocID="{17A8761B-9340-484C-857D-49FDFD0B1CAE}" presName="spacer" presStyleCnt="0"/>
      <dgm:spPr/>
    </dgm:pt>
    <dgm:pt modelId="{E8214439-8CFB-423C-A0D1-612907DD6FA1}" type="pres">
      <dgm:prSet presAssocID="{C0791508-3449-4F88-9724-62C4696BBCD5}" presName="parentText" presStyleLbl="node1" presStyleIdx="1" presStyleCnt="5">
        <dgm:presLayoutVars>
          <dgm:chMax val="0"/>
          <dgm:bulletEnabled val="1"/>
        </dgm:presLayoutVars>
      </dgm:prSet>
      <dgm:spPr/>
    </dgm:pt>
    <dgm:pt modelId="{579EF5F1-D001-4E42-8E04-D7E86EC9120A}" type="pres">
      <dgm:prSet presAssocID="{193C3E32-1A98-4836-990A-161210F3409F}" presName="spacer" presStyleCnt="0"/>
      <dgm:spPr/>
    </dgm:pt>
    <dgm:pt modelId="{08A2246B-D29E-4CC3-895B-E4390AAA4E32}" type="pres">
      <dgm:prSet presAssocID="{42A657F4-119A-413F-ABC0-4385CA69DC51}" presName="parentText" presStyleLbl="node1" presStyleIdx="2" presStyleCnt="5">
        <dgm:presLayoutVars>
          <dgm:chMax val="0"/>
          <dgm:bulletEnabled val="1"/>
        </dgm:presLayoutVars>
      </dgm:prSet>
      <dgm:spPr/>
    </dgm:pt>
    <dgm:pt modelId="{512E2AF3-A063-44DF-9818-3940F3B2567C}" type="pres">
      <dgm:prSet presAssocID="{B5550FBA-0376-40D2-A150-F356C1571B51}" presName="spacer" presStyleCnt="0"/>
      <dgm:spPr/>
    </dgm:pt>
    <dgm:pt modelId="{75EFA2A6-1B74-4C49-AB20-918751BEED28}" type="pres">
      <dgm:prSet presAssocID="{C0EE21F2-55D9-4A3B-9DCE-13F82B9F557D}" presName="parentText" presStyleLbl="node1" presStyleIdx="3" presStyleCnt="5">
        <dgm:presLayoutVars>
          <dgm:chMax val="0"/>
          <dgm:bulletEnabled val="1"/>
        </dgm:presLayoutVars>
      </dgm:prSet>
      <dgm:spPr/>
    </dgm:pt>
    <dgm:pt modelId="{D311519A-C963-4937-9A64-6649BF63F881}" type="pres">
      <dgm:prSet presAssocID="{983A6784-3862-4097-9383-8A8B1BCC2201}" presName="spacer" presStyleCnt="0"/>
      <dgm:spPr/>
    </dgm:pt>
    <dgm:pt modelId="{B59C4BCA-F0A6-480A-88DD-E29C9645C12D}" type="pres">
      <dgm:prSet presAssocID="{9F9D767C-60A9-401E-A739-63A897DB15E1}" presName="parentText" presStyleLbl="node1" presStyleIdx="4" presStyleCnt="5">
        <dgm:presLayoutVars>
          <dgm:chMax val="0"/>
          <dgm:bulletEnabled val="1"/>
        </dgm:presLayoutVars>
      </dgm:prSet>
      <dgm:spPr/>
    </dgm:pt>
  </dgm:ptLst>
  <dgm:cxnLst>
    <dgm:cxn modelId="{63848704-0CFE-4377-8E1B-5602927B484F}" srcId="{35D0F40E-D678-47F3-A194-EBE88AAAF2FD}" destId="{CBA1422A-E699-4CBC-AA70-2EEA603AAEFE}" srcOrd="0" destOrd="0" parTransId="{DB2611CA-4245-4248-8CC0-D82C113B858C}" sibTransId="{17A8761B-9340-484C-857D-49FDFD0B1CAE}"/>
    <dgm:cxn modelId="{0258BC0A-59F7-4D93-9CA0-4F3A2ECFFE65}" type="presOf" srcId="{C0791508-3449-4F88-9724-62C4696BBCD5}" destId="{E8214439-8CFB-423C-A0D1-612907DD6FA1}" srcOrd="0" destOrd="0" presId="urn:microsoft.com/office/officeart/2005/8/layout/vList2"/>
    <dgm:cxn modelId="{42005638-F47E-4092-86F6-E1851468DD42}" type="presOf" srcId="{C0EE21F2-55D9-4A3B-9DCE-13F82B9F557D}" destId="{75EFA2A6-1B74-4C49-AB20-918751BEED28}" srcOrd="0" destOrd="0" presId="urn:microsoft.com/office/officeart/2005/8/layout/vList2"/>
    <dgm:cxn modelId="{84FE665B-B997-4F68-9E5D-E5DCCD5A9406}" srcId="{35D0F40E-D678-47F3-A194-EBE88AAAF2FD}" destId="{C0EE21F2-55D9-4A3B-9DCE-13F82B9F557D}" srcOrd="3" destOrd="0" parTransId="{526C8BAA-3E57-4911-B374-B84F9266E973}" sibTransId="{983A6784-3862-4097-9383-8A8B1BCC2201}"/>
    <dgm:cxn modelId="{B3993C41-14FB-47DF-9173-480D13A775BD}" srcId="{35D0F40E-D678-47F3-A194-EBE88AAAF2FD}" destId="{42A657F4-119A-413F-ABC0-4385CA69DC51}" srcOrd="2" destOrd="0" parTransId="{7CA46AF5-1A96-4C6C-A87C-EA93870FE367}" sibTransId="{B5550FBA-0376-40D2-A150-F356C1571B51}"/>
    <dgm:cxn modelId="{CB83CC6F-0BC4-4030-B17A-4D3421F87D46}" type="presOf" srcId="{CBA1422A-E699-4CBC-AA70-2EEA603AAEFE}" destId="{EDEAA029-C791-4CCD-84A9-299F8FE22C7D}" srcOrd="0" destOrd="0" presId="urn:microsoft.com/office/officeart/2005/8/layout/vList2"/>
    <dgm:cxn modelId="{0BBFDF84-4991-4386-8CBC-81FF97C88952}" srcId="{35D0F40E-D678-47F3-A194-EBE88AAAF2FD}" destId="{C0791508-3449-4F88-9724-62C4696BBCD5}" srcOrd="1" destOrd="0" parTransId="{D2F1BD91-105F-4C6A-A04C-0380B7B59190}" sibTransId="{193C3E32-1A98-4836-990A-161210F3409F}"/>
    <dgm:cxn modelId="{4B44B895-9FE0-4CFA-B658-076FE235E5F1}" type="presOf" srcId="{9F9D767C-60A9-401E-A739-63A897DB15E1}" destId="{B59C4BCA-F0A6-480A-88DD-E29C9645C12D}" srcOrd="0" destOrd="0" presId="urn:microsoft.com/office/officeart/2005/8/layout/vList2"/>
    <dgm:cxn modelId="{FBDAD3CE-63DC-42A0-ADC5-539DB750B3FD}" type="presOf" srcId="{42A657F4-119A-413F-ABC0-4385CA69DC51}" destId="{08A2246B-D29E-4CC3-895B-E4390AAA4E32}" srcOrd="0" destOrd="0" presId="urn:microsoft.com/office/officeart/2005/8/layout/vList2"/>
    <dgm:cxn modelId="{DBD0ABE0-FBE3-4761-AC4C-5CA02DE93D7F}" type="presOf" srcId="{35D0F40E-D678-47F3-A194-EBE88AAAF2FD}" destId="{E3171BDD-9406-4FEC-B16F-7FBABD8EDE00}" srcOrd="0" destOrd="0" presId="urn:microsoft.com/office/officeart/2005/8/layout/vList2"/>
    <dgm:cxn modelId="{885592F5-8FEE-49B5-9D63-C8325FCFB655}" srcId="{35D0F40E-D678-47F3-A194-EBE88AAAF2FD}" destId="{9F9D767C-60A9-401E-A739-63A897DB15E1}" srcOrd="4" destOrd="0" parTransId="{5688163D-8651-4BC1-AC05-4E7F0CB1CB6C}" sibTransId="{D49071BA-B5CB-497A-B8FD-25472673AF4B}"/>
    <dgm:cxn modelId="{B063D009-3373-4F79-B480-DCC184B9C2F4}" type="presParOf" srcId="{E3171BDD-9406-4FEC-B16F-7FBABD8EDE00}" destId="{EDEAA029-C791-4CCD-84A9-299F8FE22C7D}" srcOrd="0" destOrd="0" presId="urn:microsoft.com/office/officeart/2005/8/layout/vList2"/>
    <dgm:cxn modelId="{61463E60-6EAB-43E1-8674-603DD0FBB62F}" type="presParOf" srcId="{E3171BDD-9406-4FEC-B16F-7FBABD8EDE00}" destId="{E466E75A-9C88-4179-BB70-1A31AEF8E2B8}" srcOrd="1" destOrd="0" presId="urn:microsoft.com/office/officeart/2005/8/layout/vList2"/>
    <dgm:cxn modelId="{B54119BF-B232-45C5-B93A-23F3B59BB78F}" type="presParOf" srcId="{E3171BDD-9406-4FEC-B16F-7FBABD8EDE00}" destId="{E8214439-8CFB-423C-A0D1-612907DD6FA1}" srcOrd="2" destOrd="0" presId="urn:microsoft.com/office/officeart/2005/8/layout/vList2"/>
    <dgm:cxn modelId="{6FCDF462-69DD-4E9C-ACD0-CF9A907C0AE7}" type="presParOf" srcId="{E3171BDD-9406-4FEC-B16F-7FBABD8EDE00}" destId="{579EF5F1-D001-4E42-8E04-D7E86EC9120A}" srcOrd="3" destOrd="0" presId="urn:microsoft.com/office/officeart/2005/8/layout/vList2"/>
    <dgm:cxn modelId="{00F0276D-DB2C-4179-92E6-CCE014F0F48C}" type="presParOf" srcId="{E3171BDD-9406-4FEC-B16F-7FBABD8EDE00}" destId="{08A2246B-D29E-4CC3-895B-E4390AAA4E32}" srcOrd="4" destOrd="0" presId="urn:microsoft.com/office/officeart/2005/8/layout/vList2"/>
    <dgm:cxn modelId="{FED2F8F6-EA26-4F1E-B7B6-E8A02B223A47}" type="presParOf" srcId="{E3171BDD-9406-4FEC-B16F-7FBABD8EDE00}" destId="{512E2AF3-A063-44DF-9818-3940F3B2567C}" srcOrd="5" destOrd="0" presId="urn:microsoft.com/office/officeart/2005/8/layout/vList2"/>
    <dgm:cxn modelId="{DACB1AD2-6E7C-4C87-877F-579788209340}" type="presParOf" srcId="{E3171BDD-9406-4FEC-B16F-7FBABD8EDE00}" destId="{75EFA2A6-1B74-4C49-AB20-918751BEED28}" srcOrd="6" destOrd="0" presId="urn:microsoft.com/office/officeart/2005/8/layout/vList2"/>
    <dgm:cxn modelId="{B5233255-C6C7-40EE-AC15-E38D76EAD688}" type="presParOf" srcId="{E3171BDD-9406-4FEC-B16F-7FBABD8EDE00}" destId="{D311519A-C963-4937-9A64-6649BF63F881}" srcOrd="7" destOrd="0" presId="urn:microsoft.com/office/officeart/2005/8/layout/vList2"/>
    <dgm:cxn modelId="{6D9A58D2-E5E8-4615-8BAF-4BD75953DA0B}" type="presParOf" srcId="{E3171BDD-9406-4FEC-B16F-7FBABD8EDE00}" destId="{B59C4BCA-F0A6-480A-88DD-E29C9645C12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D0F40E-D678-47F3-A194-EBE88AAAF2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CBA1422A-E699-4CBC-AA70-2EEA603AAEFE}">
      <dgm:prSet/>
      <dgm:spPr/>
      <dgm:t>
        <a:bodyPr/>
        <a:lstStyle/>
        <a:p>
          <a:pPr algn="ctr"/>
          <a:r>
            <a:rPr lang="it-IT" u="sng" dirty="0" err="1"/>
            <a:t>CodiceTessera</a:t>
          </a:r>
          <a:endParaRPr lang="it-IT" u="sng" dirty="0"/>
        </a:p>
      </dgm:t>
    </dgm:pt>
    <dgm:pt modelId="{DB2611CA-4245-4248-8CC0-D82C113B858C}" type="parTrans" cxnId="{63848704-0CFE-4377-8E1B-5602927B484F}">
      <dgm:prSet/>
      <dgm:spPr/>
      <dgm:t>
        <a:bodyPr/>
        <a:lstStyle/>
        <a:p>
          <a:pPr algn="ctr"/>
          <a:endParaRPr lang="it-IT"/>
        </a:p>
      </dgm:t>
    </dgm:pt>
    <dgm:pt modelId="{17A8761B-9340-484C-857D-49FDFD0B1CAE}" type="sibTrans" cxnId="{63848704-0CFE-4377-8E1B-5602927B484F}">
      <dgm:prSet/>
      <dgm:spPr/>
      <dgm:t>
        <a:bodyPr/>
        <a:lstStyle/>
        <a:p>
          <a:pPr algn="ctr"/>
          <a:endParaRPr lang="it-IT"/>
        </a:p>
      </dgm:t>
    </dgm:pt>
    <dgm:pt modelId="{8BDEC14C-80FA-4460-92E8-330FFAC524A7}">
      <dgm:prSet/>
      <dgm:spPr/>
      <dgm:t>
        <a:bodyPr/>
        <a:lstStyle/>
        <a:p>
          <a:pPr algn="ctr"/>
          <a:r>
            <a:rPr lang="it-IT" dirty="0"/>
            <a:t>Nome</a:t>
          </a:r>
        </a:p>
      </dgm:t>
    </dgm:pt>
    <dgm:pt modelId="{BE356099-D28B-4CB2-93C2-1B8B8E7FDAA3}" type="parTrans" cxnId="{0A550FAA-426F-4636-BA94-7F0330D1E684}">
      <dgm:prSet/>
      <dgm:spPr/>
      <dgm:t>
        <a:bodyPr/>
        <a:lstStyle/>
        <a:p>
          <a:endParaRPr lang="it-IT"/>
        </a:p>
      </dgm:t>
    </dgm:pt>
    <dgm:pt modelId="{32EDCE0D-0C1D-4246-8A62-8D52E290F8EE}" type="sibTrans" cxnId="{0A550FAA-426F-4636-BA94-7F0330D1E684}">
      <dgm:prSet/>
      <dgm:spPr/>
      <dgm:t>
        <a:bodyPr/>
        <a:lstStyle/>
        <a:p>
          <a:endParaRPr lang="it-IT"/>
        </a:p>
      </dgm:t>
    </dgm:pt>
    <dgm:pt modelId="{C7E6DAA4-F146-426F-9B17-04D72CC50864}">
      <dgm:prSet/>
      <dgm:spPr/>
      <dgm:t>
        <a:bodyPr/>
        <a:lstStyle/>
        <a:p>
          <a:pPr algn="ctr"/>
          <a:r>
            <a:rPr lang="it-IT" dirty="0"/>
            <a:t>Cognome</a:t>
          </a:r>
        </a:p>
      </dgm:t>
    </dgm:pt>
    <dgm:pt modelId="{1DC03CAB-4A00-44F0-AA59-1313E8B4A050}" type="parTrans" cxnId="{8EAD2A2B-2E47-46E3-8FA9-E95FCCBD78B4}">
      <dgm:prSet/>
      <dgm:spPr/>
      <dgm:t>
        <a:bodyPr/>
        <a:lstStyle/>
        <a:p>
          <a:endParaRPr lang="it-IT"/>
        </a:p>
      </dgm:t>
    </dgm:pt>
    <dgm:pt modelId="{CB5702A0-7AE9-4E7A-84DC-BCBA74F9DBE3}" type="sibTrans" cxnId="{8EAD2A2B-2E47-46E3-8FA9-E95FCCBD78B4}">
      <dgm:prSet/>
      <dgm:spPr/>
      <dgm:t>
        <a:bodyPr/>
        <a:lstStyle/>
        <a:p>
          <a:endParaRPr lang="it-IT"/>
        </a:p>
      </dgm:t>
    </dgm:pt>
    <dgm:pt modelId="{C94D637B-48D7-433D-962D-1B3A3AF23F15}">
      <dgm:prSet/>
      <dgm:spPr/>
      <dgm:t>
        <a:bodyPr/>
        <a:lstStyle/>
        <a:p>
          <a:pPr algn="ctr"/>
          <a:r>
            <a:rPr lang="it-IT" dirty="0" err="1"/>
            <a:t>DataNascita</a:t>
          </a:r>
          <a:endParaRPr lang="it-IT" dirty="0"/>
        </a:p>
      </dgm:t>
    </dgm:pt>
    <dgm:pt modelId="{A0126B68-860C-4488-A20A-1675610F3500}" type="parTrans" cxnId="{A3F10275-42B5-4702-A657-2EA38649310C}">
      <dgm:prSet/>
      <dgm:spPr/>
      <dgm:t>
        <a:bodyPr/>
        <a:lstStyle/>
        <a:p>
          <a:endParaRPr lang="it-IT"/>
        </a:p>
      </dgm:t>
    </dgm:pt>
    <dgm:pt modelId="{88ECAECC-FAAE-4012-982E-28C461EDACA8}" type="sibTrans" cxnId="{A3F10275-42B5-4702-A657-2EA38649310C}">
      <dgm:prSet/>
      <dgm:spPr/>
      <dgm:t>
        <a:bodyPr/>
        <a:lstStyle/>
        <a:p>
          <a:endParaRPr lang="it-IT"/>
        </a:p>
      </dgm:t>
    </dgm:pt>
    <dgm:pt modelId="{135778CE-AED0-4054-AD54-CD92505EC992}">
      <dgm:prSet/>
      <dgm:spPr/>
      <dgm:t>
        <a:bodyPr/>
        <a:lstStyle/>
        <a:p>
          <a:pPr algn="ctr"/>
          <a:r>
            <a:rPr lang="it-IT" dirty="0" err="1"/>
            <a:t>FotoRiconoscimento</a:t>
          </a:r>
          <a:endParaRPr lang="it-IT" dirty="0"/>
        </a:p>
      </dgm:t>
    </dgm:pt>
    <dgm:pt modelId="{44623E46-56B7-461F-B4A7-41F1FE866F57}" type="parTrans" cxnId="{06CCAF7F-87CE-4337-8528-15985200A0AF}">
      <dgm:prSet/>
      <dgm:spPr/>
      <dgm:t>
        <a:bodyPr/>
        <a:lstStyle/>
        <a:p>
          <a:endParaRPr lang="it-IT"/>
        </a:p>
      </dgm:t>
    </dgm:pt>
    <dgm:pt modelId="{6B822364-0C8E-4141-BA68-7C16B37ADD35}" type="sibTrans" cxnId="{06CCAF7F-87CE-4337-8528-15985200A0AF}">
      <dgm:prSet/>
      <dgm:spPr/>
      <dgm:t>
        <a:bodyPr/>
        <a:lstStyle/>
        <a:p>
          <a:endParaRPr lang="it-IT"/>
        </a:p>
      </dgm:t>
    </dgm:pt>
    <dgm:pt modelId="{E3171BDD-9406-4FEC-B16F-7FBABD8EDE00}" type="pres">
      <dgm:prSet presAssocID="{35D0F40E-D678-47F3-A194-EBE88AAAF2FD}" presName="linear" presStyleCnt="0">
        <dgm:presLayoutVars>
          <dgm:animLvl val="lvl"/>
          <dgm:resizeHandles val="exact"/>
        </dgm:presLayoutVars>
      </dgm:prSet>
      <dgm:spPr/>
    </dgm:pt>
    <dgm:pt modelId="{EDEAA029-C791-4CCD-84A9-299F8FE22C7D}" type="pres">
      <dgm:prSet presAssocID="{CBA1422A-E699-4CBC-AA70-2EEA603AAEFE}" presName="parentText" presStyleLbl="node1" presStyleIdx="0" presStyleCnt="5">
        <dgm:presLayoutVars>
          <dgm:chMax val="0"/>
          <dgm:bulletEnabled val="1"/>
        </dgm:presLayoutVars>
      </dgm:prSet>
      <dgm:spPr/>
    </dgm:pt>
    <dgm:pt modelId="{E466E75A-9C88-4179-BB70-1A31AEF8E2B8}" type="pres">
      <dgm:prSet presAssocID="{17A8761B-9340-484C-857D-49FDFD0B1CAE}" presName="spacer" presStyleCnt="0"/>
      <dgm:spPr/>
    </dgm:pt>
    <dgm:pt modelId="{76B7E8DF-5760-43BC-94B3-A91CA1D5706A}" type="pres">
      <dgm:prSet presAssocID="{8BDEC14C-80FA-4460-92E8-330FFAC524A7}" presName="parentText" presStyleLbl="node1" presStyleIdx="1" presStyleCnt="5">
        <dgm:presLayoutVars>
          <dgm:chMax val="0"/>
          <dgm:bulletEnabled val="1"/>
        </dgm:presLayoutVars>
      </dgm:prSet>
      <dgm:spPr/>
    </dgm:pt>
    <dgm:pt modelId="{21E8B6A2-E36B-4EC9-8A68-AD201759BE12}" type="pres">
      <dgm:prSet presAssocID="{32EDCE0D-0C1D-4246-8A62-8D52E290F8EE}" presName="spacer" presStyleCnt="0"/>
      <dgm:spPr/>
    </dgm:pt>
    <dgm:pt modelId="{F916BF8D-4E48-449C-89EC-5BA1F6E7E111}" type="pres">
      <dgm:prSet presAssocID="{C7E6DAA4-F146-426F-9B17-04D72CC50864}" presName="parentText" presStyleLbl="node1" presStyleIdx="2" presStyleCnt="5">
        <dgm:presLayoutVars>
          <dgm:chMax val="0"/>
          <dgm:bulletEnabled val="1"/>
        </dgm:presLayoutVars>
      </dgm:prSet>
      <dgm:spPr/>
    </dgm:pt>
    <dgm:pt modelId="{77D54D0A-F196-4953-95CF-10FEA02480CD}" type="pres">
      <dgm:prSet presAssocID="{CB5702A0-7AE9-4E7A-84DC-BCBA74F9DBE3}" presName="spacer" presStyleCnt="0"/>
      <dgm:spPr/>
    </dgm:pt>
    <dgm:pt modelId="{9778405B-D7DC-414F-9529-017012174E18}" type="pres">
      <dgm:prSet presAssocID="{C94D637B-48D7-433D-962D-1B3A3AF23F15}" presName="parentText" presStyleLbl="node1" presStyleIdx="3" presStyleCnt="5">
        <dgm:presLayoutVars>
          <dgm:chMax val="0"/>
          <dgm:bulletEnabled val="1"/>
        </dgm:presLayoutVars>
      </dgm:prSet>
      <dgm:spPr/>
    </dgm:pt>
    <dgm:pt modelId="{72178B4F-E362-469C-B5AD-3F28C7CDB06D}" type="pres">
      <dgm:prSet presAssocID="{88ECAECC-FAAE-4012-982E-28C461EDACA8}" presName="spacer" presStyleCnt="0"/>
      <dgm:spPr/>
    </dgm:pt>
    <dgm:pt modelId="{7BB4D300-954B-4199-B705-880A2E75CA8F}" type="pres">
      <dgm:prSet presAssocID="{135778CE-AED0-4054-AD54-CD92505EC992}" presName="parentText" presStyleLbl="node1" presStyleIdx="4" presStyleCnt="5">
        <dgm:presLayoutVars>
          <dgm:chMax val="0"/>
          <dgm:bulletEnabled val="1"/>
        </dgm:presLayoutVars>
      </dgm:prSet>
      <dgm:spPr/>
    </dgm:pt>
  </dgm:ptLst>
  <dgm:cxnLst>
    <dgm:cxn modelId="{63848704-0CFE-4377-8E1B-5602927B484F}" srcId="{35D0F40E-D678-47F3-A194-EBE88AAAF2FD}" destId="{CBA1422A-E699-4CBC-AA70-2EEA603AAEFE}" srcOrd="0" destOrd="0" parTransId="{DB2611CA-4245-4248-8CC0-D82C113B858C}" sibTransId="{17A8761B-9340-484C-857D-49FDFD0B1CAE}"/>
    <dgm:cxn modelId="{8EAD2A2B-2E47-46E3-8FA9-E95FCCBD78B4}" srcId="{35D0F40E-D678-47F3-A194-EBE88AAAF2FD}" destId="{C7E6DAA4-F146-426F-9B17-04D72CC50864}" srcOrd="2" destOrd="0" parTransId="{1DC03CAB-4A00-44F0-AA59-1313E8B4A050}" sibTransId="{CB5702A0-7AE9-4E7A-84DC-BCBA74F9DBE3}"/>
    <dgm:cxn modelId="{0B2E6937-2B5F-4AD7-9E23-3371EF601D72}" type="presOf" srcId="{8BDEC14C-80FA-4460-92E8-330FFAC524A7}" destId="{76B7E8DF-5760-43BC-94B3-A91CA1D5706A}" srcOrd="0" destOrd="0" presId="urn:microsoft.com/office/officeart/2005/8/layout/vList2"/>
    <dgm:cxn modelId="{CB83CC6F-0BC4-4030-B17A-4D3421F87D46}" type="presOf" srcId="{CBA1422A-E699-4CBC-AA70-2EEA603AAEFE}" destId="{EDEAA029-C791-4CCD-84A9-299F8FE22C7D}" srcOrd="0" destOrd="0" presId="urn:microsoft.com/office/officeart/2005/8/layout/vList2"/>
    <dgm:cxn modelId="{A3F10275-42B5-4702-A657-2EA38649310C}" srcId="{35D0F40E-D678-47F3-A194-EBE88AAAF2FD}" destId="{C94D637B-48D7-433D-962D-1B3A3AF23F15}" srcOrd="3" destOrd="0" parTransId="{A0126B68-860C-4488-A20A-1675610F3500}" sibTransId="{88ECAECC-FAAE-4012-982E-28C461EDACA8}"/>
    <dgm:cxn modelId="{06CCAF7F-87CE-4337-8528-15985200A0AF}" srcId="{35D0F40E-D678-47F3-A194-EBE88AAAF2FD}" destId="{135778CE-AED0-4054-AD54-CD92505EC992}" srcOrd="4" destOrd="0" parTransId="{44623E46-56B7-461F-B4A7-41F1FE866F57}" sibTransId="{6B822364-0C8E-4141-BA68-7C16B37ADD35}"/>
    <dgm:cxn modelId="{0A550FAA-426F-4636-BA94-7F0330D1E684}" srcId="{35D0F40E-D678-47F3-A194-EBE88AAAF2FD}" destId="{8BDEC14C-80FA-4460-92E8-330FFAC524A7}" srcOrd="1" destOrd="0" parTransId="{BE356099-D28B-4CB2-93C2-1B8B8E7FDAA3}" sibTransId="{32EDCE0D-0C1D-4246-8A62-8D52E290F8EE}"/>
    <dgm:cxn modelId="{974D3DB6-44C3-4F08-BDF1-474A4BDA1335}" type="presOf" srcId="{C94D637B-48D7-433D-962D-1B3A3AF23F15}" destId="{9778405B-D7DC-414F-9529-017012174E18}" srcOrd="0" destOrd="0" presId="urn:microsoft.com/office/officeart/2005/8/layout/vList2"/>
    <dgm:cxn modelId="{595D0ECF-EA48-43E2-820F-9885F28A14BA}" type="presOf" srcId="{C7E6DAA4-F146-426F-9B17-04D72CC50864}" destId="{F916BF8D-4E48-449C-89EC-5BA1F6E7E111}" srcOrd="0" destOrd="0" presId="urn:microsoft.com/office/officeart/2005/8/layout/vList2"/>
    <dgm:cxn modelId="{0167D0DB-B8E9-492B-9928-588CE500353E}" type="presOf" srcId="{135778CE-AED0-4054-AD54-CD92505EC992}" destId="{7BB4D300-954B-4199-B705-880A2E75CA8F}" srcOrd="0" destOrd="0" presId="urn:microsoft.com/office/officeart/2005/8/layout/vList2"/>
    <dgm:cxn modelId="{DBD0ABE0-FBE3-4761-AC4C-5CA02DE93D7F}" type="presOf" srcId="{35D0F40E-D678-47F3-A194-EBE88AAAF2FD}" destId="{E3171BDD-9406-4FEC-B16F-7FBABD8EDE00}" srcOrd="0" destOrd="0" presId="urn:microsoft.com/office/officeart/2005/8/layout/vList2"/>
    <dgm:cxn modelId="{B063D009-3373-4F79-B480-DCC184B9C2F4}" type="presParOf" srcId="{E3171BDD-9406-4FEC-B16F-7FBABD8EDE00}" destId="{EDEAA029-C791-4CCD-84A9-299F8FE22C7D}" srcOrd="0" destOrd="0" presId="urn:microsoft.com/office/officeart/2005/8/layout/vList2"/>
    <dgm:cxn modelId="{61463E60-6EAB-43E1-8674-603DD0FBB62F}" type="presParOf" srcId="{E3171BDD-9406-4FEC-B16F-7FBABD8EDE00}" destId="{E466E75A-9C88-4179-BB70-1A31AEF8E2B8}" srcOrd="1" destOrd="0" presId="urn:microsoft.com/office/officeart/2005/8/layout/vList2"/>
    <dgm:cxn modelId="{951A0262-E9F3-4A80-B481-904A34D9A0E9}" type="presParOf" srcId="{E3171BDD-9406-4FEC-B16F-7FBABD8EDE00}" destId="{76B7E8DF-5760-43BC-94B3-A91CA1D5706A}" srcOrd="2" destOrd="0" presId="urn:microsoft.com/office/officeart/2005/8/layout/vList2"/>
    <dgm:cxn modelId="{6F43C4FF-C395-4C3A-A961-E3D676B18517}" type="presParOf" srcId="{E3171BDD-9406-4FEC-B16F-7FBABD8EDE00}" destId="{21E8B6A2-E36B-4EC9-8A68-AD201759BE12}" srcOrd="3" destOrd="0" presId="urn:microsoft.com/office/officeart/2005/8/layout/vList2"/>
    <dgm:cxn modelId="{A31950D3-6ABA-4781-A3B3-250446F212AD}" type="presParOf" srcId="{E3171BDD-9406-4FEC-B16F-7FBABD8EDE00}" destId="{F916BF8D-4E48-449C-89EC-5BA1F6E7E111}" srcOrd="4" destOrd="0" presId="urn:microsoft.com/office/officeart/2005/8/layout/vList2"/>
    <dgm:cxn modelId="{7FE23A12-9EA4-423D-A69E-2BEDDDC68A7C}" type="presParOf" srcId="{E3171BDD-9406-4FEC-B16F-7FBABD8EDE00}" destId="{77D54D0A-F196-4953-95CF-10FEA02480CD}" srcOrd="5" destOrd="0" presId="urn:microsoft.com/office/officeart/2005/8/layout/vList2"/>
    <dgm:cxn modelId="{96AB1539-BEA9-4BB6-8BD2-BD6FF9C8027F}" type="presParOf" srcId="{E3171BDD-9406-4FEC-B16F-7FBABD8EDE00}" destId="{9778405B-D7DC-414F-9529-017012174E18}" srcOrd="6" destOrd="0" presId="urn:microsoft.com/office/officeart/2005/8/layout/vList2"/>
    <dgm:cxn modelId="{0D5E5BD3-6F46-47E8-A739-065760DF3D6A}" type="presParOf" srcId="{E3171BDD-9406-4FEC-B16F-7FBABD8EDE00}" destId="{72178B4F-E362-469C-B5AD-3F28C7CDB06D}" srcOrd="7" destOrd="0" presId="urn:microsoft.com/office/officeart/2005/8/layout/vList2"/>
    <dgm:cxn modelId="{1D1D2630-123C-4878-A02F-FE6EF9497641}" type="presParOf" srcId="{E3171BDD-9406-4FEC-B16F-7FBABD8EDE00}" destId="{7BB4D300-954B-4199-B705-880A2E75CA8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D0F40E-D678-47F3-A194-EBE88AAAF2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CBA1422A-E699-4CBC-AA70-2EEA603AAEFE}">
      <dgm:prSet/>
      <dgm:spPr/>
      <dgm:t>
        <a:bodyPr/>
        <a:lstStyle/>
        <a:p>
          <a:pPr algn="ctr"/>
          <a:r>
            <a:rPr lang="it-IT" u="none" dirty="0"/>
            <a:t>Orario</a:t>
          </a:r>
        </a:p>
      </dgm:t>
    </dgm:pt>
    <dgm:pt modelId="{DB2611CA-4245-4248-8CC0-D82C113B858C}" type="parTrans" cxnId="{63848704-0CFE-4377-8E1B-5602927B484F}">
      <dgm:prSet/>
      <dgm:spPr/>
      <dgm:t>
        <a:bodyPr/>
        <a:lstStyle/>
        <a:p>
          <a:pPr algn="ctr"/>
          <a:endParaRPr lang="it-IT"/>
        </a:p>
      </dgm:t>
    </dgm:pt>
    <dgm:pt modelId="{17A8761B-9340-484C-857D-49FDFD0B1CAE}" type="sibTrans" cxnId="{63848704-0CFE-4377-8E1B-5602927B484F}">
      <dgm:prSet/>
      <dgm:spPr/>
      <dgm:t>
        <a:bodyPr/>
        <a:lstStyle/>
        <a:p>
          <a:pPr algn="ctr"/>
          <a:endParaRPr lang="it-IT"/>
        </a:p>
      </dgm:t>
    </dgm:pt>
    <dgm:pt modelId="{E3171BDD-9406-4FEC-B16F-7FBABD8EDE00}" type="pres">
      <dgm:prSet presAssocID="{35D0F40E-D678-47F3-A194-EBE88AAAF2FD}" presName="linear" presStyleCnt="0">
        <dgm:presLayoutVars>
          <dgm:animLvl val="lvl"/>
          <dgm:resizeHandles val="exact"/>
        </dgm:presLayoutVars>
      </dgm:prSet>
      <dgm:spPr/>
    </dgm:pt>
    <dgm:pt modelId="{EDEAA029-C791-4CCD-84A9-299F8FE22C7D}" type="pres">
      <dgm:prSet presAssocID="{CBA1422A-E699-4CBC-AA70-2EEA603AAEFE}" presName="parentText" presStyleLbl="node1" presStyleIdx="0" presStyleCnt="1">
        <dgm:presLayoutVars>
          <dgm:chMax val="0"/>
          <dgm:bulletEnabled val="1"/>
        </dgm:presLayoutVars>
      </dgm:prSet>
      <dgm:spPr/>
    </dgm:pt>
  </dgm:ptLst>
  <dgm:cxnLst>
    <dgm:cxn modelId="{63848704-0CFE-4377-8E1B-5602927B484F}" srcId="{35D0F40E-D678-47F3-A194-EBE88AAAF2FD}" destId="{CBA1422A-E699-4CBC-AA70-2EEA603AAEFE}" srcOrd="0" destOrd="0" parTransId="{DB2611CA-4245-4248-8CC0-D82C113B858C}" sibTransId="{17A8761B-9340-484C-857D-49FDFD0B1CAE}"/>
    <dgm:cxn modelId="{CB83CC6F-0BC4-4030-B17A-4D3421F87D46}" type="presOf" srcId="{CBA1422A-E699-4CBC-AA70-2EEA603AAEFE}" destId="{EDEAA029-C791-4CCD-84A9-299F8FE22C7D}" srcOrd="0" destOrd="0" presId="urn:microsoft.com/office/officeart/2005/8/layout/vList2"/>
    <dgm:cxn modelId="{DBD0ABE0-FBE3-4761-AC4C-5CA02DE93D7F}" type="presOf" srcId="{35D0F40E-D678-47F3-A194-EBE88AAAF2FD}" destId="{E3171BDD-9406-4FEC-B16F-7FBABD8EDE00}" srcOrd="0" destOrd="0" presId="urn:microsoft.com/office/officeart/2005/8/layout/vList2"/>
    <dgm:cxn modelId="{B063D009-3373-4F79-B480-DCC184B9C2F4}" type="presParOf" srcId="{E3171BDD-9406-4FEC-B16F-7FBABD8EDE00}" destId="{EDEAA029-C791-4CCD-84A9-299F8FE22C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1FC909-D226-491D-8D1A-532DBDE6E12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it-IT"/>
        </a:p>
      </dgm:t>
    </dgm:pt>
    <dgm:pt modelId="{291575CC-AF56-45CB-A141-AFCED86E965A}">
      <dgm:prSet/>
      <dgm:spPr/>
      <dgm:t>
        <a:bodyPr/>
        <a:lstStyle/>
        <a:p>
          <a:r>
            <a:rPr lang="it-IT" dirty="0"/>
            <a:t>Autobus</a:t>
          </a:r>
        </a:p>
      </dgm:t>
    </dgm:pt>
    <dgm:pt modelId="{CF016E7A-339A-4D32-819A-E00D4AE6AAD7}" type="parTrans" cxnId="{8F82CB90-4CC7-4BA3-AAE7-6B67CB63471E}">
      <dgm:prSet/>
      <dgm:spPr/>
      <dgm:t>
        <a:bodyPr/>
        <a:lstStyle/>
        <a:p>
          <a:endParaRPr lang="it-IT"/>
        </a:p>
      </dgm:t>
    </dgm:pt>
    <dgm:pt modelId="{F4932CA6-8138-47DA-9419-5DB328865711}" type="sibTrans" cxnId="{8F82CB90-4CC7-4BA3-AAE7-6B67CB63471E}">
      <dgm:prSet/>
      <dgm:spPr/>
      <dgm:t>
        <a:bodyPr/>
        <a:lstStyle/>
        <a:p>
          <a:endParaRPr lang="it-IT"/>
        </a:p>
      </dgm:t>
    </dgm:pt>
    <dgm:pt modelId="{81BD16C4-DD94-4E77-B3C6-FCC64E202B87}">
      <dgm:prSet/>
      <dgm:spPr/>
      <dgm:t>
        <a:bodyPr/>
        <a:lstStyle/>
        <a:p>
          <a:r>
            <a:rPr lang="it-IT" u="sng" dirty="0"/>
            <a:t>Codice</a:t>
          </a:r>
        </a:p>
      </dgm:t>
    </dgm:pt>
    <dgm:pt modelId="{D48E0E7E-2FEC-42EE-BD97-E38D27E5C3FB}" type="parTrans" cxnId="{6784D2F1-3F53-41D5-87DB-67257F1C2982}">
      <dgm:prSet/>
      <dgm:spPr/>
      <dgm:t>
        <a:bodyPr/>
        <a:lstStyle/>
        <a:p>
          <a:endParaRPr lang="it-IT"/>
        </a:p>
      </dgm:t>
    </dgm:pt>
    <dgm:pt modelId="{A1C5EFAC-96D4-44A3-8727-B8755E53084C}" type="sibTrans" cxnId="{6784D2F1-3F53-41D5-87DB-67257F1C2982}">
      <dgm:prSet/>
      <dgm:spPr/>
      <dgm:t>
        <a:bodyPr/>
        <a:lstStyle/>
        <a:p>
          <a:endParaRPr lang="it-IT"/>
        </a:p>
      </dgm:t>
    </dgm:pt>
    <dgm:pt modelId="{C20D13B5-89A6-4709-802A-FDE50D304790}">
      <dgm:prSet/>
      <dgm:spPr/>
      <dgm:t>
        <a:bodyPr/>
        <a:lstStyle/>
        <a:p>
          <a:r>
            <a:rPr lang="it-IT" dirty="0"/>
            <a:t>Fermata</a:t>
          </a:r>
        </a:p>
      </dgm:t>
    </dgm:pt>
    <dgm:pt modelId="{AE02078C-D5E4-4305-B5CC-CDC372463F9C}" type="parTrans" cxnId="{EFE38F5D-0FAC-41D6-ABBB-7E2193C87BB2}">
      <dgm:prSet/>
      <dgm:spPr/>
      <dgm:t>
        <a:bodyPr/>
        <a:lstStyle/>
        <a:p>
          <a:endParaRPr lang="it-IT"/>
        </a:p>
      </dgm:t>
    </dgm:pt>
    <dgm:pt modelId="{C1910229-669E-48B2-BB18-89E51E0313B1}" type="sibTrans" cxnId="{EFE38F5D-0FAC-41D6-ABBB-7E2193C87BB2}">
      <dgm:prSet/>
      <dgm:spPr/>
      <dgm:t>
        <a:bodyPr/>
        <a:lstStyle/>
        <a:p>
          <a:endParaRPr lang="it-IT"/>
        </a:p>
      </dgm:t>
    </dgm:pt>
    <dgm:pt modelId="{0F998076-2B78-4D68-B878-4A0833B23F13}">
      <dgm:prSet/>
      <dgm:spPr/>
      <dgm:t>
        <a:bodyPr/>
        <a:lstStyle/>
        <a:p>
          <a:r>
            <a:rPr lang="it-IT" u="sng" dirty="0"/>
            <a:t>Nome</a:t>
          </a:r>
        </a:p>
      </dgm:t>
    </dgm:pt>
    <dgm:pt modelId="{ECA812ED-BF9F-4331-A16E-C31A754B60BF}" type="parTrans" cxnId="{7849B70F-75DA-4E40-B7F1-9E3AB307E901}">
      <dgm:prSet/>
      <dgm:spPr/>
      <dgm:t>
        <a:bodyPr/>
        <a:lstStyle/>
        <a:p>
          <a:endParaRPr lang="it-IT"/>
        </a:p>
      </dgm:t>
    </dgm:pt>
    <dgm:pt modelId="{C032922B-15D2-4490-8C6B-CB3173852330}" type="sibTrans" cxnId="{7849B70F-75DA-4E40-B7F1-9E3AB307E901}">
      <dgm:prSet/>
      <dgm:spPr/>
      <dgm:t>
        <a:bodyPr/>
        <a:lstStyle/>
        <a:p>
          <a:endParaRPr lang="it-IT"/>
        </a:p>
      </dgm:t>
    </dgm:pt>
    <dgm:pt modelId="{216DE205-F67E-42C6-8532-40AB47415C3C}">
      <dgm:prSet/>
      <dgm:spPr/>
      <dgm:t>
        <a:bodyPr/>
        <a:lstStyle/>
        <a:p>
          <a:r>
            <a:rPr lang="it-IT" dirty="0"/>
            <a:t>Passaggio</a:t>
          </a:r>
        </a:p>
      </dgm:t>
    </dgm:pt>
    <dgm:pt modelId="{4AFCADC8-BBD9-4D12-998D-6905EE83FBA6}" type="parTrans" cxnId="{FD20B291-1131-4B1F-8FD2-D2CFE7C7112D}">
      <dgm:prSet/>
      <dgm:spPr/>
      <dgm:t>
        <a:bodyPr/>
        <a:lstStyle/>
        <a:p>
          <a:endParaRPr lang="it-IT"/>
        </a:p>
      </dgm:t>
    </dgm:pt>
    <dgm:pt modelId="{00450604-809D-4E25-A230-7BB3453A5AEB}" type="sibTrans" cxnId="{FD20B291-1131-4B1F-8FD2-D2CFE7C7112D}">
      <dgm:prSet/>
      <dgm:spPr/>
      <dgm:t>
        <a:bodyPr/>
        <a:lstStyle/>
        <a:p>
          <a:endParaRPr lang="it-IT"/>
        </a:p>
      </dgm:t>
    </dgm:pt>
    <dgm:pt modelId="{D0975F2D-A275-4A97-A81E-0AB0C9CEDA85}">
      <dgm:prSet/>
      <dgm:spPr/>
      <dgm:t>
        <a:bodyPr/>
        <a:lstStyle/>
        <a:p>
          <a:r>
            <a:rPr lang="it-IT" u="sng" dirty="0"/>
            <a:t>Orario</a:t>
          </a:r>
        </a:p>
      </dgm:t>
    </dgm:pt>
    <dgm:pt modelId="{F48D11C2-3C82-4178-8F61-DA9A31667FE5}" type="parTrans" cxnId="{ED4C1213-3771-464E-B1BF-3ACCE5C41ACB}">
      <dgm:prSet/>
      <dgm:spPr/>
      <dgm:t>
        <a:bodyPr/>
        <a:lstStyle/>
        <a:p>
          <a:endParaRPr lang="it-IT"/>
        </a:p>
      </dgm:t>
    </dgm:pt>
    <dgm:pt modelId="{A57E8D76-E2B1-4395-9752-7C544804CB1B}" type="sibTrans" cxnId="{ED4C1213-3771-464E-B1BF-3ACCE5C41ACB}">
      <dgm:prSet/>
      <dgm:spPr/>
      <dgm:t>
        <a:bodyPr/>
        <a:lstStyle/>
        <a:p>
          <a:endParaRPr lang="it-IT"/>
        </a:p>
      </dgm:t>
    </dgm:pt>
    <dgm:pt modelId="{B36FFFB5-F42D-45D2-AE0C-A6777FB0F80E}">
      <dgm:prSet/>
      <dgm:spPr/>
      <dgm:t>
        <a:bodyPr/>
        <a:lstStyle/>
        <a:p>
          <a:r>
            <a:rPr lang="it-IT" dirty="0"/>
            <a:t>Autista</a:t>
          </a:r>
        </a:p>
      </dgm:t>
    </dgm:pt>
    <dgm:pt modelId="{D97D8F7E-2A79-48D5-91E0-3F88CFE109DA}" type="parTrans" cxnId="{2C004192-A126-4840-AEA3-94A077E7AC7B}">
      <dgm:prSet/>
      <dgm:spPr/>
      <dgm:t>
        <a:bodyPr/>
        <a:lstStyle/>
        <a:p>
          <a:endParaRPr lang="it-IT"/>
        </a:p>
      </dgm:t>
    </dgm:pt>
    <dgm:pt modelId="{494422CD-64F2-435D-843E-9C6000169937}" type="sibTrans" cxnId="{2C004192-A126-4840-AEA3-94A077E7AC7B}">
      <dgm:prSet/>
      <dgm:spPr/>
      <dgm:t>
        <a:bodyPr/>
        <a:lstStyle/>
        <a:p>
          <a:endParaRPr lang="it-IT"/>
        </a:p>
      </dgm:t>
    </dgm:pt>
    <dgm:pt modelId="{D285F4CA-5A85-4015-A51C-D23DC0F04BBC}">
      <dgm:prSet/>
      <dgm:spPr/>
      <dgm:t>
        <a:bodyPr/>
        <a:lstStyle/>
        <a:p>
          <a:r>
            <a:rPr lang="it-IT" u="sng" dirty="0" err="1"/>
            <a:t>CodiceCartellino</a:t>
          </a:r>
          <a:endParaRPr lang="it-IT" u="sng" dirty="0"/>
        </a:p>
      </dgm:t>
    </dgm:pt>
    <dgm:pt modelId="{17ABFEB3-1FB6-4DEE-8C87-93E54848DB9B}" type="parTrans" cxnId="{EC9F8E12-CCF5-444B-9D26-7A8346939B36}">
      <dgm:prSet/>
      <dgm:spPr/>
      <dgm:t>
        <a:bodyPr/>
        <a:lstStyle/>
        <a:p>
          <a:endParaRPr lang="it-IT"/>
        </a:p>
      </dgm:t>
    </dgm:pt>
    <dgm:pt modelId="{BF4607EE-F463-491B-8733-064FAAFE3FEA}" type="sibTrans" cxnId="{EC9F8E12-CCF5-444B-9D26-7A8346939B36}">
      <dgm:prSet/>
      <dgm:spPr/>
      <dgm:t>
        <a:bodyPr/>
        <a:lstStyle/>
        <a:p>
          <a:endParaRPr lang="it-IT"/>
        </a:p>
      </dgm:t>
    </dgm:pt>
    <dgm:pt modelId="{DFD37056-4C21-4918-A891-C3405C794843}">
      <dgm:prSet/>
      <dgm:spPr/>
      <dgm:t>
        <a:bodyPr/>
        <a:lstStyle/>
        <a:p>
          <a:r>
            <a:rPr lang="it-IT" u="none" dirty="0"/>
            <a:t>Indirizzo</a:t>
          </a:r>
        </a:p>
      </dgm:t>
    </dgm:pt>
    <dgm:pt modelId="{3B07562A-78C8-4DF9-9FA4-BDB5FFAB72D5}" type="parTrans" cxnId="{119FF768-3D6A-41C1-B1C9-093E65627658}">
      <dgm:prSet/>
      <dgm:spPr/>
      <dgm:t>
        <a:bodyPr/>
        <a:lstStyle/>
        <a:p>
          <a:endParaRPr lang="it-IT"/>
        </a:p>
      </dgm:t>
    </dgm:pt>
    <dgm:pt modelId="{2B11A217-D4D0-4A62-8E8C-D72102FF4AE9}" type="sibTrans" cxnId="{119FF768-3D6A-41C1-B1C9-093E65627658}">
      <dgm:prSet/>
      <dgm:spPr/>
      <dgm:t>
        <a:bodyPr/>
        <a:lstStyle/>
        <a:p>
          <a:endParaRPr lang="it-IT"/>
        </a:p>
      </dgm:t>
    </dgm:pt>
    <dgm:pt modelId="{E6C1B589-94B0-497A-976C-2F7F488001B0}">
      <dgm:prSet/>
      <dgm:spPr/>
      <dgm:t>
        <a:bodyPr/>
        <a:lstStyle/>
        <a:p>
          <a:r>
            <a:rPr lang="it-IT" dirty="0"/>
            <a:t>Nome</a:t>
          </a:r>
        </a:p>
      </dgm:t>
    </dgm:pt>
    <dgm:pt modelId="{FE73C523-4E2C-4799-B054-09ED9CA3307C}" type="parTrans" cxnId="{346DD33E-CB26-46B2-9AC9-E0AAD4AFDEA6}">
      <dgm:prSet/>
      <dgm:spPr/>
      <dgm:t>
        <a:bodyPr/>
        <a:lstStyle/>
        <a:p>
          <a:endParaRPr lang="it-IT"/>
        </a:p>
      </dgm:t>
    </dgm:pt>
    <dgm:pt modelId="{688173E8-DA87-4A00-8135-E562B67F9B72}" type="sibTrans" cxnId="{346DD33E-CB26-46B2-9AC9-E0AAD4AFDEA6}">
      <dgm:prSet/>
      <dgm:spPr/>
      <dgm:t>
        <a:bodyPr/>
        <a:lstStyle/>
        <a:p>
          <a:endParaRPr lang="it-IT"/>
        </a:p>
      </dgm:t>
    </dgm:pt>
    <dgm:pt modelId="{4F20207C-EBB3-4047-9E1D-E3C8910E2F9C}">
      <dgm:prSet/>
      <dgm:spPr/>
      <dgm:t>
        <a:bodyPr/>
        <a:lstStyle/>
        <a:p>
          <a:r>
            <a:rPr lang="it-IT" dirty="0"/>
            <a:t>Cognome</a:t>
          </a:r>
        </a:p>
      </dgm:t>
    </dgm:pt>
    <dgm:pt modelId="{F083DB00-8E07-488E-B54B-16998B9D5EE5}" type="parTrans" cxnId="{EB65DAC8-F4FC-4F08-B822-A9EEF2FB8DD5}">
      <dgm:prSet/>
      <dgm:spPr/>
      <dgm:t>
        <a:bodyPr/>
        <a:lstStyle/>
        <a:p>
          <a:endParaRPr lang="it-IT"/>
        </a:p>
      </dgm:t>
    </dgm:pt>
    <dgm:pt modelId="{5A38264E-24E8-45C1-A8B7-66FF3F881A54}" type="sibTrans" cxnId="{EB65DAC8-F4FC-4F08-B822-A9EEF2FB8DD5}">
      <dgm:prSet/>
      <dgm:spPr/>
      <dgm:t>
        <a:bodyPr/>
        <a:lstStyle/>
        <a:p>
          <a:endParaRPr lang="it-IT"/>
        </a:p>
      </dgm:t>
    </dgm:pt>
    <dgm:pt modelId="{F1A6DA44-C9E6-492D-90B7-5260A41A768F}">
      <dgm:prSet/>
      <dgm:spPr/>
      <dgm:t>
        <a:bodyPr/>
        <a:lstStyle/>
        <a:p>
          <a:r>
            <a:rPr lang="it-IT" dirty="0" err="1"/>
            <a:t>DataNascita</a:t>
          </a:r>
          <a:endParaRPr lang="it-IT" dirty="0"/>
        </a:p>
      </dgm:t>
    </dgm:pt>
    <dgm:pt modelId="{1AC766F6-4121-44FD-8412-26E7BCA6F342}" type="parTrans" cxnId="{73C954BA-4F2C-4C71-87AE-B6EE205461E1}">
      <dgm:prSet/>
      <dgm:spPr/>
      <dgm:t>
        <a:bodyPr/>
        <a:lstStyle/>
        <a:p>
          <a:endParaRPr lang="it-IT"/>
        </a:p>
      </dgm:t>
    </dgm:pt>
    <dgm:pt modelId="{544335D6-8659-44CC-B6A4-AFA884E2828D}" type="sibTrans" cxnId="{73C954BA-4F2C-4C71-87AE-B6EE205461E1}">
      <dgm:prSet/>
      <dgm:spPr/>
      <dgm:t>
        <a:bodyPr/>
        <a:lstStyle/>
        <a:p>
          <a:endParaRPr lang="it-IT"/>
        </a:p>
      </dgm:t>
    </dgm:pt>
    <dgm:pt modelId="{41519C0C-1D6C-412C-A96D-63B9B7BE42B2}">
      <dgm:prSet/>
      <dgm:spPr/>
      <dgm:t>
        <a:bodyPr/>
        <a:lstStyle/>
        <a:p>
          <a:r>
            <a:rPr lang="it-IT" dirty="0" err="1"/>
            <a:t>FotoRiconoscimento</a:t>
          </a:r>
          <a:endParaRPr lang="it-IT" dirty="0"/>
        </a:p>
      </dgm:t>
    </dgm:pt>
    <dgm:pt modelId="{45873515-581E-4E5E-88FC-F45FA7632D63}" type="parTrans" cxnId="{1416C330-2F06-46AF-97EB-7B170A2D9E0B}">
      <dgm:prSet/>
      <dgm:spPr/>
      <dgm:t>
        <a:bodyPr/>
        <a:lstStyle/>
        <a:p>
          <a:endParaRPr lang="it-IT"/>
        </a:p>
      </dgm:t>
    </dgm:pt>
    <dgm:pt modelId="{5A86F8F8-DAE0-45B8-992A-F6F0FB4BD1C0}" type="sibTrans" cxnId="{1416C330-2F06-46AF-97EB-7B170A2D9E0B}">
      <dgm:prSet/>
      <dgm:spPr/>
      <dgm:t>
        <a:bodyPr/>
        <a:lstStyle/>
        <a:p>
          <a:endParaRPr lang="it-IT"/>
        </a:p>
      </dgm:t>
    </dgm:pt>
    <dgm:pt modelId="{FBA28798-3AA1-45A0-A381-AE127F697BD6}">
      <dgm:prSet/>
      <dgm:spPr/>
      <dgm:t>
        <a:bodyPr/>
        <a:lstStyle/>
        <a:p>
          <a:r>
            <a:rPr lang="it-IT" dirty="0"/>
            <a:t>Persona</a:t>
          </a:r>
        </a:p>
      </dgm:t>
    </dgm:pt>
    <dgm:pt modelId="{9DB2C6AE-DFBD-4AA7-8A2C-E494B4AF30BC}" type="parTrans" cxnId="{351629AC-2D07-4A65-9FE1-D029AE9303CB}">
      <dgm:prSet/>
      <dgm:spPr/>
      <dgm:t>
        <a:bodyPr/>
        <a:lstStyle/>
        <a:p>
          <a:endParaRPr lang="it-IT"/>
        </a:p>
      </dgm:t>
    </dgm:pt>
    <dgm:pt modelId="{ADBBE4C6-428B-4DB8-A0D6-84FB03E6ACD8}" type="sibTrans" cxnId="{351629AC-2D07-4A65-9FE1-D029AE9303CB}">
      <dgm:prSet/>
      <dgm:spPr/>
      <dgm:t>
        <a:bodyPr/>
        <a:lstStyle/>
        <a:p>
          <a:endParaRPr lang="it-IT"/>
        </a:p>
      </dgm:t>
    </dgm:pt>
    <dgm:pt modelId="{EEB25086-6418-4F8A-99E9-898A205871DC}">
      <dgm:prSet/>
      <dgm:spPr/>
      <dgm:t>
        <a:bodyPr/>
        <a:lstStyle/>
        <a:p>
          <a:r>
            <a:rPr lang="it-IT" u="sng" dirty="0"/>
            <a:t>Tessera</a:t>
          </a:r>
          <a:endParaRPr lang="it-IT" dirty="0"/>
        </a:p>
      </dgm:t>
    </dgm:pt>
    <dgm:pt modelId="{8E7452CE-E6B2-4848-990B-DE9B5EC5CB4F}" type="parTrans" cxnId="{86BA7B01-BD1D-46ED-8B5C-361CFC765D98}">
      <dgm:prSet/>
      <dgm:spPr/>
      <dgm:t>
        <a:bodyPr/>
        <a:lstStyle/>
        <a:p>
          <a:endParaRPr lang="it-IT"/>
        </a:p>
      </dgm:t>
    </dgm:pt>
    <dgm:pt modelId="{9FAA44CA-6A56-4F2A-AF20-D6678D644ED7}" type="sibTrans" cxnId="{86BA7B01-BD1D-46ED-8B5C-361CFC765D98}">
      <dgm:prSet/>
      <dgm:spPr/>
      <dgm:t>
        <a:bodyPr/>
        <a:lstStyle/>
        <a:p>
          <a:endParaRPr lang="it-IT"/>
        </a:p>
      </dgm:t>
    </dgm:pt>
    <dgm:pt modelId="{C9D49013-12CC-4A33-8403-EE38AA2116BF}">
      <dgm:prSet/>
      <dgm:spPr/>
      <dgm:t>
        <a:bodyPr/>
        <a:lstStyle/>
        <a:p>
          <a:r>
            <a:rPr lang="it-IT" dirty="0"/>
            <a:t>Nome</a:t>
          </a:r>
        </a:p>
      </dgm:t>
    </dgm:pt>
    <dgm:pt modelId="{ED41FC3B-28D0-433E-80EB-01FD9544F3F5}" type="parTrans" cxnId="{DE923FCF-D064-4EA5-9E44-E99B90795F16}">
      <dgm:prSet/>
      <dgm:spPr/>
      <dgm:t>
        <a:bodyPr/>
        <a:lstStyle/>
        <a:p>
          <a:endParaRPr lang="it-IT"/>
        </a:p>
      </dgm:t>
    </dgm:pt>
    <dgm:pt modelId="{71356A44-5F71-4776-B083-82D16342243C}" type="sibTrans" cxnId="{DE923FCF-D064-4EA5-9E44-E99B90795F16}">
      <dgm:prSet/>
      <dgm:spPr/>
      <dgm:t>
        <a:bodyPr/>
        <a:lstStyle/>
        <a:p>
          <a:endParaRPr lang="it-IT"/>
        </a:p>
      </dgm:t>
    </dgm:pt>
    <dgm:pt modelId="{5EFB5B03-F773-4136-BB11-4B316C130EB1}">
      <dgm:prSet/>
      <dgm:spPr/>
      <dgm:t>
        <a:bodyPr/>
        <a:lstStyle/>
        <a:p>
          <a:r>
            <a:rPr lang="it-IT" dirty="0"/>
            <a:t>Cognome</a:t>
          </a:r>
        </a:p>
      </dgm:t>
    </dgm:pt>
    <dgm:pt modelId="{BBA16804-6D0E-4FF5-AAA4-E4CFBA97C878}" type="parTrans" cxnId="{7C06109D-DC96-42CA-8808-6F8C5144B5F7}">
      <dgm:prSet/>
      <dgm:spPr/>
      <dgm:t>
        <a:bodyPr/>
        <a:lstStyle/>
        <a:p>
          <a:endParaRPr lang="it-IT"/>
        </a:p>
      </dgm:t>
    </dgm:pt>
    <dgm:pt modelId="{4B75A3C0-EE0C-451C-8D41-6229FB54F027}" type="sibTrans" cxnId="{7C06109D-DC96-42CA-8808-6F8C5144B5F7}">
      <dgm:prSet/>
      <dgm:spPr/>
      <dgm:t>
        <a:bodyPr/>
        <a:lstStyle/>
        <a:p>
          <a:endParaRPr lang="it-IT"/>
        </a:p>
      </dgm:t>
    </dgm:pt>
    <dgm:pt modelId="{1A9BC61E-D27B-4F6B-918C-C9764AE6A4BA}">
      <dgm:prSet/>
      <dgm:spPr/>
      <dgm:t>
        <a:bodyPr/>
        <a:lstStyle/>
        <a:p>
          <a:r>
            <a:rPr lang="it-IT" dirty="0" err="1"/>
            <a:t>DataNascita</a:t>
          </a:r>
          <a:endParaRPr lang="it-IT" dirty="0"/>
        </a:p>
      </dgm:t>
    </dgm:pt>
    <dgm:pt modelId="{DA899C1E-4F6E-4052-9A8C-C830B4523E8D}" type="parTrans" cxnId="{C877B375-DAFC-4FA7-B505-50289A0043C2}">
      <dgm:prSet/>
      <dgm:spPr/>
      <dgm:t>
        <a:bodyPr/>
        <a:lstStyle/>
        <a:p>
          <a:endParaRPr lang="it-IT"/>
        </a:p>
      </dgm:t>
    </dgm:pt>
    <dgm:pt modelId="{69BB902F-3E38-4DCD-B2FC-A7F4F94FE0AA}" type="sibTrans" cxnId="{C877B375-DAFC-4FA7-B505-50289A0043C2}">
      <dgm:prSet/>
      <dgm:spPr/>
      <dgm:t>
        <a:bodyPr/>
        <a:lstStyle/>
        <a:p>
          <a:endParaRPr lang="it-IT"/>
        </a:p>
      </dgm:t>
    </dgm:pt>
    <dgm:pt modelId="{4995432D-0BEE-481E-B799-6804DB751966}">
      <dgm:prSet/>
      <dgm:spPr/>
      <dgm:t>
        <a:bodyPr/>
        <a:lstStyle/>
        <a:p>
          <a:r>
            <a:rPr lang="it-IT" dirty="0" err="1"/>
            <a:t>FotoRiconoscimento</a:t>
          </a:r>
          <a:endParaRPr lang="it-IT" dirty="0"/>
        </a:p>
      </dgm:t>
    </dgm:pt>
    <dgm:pt modelId="{9C763ABF-34FF-40BA-9CE7-77D7B6E9242B}" type="parTrans" cxnId="{D6862A4E-75DD-4A60-B292-9A01BE86FF1D}">
      <dgm:prSet/>
      <dgm:spPr/>
      <dgm:t>
        <a:bodyPr/>
        <a:lstStyle/>
        <a:p>
          <a:endParaRPr lang="it-IT"/>
        </a:p>
      </dgm:t>
    </dgm:pt>
    <dgm:pt modelId="{92226AF0-F03B-42E4-8932-E7E115F8EB06}" type="sibTrans" cxnId="{D6862A4E-75DD-4A60-B292-9A01BE86FF1D}">
      <dgm:prSet/>
      <dgm:spPr/>
      <dgm:t>
        <a:bodyPr/>
        <a:lstStyle/>
        <a:p>
          <a:endParaRPr lang="it-IT"/>
        </a:p>
      </dgm:t>
    </dgm:pt>
    <dgm:pt modelId="{727E0DCE-F73E-4F68-AA06-EFEF13BC5761}">
      <dgm:prSet/>
      <dgm:spPr/>
      <dgm:t>
        <a:bodyPr/>
        <a:lstStyle/>
        <a:p>
          <a:r>
            <a:rPr lang="it-IT" dirty="0"/>
            <a:t>Timbro</a:t>
          </a:r>
        </a:p>
      </dgm:t>
    </dgm:pt>
    <dgm:pt modelId="{3F802931-6F97-462F-A61C-1C7D39F85950}" type="parTrans" cxnId="{4BE0B29C-F1C2-46D9-92E0-1906118F7D99}">
      <dgm:prSet/>
      <dgm:spPr/>
      <dgm:t>
        <a:bodyPr/>
        <a:lstStyle/>
        <a:p>
          <a:endParaRPr lang="it-IT"/>
        </a:p>
      </dgm:t>
    </dgm:pt>
    <dgm:pt modelId="{28B4B1A6-0EA5-46B9-8C8B-8E9A99DDF73D}" type="sibTrans" cxnId="{4BE0B29C-F1C2-46D9-92E0-1906118F7D99}">
      <dgm:prSet/>
      <dgm:spPr/>
      <dgm:t>
        <a:bodyPr/>
        <a:lstStyle/>
        <a:p>
          <a:endParaRPr lang="it-IT"/>
        </a:p>
      </dgm:t>
    </dgm:pt>
    <dgm:pt modelId="{A6CAFE80-3009-4352-934B-03A6845BB907}">
      <dgm:prSet/>
      <dgm:spPr/>
      <dgm:t>
        <a:bodyPr/>
        <a:lstStyle/>
        <a:p>
          <a:r>
            <a:rPr lang="it-IT" dirty="0"/>
            <a:t>Orario</a:t>
          </a:r>
        </a:p>
      </dgm:t>
    </dgm:pt>
    <dgm:pt modelId="{19A43BD1-46D0-4066-9448-7D7F3C48BA4D}" type="parTrans" cxnId="{604429A9-3390-4403-ABC8-1262A1A65ACC}">
      <dgm:prSet/>
      <dgm:spPr/>
      <dgm:t>
        <a:bodyPr/>
        <a:lstStyle/>
        <a:p>
          <a:endParaRPr lang="it-IT"/>
        </a:p>
      </dgm:t>
    </dgm:pt>
    <dgm:pt modelId="{4E36A4CC-FDD2-4515-84B8-5DEC0A8BA083}" type="sibTrans" cxnId="{604429A9-3390-4403-ABC8-1262A1A65ACC}">
      <dgm:prSet/>
      <dgm:spPr/>
      <dgm:t>
        <a:bodyPr/>
        <a:lstStyle/>
        <a:p>
          <a:endParaRPr lang="it-IT"/>
        </a:p>
      </dgm:t>
    </dgm:pt>
    <dgm:pt modelId="{F2AA25E2-2FC0-4932-B57E-972EE1744167}" type="pres">
      <dgm:prSet presAssocID="{DA1FC909-D226-491D-8D1A-532DBDE6E120}" presName="Name0" presStyleCnt="0">
        <dgm:presLayoutVars>
          <dgm:dir/>
          <dgm:animLvl val="lvl"/>
          <dgm:resizeHandles val="exact"/>
        </dgm:presLayoutVars>
      </dgm:prSet>
      <dgm:spPr/>
    </dgm:pt>
    <dgm:pt modelId="{4B463071-A30D-458A-90ED-3F9F21990CD1}" type="pres">
      <dgm:prSet presAssocID="{291575CC-AF56-45CB-A141-AFCED86E965A}" presName="composite" presStyleCnt="0"/>
      <dgm:spPr/>
    </dgm:pt>
    <dgm:pt modelId="{F2C635BC-BEF0-45CA-87CF-60E08A00A304}" type="pres">
      <dgm:prSet presAssocID="{291575CC-AF56-45CB-A141-AFCED86E965A}" presName="parTx" presStyleLbl="alignNode1" presStyleIdx="0" presStyleCnt="6">
        <dgm:presLayoutVars>
          <dgm:chMax val="0"/>
          <dgm:chPref val="0"/>
          <dgm:bulletEnabled val="1"/>
        </dgm:presLayoutVars>
      </dgm:prSet>
      <dgm:spPr/>
    </dgm:pt>
    <dgm:pt modelId="{B6B8A7D0-9936-47CC-959A-7EAD7BA8C5F4}" type="pres">
      <dgm:prSet presAssocID="{291575CC-AF56-45CB-A141-AFCED86E965A}" presName="desTx" presStyleLbl="alignAccFollowNode1" presStyleIdx="0" presStyleCnt="6">
        <dgm:presLayoutVars>
          <dgm:bulletEnabled val="1"/>
        </dgm:presLayoutVars>
      </dgm:prSet>
      <dgm:spPr/>
    </dgm:pt>
    <dgm:pt modelId="{FB050DDF-3570-4836-8305-FAD20ABCA283}" type="pres">
      <dgm:prSet presAssocID="{F4932CA6-8138-47DA-9419-5DB328865711}" presName="space" presStyleCnt="0"/>
      <dgm:spPr/>
    </dgm:pt>
    <dgm:pt modelId="{B34AF052-FE44-43DB-9F2B-FD3FF47A4D04}" type="pres">
      <dgm:prSet presAssocID="{C20D13B5-89A6-4709-802A-FDE50D304790}" presName="composite" presStyleCnt="0"/>
      <dgm:spPr/>
    </dgm:pt>
    <dgm:pt modelId="{903C7896-CB45-415A-A38F-A7A57D0A84E8}" type="pres">
      <dgm:prSet presAssocID="{C20D13B5-89A6-4709-802A-FDE50D304790}" presName="parTx" presStyleLbl="alignNode1" presStyleIdx="1" presStyleCnt="6">
        <dgm:presLayoutVars>
          <dgm:chMax val="0"/>
          <dgm:chPref val="0"/>
          <dgm:bulletEnabled val="1"/>
        </dgm:presLayoutVars>
      </dgm:prSet>
      <dgm:spPr/>
    </dgm:pt>
    <dgm:pt modelId="{DAB397EF-9302-4B97-8029-50190E2D7E37}" type="pres">
      <dgm:prSet presAssocID="{C20D13B5-89A6-4709-802A-FDE50D304790}" presName="desTx" presStyleLbl="alignAccFollowNode1" presStyleIdx="1" presStyleCnt="6">
        <dgm:presLayoutVars>
          <dgm:bulletEnabled val="1"/>
        </dgm:presLayoutVars>
      </dgm:prSet>
      <dgm:spPr/>
    </dgm:pt>
    <dgm:pt modelId="{6DB588CA-A3F1-429C-940C-B93A647568DB}" type="pres">
      <dgm:prSet presAssocID="{C1910229-669E-48B2-BB18-89E51E0313B1}" presName="space" presStyleCnt="0"/>
      <dgm:spPr/>
    </dgm:pt>
    <dgm:pt modelId="{F330EE2D-C182-4065-AA22-D7A51F350691}" type="pres">
      <dgm:prSet presAssocID="{216DE205-F67E-42C6-8532-40AB47415C3C}" presName="composite" presStyleCnt="0"/>
      <dgm:spPr/>
    </dgm:pt>
    <dgm:pt modelId="{D113D295-296A-4C59-B8F4-38B0832B3045}" type="pres">
      <dgm:prSet presAssocID="{216DE205-F67E-42C6-8532-40AB47415C3C}" presName="parTx" presStyleLbl="alignNode1" presStyleIdx="2" presStyleCnt="6">
        <dgm:presLayoutVars>
          <dgm:chMax val="0"/>
          <dgm:chPref val="0"/>
          <dgm:bulletEnabled val="1"/>
        </dgm:presLayoutVars>
      </dgm:prSet>
      <dgm:spPr/>
    </dgm:pt>
    <dgm:pt modelId="{0C29C03B-641A-479F-A120-1F3A02E9D4E3}" type="pres">
      <dgm:prSet presAssocID="{216DE205-F67E-42C6-8532-40AB47415C3C}" presName="desTx" presStyleLbl="alignAccFollowNode1" presStyleIdx="2" presStyleCnt="6">
        <dgm:presLayoutVars>
          <dgm:bulletEnabled val="1"/>
        </dgm:presLayoutVars>
      </dgm:prSet>
      <dgm:spPr/>
    </dgm:pt>
    <dgm:pt modelId="{25AEA4D6-F1BC-4E41-B959-0B87F4AF494B}" type="pres">
      <dgm:prSet presAssocID="{00450604-809D-4E25-A230-7BB3453A5AEB}" presName="space" presStyleCnt="0"/>
      <dgm:spPr/>
    </dgm:pt>
    <dgm:pt modelId="{9C667C37-1A90-4F5E-A5B0-FDCE64225656}" type="pres">
      <dgm:prSet presAssocID="{B36FFFB5-F42D-45D2-AE0C-A6777FB0F80E}" presName="composite" presStyleCnt="0"/>
      <dgm:spPr/>
    </dgm:pt>
    <dgm:pt modelId="{F6F73DAC-11E2-438D-B089-35E0808B2A3E}" type="pres">
      <dgm:prSet presAssocID="{B36FFFB5-F42D-45D2-AE0C-A6777FB0F80E}" presName="parTx" presStyleLbl="alignNode1" presStyleIdx="3" presStyleCnt="6">
        <dgm:presLayoutVars>
          <dgm:chMax val="0"/>
          <dgm:chPref val="0"/>
          <dgm:bulletEnabled val="1"/>
        </dgm:presLayoutVars>
      </dgm:prSet>
      <dgm:spPr/>
    </dgm:pt>
    <dgm:pt modelId="{60546227-C046-4572-B297-1610A119D85D}" type="pres">
      <dgm:prSet presAssocID="{B36FFFB5-F42D-45D2-AE0C-A6777FB0F80E}" presName="desTx" presStyleLbl="alignAccFollowNode1" presStyleIdx="3" presStyleCnt="6">
        <dgm:presLayoutVars>
          <dgm:bulletEnabled val="1"/>
        </dgm:presLayoutVars>
      </dgm:prSet>
      <dgm:spPr/>
    </dgm:pt>
    <dgm:pt modelId="{E2633AA8-F3EC-4B26-814A-AECB62B188BD}" type="pres">
      <dgm:prSet presAssocID="{494422CD-64F2-435D-843E-9C6000169937}" presName="space" presStyleCnt="0"/>
      <dgm:spPr/>
    </dgm:pt>
    <dgm:pt modelId="{3CACEE5C-A005-46D5-AAB4-E441079F9DB7}" type="pres">
      <dgm:prSet presAssocID="{FBA28798-3AA1-45A0-A381-AE127F697BD6}" presName="composite" presStyleCnt="0"/>
      <dgm:spPr/>
    </dgm:pt>
    <dgm:pt modelId="{58951764-66E7-48FC-8257-01E7A5FE1913}" type="pres">
      <dgm:prSet presAssocID="{FBA28798-3AA1-45A0-A381-AE127F697BD6}" presName="parTx" presStyleLbl="alignNode1" presStyleIdx="4" presStyleCnt="6">
        <dgm:presLayoutVars>
          <dgm:chMax val="0"/>
          <dgm:chPref val="0"/>
          <dgm:bulletEnabled val="1"/>
        </dgm:presLayoutVars>
      </dgm:prSet>
      <dgm:spPr/>
    </dgm:pt>
    <dgm:pt modelId="{ED40A750-DAE3-491C-90CB-EB2F04369DBE}" type="pres">
      <dgm:prSet presAssocID="{FBA28798-3AA1-45A0-A381-AE127F697BD6}" presName="desTx" presStyleLbl="alignAccFollowNode1" presStyleIdx="4" presStyleCnt="6">
        <dgm:presLayoutVars>
          <dgm:bulletEnabled val="1"/>
        </dgm:presLayoutVars>
      </dgm:prSet>
      <dgm:spPr/>
    </dgm:pt>
    <dgm:pt modelId="{8A525A7E-15C1-457D-A822-17B7D602A86F}" type="pres">
      <dgm:prSet presAssocID="{ADBBE4C6-428B-4DB8-A0D6-84FB03E6ACD8}" presName="space" presStyleCnt="0"/>
      <dgm:spPr/>
    </dgm:pt>
    <dgm:pt modelId="{9BE9CAF4-0767-4EDB-92D6-1EEDB06A5AD2}" type="pres">
      <dgm:prSet presAssocID="{727E0DCE-F73E-4F68-AA06-EFEF13BC5761}" presName="composite" presStyleCnt="0"/>
      <dgm:spPr/>
    </dgm:pt>
    <dgm:pt modelId="{F70FB4FC-05D4-4D50-BD28-BABE5FA1C23B}" type="pres">
      <dgm:prSet presAssocID="{727E0DCE-F73E-4F68-AA06-EFEF13BC5761}" presName="parTx" presStyleLbl="alignNode1" presStyleIdx="5" presStyleCnt="6">
        <dgm:presLayoutVars>
          <dgm:chMax val="0"/>
          <dgm:chPref val="0"/>
          <dgm:bulletEnabled val="1"/>
        </dgm:presLayoutVars>
      </dgm:prSet>
      <dgm:spPr/>
    </dgm:pt>
    <dgm:pt modelId="{C4B66A89-FF7E-4839-887D-1798AC0939AC}" type="pres">
      <dgm:prSet presAssocID="{727E0DCE-F73E-4F68-AA06-EFEF13BC5761}" presName="desTx" presStyleLbl="alignAccFollowNode1" presStyleIdx="5" presStyleCnt="6">
        <dgm:presLayoutVars>
          <dgm:bulletEnabled val="1"/>
        </dgm:presLayoutVars>
      </dgm:prSet>
      <dgm:spPr/>
    </dgm:pt>
  </dgm:ptLst>
  <dgm:cxnLst>
    <dgm:cxn modelId="{86BA7B01-BD1D-46ED-8B5C-361CFC765D98}" srcId="{FBA28798-3AA1-45A0-A381-AE127F697BD6}" destId="{EEB25086-6418-4F8A-99E9-898A205871DC}" srcOrd="0" destOrd="0" parTransId="{8E7452CE-E6B2-4848-990B-DE9B5EC5CB4F}" sibTransId="{9FAA44CA-6A56-4F2A-AF20-D6678D644ED7}"/>
    <dgm:cxn modelId="{5EF4D303-B8D2-42D8-A408-FDA00E08D35F}" type="presOf" srcId="{DA1FC909-D226-491D-8D1A-532DBDE6E120}" destId="{F2AA25E2-2FC0-4932-B57E-972EE1744167}" srcOrd="0" destOrd="0" presId="urn:microsoft.com/office/officeart/2005/8/layout/hList1"/>
    <dgm:cxn modelId="{BAB5B50A-23CE-4223-B643-E23FBB360032}" type="presOf" srcId="{C20D13B5-89A6-4709-802A-FDE50D304790}" destId="{903C7896-CB45-415A-A38F-A7A57D0A84E8}" srcOrd="0" destOrd="0" presId="urn:microsoft.com/office/officeart/2005/8/layout/hList1"/>
    <dgm:cxn modelId="{607B180B-67B1-44B5-8FDD-54B4CD242159}" type="presOf" srcId="{727E0DCE-F73E-4F68-AA06-EFEF13BC5761}" destId="{F70FB4FC-05D4-4D50-BD28-BABE5FA1C23B}" srcOrd="0" destOrd="0" presId="urn:microsoft.com/office/officeart/2005/8/layout/hList1"/>
    <dgm:cxn modelId="{7849B70F-75DA-4E40-B7F1-9E3AB307E901}" srcId="{C20D13B5-89A6-4709-802A-FDE50D304790}" destId="{0F998076-2B78-4D68-B878-4A0833B23F13}" srcOrd="0" destOrd="0" parTransId="{ECA812ED-BF9F-4331-A16E-C31A754B60BF}" sibTransId="{C032922B-15D2-4490-8C6B-CB3173852330}"/>
    <dgm:cxn modelId="{EC9F8E12-CCF5-444B-9D26-7A8346939B36}" srcId="{B36FFFB5-F42D-45D2-AE0C-A6777FB0F80E}" destId="{D285F4CA-5A85-4015-A51C-D23DC0F04BBC}" srcOrd="0" destOrd="0" parTransId="{17ABFEB3-1FB6-4DEE-8C87-93E54848DB9B}" sibTransId="{BF4607EE-F463-491B-8733-064FAAFE3FEA}"/>
    <dgm:cxn modelId="{ED4C1213-3771-464E-B1BF-3ACCE5C41ACB}" srcId="{216DE205-F67E-42C6-8532-40AB47415C3C}" destId="{D0975F2D-A275-4A97-A81E-0AB0C9CEDA85}" srcOrd="0" destOrd="0" parTransId="{F48D11C2-3C82-4178-8F61-DA9A31667FE5}" sibTransId="{A57E8D76-E2B1-4395-9752-7C544804CB1B}"/>
    <dgm:cxn modelId="{2F783E13-9FAF-47CA-B30F-A7D40216D060}" type="presOf" srcId="{1A9BC61E-D27B-4F6B-918C-C9764AE6A4BA}" destId="{ED40A750-DAE3-491C-90CB-EB2F04369DBE}" srcOrd="0" destOrd="3" presId="urn:microsoft.com/office/officeart/2005/8/layout/hList1"/>
    <dgm:cxn modelId="{CDEEAF20-774A-44E8-AEF6-B5BA6F36E16F}" type="presOf" srcId="{E6C1B589-94B0-497A-976C-2F7F488001B0}" destId="{60546227-C046-4572-B297-1610A119D85D}" srcOrd="0" destOrd="1" presId="urn:microsoft.com/office/officeart/2005/8/layout/hList1"/>
    <dgm:cxn modelId="{6AC26E24-6424-472B-82D2-0A0C9EF9186D}" type="presOf" srcId="{4F20207C-EBB3-4047-9E1D-E3C8910E2F9C}" destId="{60546227-C046-4572-B297-1610A119D85D}" srcOrd="0" destOrd="2" presId="urn:microsoft.com/office/officeart/2005/8/layout/hList1"/>
    <dgm:cxn modelId="{1416C330-2F06-46AF-97EB-7B170A2D9E0B}" srcId="{B36FFFB5-F42D-45D2-AE0C-A6777FB0F80E}" destId="{41519C0C-1D6C-412C-A96D-63B9B7BE42B2}" srcOrd="4" destOrd="0" parTransId="{45873515-581E-4E5E-88FC-F45FA7632D63}" sibTransId="{5A86F8F8-DAE0-45B8-992A-F6F0FB4BD1C0}"/>
    <dgm:cxn modelId="{2A70FE30-4185-4D62-87EE-4FDBCE161E13}" type="presOf" srcId="{B36FFFB5-F42D-45D2-AE0C-A6777FB0F80E}" destId="{F6F73DAC-11E2-438D-B089-35E0808B2A3E}" srcOrd="0" destOrd="0" presId="urn:microsoft.com/office/officeart/2005/8/layout/hList1"/>
    <dgm:cxn modelId="{10EE8635-F830-4E93-BB26-A2D61542B472}" type="presOf" srcId="{EEB25086-6418-4F8A-99E9-898A205871DC}" destId="{ED40A750-DAE3-491C-90CB-EB2F04369DBE}" srcOrd="0" destOrd="0" presId="urn:microsoft.com/office/officeart/2005/8/layout/hList1"/>
    <dgm:cxn modelId="{9DE62F38-F3EB-4880-8294-359A972FDCBD}" type="presOf" srcId="{DFD37056-4C21-4918-A891-C3405C794843}" destId="{DAB397EF-9302-4B97-8029-50190E2D7E37}" srcOrd="0" destOrd="1" presId="urn:microsoft.com/office/officeart/2005/8/layout/hList1"/>
    <dgm:cxn modelId="{346DD33E-CB26-46B2-9AC9-E0AAD4AFDEA6}" srcId="{B36FFFB5-F42D-45D2-AE0C-A6777FB0F80E}" destId="{E6C1B589-94B0-497A-976C-2F7F488001B0}" srcOrd="1" destOrd="0" parTransId="{FE73C523-4E2C-4799-B054-09ED9CA3307C}" sibTransId="{688173E8-DA87-4A00-8135-E562B67F9B72}"/>
    <dgm:cxn modelId="{EFE38F5D-0FAC-41D6-ABBB-7E2193C87BB2}" srcId="{DA1FC909-D226-491D-8D1A-532DBDE6E120}" destId="{C20D13B5-89A6-4709-802A-FDE50D304790}" srcOrd="1" destOrd="0" parTransId="{AE02078C-D5E4-4305-B5CC-CDC372463F9C}" sibTransId="{C1910229-669E-48B2-BB18-89E51E0313B1}"/>
    <dgm:cxn modelId="{C8094744-8E68-4310-97BF-34D0F47CBE4A}" type="presOf" srcId="{FBA28798-3AA1-45A0-A381-AE127F697BD6}" destId="{58951764-66E7-48FC-8257-01E7A5FE1913}" srcOrd="0" destOrd="0" presId="urn:microsoft.com/office/officeart/2005/8/layout/hList1"/>
    <dgm:cxn modelId="{BCCDD844-2FE2-462B-ACC5-751AC603F8A6}" type="presOf" srcId="{0F998076-2B78-4D68-B878-4A0833B23F13}" destId="{DAB397EF-9302-4B97-8029-50190E2D7E37}" srcOrd="0" destOrd="0" presId="urn:microsoft.com/office/officeart/2005/8/layout/hList1"/>
    <dgm:cxn modelId="{119FF768-3D6A-41C1-B1C9-093E65627658}" srcId="{C20D13B5-89A6-4709-802A-FDE50D304790}" destId="{DFD37056-4C21-4918-A891-C3405C794843}" srcOrd="1" destOrd="0" parTransId="{3B07562A-78C8-4DF9-9FA4-BDB5FFAB72D5}" sibTransId="{2B11A217-D4D0-4A62-8E8C-D72102FF4AE9}"/>
    <dgm:cxn modelId="{D6862A4E-75DD-4A60-B292-9A01BE86FF1D}" srcId="{FBA28798-3AA1-45A0-A381-AE127F697BD6}" destId="{4995432D-0BEE-481E-B799-6804DB751966}" srcOrd="4" destOrd="0" parTransId="{9C763ABF-34FF-40BA-9CE7-77D7B6E9242B}" sibTransId="{92226AF0-F03B-42E4-8932-E7E115F8EB06}"/>
    <dgm:cxn modelId="{C877B375-DAFC-4FA7-B505-50289A0043C2}" srcId="{FBA28798-3AA1-45A0-A381-AE127F697BD6}" destId="{1A9BC61E-D27B-4F6B-918C-C9764AE6A4BA}" srcOrd="3" destOrd="0" parTransId="{DA899C1E-4F6E-4052-9A8C-C830B4523E8D}" sibTransId="{69BB902F-3E38-4DCD-B2FC-A7F4F94FE0AA}"/>
    <dgm:cxn modelId="{8F82CB90-4CC7-4BA3-AAE7-6B67CB63471E}" srcId="{DA1FC909-D226-491D-8D1A-532DBDE6E120}" destId="{291575CC-AF56-45CB-A141-AFCED86E965A}" srcOrd="0" destOrd="0" parTransId="{CF016E7A-339A-4D32-819A-E00D4AE6AAD7}" sibTransId="{F4932CA6-8138-47DA-9419-5DB328865711}"/>
    <dgm:cxn modelId="{FD20B291-1131-4B1F-8FD2-D2CFE7C7112D}" srcId="{DA1FC909-D226-491D-8D1A-532DBDE6E120}" destId="{216DE205-F67E-42C6-8532-40AB47415C3C}" srcOrd="2" destOrd="0" parTransId="{4AFCADC8-BBD9-4D12-998D-6905EE83FBA6}" sibTransId="{00450604-809D-4E25-A230-7BB3453A5AEB}"/>
    <dgm:cxn modelId="{2C004192-A126-4840-AEA3-94A077E7AC7B}" srcId="{DA1FC909-D226-491D-8D1A-532DBDE6E120}" destId="{B36FFFB5-F42D-45D2-AE0C-A6777FB0F80E}" srcOrd="3" destOrd="0" parTransId="{D97D8F7E-2A79-48D5-91E0-3F88CFE109DA}" sibTransId="{494422CD-64F2-435D-843E-9C6000169937}"/>
    <dgm:cxn modelId="{6B5F7F9A-D691-4234-8631-5D4A0D1AD7EF}" type="presOf" srcId="{C9D49013-12CC-4A33-8403-EE38AA2116BF}" destId="{ED40A750-DAE3-491C-90CB-EB2F04369DBE}" srcOrd="0" destOrd="1" presId="urn:microsoft.com/office/officeart/2005/8/layout/hList1"/>
    <dgm:cxn modelId="{4BE0B29C-F1C2-46D9-92E0-1906118F7D99}" srcId="{DA1FC909-D226-491D-8D1A-532DBDE6E120}" destId="{727E0DCE-F73E-4F68-AA06-EFEF13BC5761}" srcOrd="5" destOrd="0" parTransId="{3F802931-6F97-462F-A61C-1C7D39F85950}" sibTransId="{28B4B1A6-0EA5-46B9-8C8B-8E9A99DDF73D}"/>
    <dgm:cxn modelId="{7C06109D-DC96-42CA-8808-6F8C5144B5F7}" srcId="{FBA28798-3AA1-45A0-A381-AE127F697BD6}" destId="{5EFB5B03-F773-4136-BB11-4B316C130EB1}" srcOrd="2" destOrd="0" parTransId="{BBA16804-6D0E-4FF5-AAA4-E4CFBA97C878}" sibTransId="{4B75A3C0-EE0C-451C-8D41-6229FB54F027}"/>
    <dgm:cxn modelId="{6852A8A5-0216-4807-AA45-8F3C97468DF7}" type="presOf" srcId="{5EFB5B03-F773-4136-BB11-4B316C130EB1}" destId="{ED40A750-DAE3-491C-90CB-EB2F04369DBE}" srcOrd="0" destOrd="2" presId="urn:microsoft.com/office/officeart/2005/8/layout/hList1"/>
    <dgm:cxn modelId="{604429A9-3390-4403-ABC8-1262A1A65ACC}" srcId="{727E0DCE-F73E-4F68-AA06-EFEF13BC5761}" destId="{A6CAFE80-3009-4352-934B-03A6845BB907}" srcOrd="0" destOrd="0" parTransId="{19A43BD1-46D0-4066-9448-7D7F3C48BA4D}" sibTransId="{4E36A4CC-FDD2-4515-84B8-5DEC0A8BA083}"/>
    <dgm:cxn modelId="{E25F5EAB-8017-4653-B666-713AA7F95DAC}" type="presOf" srcId="{D285F4CA-5A85-4015-A51C-D23DC0F04BBC}" destId="{60546227-C046-4572-B297-1610A119D85D}" srcOrd="0" destOrd="0" presId="urn:microsoft.com/office/officeart/2005/8/layout/hList1"/>
    <dgm:cxn modelId="{351629AC-2D07-4A65-9FE1-D029AE9303CB}" srcId="{DA1FC909-D226-491D-8D1A-532DBDE6E120}" destId="{FBA28798-3AA1-45A0-A381-AE127F697BD6}" srcOrd="4" destOrd="0" parTransId="{9DB2C6AE-DFBD-4AA7-8A2C-E494B4AF30BC}" sibTransId="{ADBBE4C6-428B-4DB8-A0D6-84FB03E6ACD8}"/>
    <dgm:cxn modelId="{D3FE8EB2-8A5F-4CC9-A49D-4B288F3988EB}" type="presOf" srcId="{D0975F2D-A275-4A97-A81E-0AB0C9CEDA85}" destId="{0C29C03B-641A-479F-A120-1F3A02E9D4E3}" srcOrd="0" destOrd="0" presId="urn:microsoft.com/office/officeart/2005/8/layout/hList1"/>
    <dgm:cxn modelId="{99435FB6-BAF6-4603-AF04-C40DCED72A74}" type="presOf" srcId="{216DE205-F67E-42C6-8532-40AB47415C3C}" destId="{D113D295-296A-4C59-B8F4-38B0832B3045}" srcOrd="0" destOrd="0" presId="urn:microsoft.com/office/officeart/2005/8/layout/hList1"/>
    <dgm:cxn modelId="{73C954BA-4F2C-4C71-87AE-B6EE205461E1}" srcId="{B36FFFB5-F42D-45D2-AE0C-A6777FB0F80E}" destId="{F1A6DA44-C9E6-492D-90B7-5260A41A768F}" srcOrd="3" destOrd="0" parTransId="{1AC766F6-4121-44FD-8412-26E7BCA6F342}" sibTransId="{544335D6-8659-44CC-B6A4-AFA884E2828D}"/>
    <dgm:cxn modelId="{B73F24BF-A41D-4B69-97D0-7DBA724F6CB1}" type="presOf" srcId="{41519C0C-1D6C-412C-A96D-63B9B7BE42B2}" destId="{60546227-C046-4572-B297-1610A119D85D}" srcOrd="0" destOrd="4" presId="urn:microsoft.com/office/officeart/2005/8/layout/hList1"/>
    <dgm:cxn modelId="{EB65DAC8-F4FC-4F08-B822-A9EEF2FB8DD5}" srcId="{B36FFFB5-F42D-45D2-AE0C-A6777FB0F80E}" destId="{4F20207C-EBB3-4047-9E1D-E3C8910E2F9C}" srcOrd="2" destOrd="0" parTransId="{F083DB00-8E07-488E-B54B-16998B9D5EE5}" sibTransId="{5A38264E-24E8-45C1-A8B7-66FF3F881A54}"/>
    <dgm:cxn modelId="{AAE305CA-AE78-4AD7-AD59-85CD14F80C4D}" type="presOf" srcId="{291575CC-AF56-45CB-A141-AFCED86E965A}" destId="{F2C635BC-BEF0-45CA-87CF-60E08A00A304}" srcOrd="0" destOrd="0" presId="urn:microsoft.com/office/officeart/2005/8/layout/hList1"/>
    <dgm:cxn modelId="{DE923FCF-D064-4EA5-9E44-E99B90795F16}" srcId="{FBA28798-3AA1-45A0-A381-AE127F697BD6}" destId="{C9D49013-12CC-4A33-8403-EE38AA2116BF}" srcOrd="1" destOrd="0" parTransId="{ED41FC3B-28D0-433E-80EB-01FD9544F3F5}" sibTransId="{71356A44-5F71-4776-B083-82D16342243C}"/>
    <dgm:cxn modelId="{C2DA10EA-F9DC-4F25-95BD-42647BCFE1B0}" type="presOf" srcId="{81BD16C4-DD94-4E77-B3C6-FCC64E202B87}" destId="{B6B8A7D0-9936-47CC-959A-7EAD7BA8C5F4}" srcOrd="0" destOrd="0" presId="urn:microsoft.com/office/officeart/2005/8/layout/hList1"/>
    <dgm:cxn modelId="{6784D2F1-3F53-41D5-87DB-67257F1C2982}" srcId="{291575CC-AF56-45CB-A141-AFCED86E965A}" destId="{81BD16C4-DD94-4E77-B3C6-FCC64E202B87}" srcOrd="0" destOrd="0" parTransId="{D48E0E7E-2FEC-42EE-BD97-E38D27E5C3FB}" sibTransId="{A1C5EFAC-96D4-44A3-8727-B8755E53084C}"/>
    <dgm:cxn modelId="{A01718F7-96E2-459D-99C4-75B83DF16EEE}" type="presOf" srcId="{F1A6DA44-C9E6-492D-90B7-5260A41A768F}" destId="{60546227-C046-4572-B297-1610A119D85D}" srcOrd="0" destOrd="3" presId="urn:microsoft.com/office/officeart/2005/8/layout/hList1"/>
    <dgm:cxn modelId="{BB7EA9F8-A89D-43CA-B14C-C2FE24850177}" type="presOf" srcId="{A6CAFE80-3009-4352-934B-03A6845BB907}" destId="{C4B66A89-FF7E-4839-887D-1798AC0939AC}" srcOrd="0" destOrd="0" presId="urn:microsoft.com/office/officeart/2005/8/layout/hList1"/>
    <dgm:cxn modelId="{1D58D7FA-42B6-4531-A9F6-0E750C96F42F}" type="presOf" srcId="{4995432D-0BEE-481E-B799-6804DB751966}" destId="{ED40A750-DAE3-491C-90CB-EB2F04369DBE}" srcOrd="0" destOrd="4" presId="urn:microsoft.com/office/officeart/2005/8/layout/hList1"/>
    <dgm:cxn modelId="{F165BE71-9964-4BC5-B71A-96A8A49A5228}" type="presParOf" srcId="{F2AA25E2-2FC0-4932-B57E-972EE1744167}" destId="{4B463071-A30D-458A-90ED-3F9F21990CD1}" srcOrd="0" destOrd="0" presId="urn:microsoft.com/office/officeart/2005/8/layout/hList1"/>
    <dgm:cxn modelId="{58346343-F739-479D-899C-7123A2B72337}" type="presParOf" srcId="{4B463071-A30D-458A-90ED-3F9F21990CD1}" destId="{F2C635BC-BEF0-45CA-87CF-60E08A00A304}" srcOrd="0" destOrd="0" presId="urn:microsoft.com/office/officeart/2005/8/layout/hList1"/>
    <dgm:cxn modelId="{06F8E6F4-E891-40FC-8E93-663DFBC57099}" type="presParOf" srcId="{4B463071-A30D-458A-90ED-3F9F21990CD1}" destId="{B6B8A7D0-9936-47CC-959A-7EAD7BA8C5F4}" srcOrd="1" destOrd="0" presId="urn:microsoft.com/office/officeart/2005/8/layout/hList1"/>
    <dgm:cxn modelId="{4ED67486-8705-464E-9EF5-0EF16CB6AD8B}" type="presParOf" srcId="{F2AA25E2-2FC0-4932-B57E-972EE1744167}" destId="{FB050DDF-3570-4836-8305-FAD20ABCA283}" srcOrd="1" destOrd="0" presId="urn:microsoft.com/office/officeart/2005/8/layout/hList1"/>
    <dgm:cxn modelId="{782E36EF-C5BE-4A39-B602-12E28B4292EA}" type="presParOf" srcId="{F2AA25E2-2FC0-4932-B57E-972EE1744167}" destId="{B34AF052-FE44-43DB-9F2B-FD3FF47A4D04}" srcOrd="2" destOrd="0" presId="urn:microsoft.com/office/officeart/2005/8/layout/hList1"/>
    <dgm:cxn modelId="{9BC31611-CA22-4253-88DB-8E989B17B26C}" type="presParOf" srcId="{B34AF052-FE44-43DB-9F2B-FD3FF47A4D04}" destId="{903C7896-CB45-415A-A38F-A7A57D0A84E8}" srcOrd="0" destOrd="0" presId="urn:microsoft.com/office/officeart/2005/8/layout/hList1"/>
    <dgm:cxn modelId="{3D64309C-7A5C-4F6A-8FDD-130BCCEF4E3F}" type="presParOf" srcId="{B34AF052-FE44-43DB-9F2B-FD3FF47A4D04}" destId="{DAB397EF-9302-4B97-8029-50190E2D7E37}" srcOrd="1" destOrd="0" presId="urn:microsoft.com/office/officeart/2005/8/layout/hList1"/>
    <dgm:cxn modelId="{70E624C7-8681-472C-9A73-A8349A0656C8}" type="presParOf" srcId="{F2AA25E2-2FC0-4932-B57E-972EE1744167}" destId="{6DB588CA-A3F1-429C-940C-B93A647568DB}" srcOrd="3" destOrd="0" presId="urn:microsoft.com/office/officeart/2005/8/layout/hList1"/>
    <dgm:cxn modelId="{D6EE9B6F-953A-44B7-B35F-611651AA94E4}" type="presParOf" srcId="{F2AA25E2-2FC0-4932-B57E-972EE1744167}" destId="{F330EE2D-C182-4065-AA22-D7A51F350691}" srcOrd="4" destOrd="0" presId="urn:microsoft.com/office/officeart/2005/8/layout/hList1"/>
    <dgm:cxn modelId="{28B81B44-B78D-4CB2-9EDD-3A31D602211F}" type="presParOf" srcId="{F330EE2D-C182-4065-AA22-D7A51F350691}" destId="{D113D295-296A-4C59-B8F4-38B0832B3045}" srcOrd="0" destOrd="0" presId="urn:microsoft.com/office/officeart/2005/8/layout/hList1"/>
    <dgm:cxn modelId="{96DAC564-2B3C-4DA7-B763-6FA10F142E3C}" type="presParOf" srcId="{F330EE2D-C182-4065-AA22-D7A51F350691}" destId="{0C29C03B-641A-479F-A120-1F3A02E9D4E3}" srcOrd="1" destOrd="0" presId="urn:microsoft.com/office/officeart/2005/8/layout/hList1"/>
    <dgm:cxn modelId="{B3A00C3C-F91C-4958-8432-8007A79FB855}" type="presParOf" srcId="{F2AA25E2-2FC0-4932-B57E-972EE1744167}" destId="{25AEA4D6-F1BC-4E41-B959-0B87F4AF494B}" srcOrd="5" destOrd="0" presId="urn:microsoft.com/office/officeart/2005/8/layout/hList1"/>
    <dgm:cxn modelId="{512943CB-BA80-4CC6-AAE9-60F3B9118D1A}" type="presParOf" srcId="{F2AA25E2-2FC0-4932-B57E-972EE1744167}" destId="{9C667C37-1A90-4F5E-A5B0-FDCE64225656}" srcOrd="6" destOrd="0" presId="urn:microsoft.com/office/officeart/2005/8/layout/hList1"/>
    <dgm:cxn modelId="{05323703-F882-4337-AF97-9BC7287AE042}" type="presParOf" srcId="{9C667C37-1A90-4F5E-A5B0-FDCE64225656}" destId="{F6F73DAC-11E2-438D-B089-35E0808B2A3E}" srcOrd="0" destOrd="0" presId="urn:microsoft.com/office/officeart/2005/8/layout/hList1"/>
    <dgm:cxn modelId="{CCF3CDF9-6EFD-4DBD-8415-969A49A9982C}" type="presParOf" srcId="{9C667C37-1A90-4F5E-A5B0-FDCE64225656}" destId="{60546227-C046-4572-B297-1610A119D85D}" srcOrd="1" destOrd="0" presId="urn:microsoft.com/office/officeart/2005/8/layout/hList1"/>
    <dgm:cxn modelId="{BCB50833-CF8B-4F44-8FB9-F9551C542237}" type="presParOf" srcId="{F2AA25E2-2FC0-4932-B57E-972EE1744167}" destId="{E2633AA8-F3EC-4B26-814A-AECB62B188BD}" srcOrd="7" destOrd="0" presId="urn:microsoft.com/office/officeart/2005/8/layout/hList1"/>
    <dgm:cxn modelId="{BD6133FB-6887-444C-9228-DBFDFD7DD47E}" type="presParOf" srcId="{F2AA25E2-2FC0-4932-B57E-972EE1744167}" destId="{3CACEE5C-A005-46D5-AAB4-E441079F9DB7}" srcOrd="8" destOrd="0" presId="urn:microsoft.com/office/officeart/2005/8/layout/hList1"/>
    <dgm:cxn modelId="{93C3A645-6DBC-46D2-BD3D-63D3F32383EB}" type="presParOf" srcId="{3CACEE5C-A005-46D5-AAB4-E441079F9DB7}" destId="{58951764-66E7-48FC-8257-01E7A5FE1913}" srcOrd="0" destOrd="0" presId="urn:microsoft.com/office/officeart/2005/8/layout/hList1"/>
    <dgm:cxn modelId="{270743A2-2953-485A-935E-C5DB598B4FB3}" type="presParOf" srcId="{3CACEE5C-A005-46D5-AAB4-E441079F9DB7}" destId="{ED40A750-DAE3-491C-90CB-EB2F04369DBE}" srcOrd="1" destOrd="0" presId="urn:microsoft.com/office/officeart/2005/8/layout/hList1"/>
    <dgm:cxn modelId="{DB2AA6B4-BABD-462C-9EF6-A9805D2079BE}" type="presParOf" srcId="{F2AA25E2-2FC0-4932-B57E-972EE1744167}" destId="{8A525A7E-15C1-457D-A822-17B7D602A86F}" srcOrd="9" destOrd="0" presId="urn:microsoft.com/office/officeart/2005/8/layout/hList1"/>
    <dgm:cxn modelId="{E29478C7-A256-49B4-9306-94791A7CBEF9}" type="presParOf" srcId="{F2AA25E2-2FC0-4932-B57E-972EE1744167}" destId="{9BE9CAF4-0767-4EDB-92D6-1EEDB06A5AD2}" srcOrd="10" destOrd="0" presId="urn:microsoft.com/office/officeart/2005/8/layout/hList1"/>
    <dgm:cxn modelId="{1214B80E-CE49-49A8-8C85-6B9DB2B223A8}" type="presParOf" srcId="{9BE9CAF4-0767-4EDB-92D6-1EEDB06A5AD2}" destId="{F70FB4FC-05D4-4D50-BD28-BABE5FA1C23B}" srcOrd="0" destOrd="0" presId="urn:microsoft.com/office/officeart/2005/8/layout/hList1"/>
    <dgm:cxn modelId="{C0267FD0-9490-404C-B20A-32ECC53418FE}" type="presParOf" srcId="{9BE9CAF4-0767-4EDB-92D6-1EEDB06A5AD2}" destId="{C4B66A89-FF7E-4839-887D-1798AC0939A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9DF951-7FB7-4CAF-AF11-1EFE15A5DBA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it-IT"/>
        </a:p>
      </dgm:t>
    </dgm:pt>
    <dgm:pt modelId="{B9DE2C0D-0BD4-4C1F-B5D1-835735E6B875}">
      <dgm:prSet/>
      <dgm:spPr/>
      <dgm:t>
        <a:bodyPr/>
        <a:lstStyle/>
        <a:p>
          <a:r>
            <a:rPr lang="it-IT" dirty="0"/>
            <a:t>Autobus – Fermata - Passaggi</a:t>
          </a:r>
        </a:p>
      </dgm:t>
    </dgm:pt>
    <dgm:pt modelId="{E1EFD431-80F9-4397-96AE-A18D7E0BCFF6}" type="parTrans" cxnId="{9E2ADB70-40CE-4AD3-B0A3-C0446B31B546}">
      <dgm:prSet/>
      <dgm:spPr/>
      <dgm:t>
        <a:bodyPr/>
        <a:lstStyle/>
        <a:p>
          <a:endParaRPr lang="it-IT"/>
        </a:p>
      </dgm:t>
    </dgm:pt>
    <dgm:pt modelId="{05113951-0F5E-4926-8E8B-D2800C514191}" type="sibTrans" cxnId="{9E2ADB70-40CE-4AD3-B0A3-C0446B31B546}">
      <dgm:prSet/>
      <dgm:spPr/>
      <dgm:t>
        <a:bodyPr/>
        <a:lstStyle/>
        <a:p>
          <a:endParaRPr lang="it-IT"/>
        </a:p>
      </dgm:t>
    </dgm:pt>
    <dgm:pt modelId="{E2AD2CFC-7FBD-4C63-BBFC-B8D93A39AFA4}">
      <dgm:prSet/>
      <dgm:spPr/>
      <dgm:t>
        <a:bodyPr/>
        <a:lstStyle/>
        <a:p>
          <a:r>
            <a:rPr lang="it-IT" dirty="0"/>
            <a:t>Un autobus effettua più passaggi nelle fermate, in una fermata più autobus effettuano più passaggi, il passaggio dipende dall'autobus e dalla fermata (entità debole)</a:t>
          </a:r>
        </a:p>
      </dgm:t>
    </dgm:pt>
    <dgm:pt modelId="{D1860DAA-CDBF-426B-B868-65059E96684F}" type="parTrans" cxnId="{26644D12-E573-4FBE-811D-F6B55784001F}">
      <dgm:prSet/>
      <dgm:spPr/>
      <dgm:t>
        <a:bodyPr/>
        <a:lstStyle/>
        <a:p>
          <a:endParaRPr lang="it-IT"/>
        </a:p>
      </dgm:t>
    </dgm:pt>
    <dgm:pt modelId="{E557A7E2-20DC-40C8-899D-4BEB270416A0}" type="sibTrans" cxnId="{26644D12-E573-4FBE-811D-F6B55784001F}">
      <dgm:prSet/>
      <dgm:spPr/>
      <dgm:t>
        <a:bodyPr/>
        <a:lstStyle/>
        <a:p>
          <a:endParaRPr lang="it-IT"/>
        </a:p>
      </dgm:t>
    </dgm:pt>
    <dgm:pt modelId="{61DCCBCC-970A-427B-88AB-19D23EC4DC47}">
      <dgm:prSet/>
      <dgm:spPr/>
      <dgm:t>
        <a:bodyPr/>
        <a:lstStyle/>
        <a:p>
          <a:r>
            <a:rPr lang="it-IT" dirty="0"/>
            <a:t>Autobus - Autista</a:t>
          </a:r>
        </a:p>
      </dgm:t>
    </dgm:pt>
    <dgm:pt modelId="{B60CA1B3-70D0-463B-9CA0-CE7008E4BFF7}" type="parTrans" cxnId="{F120F9BA-03A0-4A9B-B821-E6BF19D7C213}">
      <dgm:prSet/>
      <dgm:spPr/>
      <dgm:t>
        <a:bodyPr/>
        <a:lstStyle/>
        <a:p>
          <a:endParaRPr lang="it-IT"/>
        </a:p>
      </dgm:t>
    </dgm:pt>
    <dgm:pt modelId="{2D5B6DFA-9D65-4986-B654-C9ACE4A72037}" type="sibTrans" cxnId="{F120F9BA-03A0-4A9B-B821-E6BF19D7C213}">
      <dgm:prSet/>
      <dgm:spPr/>
      <dgm:t>
        <a:bodyPr/>
        <a:lstStyle/>
        <a:p>
          <a:endParaRPr lang="it-IT"/>
        </a:p>
      </dgm:t>
    </dgm:pt>
    <dgm:pt modelId="{63C39535-571C-43A6-80DC-98B1AD1159FD}">
      <dgm:prSet/>
      <dgm:spPr/>
      <dgm:t>
        <a:bodyPr/>
        <a:lstStyle/>
        <a:p>
          <a:r>
            <a:rPr lang="it-IT" dirty="0"/>
            <a:t>Un autobus viene guidato da un solo autista, un autista può guidare un solo autobus</a:t>
          </a:r>
        </a:p>
      </dgm:t>
    </dgm:pt>
    <dgm:pt modelId="{BB6A073B-E87E-4A64-81B2-04B9199A3345}" type="parTrans" cxnId="{3B017E55-1A83-4B7A-9A11-7B6A79B6EAA6}">
      <dgm:prSet/>
      <dgm:spPr/>
      <dgm:t>
        <a:bodyPr/>
        <a:lstStyle/>
        <a:p>
          <a:endParaRPr lang="it-IT"/>
        </a:p>
      </dgm:t>
    </dgm:pt>
    <dgm:pt modelId="{E3E6355F-10ED-4EF4-BAD1-7432B2298754}" type="sibTrans" cxnId="{3B017E55-1A83-4B7A-9A11-7B6A79B6EAA6}">
      <dgm:prSet/>
      <dgm:spPr/>
      <dgm:t>
        <a:bodyPr/>
        <a:lstStyle/>
        <a:p>
          <a:endParaRPr lang="it-IT"/>
        </a:p>
      </dgm:t>
    </dgm:pt>
    <dgm:pt modelId="{F46BE340-37FC-4782-A08C-5B98C44B5797}">
      <dgm:prSet/>
      <dgm:spPr/>
      <dgm:t>
        <a:bodyPr/>
        <a:lstStyle/>
        <a:p>
          <a:r>
            <a:rPr lang="it-IT" dirty="0"/>
            <a:t>Persona – autobus - timbro</a:t>
          </a:r>
        </a:p>
      </dgm:t>
    </dgm:pt>
    <dgm:pt modelId="{77E6B012-CC16-44AC-804E-8558DDCA5F04}" type="parTrans" cxnId="{DDF8AF13-4933-465D-8E5D-08750043C40E}">
      <dgm:prSet/>
      <dgm:spPr/>
      <dgm:t>
        <a:bodyPr/>
        <a:lstStyle/>
        <a:p>
          <a:endParaRPr lang="it-IT"/>
        </a:p>
      </dgm:t>
    </dgm:pt>
    <dgm:pt modelId="{8428F3C0-990F-43AF-974C-C3AE8A688F72}" type="sibTrans" cxnId="{DDF8AF13-4933-465D-8E5D-08750043C40E}">
      <dgm:prSet/>
      <dgm:spPr/>
      <dgm:t>
        <a:bodyPr/>
        <a:lstStyle/>
        <a:p>
          <a:endParaRPr lang="it-IT"/>
        </a:p>
      </dgm:t>
    </dgm:pt>
    <dgm:pt modelId="{5746FF2E-8A20-42CB-A26D-EA97E0E21645}">
      <dgm:prSet/>
      <dgm:spPr/>
      <dgm:t>
        <a:bodyPr/>
        <a:lstStyle/>
        <a:p>
          <a:r>
            <a:rPr lang="it-IT" dirty="0"/>
            <a:t>Una persona sale su un solo autobus facendo un timbro, un autobus fa salire più persone con diversi timbri, un timbro dipende dall'autobus e dalla persona</a:t>
          </a:r>
        </a:p>
      </dgm:t>
    </dgm:pt>
    <dgm:pt modelId="{956D0B99-F927-4836-A483-74A486FAAC42}" type="parTrans" cxnId="{1CF57116-5CAE-4E55-A507-37D0C7C5C2BE}">
      <dgm:prSet/>
      <dgm:spPr/>
      <dgm:t>
        <a:bodyPr/>
        <a:lstStyle/>
        <a:p>
          <a:endParaRPr lang="it-IT"/>
        </a:p>
      </dgm:t>
    </dgm:pt>
    <dgm:pt modelId="{E28B3516-5271-488D-8CE0-0D0AC34B7041}" type="sibTrans" cxnId="{1CF57116-5CAE-4E55-A507-37D0C7C5C2BE}">
      <dgm:prSet/>
      <dgm:spPr/>
      <dgm:t>
        <a:bodyPr/>
        <a:lstStyle/>
        <a:p>
          <a:endParaRPr lang="it-IT"/>
        </a:p>
      </dgm:t>
    </dgm:pt>
    <dgm:pt modelId="{F5FC9B6B-7374-492E-A8D8-8382674A9731}" type="pres">
      <dgm:prSet presAssocID="{149DF951-7FB7-4CAF-AF11-1EFE15A5DBA0}" presName="Name0" presStyleCnt="0">
        <dgm:presLayoutVars>
          <dgm:dir/>
          <dgm:animLvl val="lvl"/>
          <dgm:resizeHandles val="exact"/>
        </dgm:presLayoutVars>
      </dgm:prSet>
      <dgm:spPr/>
    </dgm:pt>
    <dgm:pt modelId="{5B13DF97-42B6-4E19-A642-919F59986277}" type="pres">
      <dgm:prSet presAssocID="{B9DE2C0D-0BD4-4C1F-B5D1-835735E6B875}" presName="composite" presStyleCnt="0"/>
      <dgm:spPr/>
    </dgm:pt>
    <dgm:pt modelId="{974EE3EF-5781-45A5-87F8-F019159DDECC}" type="pres">
      <dgm:prSet presAssocID="{B9DE2C0D-0BD4-4C1F-B5D1-835735E6B875}" presName="parTx" presStyleLbl="alignNode1" presStyleIdx="0" presStyleCnt="3">
        <dgm:presLayoutVars>
          <dgm:chMax val="0"/>
          <dgm:chPref val="0"/>
          <dgm:bulletEnabled val="1"/>
        </dgm:presLayoutVars>
      </dgm:prSet>
      <dgm:spPr/>
    </dgm:pt>
    <dgm:pt modelId="{3CB6565D-62DF-4A09-A173-0F359090113F}" type="pres">
      <dgm:prSet presAssocID="{B9DE2C0D-0BD4-4C1F-B5D1-835735E6B875}" presName="desTx" presStyleLbl="alignAccFollowNode1" presStyleIdx="0" presStyleCnt="3">
        <dgm:presLayoutVars>
          <dgm:bulletEnabled val="1"/>
        </dgm:presLayoutVars>
      </dgm:prSet>
      <dgm:spPr/>
    </dgm:pt>
    <dgm:pt modelId="{3C99C4C0-F6F4-4A78-90EA-D549F44957DC}" type="pres">
      <dgm:prSet presAssocID="{05113951-0F5E-4926-8E8B-D2800C514191}" presName="space" presStyleCnt="0"/>
      <dgm:spPr/>
    </dgm:pt>
    <dgm:pt modelId="{443A084E-A6D6-4BC4-9AF2-B2A48AC9DACA}" type="pres">
      <dgm:prSet presAssocID="{61DCCBCC-970A-427B-88AB-19D23EC4DC47}" presName="composite" presStyleCnt="0"/>
      <dgm:spPr/>
    </dgm:pt>
    <dgm:pt modelId="{3D457CD1-A635-4301-904C-7A7655827EEA}" type="pres">
      <dgm:prSet presAssocID="{61DCCBCC-970A-427B-88AB-19D23EC4DC47}" presName="parTx" presStyleLbl="alignNode1" presStyleIdx="1" presStyleCnt="3">
        <dgm:presLayoutVars>
          <dgm:chMax val="0"/>
          <dgm:chPref val="0"/>
          <dgm:bulletEnabled val="1"/>
        </dgm:presLayoutVars>
      </dgm:prSet>
      <dgm:spPr/>
    </dgm:pt>
    <dgm:pt modelId="{50455468-BF1D-4AD0-BCBC-115D47064880}" type="pres">
      <dgm:prSet presAssocID="{61DCCBCC-970A-427B-88AB-19D23EC4DC47}" presName="desTx" presStyleLbl="alignAccFollowNode1" presStyleIdx="1" presStyleCnt="3">
        <dgm:presLayoutVars>
          <dgm:bulletEnabled val="1"/>
        </dgm:presLayoutVars>
      </dgm:prSet>
      <dgm:spPr/>
    </dgm:pt>
    <dgm:pt modelId="{7C1EF136-33E8-4DF9-B356-8FB5BE4CED92}" type="pres">
      <dgm:prSet presAssocID="{2D5B6DFA-9D65-4986-B654-C9ACE4A72037}" presName="space" presStyleCnt="0"/>
      <dgm:spPr/>
    </dgm:pt>
    <dgm:pt modelId="{2C85187E-437A-4489-9867-3AB6CD3F584F}" type="pres">
      <dgm:prSet presAssocID="{F46BE340-37FC-4782-A08C-5B98C44B5797}" presName="composite" presStyleCnt="0"/>
      <dgm:spPr/>
    </dgm:pt>
    <dgm:pt modelId="{DE870EE0-8C57-40F3-A159-5A9225762A9B}" type="pres">
      <dgm:prSet presAssocID="{F46BE340-37FC-4782-A08C-5B98C44B5797}" presName="parTx" presStyleLbl="alignNode1" presStyleIdx="2" presStyleCnt="3">
        <dgm:presLayoutVars>
          <dgm:chMax val="0"/>
          <dgm:chPref val="0"/>
          <dgm:bulletEnabled val="1"/>
        </dgm:presLayoutVars>
      </dgm:prSet>
      <dgm:spPr/>
    </dgm:pt>
    <dgm:pt modelId="{97579341-72A9-4E96-8FDF-996B98917CF3}" type="pres">
      <dgm:prSet presAssocID="{F46BE340-37FC-4782-A08C-5B98C44B5797}" presName="desTx" presStyleLbl="alignAccFollowNode1" presStyleIdx="2" presStyleCnt="3">
        <dgm:presLayoutVars>
          <dgm:bulletEnabled val="1"/>
        </dgm:presLayoutVars>
      </dgm:prSet>
      <dgm:spPr/>
    </dgm:pt>
  </dgm:ptLst>
  <dgm:cxnLst>
    <dgm:cxn modelId="{26644D12-E573-4FBE-811D-F6B55784001F}" srcId="{B9DE2C0D-0BD4-4C1F-B5D1-835735E6B875}" destId="{E2AD2CFC-7FBD-4C63-BBFC-B8D93A39AFA4}" srcOrd="0" destOrd="0" parTransId="{D1860DAA-CDBF-426B-B868-65059E96684F}" sibTransId="{E557A7E2-20DC-40C8-899D-4BEB270416A0}"/>
    <dgm:cxn modelId="{DDF8AF13-4933-465D-8E5D-08750043C40E}" srcId="{149DF951-7FB7-4CAF-AF11-1EFE15A5DBA0}" destId="{F46BE340-37FC-4782-A08C-5B98C44B5797}" srcOrd="2" destOrd="0" parTransId="{77E6B012-CC16-44AC-804E-8558DDCA5F04}" sibTransId="{8428F3C0-990F-43AF-974C-C3AE8A688F72}"/>
    <dgm:cxn modelId="{1CF57116-5CAE-4E55-A507-37D0C7C5C2BE}" srcId="{F46BE340-37FC-4782-A08C-5B98C44B5797}" destId="{5746FF2E-8A20-42CB-A26D-EA97E0E21645}" srcOrd="0" destOrd="0" parTransId="{956D0B99-F927-4836-A483-74A486FAAC42}" sibTransId="{E28B3516-5271-488D-8CE0-0D0AC34B7041}"/>
    <dgm:cxn modelId="{5B60923C-0054-4606-9F59-09A46307A583}" type="presOf" srcId="{B9DE2C0D-0BD4-4C1F-B5D1-835735E6B875}" destId="{974EE3EF-5781-45A5-87F8-F019159DDECC}" srcOrd="0" destOrd="0" presId="urn:microsoft.com/office/officeart/2005/8/layout/hList1"/>
    <dgm:cxn modelId="{6552493D-E313-4290-A9E4-F28B74DB3104}" type="presOf" srcId="{63C39535-571C-43A6-80DC-98B1AD1159FD}" destId="{50455468-BF1D-4AD0-BCBC-115D47064880}" srcOrd="0" destOrd="0" presId="urn:microsoft.com/office/officeart/2005/8/layout/hList1"/>
    <dgm:cxn modelId="{9E2ADB70-40CE-4AD3-B0A3-C0446B31B546}" srcId="{149DF951-7FB7-4CAF-AF11-1EFE15A5DBA0}" destId="{B9DE2C0D-0BD4-4C1F-B5D1-835735E6B875}" srcOrd="0" destOrd="0" parTransId="{E1EFD431-80F9-4397-96AE-A18D7E0BCFF6}" sibTransId="{05113951-0F5E-4926-8E8B-D2800C514191}"/>
    <dgm:cxn modelId="{AAEA8A71-0149-4514-B31D-66B2D0CE11F0}" type="presOf" srcId="{5746FF2E-8A20-42CB-A26D-EA97E0E21645}" destId="{97579341-72A9-4E96-8FDF-996B98917CF3}" srcOrd="0" destOrd="0" presId="urn:microsoft.com/office/officeart/2005/8/layout/hList1"/>
    <dgm:cxn modelId="{3B017E55-1A83-4B7A-9A11-7B6A79B6EAA6}" srcId="{61DCCBCC-970A-427B-88AB-19D23EC4DC47}" destId="{63C39535-571C-43A6-80DC-98B1AD1159FD}" srcOrd="0" destOrd="0" parTransId="{BB6A073B-E87E-4A64-81B2-04B9199A3345}" sibTransId="{E3E6355F-10ED-4EF4-BAD1-7432B2298754}"/>
    <dgm:cxn modelId="{A251525A-2D47-4EA8-B95D-835BF76F9835}" type="presOf" srcId="{149DF951-7FB7-4CAF-AF11-1EFE15A5DBA0}" destId="{F5FC9B6B-7374-492E-A8D8-8382674A9731}" srcOrd="0" destOrd="0" presId="urn:microsoft.com/office/officeart/2005/8/layout/hList1"/>
    <dgm:cxn modelId="{F451A27F-4113-4A61-9065-BE8631F6BDFC}" type="presOf" srcId="{61DCCBCC-970A-427B-88AB-19D23EC4DC47}" destId="{3D457CD1-A635-4301-904C-7A7655827EEA}" srcOrd="0" destOrd="0" presId="urn:microsoft.com/office/officeart/2005/8/layout/hList1"/>
    <dgm:cxn modelId="{F120F9BA-03A0-4A9B-B821-E6BF19D7C213}" srcId="{149DF951-7FB7-4CAF-AF11-1EFE15A5DBA0}" destId="{61DCCBCC-970A-427B-88AB-19D23EC4DC47}" srcOrd="1" destOrd="0" parTransId="{B60CA1B3-70D0-463B-9CA0-CE7008E4BFF7}" sibTransId="{2D5B6DFA-9D65-4986-B654-C9ACE4A72037}"/>
    <dgm:cxn modelId="{C3C4A2C0-CA12-4436-952A-F490AFBABCA3}" type="presOf" srcId="{E2AD2CFC-7FBD-4C63-BBFC-B8D93A39AFA4}" destId="{3CB6565D-62DF-4A09-A173-0F359090113F}" srcOrd="0" destOrd="0" presId="urn:microsoft.com/office/officeart/2005/8/layout/hList1"/>
    <dgm:cxn modelId="{D74081EB-337C-479A-9D79-DB6CBB7A51C1}" type="presOf" srcId="{F46BE340-37FC-4782-A08C-5B98C44B5797}" destId="{DE870EE0-8C57-40F3-A159-5A9225762A9B}" srcOrd="0" destOrd="0" presId="urn:microsoft.com/office/officeart/2005/8/layout/hList1"/>
    <dgm:cxn modelId="{2A983274-A1BF-44F2-9AB5-496D630475CA}" type="presParOf" srcId="{F5FC9B6B-7374-492E-A8D8-8382674A9731}" destId="{5B13DF97-42B6-4E19-A642-919F59986277}" srcOrd="0" destOrd="0" presId="urn:microsoft.com/office/officeart/2005/8/layout/hList1"/>
    <dgm:cxn modelId="{F332A372-743F-4C58-8DB0-88910FDC884D}" type="presParOf" srcId="{5B13DF97-42B6-4E19-A642-919F59986277}" destId="{974EE3EF-5781-45A5-87F8-F019159DDECC}" srcOrd="0" destOrd="0" presId="urn:microsoft.com/office/officeart/2005/8/layout/hList1"/>
    <dgm:cxn modelId="{DBFF54C5-B6B6-4E97-8453-CE9812C4F4DD}" type="presParOf" srcId="{5B13DF97-42B6-4E19-A642-919F59986277}" destId="{3CB6565D-62DF-4A09-A173-0F359090113F}" srcOrd="1" destOrd="0" presId="urn:microsoft.com/office/officeart/2005/8/layout/hList1"/>
    <dgm:cxn modelId="{9FC2321D-E009-41EF-8115-93B72A464819}" type="presParOf" srcId="{F5FC9B6B-7374-492E-A8D8-8382674A9731}" destId="{3C99C4C0-F6F4-4A78-90EA-D549F44957DC}" srcOrd="1" destOrd="0" presId="urn:microsoft.com/office/officeart/2005/8/layout/hList1"/>
    <dgm:cxn modelId="{C3ABB359-7671-4927-A74B-59BBEDB8C93B}" type="presParOf" srcId="{F5FC9B6B-7374-492E-A8D8-8382674A9731}" destId="{443A084E-A6D6-4BC4-9AF2-B2A48AC9DACA}" srcOrd="2" destOrd="0" presId="urn:microsoft.com/office/officeart/2005/8/layout/hList1"/>
    <dgm:cxn modelId="{87453C8A-C2B0-45AE-8F49-50D972EFBF24}" type="presParOf" srcId="{443A084E-A6D6-4BC4-9AF2-B2A48AC9DACA}" destId="{3D457CD1-A635-4301-904C-7A7655827EEA}" srcOrd="0" destOrd="0" presId="urn:microsoft.com/office/officeart/2005/8/layout/hList1"/>
    <dgm:cxn modelId="{1EAACDE2-3A0F-420B-9E55-E3A148EB17F1}" type="presParOf" srcId="{443A084E-A6D6-4BC4-9AF2-B2A48AC9DACA}" destId="{50455468-BF1D-4AD0-BCBC-115D47064880}" srcOrd="1" destOrd="0" presId="urn:microsoft.com/office/officeart/2005/8/layout/hList1"/>
    <dgm:cxn modelId="{BC879B6E-6B84-4ECE-834D-2C49ACDA49E3}" type="presParOf" srcId="{F5FC9B6B-7374-492E-A8D8-8382674A9731}" destId="{7C1EF136-33E8-4DF9-B356-8FB5BE4CED92}" srcOrd="3" destOrd="0" presId="urn:microsoft.com/office/officeart/2005/8/layout/hList1"/>
    <dgm:cxn modelId="{985F257D-202E-467B-8402-7F9EA2ED544F}" type="presParOf" srcId="{F5FC9B6B-7374-492E-A8D8-8382674A9731}" destId="{2C85187E-437A-4489-9867-3AB6CD3F584F}" srcOrd="4" destOrd="0" presId="urn:microsoft.com/office/officeart/2005/8/layout/hList1"/>
    <dgm:cxn modelId="{52F7437D-1106-493E-A677-E2B2CA75079E}" type="presParOf" srcId="{2C85187E-437A-4489-9867-3AB6CD3F584F}" destId="{DE870EE0-8C57-40F3-A159-5A9225762A9B}" srcOrd="0" destOrd="0" presId="urn:microsoft.com/office/officeart/2005/8/layout/hList1"/>
    <dgm:cxn modelId="{4957868C-AEFD-4245-A237-4D80FCE19C67}" type="presParOf" srcId="{2C85187E-437A-4489-9867-3AB6CD3F584F}" destId="{97579341-72A9-4E96-8FDF-996B98917CF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471FE-8305-4BA0-B0D4-37801F3036D5}">
      <dsp:nvSpPr>
        <dsp:cNvPr id="0" name=""/>
        <dsp:cNvSpPr/>
      </dsp:nvSpPr>
      <dsp:spPr>
        <a:xfrm>
          <a:off x="0" y="5386"/>
          <a:ext cx="8596668" cy="585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Autobus</a:t>
          </a:r>
        </a:p>
      </dsp:txBody>
      <dsp:txXfrm>
        <a:off x="28557" y="33943"/>
        <a:ext cx="8539554" cy="527886"/>
      </dsp:txXfrm>
    </dsp:sp>
    <dsp:sp modelId="{AD12054F-EEF4-4EBD-92C1-C5944EDC5580}">
      <dsp:nvSpPr>
        <dsp:cNvPr id="0" name=""/>
        <dsp:cNvSpPr/>
      </dsp:nvSpPr>
      <dsp:spPr>
        <a:xfrm>
          <a:off x="0" y="662386"/>
          <a:ext cx="8596668" cy="585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Fermata</a:t>
          </a:r>
        </a:p>
      </dsp:txBody>
      <dsp:txXfrm>
        <a:off x="28557" y="690943"/>
        <a:ext cx="8539554" cy="527886"/>
      </dsp:txXfrm>
    </dsp:sp>
    <dsp:sp modelId="{EF997244-8202-49EE-8130-3813B098B875}">
      <dsp:nvSpPr>
        <dsp:cNvPr id="0" name=""/>
        <dsp:cNvSpPr/>
      </dsp:nvSpPr>
      <dsp:spPr>
        <a:xfrm>
          <a:off x="0" y="1319386"/>
          <a:ext cx="8596668" cy="5850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Passaggio</a:t>
          </a:r>
        </a:p>
      </dsp:txBody>
      <dsp:txXfrm>
        <a:off x="28557" y="1347943"/>
        <a:ext cx="8539554" cy="527886"/>
      </dsp:txXfrm>
    </dsp:sp>
    <dsp:sp modelId="{136C01BC-A52F-4E75-A541-F50C6DB2CD04}">
      <dsp:nvSpPr>
        <dsp:cNvPr id="0" name=""/>
        <dsp:cNvSpPr/>
      </dsp:nvSpPr>
      <dsp:spPr>
        <a:xfrm>
          <a:off x="0" y="1976386"/>
          <a:ext cx="8596668" cy="5850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Autista</a:t>
          </a:r>
        </a:p>
      </dsp:txBody>
      <dsp:txXfrm>
        <a:off x="28557" y="2004943"/>
        <a:ext cx="8539554" cy="527886"/>
      </dsp:txXfrm>
    </dsp:sp>
    <dsp:sp modelId="{6BB2A207-4493-4455-8A30-C28F6E0CD78F}">
      <dsp:nvSpPr>
        <dsp:cNvPr id="0" name=""/>
        <dsp:cNvSpPr/>
      </dsp:nvSpPr>
      <dsp:spPr>
        <a:xfrm>
          <a:off x="0" y="2633386"/>
          <a:ext cx="8596668" cy="585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Persona</a:t>
          </a:r>
        </a:p>
      </dsp:txBody>
      <dsp:txXfrm>
        <a:off x="28557" y="2661943"/>
        <a:ext cx="8539554" cy="527886"/>
      </dsp:txXfrm>
    </dsp:sp>
    <dsp:sp modelId="{37272D99-D2A0-4097-864E-185793F93980}">
      <dsp:nvSpPr>
        <dsp:cNvPr id="0" name=""/>
        <dsp:cNvSpPr/>
      </dsp:nvSpPr>
      <dsp:spPr>
        <a:xfrm>
          <a:off x="0" y="3290386"/>
          <a:ext cx="8596668" cy="585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Timbro</a:t>
          </a:r>
        </a:p>
      </dsp:txBody>
      <dsp:txXfrm>
        <a:off x="28557" y="3318943"/>
        <a:ext cx="8539554" cy="527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A6FB0-0166-41FC-8B8D-54CEC66DA0B6}">
      <dsp:nvSpPr>
        <dsp:cNvPr id="0" name=""/>
        <dsp:cNvSpPr/>
      </dsp:nvSpPr>
      <dsp:spPr>
        <a:xfrm>
          <a:off x="0" y="4718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Fermata(</a:t>
          </a:r>
          <a:r>
            <a:rPr lang="it-IT" sz="1600" u="sng" kern="1200"/>
            <a:t>Nome</a:t>
          </a:r>
          <a:r>
            <a:rPr lang="it-IT" sz="1600" kern="1200"/>
            <a:t>, Indirizzo)</a:t>
          </a:r>
        </a:p>
      </dsp:txBody>
      <dsp:txXfrm>
        <a:off x="29700" y="76888"/>
        <a:ext cx="8537268" cy="549000"/>
      </dsp:txXfrm>
    </dsp:sp>
    <dsp:sp modelId="{F356E443-6F09-4DD9-8214-68D6CB117599}">
      <dsp:nvSpPr>
        <dsp:cNvPr id="0" name=""/>
        <dsp:cNvSpPr/>
      </dsp:nvSpPr>
      <dsp:spPr>
        <a:xfrm>
          <a:off x="0" y="70166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Passaggio(</a:t>
          </a:r>
          <a:r>
            <a:rPr lang="it-IT" sz="1600" u="sng" kern="1200"/>
            <a:t>Orario</a:t>
          </a:r>
          <a:r>
            <a:rPr lang="it-IT" sz="1600" kern="1200"/>
            <a:t>)</a:t>
          </a:r>
        </a:p>
      </dsp:txBody>
      <dsp:txXfrm>
        <a:off x="29700" y="731368"/>
        <a:ext cx="8537268" cy="549000"/>
      </dsp:txXfrm>
    </dsp:sp>
    <dsp:sp modelId="{E21A3A18-9C6B-4390-8ED0-5821EA931055}">
      <dsp:nvSpPr>
        <dsp:cNvPr id="0" name=""/>
        <dsp:cNvSpPr/>
      </dsp:nvSpPr>
      <dsp:spPr>
        <a:xfrm>
          <a:off x="0" y="135614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Autobus(</a:t>
          </a:r>
          <a:r>
            <a:rPr lang="it-IT" sz="1600" u="sng" kern="1200"/>
            <a:t>Codice Autobus</a:t>
          </a:r>
          <a:r>
            <a:rPr lang="it-IT" sz="1600" kern="1200"/>
            <a:t>, </a:t>
          </a:r>
          <a:r>
            <a:rPr lang="it-IT" sz="1600" u="sng" kern="1200"/>
            <a:t>Codice Cartellino</a:t>
          </a:r>
          <a:r>
            <a:rPr lang="it-IT" sz="1600" kern="1200"/>
            <a:t>, Nome, Cognome, Data Nascita, Foto Riconoscimento)</a:t>
          </a:r>
        </a:p>
      </dsp:txBody>
      <dsp:txXfrm>
        <a:off x="29700" y="1385848"/>
        <a:ext cx="8537268" cy="549000"/>
      </dsp:txXfrm>
    </dsp:sp>
    <dsp:sp modelId="{FA8F5485-16C2-4C73-8CFD-6666D2D645D0}">
      <dsp:nvSpPr>
        <dsp:cNvPr id="0" name=""/>
        <dsp:cNvSpPr/>
      </dsp:nvSpPr>
      <dsp:spPr>
        <a:xfrm>
          <a:off x="0" y="201062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Persona(</a:t>
          </a:r>
          <a:r>
            <a:rPr lang="it-IT" sz="1600" u="sng" kern="1200"/>
            <a:t>Codice Tessera</a:t>
          </a:r>
          <a:r>
            <a:rPr lang="it-IT" sz="1600" kern="1200"/>
            <a:t>, Nome, Cognome, Data Nascita, Foto Riconoscimento)</a:t>
          </a:r>
        </a:p>
      </dsp:txBody>
      <dsp:txXfrm>
        <a:off x="29700" y="2040328"/>
        <a:ext cx="8537268" cy="549000"/>
      </dsp:txXfrm>
    </dsp:sp>
    <dsp:sp modelId="{DE26AE86-B610-458A-A531-06ABDAF17BB6}">
      <dsp:nvSpPr>
        <dsp:cNvPr id="0" name=""/>
        <dsp:cNvSpPr/>
      </dsp:nvSpPr>
      <dsp:spPr>
        <a:xfrm>
          <a:off x="0" y="266510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Timbro(</a:t>
          </a:r>
          <a:r>
            <a:rPr lang="it-IT" sz="1600" u="sng" kern="1200"/>
            <a:t>Orario</a:t>
          </a:r>
          <a:r>
            <a:rPr lang="it-IT" sz="1600" kern="1200"/>
            <a:t>)</a:t>
          </a:r>
        </a:p>
      </dsp:txBody>
      <dsp:txXfrm>
        <a:off x="29700" y="2694808"/>
        <a:ext cx="8537268" cy="549000"/>
      </dsp:txXfrm>
    </dsp:sp>
    <dsp:sp modelId="{151ABC57-C91E-495F-A897-FDCE693D3CFD}">
      <dsp:nvSpPr>
        <dsp:cNvPr id="0" name=""/>
        <dsp:cNvSpPr/>
      </dsp:nvSpPr>
      <dsp:spPr>
        <a:xfrm>
          <a:off x="0" y="331958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Sale(</a:t>
          </a:r>
          <a:r>
            <a:rPr lang="it-IT" sz="1600" u="sng" kern="1200"/>
            <a:t>Codice Autobus</a:t>
          </a:r>
          <a:r>
            <a:rPr lang="it-IT" sz="1600" kern="1200"/>
            <a:t>, </a:t>
          </a:r>
          <a:r>
            <a:rPr lang="it-IT" sz="1600" u="sng" kern="1200"/>
            <a:t>Codice Tessera</a:t>
          </a:r>
          <a:r>
            <a:rPr lang="it-IT" sz="1600" kern="1200"/>
            <a:t>, </a:t>
          </a:r>
          <a:r>
            <a:rPr lang="it-IT" sz="1600" u="sng" kern="1200"/>
            <a:t>Orario Timbro</a:t>
          </a:r>
          <a:r>
            <a:rPr lang="it-IT" sz="1600" kern="1200"/>
            <a:t>)</a:t>
          </a:r>
        </a:p>
      </dsp:txBody>
      <dsp:txXfrm>
        <a:off x="29700" y="3349288"/>
        <a:ext cx="8537268" cy="549000"/>
      </dsp:txXfrm>
    </dsp:sp>
    <dsp:sp modelId="{4EA961C3-6D9C-48B7-8448-A4613563857A}">
      <dsp:nvSpPr>
        <dsp:cNvPr id="0" name=""/>
        <dsp:cNvSpPr/>
      </dsp:nvSpPr>
      <dsp:spPr>
        <a:xfrm>
          <a:off x="0" y="3974068"/>
          <a:ext cx="8596668" cy="60840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Effettua(</a:t>
          </a:r>
          <a:r>
            <a:rPr lang="it-IT" sz="1600" u="sng" kern="1200"/>
            <a:t>Codice Autobus</a:t>
          </a:r>
          <a:r>
            <a:rPr lang="it-IT" sz="1600" kern="1200"/>
            <a:t>, </a:t>
          </a:r>
          <a:r>
            <a:rPr lang="it-IT" sz="1600" u="sng" kern="1200"/>
            <a:t>Nome</a:t>
          </a:r>
          <a:r>
            <a:rPr lang="it-IT" sz="1600" kern="1200"/>
            <a:t>, </a:t>
          </a:r>
          <a:r>
            <a:rPr lang="it-IT" sz="1600" u="sng" kern="1200"/>
            <a:t>Orario Passaggio</a:t>
          </a:r>
          <a:r>
            <a:rPr lang="it-IT" sz="1600" kern="1200"/>
            <a:t>)</a:t>
          </a:r>
        </a:p>
      </dsp:txBody>
      <dsp:txXfrm>
        <a:off x="29700" y="4003768"/>
        <a:ext cx="8537268"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EFF2E-ACE0-4ED4-AAE5-54879C8C70AD}">
      <dsp:nvSpPr>
        <dsp:cNvPr id="0" name=""/>
        <dsp:cNvSpPr/>
      </dsp:nvSpPr>
      <dsp:spPr>
        <a:xfrm>
          <a:off x="0" y="1179886"/>
          <a:ext cx="8596668" cy="1521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u="sng" kern="1200" dirty="0"/>
            <a:t>Codice</a:t>
          </a:r>
        </a:p>
      </dsp:txBody>
      <dsp:txXfrm>
        <a:off x="74249" y="1254135"/>
        <a:ext cx="8448170" cy="1372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BA9F4-CABA-42F0-BFC0-9CEA86C6AF96}">
      <dsp:nvSpPr>
        <dsp:cNvPr id="0" name=""/>
        <dsp:cNvSpPr/>
      </dsp:nvSpPr>
      <dsp:spPr>
        <a:xfrm>
          <a:off x="0" y="325786"/>
          <a:ext cx="8596668" cy="1521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u="sng" kern="1200" dirty="0"/>
            <a:t>Nome</a:t>
          </a:r>
        </a:p>
      </dsp:txBody>
      <dsp:txXfrm>
        <a:off x="74249" y="400035"/>
        <a:ext cx="8448170" cy="1372502"/>
      </dsp:txXfrm>
    </dsp:sp>
    <dsp:sp modelId="{3C9BD498-71F1-4D03-9ABF-C249B6C7C31B}">
      <dsp:nvSpPr>
        <dsp:cNvPr id="0" name=""/>
        <dsp:cNvSpPr/>
      </dsp:nvSpPr>
      <dsp:spPr>
        <a:xfrm>
          <a:off x="0" y="2033986"/>
          <a:ext cx="8596668" cy="1521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kern="1200" dirty="0"/>
            <a:t>Indirizzo</a:t>
          </a:r>
        </a:p>
      </dsp:txBody>
      <dsp:txXfrm>
        <a:off x="74249" y="2108235"/>
        <a:ext cx="8448170" cy="1372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1A093-CE23-4ACD-9D52-F46D4D556CFC}">
      <dsp:nvSpPr>
        <dsp:cNvPr id="0" name=""/>
        <dsp:cNvSpPr/>
      </dsp:nvSpPr>
      <dsp:spPr>
        <a:xfrm>
          <a:off x="0" y="1179886"/>
          <a:ext cx="8596668" cy="1521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u="sng" kern="1200" dirty="0"/>
            <a:t>Orario</a:t>
          </a:r>
        </a:p>
      </dsp:txBody>
      <dsp:txXfrm>
        <a:off x="74249" y="1254135"/>
        <a:ext cx="8448170" cy="1372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A029-C791-4CCD-84A9-299F8FE22C7D}">
      <dsp:nvSpPr>
        <dsp:cNvPr id="0" name=""/>
        <dsp:cNvSpPr/>
      </dsp:nvSpPr>
      <dsp:spPr>
        <a:xfrm>
          <a:off x="0" y="12586"/>
          <a:ext cx="8596668" cy="702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u="sng" kern="1200" dirty="0" err="1"/>
            <a:t>CodiceCartellino</a:t>
          </a:r>
          <a:endParaRPr lang="it-IT" sz="3000" u="sng" kern="1200" dirty="0"/>
        </a:p>
      </dsp:txBody>
      <dsp:txXfrm>
        <a:off x="34269" y="46855"/>
        <a:ext cx="8528130" cy="633462"/>
      </dsp:txXfrm>
    </dsp:sp>
    <dsp:sp modelId="{E8214439-8CFB-423C-A0D1-612907DD6FA1}">
      <dsp:nvSpPr>
        <dsp:cNvPr id="0" name=""/>
        <dsp:cNvSpPr/>
      </dsp:nvSpPr>
      <dsp:spPr>
        <a:xfrm>
          <a:off x="0" y="800986"/>
          <a:ext cx="8596668" cy="702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Nome</a:t>
          </a:r>
        </a:p>
      </dsp:txBody>
      <dsp:txXfrm>
        <a:off x="34269" y="835255"/>
        <a:ext cx="8528130" cy="633462"/>
      </dsp:txXfrm>
    </dsp:sp>
    <dsp:sp modelId="{08A2246B-D29E-4CC3-895B-E4390AAA4E32}">
      <dsp:nvSpPr>
        <dsp:cNvPr id="0" name=""/>
        <dsp:cNvSpPr/>
      </dsp:nvSpPr>
      <dsp:spPr>
        <a:xfrm>
          <a:off x="0" y="1589386"/>
          <a:ext cx="8596668" cy="7020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Cognome</a:t>
          </a:r>
        </a:p>
      </dsp:txBody>
      <dsp:txXfrm>
        <a:off x="34269" y="1623655"/>
        <a:ext cx="8528130" cy="633462"/>
      </dsp:txXfrm>
    </dsp:sp>
    <dsp:sp modelId="{75EFA2A6-1B74-4C49-AB20-918751BEED28}">
      <dsp:nvSpPr>
        <dsp:cNvPr id="0" name=""/>
        <dsp:cNvSpPr/>
      </dsp:nvSpPr>
      <dsp:spPr>
        <a:xfrm>
          <a:off x="0" y="2377786"/>
          <a:ext cx="8596668" cy="7020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err="1"/>
            <a:t>DataNascita</a:t>
          </a:r>
          <a:endParaRPr lang="it-IT" sz="3000" kern="1200" dirty="0"/>
        </a:p>
      </dsp:txBody>
      <dsp:txXfrm>
        <a:off x="34269" y="2412055"/>
        <a:ext cx="8528130" cy="633462"/>
      </dsp:txXfrm>
    </dsp:sp>
    <dsp:sp modelId="{B59C4BCA-F0A6-480A-88DD-E29C9645C12D}">
      <dsp:nvSpPr>
        <dsp:cNvPr id="0" name=""/>
        <dsp:cNvSpPr/>
      </dsp:nvSpPr>
      <dsp:spPr>
        <a:xfrm>
          <a:off x="0" y="31661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err="1"/>
            <a:t>FotoRiconoscimento</a:t>
          </a:r>
          <a:endParaRPr lang="it-IT" sz="3000" kern="1200" dirty="0"/>
        </a:p>
      </dsp:txBody>
      <dsp:txXfrm>
        <a:off x="34269" y="3200455"/>
        <a:ext cx="8528130" cy="633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A029-C791-4CCD-84A9-299F8FE22C7D}">
      <dsp:nvSpPr>
        <dsp:cNvPr id="0" name=""/>
        <dsp:cNvSpPr/>
      </dsp:nvSpPr>
      <dsp:spPr>
        <a:xfrm>
          <a:off x="0" y="12586"/>
          <a:ext cx="8596668" cy="702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u="sng" kern="1200" dirty="0" err="1"/>
            <a:t>CodiceTessera</a:t>
          </a:r>
          <a:endParaRPr lang="it-IT" sz="3000" u="sng" kern="1200" dirty="0"/>
        </a:p>
      </dsp:txBody>
      <dsp:txXfrm>
        <a:off x="34269" y="46855"/>
        <a:ext cx="8528130" cy="633462"/>
      </dsp:txXfrm>
    </dsp:sp>
    <dsp:sp modelId="{76B7E8DF-5760-43BC-94B3-A91CA1D5706A}">
      <dsp:nvSpPr>
        <dsp:cNvPr id="0" name=""/>
        <dsp:cNvSpPr/>
      </dsp:nvSpPr>
      <dsp:spPr>
        <a:xfrm>
          <a:off x="0" y="800986"/>
          <a:ext cx="8596668" cy="702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Nome</a:t>
          </a:r>
        </a:p>
      </dsp:txBody>
      <dsp:txXfrm>
        <a:off x="34269" y="835255"/>
        <a:ext cx="8528130" cy="633462"/>
      </dsp:txXfrm>
    </dsp:sp>
    <dsp:sp modelId="{F916BF8D-4E48-449C-89EC-5BA1F6E7E111}">
      <dsp:nvSpPr>
        <dsp:cNvPr id="0" name=""/>
        <dsp:cNvSpPr/>
      </dsp:nvSpPr>
      <dsp:spPr>
        <a:xfrm>
          <a:off x="0" y="1589386"/>
          <a:ext cx="8596668" cy="7020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Cognome</a:t>
          </a:r>
        </a:p>
      </dsp:txBody>
      <dsp:txXfrm>
        <a:off x="34269" y="1623655"/>
        <a:ext cx="8528130" cy="633462"/>
      </dsp:txXfrm>
    </dsp:sp>
    <dsp:sp modelId="{9778405B-D7DC-414F-9529-017012174E18}">
      <dsp:nvSpPr>
        <dsp:cNvPr id="0" name=""/>
        <dsp:cNvSpPr/>
      </dsp:nvSpPr>
      <dsp:spPr>
        <a:xfrm>
          <a:off x="0" y="2377786"/>
          <a:ext cx="8596668" cy="7020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err="1"/>
            <a:t>DataNascita</a:t>
          </a:r>
          <a:endParaRPr lang="it-IT" sz="3000" kern="1200" dirty="0"/>
        </a:p>
      </dsp:txBody>
      <dsp:txXfrm>
        <a:off x="34269" y="2412055"/>
        <a:ext cx="8528130" cy="633462"/>
      </dsp:txXfrm>
    </dsp:sp>
    <dsp:sp modelId="{7BB4D300-954B-4199-B705-880A2E75CA8F}">
      <dsp:nvSpPr>
        <dsp:cNvPr id="0" name=""/>
        <dsp:cNvSpPr/>
      </dsp:nvSpPr>
      <dsp:spPr>
        <a:xfrm>
          <a:off x="0" y="3166186"/>
          <a:ext cx="8596668" cy="7020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err="1"/>
            <a:t>FotoRiconoscimento</a:t>
          </a:r>
          <a:endParaRPr lang="it-IT" sz="3000" kern="1200" dirty="0"/>
        </a:p>
      </dsp:txBody>
      <dsp:txXfrm>
        <a:off x="34269" y="3200455"/>
        <a:ext cx="8528130" cy="6334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A029-C791-4CCD-84A9-299F8FE22C7D}">
      <dsp:nvSpPr>
        <dsp:cNvPr id="0" name=""/>
        <dsp:cNvSpPr/>
      </dsp:nvSpPr>
      <dsp:spPr>
        <a:xfrm>
          <a:off x="0" y="1179886"/>
          <a:ext cx="8596668" cy="1521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it-IT" sz="6500" u="none" kern="1200" dirty="0"/>
            <a:t>Orario</a:t>
          </a:r>
        </a:p>
      </dsp:txBody>
      <dsp:txXfrm>
        <a:off x="74249" y="1254135"/>
        <a:ext cx="8448170" cy="13725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635BC-BEF0-45CA-87CF-60E08A00A304}">
      <dsp:nvSpPr>
        <dsp:cNvPr id="0" name=""/>
        <dsp:cNvSpPr/>
      </dsp:nvSpPr>
      <dsp:spPr>
        <a:xfrm>
          <a:off x="2413" y="1403154"/>
          <a:ext cx="1282364" cy="2592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Autobus</a:t>
          </a:r>
        </a:p>
      </dsp:txBody>
      <dsp:txXfrm>
        <a:off x="2413" y="1403154"/>
        <a:ext cx="1282364" cy="259200"/>
      </dsp:txXfrm>
    </dsp:sp>
    <dsp:sp modelId="{B6B8A7D0-9936-47CC-959A-7EAD7BA8C5F4}">
      <dsp:nvSpPr>
        <dsp:cNvPr id="0" name=""/>
        <dsp:cNvSpPr/>
      </dsp:nvSpPr>
      <dsp:spPr>
        <a:xfrm>
          <a:off x="2413" y="1662354"/>
          <a:ext cx="1282364" cy="815264"/>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u="sng" kern="1200" dirty="0"/>
            <a:t>Codice</a:t>
          </a:r>
        </a:p>
      </dsp:txBody>
      <dsp:txXfrm>
        <a:off x="2413" y="1662354"/>
        <a:ext cx="1282364" cy="815264"/>
      </dsp:txXfrm>
    </dsp:sp>
    <dsp:sp modelId="{903C7896-CB45-415A-A38F-A7A57D0A84E8}">
      <dsp:nvSpPr>
        <dsp:cNvPr id="0" name=""/>
        <dsp:cNvSpPr/>
      </dsp:nvSpPr>
      <dsp:spPr>
        <a:xfrm>
          <a:off x="1464308" y="1403154"/>
          <a:ext cx="1282364" cy="2592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Fermata</a:t>
          </a:r>
        </a:p>
      </dsp:txBody>
      <dsp:txXfrm>
        <a:off x="1464308" y="1403154"/>
        <a:ext cx="1282364" cy="259200"/>
      </dsp:txXfrm>
    </dsp:sp>
    <dsp:sp modelId="{DAB397EF-9302-4B97-8029-50190E2D7E37}">
      <dsp:nvSpPr>
        <dsp:cNvPr id="0" name=""/>
        <dsp:cNvSpPr/>
      </dsp:nvSpPr>
      <dsp:spPr>
        <a:xfrm>
          <a:off x="1464308" y="1662354"/>
          <a:ext cx="1282364" cy="815264"/>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u="sng" kern="1200" dirty="0"/>
            <a:t>Nome</a:t>
          </a:r>
        </a:p>
        <a:p>
          <a:pPr marL="57150" lvl="1" indent="-57150" algn="l" defTabSz="400050">
            <a:lnSpc>
              <a:spcPct val="90000"/>
            </a:lnSpc>
            <a:spcBef>
              <a:spcPct val="0"/>
            </a:spcBef>
            <a:spcAft>
              <a:spcPct val="15000"/>
            </a:spcAft>
            <a:buChar char="•"/>
          </a:pPr>
          <a:r>
            <a:rPr lang="it-IT" sz="900" u="none" kern="1200" dirty="0"/>
            <a:t>Indirizzo</a:t>
          </a:r>
        </a:p>
      </dsp:txBody>
      <dsp:txXfrm>
        <a:off x="1464308" y="1662354"/>
        <a:ext cx="1282364" cy="815264"/>
      </dsp:txXfrm>
    </dsp:sp>
    <dsp:sp modelId="{D113D295-296A-4C59-B8F4-38B0832B3045}">
      <dsp:nvSpPr>
        <dsp:cNvPr id="0" name=""/>
        <dsp:cNvSpPr/>
      </dsp:nvSpPr>
      <dsp:spPr>
        <a:xfrm>
          <a:off x="2926204" y="1403154"/>
          <a:ext cx="1282364" cy="2592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Passaggio</a:t>
          </a:r>
        </a:p>
      </dsp:txBody>
      <dsp:txXfrm>
        <a:off x="2926204" y="1403154"/>
        <a:ext cx="1282364" cy="259200"/>
      </dsp:txXfrm>
    </dsp:sp>
    <dsp:sp modelId="{0C29C03B-641A-479F-A120-1F3A02E9D4E3}">
      <dsp:nvSpPr>
        <dsp:cNvPr id="0" name=""/>
        <dsp:cNvSpPr/>
      </dsp:nvSpPr>
      <dsp:spPr>
        <a:xfrm>
          <a:off x="2926204" y="1662354"/>
          <a:ext cx="1282364" cy="815264"/>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u="sng" kern="1200" dirty="0"/>
            <a:t>Orario</a:t>
          </a:r>
        </a:p>
      </dsp:txBody>
      <dsp:txXfrm>
        <a:off x="2926204" y="1662354"/>
        <a:ext cx="1282364" cy="815264"/>
      </dsp:txXfrm>
    </dsp:sp>
    <dsp:sp modelId="{F6F73DAC-11E2-438D-B089-35E0808B2A3E}">
      <dsp:nvSpPr>
        <dsp:cNvPr id="0" name=""/>
        <dsp:cNvSpPr/>
      </dsp:nvSpPr>
      <dsp:spPr>
        <a:xfrm>
          <a:off x="4388099" y="1403154"/>
          <a:ext cx="1282364" cy="2592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Autista</a:t>
          </a:r>
        </a:p>
      </dsp:txBody>
      <dsp:txXfrm>
        <a:off x="4388099" y="1403154"/>
        <a:ext cx="1282364" cy="259200"/>
      </dsp:txXfrm>
    </dsp:sp>
    <dsp:sp modelId="{60546227-C046-4572-B297-1610A119D85D}">
      <dsp:nvSpPr>
        <dsp:cNvPr id="0" name=""/>
        <dsp:cNvSpPr/>
      </dsp:nvSpPr>
      <dsp:spPr>
        <a:xfrm>
          <a:off x="4388099" y="1662354"/>
          <a:ext cx="1282364" cy="815264"/>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u="sng" kern="1200" dirty="0" err="1"/>
            <a:t>CodiceCartellino</a:t>
          </a:r>
          <a:endParaRPr lang="it-IT" sz="900" u="sng" kern="1200" dirty="0"/>
        </a:p>
        <a:p>
          <a:pPr marL="57150" lvl="1" indent="-57150" algn="l" defTabSz="400050">
            <a:lnSpc>
              <a:spcPct val="90000"/>
            </a:lnSpc>
            <a:spcBef>
              <a:spcPct val="0"/>
            </a:spcBef>
            <a:spcAft>
              <a:spcPct val="15000"/>
            </a:spcAft>
            <a:buChar char="•"/>
          </a:pPr>
          <a:r>
            <a:rPr lang="it-IT" sz="900" kern="1200" dirty="0"/>
            <a:t>Nome</a:t>
          </a:r>
        </a:p>
        <a:p>
          <a:pPr marL="57150" lvl="1" indent="-57150" algn="l" defTabSz="400050">
            <a:lnSpc>
              <a:spcPct val="90000"/>
            </a:lnSpc>
            <a:spcBef>
              <a:spcPct val="0"/>
            </a:spcBef>
            <a:spcAft>
              <a:spcPct val="15000"/>
            </a:spcAft>
            <a:buChar char="•"/>
          </a:pPr>
          <a:r>
            <a:rPr lang="it-IT" sz="900" kern="1200" dirty="0"/>
            <a:t>Cognome</a:t>
          </a:r>
        </a:p>
        <a:p>
          <a:pPr marL="57150" lvl="1" indent="-57150" algn="l" defTabSz="400050">
            <a:lnSpc>
              <a:spcPct val="90000"/>
            </a:lnSpc>
            <a:spcBef>
              <a:spcPct val="0"/>
            </a:spcBef>
            <a:spcAft>
              <a:spcPct val="15000"/>
            </a:spcAft>
            <a:buChar char="•"/>
          </a:pPr>
          <a:r>
            <a:rPr lang="it-IT" sz="900" kern="1200" dirty="0" err="1"/>
            <a:t>DataNascita</a:t>
          </a:r>
          <a:endParaRPr lang="it-IT" sz="900" kern="1200" dirty="0"/>
        </a:p>
        <a:p>
          <a:pPr marL="57150" lvl="1" indent="-57150" algn="l" defTabSz="400050">
            <a:lnSpc>
              <a:spcPct val="90000"/>
            </a:lnSpc>
            <a:spcBef>
              <a:spcPct val="0"/>
            </a:spcBef>
            <a:spcAft>
              <a:spcPct val="15000"/>
            </a:spcAft>
            <a:buChar char="•"/>
          </a:pPr>
          <a:r>
            <a:rPr lang="it-IT" sz="900" kern="1200" dirty="0" err="1"/>
            <a:t>FotoRiconoscimento</a:t>
          </a:r>
          <a:endParaRPr lang="it-IT" sz="900" kern="1200" dirty="0"/>
        </a:p>
      </dsp:txBody>
      <dsp:txXfrm>
        <a:off x="4388099" y="1662354"/>
        <a:ext cx="1282364" cy="815264"/>
      </dsp:txXfrm>
    </dsp:sp>
    <dsp:sp modelId="{58951764-66E7-48FC-8257-01E7A5FE1913}">
      <dsp:nvSpPr>
        <dsp:cNvPr id="0" name=""/>
        <dsp:cNvSpPr/>
      </dsp:nvSpPr>
      <dsp:spPr>
        <a:xfrm>
          <a:off x="5849994" y="1403154"/>
          <a:ext cx="1282364" cy="259200"/>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Persona</a:t>
          </a:r>
        </a:p>
      </dsp:txBody>
      <dsp:txXfrm>
        <a:off x="5849994" y="1403154"/>
        <a:ext cx="1282364" cy="259200"/>
      </dsp:txXfrm>
    </dsp:sp>
    <dsp:sp modelId="{ED40A750-DAE3-491C-90CB-EB2F04369DBE}">
      <dsp:nvSpPr>
        <dsp:cNvPr id="0" name=""/>
        <dsp:cNvSpPr/>
      </dsp:nvSpPr>
      <dsp:spPr>
        <a:xfrm>
          <a:off x="5849994" y="1662354"/>
          <a:ext cx="1282364" cy="815264"/>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u="sng" kern="1200" dirty="0"/>
            <a:t>Tessera</a:t>
          </a:r>
          <a:endParaRPr lang="it-IT" sz="900" kern="1200" dirty="0"/>
        </a:p>
        <a:p>
          <a:pPr marL="57150" lvl="1" indent="-57150" algn="l" defTabSz="400050">
            <a:lnSpc>
              <a:spcPct val="90000"/>
            </a:lnSpc>
            <a:spcBef>
              <a:spcPct val="0"/>
            </a:spcBef>
            <a:spcAft>
              <a:spcPct val="15000"/>
            </a:spcAft>
            <a:buChar char="•"/>
          </a:pPr>
          <a:r>
            <a:rPr lang="it-IT" sz="900" kern="1200" dirty="0"/>
            <a:t>Nome</a:t>
          </a:r>
        </a:p>
        <a:p>
          <a:pPr marL="57150" lvl="1" indent="-57150" algn="l" defTabSz="400050">
            <a:lnSpc>
              <a:spcPct val="90000"/>
            </a:lnSpc>
            <a:spcBef>
              <a:spcPct val="0"/>
            </a:spcBef>
            <a:spcAft>
              <a:spcPct val="15000"/>
            </a:spcAft>
            <a:buChar char="•"/>
          </a:pPr>
          <a:r>
            <a:rPr lang="it-IT" sz="900" kern="1200" dirty="0"/>
            <a:t>Cognome</a:t>
          </a:r>
        </a:p>
        <a:p>
          <a:pPr marL="57150" lvl="1" indent="-57150" algn="l" defTabSz="400050">
            <a:lnSpc>
              <a:spcPct val="90000"/>
            </a:lnSpc>
            <a:spcBef>
              <a:spcPct val="0"/>
            </a:spcBef>
            <a:spcAft>
              <a:spcPct val="15000"/>
            </a:spcAft>
            <a:buChar char="•"/>
          </a:pPr>
          <a:r>
            <a:rPr lang="it-IT" sz="900" kern="1200" dirty="0" err="1"/>
            <a:t>DataNascita</a:t>
          </a:r>
          <a:endParaRPr lang="it-IT" sz="900" kern="1200" dirty="0"/>
        </a:p>
        <a:p>
          <a:pPr marL="57150" lvl="1" indent="-57150" algn="l" defTabSz="400050">
            <a:lnSpc>
              <a:spcPct val="90000"/>
            </a:lnSpc>
            <a:spcBef>
              <a:spcPct val="0"/>
            </a:spcBef>
            <a:spcAft>
              <a:spcPct val="15000"/>
            </a:spcAft>
            <a:buChar char="•"/>
          </a:pPr>
          <a:r>
            <a:rPr lang="it-IT" sz="900" kern="1200" dirty="0" err="1"/>
            <a:t>FotoRiconoscimento</a:t>
          </a:r>
          <a:endParaRPr lang="it-IT" sz="900" kern="1200" dirty="0"/>
        </a:p>
      </dsp:txBody>
      <dsp:txXfrm>
        <a:off x="5849994" y="1662354"/>
        <a:ext cx="1282364" cy="815264"/>
      </dsp:txXfrm>
    </dsp:sp>
    <dsp:sp modelId="{F70FB4FC-05D4-4D50-BD28-BABE5FA1C23B}">
      <dsp:nvSpPr>
        <dsp:cNvPr id="0" name=""/>
        <dsp:cNvSpPr/>
      </dsp:nvSpPr>
      <dsp:spPr>
        <a:xfrm>
          <a:off x="7311890" y="1403154"/>
          <a:ext cx="1282364" cy="2592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it-IT" sz="900" kern="1200" dirty="0"/>
            <a:t>Timbro</a:t>
          </a:r>
        </a:p>
      </dsp:txBody>
      <dsp:txXfrm>
        <a:off x="7311890" y="1403154"/>
        <a:ext cx="1282364" cy="259200"/>
      </dsp:txXfrm>
    </dsp:sp>
    <dsp:sp modelId="{C4B66A89-FF7E-4839-887D-1798AC0939AC}">
      <dsp:nvSpPr>
        <dsp:cNvPr id="0" name=""/>
        <dsp:cNvSpPr/>
      </dsp:nvSpPr>
      <dsp:spPr>
        <a:xfrm>
          <a:off x="7311890" y="1662354"/>
          <a:ext cx="1282364" cy="815264"/>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it-IT" sz="900" kern="1200" dirty="0"/>
            <a:t>Orario</a:t>
          </a:r>
        </a:p>
      </dsp:txBody>
      <dsp:txXfrm>
        <a:off x="7311890" y="1662354"/>
        <a:ext cx="1282364" cy="8152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EE3EF-5781-45A5-87F8-F019159DDECC}">
      <dsp:nvSpPr>
        <dsp:cNvPr id="0" name=""/>
        <dsp:cNvSpPr/>
      </dsp:nvSpPr>
      <dsp:spPr>
        <a:xfrm>
          <a:off x="2686" y="196036"/>
          <a:ext cx="2619297" cy="67232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it-IT" sz="1900" kern="1200" dirty="0"/>
            <a:t>Autobus – Fermata - Passaggi</a:t>
          </a:r>
        </a:p>
      </dsp:txBody>
      <dsp:txXfrm>
        <a:off x="2686" y="196036"/>
        <a:ext cx="2619297" cy="672329"/>
      </dsp:txXfrm>
    </dsp:sp>
    <dsp:sp modelId="{3CB6565D-62DF-4A09-A173-0F359090113F}">
      <dsp:nvSpPr>
        <dsp:cNvPr id="0" name=""/>
        <dsp:cNvSpPr/>
      </dsp:nvSpPr>
      <dsp:spPr>
        <a:xfrm>
          <a:off x="2686" y="868366"/>
          <a:ext cx="2619297" cy="281636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it-IT" sz="1900" kern="1200" dirty="0"/>
            <a:t>Un autobus effettua più passaggi nelle fermate, in una fermata più autobus effettuano più passaggi, il passaggio dipende dall'autobus e dalla fermata (entità debole)</a:t>
          </a:r>
        </a:p>
      </dsp:txBody>
      <dsp:txXfrm>
        <a:off x="2686" y="868366"/>
        <a:ext cx="2619297" cy="2816369"/>
      </dsp:txXfrm>
    </dsp:sp>
    <dsp:sp modelId="{3D457CD1-A635-4301-904C-7A7655827EEA}">
      <dsp:nvSpPr>
        <dsp:cNvPr id="0" name=""/>
        <dsp:cNvSpPr/>
      </dsp:nvSpPr>
      <dsp:spPr>
        <a:xfrm>
          <a:off x="2988685" y="196036"/>
          <a:ext cx="2619297" cy="672329"/>
        </a:xfrm>
        <a:prstGeom prst="rect">
          <a:avLst/>
        </a:prstGeom>
        <a:solidFill>
          <a:schemeClr val="accent2">
            <a:hueOff val="-1356225"/>
            <a:satOff val="-828"/>
            <a:lumOff val="3235"/>
            <a:alphaOff val="0"/>
          </a:schemeClr>
        </a:solidFill>
        <a:ln w="19050" cap="rnd"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it-IT" sz="1900" kern="1200" dirty="0"/>
            <a:t>Autobus - Autista</a:t>
          </a:r>
        </a:p>
      </dsp:txBody>
      <dsp:txXfrm>
        <a:off x="2988685" y="196036"/>
        <a:ext cx="2619297" cy="672329"/>
      </dsp:txXfrm>
    </dsp:sp>
    <dsp:sp modelId="{50455468-BF1D-4AD0-BCBC-115D47064880}">
      <dsp:nvSpPr>
        <dsp:cNvPr id="0" name=""/>
        <dsp:cNvSpPr/>
      </dsp:nvSpPr>
      <dsp:spPr>
        <a:xfrm>
          <a:off x="2988685" y="868366"/>
          <a:ext cx="2619297" cy="2816369"/>
        </a:xfrm>
        <a:prstGeom prst="rect">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it-IT" sz="1900" kern="1200" dirty="0"/>
            <a:t>Un autobus viene guidato da un solo autista, un autista può guidare un solo autobus</a:t>
          </a:r>
        </a:p>
      </dsp:txBody>
      <dsp:txXfrm>
        <a:off x="2988685" y="868366"/>
        <a:ext cx="2619297" cy="2816369"/>
      </dsp:txXfrm>
    </dsp:sp>
    <dsp:sp modelId="{DE870EE0-8C57-40F3-A159-5A9225762A9B}">
      <dsp:nvSpPr>
        <dsp:cNvPr id="0" name=""/>
        <dsp:cNvSpPr/>
      </dsp:nvSpPr>
      <dsp:spPr>
        <a:xfrm>
          <a:off x="5974684" y="196036"/>
          <a:ext cx="2619297" cy="672329"/>
        </a:xfrm>
        <a:prstGeom prst="rect">
          <a:avLst/>
        </a:prstGeom>
        <a:solidFill>
          <a:schemeClr val="accent2">
            <a:hueOff val="-2712450"/>
            <a:satOff val="-1656"/>
            <a:lumOff val="6471"/>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it-IT" sz="1900" kern="1200" dirty="0"/>
            <a:t>Persona – autobus - timbro</a:t>
          </a:r>
        </a:p>
      </dsp:txBody>
      <dsp:txXfrm>
        <a:off x="5974684" y="196036"/>
        <a:ext cx="2619297" cy="672329"/>
      </dsp:txXfrm>
    </dsp:sp>
    <dsp:sp modelId="{97579341-72A9-4E96-8FDF-996B98917CF3}">
      <dsp:nvSpPr>
        <dsp:cNvPr id="0" name=""/>
        <dsp:cNvSpPr/>
      </dsp:nvSpPr>
      <dsp:spPr>
        <a:xfrm>
          <a:off x="5974684" y="868366"/>
          <a:ext cx="2619297" cy="2816369"/>
        </a:xfrm>
        <a:prstGeom prst="rect">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it-IT" sz="1900" kern="1200" dirty="0"/>
            <a:t>Una persona sale su un solo autobus facendo un timbro, un autobus fa salire più persone con diversi timbri, un timbro dipende dall'autobus e dalla persona</a:t>
          </a:r>
        </a:p>
      </dsp:txBody>
      <dsp:txXfrm>
        <a:off x="5974684" y="868366"/>
        <a:ext cx="2619297" cy="2816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818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92395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25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48543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64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2135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92628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94415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360039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5E60E5-4AE1-4DEC-BFA4-9865F1BC2E88}" type="datetimeFigureOut">
              <a:rPr lang="it-IT" smtClean="0"/>
              <a:t>06/04/2019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76423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87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65E60E5-4AE1-4DEC-BFA4-9865F1BC2E88}" type="datetimeFigureOut">
              <a:rPr lang="it-IT" smtClean="0"/>
              <a:t>06/04/2019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6634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65E60E5-4AE1-4DEC-BFA4-9865F1BC2E88}" type="datetimeFigureOut">
              <a:rPr lang="it-IT" smtClean="0"/>
              <a:t>06/04/2019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104367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E60E5-4AE1-4DEC-BFA4-9865F1BC2E88}" type="datetimeFigureOut">
              <a:rPr lang="it-IT" smtClean="0"/>
              <a:t>06/04/2019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218320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Tree>
    <p:extLst>
      <p:ext uri="{BB962C8B-B14F-4D97-AF65-F5344CB8AC3E}">
        <p14:creationId xmlns:p14="http://schemas.microsoft.com/office/powerpoint/2010/main" val="46166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89484DF-A716-4FB6-8B55-6EE5649B8F95}" type="slidenum">
              <a:rPr lang="it-IT" smtClean="0"/>
              <a:t>‹N›</a:t>
            </a:fld>
            <a:endParaRPr lang="it-IT"/>
          </a:p>
        </p:txBody>
      </p:sp>
      <p:sp>
        <p:nvSpPr>
          <p:cNvPr id="5" name="Date Placeholder 4"/>
          <p:cNvSpPr>
            <a:spLocks noGrp="1"/>
          </p:cNvSpPr>
          <p:nvPr>
            <p:ph type="dt" sz="half" idx="10"/>
          </p:nvPr>
        </p:nvSpPr>
        <p:spPr/>
        <p:txBody>
          <a:bodyPr/>
          <a:lstStyle/>
          <a:p>
            <a:fld id="{665E60E5-4AE1-4DEC-BFA4-9865F1BC2E88}" type="datetimeFigureOut">
              <a:rPr lang="it-IT" smtClean="0"/>
              <a:t>06/04/2019</a:t>
            </a:fld>
            <a:endParaRPr lang="it-IT"/>
          </a:p>
        </p:txBody>
      </p:sp>
    </p:spTree>
    <p:extLst>
      <p:ext uri="{BB962C8B-B14F-4D97-AF65-F5344CB8AC3E}">
        <p14:creationId xmlns:p14="http://schemas.microsoft.com/office/powerpoint/2010/main" val="372345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5E60E5-4AE1-4DEC-BFA4-9865F1BC2E88}" type="datetimeFigureOut">
              <a:rPr lang="it-IT" smtClean="0"/>
              <a:t>06/04/2019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9484DF-A716-4FB6-8B55-6EE5649B8F95}" type="slidenum">
              <a:rPr lang="it-IT" smtClean="0"/>
              <a:t>‹N›</a:t>
            </a:fld>
            <a:endParaRPr lang="it-IT"/>
          </a:p>
        </p:txBody>
      </p:sp>
    </p:spTree>
    <p:extLst>
      <p:ext uri="{BB962C8B-B14F-4D97-AF65-F5344CB8AC3E}">
        <p14:creationId xmlns:p14="http://schemas.microsoft.com/office/powerpoint/2010/main" val="27431783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1">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ottotitolo 2">
            <a:extLst>
              <a:ext uri="{FF2B5EF4-FFF2-40B4-BE49-F238E27FC236}">
                <a16:creationId xmlns:a16="http://schemas.microsoft.com/office/drawing/2014/main" id="{FAB345C5-133D-4B78-BC46-D5EF7E5FD28F}"/>
              </a:ext>
            </a:extLst>
          </p:cNvPr>
          <p:cNvSpPr>
            <a:spLocks noGrp="1"/>
          </p:cNvSpPr>
          <p:nvPr>
            <p:ph type="subTitle" idx="1"/>
          </p:nvPr>
        </p:nvSpPr>
        <p:spPr>
          <a:xfrm>
            <a:off x="1507067" y="4050833"/>
            <a:ext cx="7766936" cy="1096899"/>
          </a:xfrm>
        </p:spPr>
        <p:txBody>
          <a:bodyPr>
            <a:normAutofit/>
          </a:bodyPr>
          <a:lstStyle/>
          <a:p>
            <a:r>
              <a:rPr lang="it-IT">
                <a:solidFill>
                  <a:srgbClr val="FFFFFF"/>
                </a:solidFill>
              </a:rPr>
              <a:t>Diagramma ER</a:t>
            </a:r>
          </a:p>
        </p:txBody>
      </p:sp>
      <p:sp>
        <p:nvSpPr>
          <p:cNvPr id="2" name="Titolo 1">
            <a:extLst>
              <a:ext uri="{FF2B5EF4-FFF2-40B4-BE49-F238E27FC236}">
                <a16:creationId xmlns:a16="http://schemas.microsoft.com/office/drawing/2014/main" id="{E2355D32-1D15-4338-9B1B-6F83E34B6772}"/>
              </a:ext>
            </a:extLst>
          </p:cNvPr>
          <p:cNvSpPr>
            <a:spLocks noGrp="1"/>
          </p:cNvSpPr>
          <p:nvPr>
            <p:ph type="ctrTitle"/>
          </p:nvPr>
        </p:nvSpPr>
        <p:spPr>
          <a:xfrm>
            <a:off x="1507067" y="2404534"/>
            <a:ext cx="7766936" cy="1646302"/>
          </a:xfrm>
        </p:spPr>
        <p:txBody>
          <a:bodyPr>
            <a:normAutofit/>
          </a:bodyPr>
          <a:lstStyle/>
          <a:p>
            <a:r>
              <a:rPr lang="it-IT" dirty="0">
                <a:solidFill>
                  <a:srgbClr val="FFFFFF"/>
                </a:solidFill>
              </a:rPr>
              <a:t>Autobus</a:t>
            </a:r>
          </a:p>
        </p:txBody>
      </p:sp>
    </p:spTree>
    <p:extLst>
      <p:ext uri="{BB962C8B-B14F-4D97-AF65-F5344CB8AC3E}">
        <p14:creationId xmlns:p14="http://schemas.microsoft.com/office/powerpoint/2010/main" val="152820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EE23E6-C200-45B7-90F2-A69643B08B7D}"/>
              </a:ext>
            </a:extLst>
          </p:cNvPr>
          <p:cNvSpPr>
            <a:spLocks noGrp="1"/>
          </p:cNvSpPr>
          <p:nvPr>
            <p:ph type="title"/>
          </p:nvPr>
        </p:nvSpPr>
        <p:spPr/>
        <p:txBody>
          <a:bodyPr/>
          <a:lstStyle/>
          <a:p>
            <a:r>
              <a:rPr lang="it-IT" dirty="0"/>
              <a:t>Entità + Attributi</a:t>
            </a:r>
          </a:p>
        </p:txBody>
      </p:sp>
      <p:graphicFrame>
        <p:nvGraphicFramePr>
          <p:cNvPr id="4" name="Segnaposto contenuto 3">
            <a:extLst>
              <a:ext uri="{FF2B5EF4-FFF2-40B4-BE49-F238E27FC236}">
                <a16:creationId xmlns:a16="http://schemas.microsoft.com/office/drawing/2014/main" id="{0565B1E8-57C2-402F-8055-DF7921BC72BD}"/>
              </a:ext>
            </a:extLst>
          </p:cNvPr>
          <p:cNvGraphicFramePr>
            <a:graphicFrameLocks noGrp="1"/>
          </p:cNvGraphicFramePr>
          <p:nvPr>
            <p:ph idx="1"/>
            <p:extLst>
              <p:ext uri="{D42A27DB-BD31-4B8C-83A1-F6EECF244321}">
                <p14:modId xmlns:p14="http://schemas.microsoft.com/office/powerpoint/2010/main" val="861326148"/>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1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F2C635BC-BEF0-45CA-87CF-60E08A00A304}"/>
                                            </p:graphicEl>
                                          </p:spTgt>
                                        </p:tgtEl>
                                        <p:attrNameLst>
                                          <p:attrName>style.visibility</p:attrName>
                                        </p:attrNameLst>
                                      </p:cBhvr>
                                      <p:to>
                                        <p:strVal val="visible"/>
                                      </p:to>
                                    </p:set>
                                    <p:anim calcmode="lin" valueType="num">
                                      <p:cBhvr>
                                        <p:cTn id="7" dur="1000" fill="hold"/>
                                        <p:tgtEl>
                                          <p:spTgt spid="4">
                                            <p:graphicEl>
                                              <a:dgm id="{F2C635BC-BEF0-45CA-87CF-60E08A00A304}"/>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F2C635BC-BEF0-45CA-87CF-60E08A00A304}"/>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F2C635BC-BEF0-45CA-87CF-60E08A00A304}"/>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F2C635BC-BEF0-45CA-87CF-60E08A00A30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B6B8A7D0-9936-47CC-959A-7EAD7BA8C5F4}"/>
                                            </p:graphicEl>
                                          </p:spTgt>
                                        </p:tgtEl>
                                        <p:attrNameLst>
                                          <p:attrName>style.visibility</p:attrName>
                                        </p:attrNameLst>
                                      </p:cBhvr>
                                      <p:to>
                                        <p:strVal val="visible"/>
                                      </p:to>
                                    </p:set>
                                    <p:anim calcmode="lin" valueType="num">
                                      <p:cBhvr>
                                        <p:cTn id="15" dur="1000" fill="hold"/>
                                        <p:tgtEl>
                                          <p:spTgt spid="4">
                                            <p:graphicEl>
                                              <a:dgm id="{B6B8A7D0-9936-47CC-959A-7EAD7BA8C5F4}"/>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B6B8A7D0-9936-47CC-959A-7EAD7BA8C5F4}"/>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B6B8A7D0-9936-47CC-959A-7EAD7BA8C5F4}"/>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B6B8A7D0-9936-47CC-959A-7EAD7BA8C5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graphicEl>
                                              <a:dgm id="{903C7896-CB45-415A-A38F-A7A57D0A84E8}"/>
                                            </p:graphicEl>
                                          </p:spTgt>
                                        </p:tgtEl>
                                        <p:attrNameLst>
                                          <p:attrName>style.visibility</p:attrName>
                                        </p:attrNameLst>
                                      </p:cBhvr>
                                      <p:to>
                                        <p:strVal val="visible"/>
                                      </p:to>
                                    </p:set>
                                    <p:anim calcmode="lin" valueType="num">
                                      <p:cBhvr>
                                        <p:cTn id="23" dur="1000" fill="hold"/>
                                        <p:tgtEl>
                                          <p:spTgt spid="4">
                                            <p:graphicEl>
                                              <a:dgm id="{903C7896-CB45-415A-A38F-A7A57D0A84E8}"/>
                                            </p:graphicEl>
                                          </p:spTgt>
                                        </p:tgtEl>
                                        <p:attrNameLst>
                                          <p:attrName>ppt_w</p:attrName>
                                        </p:attrNameLst>
                                      </p:cBhvr>
                                      <p:tavLst>
                                        <p:tav tm="0">
                                          <p:val>
                                            <p:fltVal val="0"/>
                                          </p:val>
                                        </p:tav>
                                        <p:tav tm="100000">
                                          <p:val>
                                            <p:strVal val="#ppt_w"/>
                                          </p:val>
                                        </p:tav>
                                      </p:tavLst>
                                    </p:anim>
                                    <p:anim calcmode="lin" valueType="num">
                                      <p:cBhvr>
                                        <p:cTn id="24" dur="1000" fill="hold"/>
                                        <p:tgtEl>
                                          <p:spTgt spid="4">
                                            <p:graphicEl>
                                              <a:dgm id="{903C7896-CB45-415A-A38F-A7A57D0A84E8}"/>
                                            </p:graphicEl>
                                          </p:spTgt>
                                        </p:tgtEl>
                                        <p:attrNameLst>
                                          <p:attrName>ppt_h</p:attrName>
                                        </p:attrNameLst>
                                      </p:cBhvr>
                                      <p:tavLst>
                                        <p:tav tm="0">
                                          <p:val>
                                            <p:fltVal val="0"/>
                                          </p:val>
                                        </p:tav>
                                        <p:tav tm="100000">
                                          <p:val>
                                            <p:strVal val="#ppt_h"/>
                                          </p:val>
                                        </p:tav>
                                      </p:tavLst>
                                    </p:anim>
                                    <p:anim calcmode="lin" valueType="num">
                                      <p:cBhvr>
                                        <p:cTn id="25" dur="1000" fill="hold"/>
                                        <p:tgtEl>
                                          <p:spTgt spid="4">
                                            <p:graphicEl>
                                              <a:dgm id="{903C7896-CB45-415A-A38F-A7A57D0A84E8}"/>
                                            </p:graphicEl>
                                          </p:spTgt>
                                        </p:tgtEl>
                                        <p:attrNameLst>
                                          <p:attrName>style.rotation</p:attrName>
                                        </p:attrNameLst>
                                      </p:cBhvr>
                                      <p:tavLst>
                                        <p:tav tm="0">
                                          <p:val>
                                            <p:fltVal val="90"/>
                                          </p:val>
                                        </p:tav>
                                        <p:tav tm="100000">
                                          <p:val>
                                            <p:fltVal val="0"/>
                                          </p:val>
                                        </p:tav>
                                      </p:tavLst>
                                    </p:anim>
                                    <p:animEffect transition="in" filter="fade">
                                      <p:cBhvr>
                                        <p:cTn id="26" dur="1000"/>
                                        <p:tgtEl>
                                          <p:spTgt spid="4">
                                            <p:graphicEl>
                                              <a:dgm id="{903C7896-CB45-415A-A38F-A7A57D0A84E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graphicEl>
                                              <a:dgm id="{DAB397EF-9302-4B97-8029-50190E2D7E37}"/>
                                            </p:graphicEl>
                                          </p:spTgt>
                                        </p:tgtEl>
                                        <p:attrNameLst>
                                          <p:attrName>style.visibility</p:attrName>
                                        </p:attrNameLst>
                                      </p:cBhvr>
                                      <p:to>
                                        <p:strVal val="visible"/>
                                      </p:to>
                                    </p:set>
                                    <p:anim calcmode="lin" valueType="num">
                                      <p:cBhvr>
                                        <p:cTn id="31" dur="1000" fill="hold"/>
                                        <p:tgtEl>
                                          <p:spTgt spid="4">
                                            <p:graphicEl>
                                              <a:dgm id="{DAB397EF-9302-4B97-8029-50190E2D7E37}"/>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DAB397EF-9302-4B97-8029-50190E2D7E37}"/>
                                            </p:graphicEl>
                                          </p:spTgt>
                                        </p:tgtEl>
                                        <p:attrNameLst>
                                          <p:attrName>ppt_h</p:attrName>
                                        </p:attrNameLst>
                                      </p:cBhvr>
                                      <p:tavLst>
                                        <p:tav tm="0">
                                          <p:val>
                                            <p:fltVal val="0"/>
                                          </p:val>
                                        </p:tav>
                                        <p:tav tm="100000">
                                          <p:val>
                                            <p:strVal val="#ppt_h"/>
                                          </p:val>
                                        </p:tav>
                                      </p:tavLst>
                                    </p:anim>
                                    <p:anim calcmode="lin" valueType="num">
                                      <p:cBhvr>
                                        <p:cTn id="33" dur="1000" fill="hold"/>
                                        <p:tgtEl>
                                          <p:spTgt spid="4">
                                            <p:graphicEl>
                                              <a:dgm id="{DAB397EF-9302-4B97-8029-50190E2D7E37}"/>
                                            </p:graphicEl>
                                          </p:spTgt>
                                        </p:tgtEl>
                                        <p:attrNameLst>
                                          <p:attrName>style.rotation</p:attrName>
                                        </p:attrNameLst>
                                      </p:cBhvr>
                                      <p:tavLst>
                                        <p:tav tm="0">
                                          <p:val>
                                            <p:fltVal val="90"/>
                                          </p:val>
                                        </p:tav>
                                        <p:tav tm="100000">
                                          <p:val>
                                            <p:fltVal val="0"/>
                                          </p:val>
                                        </p:tav>
                                      </p:tavLst>
                                    </p:anim>
                                    <p:animEffect transition="in" filter="fade">
                                      <p:cBhvr>
                                        <p:cTn id="34" dur="1000"/>
                                        <p:tgtEl>
                                          <p:spTgt spid="4">
                                            <p:graphicEl>
                                              <a:dgm id="{DAB397EF-9302-4B97-8029-50190E2D7E37}"/>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
                                            <p:graphicEl>
                                              <a:dgm id="{D113D295-296A-4C59-B8F4-38B0832B3045}"/>
                                            </p:graphicEl>
                                          </p:spTgt>
                                        </p:tgtEl>
                                        <p:attrNameLst>
                                          <p:attrName>style.visibility</p:attrName>
                                        </p:attrNameLst>
                                      </p:cBhvr>
                                      <p:to>
                                        <p:strVal val="visible"/>
                                      </p:to>
                                    </p:set>
                                    <p:anim calcmode="lin" valueType="num">
                                      <p:cBhvr>
                                        <p:cTn id="39" dur="1000" fill="hold"/>
                                        <p:tgtEl>
                                          <p:spTgt spid="4">
                                            <p:graphicEl>
                                              <a:dgm id="{D113D295-296A-4C59-B8F4-38B0832B3045}"/>
                                            </p:graphicEl>
                                          </p:spTgt>
                                        </p:tgtEl>
                                        <p:attrNameLst>
                                          <p:attrName>ppt_w</p:attrName>
                                        </p:attrNameLst>
                                      </p:cBhvr>
                                      <p:tavLst>
                                        <p:tav tm="0">
                                          <p:val>
                                            <p:fltVal val="0"/>
                                          </p:val>
                                        </p:tav>
                                        <p:tav tm="100000">
                                          <p:val>
                                            <p:strVal val="#ppt_w"/>
                                          </p:val>
                                        </p:tav>
                                      </p:tavLst>
                                    </p:anim>
                                    <p:anim calcmode="lin" valueType="num">
                                      <p:cBhvr>
                                        <p:cTn id="40" dur="1000" fill="hold"/>
                                        <p:tgtEl>
                                          <p:spTgt spid="4">
                                            <p:graphicEl>
                                              <a:dgm id="{D113D295-296A-4C59-B8F4-38B0832B3045}"/>
                                            </p:graphicEl>
                                          </p:spTgt>
                                        </p:tgtEl>
                                        <p:attrNameLst>
                                          <p:attrName>ppt_h</p:attrName>
                                        </p:attrNameLst>
                                      </p:cBhvr>
                                      <p:tavLst>
                                        <p:tav tm="0">
                                          <p:val>
                                            <p:fltVal val="0"/>
                                          </p:val>
                                        </p:tav>
                                        <p:tav tm="100000">
                                          <p:val>
                                            <p:strVal val="#ppt_h"/>
                                          </p:val>
                                        </p:tav>
                                      </p:tavLst>
                                    </p:anim>
                                    <p:anim calcmode="lin" valueType="num">
                                      <p:cBhvr>
                                        <p:cTn id="41" dur="1000" fill="hold"/>
                                        <p:tgtEl>
                                          <p:spTgt spid="4">
                                            <p:graphicEl>
                                              <a:dgm id="{D113D295-296A-4C59-B8F4-38B0832B3045}"/>
                                            </p:graphicEl>
                                          </p:spTgt>
                                        </p:tgtEl>
                                        <p:attrNameLst>
                                          <p:attrName>style.rotation</p:attrName>
                                        </p:attrNameLst>
                                      </p:cBhvr>
                                      <p:tavLst>
                                        <p:tav tm="0">
                                          <p:val>
                                            <p:fltVal val="90"/>
                                          </p:val>
                                        </p:tav>
                                        <p:tav tm="100000">
                                          <p:val>
                                            <p:fltVal val="0"/>
                                          </p:val>
                                        </p:tav>
                                      </p:tavLst>
                                    </p:anim>
                                    <p:animEffect transition="in" filter="fade">
                                      <p:cBhvr>
                                        <p:cTn id="42" dur="1000"/>
                                        <p:tgtEl>
                                          <p:spTgt spid="4">
                                            <p:graphicEl>
                                              <a:dgm id="{D113D295-296A-4C59-B8F4-38B0832B304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
                                            <p:graphicEl>
                                              <a:dgm id="{0C29C03B-641A-479F-A120-1F3A02E9D4E3}"/>
                                            </p:graphicEl>
                                          </p:spTgt>
                                        </p:tgtEl>
                                        <p:attrNameLst>
                                          <p:attrName>style.visibility</p:attrName>
                                        </p:attrNameLst>
                                      </p:cBhvr>
                                      <p:to>
                                        <p:strVal val="visible"/>
                                      </p:to>
                                    </p:set>
                                    <p:anim calcmode="lin" valueType="num">
                                      <p:cBhvr>
                                        <p:cTn id="47" dur="1000" fill="hold"/>
                                        <p:tgtEl>
                                          <p:spTgt spid="4">
                                            <p:graphicEl>
                                              <a:dgm id="{0C29C03B-641A-479F-A120-1F3A02E9D4E3}"/>
                                            </p:graphicEl>
                                          </p:spTgt>
                                        </p:tgtEl>
                                        <p:attrNameLst>
                                          <p:attrName>ppt_w</p:attrName>
                                        </p:attrNameLst>
                                      </p:cBhvr>
                                      <p:tavLst>
                                        <p:tav tm="0">
                                          <p:val>
                                            <p:fltVal val="0"/>
                                          </p:val>
                                        </p:tav>
                                        <p:tav tm="100000">
                                          <p:val>
                                            <p:strVal val="#ppt_w"/>
                                          </p:val>
                                        </p:tav>
                                      </p:tavLst>
                                    </p:anim>
                                    <p:anim calcmode="lin" valueType="num">
                                      <p:cBhvr>
                                        <p:cTn id="48" dur="1000" fill="hold"/>
                                        <p:tgtEl>
                                          <p:spTgt spid="4">
                                            <p:graphicEl>
                                              <a:dgm id="{0C29C03B-641A-479F-A120-1F3A02E9D4E3}"/>
                                            </p:graphicEl>
                                          </p:spTgt>
                                        </p:tgtEl>
                                        <p:attrNameLst>
                                          <p:attrName>ppt_h</p:attrName>
                                        </p:attrNameLst>
                                      </p:cBhvr>
                                      <p:tavLst>
                                        <p:tav tm="0">
                                          <p:val>
                                            <p:fltVal val="0"/>
                                          </p:val>
                                        </p:tav>
                                        <p:tav tm="100000">
                                          <p:val>
                                            <p:strVal val="#ppt_h"/>
                                          </p:val>
                                        </p:tav>
                                      </p:tavLst>
                                    </p:anim>
                                    <p:anim calcmode="lin" valueType="num">
                                      <p:cBhvr>
                                        <p:cTn id="49" dur="1000" fill="hold"/>
                                        <p:tgtEl>
                                          <p:spTgt spid="4">
                                            <p:graphicEl>
                                              <a:dgm id="{0C29C03B-641A-479F-A120-1F3A02E9D4E3}"/>
                                            </p:graphicEl>
                                          </p:spTgt>
                                        </p:tgtEl>
                                        <p:attrNameLst>
                                          <p:attrName>style.rotation</p:attrName>
                                        </p:attrNameLst>
                                      </p:cBhvr>
                                      <p:tavLst>
                                        <p:tav tm="0">
                                          <p:val>
                                            <p:fltVal val="90"/>
                                          </p:val>
                                        </p:tav>
                                        <p:tav tm="100000">
                                          <p:val>
                                            <p:fltVal val="0"/>
                                          </p:val>
                                        </p:tav>
                                      </p:tavLst>
                                    </p:anim>
                                    <p:animEffect transition="in" filter="fade">
                                      <p:cBhvr>
                                        <p:cTn id="50" dur="1000"/>
                                        <p:tgtEl>
                                          <p:spTgt spid="4">
                                            <p:graphicEl>
                                              <a:dgm id="{0C29C03B-641A-479F-A120-1F3A02E9D4E3}"/>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
                                            <p:graphicEl>
                                              <a:dgm id="{F6F73DAC-11E2-438D-B089-35E0808B2A3E}"/>
                                            </p:graphicEl>
                                          </p:spTgt>
                                        </p:tgtEl>
                                        <p:attrNameLst>
                                          <p:attrName>style.visibility</p:attrName>
                                        </p:attrNameLst>
                                      </p:cBhvr>
                                      <p:to>
                                        <p:strVal val="visible"/>
                                      </p:to>
                                    </p:set>
                                    <p:anim calcmode="lin" valueType="num">
                                      <p:cBhvr>
                                        <p:cTn id="55" dur="1000" fill="hold"/>
                                        <p:tgtEl>
                                          <p:spTgt spid="4">
                                            <p:graphicEl>
                                              <a:dgm id="{F6F73DAC-11E2-438D-B089-35E0808B2A3E}"/>
                                            </p:graphicEl>
                                          </p:spTgt>
                                        </p:tgtEl>
                                        <p:attrNameLst>
                                          <p:attrName>ppt_w</p:attrName>
                                        </p:attrNameLst>
                                      </p:cBhvr>
                                      <p:tavLst>
                                        <p:tav tm="0">
                                          <p:val>
                                            <p:fltVal val="0"/>
                                          </p:val>
                                        </p:tav>
                                        <p:tav tm="100000">
                                          <p:val>
                                            <p:strVal val="#ppt_w"/>
                                          </p:val>
                                        </p:tav>
                                      </p:tavLst>
                                    </p:anim>
                                    <p:anim calcmode="lin" valueType="num">
                                      <p:cBhvr>
                                        <p:cTn id="56" dur="1000" fill="hold"/>
                                        <p:tgtEl>
                                          <p:spTgt spid="4">
                                            <p:graphicEl>
                                              <a:dgm id="{F6F73DAC-11E2-438D-B089-35E0808B2A3E}"/>
                                            </p:graphicEl>
                                          </p:spTgt>
                                        </p:tgtEl>
                                        <p:attrNameLst>
                                          <p:attrName>ppt_h</p:attrName>
                                        </p:attrNameLst>
                                      </p:cBhvr>
                                      <p:tavLst>
                                        <p:tav tm="0">
                                          <p:val>
                                            <p:fltVal val="0"/>
                                          </p:val>
                                        </p:tav>
                                        <p:tav tm="100000">
                                          <p:val>
                                            <p:strVal val="#ppt_h"/>
                                          </p:val>
                                        </p:tav>
                                      </p:tavLst>
                                    </p:anim>
                                    <p:anim calcmode="lin" valueType="num">
                                      <p:cBhvr>
                                        <p:cTn id="57" dur="1000" fill="hold"/>
                                        <p:tgtEl>
                                          <p:spTgt spid="4">
                                            <p:graphicEl>
                                              <a:dgm id="{F6F73DAC-11E2-438D-B089-35E0808B2A3E}"/>
                                            </p:graphicEl>
                                          </p:spTgt>
                                        </p:tgtEl>
                                        <p:attrNameLst>
                                          <p:attrName>style.rotation</p:attrName>
                                        </p:attrNameLst>
                                      </p:cBhvr>
                                      <p:tavLst>
                                        <p:tav tm="0">
                                          <p:val>
                                            <p:fltVal val="90"/>
                                          </p:val>
                                        </p:tav>
                                        <p:tav tm="100000">
                                          <p:val>
                                            <p:fltVal val="0"/>
                                          </p:val>
                                        </p:tav>
                                      </p:tavLst>
                                    </p:anim>
                                    <p:animEffect transition="in" filter="fade">
                                      <p:cBhvr>
                                        <p:cTn id="58" dur="1000"/>
                                        <p:tgtEl>
                                          <p:spTgt spid="4">
                                            <p:graphicEl>
                                              <a:dgm id="{F6F73DAC-11E2-438D-B089-35E0808B2A3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graphicEl>
                                              <a:dgm id="{60546227-C046-4572-B297-1610A119D85D}"/>
                                            </p:graphicEl>
                                          </p:spTgt>
                                        </p:tgtEl>
                                        <p:attrNameLst>
                                          <p:attrName>style.visibility</p:attrName>
                                        </p:attrNameLst>
                                      </p:cBhvr>
                                      <p:to>
                                        <p:strVal val="visible"/>
                                      </p:to>
                                    </p:set>
                                    <p:anim calcmode="lin" valueType="num">
                                      <p:cBhvr>
                                        <p:cTn id="63" dur="1000" fill="hold"/>
                                        <p:tgtEl>
                                          <p:spTgt spid="4">
                                            <p:graphicEl>
                                              <a:dgm id="{60546227-C046-4572-B297-1610A119D85D}"/>
                                            </p:graphicEl>
                                          </p:spTgt>
                                        </p:tgtEl>
                                        <p:attrNameLst>
                                          <p:attrName>ppt_w</p:attrName>
                                        </p:attrNameLst>
                                      </p:cBhvr>
                                      <p:tavLst>
                                        <p:tav tm="0">
                                          <p:val>
                                            <p:fltVal val="0"/>
                                          </p:val>
                                        </p:tav>
                                        <p:tav tm="100000">
                                          <p:val>
                                            <p:strVal val="#ppt_w"/>
                                          </p:val>
                                        </p:tav>
                                      </p:tavLst>
                                    </p:anim>
                                    <p:anim calcmode="lin" valueType="num">
                                      <p:cBhvr>
                                        <p:cTn id="64" dur="1000" fill="hold"/>
                                        <p:tgtEl>
                                          <p:spTgt spid="4">
                                            <p:graphicEl>
                                              <a:dgm id="{60546227-C046-4572-B297-1610A119D85D}"/>
                                            </p:graphicEl>
                                          </p:spTgt>
                                        </p:tgtEl>
                                        <p:attrNameLst>
                                          <p:attrName>ppt_h</p:attrName>
                                        </p:attrNameLst>
                                      </p:cBhvr>
                                      <p:tavLst>
                                        <p:tav tm="0">
                                          <p:val>
                                            <p:fltVal val="0"/>
                                          </p:val>
                                        </p:tav>
                                        <p:tav tm="100000">
                                          <p:val>
                                            <p:strVal val="#ppt_h"/>
                                          </p:val>
                                        </p:tav>
                                      </p:tavLst>
                                    </p:anim>
                                    <p:anim calcmode="lin" valueType="num">
                                      <p:cBhvr>
                                        <p:cTn id="65" dur="1000" fill="hold"/>
                                        <p:tgtEl>
                                          <p:spTgt spid="4">
                                            <p:graphicEl>
                                              <a:dgm id="{60546227-C046-4572-B297-1610A119D85D}"/>
                                            </p:graphicEl>
                                          </p:spTgt>
                                        </p:tgtEl>
                                        <p:attrNameLst>
                                          <p:attrName>style.rotation</p:attrName>
                                        </p:attrNameLst>
                                      </p:cBhvr>
                                      <p:tavLst>
                                        <p:tav tm="0">
                                          <p:val>
                                            <p:fltVal val="90"/>
                                          </p:val>
                                        </p:tav>
                                        <p:tav tm="100000">
                                          <p:val>
                                            <p:fltVal val="0"/>
                                          </p:val>
                                        </p:tav>
                                      </p:tavLst>
                                    </p:anim>
                                    <p:animEffect transition="in" filter="fade">
                                      <p:cBhvr>
                                        <p:cTn id="66" dur="1000"/>
                                        <p:tgtEl>
                                          <p:spTgt spid="4">
                                            <p:graphicEl>
                                              <a:dgm id="{60546227-C046-4572-B297-1610A119D85D}"/>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4">
                                            <p:graphicEl>
                                              <a:dgm id="{58951764-66E7-48FC-8257-01E7A5FE1913}"/>
                                            </p:graphicEl>
                                          </p:spTgt>
                                        </p:tgtEl>
                                        <p:attrNameLst>
                                          <p:attrName>style.visibility</p:attrName>
                                        </p:attrNameLst>
                                      </p:cBhvr>
                                      <p:to>
                                        <p:strVal val="visible"/>
                                      </p:to>
                                    </p:set>
                                    <p:anim calcmode="lin" valueType="num">
                                      <p:cBhvr>
                                        <p:cTn id="71" dur="1000" fill="hold"/>
                                        <p:tgtEl>
                                          <p:spTgt spid="4">
                                            <p:graphicEl>
                                              <a:dgm id="{58951764-66E7-48FC-8257-01E7A5FE1913}"/>
                                            </p:graphicEl>
                                          </p:spTgt>
                                        </p:tgtEl>
                                        <p:attrNameLst>
                                          <p:attrName>ppt_w</p:attrName>
                                        </p:attrNameLst>
                                      </p:cBhvr>
                                      <p:tavLst>
                                        <p:tav tm="0">
                                          <p:val>
                                            <p:fltVal val="0"/>
                                          </p:val>
                                        </p:tav>
                                        <p:tav tm="100000">
                                          <p:val>
                                            <p:strVal val="#ppt_w"/>
                                          </p:val>
                                        </p:tav>
                                      </p:tavLst>
                                    </p:anim>
                                    <p:anim calcmode="lin" valueType="num">
                                      <p:cBhvr>
                                        <p:cTn id="72" dur="1000" fill="hold"/>
                                        <p:tgtEl>
                                          <p:spTgt spid="4">
                                            <p:graphicEl>
                                              <a:dgm id="{58951764-66E7-48FC-8257-01E7A5FE1913}"/>
                                            </p:graphicEl>
                                          </p:spTgt>
                                        </p:tgtEl>
                                        <p:attrNameLst>
                                          <p:attrName>ppt_h</p:attrName>
                                        </p:attrNameLst>
                                      </p:cBhvr>
                                      <p:tavLst>
                                        <p:tav tm="0">
                                          <p:val>
                                            <p:fltVal val="0"/>
                                          </p:val>
                                        </p:tav>
                                        <p:tav tm="100000">
                                          <p:val>
                                            <p:strVal val="#ppt_h"/>
                                          </p:val>
                                        </p:tav>
                                      </p:tavLst>
                                    </p:anim>
                                    <p:anim calcmode="lin" valueType="num">
                                      <p:cBhvr>
                                        <p:cTn id="73" dur="1000" fill="hold"/>
                                        <p:tgtEl>
                                          <p:spTgt spid="4">
                                            <p:graphicEl>
                                              <a:dgm id="{58951764-66E7-48FC-8257-01E7A5FE1913}"/>
                                            </p:graphicEl>
                                          </p:spTgt>
                                        </p:tgtEl>
                                        <p:attrNameLst>
                                          <p:attrName>style.rotation</p:attrName>
                                        </p:attrNameLst>
                                      </p:cBhvr>
                                      <p:tavLst>
                                        <p:tav tm="0">
                                          <p:val>
                                            <p:fltVal val="90"/>
                                          </p:val>
                                        </p:tav>
                                        <p:tav tm="100000">
                                          <p:val>
                                            <p:fltVal val="0"/>
                                          </p:val>
                                        </p:tav>
                                      </p:tavLst>
                                    </p:anim>
                                    <p:animEffect transition="in" filter="fade">
                                      <p:cBhvr>
                                        <p:cTn id="74" dur="1000"/>
                                        <p:tgtEl>
                                          <p:spTgt spid="4">
                                            <p:graphicEl>
                                              <a:dgm id="{58951764-66E7-48FC-8257-01E7A5FE1913}"/>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4">
                                            <p:graphicEl>
                                              <a:dgm id="{ED40A750-DAE3-491C-90CB-EB2F04369DBE}"/>
                                            </p:graphicEl>
                                          </p:spTgt>
                                        </p:tgtEl>
                                        <p:attrNameLst>
                                          <p:attrName>style.visibility</p:attrName>
                                        </p:attrNameLst>
                                      </p:cBhvr>
                                      <p:to>
                                        <p:strVal val="visible"/>
                                      </p:to>
                                    </p:set>
                                    <p:anim calcmode="lin" valueType="num">
                                      <p:cBhvr>
                                        <p:cTn id="79" dur="1000" fill="hold"/>
                                        <p:tgtEl>
                                          <p:spTgt spid="4">
                                            <p:graphicEl>
                                              <a:dgm id="{ED40A750-DAE3-491C-90CB-EB2F04369DBE}"/>
                                            </p:graphicEl>
                                          </p:spTgt>
                                        </p:tgtEl>
                                        <p:attrNameLst>
                                          <p:attrName>ppt_w</p:attrName>
                                        </p:attrNameLst>
                                      </p:cBhvr>
                                      <p:tavLst>
                                        <p:tav tm="0">
                                          <p:val>
                                            <p:fltVal val="0"/>
                                          </p:val>
                                        </p:tav>
                                        <p:tav tm="100000">
                                          <p:val>
                                            <p:strVal val="#ppt_w"/>
                                          </p:val>
                                        </p:tav>
                                      </p:tavLst>
                                    </p:anim>
                                    <p:anim calcmode="lin" valueType="num">
                                      <p:cBhvr>
                                        <p:cTn id="80" dur="1000" fill="hold"/>
                                        <p:tgtEl>
                                          <p:spTgt spid="4">
                                            <p:graphicEl>
                                              <a:dgm id="{ED40A750-DAE3-491C-90CB-EB2F04369DBE}"/>
                                            </p:graphicEl>
                                          </p:spTgt>
                                        </p:tgtEl>
                                        <p:attrNameLst>
                                          <p:attrName>ppt_h</p:attrName>
                                        </p:attrNameLst>
                                      </p:cBhvr>
                                      <p:tavLst>
                                        <p:tav tm="0">
                                          <p:val>
                                            <p:fltVal val="0"/>
                                          </p:val>
                                        </p:tav>
                                        <p:tav tm="100000">
                                          <p:val>
                                            <p:strVal val="#ppt_h"/>
                                          </p:val>
                                        </p:tav>
                                      </p:tavLst>
                                    </p:anim>
                                    <p:anim calcmode="lin" valueType="num">
                                      <p:cBhvr>
                                        <p:cTn id="81" dur="1000" fill="hold"/>
                                        <p:tgtEl>
                                          <p:spTgt spid="4">
                                            <p:graphicEl>
                                              <a:dgm id="{ED40A750-DAE3-491C-90CB-EB2F04369DBE}"/>
                                            </p:graphicEl>
                                          </p:spTgt>
                                        </p:tgtEl>
                                        <p:attrNameLst>
                                          <p:attrName>style.rotation</p:attrName>
                                        </p:attrNameLst>
                                      </p:cBhvr>
                                      <p:tavLst>
                                        <p:tav tm="0">
                                          <p:val>
                                            <p:fltVal val="90"/>
                                          </p:val>
                                        </p:tav>
                                        <p:tav tm="100000">
                                          <p:val>
                                            <p:fltVal val="0"/>
                                          </p:val>
                                        </p:tav>
                                      </p:tavLst>
                                    </p:anim>
                                    <p:animEffect transition="in" filter="fade">
                                      <p:cBhvr>
                                        <p:cTn id="82" dur="1000"/>
                                        <p:tgtEl>
                                          <p:spTgt spid="4">
                                            <p:graphicEl>
                                              <a:dgm id="{ED40A750-DAE3-491C-90CB-EB2F04369DBE}"/>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4">
                                            <p:graphicEl>
                                              <a:dgm id="{F70FB4FC-05D4-4D50-BD28-BABE5FA1C23B}"/>
                                            </p:graphicEl>
                                          </p:spTgt>
                                        </p:tgtEl>
                                        <p:attrNameLst>
                                          <p:attrName>style.visibility</p:attrName>
                                        </p:attrNameLst>
                                      </p:cBhvr>
                                      <p:to>
                                        <p:strVal val="visible"/>
                                      </p:to>
                                    </p:set>
                                    <p:anim calcmode="lin" valueType="num">
                                      <p:cBhvr>
                                        <p:cTn id="87" dur="1000" fill="hold"/>
                                        <p:tgtEl>
                                          <p:spTgt spid="4">
                                            <p:graphicEl>
                                              <a:dgm id="{F70FB4FC-05D4-4D50-BD28-BABE5FA1C23B}"/>
                                            </p:graphicEl>
                                          </p:spTgt>
                                        </p:tgtEl>
                                        <p:attrNameLst>
                                          <p:attrName>ppt_w</p:attrName>
                                        </p:attrNameLst>
                                      </p:cBhvr>
                                      <p:tavLst>
                                        <p:tav tm="0">
                                          <p:val>
                                            <p:fltVal val="0"/>
                                          </p:val>
                                        </p:tav>
                                        <p:tav tm="100000">
                                          <p:val>
                                            <p:strVal val="#ppt_w"/>
                                          </p:val>
                                        </p:tav>
                                      </p:tavLst>
                                    </p:anim>
                                    <p:anim calcmode="lin" valueType="num">
                                      <p:cBhvr>
                                        <p:cTn id="88" dur="1000" fill="hold"/>
                                        <p:tgtEl>
                                          <p:spTgt spid="4">
                                            <p:graphicEl>
                                              <a:dgm id="{F70FB4FC-05D4-4D50-BD28-BABE5FA1C23B}"/>
                                            </p:graphicEl>
                                          </p:spTgt>
                                        </p:tgtEl>
                                        <p:attrNameLst>
                                          <p:attrName>ppt_h</p:attrName>
                                        </p:attrNameLst>
                                      </p:cBhvr>
                                      <p:tavLst>
                                        <p:tav tm="0">
                                          <p:val>
                                            <p:fltVal val="0"/>
                                          </p:val>
                                        </p:tav>
                                        <p:tav tm="100000">
                                          <p:val>
                                            <p:strVal val="#ppt_h"/>
                                          </p:val>
                                        </p:tav>
                                      </p:tavLst>
                                    </p:anim>
                                    <p:anim calcmode="lin" valueType="num">
                                      <p:cBhvr>
                                        <p:cTn id="89" dur="1000" fill="hold"/>
                                        <p:tgtEl>
                                          <p:spTgt spid="4">
                                            <p:graphicEl>
                                              <a:dgm id="{F70FB4FC-05D4-4D50-BD28-BABE5FA1C23B}"/>
                                            </p:graphicEl>
                                          </p:spTgt>
                                        </p:tgtEl>
                                        <p:attrNameLst>
                                          <p:attrName>style.rotation</p:attrName>
                                        </p:attrNameLst>
                                      </p:cBhvr>
                                      <p:tavLst>
                                        <p:tav tm="0">
                                          <p:val>
                                            <p:fltVal val="90"/>
                                          </p:val>
                                        </p:tav>
                                        <p:tav tm="100000">
                                          <p:val>
                                            <p:fltVal val="0"/>
                                          </p:val>
                                        </p:tav>
                                      </p:tavLst>
                                    </p:anim>
                                    <p:animEffect transition="in" filter="fade">
                                      <p:cBhvr>
                                        <p:cTn id="90" dur="1000"/>
                                        <p:tgtEl>
                                          <p:spTgt spid="4">
                                            <p:graphicEl>
                                              <a:dgm id="{F70FB4FC-05D4-4D50-BD28-BABE5FA1C23B}"/>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4">
                                            <p:graphicEl>
                                              <a:dgm id="{C4B66A89-FF7E-4839-887D-1798AC0939AC}"/>
                                            </p:graphicEl>
                                          </p:spTgt>
                                        </p:tgtEl>
                                        <p:attrNameLst>
                                          <p:attrName>style.visibility</p:attrName>
                                        </p:attrNameLst>
                                      </p:cBhvr>
                                      <p:to>
                                        <p:strVal val="visible"/>
                                      </p:to>
                                    </p:set>
                                    <p:anim calcmode="lin" valueType="num">
                                      <p:cBhvr>
                                        <p:cTn id="95" dur="1000" fill="hold"/>
                                        <p:tgtEl>
                                          <p:spTgt spid="4">
                                            <p:graphicEl>
                                              <a:dgm id="{C4B66A89-FF7E-4839-887D-1798AC0939AC}"/>
                                            </p:graphicEl>
                                          </p:spTgt>
                                        </p:tgtEl>
                                        <p:attrNameLst>
                                          <p:attrName>ppt_w</p:attrName>
                                        </p:attrNameLst>
                                      </p:cBhvr>
                                      <p:tavLst>
                                        <p:tav tm="0">
                                          <p:val>
                                            <p:fltVal val="0"/>
                                          </p:val>
                                        </p:tav>
                                        <p:tav tm="100000">
                                          <p:val>
                                            <p:strVal val="#ppt_w"/>
                                          </p:val>
                                        </p:tav>
                                      </p:tavLst>
                                    </p:anim>
                                    <p:anim calcmode="lin" valueType="num">
                                      <p:cBhvr>
                                        <p:cTn id="96" dur="1000" fill="hold"/>
                                        <p:tgtEl>
                                          <p:spTgt spid="4">
                                            <p:graphicEl>
                                              <a:dgm id="{C4B66A89-FF7E-4839-887D-1798AC0939AC}"/>
                                            </p:graphicEl>
                                          </p:spTgt>
                                        </p:tgtEl>
                                        <p:attrNameLst>
                                          <p:attrName>ppt_h</p:attrName>
                                        </p:attrNameLst>
                                      </p:cBhvr>
                                      <p:tavLst>
                                        <p:tav tm="0">
                                          <p:val>
                                            <p:fltVal val="0"/>
                                          </p:val>
                                        </p:tav>
                                        <p:tav tm="100000">
                                          <p:val>
                                            <p:strVal val="#ppt_h"/>
                                          </p:val>
                                        </p:tav>
                                      </p:tavLst>
                                    </p:anim>
                                    <p:anim calcmode="lin" valueType="num">
                                      <p:cBhvr>
                                        <p:cTn id="97" dur="1000" fill="hold"/>
                                        <p:tgtEl>
                                          <p:spTgt spid="4">
                                            <p:graphicEl>
                                              <a:dgm id="{C4B66A89-FF7E-4839-887D-1798AC0939AC}"/>
                                            </p:graphicEl>
                                          </p:spTgt>
                                        </p:tgtEl>
                                        <p:attrNameLst>
                                          <p:attrName>style.rotation</p:attrName>
                                        </p:attrNameLst>
                                      </p:cBhvr>
                                      <p:tavLst>
                                        <p:tav tm="0">
                                          <p:val>
                                            <p:fltVal val="90"/>
                                          </p:val>
                                        </p:tav>
                                        <p:tav tm="100000">
                                          <p:val>
                                            <p:fltVal val="0"/>
                                          </p:val>
                                        </p:tav>
                                      </p:tavLst>
                                    </p:anim>
                                    <p:animEffect transition="in" filter="fade">
                                      <p:cBhvr>
                                        <p:cTn id="98" dur="1000"/>
                                        <p:tgtEl>
                                          <p:spTgt spid="4">
                                            <p:graphicEl>
                                              <a:dgm id="{C4B66A89-FF7E-4839-887D-1798AC0939A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AE6C5-6EAB-4CF6-9746-663D8D67D843}"/>
              </a:ext>
            </a:extLst>
          </p:cNvPr>
          <p:cNvSpPr>
            <a:spLocks noGrp="1"/>
          </p:cNvSpPr>
          <p:nvPr>
            <p:ph type="title"/>
          </p:nvPr>
        </p:nvSpPr>
        <p:spPr/>
        <p:txBody>
          <a:bodyPr anchor="ctr"/>
          <a:lstStyle/>
          <a:p>
            <a:pPr algn="ctr"/>
            <a:r>
              <a:rPr lang="it-IT" dirty="0"/>
              <a:t>Associazioni</a:t>
            </a:r>
          </a:p>
        </p:txBody>
      </p:sp>
      <p:graphicFrame>
        <p:nvGraphicFramePr>
          <p:cNvPr id="4" name="Segnaposto contenuto 3">
            <a:extLst>
              <a:ext uri="{FF2B5EF4-FFF2-40B4-BE49-F238E27FC236}">
                <a16:creationId xmlns:a16="http://schemas.microsoft.com/office/drawing/2014/main" id="{7970B565-1D9F-4D3D-8F84-D54FD7521240}"/>
              </a:ext>
            </a:extLst>
          </p:cNvPr>
          <p:cNvGraphicFramePr>
            <a:graphicFrameLocks noGrp="1"/>
          </p:cNvGraphicFramePr>
          <p:nvPr>
            <p:ph idx="1"/>
            <p:extLst>
              <p:ext uri="{D42A27DB-BD31-4B8C-83A1-F6EECF244321}">
                <p14:modId xmlns:p14="http://schemas.microsoft.com/office/powerpoint/2010/main" val="333687577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974EE3EF-5781-45A5-87F8-F019159DDECC}"/>
                                            </p:graphicEl>
                                          </p:spTgt>
                                        </p:tgtEl>
                                        <p:attrNameLst>
                                          <p:attrName>style.visibility</p:attrName>
                                        </p:attrNameLst>
                                      </p:cBhvr>
                                      <p:to>
                                        <p:strVal val="visible"/>
                                      </p:to>
                                    </p:set>
                                    <p:animEffect transition="in" filter="wipe(down)">
                                      <p:cBhvr>
                                        <p:cTn id="7" dur="500"/>
                                        <p:tgtEl>
                                          <p:spTgt spid="4">
                                            <p:graphicEl>
                                              <a:dgm id="{974EE3EF-5781-45A5-87F8-F019159DDEC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3CB6565D-62DF-4A09-A173-0F359090113F}"/>
                                            </p:graphicEl>
                                          </p:spTgt>
                                        </p:tgtEl>
                                        <p:attrNameLst>
                                          <p:attrName>style.visibility</p:attrName>
                                        </p:attrNameLst>
                                      </p:cBhvr>
                                      <p:to>
                                        <p:strVal val="visible"/>
                                      </p:to>
                                    </p:set>
                                    <p:animEffect transition="in" filter="wipe(down)">
                                      <p:cBhvr>
                                        <p:cTn id="12" dur="500"/>
                                        <p:tgtEl>
                                          <p:spTgt spid="4">
                                            <p:graphicEl>
                                              <a:dgm id="{3CB6565D-62DF-4A09-A173-0F359090113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3D457CD1-A635-4301-904C-7A7655827EEA}"/>
                                            </p:graphicEl>
                                          </p:spTgt>
                                        </p:tgtEl>
                                        <p:attrNameLst>
                                          <p:attrName>style.visibility</p:attrName>
                                        </p:attrNameLst>
                                      </p:cBhvr>
                                      <p:to>
                                        <p:strVal val="visible"/>
                                      </p:to>
                                    </p:set>
                                    <p:animEffect transition="in" filter="wipe(down)">
                                      <p:cBhvr>
                                        <p:cTn id="17" dur="500"/>
                                        <p:tgtEl>
                                          <p:spTgt spid="4">
                                            <p:graphicEl>
                                              <a:dgm id="{3D457CD1-A635-4301-904C-7A7655827E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50455468-BF1D-4AD0-BCBC-115D47064880}"/>
                                            </p:graphicEl>
                                          </p:spTgt>
                                        </p:tgtEl>
                                        <p:attrNameLst>
                                          <p:attrName>style.visibility</p:attrName>
                                        </p:attrNameLst>
                                      </p:cBhvr>
                                      <p:to>
                                        <p:strVal val="visible"/>
                                      </p:to>
                                    </p:set>
                                    <p:animEffect transition="in" filter="wipe(down)">
                                      <p:cBhvr>
                                        <p:cTn id="22" dur="500"/>
                                        <p:tgtEl>
                                          <p:spTgt spid="4">
                                            <p:graphicEl>
                                              <a:dgm id="{50455468-BF1D-4AD0-BCBC-115D4706488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DE870EE0-8C57-40F3-A159-5A9225762A9B}"/>
                                            </p:graphicEl>
                                          </p:spTgt>
                                        </p:tgtEl>
                                        <p:attrNameLst>
                                          <p:attrName>style.visibility</p:attrName>
                                        </p:attrNameLst>
                                      </p:cBhvr>
                                      <p:to>
                                        <p:strVal val="visible"/>
                                      </p:to>
                                    </p:set>
                                    <p:animEffect transition="in" filter="wipe(down)">
                                      <p:cBhvr>
                                        <p:cTn id="27" dur="500"/>
                                        <p:tgtEl>
                                          <p:spTgt spid="4">
                                            <p:graphicEl>
                                              <a:dgm id="{DE870EE0-8C57-40F3-A159-5A9225762A9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97579341-72A9-4E96-8FDF-996B98917CF3}"/>
                                            </p:graphicEl>
                                          </p:spTgt>
                                        </p:tgtEl>
                                        <p:attrNameLst>
                                          <p:attrName>style.visibility</p:attrName>
                                        </p:attrNameLst>
                                      </p:cBhvr>
                                      <p:to>
                                        <p:strVal val="visible"/>
                                      </p:to>
                                    </p:set>
                                    <p:animEffect transition="in" filter="wipe(down)">
                                      <p:cBhvr>
                                        <p:cTn id="32" dur="500"/>
                                        <p:tgtEl>
                                          <p:spTgt spid="4">
                                            <p:graphicEl>
                                              <a:dgm id="{97579341-72A9-4E96-8FDF-996B98917CF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C1F94EB6-6900-44C1-88DF-FB21FEDDE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750" y="1131994"/>
            <a:ext cx="4018375" cy="4590386"/>
          </a:xfrm>
          <a:prstGeom prst="rect">
            <a:avLst/>
          </a:prstGeom>
        </p:spPr>
      </p:pic>
    </p:spTree>
    <p:extLst>
      <p:ext uri="{BB962C8B-B14F-4D97-AF65-F5344CB8AC3E}">
        <p14:creationId xmlns:p14="http://schemas.microsoft.com/office/powerpoint/2010/main" val="74204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6F029A-8115-43D1-8EBB-BBEE86B2B2A4}"/>
              </a:ext>
            </a:extLst>
          </p:cNvPr>
          <p:cNvSpPr>
            <a:spLocks noGrp="1"/>
          </p:cNvSpPr>
          <p:nvPr>
            <p:ph type="title"/>
          </p:nvPr>
        </p:nvSpPr>
        <p:spPr/>
        <p:txBody>
          <a:bodyPr/>
          <a:lstStyle/>
          <a:p>
            <a:r>
              <a:rPr lang="it-IT" dirty="0"/>
              <a:t>Schema logico</a:t>
            </a:r>
          </a:p>
        </p:txBody>
      </p:sp>
      <p:graphicFrame>
        <p:nvGraphicFramePr>
          <p:cNvPr id="4" name="Segnaposto contenuto 3">
            <a:extLst>
              <a:ext uri="{FF2B5EF4-FFF2-40B4-BE49-F238E27FC236}">
                <a16:creationId xmlns:a16="http://schemas.microsoft.com/office/drawing/2014/main" id="{77A0FB03-2598-42DB-B68B-28DAD41261B1}"/>
              </a:ext>
            </a:extLst>
          </p:cNvPr>
          <p:cNvGraphicFramePr>
            <a:graphicFrameLocks noGrp="1"/>
          </p:cNvGraphicFramePr>
          <p:nvPr>
            <p:ph idx="1"/>
            <p:extLst>
              <p:ext uri="{D42A27DB-BD31-4B8C-83A1-F6EECF244321}">
                <p14:modId xmlns:p14="http://schemas.microsoft.com/office/powerpoint/2010/main" val="3165322673"/>
              </p:ext>
            </p:extLst>
          </p:nvPr>
        </p:nvGraphicFramePr>
        <p:xfrm>
          <a:off x="677334" y="1411705"/>
          <a:ext cx="8596668" cy="4629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35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E4A6FB0-0166-41FC-8B8D-54CEC66DA0B6}"/>
                                            </p:graphicEl>
                                          </p:spTgt>
                                        </p:tgtEl>
                                        <p:attrNameLst>
                                          <p:attrName>style.visibility</p:attrName>
                                        </p:attrNameLst>
                                      </p:cBhvr>
                                      <p:to>
                                        <p:strVal val="visible"/>
                                      </p:to>
                                    </p:set>
                                    <p:animEffect transition="in" filter="fade">
                                      <p:cBhvr>
                                        <p:cTn id="7" dur="500"/>
                                        <p:tgtEl>
                                          <p:spTgt spid="4">
                                            <p:graphicEl>
                                              <a:dgm id="{3E4A6FB0-0166-41FC-8B8D-54CEC66DA0B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356E443-6F09-4DD9-8214-68D6CB117599}"/>
                                            </p:graphicEl>
                                          </p:spTgt>
                                        </p:tgtEl>
                                        <p:attrNameLst>
                                          <p:attrName>style.visibility</p:attrName>
                                        </p:attrNameLst>
                                      </p:cBhvr>
                                      <p:to>
                                        <p:strVal val="visible"/>
                                      </p:to>
                                    </p:set>
                                    <p:animEffect transition="in" filter="fade">
                                      <p:cBhvr>
                                        <p:cTn id="12" dur="500"/>
                                        <p:tgtEl>
                                          <p:spTgt spid="4">
                                            <p:graphicEl>
                                              <a:dgm id="{F356E443-6F09-4DD9-8214-68D6CB11759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E21A3A18-9C6B-4390-8ED0-5821EA931055}"/>
                                            </p:graphicEl>
                                          </p:spTgt>
                                        </p:tgtEl>
                                        <p:attrNameLst>
                                          <p:attrName>style.visibility</p:attrName>
                                        </p:attrNameLst>
                                      </p:cBhvr>
                                      <p:to>
                                        <p:strVal val="visible"/>
                                      </p:to>
                                    </p:set>
                                    <p:animEffect transition="in" filter="fade">
                                      <p:cBhvr>
                                        <p:cTn id="17" dur="500"/>
                                        <p:tgtEl>
                                          <p:spTgt spid="4">
                                            <p:graphicEl>
                                              <a:dgm id="{E21A3A18-9C6B-4390-8ED0-5821EA93105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FA8F5485-16C2-4C73-8CFD-6666D2D645D0}"/>
                                            </p:graphicEl>
                                          </p:spTgt>
                                        </p:tgtEl>
                                        <p:attrNameLst>
                                          <p:attrName>style.visibility</p:attrName>
                                        </p:attrNameLst>
                                      </p:cBhvr>
                                      <p:to>
                                        <p:strVal val="visible"/>
                                      </p:to>
                                    </p:set>
                                    <p:animEffect transition="in" filter="fade">
                                      <p:cBhvr>
                                        <p:cTn id="22" dur="500"/>
                                        <p:tgtEl>
                                          <p:spTgt spid="4">
                                            <p:graphicEl>
                                              <a:dgm id="{FA8F5485-16C2-4C73-8CFD-6666D2D645D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E26AE86-B610-458A-A531-06ABDAF17BB6}"/>
                                            </p:graphicEl>
                                          </p:spTgt>
                                        </p:tgtEl>
                                        <p:attrNameLst>
                                          <p:attrName>style.visibility</p:attrName>
                                        </p:attrNameLst>
                                      </p:cBhvr>
                                      <p:to>
                                        <p:strVal val="visible"/>
                                      </p:to>
                                    </p:set>
                                    <p:animEffect transition="in" filter="fade">
                                      <p:cBhvr>
                                        <p:cTn id="27" dur="500"/>
                                        <p:tgtEl>
                                          <p:spTgt spid="4">
                                            <p:graphicEl>
                                              <a:dgm id="{DE26AE86-B610-458A-A531-06ABDAF17BB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151ABC57-C91E-495F-A897-FDCE693D3CFD}"/>
                                            </p:graphicEl>
                                          </p:spTgt>
                                        </p:tgtEl>
                                        <p:attrNameLst>
                                          <p:attrName>style.visibility</p:attrName>
                                        </p:attrNameLst>
                                      </p:cBhvr>
                                      <p:to>
                                        <p:strVal val="visible"/>
                                      </p:to>
                                    </p:set>
                                    <p:animEffect transition="in" filter="fade">
                                      <p:cBhvr>
                                        <p:cTn id="32" dur="500"/>
                                        <p:tgtEl>
                                          <p:spTgt spid="4">
                                            <p:graphicEl>
                                              <a:dgm id="{151ABC57-C91E-495F-A897-FDCE693D3CF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4EA961C3-6D9C-48B7-8448-A4613563857A}"/>
                                            </p:graphicEl>
                                          </p:spTgt>
                                        </p:tgtEl>
                                        <p:attrNameLst>
                                          <p:attrName>style.visibility</p:attrName>
                                        </p:attrNameLst>
                                      </p:cBhvr>
                                      <p:to>
                                        <p:strVal val="visible"/>
                                      </p:to>
                                    </p:set>
                                    <p:animEffect transition="in" filter="fade">
                                      <p:cBhvr>
                                        <p:cTn id="37" dur="500"/>
                                        <p:tgtEl>
                                          <p:spTgt spid="4">
                                            <p:graphicEl>
                                              <a:dgm id="{4EA961C3-6D9C-48B7-8448-A461356385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5768A0-6C3B-4CFE-8581-5C862F54BEFC}"/>
              </a:ext>
            </a:extLst>
          </p:cNvPr>
          <p:cNvSpPr>
            <a:spLocks noGrp="1"/>
          </p:cNvSpPr>
          <p:nvPr>
            <p:ph type="title"/>
          </p:nvPr>
        </p:nvSpPr>
        <p:spPr/>
        <p:txBody>
          <a:bodyPr anchor="ctr"/>
          <a:lstStyle/>
          <a:p>
            <a:pPr algn="ctr"/>
            <a:r>
              <a:rPr lang="it-IT" dirty="0"/>
              <a:t>Realtà da modellare</a:t>
            </a:r>
          </a:p>
        </p:txBody>
      </p:sp>
      <p:sp>
        <p:nvSpPr>
          <p:cNvPr id="3" name="Segnaposto contenuto 2">
            <a:extLst>
              <a:ext uri="{FF2B5EF4-FFF2-40B4-BE49-F238E27FC236}">
                <a16:creationId xmlns:a16="http://schemas.microsoft.com/office/drawing/2014/main" id="{4CBDFD0C-00FB-477C-BF98-3E99DA4A03EF}"/>
              </a:ext>
            </a:extLst>
          </p:cNvPr>
          <p:cNvSpPr>
            <a:spLocks noGrp="1"/>
          </p:cNvSpPr>
          <p:nvPr>
            <p:ph idx="1"/>
          </p:nvPr>
        </p:nvSpPr>
        <p:spPr/>
        <p:txBody>
          <a:bodyPr>
            <a:normAutofit lnSpcReduction="10000"/>
          </a:bodyPr>
          <a:lstStyle/>
          <a:p>
            <a:r>
              <a:rPr lang="it-IT" sz="2000" dirty="0"/>
              <a:t>Una linea di trasporto pubblico è caratterizzata da un numero ed è composta da più fermate. Di ogni fermata si memorizza il nome e l'indirizzo. Teniamo inoltre traccia dei passaggi. Una linea effettua un passaggio a una fermata in determinati orari. Su ogni trasporto possono salire delle persone. Le persone vengono registrate con codice tessera, nome, cognome e data di nascita, più una foto di riconoscimento. Inoltre, si vuole tenere conto di tutte le volte che una persona sale su un autobus, timbrando la propria tessera. Infine, degli autisti si vuole salvare il codice del cartellino, il nome, cognome e data di nascita, oltre che una foto di riconoscimento. Ogni autista, per semplificazione, guida sempre lo stesso autobus. NB: prestate attenzione a non trascurare il fatto che una linea può effettuare più passaggi alla stessa fermata</a:t>
            </a:r>
            <a:endParaRPr lang="it-IT" sz="4800" dirty="0"/>
          </a:p>
        </p:txBody>
      </p:sp>
    </p:spTree>
    <p:extLst>
      <p:ext uri="{BB962C8B-B14F-4D97-AF65-F5344CB8AC3E}">
        <p14:creationId xmlns:p14="http://schemas.microsoft.com/office/powerpoint/2010/main" val="35545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AA7B47-DD8A-4138-8457-9657D8471121}"/>
              </a:ext>
            </a:extLst>
          </p:cNvPr>
          <p:cNvSpPr>
            <a:spLocks noGrp="1"/>
          </p:cNvSpPr>
          <p:nvPr>
            <p:ph type="title"/>
          </p:nvPr>
        </p:nvSpPr>
        <p:spPr/>
        <p:txBody>
          <a:bodyPr anchor="ctr"/>
          <a:lstStyle/>
          <a:p>
            <a:pPr algn="ctr"/>
            <a:r>
              <a:rPr lang="it-IT" dirty="0"/>
              <a:t>Entità</a:t>
            </a:r>
          </a:p>
        </p:txBody>
      </p:sp>
      <p:graphicFrame>
        <p:nvGraphicFramePr>
          <p:cNvPr id="4" name="Segnaposto contenuto 3">
            <a:extLst>
              <a:ext uri="{FF2B5EF4-FFF2-40B4-BE49-F238E27FC236}">
                <a16:creationId xmlns:a16="http://schemas.microsoft.com/office/drawing/2014/main" id="{81BEAF19-2BC4-4B4F-BFCA-B4B9E0550086}"/>
              </a:ext>
            </a:extLst>
          </p:cNvPr>
          <p:cNvGraphicFramePr>
            <a:graphicFrameLocks noGrp="1"/>
          </p:cNvGraphicFramePr>
          <p:nvPr>
            <p:ph idx="1"/>
            <p:extLst>
              <p:ext uri="{D42A27DB-BD31-4B8C-83A1-F6EECF244321}">
                <p14:modId xmlns:p14="http://schemas.microsoft.com/office/powerpoint/2010/main" val="38686056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76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69D471FE-8305-4BA0-B0D4-37801F3036D5}"/>
                                            </p:graphicEl>
                                          </p:spTgt>
                                        </p:tgtEl>
                                        <p:attrNameLst>
                                          <p:attrName>style.visibility</p:attrName>
                                        </p:attrNameLst>
                                      </p:cBhvr>
                                      <p:to>
                                        <p:strVal val="visible"/>
                                      </p:to>
                                    </p:set>
                                    <p:animEffect transition="in" filter="barn(inVertical)">
                                      <p:cBhvr>
                                        <p:cTn id="7" dur="500"/>
                                        <p:tgtEl>
                                          <p:spTgt spid="4">
                                            <p:graphicEl>
                                              <a:dgm id="{69D471FE-8305-4BA0-B0D4-37801F3036D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AD12054F-EEF4-4EBD-92C1-C5944EDC5580}"/>
                                            </p:graphicEl>
                                          </p:spTgt>
                                        </p:tgtEl>
                                        <p:attrNameLst>
                                          <p:attrName>style.visibility</p:attrName>
                                        </p:attrNameLst>
                                      </p:cBhvr>
                                      <p:to>
                                        <p:strVal val="visible"/>
                                      </p:to>
                                    </p:set>
                                    <p:animEffect transition="in" filter="barn(inVertical)">
                                      <p:cBhvr>
                                        <p:cTn id="12" dur="500"/>
                                        <p:tgtEl>
                                          <p:spTgt spid="4">
                                            <p:graphicEl>
                                              <a:dgm id="{AD12054F-EEF4-4EBD-92C1-C5944EDC558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EF997244-8202-49EE-8130-3813B098B875}"/>
                                            </p:graphicEl>
                                          </p:spTgt>
                                        </p:tgtEl>
                                        <p:attrNameLst>
                                          <p:attrName>style.visibility</p:attrName>
                                        </p:attrNameLst>
                                      </p:cBhvr>
                                      <p:to>
                                        <p:strVal val="visible"/>
                                      </p:to>
                                    </p:set>
                                    <p:animEffect transition="in" filter="barn(inVertical)">
                                      <p:cBhvr>
                                        <p:cTn id="17" dur="500"/>
                                        <p:tgtEl>
                                          <p:spTgt spid="4">
                                            <p:graphicEl>
                                              <a:dgm id="{EF997244-8202-49EE-8130-3813B098B8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graphicEl>
                                              <a:dgm id="{136C01BC-A52F-4E75-A541-F50C6DB2CD04}"/>
                                            </p:graphicEl>
                                          </p:spTgt>
                                        </p:tgtEl>
                                        <p:attrNameLst>
                                          <p:attrName>style.visibility</p:attrName>
                                        </p:attrNameLst>
                                      </p:cBhvr>
                                      <p:to>
                                        <p:strVal val="visible"/>
                                      </p:to>
                                    </p:set>
                                    <p:animEffect transition="in" filter="barn(inVertical)">
                                      <p:cBhvr>
                                        <p:cTn id="22" dur="500"/>
                                        <p:tgtEl>
                                          <p:spTgt spid="4">
                                            <p:graphicEl>
                                              <a:dgm id="{136C01BC-A52F-4E75-A541-F50C6DB2CD0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graphicEl>
                                              <a:dgm id="{6BB2A207-4493-4455-8A30-C28F6E0CD78F}"/>
                                            </p:graphicEl>
                                          </p:spTgt>
                                        </p:tgtEl>
                                        <p:attrNameLst>
                                          <p:attrName>style.visibility</p:attrName>
                                        </p:attrNameLst>
                                      </p:cBhvr>
                                      <p:to>
                                        <p:strVal val="visible"/>
                                      </p:to>
                                    </p:set>
                                    <p:animEffect transition="in" filter="barn(inVertical)">
                                      <p:cBhvr>
                                        <p:cTn id="27" dur="500"/>
                                        <p:tgtEl>
                                          <p:spTgt spid="4">
                                            <p:graphicEl>
                                              <a:dgm id="{6BB2A207-4493-4455-8A30-C28F6E0CD78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graphicEl>
                                              <a:dgm id="{37272D99-D2A0-4097-864E-185793F93980}"/>
                                            </p:graphicEl>
                                          </p:spTgt>
                                        </p:tgtEl>
                                        <p:attrNameLst>
                                          <p:attrName>style.visibility</p:attrName>
                                        </p:attrNameLst>
                                      </p:cBhvr>
                                      <p:to>
                                        <p:strVal val="visible"/>
                                      </p:to>
                                    </p:set>
                                    <p:animEffect transition="in" filter="barn(inVertical)">
                                      <p:cBhvr>
                                        <p:cTn id="32" dur="500"/>
                                        <p:tgtEl>
                                          <p:spTgt spid="4">
                                            <p:graphicEl>
                                              <a:dgm id="{37272D99-D2A0-4097-864E-185793F939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016B1-EBED-4E73-B2D9-7D4E86B3BAFD}"/>
              </a:ext>
            </a:extLst>
          </p:cNvPr>
          <p:cNvSpPr>
            <a:spLocks noGrp="1"/>
          </p:cNvSpPr>
          <p:nvPr>
            <p:ph type="title"/>
          </p:nvPr>
        </p:nvSpPr>
        <p:spPr/>
        <p:txBody>
          <a:bodyPr anchor="ctr"/>
          <a:lstStyle/>
          <a:p>
            <a:pPr algn="ctr"/>
            <a:r>
              <a:rPr lang="it-IT" dirty="0"/>
              <a:t>Attributi Autobus</a:t>
            </a:r>
          </a:p>
        </p:txBody>
      </p:sp>
      <p:graphicFrame>
        <p:nvGraphicFramePr>
          <p:cNvPr id="4" name="Segnaposto contenuto 3">
            <a:extLst>
              <a:ext uri="{FF2B5EF4-FFF2-40B4-BE49-F238E27FC236}">
                <a16:creationId xmlns:a16="http://schemas.microsoft.com/office/drawing/2014/main" id="{E5CBCB29-3052-497C-9C2A-E40D1B94BA7E}"/>
              </a:ext>
            </a:extLst>
          </p:cNvPr>
          <p:cNvGraphicFramePr>
            <a:graphicFrameLocks noGrp="1"/>
          </p:cNvGraphicFramePr>
          <p:nvPr>
            <p:ph idx="1"/>
            <p:extLst>
              <p:ext uri="{D42A27DB-BD31-4B8C-83A1-F6EECF244321}">
                <p14:modId xmlns:p14="http://schemas.microsoft.com/office/powerpoint/2010/main" val="76519676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763EFF2E-ACE0-4ED4-AAE5-54879C8C70AD}"/>
                                            </p:graphicEl>
                                          </p:spTgt>
                                        </p:tgtEl>
                                        <p:attrNameLst>
                                          <p:attrName>style.visibility</p:attrName>
                                        </p:attrNameLst>
                                      </p:cBhvr>
                                      <p:to>
                                        <p:strVal val="visible"/>
                                      </p:to>
                                    </p:set>
                                    <p:animEffect transition="in" filter="barn(inVertical)">
                                      <p:cBhvr>
                                        <p:cTn id="7" dur="500"/>
                                        <p:tgtEl>
                                          <p:spTgt spid="4">
                                            <p:graphicEl>
                                              <a:dgm id="{763EFF2E-ACE0-4ED4-AAE5-54879C8C70A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4EA21B-7542-432B-A03B-4FDA26F3AE9F}"/>
              </a:ext>
            </a:extLst>
          </p:cNvPr>
          <p:cNvSpPr>
            <a:spLocks noGrp="1"/>
          </p:cNvSpPr>
          <p:nvPr>
            <p:ph type="title"/>
          </p:nvPr>
        </p:nvSpPr>
        <p:spPr/>
        <p:txBody>
          <a:bodyPr anchor="ctr"/>
          <a:lstStyle/>
          <a:p>
            <a:pPr algn="ctr"/>
            <a:r>
              <a:rPr lang="it-IT" dirty="0"/>
              <a:t>Attributi Fermata</a:t>
            </a:r>
          </a:p>
        </p:txBody>
      </p:sp>
      <p:graphicFrame>
        <p:nvGraphicFramePr>
          <p:cNvPr id="4" name="Segnaposto contenuto 3">
            <a:extLst>
              <a:ext uri="{FF2B5EF4-FFF2-40B4-BE49-F238E27FC236}">
                <a16:creationId xmlns:a16="http://schemas.microsoft.com/office/drawing/2014/main" id="{A39D4626-FA95-4765-8D84-8C116FC99D4E}"/>
              </a:ext>
            </a:extLst>
          </p:cNvPr>
          <p:cNvGraphicFramePr>
            <a:graphicFrameLocks noGrp="1"/>
          </p:cNvGraphicFramePr>
          <p:nvPr>
            <p:ph idx="1"/>
            <p:extLst>
              <p:ext uri="{D42A27DB-BD31-4B8C-83A1-F6EECF244321}">
                <p14:modId xmlns:p14="http://schemas.microsoft.com/office/powerpoint/2010/main" val="138411026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27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DE2BA9F4-CABA-42F0-BFC0-9CEA86C6AF96}"/>
                                            </p:graphicEl>
                                          </p:spTgt>
                                        </p:tgtEl>
                                        <p:attrNameLst>
                                          <p:attrName>style.visibility</p:attrName>
                                        </p:attrNameLst>
                                      </p:cBhvr>
                                      <p:to>
                                        <p:strVal val="visible"/>
                                      </p:to>
                                    </p:set>
                                    <p:animEffect transition="in" filter="barn(inVertical)">
                                      <p:cBhvr>
                                        <p:cTn id="7" dur="500"/>
                                        <p:tgtEl>
                                          <p:spTgt spid="4">
                                            <p:graphicEl>
                                              <a:dgm id="{DE2BA9F4-CABA-42F0-BFC0-9CEA86C6AF9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3C9BD498-71F1-4D03-9ABF-C249B6C7C31B}"/>
                                            </p:graphicEl>
                                          </p:spTgt>
                                        </p:tgtEl>
                                        <p:attrNameLst>
                                          <p:attrName>style.visibility</p:attrName>
                                        </p:attrNameLst>
                                      </p:cBhvr>
                                      <p:to>
                                        <p:strVal val="visible"/>
                                      </p:to>
                                    </p:set>
                                    <p:animEffect transition="in" filter="barn(inVertical)">
                                      <p:cBhvr>
                                        <p:cTn id="12" dur="500"/>
                                        <p:tgtEl>
                                          <p:spTgt spid="4">
                                            <p:graphicEl>
                                              <a:dgm id="{3C9BD498-71F1-4D03-9ABF-C249B6C7C3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95AB4-B901-4F1E-9B8E-E0D2680B0DB8}"/>
              </a:ext>
            </a:extLst>
          </p:cNvPr>
          <p:cNvSpPr>
            <a:spLocks noGrp="1"/>
          </p:cNvSpPr>
          <p:nvPr>
            <p:ph type="title"/>
          </p:nvPr>
        </p:nvSpPr>
        <p:spPr/>
        <p:txBody>
          <a:bodyPr anchor="ctr"/>
          <a:lstStyle/>
          <a:p>
            <a:pPr algn="ctr"/>
            <a:r>
              <a:rPr lang="it-IT" dirty="0"/>
              <a:t>Attributi Passaggio</a:t>
            </a:r>
          </a:p>
        </p:txBody>
      </p:sp>
      <p:graphicFrame>
        <p:nvGraphicFramePr>
          <p:cNvPr id="4" name="Segnaposto contenuto 3">
            <a:extLst>
              <a:ext uri="{FF2B5EF4-FFF2-40B4-BE49-F238E27FC236}">
                <a16:creationId xmlns:a16="http://schemas.microsoft.com/office/drawing/2014/main" id="{A463D809-A86A-4198-B5C2-2C64FBF0955F}"/>
              </a:ext>
            </a:extLst>
          </p:cNvPr>
          <p:cNvGraphicFramePr>
            <a:graphicFrameLocks noGrp="1"/>
          </p:cNvGraphicFramePr>
          <p:nvPr>
            <p:ph idx="1"/>
            <p:extLst>
              <p:ext uri="{D42A27DB-BD31-4B8C-83A1-F6EECF244321}">
                <p14:modId xmlns:p14="http://schemas.microsoft.com/office/powerpoint/2010/main" val="83466038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7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7BB1A093-CE23-4ACD-9D52-F46D4D556CFC}"/>
                                            </p:graphicEl>
                                          </p:spTgt>
                                        </p:tgtEl>
                                        <p:attrNameLst>
                                          <p:attrName>style.visibility</p:attrName>
                                        </p:attrNameLst>
                                      </p:cBhvr>
                                      <p:to>
                                        <p:strVal val="visible"/>
                                      </p:to>
                                    </p:set>
                                    <p:animEffect transition="in" filter="barn(inVertical)">
                                      <p:cBhvr>
                                        <p:cTn id="7" dur="500"/>
                                        <p:tgtEl>
                                          <p:spTgt spid="4">
                                            <p:graphicEl>
                                              <a:dgm id="{7BB1A093-CE23-4ACD-9D52-F46D4D55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C6477-5CDC-4AD1-A06C-5D4B17970AEE}"/>
              </a:ext>
            </a:extLst>
          </p:cNvPr>
          <p:cNvSpPr>
            <a:spLocks noGrp="1"/>
          </p:cNvSpPr>
          <p:nvPr>
            <p:ph type="title"/>
          </p:nvPr>
        </p:nvSpPr>
        <p:spPr/>
        <p:txBody>
          <a:bodyPr anchor="ctr"/>
          <a:lstStyle/>
          <a:p>
            <a:pPr algn="ctr"/>
            <a:r>
              <a:rPr lang="it-IT" dirty="0"/>
              <a:t>Attributi Autista</a:t>
            </a:r>
          </a:p>
        </p:txBody>
      </p:sp>
      <p:graphicFrame>
        <p:nvGraphicFramePr>
          <p:cNvPr id="4" name="Segnaposto contenuto 3">
            <a:extLst>
              <a:ext uri="{FF2B5EF4-FFF2-40B4-BE49-F238E27FC236}">
                <a16:creationId xmlns:a16="http://schemas.microsoft.com/office/drawing/2014/main" id="{2AB3446F-A948-4B1D-BA40-6A357CC8D0E0}"/>
              </a:ext>
            </a:extLst>
          </p:cNvPr>
          <p:cNvGraphicFramePr>
            <a:graphicFrameLocks noGrp="1"/>
          </p:cNvGraphicFramePr>
          <p:nvPr>
            <p:ph idx="1"/>
            <p:extLst>
              <p:ext uri="{D42A27DB-BD31-4B8C-83A1-F6EECF244321}">
                <p14:modId xmlns:p14="http://schemas.microsoft.com/office/powerpoint/2010/main" val="29176212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9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EDEAA029-C791-4CCD-84A9-299F8FE22C7D}"/>
                                            </p:graphicEl>
                                          </p:spTgt>
                                        </p:tgtEl>
                                        <p:attrNameLst>
                                          <p:attrName>style.visibility</p:attrName>
                                        </p:attrNameLst>
                                      </p:cBhvr>
                                      <p:to>
                                        <p:strVal val="visible"/>
                                      </p:to>
                                    </p:set>
                                    <p:animEffect transition="in" filter="barn(inVertical)">
                                      <p:cBhvr>
                                        <p:cTn id="7" dur="500"/>
                                        <p:tgtEl>
                                          <p:spTgt spid="4">
                                            <p:graphicEl>
                                              <a:dgm id="{EDEAA029-C791-4CCD-84A9-299F8FE22C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E8214439-8CFB-423C-A0D1-612907DD6FA1}"/>
                                            </p:graphicEl>
                                          </p:spTgt>
                                        </p:tgtEl>
                                        <p:attrNameLst>
                                          <p:attrName>style.visibility</p:attrName>
                                        </p:attrNameLst>
                                      </p:cBhvr>
                                      <p:to>
                                        <p:strVal val="visible"/>
                                      </p:to>
                                    </p:set>
                                    <p:animEffect transition="in" filter="barn(inVertical)">
                                      <p:cBhvr>
                                        <p:cTn id="12" dur="500"/>
                                        <p:tgtEl>
                                          <p:spTgt spid="4">
                                            <p:graphicEl>
                                              <a:dgm id="{E8214439-8CFB-423C-A0D1-612907DD6F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08A2246B-D29E-4CC3-895B-E4390AAA4E32}"/>
                                            </p:graphicEl>
                                          </p:spTgt>
                                        </p:tgtEl>
                                        <p:attrNameLst>
                                          <p:attrName>style.visibility</p:attrName>
                                        </p:attrNameLst>
                                      </p:cBhvr>
                                      <p:to>
                                        <p:strVal val="visible"/>
                                      </p:to>
                                    </p:set>
                                    <p:animEffect transition="in" filter="barn(inVertical)">
                                      <p:cBhvr>
                                        <p:cTn id="17" dur="500"/>
                                        <p:tgtEl>
                                          <p:spTgt spid="4">
                                            <p:graphicEl>
                                              <a:dgm id="{08A2246B-D29E-4CC3-895B-E4390AAA4E3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graphicEl>
                                              <a:dgm id="{75EFA2A6-1B74-4C49-AB20-918751BEED28}"/>
                                            </p:graphicEl>
                                          </p:spTgt>
                                        </p:tgtEl>
                                        <p:attrNameLst>
                                          <p:attrName>style.visibility</p:attrName>
                                        </p:attrNameLst>
                                      </p:cBhvr>
                                      <p:to>
                                        <p:strVal val="visible"/>
                                      </p:to>
                                    </p:set>
                                    <p:animEffect transition="in" filter="barn(inVertical)">
                                      <p:cBhvr>
                                        <p:cTn id="22" dur="500"/>
                                        <p:tgtEl>
                                          <p:spTgt spid="4">
                                            <p:graphicEl>
                                              <a:dgm id="{75EFA2A6-1B74-4C49-AB20-918751BEED2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graphicEl>
                                              <a:dgm id="{B59C4BCA-F0A6-480A-88DD-E29C9645C12D}"/>
                                            </p:graphicEl>
                                          </p:spTgt>
                                        </p:tgtEl>
                                        <p:attrNameLst>
                                          <p:attrName>style.visibility</p:attrName>
                                        </p:attrNameLst>
                                      </p:cBhvr>
                                      <p:to>
                                        <p:strVal val="visible"/>
                                      </p:to>
                                    </p:set>
                                    <p:animEffect transition="in" filter="barn(inVertical)">
                                      <p:cBhvr>
                                        <p:cTn id="27" dur="500"/>
                                        <p:tgtEl>
                                          <p:spTgt spid="4">
                                            <p:graphicEl>
                                              <a:dgm id="{B59C4BCA-F0A6-480A-88DD-E29C9645C1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C6477-5CDC-4AD1-A06C-5D4B17970AEE}"/>
              </a:ext>
            </a:extLst>
          </p:cNvPr>
          <p:cNvSpPr>
            <a:spLocks noGrp="1"/>
          </p:cNvSpPr>
          <p:nvPr>
            <p:ph type="title"/>
          </p:nvPr>
        </p:nvSpPr>
        <p:spPr/>
        <p:txBody>
          <a:bodyPr anchor="ctr"/>
          <a:lstStyle/>
          <a:p>
            <a:pPr algn="ctr"/>
            <a:r>
              <a:rPr lang="it-IT" dirty="0"/>
              <a:t>Attributi Persona</a:t>
            </a:r>
          </a:p>
        </p:txBody>
      </p:sp>
      <p:graphicFrame>
        <p:nvGraphicFramePr>
          <p:cNvPr id="4" name="Segnaposto contenuto 3">
            <a:extLst>
              <a:ext uri="{FF2B5EF4-FFF2-40B4-BE49-F238E27FC236}">
                <a16:creationId xmlns:a16="http://schemas.microsoft.com/office/drawing/2014/main" id="{2AB3446F-A948-4B1D-BA40-6A357CC8D0E0}"/>
              </a:ext>
            </a:extLst>
          </p:cNvPr>
          <p:cNvGraphicFramePr>
            <a:graphicFrameLocks noGrp="1"/>
          </p:cNvGraphicFramePr>
          <p:nvPr>
            <p:ph idx="1"/>
            <p:extLst>
              <p:ext uri="{D42A27DB-BD31-4B8C-83A1-F6EECF244321}">
                <p14:modId xmlns:p14="http://schemas.microsoft.com/office/powerpoint/2010/main" val="257832592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07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EDEAA029-C791-4CCD-84A9-299F8FE22C7D}"/>
                                            </p:graphicEl>
                                          </p:spTgt>
                                        </p:tgtEl>
                                        <p:attrNameLst>
                                          <p:attrName>style.visibility</p:attrName>
                                        </p:attrNameLst>
                                      </p:cBhvr>
                                      <p:to>
                                        <p:strVal val="visible"/>
                                      </p:to>
                                    </p:set>
                                    <p:animEffect transition="in" filter="barn(inVertical)">
                                      <p:cBhvr>
                                        <p:cTn id="7" dur="500"/>
                                        <p:tgtEl>
                                          <p:spTgt spid="4">
                                            <p:graphicEl>
                                              <a:dgm id="{EDEAA029-C791-4CCD-84A9-299F8FE22C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graphicEl>
                                              <a:dgm id="{76B7E8DF-5760-43BC-94B3-A91CA1D5706A}"/>
                                            </p:graphicEl>
                                          </p:spTgt>
                                        </p:tgtEl>
                                        <p:attrNameLst>
                                          <p:attrName>style.visibility</p:attrName>
                                        </p:attrNameLst>
                                      </p:cBhvr>
                                      <p:to>
                                        <p:strVal val="visible"/>
                                      </p:to>
                                    </p:set>
                                    <p:animEffect transition="in" filter="barn(inVertical)">
                                      <p:cBhvr>
                                        <p:cTn id="12" dur="500"/>
                                        <p:tgtEl>
                                          <p:spTgt spid="4">
                                            <p:graphicEl>
                                              <a:dgm id="{76B7E8DF-5760-43BC-94B3-A91CA1D570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graphicEl>
                                              <a:dgm id="{F916BF8D-4E48-449C-89EC-5BA1F6E7E111}"/>
                                            </p:graphicEl>
                                          </p:spTgt>
                                        </p:tgtEl>
                                        <p:attrNameLst>
                                          <p:attrName>style.visibility</p:attrName>
                                        </p:attrNameLst>
                                      </p:cBhvr>
                                      <p:to>
                                        <p:strVal val="visible"/>
                                      </p:to>
                                    </p:set>
                                    <p:animEffect transition="in" filter="barn(inVertical)">
                                      <p:cBhvr>
                                        <p:cTn id="17" dur="500"/>
                                        <p:tgtEl>
                                          <p:spTgt spid="4">
                                            <p:graphicEl>
                                              <a:dgm id="{F916BF8D-4E48-449C-89EC-5BA1F6E7E11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graphicEl>
                                              <a:dgm id="{9778405B-D7DC-414F-9529-017012174E18}"/>
                                            </p:graphicEl>
                                          </p:spTgt>
                                        </p:tgtEl>
                                        <p:attrNameLst>
                                          <p:attrName>style.visibility</p:attrName>
                                        </p:attrNameLst>
                                      </p:cBhvr>
                                      <p:to>
                                        <p:strVal val="visible"/>
                                      </p:to>
                                    </p:set>
                                    <p:animEffect transition="in" filter="barn(inVertical)">
                                      <p:cBhvr>
                                        <p:cTn id="22" dur="500"/>
                                        <p:tgtEl>
                                          <p:spTgt spid="4">
                                            <p:graphicEl>
                                              <a:dgm id="{9778405B-D7DC-414F-9529-017012174E1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graphicEl>
                                              <a:dgm id="{7BB4D300-954B-4199-B705-880A2E75CA8F}"/>
                                            </p:graphicEl>
                                          </p:spTgt>
                                        </p:tgtEl>
                                        <p:attrNameLst>
                                          <p:attrName>style.visibility</p:attrName>
                                        </p:attrNameLst>
                                      </p:cBhvr>
                                      <p:to>
                                        <p:strVal val="visible"/>
                                      </p:to>
                                    </p:set>
                                    <p:animEffect transition="in" filter="barn(inVertical)">
                                      <p:cBhvr>
                                        <p:cTn id="27" dur="500"/>
                                        <p:tgtEl>
                                          <p:spTgt spid="4">
                                            <p:graphicEl>
                                              <a:dgm id="{7BB4D300-954B-4199-B705-880A2E75CA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C6477-5CDC-4AD1-A06C-5D4B17970AEE}"/>
              </a:ext>
            </a:extLst>
          </p:cNvPr>
          <p:cNvSpPr>
            <a:spLocks noGrp="1"/>
          </p:cNvSpPr>
          <p:nvPr>
            <p:ph type="title"/>
          </p:nvPr>
        </p:nvSpPr>
        <p:spPr/>
        <p:txBody>
          <a:bodyPr anchor="ctr"/>
          <a:lstStyle/>
          <a:p>
            <a:pPr algn="ctr"/>
            <a:r>
              <a:rPr lang="it-IT" dirty="0"/>
              <a:t>Attributi Categoria</a:t>
            </a:r>
          </a:p>
        </p:txBody>
      </p:sp>
      <p:graphicFrame>
        <p:nvGraphicFramePr>
          <p:cNvPr id="4" name="Segnaposto contenuto 3">
            <a:extLst>
              <a:ext uri="{FF2B5EF4-FFF2-40B4-BE49-F238E27FC236}">
                <a16:creationId xmlns:a16="http://schemas.microsoft.com/office/drawing/2014/main" id="{2AB3446F-A948-4B1D-BA40-6A357CC8D0E0}"/>
              </a:ext>
            </a:extLst>
          </p:cNvPr>
          <p:cNvGraphicFramePr>
            <a:graphicFrameLocks noGrp="1"/>
          </p:cNvGraphicFramePr>
          <p:nvPr>
            <p:ph idx="1"/>
            <p:extLst>
              <p:ext uri="{D42A27DB-BD31-4B8C-83A1-F6EECF244321}">
                <p14:modId xmlns:p14="http://schemas.microsoft.com/office/powerpoint/2010/main" val="293506472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1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EDEAA029-C791-4CCD-84A9-299F8FE22C7D}"/>
                                            </p:graphicEl>
                                          </p:spTgt>
                                        </p:tgtEl>
                                        <p:attrNameLst>
                                          <p:attrName>style.visibility</p:attrName>
                                        </p:attrNameLst>
                                      </p:cBhvr>
                                      <p:to>
                                        <p:strVal val="visible"/>
                                      </p:to>
                                    </p:set>
                                    <p:animEffect transition="in" filter="barn(inVertical)">
                                      <p:cBhvr>
                                        <p:cTn id="7" dur="500"/>
                                        <p:tgtEl>
                                          <p:spTgt spid="4">
                                            <p:graphicEl>
                                              <a:dgm id="{EDEAA029-C791-4CCD-84A9-299F8FE22C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26</TotalTime>
  <Words>377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Trebuchet MS</vt:lpstr>
      <vt:lpstr>Wingdings 3</vt:lpstr>
      <vt:lpstr>Sfaccettatura</vt:lpstr>
      <vt:lpstr>Autobus</vt:lpstr>
      <vt:lpstr>Realtà da modellare</vt:lpstr>
      <vt:lpstr>Entità</vt:lpstr>
      <vt:lpstr>Attributi Autobus</vt:lpstr>
      <vt:lpstr>Attributi Fermata</vt:lpstr>
      <vt:lpstr>Attributi Passaggio</vt:lpstr>
      <vt:lpstr>Attributi Autista</vt:lpstr>
      <vt:lpstr>Attributi Persona</vt:lpstr>
      <vt:lpstr>Attributi Categoria</vt:lpstr>
      <vt:lpstr>Entità + Attributi</vt:lpstr>
      <vt:lpstr>Associazioni</vt:lpstr>
      <vt:lpstr>Presentazione standard di PowerPoint</vt:lpstr>
      <vt:lpstr>Schema logico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SOCIETA' POLISPORTIVA</dc:title>
  <dc:creator> </dc:creator>
  <cp:lastModifiedBy> </cp:lastModifiedBy>
  <cp:revision>7</cp:revision>
  <dcterms:created xsi:type="dcterms:W3CDTF">2019-03-17T12:21:25Z</dcterms:created>
  <dcterms:modified xsi:type="dcterms:W3CDTF">2019-04-06T11:16:20Z</dcterms:modified>
</cp:coreProperties>
</file>