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312" r:id="rId2"/>
    <p:sldId id="426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35" r:id="rId11"/>
    <p:sldId id="434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55" r:id="rId32"/>
    <p:sldId id="456" r:id="rId33"/>
    <p:sldId id="457" r:id="rId34"/>
    <p:sldId id="459" r:id="rId35"/>
    <p:sldId id="458" r:id="rId36"/>
    <p:sldId id="460" r:id="rId37"/>
    <p:sldId id="461" r:id="rId38"/>
    <p:sldId id="462" r:id="rId39"/>
    <p:sldId id="466" r:id="rId40"/>
    <p:sldId id="467" r:id="rId41"/>
    <p:sldId id="468" r:id="rId42"/>
    <p:sldId id="46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chema ER" id="{CD66C17C-87AC-4BF0-B2ED-1AE12512CBBF}">
          <p14:sldIdLst>
            <p14:sldId id="312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5"/>
            <p14:sldId id="434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9"/>
            <p14:sldId id="458"/>
            <p14:sldId id="460"/>
            <p14:sldId id="461"/>
            <p14:sldId id="462"/>
            <p14:sldId id="466"/>
            <p14:sldId id="467"/>
            <p14:sldId id="468"/>
            <p14:sldId id="4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CBA40-387E-469D-9A7E-1E6ED1AEC048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195EDC00-2AB8-4DDE-93C0-79FF2AF5E004}">
      <dgm:prSet/>
      <dgm:spPr/>
      <dgm:t>
        <a:bodyPr/>
        <a:lstStyle/>
        <a:p>
          <a:r>
            <a:rPr lang="it-IT" dirty="0"/>
            <a:t>Saper costruire dei diagrammi ER</a:t>
          </a:r>
        </a:p>
      </dgm:t>
    </dgm:pt>
    <dgm:pt modelId="{6B08B893-A686-4AFF-91B7-ACAAECC58EAE}" type="parTrans" cxnId="{C31540C9-F9EB-4277-AAD3-43990932C9A5}">
      <dgm:prSet/>
      <dgm:spPr/>
      <dgm:t>
        <a:bodyPr/>
        <a:lstStyle/>
        <a:p>
          <a:endParaRPr lang="it-IT"/>
        </a:p>
      </dgm:t>
    </dgm:pt>
    <dgm:pt modelId="{FEC321B7-D395-498F-A23E-D9805650EFF9}" type="sibTrans" cxnId="{C31540C9-F9EB-4277-AAD3-43990932C9A5}">
      <dgm:prSet/>
      <dgm:spPr/>
      <dgm:t>
        <a:bodyPr/>
        <a:lstStyle/>
        <a:p>
          <a:endParaRPr lang="it-IT"/>
        </a:p>
      </dgm:t>
    </dgm:pt>
    <dgm:pt modelId="{A7F2B209-E587-47C7-9D22-D9829E19FB77}">
      <dgm:prSet/>
      <dgm:spPr/>
      <dgm:t>
        <a:bodyPr/>
        <a:lstStyle/>
        <a:p>
          <a:r>
            <a:rPr lang="it-IT"/>
            <a:t>Saper leggere dei diagrammi ER</a:t>
          </a:r>
        </a:p>
      </dgm:t>
    </dgm:pt>
    <dgm:pt modelId="{D30F7DD9-8836-4057-9F94-90C2917110E6}" type="parTrans" cxnId="{CD8C52D4-8E6A-4FCC-BD7D-298AE53DC9F5}">
      <dgm:prSet/>
      <dgm:spPr/>
      <dgm:t>
        <a:bodyPr/>
        <a:lstStyle/>
        <a:p>
          <a:endParaRPr lang="it-IT"/>
        </a:p>
      </dgm:t>
    </dgm:pt>
    <dgm:pt modelId="{C233953C-E585-478F-95FA-857674364DA0}" type="sibTrans" cxnId="{CD8C52D4-8E6A-4FCC-BD7D-298AE53DC9F5}">
      <dgm:prSet/>
      <dgm:spPr/>
      <dgm:t>
        <a:bodyPr/>
        <a:lstStyle/>
        <a:p>
          <a:endParaRPr lang="it-IT"/>
        </a:p>
      </dgm:t>
    </dgm:pt>
    <dgm:pt modelId="{2A2BC08D-D8A0-453A-A01B-149BCB4631B2}" type="pres">
      <dgm:prSet presAssocID="{8A1CBA40-387E-469D-9A7E-1E6ED1AEC048}" presName="diagram" presStyleCnt="0">
        <dgm:presLayoutVars>
          <dgm:dir/>
          <dgm:resizeHandles val="exact"/>
        </dgm:presLayoutVars>
      </dgm:prSet>
      <dgm:spPr/>
    </dgm:pt>
    <dgm:pt modelId="{B4AA5035-AF9B-4E03-95D2-DAA287BA3ECA}" type="pres">
      <dgm:prSet presAssocID="{195EDC00-2AB8-4DDE-93C0-79FF2AF5E004}" presName="node" presStyleLbl="node1" presStyleIdx="0" presStyleCnt="2">
        <dgm:presLayoutVars>
          <dgm:bulletEnabled val="1"/>
        </dgm:presLayoutVars>
      </dgm:prSet>
      <dgm:spPr/>
    </dgm:pt>
    <dgm:pt modelId="{0AB1BA8B-BB99-4BA0-9F82-A5F7AB8BFC93}" type="pres">
      <dgm:prSet presAssocID="{FEC321B7-D395-498F-A23E-D9805650EFF9}" presName="sibTrans" presStyleCnt="0"/>
      <dgm:spPr/>
    </dgm:pt>
    <dgm:pt modelId="{B3324441-3C22-476D-87A0-2EA5B2F34728}" type="pres">
      <dgm:prSet presAssocID="{A7F2B209-E587-47C7-9D22-D9829E19FB77}" presName="node" presStyleLbl="node1" presStyleIdx="1" presStyleCnt="2">
        <dgm:presLayoutVars>
          <dgm:bulletEnabled val="1"/>
        </dgm:presLayoutVars>
      </dgm:prSet>
      <dgm:spPr/>
    </dgm:pt>
  </dgm:ptLst>
  <dgm:cxnLst>
    <dgm:cxn modelId="{8F11E4A6-7793-4AF2-8156-7E35DA9CBF28}" type="presOf" srcId="{8A1CBA40-387E-469D-9A7E-1E6ED1AEC048}" destId="{2A2BC08D-D8A0-453A-A01B-149BCB4631B2}" srcOrd="0" destOrd="0" presId="urn:microsoft.com/office/officeart/2005/8/layout/default"/>
    <dgm:cxn modelId="{E0A682A9-9B6C-4862-8864-563D28E9C797}" type="presOf" srcId="{195EDC00-2AB8-4DDE-93C0-79FF2AF5E004}" destId="{B4AA5035-AF9B-4E03-95D2-DAA287BA3ECA}" srcOrd="0" destOrd="0" presId="urn:microsoft.com/office/officeart/2005/8/layout/default"/>
    <dgm:cxn modelId="{C31540C9-F9EB-4277-AAD3-43990932C9A5}" srcId="{8A1CBA40-387E-469D-9A7E-1E6ED1AEC048}" destId="{195EDC00-2AB8-4DDE-93C0-79FF2AF5E004}" srcOrd="0" destOrd="0" parTransId="{6B08B893-A686-4AFF-91B7-ACAAECC58EAE}" sibTransId="{FEC321B7-D395-498F-A23E-D9805650EFF9}"/>
    <dgm:cxn modelId="{CD8C52D4-8E6A-4FCC-BD7D-298AE53DC9F5}" srcId="{8A1CBA40-387E-469D-9A7E-1E6ED1AEC048}" destId="{A7F2B209-E587-47C7-9D22-D9829E19FB77}" srcOrd="1" destOrd="0" parTransId="{D30F7DD9-8836-4057-9F94-90C2917110E6}" sibTransId="{C233953C-E585-478F-95FA-857674364DA0}"/>
    <dgm:cxn modelId="{6E0511ED-666A-4C52-9EC8-8CC892E93252}" type="presOf" srcId="{A7F2B209-E587-47C7-9D22-D9829E19FB77}" destId="{B3324441-3C22-476D-87A0-2EA5B2F34728}" srcOrd="0" destOrd="0" presId="urn:microsoft.com/office/officeart/2005/8/layout/default"/>
    <dgm:cxn modelId="{84D525F5-E718-47E3-B39C-8DD031E98033}" type="presParOf" srcId="{2A2BC08D-D8A0-453A-A01B-149BCB4631B2}" destId="{B4AA5035-AF9B-4E03-95D2-DAA287BA3ECA}" srcOrd="0" destOrd="0" presId="urn:microsoft.com/office/officeart/2005/8/layout/default"/>
    <dgm:cxn modelId="{697F084E-D18D-457E-B5AF-04747296CA4C}" type="presParOf" srcId="{2A2BC08D-D8A0-453A-A01B-149BCB4631B2}" destId="{0AB1BA8B-BB99-4BA0-9F82-A5F7AB8BFC93}" srcOrd="1" destOrd="0" presId="urn:microsoft.com/office/officeart/2005/8/layout/default"/>
    <dgm:cxn modelId="{FFDB3254-75CF-4B8B-9440-B5F261B068A3}" type="presParOf" srcId="{2A2BC08D-D8A0-453A-A01B-149BCB4631B2}" destId="{B3324441-3C22-476D-87A0-2EA5B2F3472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70C3E2-AA8B-42B1-A4C4-74969699EC40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B96AB3A4-88E9-4DD2-AB34-FEB45DFB65F7}">
      <dgm:prSet/>
      <dgm:spPr/>
      <dgm:t>
        <a:bodyPr/>
        <a:lstStyle/>
        <a:p>
          <a:r>
            <a:rPr lang="it-IT"/>
            <a:t>Relazione esistente tra due entità differenti</a:t>
          </a:r>
        </a:p>
      </dgm:t>
    </dgm:pt>
    <dgm:pt modelId="{83A60FB9-2BA7-4F64-835F-9994942E51F9}" type="parTrans" cxnId="{68EE4E52-C086-45F4-99EA-5360904BEF9F}">
      <dgm:prSet/>
      <dgm:spPr/>
      <dgm:t>
        <a:bodyPr/>
        <a:lstStyle/>
        <a:p>
          <a:endParaRPr lang="it-IT"/>
        </a:p>
      </dgm:t>
    </dgm:pt>
    <dgm:pt modelId="{49B9E396-868D-48B6-B3A5-D1A3B82335D7}" type="sibTrans" cxnId="{68EE4E52-C086-45F4-99EA-5360904BEF9F}">
      <dgm:prSet/>
      <dgm:spPr/>
      <dgm:t>
        <a:bodyPr/>
        <a:lstStyle/>
        <a:p>
          <a:endParaRPr lang="it-IT"/>
        </a:p>
      </dgm:t>
    </dgm:pt>
    <dgm:pt modelId="{E8F82061-86AF-4385-B4C1-EBD53DE71F16}" type="pres">
      <dgm:prSet presAssocID="{3270C3E2-AA8B-42B1-A4C4-74969699EC40}" presName="Name0" presStyleCnt="0">
        <dgm:presLayoutVars>
          <dgm:dir/>
          <dgm:resizeHandles val="exact"/>
        </dgm:presLayoutVars>
      </dgm:prSet>
      <dgm:spPr/>
    </dgm:pt>
    <dgm:pt modelId="{34944A9E-BBB2-4D89-BFB4-A371ECC035DF}" type="pres">
      <dgm:prSet presAssocID="{B96AB3A4-88E9-4DD2-AB34-FEB45DFB65F7}" presName="node" presStyleLbl="node1" presStyleIdx="0" presStyleCnt="1">
        <dgm:presLayoutVars>
          <dgm:bulletEnabled val="1"/>
        </dgm:presLayoutVars>
      </dgm:prSet>
      <dgm:spPr/>
    </dgm:pt>
  </dgm:ptLst>
  <dgm:cxnLst>
    <dgm:cxn modelId="{68EE4E52-C086-45F4-99EA-5360904BEF9F}" srcId="{3270C3E2-AA8B-42B1-A4C4-74969699EC40}" destId="{B96AB3A4-88E9-4DD2-AB34-FEB45DFB65F7}" srcOrd="0" destOrd="0" parTransId="{83A60FB9-2BA7-4F64-835F-9994942E51F9}" sibTransId="{49B9E396-868D-48B6-B3A5-D1A3B82335D7}"/>
    <dgm:cxn modelId="{C6C87ECB-6DCB-481B-8436-753BB469E2DA}" type="presOf" srcId="{3270C3E2-AA8B-42B1-A4C4-74969699EC40}" destId="{E8F82061-86AF-4385-B4C1-EBD53DE71F16}" srcOrd="0" destOrd="0" presId="urn:microsoft.com/office/officeart/2005/8/layout/process1"/>
    <dgm:cxn modelId="{AE4A36D3-5B30-478C-B44E-9B43008D88E7}" type="presOf" srcId="{B96AB3A4-88E9-4DD2-AB34-FEB45DFB65F7}" destId="{34944A9E-BBB2-4D89-BFB4-A371ECC035DF}" srcOrd="0" destOrd="0" presId="urn:microsoft.com/office/officeart/2005/8/layout/process1"/>
    <dgm:cxn modelId="{1CE082A5-36D1-407B-B45D-34F5DFEFF823}" type="presParOf" srcId="{E8F82061-86AF-4385-B4C1-EBD53DE71F16}" destId="{34944A9E-BBB2-4D89-BFB4-A371ECC035D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B7E5A69-524D-4C1D-85E1-7C89F5BDD7FB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56DED0F5-9924-4120-A176-B9C98AD220C3}">
      <dgm:prSet/>
      <dgm:spPr/>
      <dgm:t>
        <a:bodyPr/>
        <a:lstStyle/>
        <a:p>
          <a:r>
            <a:rPr lang="it-IT"/>
            <a:t>Persona VIVE Città</a:t>
          </a:r>
        </a:p>
      </dgm:t>
    </dgm:pt>
    <dgm:pt modelId="{3E9F4F62-B4C3-47A1-BCE5-F7AA63C131B7}" type="parTrans" cxnId="{0BF1D7D9-1432-406F-B7AD-1293FACDC8F0}">
      <dgm:prSet/>
      <dgm:spPr/>
      <dgm:t>
        <a:bodyPr/>
        <a:lstStyle/>
        <a:p>
          <a:endParaRPr lang="it-IT"/>
        </a:p>
      </dgm:t>
    </dgm:pt>
    <dgm:pt modelId="{E21C3091-3B4F-4516-85DC-19391762CD99}" type="sibTrans" cxnId="{0BF1D7D9-1432-406F-B7AD-1293FACDC8F0}">
      <dgm:prSet/>
      <dgm:spPr/>
      <dgm:t>
        <a:bodyPr/>
        <a:lstStyle/>
        <a:p>
          <a:endParaRPr lang="it-IT"/>
        </a:p>
      </dgm:t>
    </dgm:pt>
    <dgm:pt modelId="{76ACE640-E735-4B4D-91A4-25B3A834406A}">
      <dgm:prSet/>
      <dgm:spPr/>
      <dgm:t>
        <a:bodyPr/>
        <a:lstStyle/>
        <a:p>
          <a:r>
            <a:rPr lang="it-IT"/>
            <a:t>Persona SUONA Strumento</a:t>
          </a:r>
        </a:p>
      </dgm:t>
    </dgm:pt>
    <dgm:pt modelId="{56D3DDBE-D8E1-40A0-979D-03E4B3AEA9FF}" type="parTrans" cxnId="{4F856E60-4B6D-476B-AF8F-169EEF60116F}">
      <dgm:prSet/>
      <dgm:spPr/>
      <dgm:t>
        <a:bodyPr/>
        <a:lstStyle/>
        <a:p>
          <a:endParaRPr lang="it-IT"/>
        </a:p>
      </dgm:t>
    </dgm:pt>
    <dgm:pt modelId="{33CD2E4B-C98D-4D12-AEEA-62B96B22FDCB}" type="sibTrans" cxnId="{4F856E60-4B6D-476B-AF8F-169EEF60116F}">
      <dgm:prSet/>
      <dgm:spPr/>
      <dgm:t>
        <a:bodyPr/>
        <a:lstStyle/>
        <a:p>
          <a:endParaRPr lang="it-IT"/>
        </a:p>
      </dgm:t>
    </dgm:pt>
    <dgm:pt modelId="{13F9D341-7CF4-4EB3-B556-56D37ED8D4E4}">
      <dgm:prSet/>
      <dgm:spPr/>
      <dgm:t>
        <a:bodyPr/>
        <a:lstStyle/>
        <a:p>
          <a:r>
            <a:rPr lang="it-IT"/>
            <a:t>Auto PERCORRE strada</a:t>
          </a:r>
        </a:p>
      </dgm:t>
    </dgm:pt>
    <dgm:pt modelId="{A1B865AC-A168-4F73-B8F9-B2284C54344A}" type="parTrans" cxnId="{6F379AE5-877C-45E0-9432-A63F6946568B}">
      <dgm:prSet/>
      <dgm:spPr/>
      <dgm:t>
        <a:bodyPr/>
        <a:lstStyle/>
        <a:p>
          <a:endParaRPr lang="it-IT"/>
        </a:p>
      </dgm:t>
    </dgm:pt>
    <dgm:pt modelId="{DBC311BA-3884-4766-9518-4DAF423544C2}" type="sibTrans" cxnId="{6F379AE5-877C-45E0-9432-A63F6946568B}">
      <dgm:prSet/>
      <dgm:spPr/>
      <dgm:t>
        <a:bodyPr/>
        <a:lstStyle/>
        <a:p>
          <a:endParaRPr lang="it-IT"/>
        </a:p>
      </dgm:t>
    </dgm:pt>
    <dgm:pt modelId="{622A8F9F-7494-4A57-AF7C-547FFB8B8AF5}">
      <dgm:prSet/>
      <dgm:spPr/>
      <dgm:t>
        <a:bodyPr/>
        <a:lstStyle/>
        <a:p>
          <a:r>
            <a:rPr lang="it-IT"/>
            <a:t>Medico LAVORA Ospedale</a:t>
          </a:r>
        </a:p>
      </dgm:t>
    </dgm:pt>
    <dgm:pt modelId="{A9B1789D-0FD2-49DE-87AA-943E6899AF1A}" type="parTrans" cxnId="{5C35C211-9AE5-4398-AE48-F20078009DAA}">
      <dgm:prSet/>
      <dgm:spPr/>
      <dgm:t>
        <a:bodyPr/>
        <a:lstStyle/>
        <a:p>
          <a:endParaRPr lang="it-IT"/>
        </a:p>
      </dgm:t>
    </dgm:pt>
    <dgm:pt modelId="{2E5E3D94-48B6-481B-862C-BA01A28D246D}" type="sibTrans" cxnId="{5C35C211-9AE5-4398-AE48-F20078009DAA}">
      <dgm:prSet/>
      <dgm:spPr/>
      <dgm:t>
        <a:bodyPr/>
        <a:lstStyle/>
        <a:p>
          <a:endParaRPr lang="it-IT"/>
        </a:p>
      </dgm:t>
    </dgm:pt>
    <dgm:pt modelId="{65D9817C-D255-4657-ABB2-F891F0B72514}" type="pres">
      <dgm:prSet presAssocID="{0B7E5A69-524D-4C1D-85E1-7C89F5BDD7FB}" presName="diagram" presStyleCnt="0">
        <dgm:presLayoutVars>
          <dgm:dir/>
          <dgm:resizeHandles val="exact"/>
        </dgm:presLayoutVars>
      </dgm:prSet>
      <dgm:spPr/>
    </dgm:pt>
    <dgm:pt modelId="{2FD4C5BF-265A-45C6-A6DF-38BCFDB2B61D}" type="pres">
      <dgm:prSet presAssocID="{56DED0F5-9924-4120-A176-B9C98AD220C3}" presName="node" presStyleLbl="node1" presStyleIdx="0" presStyleCnt="4">
        <dgm:presLayoutVars>
          <dgm:bulletEnabled val="1"/>
        </dgm:presLayoutVars>
      </dgm:prSet>
      <dgm:spPr/>
    </dgm:pt>
    <dgm:pt modelId="{9B36EEAB-7E75-4D04-8F3D-11651675A96B}" type="pres">
      <dgm:prSet presAssocID="{E21C3091-3B4F-4516-85DC-19391762CD99}" presName="sibTrans" presStyleCnt="0"/>
      <dgm:spPr/>
    </dgm:pt>
    <dgm:pt modelId="{C5270DE1-2108-4FAD-9CFA-80C6AD7A80F4}" type="pres">
      <dgm:prSet presAssocID="{76ACE640-E735-4B4D-91A4-25B3A834406A}" presName="node" presStyleLbl="node1" presStyleIdx="1" presStyleCnt="4">
        <dgm:presLayoutVars>
          <dgm:bulletEnabled val="1"/>
        </dgm:presLayoutVars>
      </dgm:prSet>
      <dgm:spPr/>
    </dgm:pt>
    <dgm:pt modelId="{23160739-24AD-4DB7-9FB3-443EAD65E29A}" type="pres">
      <dgm:prSet presAssocID="{33CD2E4B-C98D-4D12-AEEA-62B96B22FDCB}" presName="sibTrans" presStyleCnt="0"/>
      <dgm:spPr/>
    </dgm:pt>
    <dgm:pt modelId="{70D23256-4DEB-4118-A525-95057CFACCF3}" type="pres">
      <dgm:prSet presAssocID="{13F9D341-7CF4-4EB3-B556-56D37ED8D4E4}" presName="node" presStyleLbl="node1" presStyleIdx="2" presStyleCnt="4">
        <dgm:presLayoutVars>
          <dgm:bulletEnabled val="1"/>
        </dgm:presLayoutVars>
      </dgm:prSet>
      <dgm:spPr/>
    </dgm:pt>
    <dgm:pt modelId="{2587BB8C-3942-454C-874A-DD1B2794FA80}" type="pres">
      <dgm:prSet presAssocID="{DBC311BA-3884-4766-9518-4DAF423544C2}" presName="sibTrans" presStyleCnt="0"/>
      <dgm:spPr/>
    </dgm:pt>
    <dgm:pt modelId="{3F1F7A3D-CA4D-4126-BBAE-1E17A15CA45D}" type="pres">
      <dgm:prSet presAssocID="{622A8F9F-7494-4A57-AF7C-547FFB8B8AF5}" presName="node" presStyleLbl="node1" presStyleIdx="3" presStyleCnt="4">
        <dgm:presLayoutVars>
          <dgm:bulletEnabled val="1"/>
        </dgm:presLayoutVars>
      </dgm:prSet>
      <dgm:spPr/>
    </dgm:pt>
  </dgm:ptLst>
  <dgm:cxnLst>
    <dgm:cxn modelId="{5C35C211-9AE5-4398-AE48-F20078009DAA}" srcId="{0B7E5A69-524D-4C1D-85E1-7C89F5BDD7FB}" destId="{622A8F9F-7494-4A57-AF7C-547FFB8B8AF5}" srcOrd="3" destOrd="0" parTransId="{A9B1789D-0FD2-49DE-87AA-943E6899AF1A}" sibTransId="{2E5E3D94-48B6-481B-862C-BA01A28D246D}"/>
    <dgm:cxn modelId="{9463D936-48FD-4DB0-A3B5-3A7AAF014C7E}" type="presOf" srcId="{0B7E5A69-524D-4C1D-85E1-7C89F5BDD7FB}" destId="{65D9817C-D255-4657-ABB2-F891F0B72514}" srcOrd="0" destOrd="0" presId="urn:microsoft.com/office/officeart/2005/8/layout/default"/>
    <dgm:cxn modelId="{4F856E60-4B6D-476B-AF8F-169EEF60116F}" srcId="{0B7E5A69-524D-4C1D-85E1-7C89F5BDD7FB}" destId="{76ACE640-E735-4B4D-91A4-25B3A834406A}" srcOrd="1" destOrd="0" parTransId="{56D3DDBE-D8E1-40A0-979D-03E4B3AEA9FF}" sibTransId="{33CD2E4B-C98D-4D12-AEEA-62B96B22FDCB}"/>
    <dgm:cxn modelId="{62D11262-99EC-40A6-A31E-CA879169F724}" type="presOf" srcId="{622A8F9F-7494-4A57-AF7C-547FFB8B8AF5}" destId="{3F1F7A3D-CA4D-4126-BBAE-1E17A15CA45D}" srcOrd="0" destOrd="0" presId="urn:microsoft.com/office/officeart/2005/8/layout/default"/>
    <dgm:cxn modelId="{3865E774-8C83-4184-8D0C-61E55FC598D4}" type="presOf" srcId="{76ACE640-E735-4B4D-91A4-25B3A834406A}" destId="{C5270DE1-2108-4FAD-9CFA-80C6AD7A80F4}" srcOrd="0" destOrd="0" presId="urn:microsoft.com/office/officeart/2005/8/layout/default"/>
    <dgm:cxn modelId="{964B9F77-AE5A-469B-B1B2-668E641E6979}" type="presOf" srcId="{56DED0F5-9924-4120-A176-B9C98AD220C3}" destId="{2FD4C5BF-265A-45C6-A6DF-38BCFDB2B61D}" srcOrd="0" destOrd="0" presId="urn:microsoft.com/office/officeart/2005/8/layout/default"/>
    <dgm:cxn modelId="{FBF21EC6-D86E-4B53-A0D4-733D5DB5F7BE}" type="presOf" srcId="{13F9D341-7CF4-4EB3-B556-56D37ED8D4E4}" destId="{70D23256-4DEB-4118-A525-95057CFACCF3}" srcOrd="0" destOrd="0" presId="urn:microsoft.com/office/officeart/2005/8/layout/default"/>
    <dgm:cxn modelId="{0BF1D7D9-1432-406F-B7AD-1293FACDC8F0}" srcId="{0B7E5A69-524D-4C1D-85E1-7C89F5BDD7FB}" destId="{56DED0F5-9924-4120-A176-B9C98AD220C3}" srcOrd="0" destOrd="0" parTransId="{3E9F4F62-B4C3-47A1-BCE5-F7AA63C131B7}" sibTransId="{E21C3091-3B4F-4516-85DC-19391762CD99}"/>
    <dgm:cxn modelId="{6F379AE5-877C-45E0-9432-A63F6946568B}" srcId="{0B7E5A69-524D-4C1D-85E1-7C89F5BDD7FB}" destId="{13F9D341-7CF4-4EB3-B556-56D37ED8D4E4}" srcOrd="2" destOrd="0" parTransId="{A1B865AC-A168-4F73-B8F9-B2284C54344A}" sibTransId="{DBC311BA-3884-4766-9518-4DAF423544C2}"/>
    <dgm:cxn modelId="{B8E0E907-1CFF-452D-BA5D-E0F292205AEB}" type="presParOf" srcId="{65D9817C-D255-4657-ABB2-F891F0B72514}" destId="{2FD4C5BF-265A-45C6-A6DF-38BCFDB2B61D}" srcOrd="0" destOrd="0" presId="urn:microsoft.com/office/officeart/2005/8/layout/default"/>
    <dgm:cxn modelId="{1B1BAD90-2AEB-4015-BF0D-B29F0540060D}" type="presParOf" srcId="{65D9817C-D255-4657-ABB2-F891F0B72514}" destId="{9B36EEAB-7E75-4D04-8F3D-11651675A96B}" srcOrd="1" destOrd="0" presId="urn:microsoft.com/office/officeart/2005/8/layout/default"/>
    <dgm:cxn modelId="{1BB426A1-6DB8-4819-BE42-DDB99315E487}" type="presParOf" srcId="{65D9817C-D255-4657-ABB2-F891F0B72514}" destId="{C5270DE1-2108-4FAD-9CFA-80C6AD7A80F4}" srcOrd="2" destOrd="0" presId="urn:microsoft.com/office/officeart/2005/8/layout/default"/>
    <dgm:cxn modelId="{41CFD93E-726B-48D2-B2CF-593651B37021}" type="presParOf" srcId="{65D9817C-D255-4657-ABB2-F891F0B72514}" destId="{23160739-24AD-4DB7-9FB3-443EAD65E29A}" srcOrd="3" destOrd="0" presId="urn:microsoft.com/office/officeart/2005/8/layout/default"/>
    <dgm:cxn modelId="{EBF83566-3EE5-4154-9302-DA02E47F9788}" type="presParOf" srcId="{65D9817C-D255-4657-ABB2-F891F0B72514}" destId="{70D23256-4DEB-4118-A525-95057CFACCF3}" srcOrd="4" destOrd="0" presId="urn:microsoft.com/office/officeart/2005/8/layout/default"/>
    <dgm:cxn modelId="{18D65CE9-75C7-4F13-AE05-7C1A63013409}" type="presParOf" srcId="{65D9817C-D255-4657-ABB2-F891F0B72514}" destId="{2587BB8C-3942-454C-874A-DD1B2794FA80}" srcOrd="5" destOrd="0" presId="urn:microsoft.com/office/officeart/2005/8/layout/default"/>
    <dgm:cxn modelId="{E9076AF4-2A9F-4EEF-AE11-E342DA9AD771}" type="presParOf" srcId="{65D9817C-D255-4657-ABB2-F891F0B72514}" destId="{3F1F7A3D-CA4D-4126-BBAE-1E17A15CA45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3312F9E-252A-4147-A6BF-1AD6E95FB4BD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B81543CA-2A4E-4BBF-8550-B5CE73451BCF}">
      <dgm:prSet/>
      <dgm:spPr/>
      <dgm:t>
        <a:bodyPr/>
        <a:lstStyle/>
        <a:p>
          <a:r>
            <a:rPr lang="it-IT"/>
            <a:t>Una catena di negozi è costituita da un certo numero di centri vendita di cui interessano il codice, la ragione sociale e l’indirizzo</a:t>
          </a:r>
        </a:p>
      </dgm:t>
    </dgm:pt>
    <dgm:pt modelId="{826E081B-F182-43DA-BEF1-21AB5C059C01}" type="parTrans" cxnId="{35A4D30F-1A7D-4D64-91E0-01FE90B6A561}">
      <dgm:prSet/>
      <dgm:spPr/>
      <dgm:t>
        <a:bodyPr/>
        <a:lstStyle/>
        <a:p>
          <a:endParaRPr lang="it-IT"/>
        </a:p>
      </dgm:t>
    </dgm:pt>
    <dgm:pt modelId="{C95A3EB2-96D9-45EF-9B8F-ED48AB67DE35}" type="sibTrans" cxnId="{35A4D30F-1A7D-4D64-91E0-01FE90B6A561}">
      <dgm:prSet/>
      <dgm:spPr/>
      <dgm:t>
        <a:bodyPr/>
        <a:lstStyle/>
        <a:p>
          <a:endParaRPr lang="it-IT"/>
        </a:p>
      </dgm:t>
    </dgm:pt>
    <dgm:pt modelId="{DE6F86BE-EA3E-48B4-B85E-D84349ABB4BB}" type="pres">
      <dgm:prSet presAssocID="{23312F9E-252A-4147-A6BF-1AD6E95FB4BD}" presName="Name0" presStyleCnt="0">
        <dgm:presLayoutVars>
          <dgm:dir/>
          <dgm:resizeHandles val="exact"/>
        </dgm:presLayoutVars>
      </dgm:prSet>
      <dgm:spPr/>
    </dgm:pt>
    <dgm:pt modelId="{53C6030C-099C-46B9-8ED3-21F0691E0745}" type="pres">
      <dgm:prSet presAssocID="{B81543CA-2A4E-4BBF-8550-B5CE73451BCF}" presName="node" presStyleLbl="node1" presStyleIdx="0" presStyleCnt="1">
        <dgm:presLayoutVars>
          <dgm:bulletEnabled val="1"/>
        </dgm:presLayoutVars>
      </dgm:prSet>
      <dgm:spPr/>
    </dgm:pt>
  </dgm:ptLst>
  <dgm:cxnLst>
    <dgm:cxn modelId="{33F78608-CB94-4BBA-9F89-90D4964C3516}" type="presOf" srcId="{B81543CA-2A4E-4BBF-8550-B5CE73451BCF}" destId="{53C6030C-099C-46B9-8ED3-21F0691E0745}" srcOrd="0" destOrd="0" presId="urn:microsoft.com/office/officeart/2005/8/layout/process1"/>
    <dgm:cxn modelId="{35A4D30F-1A7D-4D64-91E0-01FE90B6A561}" srcId="{23312F9E-252A-4147-A6BF-1AD6E95FB4BD}" destId="{B81543CA-2A4E-4BBF-8550-B5CE73451BCF}" srcOrd="0" destOrd="0" parTransId="{826E081B-F182-43DA-BEF1-21AB5C059C01}" sibTransId="{C95A3EB2-96D9-45EF-9B8F-ED48AB67DE35}"/>
    <dgm:cxn modelId="{8637D0A0-0AC3-4CC4-9467-4B702D2B63D8}" type="presOf" srcId="{23312F9E-252A-4147-A6BF-1AD6E95FB4BD}" destId="{DE6F86BE-EA3E-48B4-B85E-D84349ABB4BB}" srcOrd="0" destOrd="0" presId="urn:microsoft.com/office/officeart/2005/8/layout/process1"/>
    <dgm:cxn modelId="{0C916331-DEE6-4EEA-BFEB-2ECF8FA3F62F}" type="presParOf" srcId="{DE6F86BE-EA3E-48B4-B85E-D84349ABB4BB}" destId="{53C6030C-099C-46B9-8ED3-21F0691E074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32F96FC-21A5-4378-925C-A7FB90660F16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517FC11E-11D7-47E9-9810-D5D750450539}">
      <dgm:prSet/>
      <dgm:spPr/>
      <dgm:t>
        <a:bodyPr/>
        <a:lstStyle/>
        <a:p>
          <a:r>
            <a:rPr lang="it-IT"/>
            <a:t>Un attributo è legato indissolubilmente ad un'entità, per cui non può esistere senza</a:t>
          </a:r>
        </a:p>
      </dgm:t>
    </dgm:pt>
    <dgm:pt modelId="{A452386A-7ADA-41E8-BF19-DB92AB7A0B05}" type="parTrans" cxnId="{995763D1-B10E-4E37-B6C8-CF60A570D049}">
      <dgm:prSet/>
      <dgm:spPr/>
      <dgm:t>
        <a:bodyPr/>
        <a:lstStyle/>
        <a:p>
          <a:endParaRPr lang="it-IT"/>
        </a:p>
      </dgm:t>
    </dgm:pt>
    <dgm:pt modelId="{01741C65-7826-4CBD-9E78-1634BA201404}" type="sibTrans" cxnId="{995763D1-B10E-4E37-B6C8-CF60A570D049}">
      <dgm:prSet/>
      <dgm:spPr/>
      <dgm:t>
        <a:bodyPr/>
        <a:lstStyle/>
        <a:p>
          <a:endParaRPr lang="it-IT"/>
        </a:p>
      </dgm:t>
    </dgm:pt>
    <dgm:pt modelId="{7A6635AF-4174-4B11-8B19-98024810A185}">
      <dgm:prSet/>
      <dgm:spPr/>
      <dgm:t>
        <a:bodyPr/>
        <a:lstStyle/>
        <a:p>
          <a:r>
            <a:rPr lang="it-IT"/>
            <a:t>Dipende dalla realtà che vogliamo modellare, ossia da cosa vogliamo trasformare in tabella</a:t>
          </a:r>
        </a:p>
      </dgm:t>
    </dgm:pt>
    <dgm:pt modelId="{571C30F7-B703-4A48-ADE7-E6E621DDBE3B}" type="parTrans" cxnId="{F349E210-9CEA-4AF1-8519-5C0D17AC443F}">
      <dgm:prSet/>
      <dgm:spPr/>
      <dgm:t>
        <a:bodyPr/>
        <a:lstStyle/>
        <a:p>
          <a:endParaRPr lang="it-IT"/>
        </a:p>
      </dgm:t>
    </dgm:pt>
    <dgm:pt modelId="{4A4D52F9-8A7A-4A2B-B875-3174E4CC6BAF}" type="sibTrans" cxnId="{F349E210-9CEA-4AF1-8519-5C0D17AC443F}">
      <dgm:prSet/>
      <dgm:spPr/>
      <dgm:t>
        <a:bodyPr/>
        <a:lstStyle/>
        <a:p>
          <a:endParaRPr lang="it-IT"/>
        </a:p>
      </dgm:t>
    </dgm:pt>
    <dgm:pt modelId="{2692D496-AD28-4FBE-84C3-88F13315CB3B}" type="pres">
      <dgm:prSet presAssocID="{832F96FC-21A5-4378-925C-A7FB90660F16}" presName="linear" presStyleCnt="0">
        <dgm:presLayoutVars>
          <dgm:animLvl val="lvl"/>
          <dgm:resizeHandles val="exact"/>
        </dgm:presLayoutVars>
      </dgm:prSet>
      <dgm:spPr/>
    </dgm:pt>
    <dgm:pt modelId="{EE71E008-CCF7-4AAD-BBD0-7D085F99D580}" type="pres">
      <dgm:prSet presAssocID="{517FC11E-11D7-47E9-9810-D5D75045053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432485F-6D0B-4422-BD63-6713C7F469BA}" type="pres">
      <dgm:prSet presAssocID="{01741C65-7826-4CBD-9E78-1634BA201404}" presName="spacer" presStyleCnt="0"/>
      <dgm:spPr/>
    </dgm:pt>
    <dgm:pt modelId="{B86A2CB0-C064-42DF-A0BB-CEC3F3F933CB}" type="pres">
      <dgm:prSet presAssocID="{7A6635AF-4174-4B11-8B19-98024810A18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349E210-9CEA-4AF1-8519-5C0D17AC443F}" srcId="{832F96FC-21A5-4378-925C-A7FB90660F16}" destId="{7A6635AF-4174-4B11-8B19-98024810A185}" srcOrd="1" destOrd="0" parTransId="{571C30F7-B703-4A48-ADE7-E6E621DDBE3B}" sibTransId="{4A4D52F9-8A7A-4A2B-B875-3174E4CC6BAF}"/>
    <dgm:cxn modelId="{9245E95B-7B1D-46DB-8F83-BE1AED436345}" type="presOf" srcId="{832F96FC-21A5-4378-925C-A7FB90660F16}" destId="{2692D496-AD28-4FBE-84C3-88F13315CB3B}" srcOrd="0" destOrd="0" presId="urn:microsoft.com/office/officeart/2005/8/layout/vList2"/>
    <dgm:cxn modelId="{BAF00F45-502E-4E7E-BB95-B537F6BA61CE}" type="presOf" srcId="{517FC11E-11D7-47E9-9810-D5D750450539}" destId="{EE71E008-CCF7-4AAD-BBD0-7D085F99D580}" srcOrd="0" destOrd="0" presId="urn:microsoft.com/office/officeart/2005/8/layout/vList2"/>
    <dgm:cxn modelId="{918B2049-A403-4915-81E3-6B8C075FF2D0}" type="presOf" srcId="{7A6635AF-4174-4B11-8B19-98024810A185}" destId="{B86A2CB0-C064-42DF-A0BB-CEC3F3F933CB}" srcOrd="0" destOrd="0" presId="urn:microsoft.com/office/officeart/2005/8/layout/vList2"/>
    <dgm:cxn modelId="{995763D1-B10E-4E37-B6C8-CF60A570D049}" srcId="{832F96FC-21A5-4378-925C-A7FB90660F16}" destId="{517FC11E-11D7-47E9-9810-D5D750450539}" srcOrd="0" destOrd="0" parTransId="{A452386A-7ADA-41E8-BF19-DB92AB7A0B05}" sibTransId="{01741C65-7826-4CBD-9E78-1634BA201404}"/>
    <dgm:cxn modelId="{ADA815CD-2E58-401D-84B2-78E11BF4ADC2}" type="presParOf" srcId="{2692D496-AD28-4FBE-84C3-88F13315CB3B}" destId="{EE71E008-CCF7-4AAD-BBD0-7D085F99D580}" srcOrd="0" destOrd="0" presId="urn:microsoft.com/office/officeart/2005/8/layout/vList2"/>
    <dgm:cxn modelId="{4B3EE918-ECB0-473F-B019-9A2C1C09CD47}" type="presParOf" srcId="{2692D496-AD28-4FBE-84C3-88F13315CB3B}" destId="{9432485F-6D0B-4422-BD63-6713C7F469BA}" srcOrd="1" destOrd="0" presId="urn:microsoft.com/office/officeart/2005/8/layout/vList2"/>
    <dgm:cxn modelId="{C1405FAC-8EF8-4D0A-B58E-74C4DD9775DD}" type="presParOf" srcId="{2692D496-AD28-4FBE-84C3-88F13315CB3B}" destId="{B86A2CB0-C064-42DF-A0BB-CEC3F3F933C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1D15DFC-AAF4-496A-9880-C1958A398C5B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20B75486-6914-41E8-80AE-1E6062C46230}">
      <dgm:prSet/>
      <dgm:spPr/>
      <dgm:t>
        <a:bodyPr/>
        <a:lstStyle/>
        <a:p>
          <a:r>
            <a:rPr lang="it-IT"/>
            <a:t>Vivere</a:t>
          </a:r>
        </a:p>
      </dgm:t>
    </dgm:pt>
    <dgm:pt modelId="{C919E402-81E5-4AD0-970C-C1C5EE685B6C}" type="parTrans" cxnId="{3D272B06-F036-4FB0-B0EA-E45E25F69154}">
      <dgm:prSet/>
      <dgm:spPr/>
      <dgm:t>
        <a:bodyPr/>
        <a:lstStyle/>
        <a:p>
          <a:endParaRPr lang="it-IT"/>
        </a:p>
      </dgm:t>
    </dgm:pt>
    <dgm:pt modelId="{1F9C623B-C2F3-46BA-A54A-9A144B966AD9}" type="sibTrans" cxnId="{3D272B06-F036-4FB0-B0EA-E45E25F69154}">
      <dgm:prSet/>
      <dgm:spPr/>
      <dgm:t>
        <a:bodyPr/>
        <a:lstStyle/>
        <a:p>
          <a:endParaRPr lang="it-IT"/>
        </a:p>
      </dgm:t>
    </dgm:pt>
    <dgm:pt modelId="{36E9B8CA-86CB-41BB-A164-25FDBE1D3162}">
      <dgm:prSet/>
      <dgm:spPr/>
      <dgm:t>
        <a:bodyPr/>
        <a:lstStyle/>
        <a:p>
          <a:r>
            <a:rPr lang="it-IT"/>
            <a:t>Suonare</a:t>
          </a:r>
        </a:p>
      </dgm:t>
    </dgm:pt>
    <dgm:pt modelId="{F1AEE8DF-A823-458A-9145-CBE0B3026B7D}" type="parTrans" cxnId="{BB919AC8-FABC-4380-A502-5BA04DFA7960}">
      <dgm:prSet/>
      <dgm:spPr/>
      <dgm:t>
        <a:bodyPr/>
        <a:lstStyle/>
        <a:p>
          <a:endParaRPr lang="it-IT"/>
        </a:p>
      </dgm:t>
    </dgm:pt>
    <dgm:pt modelId="{F224795E-B79F-49C8-AA26-1045D3E15E6D}" type="sibTrans" cxnId="{BB919AC8-FABC-4380-A502-5BA04DFA7960}">
      <dgm:prSet/>
      <dgm:spPr/>
      <dgm:t>
        <a:bodyPr/>
        <a:lstStyle/>
        <a:p>
          <a:endParaRPr lang="it-IT"/>
        </a:p>
      </dgm:t>
    </dgm:pt>
    <dgm:pt modelId="{A7C376D3-6689-43FB-B9B5-EACB2D5D8A0A}">
      <dgm:prSet/>
      <dgm:spPr/>
      <dgm:t>
        <a:bodyPr/>
        <a:lstStyle/>
        <a:p>
          <a:r>
            <a:rPr lang="it-IT"/>
            <a:t>Lavorare</a:t>
          </a:r>
        </a:p>
      </dgm:t>
    </dgm:pt>
    <dgm:pt modelId="{C8412295-F13D-489A-A803-B5A3DB8A8FD7}" type="parTrans" cxnId="{FE5C3096-292D-4230-8B69-0519FA056B22}">
      <dgm:prSet/>
      <dgm:spPr/>
      <dgm:t>
        <a:bodyPr/>
        <a:lstStyle/>
        <a:p>
          <a:endParaRPr lang="it-IT"/>
        </a:p>
      </dgm:t>
    </dgm:pt>
    <dgm:pt modelId="{992335CC-3D5C-433D-8D92-09A24A23F0BE}" type="sibTrans" cxnId="{FE5C3096-292D-4230-8B69-0519FA056B22}">
      <dgm:prSet/>
      <dgm:spPr/>
      <dgm:t>
        <a:bodyPr/>
        <a:lstStyle/>
        <a:p>
          <a:endParaRPr lang="it-IT"/>
        </a:p>
      </dgm:t>
    </dgm:pt>
    <dgm:pt modelId="{5F116155-4129-4B33-B1FB-BEB6038B527B}">
      <dgm:prSet/>
      <dgm:spPr/>
      <dgm:t>
        <a:bodyPr/>
        <a:lstStyle/>
        <a:p>
          <a:r>
            <a:rPr lang="it-IT" dirty="0"/>
            <a:t>Effettuare</a:t>
          </a:r>
        </a:p>
      </dgm:t>
    </dgm:pt>
    <dgm:pt modelId="{DE422A11-0A9E-410C-A19C-C10A91C047F2}" type="parTrans" cxnId="{8C8D9C68-B1CB-4808-8F48-D0B6C9EE2C83}">
      <dgm:prSet/>
      <dgm:spPr/>
      <dgm:t>
        <a:bodyPr/>
        <a:lstStyle/>
        <a:p>
          <a:endParaRPr lang="it-IT"/>
        </a:p>
      </dgm:t>
    </dgm:pt>
    <dgm:pt modelId="{022C6439-99CF-483A-989E-5A201FB2281A}" type="sibTrans" cxnId="{8C8D9C68-B1CB-4808-8F48-D0B6C9EE2C83}">
      <dgm:prSet/>
      <dgm:spPr/>
      <dgm:t>
        <a:bodyPr/>
        <a:lstStyle/>
        <a:p>
          <a:endParaRPr lang="it-IT"/>
        </a:p>
      </dgm:t>
    </dgm:pt>
    <dgm:pt modelId="{8CFF686E-49EA-4424-9FEB-F49F6FC6890C}">
      <dgm:prSet/>
      <dgm:spPr/>
      <dgm:t>
        <a:bodyPr/>
        <a:lstStyle/>
        <a:p>
          <a:r>
            <a:rPr lang="it-IT" dirty="0"/>
            <a:t>Possedere</a:t>
          </a:r>
        </a:p>
      </dgm:t>
    </dgm:pt>
    <dgm:pt modelId="{E7E4BD89-C45A-4756-8A1A-C30A1D067A5D}" type="parTrans" cxnId="{375CEC68-A597-480D-9E51-EA096CF6592B}">
      <dgm:prSet/>
      <dgm:spPr/>
      <dgm:t>
        <a:bodyPr/>
        <a:lstStyle/>
        <a:p>
          <a:endParaRPr lang="it-IT"/>
        </a:p>
      </dgm:t>
    </dgm:pt>
    <dgm:pt modelId="{D63D879B-FD01-4C3B-8FEB-B6789D15610D}" type="sibTrans" cxnId="{375CEC68-A597-480D-9E51-EA096CF6592B}">
      <dgm:prSet/>
      <dgm:spPr/>
      <dgm:t>
        <a:bodyPr/>
        <a:lstStyle/>
        <a:p>
          <a:endParaRPr lang="it-IT"/>
        </a:p>
      </dgm:t>
    </dgm:pt>
    <dgm:pt modelId="{C19DB945-FA46-4E57-903B-2D702E433BEA}">
      <dgm:prSet/>
      <dgm:spPr/>
      <dgm:t>
        <a:bodyPr/>
        <a:lstStyle/>
        <a:p>
          <a:r>
            <a:rPr lang="it-IT" dirty="0"/>
            <a:t>Registrare</a:t>
          </a:r>
        </a:p>
      </dgm:t>
    </dgm:pt>
    <dgm:pt modelId="{8A13627D-BC9D-4FCE-B084-6E37E12C1FF7}" type="parTrans" cxnId="{AA1C8AD0-D607-4894-96BE-9A6186171ABF}">
      <dgm:prSet/>
      <dgm:spPr/>
      <dgm:t>
        <a:bodyPr/>
        <a:lstStyle/>
        <a:p>
          <a:endParaRPr lang="it-IT"/>
        </a:p>
      </dgm:t>
    </dgm:pt>
    <dgm:pt modelId="{F29D7D46-C68F-4529-BB5D-2DCAD72BE397}" type="sibTrans" cxnId="{AA1C8AD0-D607-4894-96BE-9A6186171ABF}">
      <dgm:prSet/>
      <dgm:spPr/>
      <dgm:t>
        <a:bodyPr/>
        <a:lstStyle/>
        <a:p>
          <a:endParaRPr lang="it-IT"/>
        </a:p>
      </dgm:t>
    </dgm:pt>
    <dgm:pt modelId="{E1C418A8-B193-4B72-AD9B-E05F77958F78}" type="pres">
      <dgm:prSet presAssocID="{71D15DFC-AAF4-496A-9880-C1958A398C5B}" presName="diagram" presStyleCnt="0">
        <dgm:presLayoutVars>
          <dgm:dir/>
          <dgm:resizeHandles val="exact"/>
        </dgm:presLayoutVars>
      </dgm:prSet>
      <dgm:spPr/>
    </dgm:pt>
    <dgm:pt modelId="{B9134615-4102-447B-BD52-064CE180A275}" type="pres">
      <dgm:prSet presAssocID="{20B75486-6914-41E8-80AE-1E6062C46230}" presName="node" presStyleLbl="node1" presStyleIdx="0" presStyleCnt="6">
        <dgm:presLayoutVars>
          <dgm:bulletEnabled val="1"/>
        </dgm:presLayoutVars>
      </dgm:prSet>
      <dgm:spPr/>
    </dgm:pt>
    <dgm:pt modelId="{00D3613E-2B45-4F70-B7FE-0C720750C67E}" type="pres">
      <dgm:prSet presAssocID="{1F9C623B-C2F3-46BA-A54A-9A144B966AD9}" presName="sibTrans" presStyleCnt="0"/>
      <dgm:spPr/>
    </dgm:pt>
    <dgm:pt modelId="{4BBBBFC0-6FDE-4DB0-80D2-3FE02FE602AE}" type="pres">
      <dgm:prSet presAssocID="{36E9B8CA-86CB-41BB-A164-25FDBE1D3162}" presName="node" presStyleLbl="node1" presStyleIdx="1" presStyleCnt="6">
        <dgm:presLayoutVars>
          <dgm:bulletEnabled val="1"/>
        </dgm:presLayoutVars>
      </dgm:prSet>
      <dgm:spPr/>
    </dgm:pt>
    <dgm:pt modelId="{7BD388B2-0D0F-478F-AF31-1EBC880CCC1C}" type="pres">
      <dgm:prSet presAssocID="{F224795E-B79F-49C8-AA26-1045D3E15E6D}" presName="sibTrans" presStyleCnt="0"/>
      <dgm:spPr/>
    </dgm:pt>
    <dgm:pt modelId="{51A71932-131E-41BE-94AC-8C2EC621CB02}" type="pres">
      <dgm:prSet presAssocID="{A7C376D3-6689-43FB-B9B5-EACB2D5D8A0A}" presName="node" presStyleLbl="node1" presStyleIdx="2" presStyleCnt="6">
        <dgm:presLayoutVars>
          <dgm:bulletEnabled val="1"/>
        </dgm:presLayoutVars>
      </dgm:prSet>
      <dgm:spPr/>
    </dgm:pt>
    <dgm:pt modelId="{844A5E38-69A9-44EB-A7BB-213FED4BEA30}" type="pres">
      <dgm:prSet presAssocID="{992335CC-3D5C-433D-8D92-09A24A23F0BE}" presName="sibTrans" presStyleCnt="0"/>
      <dgm:spPr/>
    </dgm:pt>
    <dgm:pt modelId="{6ECB9305-21FA-499D-942D-3CA9C6EC9971}" type="pres">
      <dgm:prSet presAssocID="{5F116155-4129-4B33-B1FB-BEB6038B527B}" presName="node" presStyleLbl="node1" presStyleIdx="3" presStyleCnt="6">
        <dgm:presLayoutVars>
          <dgm:bulletEnabled val="1"/>
        </dgm:presLayoutVars>
      </dgm:prSet>
      <dgm:spPr/>
    </dgm:pt>
    <dgm:pt modelId="{B58FD042-CF57-4EC4-A47E-82E66B391F96}" type="pres">
      <dgm:prSet presAssocID="{022C6439-99CF-483A-989E-5A201FB2281A}" presName="sibTrans" presStyleCnt="0"/>
      <dgm:spPr/>
    </dgm:pt>
    <dgm:pt modelId="{03C8A270-B8F4-4F9F-84EA-1C6EFFF96D66}" type="pres">
      <dgm:prSet presAssocID="{8CFF686E-49EA-4424-9FEB-F49F6FC6890C}" presName="node" presStyleLbl="node1" presStyleIdx="4" presStyleCnt="6">
        <dgm:presLayoutVars>
          <dgm:bulletEnabled val="1"/>
        </dgm:presLayoutVars>
      </dgm:prSet>
      <dgm:spPr/>
    </dgm:pt>
    <dgm:pt modelId="{35529ADB-A26E-40F6-BDB1-39682D0C002D}" type="pres">
      <dgm:prSet presAssocID="{D63D879B-FD01-4C3B-8FEB-B6789D15610D}" presName="sibTrans" presStyleCnt="0"/>
      <dgm:spPr/>
    </dgm:pt>
    <dgm:pt modelId="{1BDBE065-8291-4E2F-83E6-0D020260149C}" type="pres">
      <dgm:prSet presAssocID="{C19DB945-FA46-4E57-903B-2D702E433BEA}" presName="node" presStyleLbl="node1" presStyleIdx="5" presStyleCnt="6">
        <dgm:presLayoutVars>
          <dgm:bulletEnabled val="1"/>
        </dgm:presLayoutVars>
      </dgm:prSet>
      <dgm:spPr/>
    </dgm:pt>
  </dgm:ptLst>
  <dgm:cxnLst>
    <dgm:cxn modelId="{3D272B06-F036-4FB0-B0EA-E45E25F69154}" srcId="{71D15DFC-AAF4-496A-9880-C1958A398C5B}" destId="{20B75486-6914-41E8-80AE-1E6062C46230}" srcOrd="0" destOrd="0" parTransId="{C919E402-81E5-4AD0-970C-C1C5EE685B6C}" sibTransId="{1F9C623B-C2F3-46BA-A54A-9A144B966AD9}"/>
    <dgm:cxn modelId="{DF7C4425-0EC0-4733-BB4B-F026CBAC517A}" type="presOf" srcId="{8CFF686E-49EA-4424-9FEB-F49F6FC6890C}" destId="{03C8A270-B8F4-4F9F-84EA-1C6EFFF96D66}" srcOrd="0" destOrd="0" presId="urn:microsoft.com/office/officeart/2005/8/layout/default"/>
    <dgm:cxn modelId="{126E9033-7E3B-4EF8-9FE9-904B1E2EE352}" type="presOf" srcId="{36E9B8CA-86CB-41BB-A164-25FDBE1D3162}" destId="{4BBBBFC0-6FDE-4DB0-80D2-3FE02FE602AE}" srcOrd="0" destOrd="0" presId="urn:microsoft.com/office/officeart/2005/8/layout/default"/>
    <dgm:cxn modelId="{8C8D9C68-B1CB-4808-8F48-D0B6C9EE2C83}" srcId="{71D15DFC-AAF4-496A-9880-C1958A398C5B}" destId="{5F116155-4129-4B33-B1FB-BEB6038B527B}" srcOrd="3" destOrd="0" parTransId="{DE422A11-0A9E-410C-A19C-C10A91C047F2}" sibTransId="{022C6439-99CF-483A-989E-5A201FB2281A}"/>
    <dgm:cxn modelId="{375CEC68-A597-480D-9E51-EA096CF6592B}" srcId="{71D15DFC-AAF4-496A-9880-C1958A398C5B}" destId="{8CFF686E-49EA-4424-9FEB-F49F6FC6890C}" srcOrd="4" destOrd="0" parTransId="{E7E4BD89-C45A-4756-8A1A-C30A1D067A5D}" sibTransId="{D63D879B-FD01-4C3B-8FEB-B6789D15610D}"/>
    <dgm:cxn modelId="{2B66844E-52E4-4E7D-9CED-AFF3FF0DEB94}" type="presOf" srcId="{5F116155-4129-4B33-B1FB-BEB6038B527B}" destId="{6ECB9305-21FA-499D-942D-3CA9C6EC9971}" srcOrd="0" destOrd="0" presId="urn:microsoft.com/office/officeart/2005/8/layout/default"/>
    <dgm:cxn modelId="{1F03514F-1D43-476F-8D02-989775D9E0FD}" type="presOf" srcId="{A7C376D3-6689-43FB-B9B5-EACB2D5D8A0A}" destId="{51A71932-131E-41BE-94AC-8C2EC621CB02}" srcOrd="0" destOrd="0" presId="urn:microsoft.com/office/officeart/2005/8/layout/default"/>
    <dgm:cxn modelId="{D56A5373-0ADA-4AC4-9DA9-F069125F9EA7}" type="presOf" srcId="{20B75486-6914-41E8-80AE-1E6062C46230}" destId="{B9134615-4102-447B-BD52-064CE180A275}" srcOrd="0" destOrd="0" presId="urn:microsoft.com/office/officeart/2005/8/layout/default"/>
    <dgm:cxn modelId="{9CF6DF8A-A0A1-420C-93B7-D42EAA136C6C}" type="presOf" srcId="{71D15DFC-AAF4-496A-9880-C1958A398C5B}" destId="{E1C418A8-B193-4B72-AD9B-E05F77958F78}" srcOrd="0" destOrd="0" presId="urn:microsoft.com/office/officeart/2005/8/layout/default"/>
    <dgm:cxn modelId="{FE5C3096-292D-4230-8B69-0519FA056B22}" srcId="{71D15DFC-AAF4-496A-9880-C1958A398C5B}" destId="{A7C376D3-6689-43FB-B9B5-EACB2D5D8A0A}" srcOrd="2" destOrd="0" parTransId="{C8412295-F13D-489A-A803-B5A3DB8A8FD7}" sibTransId="{992335CC-3D5C-433D-8D92-09A24A23F0BE}"/>
    <dgm:cxn modelId="{BB919AC8-FABC-4380-A502-5BA04DFA7960}" srcId="{71D15DFC-AAF4-496A-9880-C1958A398C5B}" destId="{36E9B8CA-86CB-41BB-A164-25FDBE1D3162}" srcOrd="1" destOrd="0" parTransId="{F1AEE8DF-A823-458A-9145-CBE0B3026B7D}" sibTransId="{F224795E-B79F-49C8-AA26-1045D3E15E6D}"/>
    <dgm:cxn modelId="{AA1C8AD0-D607-4894-96BE-9A6186171ABF}" srcId="{71D15DFC-AAF4-496A-9880-C1958A398C5B}" destId="{C19DB945-FA46-4E57-903B-2D702E433BEA}" srcOrd="5" destOrd="0" parTransId="{8A13627D-BC9D-4FCE-B084-6E37E12C1FF7}" sibTransId="{F29D7D46-C68F-4529-BB5D-2DCAD72BE397}"/>
    <dgm:cxn modelId="{539642E6-B152-4AC5-BB40-D5457FA26265}" type="presOf" srcId="{C19DB945-FA46-4E57-903B-2D702E433BEA}" destId="{1BDBE065-8291-4E2F-83E6-0D020260149C}" srcOrd="0" destOrd="0" presId="urn:microsoft.com/office/officeart/2005/8/layout/default"/>
    <dgm:cxn modelId="{B96FEAF7-1DC6-43E4-94C7-9B5E1403DD94}" type="presParOf" srcId="{E1C418A8-B193-4B72-AD9B-E05F77958F78}" destId="{B9134615-4102-447B-BD52-064CE180A275}" srcOrd="0" destOrd="0" presId="urn:microsoft.com/office/officeart/2005/8/layout/default"/>
    <dgm:cxn modelId="{E59127EB-C16F-483E-BC46-C115F5D65C70}" type="presParOf" srcId="{E1C418A8-B193-4B72-AD9B-E05F77958F78}" destId="{00D3613E-2B45-4F70-B7FE-0C720750C67E}" srcOrd="1" destOrd="0" presId="urn:microsoft.com/office/officeart/2005/8/layout/default"/>
    <dgm:cxn modelId="{103BE37F-CE13-4F69-8AF8-00CF61385597}" type="presParOf" srcId="{E1C418A8-B193-4B72-AD9B-E05F77958F78}" destId="{4BBBBFC0-6FDE-4DB0-80D2-3FE02FE602AE}" srcOrd="2" destOrd="0" presId="urn:microsoft.com/office/officeart/2005/8/layout/default"/>
    <dgm:cxn modelId="{ECC1060B-4ACC-4F41-B075-A36F8E9D4EC1}" type="presParOf" srcId="{E1C418A8-B193-4B72-AD9B-E05F77958F78}" destId="{7BD388B2-0D0F-478F-AF31-1EBC880CCC1C}" srcOrd="3" destOrd="0" presId="urn:microsoft.com/office/officeart/2005/8/layout/default"/>
    <dgm:cxn modelId="{BA828346-88A9-4D53-8C71-10AB1C3E25AA}" type="presParOf" srcId="{E1C418A8-B193-4B72-AD9B-E05F77958F78}" destId="{51A71932-131E-41BE-94AC-8C2EC621CB02}" srcOrd="4" destOrd="0" presId="urn:microsoft.com/office/officeart/2005/8/layout/default"/>
    <dgm:cxn modelId="{544D020E-DE61-42FB-8287-1346E2E3E404}" type="presParOf" srcId="{E1C418A8-B193-4B72-AD9B-E05F77958F78}" destId="{844A5E38-69A9-44EB-A7BB-213FED4BEA30}" srcOrd="5" destOrd="0" presId="urn:microsoft.com/office/officeart/2005/8/layout/default"/>
    <dgm:cxn modelId="{EE7B4C8A-F011-48C8-B39B-D0649BD508E5}" type="presParOf" srcId="{E1C418A8-B193-4B72-AD9B-E05F77958F78}" destId="{6ECB9305-21FA-499D-942D-3CA9C6EC9971}" srcOrd="6" destOrd="0" presId="urn:microsoft.com/office/officeart/2005/8/layout/default"/>
    <dgm:cxn modelId="{54F5D481-07D8-4D8C-896F-AC428CE99832}" type="presParOf" srcId="{E1C418A8-B193-4B72-AD9B-E05F77958F78}" destId="{B58FD042-CF57-4EC4-A47E-82E66B391F96}" srcOrd="7" destOrd="0" presId="urn:microsoft.com/office/officeart/2005/8/layout/default"/>
    <dgm:cxn modelId="{791CAC00-EFA0-4428-96E5-6896CE2CEEBD}" type="presParOf" srcId="{E1C418A8-B193-4B72-AD9B-E05F77958F78}" destId="{03C8A270-B8F4-4F9F-84EA-1C6EFFF96D66}" srcOrd="8" destOrd="0" presId="urn:microsoft.com/office/officeart/2005/8/layout/default"/>
    <dgm:cxn modelId="{F16DC33B-861B-46DD-A10F-F566500C29FF}" type="presParOf" srcId="{E1C418A8-B193-4B72-AD9B-E05F77958F78}" destId="{35529ADB-A26E-40F6-BDB1-39682D0C002D}" srcOrd="9" destOrd="0" presId="urn:microsoft.com/office/officeart/2005/8/layout/default"/>
    <dgm:cxn modelId="{8805CF19-E339-4E62-B137-0BBA211847FC}" type="presParOf" srcId="{E1C418A8-B193-4B72-AD9B-E05F77958F78}" destId="{1BDBE065-8291-4E2F-83E6-0D020260149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C2C1300-E608-4893-AB84-94D2AAB83F08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D1CD0BEE-2B44-4E25-837E-AA7477E89A96}">
      <dgm:prSet/>
      <dgm:spPr/>
      <dgm:t>
        <a:bodyPr/>
        <a:lstStyle/>
        <a:p>
          <a:r>
            <a:rPr lang="it-IT"/>
            <a:t>Attributo che permette di distinguere le varie istanze di un'entità in modo univoco</a:t>
          </a:r>
        </a:p>
      </dgm:t>
    </dgm:pt>
    <dgm:pt modelId="{873CAC9B-5D3E-4365-9A81-0703FF5935FD}" type="parTrans" cxnId="{6D220047-569C-4BA3-ABCD-A6F7E582B265}">
      <dgm:prSet/>
      <dgm:spPr/>
      <dgm:t>
        <a:bodyPr/>
        <a:lstStyle/>
        <a:p>
          <a:endParaRPr lang="it-IT"/>
        </a:p>
      </dgm:t>
    </dgm:pt>
    <dgm:pt modelId="{AD182BCB-27EB-4196-8097-C019763B0CCB}" type="sibTrans" cxnId="{6D220047-569C-4BA3-ABCD-A6F7E582B265}">
      <dgm:prSet/>
      <dgm:spPr/>
      <dgm:t>
        <a:bodyPr/>
        <a:lstStyle/>
        <a:p>
          <a:endParaRPr lang="it-IT"/>
        </a:p>
      </dgm:t>
    </dgm:pt>
    <dgm:pt modelId="{232760FB-1392-4E52-868F-13DE752ED7DB}" type="pres">
      <dgm:prSet presAssocID="{CC2C1300-E608-4893-AB84-94D2AAB83F08}" presName="Name0" presStyleCnt="0">
        <dgm:presLayoutVars>
          <dgm:dir/>
          <dgm:resizeHandles val="exact"/>
        </dgm:presLayoutVars>
      </dgm:prSet>
      <dgm:spPr/>
    </dgm:pt>
    <dgm:pt modelId="{9EF82BE5-64B7-4601-9B30-23C6CD179E9D}" type="pres">
      <dgm:prSet presAssocID="{D1CD0BEE-2B44-4E25-837E-AA7477E89A96}" presName="node" presStyleLbl="node1" presStyleIdx="0" presStyleCnt="1">
        <dgm:presLayoutVars>
          <dgm:bulletEnabled val="1"/>
        </dgm:presLayoutVars>
      </dgm:prSet>
      <dgm:spPr/>
    </dgm:pt>
  </dgm:ptLst>
  <dgm:cxnLst>
    <dgm:cxn modelId="{C1D65D16-C830-4CB6-941C-EDCECFB767F1}" type="presOf" srcId="{CC2C1300-E608-4893-AB84-94D2AAB83F08}" destId="{232760FB-1392-4E52-868F-13DE752ED7DB}" srcOrd="0" destOrd="0" presId="urn:microsoft.com/office/officeart/2005/8/layout/process1"/>
    <dgm:cxn modelId="{6D220047-569C-4BA3-ABCD-A6F7E582B265}" srcId="{CC2C1300-E608-4893-AB84-94D2AAB83F08}" destId="{D1CD0BEE-2B44-4E25-837E-AA7477E89A96}" srcOrd="0" destOrd="0" parTransId="{873CAC9B-5D3E-4365-9A81-0703FF5935FD}" sibTransId="{AD182BCB-27EB-4196-8097-C019763B0CCB}"/>
    <dgm:cxn modelId="{C7CB3F72-F1FB-4CB8-B3B5-D817FACAB20C}" type="presOf" srcId="{D1CD0BEE-2B44-4E25-837E-AA7477E89A96}" destId="{9EF82BE5-64B7-4601-9B30-23C6CD179E9D}" srcOrd="0" destOrd="0" presId="urn:microsoft.com/office/officeart/2005/8/layout/process1"/>
    <dgm:cxn modelId="{836FADD4-5D02-4620-955E-EBF601093784}" type="presParOf" srcId="{232760FB-1392-4E52-868F-13DE752ED7DB}" destId="{9EF82BE5-64B7-4601-9B30-23C6CD179E9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F13A11E-3080-4200-976E-E1662C0D7C0E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D2FA1FAC-0B38-4D58-94B4-483EE7FEF360}">
      <dgm:prSet/>
      <dgm:spPr/>
      <dgm:t>
        <a:bodyPr/>
        <a:lstStyle/>
        <a:p>
          <a:r>
            <a:rPr lang="it-IT"/>
            <a:t>Codice Fiscale</a:t>
          </a:r>
        </a:p>
      </dgm:t>
    </dgm:pt>
    <dgm:pt modelId="{A02865B1-13AD-484D-8A3E-597C037CE814}" type="parTrans" cxnId="{F75CEC9D-F1DE-4475-9BD7-CB73B43C0AA9}">
      <dgm:prSet/>
      <dgm:spPr/>
      <dgm:t>
        <a:bodyPr/>
        <a:lstStyle/>
        <a:p>
          <a:endParaRPr lang="it-IT"/>
        </a:p>
      </dgm:t>
    </dgm:pt>
    <dgm:pt modelId="{A25BC6B4-E13A-4A77-8DE2-A992421417F0}" type="sibTrans" cxnId="{F75CEC9D-F1DE-4475-9BD7-CB73B43C0AA9}">
      <dgm:prSet/>
      <dgm:spPr/>
      <dgm:t>
        <a:bodyPr/>
        <a:lstStyle/>
        <a:p>
          <a:endParaRPr lang="it-IT"/>
        </a:p>
      </dgm:t>
    </dgm:pt>
    <dgm:pt modelId="{0ABC4ADA-46E8-4D14-8723-7F0681E2B17D}">
      <dgm:prSet/>
      <dgm:spPr/>
      <dgm:t>
        <a:bodyPr/>
        <a:lstStyle/>
        <a:p>
          <a:r>
            <a:rPr lang="it-IT"/>
            <a:t>Codice a barre</a:t>
          </a:r>
        </a:p>
      </dgm:t>
    </dgm:pt>
    <dgm:pt modelId="{6CEA59A9-8E0E-4D90-AAD1-C3F78E5CAED6}" type="parTrans" cxnId="{6CB36787-38DF-4B09-985B-C1E832B7FE0C}">
      <dgm:prSet/>
      <dgm:spPr/>
      <dgm:t>
        <a:bodyPr/>
        <a:lstStyle/>
        <a:p>
          <a:endParaRPr lang="it-IT"/>
        </a:p>
      </dgm:t>
    </dgm:pt>
    <dgm:pt modelId="{3B21C5EB-DD4A-4A78-8B45-471A713CCC36}" type="sibTrans" cxnId="{6CB36787-38DF-4B09-985B-C1E832B7FE0C}">
      <dgm:prSet/>
      <dgm:spPr/>
      <dgm:t>
        <a:bodyPr/>
        <a:lstStyle/>
        <a:p>
          <a:endParaRPr lang="it-IT"/>
        </a:p>
      </dgm:t>
    </dgm:pt>
    <dgm:pt modelId="{F70D005C-361F-4760-8FA6-7808A1ED7494}">
      <dgm:prSet/>
      <dgm:spPr/>
      <dgm:t>
        <a:bodyPr/>
        <a:lstStyle/>
        <a:p>
          <a:r>
            <a:rPr lang="it-IT"/>
            <a:t>CAP</a:t>
          </a:r>
        </a:p>
      </dgm:t>
    </dgm:pt>
    <dgm:pt modelId="{3DED5AD6-0A7E-4C84-A5FF-E9231AAE68D1}" type="parTrans" cxnId="{1CA3ACF4-E6ED-41B3-AF23-157EDC902965}">
      <dgm:prSet/>
      <dgm:spPr/>
      <dgm:t>
        <a:bodyPr/>
        <a:lstStyle/>
        <a:p>
          <a:endParaRPr lang="it-IT"/>
        </a:p>
      </dgm:t>
    </dgm:pt>
    <dgm:pt modelId="{12429FCE-3107-4A2D-8116-FB35BB36B002}" type="sibTrans" cxnId="{1CA3ACF4-E6ED-41B3-AF23-157EDC902965}">
      <dgm:prSet/>
      <dgm:spPr/>
      <dgm:t>
        <a:bodyPr/>
        <a:lstStyle/>
        <a:p>
          <a:endParaRPr lang="it-IT"/>
        </a:p>
      </dgm:t>
    </dgm:pt>
    <dgm:pt modelId="{CDAD67FA-38A3-4A23-AFBB-7F75A87DA3B0}">
      <dgm:prSet/>
      <dgm:spPr/>
      <dgm:t>
        <a:bodyPr/>
        <a:lstStyle/>
        <a:p>
          <a:r>
            <a:rPr lang="it-IT"/>
            <a:t>Matricola</a:t>
          </a:r>
        </a:p>
      </dgm:t>
    </dgm:pt>
    <dgm:pt modelId="{1DB7A621-EFCB-4316-895C-39B2BC42431D}" type="parTrans" cxnId="{7F5C6FA2-9482-46D8-8A9A-667A4E3AEB09}">
      <dgm:prSet/>
      <dgm:spPr/>
      <dgm:t>
        <a:bodyPr/>
        <a:lstStyle/>
        <a:p>
          <a:endParaRPr lang="it-IT"/>
        </a:p>
      </dgm:t>
    </dgm:pt>
    <dgm:pt modelId="{0C6DADDA-4398-4D38-B646-4843612C4C0D}" type="sibTrans" cxnId="{7F5C6FA2-9482-46D8-8A9A-667A4E3AEB09}">
      <dgm:prSet/>
      <dgm:spPr/>
      <dgm:t>
        <a:bodyPr/>
        <a:lstStyle/>
        <a:p>
          <a:endParaRPr lang="it-IT"/>
        </a:p>
      </dgm:t>
    </dgm:pt>
    <dgm:pt modelId="{26813997-B783-4EC8-A532-AEE1B592AD4C}" type="pres">
      <dgm:prSet presAssocID="{8F13A11E-3080-4200-976E-E1662C0D7C0E}" presName="diagram" presStyleCnt="0">
        <dgm:presLayoutVars>
          <dgm:dir/>
          <dgm:resizeHandles val="exact"/>
        </dgm:presLayoutVars>
      </dgm:prSet>
      <dgm:spPr/>
    </dgm:pt>
    <dgm:pt modelId="{2001CC0B-1117-4458-82F3-9835E8AC873D}" type="pres">
      <dgm:prSet presAssocID="{D2FA1FAC-0B38-4D58-94B4-483EE7FEF360}" presName="node" presStyleLbl="node1" presStyleIdx="0" presStyleCnt="4">
        <dgm:presLayoutVars>
          <dgm:bulletEnabled val="1"/>
        </dgm:presLayoutVars>
      </dgm:prSet>
      <dgm:spPr/>
    </dgm:pt>
    <dgm:pt modelId="{196049DA-7EC9-4191-ACA0-4E804A8CFF30}" type="pres">
      <dgm:prSet presAssocID="{A25BC6B4-E13A-4A77-8DE2-A992421417F0}" presName="sibTrans" presStyleCnt="0"/>
      <dgm:spPr/>
    </dgm:pt>
    <dgm:pt modelId="{7D4CB1DB-FBFD-44A0-B870-74ACBA0E0957}" type="pres">
      <dgm:prSet presAssocID="{0ABC4ADA-46E8-4D14-8723-7F0681E2B17D}" presName="node" presStyleLbl="node1" presStyleIdx="1" presStyleCnt="4">
        <dgm:presLayoutVars>
          <dgm:bulletEnabled val="1"/>
        </dgm:presLayoutVars>
      </dgm:prSet>
      <dgm:spPr/>
    </dgm:pt>
    <dgm:pt modelId="{6432EAED-696C-46BF-8687-0AFEF75011C6}" type="pres">
      <dgm:prSet presAssocID="{3B21C5EB-DD4A-4A78-8B45-471A713CCC36}" presName="sibTrans" presStyleCnt="0"/>
      <dgm:spPr/>
    </dgm:pt>
    <dgm:pt modelId="{04A9CD3E-8F8C-4419-810D-8C6149E62768}" type="pres">
      <dgm:prSet presAssocID="{F70D005C-361F-4760-8FA6-7808A1ED7494}" presName="node" presStyleLbl="node1" presStyleIdx="2" presStyleCnt="4">
        <dgm:presLayoutVars>
          <dgm:bulletEnabled val="1"/>
        </dgm:presLayoutVars>
      </dgm:prSet>
      <dgm:spPr/>
    </dgm:pt>
    <dgm:pt modelId="{D8B7EE39-190D-45C1-9ECC-5A882BEFE17F}" type="pres">
      <dgm:prSet presAssocID="{12429FCE-3107-4A2D-8116-FB35BB36B002}" presName="sibTrans" presStyleCnt="0"/>
      <dgm:spPr/>
    </dgm:pt>
    <dgm:pt modelId="{E2582301-41A2-412F-951C-322060FB4550}" type="pres">
      <dgm:prSet presAssocID="{CDAD67FA-38A3-4A23-AFBB-7F75A87DA3B0}" presName="node" presStyleLbl="node1" presStyleIdx="3" presStyleCnt="4">
        <dgm:presLayoutVars>
          <dgm:bulletEnabled val="1"/>
        </dgm:presLayoutVars>
      </dgm:prSet>
      <dgm:spPr/>
    </dgm:pt>
  </dgm:ptLst>
  <dgm:cxnLst>
    <dgm:cxn modelId="{89805931-D132-4BE8-847A-EB2DD95A2151}" type="presOf" srcId="{8F13A11E-3080-4200-976E-E1662C0D7C0E}" destId="{26813997-B783-4EC8-A532-AEE1B592AD4C}" srcOrd="0" destOrd="0" presId="urn:microsoft.com/office/officeart/2005/8/layout/default"/>
    <dgm:cxn modelId="{A1041A58-18FD-4F5D-AE7F-AA1EC9E20583}" type="presOf" srcId="{F70D005C-361F-4760-8FA6-7808A1ED7494}" destId="{04A9CD3E-8F8C-4419-810D-8C6149E62768}" srcOrd="0" destOrd="0" presId="urn:microsoft.com/office/officeart/2005/8/layout/default"/>
    <dgm:cxn modelId="{6CB36787-38DF-4B09-985B-C1E832B7FE0C}" srcId="{8F13A11E-3080-4200-976E-E1662C0D7C0E}" destId="{0ABC4ADA-46E8-4D14-8723-7F0681E2B17D}" srcOrd="1" destOrd="0" parTransId="{6CEA59A9-8E0E-4D90-AAD1-C3F78E5CAED6}" sibTransId="{3B21C5EB-DD4A-4A78-8B45-471A713CCC36}"/>
    <dgm:cxn modelId="{0E7A549C-D42E-4418-8E27-BB5A4BCA6D89}" type="presOf" srcId="{CDAD67FA-38A3-4A23-AFBB-7F75A87DA3B0}" destId="{E2582301-41A2-412F-951C-322060FB4550}" srcOrd="0" destOrd="0" presId="urn:microsoft.com/office/officeart/2005/8/layout/default"/>
    <dgm:cxn modelId="{F75CEC9D-F1DE-4475-9BD7-CB73B43C0AA9}" srcId="{8F13A11E-3080-4200-976E-E1662C0D7C0E}" destId="{D2FA1FAC-0B38-4D58-94B4-483EE7FEF360}" srcOrd="0" destOrd="0" parTransId="{A02865B1-13AD-484D-8A3E-597C037CE814}" sibTransId="{A25BC6B4-E13A-4A77-8DE2-A992421417F0}"/>
    <dgm:cxn modelId="{7F5C6FA2-9482-46D8-8A9A-667A4E3AEB09}" srcId="{8F13A11E-3080-4200-976E-E1662C0D7C0E}" destId="{CDAD67FA-38A3-4A23-AFBB-7F75A87DA3B0}" srcOrd="3" destOrd="0" parTransId="{1DB7A621-EFCB-4316-895C-39B2BC42431D}" sibTransId="{0C6DADDA-4398-4D38-B646-4843612C4C0D}"/>
    <dgm:cxn modelId="{51DC42A5-7347-433A-9DF8-19E0C2A63234}" type="presOf" srcId="{0ABC4ADA-46E8-4D14-8723-7F0681E2B17D}" destId="{7D4CB1DB-FBFD-44A0-B870-74ACBA0E0957}" srcOrd="0" destOrd="0" presId="urn:microsoft.com/office/officeart/2005/8/layout/default"/>
    <dgm:cxn modelId="{37E8A0BE-9476-4670-8B4F-8AB70A0968DF}" type="presOf" srcId="{D2FA1FAC-0B38-4D58-94B4-483EE7FEF360}" destId="{2001CC0B-1117-4458-82F3-9835E8AC873D}" srcOrd="0" destOrd="0" presId="urn:microsoft.com/office/officeart/2005/8/layout/default"/>
    <dgm:cxn modelId="{1CA3ACF4-E6ED-41B3-AF23-157EDC902965}" srcId="{8F13A11E-3080-4200-976E-E1662C0D7C0E}" destId="{F70D005C-361F-4760-8FA6-7808A1ED7494}" srcOrd="2" destOrd="0" parTransId="{3DED5AD6-0A7E-4C84-A5FF-E9231AAE68D1}" sibTransId="{12429FCE-3107-4A2D-8116-FB35BB36B002}"/>
    <dgm:cxn modelId="{71EC0AC7-EAFE-4BAD-9589-C6E51467FA2B}" type="presParOf" srcId="{26813997-B783-4EC8-A532-AEE1B592AD4C}" destId="{2001CC0B-1117-4458-82F3-9835E8AC873D}" srcOrd="0" destOrd="0" presId="urn:microsoft.com/office/officeart/2005/8/layout/default"/>
    <dgm:cxn modelId="{89EAB96C-D75D-4753-892C-735F60497958}" type="presParOf" srcId="{26813997-B783-4EC8-A532-AEE1B592AD4C}" destId="{196049DA-7EC9-4191-ACA0-4E804A8CFF30}" srcOrd="1" destOrd="0" presId="urn:microsoft.com/office/officeart/2005/8/layout/default"/>
    <dgm:cxn modelId="{1B21B151-F758-4935-BD0E-6220F02FAD87}" type="presParOf" srcId="{26813997-B783-4EC8-A532-AEE1B592AD4C}" destId="{7D4CB1DB-FBFD-44A0-B870-74ACBA0E0957}" srcOrd="2" destOrd="0" presId="urn:microsoft.com/office/officeart/2005/8/layout/default"/>
    <dgm:cxn modelId="{F099C126-E245-4BE5-93C5-D7B17712B5FB}" type="presParOf" srcId="{26813997-B783-4EC8-A532-AEE1B592AD4C}" destId="{6432EAED-696C-46BF-8687-0AFEF75011C6}" srcOrd="3" destOrd="0" presId="urn:microsoft.com/office/officeart/2005/8/layout/default"/>
    <dgm:cxn modelId="{3FB49BD5-0611-4A66-951C-E6F50B01243C}" type="presParOf" srcId="{26813997-B783-4EC8-A532-AEE1B592AD4C}" destId="{04A9CD3E-8F8C-4419-810D-8C6149E62768}" srcOrd="4" destOrd="0" presId="urn:microsoft.com/office/officeart/2005/8/layout/default"/>
    <dgm:cxn modelId="{7A3DF334-4D79-4AF8-B8D5-8B7DEAC615E5}" type="presParOf" srcId="{26813997-B783-4EC8-A532-AEE1B592AD4C}" destId="{D8B7EE39-190D-45C1-9ECC-5A882BEFE17F}" srcOrd="5" destOrd="0" presId="urn:microsoft.com/office/officeart/2005/8/layout/default"/>
    <dgm:cxn modelId="{7E79782E-B73B-44BF-A404-3B96BE1497E3}" type="presParOf" srcId="{26813997-B783-4EC8-A532-AEE1B592AD4C}" destId="{E2582301-41A2-412F-951C-322060FB455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6FF0A6F-FD58-4B54-82E0-8036578DA714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63C1EE08-EA0C-48DA-A632-D4B9F60F9707}">
      <dgm:prSet/>
      <dgm:spPr/>
      <dgm:t>
        <a:bodyPr/>
        <a:lstStyle/>
        <a:p>
          <a:r>
            <a:rPr lang="it-IT"/>
            <a:t>Posso avere anche più attributi che compongono un unico attributo chiave</a:t>
          </a:r>
        </a:p>
      </dgm:t>
    </dgm:pt>
    <dgm:pt modelId="{F471CB04-CC3B-4C50-BCE6-E022E3F4D71D}" type="parTrans" cxnId="{E7E07014-1952-4EE6-8108-C100F9867B72}">
      <dgm:prSet/>
      <dgm:spPr/>
      <dgm:t>
        <a:bodyPr/>
        <a:lstStyle/>
        <a:p>
          <a:endParaRPr lang="it-IT"/>
        </a:p>
      </dgm:t>
    </dgm:pt>
    <dgm:pt modelId="{4F1C77A6-DA4B-48AC-98D6-5B68AC3F8041}" type="sibTrans" cxnId="{E7E07014-1952-4EE6-8108-C100F9867B72}">
      <dgm:prSet/>
      <dgm:spPr/>
      <dgm:t>
        <a:bodyPr/>
        <a:lstStyle/>
        <a:p>
          <a:endParaRPr lang="it-IT"/>
        </a:p>
      </dgm:t>
    </dgm:pt>
    <dgm:pt modelId="{957DC8FD-DD39-42F4-9E4F-3688BCA9C287}" type="pres">
      <dgm:prSet presAssocID="{06FF0A6F-FD58-4B54-82E0-8036578DA714}" presName="Name0" presStyleCnt="0">
        <dgm:presLayoutVars>
          <dgm:dir/>
          <dgm:resizeHandles val="exact"/>
        </dgm:presLayoutVars>
      </dgm:prSet>
      <dgm:spPr/>
    </dgm:pt>
    <dgm:pt modelId="{8B765D96-3379-40C8-8A4D-3F2524DA9997}" type="pres">
      <dgm:prSet presAssocID="{63C1EE08-EA0C-48DA-A632-D4B9F60F9707}" presName="node" presStyleLbl="node1" presStyleIdx="0" presStyleCnt="1">
        <dgm:presLayoutVars>
          <dgm:bulletEnabled val="1"/>
        </dgm:presLayoutVars>
      </dgm:prSet>
      <dgm:spPr/>
    </dgm:pt>
  </dgm:ptLst>
  <dgm:cxnLst>
    <dgm:cxn modelId="{E7E07014-1952-4EE6-8108-C100F9867B72}" srcId="{06FF0A6F-FD58-4B54-82E0-8036578DA714}" destId="{63C1EE08-EA0C-48DA-A632-D4B9F60F9707}" srcOrd="0" destOrd="0" parTransId="{F471CB04-CC3B-4C50-BCE6-E022E3F4D71D}" sibTransId="{4F1C77A6-DA4B-48AC-98D6-5B68AC3F8041}"/>
    <dgm:cxn modelId="{7CE9E12A-B8A5-4DC0-B29E-FCFD4B7B3BFF}" type="presOf" srcId="{06FF0A6F-FD58-4B54-82E0-8036578DA714}" destId="{957DC8FD-DD39-42F4-9E4F-3688BCA9C287}" srcOrd="0" destOrd="0" presId="urn:microsoft.com/office/officeart/2005/8/layout/process1"/>
    <dgm:cxn modelId="{D302B3FB-469A-41D4-A75B-54C79F5857C4}" type="presOf" srcId="{63C1EE08-EA0C-48DA-A632-D4B9F60F9707}" destId="{8B765D96-3379-40C8-8A4D-3F2524DA9997}" srcOrd="0" destOrd="0" presId="urn:microsoft.com/office/officeart/2005/8/layout/process1"/>
    <dgm:cxn modelId="{5864FB1D-8950-450A-9FC9-A05766D14B17}" type="presParOf" srcId="{957DC8FD-DD39-42F4-9E4F-3688BCA9C287}" destId="{8B765D96-3379-40C8-8A4D-3F2524DA9997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684C37F-9299-4D8A-B4B7-F36AB89C873B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BF865A83-7268-4510-866C-4D0ED7B45F08}">
      <dgm:prSet/>
      <dgm:spPr/>
      <dgm:t>
        <a:bodyPr/>
        <a:lstStyle/>
        <a:p>
          <a:r>
            <a:rPr lang="it-IT"/>
            <a:t>Nome + Cognome + Data Nascita</a:t>
          </a:r>
        </a:p>
      </dgm:t>
    </dgm:pt>
    <dgm:pt modelId="{10E4854B-F433-448C-8860-F1DD3E4212EB}" type="parTrans" cxnId="{E0A3B147-63A4-4774-8B67-771E3BEAB123}">
      <dgm:prSet/>
      <dgm:spPr/>
      <dgm:t>
        <a:bodyPr/>
        <a:lstStyle/>
        <a:p>
          <a:endParaRPr lang="it-IT"/>
        </a:p>
      </dgm:t>
    </dgm:pt>
    <dgm:pt modelId="{B8CDAAAC-1095-4B0C-A9B7-3F0E9EBBEC16}" type="sibTrans" cxnId="{E0A3B147-63A4-4774-8B67-771E3BEAB123}">
      <dgm:prSet/>
      <dgm:spPr/>
      <dgm:t>
        <a:bodyPr/>
        <a:lstStyle/>
        <a:p>
          <a:endParaRPr lang="it-IT"/>
        </a:p>
      </dgm:t>
    </dgm:pt>
    <dgm:pt modelId="{9249C661-6DA8-4474-BEC2-CD37EFEA44D0}">
      <dgm:prSet/>
      <dgm:spPr/>
      <dgm:t>
        <a:bodyPr/>
        <a:lstStyle/>
        <a:p>
          <a:r>
            <a:rPr lang="it-IT"/>
            <a:t>Nome Museo + Indirizzo</a:t>
          </a:r>
        </a:p>
      </dgm:t>
    </dgm:pt>
    <dgm:pt modelId="{DBEF160A-AFEE-4569-839E-E7F44E35ACBB}" type="parTrans" cxnId="{9051E289-C293-4B92-82DC-53404ADF8CF7}">
      <dgm:prSet/>
      <dgm:spPr/>
      <dgm:t>
        <a:bodyPr/>
        <a:lstStyle/>
        <a:p>
          <a:endParaRPr lang="it-IT"/>
        </a:p>
      </dgm:t>
    </dgm:pt>
    <dgm:pt modelId="{0CB67E98-80F4-49BA-8F94-65631E5D4431}" type="sibTrans" cxnId="{9051E289-C293-4B92-82DC-53404ADF8CF7}">
      <dgm:prSet/>
      <dgm:spPr/>
      <dgm:t>
        <a:bodyPr/>
        <a:lstStyle/>
        <a:p>
          <a:endParaRPr lang="it-IT"/>
        </a:p>
      </dgm:t>
    </dgm:pt>
    <dgm:pt modelId="{5E75132D-D072-491B-8A0A-D345BE1AC133}" type="pres">
      <dgm:prSet presAssocID="{8684C37F-9299-4D8A-B4B7-F36AB89C873B}" presName="diagram" presStyleCnt="0">
        <dgm:presLayoutVars>
          <dgm:dir/>
          <dgm:resizeHandles val="exact"/>
        </dgm:presLayoutVars>
      </dgm:prSet>
      <dgm:spPr/>
    </dgm:pt>
    <dgm:pt modelId="{71B3B460-ADAE-4114-89A0-D782D5E4BD43}" type="pres">
      <dgm:prSet presAssocID="{BF865A83-7268-4510-866C-4D0ED7B45F08}" presName="node" presStyleLbl="node1" presStyleIdx="0" presStyleCnt="2">
        <dgm:presLayoutVars>
          <dgm:bulletEnabled val="1"/>
        </dgm:presLayoutVars>
      </dgm:prSet>
      <dgm:spPr/>
    </dgm:pt>
    <dgm:pt modelId="{E9AE0E2D-7295-4DBA-9E26-28680ABF5E5A}" type="pres">
      <dgm:prSet presAssocID="{B8CDAAAC-1095-4B0C-A9B7-3F0E9EBBEC16}" presName="sibTrans" presStyleCnt="0"/>
      <dgm:spPr/>
    </dgm:pt>
    <dgm:pt modelId="{20DD2329-3BD3-4F5F-BC21-4489AB7B0621}" type="pres">
      <dgm:prSet presAssocID="{9249C661-6DA8-4474-BEC2-CD37EFEA44D0}" presName="node" presStyleLbl="node1" presStyleIdx="1" presStyleCnt="2">
        <dgm:presLayoutVars>
          <dgm:bulletEnabled val="1"/>
        </dgm:presLayoutVars>
      </dgm:prSet>
      <dgm:spPr/>
    </dgm:pt>
  </dgm:ptLst>
  <dgm:cxnLst>
    <dgm:cxn modelId="{2A3C0507-01E4-419D-B401-6B7FE6D557C1}" type="presOf" srcId="{8684C37F-9299-4D8A-B4B7-F36AB89C873B}" destId="{5E75132D-D072-491B-8A0A-D345BE1AC133}" srcOrd="0" destOrd="0" presId="urn:microsoft.com/office/officeart/2005/8/layout/default"/>
    <dgm:cxn modelId="{E0A3B147-63A4-4774-8B67-771E3BEAB123}" srcId="{8684C37F-9299-4D8A-B4B7-F36AB89C873B}" destId="{BF865A83-7268-4510-866C-4D0ED7B45F08}" srcOrd="0" destOrd="0" parTransId="{10E4854B-F433-448C-8860-F1DD3E4212EB}" sibTransId="{B8CDAAAC-1095-4B0C-A9B7-3F0E9EBBEC16}"/>
    <dgm:cxn modelId="{0B58475A-934E-434E-A6D3-E67EED376247}" type="presOf" srcId="{BF865A83-7268-4510-866C-4D0ED7B45F08}" destId="{71B3B460-ADAE-4114-89A0-D782D5E4BD43}" srcOrd="0" destOrd="0" presId="urn:microsoft.com/office/officeart/2005/8/layout/default"/>
    <dgm:cxn modelId="{9051E289-C293-4B92-82DC-53404ADF8CF7}" srcId="{8684C37F-9299-4D8A-B4B7-F36AB89C873B}" destId="{9249C661-6DA8-4474-BEC2-CD37EFEA44D0}" srcOrd="1" destOrd="0" parTransId="{DBEF160A-AFEE-4569-839E-E7F44E35ACBB}" sibTransId="{0CB67E98-80F4-49BA-8F94-65631E5D4431}"/>
    <dgm:cxn modelId="{D72543C3-98DF-46AC-A343-01DC32222937}" type="presOf" srcId="{9249C661-6DA8-4474-BEC2-CD37EFEA44D0}" destId="{20DD2329-3BD3-4F5F-BC21-4489AB7B0621}" srcOrd="0" destOrd="0" presId="urn:microsoft.com/office/officeart/2005/8/layout/default"/>
    <dgm:cxn modelId="{C542173F-2EA9-478B-B511-28958A55CC43}" type="presParOf" srcId="{5E75132D-D072-491B-8A0A-D345BE1AC133}" destId="{71B3B460-ADAE-4114-89A0-D782D5E4BD43}" srcOrd="0" destOrd="0" presId="urn:microsoft.com/office/officeart/2005/8/layout/default"/>
    <dgm:cxn modelId="{25F0AFB3-DC28-4438-A454-FD27E8C9FBBC}" type="presParOf" srcId="{5E75132D-D072-491B-8A0A-D345BE1AC133}" destId="{E9AE0E2D-7295-4DBA-9E26-28680ABF5E5A}" srcOrd="1" destOrd="0" presId="urn:microsoft.com/office/officeart/2005/8/layout/default"/>
    <dgm:cxn modelId="{E2FE36D1-3E16-4C87-8867-3722B849EF86}" type="presParOf" srcId="{5E75132D-D072-491B-8A0A-D345BE1AC133}" destId="{20DD2329-3BD3-4F5F-BC21-4489AB7B062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9A736F4-83CF-4820-935F-523EE878CC22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16FBE2E9-CF32-4DE0-A48D-C4FD3D0A6A9D}">
      <dgm:prSet/>
      <dgm:spPr/>
      <dgm:t>
        <a:bodyPr/>
        <a:lstStyle/>
        <a:p>
          <a:r>
            <a:rPr lang="it-IT"/>
            <a:t>Attributi che possono essere composti in attributi più semplici</a:t>
          </a:r>
        </a:p>
      </dgm:t>
    </dgm:pt>
    <dgm:pt modelId="{14B42E9E-1A7C-4003-ABA2-7EA9DA634384}" type="parTrans" cxnId="{638DB563-F1B7-4C1A-8E52-ED346A35D5EC}">
      <dgm:prSet/>
      <dgm:spPr/>
      <dgm:t>
        <a:bodyPr/>
        <a:lstStyle/>
        <a:p>
          <a:endParaRPr lang="it-IT"/>
        </a:p>
      </dgm:t>
    </dgm:pt>
    <dgm:pt modelId="{5114F15C-34F6-469E-A585-E99BEE84B065}" type="sibTrans" cxnId="{638DB563-F1B7-4C1A-8E52-ED346A35D5EC}">
      <dgm:prSet/>
      <dgm:spPr/>
      <dgm:t>
        <a:bodyPr/>
        <a:lstStyle/>
        <a:p>
          <a:endParaRPr lang="it-IT"/>
        </a:p>
      </dgm:t>
    </dgm:pt>
    <dgm:pt modelId="{D23C40E9-239D-4584-9438-FE8C48DB835D}" type="pres">
      <dgm:prSet presAssocID="{49A736F4-83CF-4820-935F-523EE878CC22}" presName="Name0" presStyleCnt="0">
        <dgm:presLayoutVars>
          <dgm:dir/>
          <dgm:resizeHandles val="exact"/>
        </dgm:presLayoutVars>
      </dgm:prSet>
      <dgm:spPr/>
    </dgm:pt>
    <dgm:pt modelId="{846CE4A5-2522-46EF-8ABA-BC152DE174C9}" type="pres">
      <dgm:prSet presAssocID="{16FBE2E9-CF32-4DE0-A48D-C4FD3D0A6A9D}" presName="node" presStyleLbl="node1" presStyleIdx="0" presStyleCnt="1">
        <dgm:presLayoutVars>
          <dgm:bulletEnabled val="1"/>
        </dgm:presLayoutVars>
      </dgm:prSet>
      <dgm:spPr/>
    </dgm:pt>
  </dgm:ptLst>
  <dgm:cxnLst>
    <dgm:cxn modelId="{638DB563-F1B7-4C1A-8E52-ED346A35D5EC}" srcId="{49A736F4-83CF-4820-935F-523EE878CC22}" destId="{16FBE2E9-CF32-4DE0-A48D-C4FD3D0A6A9D}" srcOrd="0" destOrd="0" parTransId="{14B42E9E-1A7C-4003-ABA2-7EA9DA634384}" sibTransId="{5114F15C-34F6-469E-A585-E99BEE84B065}"/>
    <dgm:cxn modelId="{3DDAC1E2-0EC1-4DB5-B83A-9E8D90DAF21E}" type="presOf" srcId="{49A736F4-83CF-4820-935F-523EE878CC22}" destId="{D23C40E9-239D-4584-9438-FE8C48DB835D}" srcOrd="0" destOrd="0" presId="urn:microsoft.com/office/officeart/2005/8/layout/process1"/>
    <dgm:cxn modelId="{B99B8FFB-B068-4A08-959B-DA6F9912449D}" type="presOf" srcId="{16FBE2E9-CF32-4DE0-A48D-C4FD3D0A6A9D}" destId="{846CE4A5-2522-46EF-8ABA-BC152DE174C9}" srcOrd="0" destOrd="0" presId="urn:microsoft.com/office/officeart/2005/8/layout/process1"/>
    <dgm:cxn modelId="{26D2896A-E82A-42C4-8125-DD3669794C40}" type="presParOf" srcId="{D23C40E9-239D-4584-9438-FE8C48DB835D}" destId="{846CE4A5-2522-46EF-8ABA-BC152DE174C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C0D462-B324-4ECB-8695-C4AE3873317D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DD25C815-FFCF-4209-B333-690813AB3F75}">
      <dgm:prSet/>
      <dgm:spPr/>
      <dgm:t>
        <a:bodyPr/>
        <a:lstStyle/>
        <a:p>
          <a:r>
            <a:rPr lang="it-IT"/>
            <a:t>Concetto di database</a:t>
          </a:r>
        </a:p>
      </dgm:t>
    </dgm:pt>
    <dgm:pt modelId="{BB17D0B5-C8A6-4F46-A14C-A499BBC64E1E}" type="parTrans" cxnId="{692BEF4C-8DC0-4CDE-9CFD-C6A78E7F7581}">
      <dgm:prSet/>
      <dgm:spPr/>
      <dgm:t>
        <a:bodyPr/>
        <a:lstStyle/>
        <a:p>
          <a:endParaRPr lang="it-IT"/>
        </a:p>
      </dgm:t>
    </dgm:pt>
    <dgm:pt modelId="{BAFC6653-9223-4C42-B3CB-9EAAF97432DB}" type="sibTrans" cxnId="{692BEF4C-8DC0-4CDE-9CFD-C6A78E7F7581}">
      <dgm:prSet/>
      <dgm:spPr/>
      <dgm:t>
        <a:bodyPr/>
        <a:lstStyle/>
        <a:p>
          <a:endParaRPr lang="it-IT"/>
        </a:p>
      </dgm:t>
    </dgm:pt>
    <dgm:pt modelId="{46D83E54-46DB-4B5D-8CBD-095C83F21F6A}">
      <dgm:prSet/>
      <dgm:spPr/>
      <dgm:t>
        <a:bodyPr/>
        <a:lstStyle/>
        <a:p>
          <a:r>
            <a:rPr lang="it-IT"/>
            <a:t>Concetto di schema</a:t>
          </a:r>
        </a:p>
      </dgm:t>
    </dgm:pt>
    <dgm:pt modelId="{D02A363D-D58D-4B61-9E84-83D478EE5CBE}" type="parTrans" cxnId="{03ADEC23-89D5-4EF7-A66C-38542D03AD36}">
      <dgm:prSet/>
      <dgm:spPr/>
      <dgm:t>
        <a:bodyPr/>
        <a:lstStyle/>
        <a:p>
          <a:endParaRPr lang="it-IT"/>
        </a:p>
      </dgm:t>
    </dgm:pt>
    <dgm:pt modelId="{AC492969-92D6-4CBC-9DE0-10F78EB66012}" type="sibTrans" cxnId="{03ADEC23-89D5-4EF7-A66C-38542D03AD36}">
      <dgm:prSet/>
      <dgm:spPr/>
      <dgm:t>
        <a:bodyPr/>
        <a:lstStyle/>
        <a:p>
          <a:endParaRPr lang="it-IT"/>
        </a:p>
      </dgm:t>
    </dgm:pt>
    <dgm:pt modelId="{D1694506-BF72-4357-B8C6-B958924E2FF2}">
      <dgm:prSet/>
      <dgm:spPr/>
      <dgm:t>
        <a:bodyPr/>
        <a:lstStyle/>
        <a:p>
          <a:r>
            <a:rPr lang="it-IT" dirty="0"/>
            <a:t>Concetto di entità</a:t>
          </a:r>
        </a:p>
      </dgm:t>
    </dgm:pt>
    <dgm:pt modelId="{FEFD75A2-C563-4E54-AF6B-712BF0D71A9C}" type="parTrans" cxnId="{E50BACD0-AF92-4CEF-A629-0006399EBF21}">
      <dgm:prSet/>
      <dgm:spPr/>
      <dgm:t>
        <a:bodyPr/>
        <a:lstStyle/>
        <a:p>
          <a:endParaRPr lang="it-IT"/>
        </a:p>
      </dgm:t>
    </dgm:pt>
    <dgm:pt modelId="{A63FF13E-DE19-441E-AD6C-212FFDDF0FC6}" type="sibTrans" cxnId="{E50BACD0-AF92-4CEF-A629-0006399EBF21}">
      <dgm:prSet/>
      <dgm:spPr/>
      <dgm:t>
        <a:bodyPr/>
        <a:lstStyle/>
        <a:p>
          <a:endParaRPr lang="it-IT"/>
        </a:p>
      </dgm:t>
    </dgm:pt>
    <dgm:pt modelId="{E8DC0225-8A92-4362-BF88-D6B322EEF9A6}">
      <dgm:prSet/>
      <dgm:spPr/>
      <dgm:t>
        <a:bodyPr/>
        <a:lstStyle/>
        <a:p>
          <a:r>
            <a:rPr lang="it-IT" dirty="0"/>
            <a:t>Concetto di istanza</a:t>
          </a:r>
        </a:p>
      </dgm:t>
    </dgm:pt>
    <dgm:pt modelId="{B1737D98-089C-41BA-9561-8995F3ADA024}" type="parTrans" cxnId="{98FE3E07-8C68-45A0-B0D2-7CE5FA0FE037}">
      <dgm:prSet/>
      <dgm:spPr/>
      <dgm:t>
        <a:bodyPr/>
        <a:lstStyle/>
        <a:p>
          <a:endParaRPr lang="it-IT"/>
        </a:p>
      </dgm:t>
    </dgm:pt>
    <dgm:pt modelId="{050A7EF2-C0C1-4F5E-AC4D-410DF2703AEC}" type="sibTrans" cxnId="{98FE3E07-8C68-45A0-B0D2-7CE5FA0FE037}">
      <dgm:prSet/>
      <dgm:spPr/>
      <dgm:t>
        <a:bodyPr/>
        <a:lstStyle/>
        <a:p>
          <a:endParaRPr lang="it-IT"/>
        </a:p>
      </dgm:t>
    </dgm:pt>
    <dgm:pt modelId="{567B62C5-9002-4BA5-9291-F1252593F79D}" type="pres">
      <dgm:prSet presAssocID="{2EC0D462-B324-4ECB-8695-C4AE3873317D}" presName="diagram" presStyleCnt="0">
        <dgm:presLayoutVars>
          <dgm:dir/>
          <dgm:resizeHandles val="exact"/>
        </dgm:presLayoutVars>
      </dgm:prSet>
      <dgm:spPr/>
    </dgm:pt>
    <dgm:pt modelId="{79F3D16A-9870-4EA6-B9BC-29815CB21A1D}" type="pres">
      <dgm:prSet presAssocID="{DD25C815-FFCF-4209-B333-690813AB3F75}" presName="node" presStyleLbl="node1" presStyleIdx="0" presStyleCnt="4">
        <dgm:presLayoutVars>
          <dgm:bulletEnabled val="1"/>
        </dgm:presLayoutVars>
      </dgm:prSet>
      <dgm:spPr/>
    </dgm:pt>
    <dgm:pt modelId="{60662483-39D0-4756-8E35-4EC758F62776}" type="pres">
      <dgm:prSet presAssocID="{BAFC6653-9223-4C42-B3CB-9EAAF97432DB}" presName="sibTrans" presStyleCnt="0"/>
      <dgm:spPr/>
    </dgm:pt>
    <dgm:pt modelId="{FDBA85D4-BDAA-491D-950B-0628F5E56F6C}" type="pres">
      <dgm:prSet presAssocID="{46D83E54-46DB-4B5D-8CBD-095C83F21F6A}" presName="node" presStyleLbl="node1" presStyleIdx="1" presStyleCnt="4">
        <dgm:presLayoutVars>
          <dgm:bulletEnabled val="1"/>
        </dgm:presLayoutVars>
      </dgm:prSet>
      <dgm:spPr/>
    </dgm:pt>
    <dgm:pt modelId="{F8484779-2907-4274-8AE2-0CA978546E74}" type="pres">
      <dgm:prSet presAssocID="{AC492969-92D6-4CBC-9DE0-10F78EB66012}" presName="sibTrans" presStyleCnt="0"/>
      <dgm:spPr/>
    </dgm:pt>
    <dgm:pt modelId="{4F9C43A7-C39F-4882-B904-BCF24122A8C3}" type="pres">
      <dgm:prSet presAssocID="{D1694506-BF72-4357-B8C6-B958924E2FF2}" presName="node" presStyleLbl="node1" presStyleIdx="2" presStyleCnt="4">
        <dgm:presLayoutVars>
          <dgm:bulletEnabled val="1"/>
        </dgm:presLayoutVars>
      </dgm:prSet>
      <dgm:spPr/>
    </dgm:pt>
    <dgm:pt modelId="{E8962C1C-A537-4C4E-8A0E-0C8252E3C2DE}" type="pres">
      <dgm:prSet presAssocID="{A63FF13E-DE19-441E-AD6C-212FFDDF0FC6}" presName="sibTrans" presStyleCnt="0"/>
      <dgm:spPr/>
    </dgm:pt>
    <dgm:pt modelId="{2D469932-0BF7-4A8D-A152-78D1640702C8}" type="pres">
      <dgm:prSet presAssocID="{E8DC0225-8A92-4362-BF88-D6B322EEF9A6}" presName="node" presStyleLbl="node1" presStyleIdx="3" presStyleCnt="4">
        <dgm:presLayoutVars>
          <dgm:bulletEnabled val="1"/>
        </dgm:presLayoutVars>
      </dgm:prSet>
      <dgm:spPr/>
    </dgm:pt>
  </dgm:ptLst>
  <dgm:cxnLst>
    <dgm:cxn modelId="{98FE3E07-8C68-45A0-B0D2-7CE5FA0FE037}" srcId="{2EC0D462-B324-4ECB-8695-C4AE3873317D}" destId="{E8DC0225-8A92-4362-BF88-D6B322EEF9A6}" srcOrd="3" destOrd="0" parTransId="{B1737D98-089C-41BA-9561-8995F3ADA024}" sibTransId="{050A7EF2-C0C1-4F5E-AC4D-410DF2703AEC}"/>
    <dgm:cxn modelId="{63395909-48C4-4DC6-982C-713984690B54}" type="presOf" srcId="{2EC0D462-B324-4ECB-8695-C4AE3873317D}" destId="{567B62C5-9002-4BA5-9291-F1252593F79D}" srcOrd="0" destOrd="0" presId="urn:microsoft.com/office/officeart/2005/8/layout/default"/>
    <dgm:cxn modelId="{03ADEC23-89D5-4EF7-A66C-38542D03AD36}" srcId="{2EC0D462-B324-4ECB-8695-C4AE3873317D}" destId="{46D83E54-46DB-4B5D-8CBD-095C83F21F6A}" srcOrd="1" destOrd="0" parTransId="{D02A363D-D58D-4B61-9E84-83D478EE5CBE}" sibTransId="{AC492969-92D6-4CBC-9DE0-10F78EB66012}"/>
    <dgm:cxn modelId="{88EB6E27-A2FE-44E4-8AA3-61B26A2818E4}" type="presOf" srcId="{46D83E54-46DB-4B5D-8CBD-095C83F21F6A}" destId="{FDBA85D4-BDAA-491D-950B-0628F5E56F6C}" srcOrd="0" destOrd="0" presId="urn:microsoft.com/office/officeart/2005/8/layout/default"/>
    <dgm:cxn modelId="{A886173E-8778-4F9C-AF17-A188E99B4D92}" type="presOf" srcId="{DD25C815-FFCF-4209-B333-690813AB3F75}" destId="{79F3D16A-9870-4EA6-B9BC-29815CB21A1D}" srcOrd="0" destOrd="0" presId="urn:microsoft.com/office/officeart/2005/8/layout/default"/>
    <dgm:cxn modelId="{44811A45-7D68-4263-BFD4-8BD57581EF39}" type="presOf" srcId="{E8DC0225-8A92-4362-BF88-D6B322EEF9A6}" destId="{2D469932-0BF7-4A8D-A152-78D1640702C8}" srcOrd="0" destOrd="0" presId="urn:microsoft.com/office/officeart/2005/8/layout/default"/>
    <dgm:cxn modelId="{692BEF4C-8DC0-4CDE-9CFD-C6A78E7F7581}" srcId="{2EC0D462-B324-4ECB-8695-C4AE3873317D}" destId="{DD25C815-FFCF-4209-B333-690813AB3F75}" srcOrd="0" destOrd="0" parTransId="{BB17D0B5-C8A6-4F46-A14C-A499BBC64E1E}" sibTransId="{BAFC6653-9223-4C42-B3CB-9EAAF97432DB}"/>
    <dgm:cxn modelId="{0ADBF7B0-9917-4E66-BF15-09ECE8AD1F28}" type="presOf" srcId="{D1694506-BF72-4357-B8C6-B958924E2FF2}" destId="{4F9C43A7-C39F-4882-B904-BCF24122A8C3}" srcOrd="0" destOrd="0" presId="urn:microsoft.com/office/officeart/2005/8/layout/default"/>
    <dgm:cxn modelId="{E50BACD0-AF92-4CEF-A629-0006399EBF21}" srcId="{2EC0D462-B324-4ECB-8695-C4AE3873317D}" destId="{D1694506-BF72-4357-B8C6-B958924E2FF2}" srcOrd="2" destOrd="0" parTransId="{FEFD75A2-C563-4E54-AF6B-712BF0D71A9C}" sibTransId="{A63FF13E-DE19-441E-AD6C-212FFDDF0FC6}"/>
    <dgm:cxn modelId="{287496DF-98CF-4B43-965F-D7341C7176EC}" type="presParOf" srcId="{567B62C5-9002-4BA5-9291-F1252593F79D}" destId="{79F3D16A-9870-4EA6-B9BC-29815CB21A1D}" srcOrd="0" destOrd="0" presId="urn:microsoft.com/office/officeart/2005/8/layout/default"/>
    <dgm:cxn modelId="{EDCCE314-4C71-4F03-97CE-5629AFA3E88A}" type="presParOf" srcId="{567B62C5-9002-4BA5-9291-F1252593F79D}" destId="{60662483-39D0-4756-8E35-4EC758F62776}" srcOrd="1" destOrd="0" presId="urn:microsoft.com/office/officeart/2005/8/layout/default"/>
    <dgm:cxn modelId="{8A32D108-A807-4600-9EDB-367FFD2D7300}" type="presParOf" srcId="{567B62C5-9002-4BA5-9291-F1252593F79D}" destId="{FDBA85D4-BDAA-491D-950B-0628F5E56F6C}" srcOrd="2" destOrd="0" presId="urn:microsoft.com/office/officeart/2005/8/layout/default"/>
    <dgm:cxn modelId="{B83D834B-6CDC-4C4D-BBDB-15424B19E3B8}" type="presParOf" srcId="{567B62C5-9002-4BA5-9291-F1252593F79D}" destId="{F8484779-2907-4274-8AE2-0CA978546E74}" srcOrd="3" destOrd="0" presId="urn:microsoft.com/office/officeart/2005/8/layout/default"/>
    <dgm:cxn modelId="{B311A280-9533-41AC-B4F5-824D814113EB}" type="presParOf" srcId="{567B62C5-9002-4BA5-9291-F1252593F79D}" destId="{4F9C43A7-C39F-4882-B904-BCF24122A8C3}" srcOrd="4" destOrd="0" presId="urn:microsoft.com/office/officeart/2005/8/layout/default"/>
    <dgm:cxn modelId="{E7E46C76-C5E6-4175-895F-6F2C19C0AAAE}" type="presParOf" srcId="{567B62C5-9002-4BA5-9291-F1252593F79D}" destId="{E8962C1C-A537-4C4E-8A0E-0C8252E3C2DE}" srcOrd="5" destOrd="0" presId="urn:microsoft.com/office/officeart/2005/8/layout/default"/>
    <dgm:cxn modelId="{EA0E7F41-B5A9-4721-B53C-AB59C657E6BD}" type="presParOf" srcId="{567B62C5-9002-4BA5-9291-F1252593F79D}" destId="{2D469932-0BF7-4A8D-A152-78D1640702C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004B3FF-9541-49AA-BE74-85C3B387CB14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05965ACB-FA3F-4A02-B717-9281B5C425E2}">
      <dgm:prSet/>
      <dgm:spPr/>
      <dgm:t>
        <a:bodyPr/>
        <a:lstStyle/>
        <a:p>
          <a:r>
            <a:rPr lang="it-IT"/>
            <a:t>Indirizzo</a:t>
          </a:r>
        </a:p>
      </dgm:t>
    </dgm:pt>
    <dgm:pt modelId="{A6CFE603-076C-47D0-8D98-9F6B2CC6947E}" type="parTrans" cxnId="{EFA708B6-DE73-495C-95A0-1A0768203BAE}">
      <dgm:prSet/>
      <dgm:spPr/>
      <dgm:t>
        <a:bodyPr/>
        <a:lstStyle/>
        <a:p>
          <a:endParaRPr lang="it-IT"/>
        </a:p>
      </dgm:t>
    </dgm:pt>
    <dgm:pt modelId="{EC275080-FA97-4803-B888-B75BF9FE9272}" type="sibTrans" cxnId="{EFA708B6-DE73-495C-95A0-1A0768203BAE}">
      <dgm:prSet/>
      <dgm:spPr/>
      <dgm:t>
        <a:bodyPr/>
        <a:lstStyle/>
        <a:p>
          <a:endParaRPr lang="it-IT"/>
        </a:p>
      </dgm:t>
    </dgm:pt>
    <dgm:pt modelId="{73D9B9CC-B99E-45B5-BD77-85B2CB4AAECF}">
      <dgm:prSet/>
      <dgm:spPr/>
      <dgm:t>
        <a:bodyPr/>
        <a:lstStyle/>
        <a:p>
          <a:r>
            <a:rPr lang="it-IT"/>
            <a:t>Via + Civico + CAP</a:t>
          </a:r>
        </a:p>
      </dgm:t>
    </dgm:pt>
    <dgm:pt modelId="{EDD9C604-955C-45C3-BDF5-3F8B7CC11E7D}" type="parTrans" cxnId="{88349263-742C-4FBF-94C9-E31D36028C99}">
      <dgm:prSet/>
      <dgm:spPr/>
      <dgm:t>
        <a:bodyPr/>
        <a:lstStyle/>
        <a:p>
          <a:endParaRPr lang="it-IT"/>
        </a:p>
      </dgm:t>
    </dgm:pt>
    <dgm:pt modelId="{29CD863E-0080-4410-8642-CB4DAC08B949}" type="sibTrans" cxnId="{88349263-742C-4FBF-94C9-E31D36028C99}">
      <dgm:prSet/>
      <dgm:spPr/>
      <dgm:t>
        <a:bodyPr/>
        <a:lstStyle/>
        <a:p>
          <a:endParaRPr lang="it-IT"/>
        </a:p>
      </dgm:t>
    </dgm:pt>
    <dgm:pt modelId="{CDE1BE1C-66EE-48E4-B122-4A84701781BB}" type="pres">
      <dgm:prSet presAssocID="{4004B3FF-9541-49AA-BE74-85C3B387CB14}" presName="Name0" presStyleCnt="0">
        <dgm:presLayoutVars>
          <dgm:dir/>
          <dgm:resizeHandles val="exact"/>
        </dgm:presLayoutVars>
      </dgm:prSet>
      <dgm:spPr/>
    </dgm:pt>
    <dgm:pt modelId="{A0E3467C-BE67-4A22-81AE-CFB28CFB31F6}" type="pres">
      <dgm:prSet presAssocID="{05965ACB-FA3F-4A02-B717-9281B5C425E2}" presName="node" presStyleLbl="node1" presStyleIdx="0" presStyleCnt="2">
        <dgm:presLayoutVars>
          <dgm:bulletEnabled val="1"/>
        </dgm:presLayoutVars>
      </dgm:prSet>
      <dgm:spPr/>
    </dgm:pt>
    <dgm:pt modelId="{9572B66C-ACE7-48BC-AC32-161D2A2F7EA4}" type="pres">
      <dgm:prSet presAssocID="{EC275080-FA97-4803-B888-B75BF9FE9272}" presName="sibTrans" presStyleLbl="sibTrans2D1" presStyleIdx="0" presStyleCnt="1"/>
      <dgm:spPr/>
    </dgm:pt>
    <dgm:pt modelId="{164B4D4F-384B-49D4-A6FF-1CB9343D81B7}" type="pres">
      <dgm:prSet presAssocID="{EC275080-FA97-4803-B888-B75BF9FE9272}" presName="connectorText" presStyleLbl="sibTrans2D1" presStyleIdx="0" presStyleCnt="1"/>
      <dgm:spPr/>
    </dgm:pt>
    <dgm:pt modelId="{16D58980-19AB-49A3-AF08-5D3FB0A717A3}" type="pres">
      <dgm:prSet presAssocID="{73D9B9CC-B99E-45B5-BD77-85B2CB4AAECF}" presName="node" presStyleLbl="node1" presStyleIdx="1" presStyleCnt="2">
        <dgm:presLayoutVars>
          <dgm:bulletEnabled val="1"/>
        </dgm:presLayoutVars>
      </dgm:prSet>
      <dgm:spPr/>
    </dgm:pt>
  </dgm:ptLst>
  <dgm:cxnLst>
    <dgm:cxn modelId="{88349263-742C-4FBF-94C9-E31D36028C99}" srcId="{4004B3FF-9541-49AA-BE74-85C3B387CB14}" destId="{73D9B9CC-B99E-45B5-BD77-85B2CB4AAECF}" srcOrd="1" destOrd="0" parTransId="{EDD9C604-955C-45C3-BDF5-3F8B7CC11E7D}" sibTransId="{29CD863E-0080-4410-8642-CB4DAC08B949}"/>
    <dgm:cxn modelId="{5843FA6A-368B-414F-84B6-AC8529EE5E69}" type="presOf" srcId="{4004B3FF-9541-49AA-BE74-85C3B387CB14}" destId="{CDE1BE1C-66EE-48E4-B122-4A84701781BB}" srcOrd="0" destOrd="0" presId="urn:microsoft.com/office/officeart/2005/8/layout/process1"/>
    <dgm:cxn modelId="{FE4A5E4E-5FA8-4D1E-8FCA-977B07963B6C}" type="presOf" srcId="{EC275080-FA97-4803-B888-B75BF9FE9272}" destId="{9572B66C-ACE7-48BC-AC32-161D2A2F7EA4}" srcOrd="0" destOrd="0" presId="urn:microsoft.com/office/officeart/2005/8/layout/process1"/>
    <dgm:cxn modelId="{0490464E-904A-4420-AB52-429E88DF202A}" type="presOf" srcId="{73D9B9CC-B99E-45B5-BD77-85B2CB4AAECF}" destId="{16D58980-19AB-49A3-AF08-5D3FB0A717A3}" srcOrd="0" destOrd="0" presId="urn:microsoft.com/office/officeart/2005/8/layout/process1"/>
    <dgm:cxn modelId="{BE14ECAE-06EC-4AA3-8DB7-58B7A11437BF}" type="presOf" srcId="{EC275080-FA97-4803-B888-B75BF9FE9272}" destId="{164B4D4F-384B-49D4-A6FF-1CB9343D81B7}" srcOrd="1" destOrd="0" presId="urn:microsoft.com/office/officeart/2005/8/layout/process1"/>
    <dgm:cxn modelId="{EFA708B6-DE73-495C-95A0-1A0768203BAE}" srcId="{4004B3FF-9541-49AA-BE74-85C3B387CB14}" destId="{05965ACB-FA3F-4A02-B717-9281B5C425E2}" srcOrd="0" destOrd="0" parTransId="{A6CFE603-076C-47D0-8D98-9F6B2CC6947E}" sibTransId="{EC275080-FA97-4803-B888-B75BF9FE9272}"/>
    <dgm:cxn modelId="{6F9EAFEF-683C-48C9-9625-DA534B35F9C8}" type="presOf" srcId="{05965ACB-FA3F-4A02-B717-9281B5C425E2}" destId="{A0E3467C-BE67-4A22-81AE-CFB28CFB31F6}" srcOrd="0" destOrd="0" presId="urn:microsoft.com/office/officeart/2005/8/layout/process1"/>
    <dgm:cxn modelId="{773FD35B-4515-493E-B19E-981CAFED000C}" type="presParOf" srcId="{CDE1BE1C-66EE-48E4-B122-4A84701781BB}" destId="{A0E3467C-BE67-4A22-81AE-CFB28CFB31F6}" srcOrd="0" destOrd="0" presId="urn:microsoft.com/office/officeart/2005/8/layout/process1"/>
    <dgm:cxn modelId="{284A8179-7669-4689-AA02-C0C64DFCE609}" type="presParOf" srcId="{CDE1BE1C-66EE-48E4-B122-4A84701781BB}" destId="{9572B66C-ACE7-48BC-AC32-161D2A2F7EA4}" srcOrd="1" destOrd="0" presId="urn:microsoft.com/office/officeart/2005/8/layout/process1"/>
    <dgm:cxn modelId="{1DF0F6A6-5718-4D10-8964-983092650590}" type="presParOf" srcId="{9572B66C-ACE7-48BC-AC32-161D2A2F7EA4}" destId="{164B4D4F-384B-49D4-A6FF-1CB9343D81B7}" srcOrd="0" destOrd="0" presId="urn:microsoft.com/office/officeart/2005/8/layout/process1"/>
    <dgm:cxn modelId="{EC9FA696-3213-4347-817B-CE9CC78CFE93}" type="presParOf" srcId="{CDE1BE1C-66EE-48E4-B122-4A84701781BB}" destId="{16D58980-19AB-49A3-AF08-5D3FB0A717A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44E3CDE-DCD0-4F58-9041-BA7C25CD14C0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D607EDD4-E729-4FCC-9B76-6B2F9AC8EC73}">
      <dgm:prSet/>
      <dgm:spPr/>
      <dgm:t>
        <a:bodyPr/>
        <a:lstStyle/>
        <a:p>
          <a:r>
            <a:rPr lang="it-IT"/>
            <a:t>Ogni associazione collega due o più entità, con una certa relazione di cardinalità</a:t>
          </a:r>
        </a:p>
      </dgm:t>
    </dgm:pt>
    <dgm:pt modelId="{5E799E4D-A1AC-41BE-B542-8DF3FB828329}" type="parTrans" cxnId="{2CB4F30F-7E3B-4517-90FF-1CA04847F5EA}">
      <dgm:prSet/>
      <dgm:spPr/>
      <dgm:t>
        <a:bodyPr/>
        <a:lstStyle/>
        <a:p>
          <a:endParaRPr lang="it-IT"/>
        </a:p>
      </dgm:t>
    </dgm:pt>
    <dgm:pt modelId="{6A0DCD8A-DFC9-4781-9B4B-866F9A865DE6}" type="sibTrans" cxnId="{2CB4F30F-7E3B-4517-90FF-1CA04847F5EA}">
      <dgm:prSet/>
      <dgm:spPr/>
      <dgm:t>
        <a:bodyPr/>
        <a:lstStyle/>
        <a:p>
          <a:endParaRPr lang="it-IT"/>
        </a:p>
      </dgm:t>
    </dgm:pt>
    <dgm:pt modelId="{70A87264-9F54-4280-8731-29DB95D07BAB}" type="pres">
      <dgm:prSet presAssocID="{A44E3CDE-DCD0-4F58-9041-BA7C25CD14C0}" presName="Name0" presStyleCnt="0">
        <dgm:presLayoutVars>
          <dgm:dir/>
          <dgm:resizeHandles val="exact"/>
        </dgm:presLayoutVars>
      </dgm:prSet>
      <dgm:spPr/>
    </dgm:pt>
    <dgm:pt modelId="{DC8809E3-4733-4FCD-9803-43828551C8AB}" type="pres">
      <dgm:prSet presAssocID="{D607EDD4-E729-4FCC-9B76-6B2F9AC8EC73}" presName="node" presStyleLbl="node1" presStyleIdx="0" presStyleCnt="1">
        <dgm:presLayoutVars>
          <dgm:bulletEnabled val="1"/>
        </dgm:presLayoutVars>
      </dgm:prSet>
      <dgm:spPr/>
    </dgm:pt>
  </dgm:ptLst>
  <dgm:cxnLst>
    <dgm:cxn modelId="{A3B11702-41F1-49DA-80EA-2B8D3DD8680C}" type="presOf" srcId="{A44E3CDE-DCD0-4F58-9041-BA7C25CD14C0}" destId="{70A87264-9F54-4280-8731-29DB95D07BAB}" srcOrd="0" destOrd="0" presId="urn:microsoft.com/office/officeart/2005/8/layout/process1"/>
    <dgm:cxn modelId="{2CB4F30F-7E3B-4517-90FF-1CA04847F5EA}" srcId="{A44E3CDE-DCD0-4F58-9041-BA7C25CD14C0}" destId="{D607EDD4-E729-4FCC-9B76-6B2F9AC8EC73}" srcOrd="0" destOrd="0" parTransId="{5E799E4D-A1AC-41BE-B542-8DF3FB828329}" sibTransId="{6A0DCD8A-DFC9-4781-9B4B-866F9A865DE6}"/>
    <dgm:cxn modelId="{ABEC253A-7E71-4437-9256-FB025D5F74CE}" type="presOf" srcId="{D607EDD4-E729-4FCC-9B76-6B2F9AC8EC73}" destId="{DC8809E3-4733-4FCD-9803-43828551C8AB}" srcOrd="0" destOrd="0" presId="urn:microsoft.com/office/officeart/2005/8/layout/process1"/>
    <dgm:cxn modelId="{4355AEEF-308C-4186-A5D7-7251AD367FBB}" type="presParOf" srcId="{70A87264-9F54-4280-8731-29DB95D07BAB}" destId="{DC8809E3-4733-4FCD-9803-43828551C8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DB5101C-2F0F-448B-9BE5-56A91D5675DC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DF786798-6508-47F9-B891-D10367E98160}">
      <dgm:prSet/>
      <dgm:spPr/>
      <dgm:t>
        <a:bodyPr/>
        <a:lstStyle/>
        <a:p>
          <a:r>
            <a:rPr lang="it-IT" dirty="0"/>
            <a:t>Ogni elemento di un'entità è collegato in modo univoco ad un elemento di un'altra entità</a:t>
          </a:r>
        </a:p>
      </dgm:t>
    </dgm:pt>
    <dgm:pt modelId="{55904370-9CBD-4C6C-BDE0-8A69C660E0EF}" type="parTrans" cxnId="{FF987C43-BF45-4CB8-B0F5-A96F215D8129}">
      <dgm:prSet/>
      <dgm:spPr/>
      <dgm:t>
        <a:bodyPr/>
        <a:lstStyle/>
        <a:p>
          <a:endParaRPr lang="it-IT"/>
        </a:p>
      </dgm:t>
    </dgm:pt>
    <dgm:pt modelId="{DE187D33-E15A-49E7-BFAC-F02F6A5E1D03}" type="sibTrans" cxnId="{FF987C43-BF45-4CB8-B0F5-A96F215D8129}">
      <dgm:prSet/>
      <dgm:spPr/>
      <dgm:t>
        <a:bodyPr/>
        <a:lstStyle/>
        <a:p>
          <a:endParaRPr lang="it-IT"/>
        </a:p>
      </dgm:t>
    </dgm:pt>
    <dgm:pt modelId="{3614B36D-892F-48F0-9DC8-BFDDE5B8770A}" type="pres">
      <dgm:prSet presAssocID="{CDB5101C-2F0F-448B-9BE5-56A91D5675DC}" presName="Name0" presStyleCnt="0">
        <dgm:presLayoutVars>
          <dgm:dir/>
          <dgm:resizeHandles val="exact"/>
        </dgm:presLayoutVars>
      </dgm:prSet>
      <dgm:spPr/>
    </dgm:pt>
    <dgm:pt modelId="{BE9C892E-C840-42CC-85A9-2439FEB02E87}" type="pres">
      <dgm:prSet presAssocID="{DF786798-6508-47F9-B891-D10367E98160}" presName="node" presStyleLbl="node1" presStyleIdx="0" presStyleCnt="1">
        <dgm:presLayoutVars>
          <dgm:bulletEnabled val="1"/>
        </dgm:presLayoutVars>
      </dgm:prSet>
      <dgm:spPr/>
    </dgm:pt>
  </dgm:ptLst>
  <dgm:cxnLst>
    <dgm:cxn modelId="{FF987C43-BF45-4CB8-B0F5-A96F215D8129}" srcId="{CDB5101C-2F0F-448B-9BE5-56A91D5675DC}" destId="{DF786798-6508-47F9-B891-D10367E98160}" srcOrd="0" destOrd="0" parTransId="{55904370-9CBD-4C6C-BDE0-8A69C660E0EF}" sibTransId="{DE187D33-E15A-49E7-BFAC-F02F6A5E1D03}"/>
    <dgm:cxn modelId="{A0FF8B99-E48C-4D98-BF27-DBCF67DE9DCA}" type="presOf" srcId="{DF786798-6508-47F9-B891-D10367E98160}" destId="{BE9C892E-C840-42CC-85A9-2439FEB02E87}" srcOrd="0" destOrd="0" presId="urn:microsoft.com/office/officeart/2005/8/layout/process1"/>
    <dgm:cxn modelId="{8C7E37F1-477F-49FC-B122-13DF0ABAC9B3}" type="presOf" srcId="{CDB5101C-2F0F-448B-9BE5-56A91D5675DC}" destId="{3614B36D-892F-48F0-9DC8-BFDDE5B8770A}" srcOrd="0" destOrd="0" presId="urn:microsoft.com/office/officeart/2005/8/layout/process1"/>
    <dgm:cxn modelId="{442E585E-30EF-466F-A2D2-6A9DAE9AF51D}" type="presParOf" srcId="{3614B36D-892F-48F0-9DC8-BFDDE5B8770A}" destId="{BE9C892E-C840-42CC-85A9-2439FEB02E87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28B2C1E-8D97-4712-828C-140B6E844754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B9101149-AA4F-4774-9483-58D20098D63A}">
      <dgm:prSet/>
      <dgm:spPr/>
      <dgm:t>
        <a:bodyPr/>
        <a:lstStyle/>
        <a:p>
          <a:r>
            <a:rPr lang="it-IT" dirty="0"/>
            <a:t>Scuola </a:t>
          </a:r>
          <a:r>
            <a:rPr lang="it-IT" u="sng" dirty="0"/>
            <a:t>situata</a:t>
          </a:r>
          <a:r>
            <a:rPr lang="it-IT" u="none" dirty="0"/>
            <a:t> città</a:t>
          </a:r>
          <a:endParaRPr lang="it-IT" dirty="0"/>
        </a:p>
      </dgm:t>
    </dgm:pt>
    <dgm:pt modelId="{EACC5CEE-0938-446B-B42A-B4DF18233726}" type="parTrans" cxnId="{26FC857B-B7EC-4B18-8BD5-12863F5581B7}">
      <dgm:prSet/>
      <dgm:spPr/>
      <dgm:t>
        <a:bodyPr/>
        <a:lstStyle/>
        <a:p>
          <a:endParaRPr lang="it-IT"/>
        </a:p>
      </dgm:t>
    </dgm:pt>
    <dgm:pt modelId="{FEAC17B5-998E-4E7C-A292-AFD14251D8D7}" type="sibTrans" cxnId="{26FC857B-B7EC-4B18-8BD5-12863F5581B7}">
      <dgm:prSet/>
      <dgm:spPr/>
      <dgm:t>
        <a:bodyPr/>
        <a:lstStyle/>
        <a:p>
          <a:endParaRPr lang="it-IT"/>
        </a:p>
      </dgm:t>
    </dgm:pt>
    <dgm:pt modelId="{61650B2F-ADA9-474D-874F-B2C84A6BC622}" type="pres">
      <dgm:prSet presAssocID="{528B2C1E-8D97-4712-828C-140B6E844754}" presName="Name0" presStyleCnt="0">
        <dgm:presLayoutVars>
          <dgm:dir/>
          <dgm:resizeHandles val="exact"/>
        </dgm:presLayoutVars>
      </dgm:prSet>
      <dgm:spPr/>
    </dgm:pt>
    <dgm:pt modelId="{CB840339-6B1D-4EE0-8C6D-E98CC04FBABA}" type="pres">
      <dgm:prSet presAssocID="{B9101149-AA4F-4774-9483-58D20098D63A}" presName="node" presStyleLbl="node1" presStyleIdx="0" presStyleCnt="1">
        <dgm:presLayoutVars>
          <dgm:bulletEnabled val="1"/>
        </dgm:presLayoutVars>
      </dgm:prSet>
      <dgm:spPr/>
    </dgm:pt>
  </dgm:ptLst>
  <dgm:cxnLst>
    <dgm:cxn modelId="{C917B406-E548-479A-A112-D0FF2671F1C8}" type="presOf" srcId="{528B2C1E-8D97-4712-828C-140B6E844754}" destId="{61650B2F-ADA9-474D-874F-B2C84A6BC622}" srcOrd="0" destOrd="0" presId="urn:microsoft.com/office/officeart/2005/8/layout/process1"/>
    <dgm:cxn modelId="{26FC857B-B7EC-4B18-8BD5-12863F5581B7}" srcId="{528B2C1E-8D97-4712-828C-140B6E844754}" destId="{B9101149-AA4F-4774-9483-58D20098D63A}" srcOrd="0" destOrd="0" parTransId="{EACC5CEE-0938-446B-B42A-B4DF18233726}" sibTransId="{FEAC17B5-998E-4E7C-A292-AFD14251D8D7}"/>
    <dgm:cxn modelId="{44A4C0F5-D730-4A83-B6E0-FDAE0F4D3685}" type="presOf" srcId="{B9101149-AA4F-4774-9483-58D20098D63A}" destId="{CB840339-6B1D-4EE0-8C6D-E98CC04FBABA}" srcOrd="0" destOrd="0" presId="urn:microsoft.com/office/officeart/2005/8/layout/process1"/>
    <dgm:cxn modelId="{38480960-82EE-439C-8547-8CDC18E4EE9C}" type="presParOf" srcId="{61650B2F-ADA9-474D-874F-B2C84A6BC622}" destId="{CB840339-6B1D-4EE0-8C6D-E98CC04FBAB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52BCCFCF-CAA8-4871-9A1E-1DA7C3119729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9D8681FC-30E1-4CB2-8174-098006C487B3}">
      <dgm:prSet/>
      <dgm:spPr/>
      <dgm:t>
        <a:bodyPr/>
        <a:lstStyle/>
        <a:p>
          <a:r>
            <a:rPr lang="it-IT" dirty="0"/>
            <a:t>Ogni elemento di un'entità è collegato ad almeno un elemento di un'altra entità</a:t>
          </a:r>
        </a:p>
      </dgm:t>
    </dgm:pt>
    <dgm:pt modelId="{5CEAA7E1-995C-4DB2-A611-6CA9B80393BF}" type="parTrans" cxnId="{CFCDBE68-317C-4BC8-8978-A5847C980914}">
      <dgm:prSet/>
      <dgm:spPr/>
      <dgm:t>
        <a:bodyPr/>
        <a:lstStyle/>
        <a:p>
          <a:endParaRPr lang="it-IT"/>
        </a:p>
      </dgm:t>
    </dgm:pt>
    <dgm:pt modelId="{B84D967B-8227-48D9-9C0D-F6D80C72DEE9}" type="sibTrans" cxnId="{CFCDBE68-317C-4BC8-8978-A5847C980914}">
      <dgm:prSet/>
      <dgm:spPr/>
      <dgm:t>
        <a:bodyPr/>
        <a:lstStyle/>
        <a:p>
          <a:endParaRPr lang="it-IT"/>
        </a:p>
      </dgm:t>
    </dgm:pt>
    <dgm:pt modelId="{1182684E-5ADB-45F8-9E4B-347E89E95574}" type="pres">
      <dgm:prSet presAssocID="{52BCCFCF-CAA8-4871-9A1E-1DA7C3119729}" presName="Name0" presStyleCnt="0">
        <dgm:presLayoutVars>
          <dgm:dir/>
          <dgm:resizeHandles val="exact"/>
        </dgm:presLayoutVars>
      </dgm:prSet>
      <dgm:spPr/>
    </dgm:pt>
    <dgm:pt modelId="{41A359DB-47F5-4499-82E8-7D39A83C6979}" type="pres">
      <dgm:prSet presAssocID="{9D8681FC-30E1-4CB2-8174-098006C487B3}" presName="node" presStyleLbl="node1" presStyleIdx="0" presStyleCnt="1">
        <dgm:presLayoutVars>
          <dgm:bulletEnabled val="1"/>
        </dgm:presLayoutVars>
      </dgm:prSet>
      <dgm:spPr/>
    </dgm:pt>
  </dgm:ptLst>
  <dgm:cxnLst>
    <dgm:cxn modelId="{2D85090A-BA30-4B99-9BC6-64ED072DD217}" type="presOf" srcId="{9D8681FC-30E1-4CB2-8174-098006C487B3}" destId="{41A359DB-47F5-4499-82E8-7D39A83C6979}" srcOrd="0" destOrd="0" presId="urn:microsoft.com/office/officeart/2005/8/layout/process1"/>
    <dgm:cxn modelId="{CFCDBE68-317C-4BC8-8978-A5847C980914}" srcId="{52BCCFCF-CAA8-4871-9A1E-1DA7C3119729}" destId="{9D8681FC-30E1-4CB2-8174-098006C487B3}" srcOrd="0" destOrd="0" parTransId="{5CEAA7E1-995C-4DB2-A611-6CA9B80393BF}" sibTransId="{B84D967B-8227-48D9-9C0D-F6D80C72DEE9}"/>
    <dgm:cxn modelId="{865096E2-C9C2-4756-8937-390127D7AFC4}" type="presOf" srcId="{52BCCFCF-CAA8-4871-9A1E-1DA7C3119729}" destId="{1182684E-5ADB-45F8-9E4B-347E89E95574}" srcOrd="0" destOrd="0" presId="urn:microsoft.com/office/officeart/2005/8/layout/process1"/>
    <dgm:cxn modelId="{DA86E952-FA93-481D-9FCA-5E1F6F4FA666}" type="presParOf" srcId="{1182684E-5ADB-45F8-9E4B-347E89E95574}" destId="{41A359DB-47F5-4499-82E8-7D39A83C697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0D26EF4-B722-4E0A-A571-5A66C118BDC7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40BF546B-4F37-47C1-A41D-B6C07FCE9C45}">
      <dgm:prSet/>
      <dgm:spPr/>
      <dgm:t>
        <a:bodyPr/>
        <a:lstStyle/>
        <a:p>
          <a:r>
            <a:rPr lang="it-IT" dirty="0"/>
            <a:t>Città </a:t>
          </a:r>
          <a:r>
            <a:rPr lang="it-IT" u="sng" dirty="0"/>
            <a:t>situate</a:t>
          </a:r>
          <a:r>
            <a:rPr lang="it-IT" u="none" dirty="0"/>
            <a:t> Scuole</a:t>
          </a:r>
          <a:endParaRPr lang="it-IT" dirty="0"/>
        </a:p>
      </dgm:t>
    </dgm:pt>
    <dgm:pt modelId="{B602964A-D406-4C0E-B401-D441B2AA07BF}" type="parTrans" cxnId="{EE498E68-5604-49CD-84AF-E18A1A0382C1}">
      <dgm:prSet/>
      <dgm:spPr/>
      <dgm:t>
        <a:bodyPr/>
        <a:lstStyle/>
        <a:p>
          <a:endParaRPr lang="it-IT"/>
        </a:p>
      </dgm:t>
    </dgm:pt>
    <dgm:pt modelId="{37019890-56C0-4318-8F8A-F971CDA7A570}" type="sibTrans" cxnId="{EE498E68-5604-49CD-84AF-E18A1A0382C1}">
      <dgm:prSet/>
      <dgm:spPr/>
      <dgm:t>
        <a:bodyPr/>
        <a:lstStyle/>
        <a:p>
          <a:endParaRPr lang="it-IT"/>
        </a:p>
      </dgm:t>
    </dgm:pt>
    <dgm:pt modelId="{27DB986F-3530-41C5-A7B5-66761A900EBF}" type="pres">
      <dgm:prSet presAssocID="{80D26EF4-B722-4E0A-A571-5A66C118BDC7}" presName="Name0" presStyleCnt="0">
        <dgm:presLayoutVars>
          <dgm:dir/>
          <dgm:resizeHandles val="exact"/>
        </dgm:presLayoutVars>
      </dgm:prSet>
      <dgm:spPr/>
    </dgm:pt>
    <dgm:pt modelId="{2FEEF08B-E35A-4055-B3F6-3CDE026BD55E}" type="pres">
      <dgm:prSet presAssocID="{40BF546B-4F37-47C1-A41D-B6C07FCE9C45}" presName="node" presStyleLbl="node1" presStyleIdx="0" presStyleCnt="1">
        <dgm:presLayoutVars>
          <dgm:bulletEnabled val="1"/>
        </dgm:presLayoutVars>
      </dgm:prSet>
      <dgm:spPr/>
    </dgm:pt>
  </dgm:ptLst>
  <dgm:cxnLst>
    <dgm:cxn modelId="{B0735A42-90B2-47E4-9CBD-B639A1FB61AF}" type="presOf" srcId="{80D26EF4-B722-4E0A-A571-5A66C118BDC7}" destId="{27DB986F-3530-41C5-A7B5-66761A900EBF}" srcOrd="0" destOrd="0" presId="urn:microsoft.com/office/officeart/2005/8/layout/process1"/>
    <dgm:cxn modelId="{EE498E68-5604-49CD-84AF-E18A1A0382C1}" srcId="{80D26EF4-B722-4E0A-A571-5A66C118BDC7}" destId="{40BF546B-4F37-47C1-A41D-B6C07FCE9C45}" srcOrd="0" destOrd="0" parTransId="{B602964A-D406-4C0E-B401-D441B2AA07BF}" sibTransId="{37019890-56C0-4318-8F8A-F971CDA7A570}"/>
    <dgm:cxn modelId="{7585F29B-0C6F-4757-81FB-5717BD8BB791}" type="presOf" srcId="{40BF546B-4F37-47C1-A41D-B6C07FCE9C45}" destId="{2FEEF08B-E35A-4055-B3F6-3CDE026BD55E}" srcOrd="0" destOrd="0" presId="urn:microsoft.com/office/officeart/2005/8/layout/process1"/>
    <dgm:cxn modelId="{DD52DB04-F57F-480D-8C8B-BB827C4A02AC}" type="presParOf" srcId="{27DB986F-3530-41C5-A7B5-66761A900EBF}" destId="{2FEEF08B-E35A-4055-B3F6-3CDE026BD55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5E74306-1564-4345-96B3-ED243B5A20A1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BB185628-612F-46E1-A539-BAAAABC0D79D}">
      <dgm:prSet/>
      <dgm:spPr/>
      <dgm:t>
        <a:bodyPr/>
        <a:lstStyle/>
        <a:p>
          <a:r>
            <a:rPr lang="it-IT" dirty="0"/>
            <a:t>Ogni elemento di un'entità è collegato a più elementi di un'altra entità</a:t>
          </a:r>
        </a:p>
      </dgm:t>
    </dgm:pt>
    <dgm:pt modelId="{35C5042D-62D0-428C-BAB6-90993E7188E5}" type="parTrans" cxnId="{772AB221-FB62-432B-9BA0-1162E38E42A4}">
      <dgm:prSet/>
      <dgm:spPr/>
      <dgm:t>
        <a:bodyPr/>
        <a:lstStyle/>
        <a:p>
          <a:endParaRPr lang="it-IT"/>
        </a:p>
      </dgm:t>
    </dgm:pt>
    <dgm:pt modelId="{74BDB29C-5943-4BA5-B0BD-E15BED47A8D9}" type="sibTrans" cxnId="{772AB221-FB62-432B-9BA0-1162E38E42A4}">
      <dgm:prSet/>
      <dgm:spPr/>
      <dgm:t>
        <a:bodyPr/>
        <a:lstStyle/>
        <a:p>
          <a:endParaRPr lang="it-IT"/>
        </a:p>
      </dgm:t>
    </dgm:pt>
    <dgm:pt modelId="{2CDB4E3C-2C55-416A-9B1D-F4C474625B8B}" type="pres">
      <dgm:prSet presAssocID="{F5E74306-1564-4345-96B3-ED243B5A20A1}" presName="Name0" presStyleCnt="0">
        <dgm:presLayoutVars>
          <dgm:dir/>
          <dgm:resizeHandles val="exact"/>
        </dgm:presLayoutVars>
      </dgm:prSet>
      <dgm:spPr/>
    </dgm:pt>
    <dgm:pt modelId="{497A7B39-C613-4C5B-9C75-6B14573B5902}" type="pres">
      <dgm:prSet presAssocID="{BB185628-612F-46E1-A539-BAAAABC0D79D}" presName="node" presStyleLbl="node1" presStyleIdx="0" presStyleCnt="1">
        <dgm:presLayoutVars>
          <dgm:bulletEnabled val="1"/>
        </dgm:presLayoutVars>
      </dgm:prSet>
      <dgm:spPr/>
    </dgm:pt>
  </dgm:ptLst>
  <dgm:cxnLst>
    <dgm:cxn modelId="{772AB221-FB62-432B-9BA0-1162E38E42A4}" srcId="{F5E74306-1564-4345-96B3-ED243B5A20A1}" destId="{BB185628-612F-46E1-A539-BAAAABC0D79D}" srcOrd="0" destOrd="0" parTransId="{35C5042D-62D0-428C-BAB6-90993E7188E5}" sibTransId="{74BDB29C-5943-4BA5-B0BD-E15BED47A8D9}"/>
    <dgm:cxn modelId="{16F34232-03C6-46E6-8C96-1B651C670238}" type="presOf" srcId="{F5E74306-1564-4345-96B3-ED243B5A20A1}" destId="{2CDB4E3C-2C55-416A-9B1D-F4C474625B8B}" srcOrd="0" destOrd="0" presId="urn:microsoft.com/office/officeart/2005/8/layout/process1"/>
    <dgm:cxn modelId="{E634F975-7A3C-488A-919A-44D1F910CCC0}" type="presOf" srcId="{BB185628-612F-46E1-A539-BAAAABC0D79D}" destId="{497A7B39-C613-4C5B-9C75-6B14573B5902}" srcOrd="0" destOrd="0" presId="urn:microsoft.com/office/officeart/2005/8/layout/process1"/>
    <dgm:cxn modelId="{C48B9DDB-DE71-4D8D-A7CE-5269E764C644}" type="presParOf" srcId="{2CDB4E3C-2C55-416A-9B1D-F4C474625B8B}" destId="{497A7B39-C613-4C5B-9C75-6B14573B590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593E0858-9645-46D1-9642-8186B00E6FAD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59D243E4-399C-4779-A374-F96261C91AB9}">
      <dgm:prSet/>
      <dgm:spPr/>
      <dgm:t>
        <a:bodyPr/>
        <a:lstStyle/>
        <a:p>
          <a:r>
            <a:rPr lang="it-IT" dirty="0"/>
            <a:t>Studente </a:t>
          </a:r>
          <a:r>
            <a:rPr lang="it-IT" u="sng" dirty="0"/>
            <a:t>frequenta </a:t>
          </a:r>
          <a:r>
            <a:rPr lang="it-IT" u="none" dirty="0"/>
            <a:t>Corso</a:t>
          </a:r>
          <a:endParaRPr lang="it-IT" dirty="0"/>
        </a:p>
      </dgm:t>
    </dgm:pt>
    <dgm:pt modelId="{B84D0BF0-7350-4BA4-BDDF-79784178EC47}" type="parTrans" cxnId="{4FF2590C-AE08-4899-AB0A-74EF8A004204}">
      <dgm:prSet/>
      <dgm:spPr/>
      <dgm:t>
        <a:bodyPr/>
        <a:lstStyle/>
        <a:p>
          <a:endParaRPr lang="it-IT"/>
        </a:p>
      </dgm:t>
    </dgm:pt>
    <dgm:pt modelId="{95D9877E-05F1-467E-ACC1-2653F2EFB290}" type="sibTrans" cxnId="{4FF2590C-AE08-4899-AB0A-74EF8A004204}">
      <dgm:prSet/>
      <dgm:spPr/>
      <dgm:t>
        <a:bodyPr/>
        <a:lstStyle/>
        <a:p>
          <a:endParaRPr lang="it-IT"/>
        </a:p>
      </dgm:t>
    </dgm:pt>
    <dgm:pt modelId="{5A1CFA3D-54B0-4E78-B782-BF557BA6E6BF}" type="pres">
      <dgm:prSet presAssocID="{593E0858-9645-46D1-9642-8186B00E6FAD}" presName="Name0" presStyleCnt="0">
        <dgm:presLayoutVars>
          <dgm:dir/>
          <dgm:resizeHandles val="exact"/>
        </dgm:presLayoutVars>
      </dgm:prSet>
      <dgm:spPr/>
    </dgm:pt>
    <dgm:pt modelId="{C968D848-3B43-4912-B954-F2DCF3CF3994}" type="pres">
      <dgm:prSet presAssocID="{59D243E4-399C-4779-A374-F96261C91AB9}" presName="node" presStyleLbl="node1" presStyleIdx="0" presStyleCnt="1">
        <dgm:presLayoutVars>
          <dgm:bulletEnabled val="1"/>
        </dgm:presLayoutVars>
      </dgm:prSet>
      <dgm:spPr/>
    </dgm:pt>
  </dgm:ptLst>
  <dgm:cxnLst>
    <dgm:cxn modelId="{4FF2590C-AE08-4899-AB0A-74EF8A004204}" srcId="{593E0858-9645-46D1-9642-8186B00E6FAD}" destId="{59D243E4-399C-4779-A374-F96261C91AB9}" srcOrd="0" destOrd="0" parTransId="{B84D0BF0-7350-4BA4-BDDF-79784178EC47}" sibTransId="{95D9877E-05F1-467E-ACC1-2653F2EFB290}"/>
    <dgm:cxn modelId="{D1C76320-4EDA-413B-810E-178839DF1CA8}" type="presOf" srcId="{593E0858-9645-46D1-9642-8186B00E6FAD}" destId="{5A1CFA3D-54B0-4E78-B782-BF557BA6E6BF}" srcOrd="0" destOrd="0" presId="urn:microsoft.com/office/officeart/2005/8/layout/process1"/>
    <dgm:cxn modelId="{04159C32-5ACC-42FC-959C-530986087701}" type="presOf" srcId="{59D243E4-399C-4779-A374-F96261C91AB9}" destId="{C968D848-3B43-4912-B954-F2DCF3CF3994}" srcOrd="0" destOrd="0" presId="urn:microsoft.com/office/officeart/2005/8/layout/process1"/>
    <dgm:cxn modelId="{EA38BFE1-9A62-4A6F-86C5-55C78E2F9E36}" type="presParOf" srcId="{5A1CFA3D-54B0-4E78-B782-BF557BA6E6BF}" destId="{C968D848-3B43-4912-B954-F2DCF3CF399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0A96133F-6A59-4BA7-A466-B13CC09D77A3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379FF500-AA33-40E8-AC24-76883BBB59DF}">
      <dgm:prSet/>
      <dgm:spPr/>
      <dgm:t>
        <a:bodyPr/>
        <a:lstStyle/>
        <a:p>
          <a:r>
            <a:rPr lang="it-IT"/>
            <a:t>Bisogna leggere in entrambe le direzioni dell'associazione, prima con verbo attivo e poi con verbo passivo</a:t>
          </a:r>
        </a:p>
      </dgm:t>
    </dgm:pt>
    <dgm:pt modelId="{88361DF6-9AFD-4963-A97D-1865A25E3B6E}" type="parTrans" cxnId="{A5BFC63B-9C27-4657-9F7C-2ED869503E21}">
      <dgm:prSet/>
      <dgm:spPr/>
      <dgm:t>
        <a:bodyPr/>
        <a:lstStyle/>
        <a:p>
          <a:endParaRPr lang="it-IT"/>
        </a:p>
      </dgm:t>
    </dgm:pt>
    <dgm:pt modelId="{8965EE07-03DE-419D-9562-94D086A58F1E}" type="sibTrans" cxnId="{A5BFC63B-9C27-4657-9F7C-2ED869503E21}">
      <dgm:prSet/>
      <dgm:spPr/>
      <dgm:t>
        <a:bodyPr/>
        <a:lstStyle/>
        <a:p>
          <a:endParaRPr lang="it-IT"/>
        </a:p>
      </dgm:t>
    </dgm:pt>
    <dgm:pt modelId="{76715A3C-4D0E-4ED5-9D85-5444DFD10366}" type="pres">
      <dgm:prSet presAssocID="{0A96133F-6A59-4BA7-A466-B13CC09D77A3}" presName="Name0" presStyleCnt="0">
        <dgm:presLayoutVars>
          <dgm:dir/>
          <dgm:resizeHandles val="exact"/>
        </dgm:presLayoutVars>
      </dgm:prSet>
      <dgm:spPr/>
    </dgm:pt>
    <dgm:pt modelId="{722C7C04-1A4E-4262-94AC-E776527D7929}" type="pres">
      <dgm:prSet presAssocID="{379FF500-AA33-40E8-AC24-76883BBB59DF}" presName="node" presStyleLbl="node1" presStyleIdx="0" presStyleCnt="1">
        <dgm:presLayoutVars>
          <dgm:bulletEnabled val="1"/>
        </dgm:presLayoutVars>
      </dgm:prSet>
      <dgm:spPr/>
    </dgm:pt>
  </dgm:ptLst>
  <dgm:cxnLst>
    <dgm:cxn modelId="{A5BFC63B-9C27-4657-9F7C-2ED869503E21}" srcId="{0A96133F-6A59-4BA7-A466-B13CC09D77A3}" destId="{379FF500-AA33-40E8-AC24-76883BBB59DF}" srcOrd="0" destOrd="0" parTransId="{88361DF6-9AFD-4963-A97D-1865A25E3B6E}" sibTransId="{8965EE07-03DE-419D-9562-94D086A58F1E}"/>
    <dgm:cxn modelId="{E4EF38D5-BBA6-4435-8BBC-6B401F5A9E93}" type="presOf" srcId="{0A96133F-6A59-4BA7-A466-B13CC09D77A3}" destId="{76715A3C-4D0E-4ED5-9D85-5444DFD10366}" srcOrd="0" destOrd="0" presId="urn:microsoft.com/office/officeart/2005/8/layout/process1"/>
    <dgm:cxn modelId="{719B6CE7-9FD6-47A1-8D43-A4FA1CF5C80F}" type="presOf" srcId="{379FF500-AA33-40E8-AC24-76883BBB59DF}" destId="{722C7C04-1A4E-4262-94AC-E776527D7929}" srcOrd="0" destOrd="0" presId="urn:microsoft.com/office/officeart/2005/8/layout/process1"/>
    <dgm:cxn modelId="{495A08E0-45CB-40E9-8185-1FAD104EB62F}" type="presParOf" srcId="{76715A3C-4D0E-4ED5-9D85-5444DFD10366}" destId="{722C7C04-1A4E-4262-94AC-E776527D792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0825565A-2E47-43D5-936D-D4297E8FFA17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2EC1ED7E-397D-4B86-A284-B33CA5055C5F}">
      <dgm:prSet/>
      <dgm:spPr/>
      <dgm:t>
        <a:bodyPr/>
        <a:lstStyle/>
        <a:p>
          <a:r>
            <a:rPr lang="it-IT"/>
            <a:t>Una persona possiede una tessera ed una tessera è posseduta da una persona</a:t>
          </a:r>
        </a:p>
      </dgm:t>
    </dgm:pt>
    <dgm:pt modelId="{B5CC37B3-B769-4C08-94E5-3C0D646151D2}" type="parTrans" cxnId="{7CE80C96-CC58-460C-9D8E-2A6F2043E2F5}">
      <dgm:prSet/>
      <dgm:spPr/>
      <dgm:t>
        <a:bodyPr/>
        <a:lstStyle/>
        <a:p>
          <a:endParaRPr lang="it-IT"/>
        </a:p>
      </dgm:t>
    </dgm:pt>
    <dgm:pt modelId="{41240F12-9D1B-45FF-8635-69C0C6A9BE18}" type="sibTrans" cxnId="{7CE80C96-CC58-460C-9D8E-2A6F2043E2F5}">
      <dgm:prSet/>
      <dgm:spPr/>
      <dgm:t>
        <a:bodyPr/>
        <a:lstStyle/>
        <a:p>
          <a:endParaRPr lang="it-IT"/>
        </a:p>
      </dgm:t>
    </dgm:pt>
    <dgm:pt modelId="{54081F1F-4F9B-4515-B785-03DB08567082}">
      <dgm:prSet/>
      <dgm:spPr/>
      <dgm:t>
        <a:bodyPr/>
        <a:lstStyle/>
        <a:p>
          <a:r>
            <a:rPr lang="it-IT"/>
            <a:t>Un regista produce uno o più film e un film viene prodotto da un regista</a:t>
          </a:r>
        </a:p>
      </dgm:t>
    </dgm:pt>
    <dgm:pt modelId="{6B4D153F-3AC2-4BD7-A236-A50C2CC2E088}" type="parTrans" cxnId="{7F70B7B5-A63B-4543-A06B-ADD9700001F9}">
      <dgm:prSet/>
      <dgm:spPr/>
      <dgm:t>
        <a:bodyPr/>
        <a:lstStyle/>
        <a:p>
          <a:endParaRPr lang="it-IT"/>
        </a:p>
      </dgm:t>
    </dgm:pt>
    <dgm:pt modelId="{34AFE1A9-2FEA-464B-AF81-90B8D563ABE5}" type="sibTrans" cxnId="{7F70B7B5-A63B-4543-A06B-ADD9700001F9}">
      <dgm:prSet/>
      <dgm:spPr/>
      <dgm:t>
        <a:bodyPr/>
        <a:lstStyle/>
        <a:p>
          <a:endParaRPr lang="it-IT"/>
        </a:p>
      </dgm:t>
    </dgm:pt>
    <dgm:pt modelId="{86414ED6-7DF7-4534-B736-A6BEFC047B78}">
      <dgm:prSet/>
      <dgm:spPr/>
      <dgm:t>
        <a:bodyPr/>
        <a:lstStyle/>
        <a:p>
          <a:r>
            <a:rPr lang="it-IT"/>
            <a:t>Una persona visita più volte un museo ed un museo viene visitato da più persone</a:t>
          </a:r>
        </a:p>
      </dgm:t>
    </dgm:pt>
    <dgm:pt modelId="{1B60815D-5A06-468D-A7D9-DF496C44AAB4}" type="parTrans" cxnId="{BF14D6B1-4372-4516-A9B1-4F836F00713A}">
      <dgm:prSet/>
      <dgm:spPr/>
      <dgm:t>
        <a:bodyPr/>
        <a:lstStyle/>
        <a:p>
          <a:endParaRPr lang="it-IT"/>
        </a:p>
      </dgm:t>
    </dgm:pt>
    <dgm:pt modelId="{1802EC96-8EDC-4DB5-9871-8B5D1C37EAAE}" type="sibTrans" cxnId="{BF14D6B1-4372-4516-A9B1-4F836F00713A}">
      <dgm:prSet/>
      <dgm:spPr/>
      <dgm:t>
        <a:bodyPr/>
        <a:lstStyle/>
        <a:p>
          <a:endParaRPr lang="it-IT"/>
        </a:p>
      </dgm:t>
    </dgm:pt>
    <dgm:pt modelId="{0E0CAA48-9D1F-4849-A022-06BDAFE1F7C5}" type="pres">
      <dgm:prSet presAssocID="{0825565A-2E47-43D5-936D-D4297E8FFA17}" presName="diagram" presStyleCnt="0">
        <dgm:presLayoutVars>
          <dgm:dir/>
          <dgm:resizeHandles val="exact"/>
        </dgm:presLayoutVars>
      </dgm:prSet>
      <dgm:spPr/>
    </dgm:pt>
    <dgm:pt modelId="{4B36C21C-DB24-4423-BB0F-E1621D5D66E1}" type="pres">
      <dgm:prSet presAssocID="{2EC1ED7E-397D-4B86-A284-B33CA5055C5F}" presName="node" presStyleLbl="node1" presStyleIdx="0" presStyleCnt="3">
        <dgm:presLayoutVars>
          <dgm:bulletEnabled val="1"/>
        </dgm:presLayoutVars>
      </dgm:prSet>
      <dgm:spPr/>
    </dgm:pt>
    <dgm:pt modelId="{212B6864-BE7E-4874-AEB6-48DF045BCC7F}" type="pres">
      <dgm:prSet presAssocID="{41240F12-9D1B-45FF-8635-69C0C6A9BE18}" presName="sibTrans" presStyleCnt="0"/>
      <dgm:spPr/>
    </dgm:pt>
    <dgm:pt modelId="{79932AD2-B653-401B-A032-3CAF81946C44}" type="pres">
      <dgm:prSet presAssocID="{54081F1F-4F9B-4515-B785-03DB08567082}" presName="node" presStyleLbl="node1" presStyleIdx="1" presStyleCnt="3">
        <dgm:presLayoutVars>
          <dgm:bulletEnabled val="1"/>
        </dgm:presLayoutVars>
      </dgm:prSet>
      <dgm:spPr/>
    </dgm:pt>
    <dgm:pt modelId="{D59F1194-7FEC-4E2E-9186-C6C03F4AA037}" type="pres">
      <dgm:prSet presAssocID="{34AFE1A9-2FEA-464B-AF81-90B8D563ABE5}" presName="sibTrans" presStyleCnt="0"/>
      <dgm:spPr/>
    </dgm:pt>
    <dgm:pt modelId="{9E67C132-4642-4AB5-A784-01E0363513B2}" type="pres">
      <dgm:prSet presAssocID="{86414ED6-7DF7-4534-B736-A6BEFC047B78}" presName="node" presStyleLbl="node1" presStyleIdx="2" presStyleCnt="3">
        <dgm:presLayoutVars>
          <dgm:bulletEnabled val="1"/>
        </dgm:presLayoutVars>
      </dgm:prSet>
      <dgm:spPr/>
    </dgm:pt>
  </dgm:ptLst>
  <dgm:cxnLst>
    <dgm:cxn modelId="{1A70E529-62A9-42CF-83CD-2DA1B985FC3E}" type="presOf" srcId="{2EC1ED7E-397D-4B86-A284-B33CA5055C5F}" destId="{4B36C21C-DB24-4423-BB0F-E1621D5D66E1}" srcOrd="0" destOrd="0" presId="urn:microsoft.com/office/officeart/2005/8/layout/default"/>
    <dgm:cxn modelId="{1961E238-BDE7-4527-9ACE-E8E489186800}" type="presOf" srcId="{86414ED6-7DF7-4534-B736-A6BEFC047B78}" destId="{9E67C132-4642-4AB5-A784-01E0363513B2}" srcOrd="0" destOrd="0" presId="urn:microsoft.com/office/officeart/2005/8/layout/default"/>
    <dgm:cxn modelId="{E78BFC43-7650-49AD-B20C-09503D848FC9}" type="presOf" srcId="{54081F1F-4F9B-4515-B785-03DB08567082}" destId="{79932AD2-B653-401B-A032-3CAF81946C44}" srcOrd="0" destOrd="0" presId="urn:microsoft.com/office/officeart/2005/8/layout/default"/>
    <dgm:cxn modelId="{EC41B975-AC3F-4E86-8162-53795801807E}" type="presOf" srcId="{0825565A-2E47-43D5-936D-D4297E8FFA17}" destId="{0E0CAA48-9D1F-4849-A022-06BDAFE1F7C5}" srcOrd="0" destOrd="0" presId="urn:microsoft.com/office/officeart/2005/8/layout/default"/>
    <dgm:cxn modelId="{7CE80C96-CC58-460C-9D8E-2A6F2043E2F5}" srcId="{0825565A-2E47-43D5-936D-D4297E8FFA17}" destId="{2EC1ED7E-397D-4B86-A284-B33CA5055C5F}" srcOrd="0" destOrd="0" parTransId="{B5CC37B3-B769-4C08-94E5-3C0D646151D2}" sibTransId="{41240F12-9D1B-45FF-8635-69C0C6A9BE18}"/>
    <dgm:cxn modelId="{BF14D6B1-4372-4516-A9B1-4F836F00713A}" srcId="{0825565A-2E47-43D5-936D-D4297E8FFA17}" destId="{86414ED6-7DF7-4534-B736-A6BEFC047B78}" srcOrd="2" destOrd="0" parTransId="{1B60815D-5A06-468D-A7D9-DF496C44AAB4}" sibTransId="{1802EC96-8EDC-4DB5-9871-8B5D1C37EAAE}"/>
    <dgm:cxn modelId="{7F70B7B5-A63B-4543-A06B-ADD9700001F9}" srcId="{0825565A-2E47-43D5-936D-D4297E8FFA17}" destId="{54081F1F-4F9B-4515-B785-03DB08567082}" srcOrd="1" destOrd="0" parTransId="{6B4D153F-3AC2-4BD7-A236-A50C2CC2E088}" sibTransId="{34AFE1A9-2FEA-464B-AF81-90B8D563ABE5}"/>
    <dgm:cxn modelId="{E60F4158-1DB9-4C38-8016-9B811751C388}" type="presParOf" srcId="{0E0CAA48-9D1F-4849-A022-06BDAFE1F7C5}" destId="{4B36C21C-DB24-4423-BB0F-E1621D5D66E1}" srcOrd="0" destOrd="0" presId="urn:microsoft.com/office/officeart/2005/8/layout/default"/>
    <dgm:cxn modelId="{4101C558-3E7E-4F38-9539-2A67648F4D73}" type="presParOf" srcId="{0E0CAA48-9D1F-4849-A022-06BDAFE1F7C5}" destId="{212B6864-BE7E-4874-AEB6-48DF045BCC7F}" srcOrd="1" destOrd="0" presId="urn:microsoft.com/office/officeart/2005/8/layout/default"/>
    <dgm:cxn modelId="{D92D7A52-2D63-4F6A-92C0-220826E25B98}" type="presParOf" srcId="{0E0CAA48-9D1F-4849-A022-06BDAFE1F7C5}" destId="{79932AD2-B653-401B-A032-3CAF81946C44}" srcOrd="2" destOrd="0" presId="urn:microsoft.com/office/officeart/2005/8/layout/default"/>
    <dgm:cxn modelId="{D50750E0-6C15-4C0B-A8F1-C44C9815E3B7}" type="presParOf" srcId="{0E0CAA48-9D1F-4849-A022-06BDAFE1F7C5}" destId="{D59F1194-7FEC-4E2E-9186-C6C03F4AA037}" srcOrd="3" destOrd="0" presId="urn:microsoft.com/office/officeart/2005/8/layout/default"/>
    <dgm:cxn modelId="{AC36A090-C3D2-4F7F-A0A1-45BBC69C5617}" type="presParOf" srcId="{0E0CAA48-9D1F-4849-A022-06BDAFE1F7C5}" destId="{9E67C132-4642-4AB5-A784-01E0363513B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050383-9A54-4A4E-A1B7-B90A0A3C6EAF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3F61582F-E5BF-426C-8090-26059F327CCE}">
      <dgm:prSet/>
      <dgm:spPr/>
      <dgm:t>
        <a:bodyPr/>
        <a:lstStyle/>
        <a:p>
          <a:r>
            <a:rPr lang="it-IT" dirty="0"/>
            <a:t>Modello grafico di rappresentazione della realtà e delle sue associazioni</a:t>
          </a:r>
        </a:p>
      </dgm:t>
    </dgm:pt>
    <dgm:pt modelId="{286FC94A-C299-4718-80DD-C8E376C58117}" type="parTrans" cxnId="{020A8154-9DCB-4B19-AA87-0C9F5C65FA43}">
      <dgm:prSet/>
      <dgm:spPr/>
      <dgm:t>
        <a:bodyPr/>
        <a:lstStyle/>
        <a:p>
          <a:endParaRPr lang="it-IT"/>
        </a:p>
      </dgm:t>
    </dgm:pt>
    <dgm:pt modelId="{C250C8B5-7A86-4CFF-B2ED-38559EEC0E5D}" type="sibTrans" cxnId="{020A8154-9DCB-4B19-AA87-0C9F5C65FA43}">
      <dgm:prSet/>
      <dgm:spPr/>
      <dgm:t>
        <a:bodyPr/>
        <a:lstStyle/>
        <a:p>
          <a:endParaRPr lang="it-IT"/>
        </a:p>
      </dgm:t>
    </dgm:pt>
    <dgm:pt modelId="{B8C9B1B5-FB78-408F-93EF-9FF6AE77DE02}" type="pres">
      <dgm:prSet presAssocID="{38050383-9A54-4A4E-A1B7-B90A0A3C6EAF}" presName="Name0" presStyleCnt="0">
        <dgm:presLayoutVars>
          <dgm:dir/>
          <dgm:resizeHandles val="exact"/>
        </dgm:presLayoutVars>
      </dgm:prSet>
      <dgm:spPr/>
    </dgm:pt>
    <dgm:pt modelId="{9CDBB868-B39A-4339-909F-CB91909D6A99}" type="pres">
      <dgm:prSet presAssocID="{3F61582F-E5BF-426C-8090-26059F327CCE}" presName="node" presStyleLbl="node1" presStyleIdx="0" presStyleCnt="1">
        <dgm:presLayoutVars>
          <dgm:bulletEnabled val="1"/>
        </dgm:presLayoutVars>
      </dgm:prSet>
      <dgm:spPr/>
    </dgm:pt>
  </dgm:ptLst>
  <dgm:cxnLst>
    <dgm:cxn modelId="{020A8154-9DCB-4B19-AA87-0C9F5C65FA43}" srcId="{38050383-9A54-4A4E-A1B7-B90A0A3C6EAF}" destId="{3F61582F-E5BF-426C-8090-26059F327CCE}" srcOrd="0" destOrd="0" parTransId="{286FC94A-C299-4718-80DD-C8E376C58117}" sibTransId="{C250C8B5-7A86-4CFF-B2ED-38559EEC0E5D}"/>
    <dgm:cxn modelId="{0128D6D2-940D-42B3-8B72-2CBD9C65C87F}" type="presOf" srcId="{3F61582F-E5BF-426C-8090-26059F327CCE}" destId="{9CDBB868-B39A-4339-909F-CB91909D6A99}" srcOrd="0" destOrd="0" presId="urn:microsoft.com/office/officeart/2005/8/layout/process1"/>
    <dgm:cxn modelId="{F84563DC-0AA0-43EF-9A68-7B6CEF84CEF6}" type="presOf" srcId="{38050383-9A54-4A4E-A1B7-B90A0A3C6EAF}" destId="{B8C9B1B5-FB78-408F-93EF-9FF6AE77DE02}" srcOrd="0" destOrd="0" presId="urn:microsoft.com/office/officeart/2005/8/layout/process1"/>
    <dgm:cxn modelId="{1741AB29-D4CC-4B2E-962A-A45981E978A0}" type="presParOf" srcId="{B8C9B1B5-FB78-408F-93EF-9FF6AE77DE02}" destId="{9CDBB868-B39A-4339-909F-CB91909D6A9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21EA9528-5FFE-4772-A752-44CDD7C26FEC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F59CE58A-3FEE-48F5-8134-A0AD5837A5C1}">
      <dgm:prSet/>
      <dgm:spPr/>
      <dgm:t>
        <a:bodyPr/>
        <a:lstStyle/>
        <a:p>
          <a:r>
            <a:rPr lang="it-IT"/>
            <a:t>Persona</a:t>
          </a:r>
        </a:p>
      </dgm:t>
    </dgm:pt>
    <dgm:pt modelId="{06B44499-2BD9-40A9-94A1-6BDF50C33472}" type="parTrans" cxnId="{CFB3697A-D44F-48B7-AE45-FE69DB3322EC}">
      <dgm:prSet/>
      <dgm:spPr/>
      <dgm:t>
        <a:bodyPr/>
        <a:lstStyle/>
        <a:p>
          <a:endParaRPr lang="it-IT"/>
        </a:p>
      </dgm:t>
    </dgm:pt>
    <dgm:pt modelId="{44CCC32B-64BE-4779-8C76-B36DCB7C5805}" type="sibTrans" cxnId="{CFB3697A-D44F-48B7-AE45-FE69DB3322EC}">
      <dgm:prSet/>
      <dgm:spPr/>
      <dgm:t>
        <a:bodyPr/>
        <a:lstStyle/>
        <a:p>
          <a:endParaRPr lang="it-IT"/>
        </a:p>
      </dgm:t>
    </dgm:pt>
    <dgm:pt modelId="{6B4C09F7-8B07-4B3F-AD35-7117B4E71A14}" type="pres">
      <dgm:prSet presAssocID="{21EA9528-5FFE-4772-A752-44CDD7C26FEC}" presName="diagram" presStyleCnt="0">
        <dgm:presLayoutVars>
          <dgm:dir/>
          <dgm:resizeHandles val="exact"/>
        </dgm:presLayoutVars>
      </dgm:prSet>
      <dgm:spPr/>
    </dgm:pt>
    <dgm:pt modelId="{6B4CAD0F-72D0-4319-8F31-477AC593987C}" type="pres">
      <dgm:prSet presAssocID="{F59CE58A-3FEE-48F5-8134-A0AD5837A5C1}" presName="node" presStyleLbl="node1" presStyleIdx="0" presStyleCnt="1">
        <dgm:presLayoutVars>
          <dgm:bulletEnabled val="1"/>
        </dgm:presLayoutVars>
      </dgm:prSet>
      <dgm:spPr/>
    </dgm:pt>
  </dgm:ptLst>
  <dgm:cxnLst>
    <dgm:cxn modelId="{01849077-9302-4CBB-9E24-B9BBBD98C5A3}" type="presOf" srcId="{F59CE58A-3FEE-48F5-8134-A0AD5837A5C1}" destId="{6B4CAD0F-72D0-4319-8F31-477AC593987C}" srcOrd="0" destOrd="0" presId="urn:microsoft.com/office/officeart/2005/8/layout/default"/>
    <dgm:cxn modelId="{CFB3697A-D44F-48B7-AE45-FE69DB3322EC}" srcId="{21EA9528-5FFE-4772-A752-44CDD7C26FEC}" destId="{F59CE58A-3FEE-48F5-8134-A0AD5837A5C1}" srcOrd="0" destOrd="0" parTransId="{06B44499-2BD9-40A9-94A1-6BDF50C33472}" sibTransId="{44CCC32B-64BE-4779-8C76-B36DCB7C5805}"/>
    <dgm:cxn modelId="{EF053BCD-6AD7-4ABE-9169-769FEA1EEF76}" type="presOf" srcId="{21EA9528-5FFE-4772-A752-44CDD7C26FEC}" destId="{6B4C09F7-8B07-4B3F-AD35-7117B4E71A14}" srcOrd="0" destOrd="0" presId="urn:microsoft.com/office/officeart/2005/8/layout/default"/>
    <dgm:cxn modelId="{EFF00814-C7E4-4609-BD3C-C77EC830E94C}" type="presParOf" srcId="{6B4C09F7-8B07-4B3F-AD35-7117B4E71A14}" destId="{6B4CAD0F-72D0-4319-8F31-477AC593987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C8EBBC24-9C96-4F3D-80E6-10089E061EBC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782DADF5-5936-467B-A8C4-9004641399B2}">
      <dgm:prSet/>
      <dgm:spPr/>
      <dgm:t>
        <a:bodyPr/>
        <a:lstStyle/>
        <a:p>
          <a:pPr algn="ctr"/>
          <a:r>
            <a:rPr lang="it-IT" dirty="0"/>
            <a:t>Persona</a:t>
          </a:r>
        </a:p>
      </dgm:t>
    </dgm:pt>
    <dgm:pt modelId="{E75B76F6-B105-407C-80D7-9F9E51AC36F3}" type="parTrans" cxnId="{911C8D7D-53CB-49D8-91A6-27727D4B449F}">
      <dgm:prSet/>
      <dgm:spPr/>
      <dgm:t>
        <a:bodyPr/>
        <a:lstStyle/>
        <a:p>
          <a:endParaRPr lang="it-IT"/>
        </a:p>
      </dgm:t>
    </dgm:pt>
    <dgm:pt modelId="{465B0DC4-4131-45B2-A962-138051C656DF}" type="sibTrans" cxnId="{911C8D7D-53CB-49D8-91A6-27727D4B449F}">
      <dgm:prSet/>
      <dgm:spPr/>
      <dgm:t>
        <a:bodyPr/>
        <a:lstStyle/>
        <a:p>
          <a:endParaRPr lang="it-IT"/>
        </a:p>
      </dgm:t>
    </dgm:pt>
    <dgm:pt modelId="{2AAB8337-F5D4-4731-98E6-CBDCE191710C}">
      <dgm:prSet/>
      <dgm:spPr/>
      <dgm:t>
        <a:bodyPr/>
        <a:lstStyle/>
        <a:p>
          <a:pPr algn="l"/>
          <a:r>
            <a:rPr lang="it-IT" u="sng"/>
            <a:t>Codice Fiscale</a:t>
          </a:r>
          <a:endParaRPr lang="it-IT"/>
        </a:p>
      </dgm:t>
    </dgm:pt>
    <dgm:pt modelId="{D932BF7A-9BAF-41F2-99A0-2FE5A21F4F26}" type="parTrans" cxnId="{5A569FB7-D6A3-439B-A7C3-3FAD4F977E86}">
      <dgm:prSet/>
      <dgm:spPr/>
      <dgm:t>
        <a:bodyPr/>
        <a:lstStyle/>
        <a:p>
          <a:endParaRPr lang="it-IT"/>
        </a:p>
      </dgm:t>
    </dgm:pt>
    <dgm:pt modelId="{9FCCC46A-2928-4E18-BFF1-CB28EB64C233}" type="sibTrans" cxnId="{5A569FB7-D6A3-439B-A7C3-3FAD4F977E86}">
      <dgm:prSet/>
      <dgm:spPr/>
      <dgm:t>
        <a:bodyPr/>
        <a:lstStyle/>
        <a:p>
          <a:endParaRPr lang="it-IT"/>
        </a:p>
      </dgm:t>
    </dgm:pt>
    <dgm:pt modelId="{040DC069-6FCE-4D94-A921-C39152EDBF10}">
      <dgm:prSet/>
      <dgm:spPr/>
      <dgm:t>
        <a:bodyPr/>
        <a:lstStyle/>
        <a:p>
          <a:pPr algn="l"/>
          <a:r>
            <a:rPr lang="it-IT"/>
            <a:t>Nome</a:t>
          </a:r>
        </a:p>
      </dgm:t>
    </dgm:pt>
    <dgm:pt modelId="{9FF94687-4EF5-4AE7-A206-9092B2FD9BD6}" type="parTrans" cxnId="{4DBC0499-2018-4FB5-8C01-4092E1CD41DD}">
      <dgm:prSet/>
      <dgm:spPr/>
      <dgm:t>
        <a:bodyPr/>
        <a:lstStyle/>
        <a:p>
          <a:endParaRPr lang="it-IT"/>
        </a:p>
      </dgm:t>
    </dgm:pt>
    <dgm:pt modelId="{76F43F49-56AD-439F-9E84-68C1066863A3}" type="sibTrans" cxnId="{4DBC0499-2018-4FB5-8C01-4092E1CD41DD}">
      <dgm:prSet/>
      <dgm:spPr/>
      <dgm:t>
        <a:bodyPr/>
        <a:lstStyle/>
        <a:p>
          <a:endParaRPr lang="it-IT"/>
        </a:p>
      </dgm:t>
    </dgm:pt>
    <dgm:pt modelId="{75DCEC28-8578-4A52-8BF1-8C70F34199CD}">
      <dgm:prSet/>
      <dgm:spPr/>
      <dgm:t>
        <a:bodyPr/>
        <a:lstStyle/>
        <a:p>
          <a:pPr algn="l"/>
          <a:r>
            <a:rPr lang="it-IT"/>
            <a:t>Cognome</a:t>
          </a:r>
        </a:p>
      </dgm:t>
    </dgm:pt>
    <dgm:pt modelId="{6DA98939-5B0E-4976-AE2E-C1878BE4A48E}" type="parTrans" cxnId="{0804E863-D0F9-449A-848E-C78945283874}">
      <dgm:prSet/>
      <dgm:spPr/>
      <dgm:t>
        <a:bodyPr/>
        <a:lstStyle/>
        <a:p>
          <a:endParaRPr lang="it-IT"/>
        </a:p>
      </dgm:t>
    </dgm:pt>
    <dgm:pt modelId="{6306E723-4759-4632-95CA-27E04207D082}" type="sibTrans" cxnId="{0804E863-D0F9-449A-848E-C78945283874}">
      <dgm:prSet/>
      <dgm:spPr/>
      <dgm:t>
        <a:bodyPr/>
        <a:lstStyle/>
        <a:p>
          <a:endParaRPr lang="it-IT"/>
        </a:p>
      </dgm:t>
    </dgm:pt>
    <dgm:pt modelId="{E4375918-1371-4782-A4A7-7C026949DC46}" type="pres">
      <dgm:prSet presAssocID="{C8EBBC24-9C96-4F3D-80E6-10089E061EBC}" presName="diagram" presStyleCnt="0">
        <dgm:presLayoutVars>
          <dgm:dir/>
          <dgm:resizeHandles val="exact"/>
        </dgm:presLayoutVars>
      </dgm:prSet>
      <dgm:spPr/>
    </dgm:pt>
    <dgm:pt modelId="{0FF748ED-2753-4AEA-92E8-2C90DFEA3BDA}" type="pres">
      <dgm:prSet presAssocID="{782DADF5-5936-467B-A8C4-9004641399B2}" presName="node" presStyleLbl="node1" presStyleIdx="0" presStyleCnt="1">
        <dgm:presLayoutVars>
          <dgm:bulletEnabled val="1"/>
        </dgm:presLayoutVars>
      </dgm:prSet>
      <dgm:spPr/>
    </dgm:pt>
  </dgm:ptLst>
  <dgm:cxnLst>
    <dgm:cxn modelId="{8766AB1C-3FD2-453C-A02F-0B09BDC6DFAA}" type="presOf" srcId="{782DADF5-5936-467B-A8C4-9004641399B2}" destId="{0FF748ED-2753-4AEA-92E8-2C90DFEA3BDA}" srcOrd="0" destOrd="0" presId="urn:microsoft.com/office/officeart/2005/8/layout/default"/>
    <dgm:cxn modelId="{0CF4CE24-9FA5-4417-8696-7DE371F19CDD}" type="presOf" srcId="{2AAB8337-F5D4-4731-98E6-CBDCE191710C}" destId="{0FF748ED-2753-4AEA-92E8-2C90DFEA3BDA}" srcOrd="0" destOrd="1" presId="urn:microsoft.com/office/officeart/2005/8/layout/default"/>
    <dgm:cxn modelId="{0804E863-D0F9-449A-848E-C78945283874}" srcId="{782DADF5-5936-467B-A8C4-9004641399B2}" destId="{75DCEC28-8578-4A52-8BF1-8C70F34199CD}" srcOrd="2" destOrd="0" parTransId="{6DA98939-5B0E-4976-AE2E-C1878BE4A48E}" sibTransId="{6306E723-4759-4632-95CA-27E04207D082}"/>
    <dgm:cxn modelId="{8CB9EF65-5305-4CD4-B8F3-34814F4C5BE1}" type="presOf" srcId="{C8EBBC24-9C96-4F3D-80E6-10089E061EBC}" destId="{E4375918-1371-4782-A4A7-7C026949DC46}" srcOrd="0" destOrd="0" presId="urn:microsoft.com/office/officeart/2005/8/layout/default"/>
    <dgm:cxn modelId="{911C8D7D-53CB-49D8-91A6-27727D4B449F}" srcId="{C8EBBC24-9C96-4F3D-80E6-10089E061EBC}" destId="{782DADF5-5936-467B-A8C4-9004641399B2}" srcOrd="0" destOrd="0" parTransId="{E75B76F6-B105-407C-80D7-9F9E51AC36F3}" sibTransId="{465B0DC4-4131-45B2-A962-138051C656DF}"/>
    <dgm:cxn modelId="{8414CC91-C682-4E58-AF4A-D2B618FCCEA3}" type="presOf" srcId="{75DCEC28-8578-4A52-8BF1-8C70F34199CD}" destId="{0FF748ED-2753-4AEA-92E8-2C90DFEA3BDA}" srcOrd="0" destOrd="3" presId="urn:microsoft.com/office/officeart/2005/8/layout/default"/>
    <dgm:cxn modelId="{4DBC0499-2018-4FB5-8C01-4092E1CD41DD}" srcId="{782DADF5-5936-467B-A8C4-9004641399B2}" destId="{040DC069-6FCE-4D94-A921-C39152EDBF10}" srcOrd="1" destOrd="0" parTransId="{9FF94687-4EF5-4AE7-A206-9092B2FD9BD6}" sibTransId="{76F43F49-56AD-439F-9E84-68C1066863A3}"/>
    <dgm:cxn modelId="{5A569FB7-D6A3-439B-A7C3-3FAD4F977E86}" srcId="{782DADF5-5936-467B-A8C4-9004641399B2}" destId="{2AAB8337-F5D4-4731-98E6-CBDCE191710C}" srcOrd="0" destOrd="0" parTransId="{D932BF7A-9BAF-41F2-99A0-2FE5A21F4F26}" sibTransId="{9FCCC46A-2928-4E18-BFF1-CB28EB64C233}"/>
    <dgm:cxn modelId="{635A7EC9-6C52-43F1-843B-5385CF3A02A4}" type="presOf" srcId="{040DC069-6FCE-4D94-A921-C39152EDBF10}" destId="{0FF748ED-2753-4AEA-92E8-2C90DFEA3BDA}" srcOrd="0" destOrd="2" presId="urn:microsoft.com/office/officeart/2005/8/layout/default"/>
    <dgm:cxn modelId="{12DEA0B9-7A59-4E1F-AD5E-3F5D869724DC}" type="presParOf" srcId="{E4375918-1371-4782-A4A7-7C026949DC46}" destId="{0FF748ED-2753-4AEA-92E8-2C90DFEA3BD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1F5E5198-85CC-4A15-8066-120D244B405E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583DD9FC-CA33-4CF9-8CE7-EF107BFF7566}">
      <dgm:prSet/>
      <dgm:spPr/>
      <dgm:t>
        <a:bodyPr/>
        <a:lstStyle/>
        <a:p>
          <a:r>
            <a:rPr lang="it-IT"/>
            <a:t>ORA PASSIAMO ALLA PRATICA</a:t>
          </a:r>
        </a:p>
      </dgm:t>
    </dgm:pt>
    <dgm:pt modelId="{C8AD2A4D-97E3-4796-B90A-30CC980D4FC0}" type="parTrans" cxnId="{1495EE1A-44B4-4C9D-9E42-F9F93CBB45BC}">
      <dgm:prSet/>
      <dgm:spPr/>
      <dgm:t>
        <a:bodyPr/>
        <a:lstStyle/>
        <a:p>
          <a:endParaRPr lang="it-IT"/>
        </a:p>
      </dgm:t>
    </dgm:pt>
    <dgm:pt modelId="{ACA6A202-6832-427F-86FC-E116E1D462A9}" type="sibTrans" cxnId="{1495EE1A-44B4-4C9D-9E42-F9F93CBB45BC}">
      <dgm:prSet/>
      <dgm:spPr/>
      <dgm:t>
        <a:bodyPr/>
        <a:lstStyle/>
        <a:p>
          <a:endParaRPr lang="it-IT"/>
        </a:p>
      </dgm:t>
    </dgm:pt>
    <dgm:pt modelId="{CC8786A2-04D3-4C2B-A49F-4B82F331EC09}" type="pres">
      <dgm:prSet presAssocID="{1F5E5198-85CC-4A15-8066-120D244B405E}" presName="Name0" presStyleCnt="0">
        <dgm:presLayoutVars>
          <dgm:dir/>
          <dgm:resizeHandles val="exact"/>
        </dgm:presLayoutVars>
      </dgm:prSet>
      <dgm:spPr/>
    </dgm:pt>
    <dgm:pt modelId="{38533744-D790-4D17-91C4-AB6C98D40DEA}" type="pres">
      <dgm:prSet presAssocID="{583DD9FC-CA33-4CF9-8CE7-EF107BFF7566}" presName="node" presStyleLbl="node1" presStyleIdx="0" presStyleCnt="1">
        <dgm:presLayoutVars>
          <dgm:bulletEnabled val="1"/>
        </dgm:presLayoutVars>
      </dgm:prSet>
      <dgm:spPr/>
    </dgm:pt>
  </dgm:ptLst>
  <dgm:cxnLst>
    <dgm:cxn modelId="{FBAA4912-0A0E-4EBA-8552-3396A4F9CA6F}" type="presOf" srcId="{1F5E5198-85CC-4A15-8066-120D244B405E}" destId="{CC8786A2-04D3-4C2B-A49F-4B82F331EC09}" srcOrd="0" destOrd="0" presId="urn:microsoft.com/office/officeart/2005/8/layout/process1"/>
    <dgm:cxn modelId="{1495EE1A-44B4-4C9D-9E42-F9F93CBB45BC}" srcId="{1F5E5198-85CC-4A15-8066-120D244B405E}" destId="{583DD9FC-CA33-4CF9-8CE7-EF107BFF7566}" srcOrd="0" destOrd="0" parTransId="{C8AD2A4D-97E3-4796-B90A-30CC980D4FC0}" sibTransId="{ACA6A202-6832-427F-86FC-E116E1D462A9}"/>
    <dgm:cxn modelId="{0CCE9D57-4F96-4619-AB1E-A7EBAE355AA1}" type="presOf" srcId="{583DD9FC-CA33-4CF9-8CE7-EF107BFF7566}" destId="{38533744-D790-4D17-91C4-AB6C98D40DEA}" srcOrd="0" destOrd="0" presId="urn:microsoft.com/office/officeart/2005/8/layout/process1"/>
    <dgm:cxn modelId="{E911777F-AF3E-4EB5-9517-76E57BB65E82}" type="presParOf" srcId="{CC8786A2-04D3-4C2B-A49F-4B82F331EC09}" destId="{38533744-D790-4D17-91C4-AB6C98D40DE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4EDC89-72DF-4B47-97CE-14D42E275678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8D7CD7A5-A100-4F06-B8E9-0E92951C7F2A}">
      <dgm:prSet/>
      <dgm:spPr/>
      <dgm:t>
        <a:bodyPr/>
        <a:lstStyle/>
        <a:p>
          <a:r>
            <a:rPr lang="it-IT"/>
            <a:t>Fare la progettazione concettuale di un database</a:t>
          </a:r>
        </a:p>
      </dgm:t>
    </dgm:pt>
    <dgm:pt modelId="{6852674B-028E-4438-9B5C-0DB0272E0973}" type="parTrans" cxnId="{7E32A5DC-7649-4BC2-BAE0-EA61BF5238C3}">
      <dgm:prSet/>
      <dgm:spPr/>
      <dgm:t>
        <a:bodyPr/>
        <a:lstStyle/>
        <a:p>
          <a:endParaRPr lang="it-IT"/>
        </a:p>
      </dgm:t>
    </dgm:pt>
    <dgm:pt modelId="{8BC60B80-7A2C-49C3-B12F-8B0C9FBAE24A}" type="sibTrans" cxnId="{7E32A5DC-7649-4BC2-BAE0-EA61BF5238C3}">
      <dgm:prSet/>
      <dgm:spPr/>
      <dgm:t>
        <a:bodyPr/>
        <a:lstStyle/>
        <a:p>
          <a:endParaRPr lang="it-IT"/>
        </a:p>
      </dgm:t>
    </dgm:pt>
    <dgm:pt modelId="{F8C273C7-9D12-480A-83A2-65A6CB4F27F3}" type="pres">
      <dgm:prSet presAssocID="{EE4EDC89-72DF-4B47-97CE-14D42E275678}" presName="Name0" presStyleCnt="0">
        <dgm:presLayoutVars>
          <dgm:dir/>
          <dgm:resizeHandles val="exact"/>
        </dgm:presLayoutVars>
      </dgm:prSet>
      <dgm:spPr/>
    </dgm:pt>
    <dgm:pt modelId="{D34EB5C5-39D0-4E14-B285-5759092061AC}" type="pres">
      <dgm:prSet presAssocID="{8D7CD7A5-A100-4F06-B8E9-0E92951C7F2A}" presName="node" presStyleLbl="node1" presStyleIdx="0" presStyleCnt="1">
        <dgm:presLayoutVars>
          <dgm:bulletEnabled val="1"/>
        </dgm:presLayoutVars>
      </dgm:prSet>
      <dgm:spPr/>
    </dgm:pt>
  </dgm:ptLst>
  <dgm:cxnLst>
    <dgm:cxn modelId="{6627D80C-70AC-4147-8B60-76D4D4BC669B}" type="presOf" srcId="{8D7CD7A5-A100-4F06-B8E9-0E92951C7F2A}" destId="{D34EB5C5-39D0-4E14-B285-5759092061AC}" srcOrd="0" destOrd="0" presId="urn:microsoft.com/office/officeart/2005/8/layout/process1"/>
    <dgm:cxn modelId="{CCDD314A-FD6E-49C3-8BF7-DC1F913339CE}" type="presOf" srcId="{EE4EDC89-72DF-4B47-97CE-14D42E275678}" destId="{F8C273C7-9D12-480A-83A2-65A6CB4F27F3}" srcOrd="0" destOrd="0" presId="urn:microsoft.com/office/officeart/2005/8/layout/process1"/>
    <dgm:cxn modelId="{7E32A5DC-7649-4BC2-BAE0-EA61BF5238C3}" srcId="{EE4EDC89-72DF-4B47-97CE-14D42E275678}" destId="{8D7CD7A5-A100-4F06-B8E9-0E92951C7F2A}" srcOrd="0" destOrd="0" parTransId="{6852674B-028E-4438-9B5C-0DB0272E0973}" sibTransId="{8BC60B80-7A2C-49C3-B12F-8B0C9FBAE24A}"/>
    <dgm:cxn modelId="{4B37A772-6655-4FD5-B2A4-B6BF030D05DD}" type="presParOf" srcId="{F8C273C7-9D12-480A-83A2-65A6CB4F27F3}" destId="{D34EB5C5-39D0-4E14-B285-5759092061A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EC0AB3-84F9-4411-87E7-CB2DFD57BC80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9D359BBA-9CF6-4385-944C-4DEEAD866FD6}">
      <dgm:prSet/>
      <dgm:spPr/>
      <dgm:t>
        <a:bodyPr/>
        <a:lstStyle/>
        <a:p>
          <a:r>
            <a:rPr lang="it-IT"/>
            <a:t>Analizzare le caratteristiche di una realtà indipendentemente dagli eventi che in essa accadono</a:t>
          </a:r>
        </a:p>
      </dgm:t>
    </dgm:pt>
    <dgm:pt modelId="{31A61D29-50E3-44D3-8E4F-2DEE7C9B0AF9}" type="parTrans" cxnId="{493A7689-86A3-4DCB-9D51-3029FBF7EAFF}">
      <dgm:prSet/>
      <dgm:spPr/>
      <dgm:t>
        <a:bodyPr/>
        <a:lstStyle/>
        <a:p>
          <a:endParaRPr lang="it-IT"/>
        </a:p>
      </dgm:t>
    </dgm:pt>
    <dgm:pt modelId="{3CE835BF-92CB-4400-B4C2-A62DDEB3A817}" type="sibTrans" cxnId="{493A7689-86A3-4DCB-9D51-3029FBF7EAFF}">
      <dgm:prSet/>
      <dgm:spPr/>
      <dgm:t>
        <a:bodyPr/>
        <a:lstStyle/>
        <a:p>
          <a:endParaRPr lang="it-IT"/>
        </a:p>
      </dgm:t>
    </dgm:pt>
    <dgm:pt modelId="{8669C85C-3044-4B5C-9BAF-C613BDE677C1}" type="pres">
      <dgm:prSet presAssocID="{A3EC0AB3-84F9-4411-87E7-CB2DFD57BC80}" presName="Name0" presStyleCnt="0">
        <dgm:presLayoutVars>
          <dgm:dir/>
          <dgm:resizeHandles val="exact"/>
        </dgm:presLayoutVars>
      </dgm:prSet>
      <dgm:spPr/>
    </dgm:pt>
    <dgm:pt modelId="{AD37628A-BB21-47BC-ACB2-0D3651DAB20D}" type="pres">
      <dgm:prSet presAssocID="{9D359BBA-9CF6-4385-944C-4DEEAD866FD6}" presName="node" presStyleLbl="node1" presStyleIdx="0" presStyleCnt="1">
        <dgm:presLayoutVars>
          <dgm:bulletEnabled val="1"/>
        </dgm:presLayoutVars>
      </dgm:prSet>
      <dgm:spPr/>
    </dgm:pt>
  </dgm:ptLst>
  <dgm:cxnLst>
    <dgm:cxn modelId="{D208272D-2BCD-4032-9600-66A8AC21D086}" type="presOf" srcId="{A3EC0AB3-84F9-4411-87E7-CB2DFD57BC80}" destId="{8669C85C-3044-4B5C-9BAF-C613BDE677C1}" srcOrd="0" destOrd="0" presId="urn:microsoft.com/office/officeart/2005/8/layout/process1"/>
    <dgm:cxn modelId="{CF55392E-1700-44EA-A41B-56886AB64D82}" type="presOf" srcId="{9D359BBA-9CF6-4385-944C-4DEEAD866FD6}" destId="{AD37628A-BB21-47BC-ACB2-0D3651DAB20D}" srcOrd="0" destOrd="0" presId="urn:microsoft.com/office/officeart/2005/8/layout/process1"/>
    <dgm:cxn modelId="{493A7689-86A3-4DCB-9D51-3029FBF7EAFF}" srcId="{A3EC0AB3-84F9-4411-87E7-CB2DFD57BC80}" destId="{9D359BBA-9CF6-4385-944C-4DEEAD866FD6}" srcOrd="0" destOrd="0" parTransId="{31A61D29-50E3-44D3-8E4F-2DEE7C9B0AF9}" sibTransId="{3CE835BF-92CB-4400-B4C2-A62DDEB3A817}"/>
    <dgm:cxn modelId="{B1AA6023-0730-4033-8A7E-3BB38D869CEB}" type="presParOf" srcId="{8669C85C-3044-4B5C-9BAF-C613BDE677C1}" destId="{AD37628A-BB21-47BC-ACB2-0D3651DAB20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D3F02F-0212-4A87-807C-9F93D638744F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52A93352-182B-42B1-BFB2-6EEF755EC9EE}">
      <dgm:prSet/>
      <dgm:spPr/>
      <dgm:t>
        <a:bodyPr/>
        <a:lstStyle/>
        <a:p>
          <a:r>
            <a:rPr lang="it-IT"/>
            <a:t>Sono ciò che esiste all'interno della realtà e di cui voglio tenere traccia in tabelle</a:t>
          </a:r>
        </a:p>
      </dgm:t>
    </dgm:pt>
    <dgm:pt modelId="{F4B1F64B-DB83-4FBF-8D06-252EF9E5A992}" type="parTrans" cxnId="{A2F3A6E7-8C88-407D-8C3F-97F007B94693}">
      <dgm:prSet/>
      <dgm:spPr/>
      <dgm:t>
        <a:bodyPr/>
        <a:lstStyle/>
        <a:p>
          <a:endParaRPr lang="it-IT"/>
        </a:p>
      </dgm:t>
    </dgm:pt>
    <dgm:pt modelId="{445F4EB0-F047-4F38-90BD-4980C661857A}" type="sibTrans" cxnId="{A2F3A6E7-8C88-407D-8C3F-97F007B94693}">
      <dgm:prSet/>
      <dgm:spPr/>
      <dgm:t>
        <a:bodyPr/>
        <a:lstStyle/>
        <a:p>
          <a:endParaRPr lang="it-IT"/>
        </a:p>
      </dgm:t>
    </dgm:pt>
    <dgm:pt modelId="{02997B84-F518-4CFB-8F43-7579B294A01E}" type="pres">
      <dgm:prSet presAssocID="{84D3F02F-0212-4A87-807C-9F93D638744F}" presName="Name0" presStyleCnt="0">
        <dgm:presLayoutVars>
          <dgm:dir/>
          <dgm:resizeHandles val="exact"/>
        </dgm:presLayoutVars>
      </dgm:prSet>
      <dgm:spPr/>
    </dgm:pt>
    <dgm:pt modelId="{4C0606E6-A1CE-42AC-9191-BE443F965DBF}" type="pres">
      <dgm:prSet presAssocID="{52A93352-182B-42B1-BFB2-6EEF755EC9EE}" presName="node" presStyleLbl="node1" presStyleIdx="0" presStyleCnt="1">
        <dgm:presLayoutVars>
          <dgm:bulletEnabled val="1"/>
        </dgm:presLayoutVars>
      </dgm:prSet>
      <dgm:spPr/>
    </dgm:pt>
  </dgm:ptLst>
  <dgm:cxnLst>
    <dgm:cxn modelId="{E9E26308-85B2-47A3-9F6B-792189B84B71}" type="presOf" srcId="{84D3F02F-0212-4A87-807C-9F93D638744F}" destId="{02997B84-F518-4CFB-8F43-7579B294A01E}" srcOrd="0" destOrd="0" presId="urn:microsoft.com/office/officeart/2005/8/layout/process1"/>
    <dgm:cxn modelId="{4C75711C-264D-4FCB-873D-1507642B337F}" type="presOf" srcId="{52A93352-182B-42B1-BFB2-6EEF755EC9EE}" destId="{4C0606E6-A1CE-42AC-9191-BE443F965DBF}" srcOrd="0" destOrd="0" presId="urn:microsoft.com/office/officeart/2005/8/layout/process1"/>
    <dgm:cxn modelId="{A2F3A6E7-8C88-407D-8C3F-97F007B94693}" srcId="{84D3F02F-0212-4A87-807C-9F93D638744F}" destId="{52A93352-182B-42B1-BFB2-6EEF755EC9EE}" srcOrd="0" destOrd="0" parTransId="{F4B1F64B-DB83-4FBF-8D06-252EF9E5A992}" sibTransId="{445F4EB0-F047-4F38-90BD-4980C661857A}"/>
    <dgm:cxn modelId="{B4CC2A47-79A9-490A-84A5-1379A7C63854}" type="presParOf" srcId="{02997B84-F518-4CFB-8F43-7579B294A01E}" destId="{4C0606E6-A1CE-42AC-9191-BE443F965DB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BAE86C3-A4E2-4BAC-A802-35FA539B1A80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051B71EE-7B01-4AFD-9FD9-1B7CD93567FD}">
      <dgm:prSet/>
      <dgm:spPr/>
      <dgm:t>
        <a:bodyPr/>
        <a:lstStyle/>
        <a:p>
          <a:r>
            <a:rPr lang="it-IT"/>
            <a:t>Persona</a:t>
          </a:r>
        </a:p>
      </dgm:t>
    </dgm:pt>
    <dgm:pt modelId="{6E50F4C6-949A-420D-B1B2-2DDF55ADBAF1}" type="parTrans" cxnId="{DAB67FE7-B342-43B4-BD47-E2BFE01823BE}">
      <dgm:prSet/>
      <dgm:spPr/>
      <dgm:t>
        <a:bodyPr/>
        <a:lstStyle/>
        <a:p>
          <a:endParaRPr lang="it-IT"/>
        </a:p>
      </dgm:t>
    </dgm:pt>
    <dgm:pt modelId="{8D96C0C7-2313-449C-A90B-4F2A123511A8}" type="sibTrans" cxnId="{DAB67FE7-B342-43B4-BD47-E2BFE01823BE}">
      <dgm:prSet/>
      <dgm:spPr/>
      <dgm:t>
        <a:bodyPr/>
        <a:lstStyle/>
        <a:p>
          <a:endParaRPr lang="it-IT"/>
        </a:p>
      </dgm:t>
    </dgm:pt>
    <dgm:pt modelId="{09605929-9F16-4848-A40E-D6DCEE7A70D1}">
      <dgm:prSet/>
      <dgm:spPr/>
      <dgm:t>
        <a:bodyPr/>
        <a:lstStyle/>
        <a:p>
          <a:r>
            <a:rPr lang="it-IT"/>
            <a:t>Macchina</a:t>
          </a:r>
        </a:p>
      </dgm:t>
    </dgm:pt>
    <dgm:pt modelId="{3BD5568A-F4C8-4EC2-B0A0-D1EDCA5190A9}" type="parTrans" cxnId="{F4CC77C6-943C-4DD9-B15A-8F7AADF09EB0}">
      <dgm:prSet/>
      <dgm:spPr/>
      <dgm:t>
        <a:bodyPr/>
        <a:lstStyle/>
        <a:p>
          <a:endParaRPr lang="it-IT"/>
        </a:p>
      </dgm:t>
    </dgm:pt>
    <dgm:pt modelId="{7887ED92-3899-472B-9B1B-A07DFE3D1E18}" type="sibTrans" cxnId="{F4CC77C6-943C-4DD9-B15A-8F7AADF09EB0}">
      <dgm:prSet/>
      <dgm:spPr/>
      <dgm:t>
        <a:bodyPr/>
        <a:lstStyle/>
        <a:p>
          <a:endParaRPr lang="it-IT"/>
        </a:p>
      </dgm:t>
    </dgm:pt>
    <dgm:pt modelId="{F4EC4F33-144B-440C-9F69-F8F5BB0A149C}">
      <dgm:prSet/>
      <dgm:spPr/>
      <dgm:t>
        <a:bodyPr/>
        <a:lstStyle/>
        <a:p>
          <a:r>
            <a:rPr lang="it-IT"/>
            <a:t>Reparto di un ospedale</a:t>
          </a:r>
        </a:p>
      </dgm:t>
    </dgm:pt>
    <dgm:pt modelId="{3D31D411-5EAC-486F-808F-077D2C2E1074}" type="parTrans" cxnId="{54704E44-38A7-4E9A-B11D-BA86B6770C00}">
      <dgm:prSet/>
      <dgm:spPr/>
      <dgm:t>
        <a:bodyPr/>
        <a:lstStyle/>
        <a:p>
          <a:endParaRPr lang="it-IT"/>
        </a:p>
      </dgm:t>
    </dgm:pt>
    <dgm:pt modelId="{6D0D116F-F202-4586-87AA-D56D050BD80B}" type="sibTrans" cxnId="{54704E44-38A7-4E9A-B11D-BA86B6770C00}">
      <dgm:prSet/>
      <dgm:spPr/>
      <dgm:t>
        <a:bodyPr/>
        <a:lstStyle/>
        <a:p>
          <a:endParaRPr lang="it-IT"/>
        </a:p>
      </dgm:t>
    </dgm:pt>
    <dgm:pt modelId="{621FCA5E-D52C-424F-9A1F-BBA078B095C0}">
      <dgm:prSet/>
      <dgm:spPr/>
      <dgm:t>
        <a:bodyPr/>
        <a:lstStyle/>
        <a:p>
          <a:r>
            <a:rPr lang="it-IT"/>
            <a:t>Autobus</a:t>
          </a:r>
        </a:p>
      </dgm:t>
    </dgm:pt>
    <dgm:pt modelId="{07B42C54-657E-4E82-BAD5-BB21975B1EC1}" type="parTrans" cxnId="{25EC6755-E410-4B25-B471-88AE7B9B385F}">
      <dgm:prSet/>
      <dgm:spPr/>
      <dgm:t>
        <a:bodyPr/>
        <a:lstStyle/>
        <a:p>
          <a:endParaRPr lang="it-IT"/>
        </a:p>
      </dgm:t>
    </dgm:pt>
    <dgm:pt modelId="{C4AFE75D-62B1-42C2-AD29-653C2B6797DD}" type="sibTrans" cxnId="{25EC6755-E410-4B25-B471-88AE7B9B385F}">
      <dgm:prSet/>
      <dgm:spPr/>
      <dgm:t>
        <a:bodyPr/>
        <a:lstStyle/>
        <a:p>
          <a:endParaRPr lang="it-IT"/>
        </a:p>
      </dgm:t>
    </dgm:pt>
    <dgm:pt modelId="{25BE2CD8-8F60-4830-B672-FF7BE3099F9A}">
      <dgm:prSet/>
      <dgm:spPr/>
      <dgm:t>
        <a:bodyPr/>
        <a:lstStyle/>
        <a:p>
          <a:r>
            <a:rPr lang="it-IT"/>
            <a:t>Musicista</a:t>
          </a:r>
        </a:p>
      </dgm:t>
    </dgm:pt>
    <dgm:pt modelId="{A8F4BF32-7737-428A-9A16-E2408EFC554F}" type="parTrans" cxnId="{3EE5B605-B8A1-44E4-8B18-550DECF61911}">
      <dgm:prSet/>
      <dgm:spPr/>
      <dgm:t>
        <a:bodyPr/>
        <a:lstStyle/>
        <a:p>
          <a:endParaRPr lang="it-IT"/>
        </a:p>
      </dgm:t>
    </dgm:pt>
    <dgm:pt modelId="{4F7FA04C-A36E-4622-89E5-FA0877F9BF84}" type="sibTrans" cxnId="{3EE5B605-B8A1-44E4-8B18-550DECF61911}">
      <dgm:prSet/>
      <dgm:spPr/>
      <dgm:t>
        <a:bodyPr/>
        <a:lstStyle/>
        <a:p>
          <a:endParaRPr lang="it-IT"/>
        </a:p>
      </dgm:t>
    </dgm:pt>
    <dgm:pt modelId="{816CB236-30FA-453A-9C06-88A30643CE1B}">
      <dgm:prSet/>
      <dgm:spPr/>
      <dgm:t>
        <a:bodyPr/>
        <a:lstStyle/>
        <a:p>
          <a:r>
            <a:rPr lang="it-IT"/>
            <a:t>Casa</a:t>
          </a:r>
        </a:p>
      </dgm:t>
    </dgm:pt>
    <dgm:pt modelId="{DC0EC3CE-C5B6-413E-A76A-00031BE7CAEE}" type="parTrans" cxnId="{D6E66465-4495-4CCB-88D0-C3348869B705}">
      <dgm:prSet/>
      <dgm:spPr/>
      <dgm:t>
        <a:bodyPr/>
        <a:lstStyle/>
        <a:p>
          <a:endParaRPr lang="it-IT"/>
        </a:p>
      </dgm:t>
    </dgm:pt>
    <dgm:pt modelId="{7807A0EA-42D6-47E1-B618-5A48C9A405E3}" type="sibTrans" cxnId="{D6E66465-4495-4CCB-88D0-C3348869B705}">
      <dgm:prSet/>
      <dgm:spPr/>
      <dgm:t>
        <a:bodyPr/>
        <a:lstStyle/>
        <a:p>
          <a:endParaRPr lang="it-IT"/>
        </a:p>
      </dgm:t>
    </dgm:pt>
    <dgm:pt modelId="{05CFBD31-AF04-41A0-BAB4-3A96BE8D5F3E}" type="pres">
      <dgm:prSet presAssocID="{FBAE86C3-A4E2-4BAC-A802-35FA539B1A80}" presName="diagram" presStyleCnt="0">
        <dgm:presLayoutVars>
          <dgm:dir/>
          <dgm:resizeHandles val="exact"/>
        </dgm:presLayoutVars>
      </dgm:prSet>
      <dgm:spPr/>
    </dgm:pt>
    <dgm:pt modelId="{CD7EB896-CCED-4333-AF17-78845E8F2C2B}" type="pres">
      <dgm:prSet presAssocID="{051B71EE-7B01-4AFD-9FD9-1B7CD93567FD}" presName="node" presStyleLbl="node1" presStyleIdx="0" presStyleCnt="6">
        <dgm:presLayoutVars>
          <dgm:bulletEnabled val="1"/>
        </dgm:presLayoutVars>
      </dgm:prSet>
      <dgm:spPr/>
    </dgm:pt>
    <dgm:pt modelId="{1611D573-E5E2-4935-A1B4-DAFB03E37E07}" type="pres">
      <dgm:prSet presAssocID="{8D96C0C7-2313-449C-A90B-4F2A123511A8}" presName="sibTrans" presStyleCnt="0"/>
      <dgm:spPr/>
    </dgm:pt>
    <dgm:pt modelId="{FC539238-8A24-4E84-9AFD-133E9F237C1E}" type="pres">
      <dgm:prSet presAssocID="{09605929-9F16-4848-A40E-D6DCEE7A70D1}" presName="node" presStyleLbl="node1" presStyleIdx="1" presStyleCnt="6">
        <dgm:presLayoutVars>
          <dgm:bulletEnabled val="1"/>
        </dgm:presLayoutVars>
      </dgm:prSet>
      <dgm:spPr/>
    </dgm:pt>
    <dgm:pt modelId="{3E7DD88A-8202-4B05-AFAB-006B79A79CC1}" type="pres">
      <dgm:prSet presAssocID="{7887ED92-3899-472B-9B1B-A07DFE3D1E18}" presName="sibTrans" presStyleCnt="0"/>
      <dgm:spPr/>
    </dgm:pt>
    <dgm:pt modelId="{4A47414D-4F3F-4E42-8033-1BB0BB4E1973}" type="pres">
      <dgm:prSet presAssocID="{F4EC4F33-144B-440C-9F69-F8F5BB0A149C}" presName="node" presStyleLbl="node1" presStyleIdx="2" presStyleCnt="6">
        <dgm:presLayoutVars>
          <dgm:bulletEnabled val="1"/>
        </dgm:presLayoutVars>
      </dgm:prSet>
      <dgm:spPr/>
    </dgm:pt>
    <dgm:pt modelId="{FFC237C5-86BE-4016-ADFB-A133EB65C9F3}" type="pres">
      <dgm:prSet presAssocID="{6D0D116F-F202-4586-87AA-D56D050BD80B}" presName="sibTrans" presStyleCnt="0"/>
      <dgm:spPr/>
    </dgm:pt>
    <dgm:pt modelId="{94F77784-2257-4B1D-9A8E-7BCC6170DEA3}" type="pres">
      <dgm:prSet presAssocID="{621FCA5E-D52C-424F-9A1F-BBA078B095C0}" presName="node" presStyleLbl="node1" presStyleIdx="3" presStyleCnt="6">
        <dgm:presLayoutVars>
          <dgm:bulletEnabled val="1"/>
        </dgm:presLayoutVars>
      </dgm:prSet>
      <dgm:spPr/>
    </dgm:pt>
    <dgm:pt modelId="{EBECC36E-F08C-407D-B42F-6EAC17FAF63E}" type="pres">
      <dgm:prSet presAssocID="{C4AFE75D-62B1-42C2-AD29-653C2B6797DD}" presName="sibTrans" presStyleCnt="0"/>
      <dgm:spPr/>
    </dgm:pt>
    <dgm:pt modelId="{ECAC7C20-2D46-45E7-A707-7E9434C81C67}" type="pres">
      <dgm:prSet presAssocID="{25BE2CD8-8F60-4830-B672-FF7BE3099F9A}" presName="node" presStyleLbl="node1" presStyleIdx="4" presStyleCnt="6">
        <dgm:presLayoutVars>
          <dgm:bulletEnabled val="1"/>
        </dgm:presLayoutVars>
      </dgm:prSet>
      <dgm:spPr/>
    </dgm:pt>
    <dgm:pt modelId="{2B04A39E-8031-4CEE-A5DF-7B0937A5E69E}" type="pres">
      <dgm:prSet presAssocID="{4F7FA04C-A36E-4622-89E5-FA0877F9BF84}" presName="sibTrans" presStyleCnt="0"/>
      <dgm:spPr/>
    </dgm:pt>
    <dgm:pt modelId="{C02A88C4-BAB7-4DA0-9834-B38BBAEC85CF}" type="pres">
      <dgm:prSet presAssocID="{816CB236-30FA-453A-9C06-88A30643CE1B}" presName="node" presStyleLbl="node1" presStyleIdx="5" presStyleCnt="6">
        <dgm:presLayoutVars>
          <dgm:bulletEnabled val="1"/>
        </dgm:presLayoutVars>
      </dgm:prSet>
      <dgm:spPr/>
    </dgm:pt>
  </dgm:ptLst>
  <dgm:cxnLst>
    <dgm:cxn modelId="{3EE5B605-B8A1-44E4-8B18-550DECF61911}" srcId="{FBAE86C3-A4E2-4BAC-A802-35FA539B1A80}" destId="{25BE2CD8-8F60-4830-B672-FF7BE3099F9A}" srcOrd="4" destOrd="0" parTransId="{A8F4BF32-7737-428A-9A16-E2408EFC554F}" sibTransId="{4F7FA04C-A36E-4622-89E5-FA0877F9BF84}"/>
    <dgm:cxn modelId="{9A69812B-BB94-4F87-BFEE-D6C448504D9F}" type="presOf" srcId="{25BE2CD8-8F60-4830-B672-FF7BE3099F9A}" destId="{ECAC7C20-2D46-45E7-A707-7E9434C81C67}" srcOrd="0" destOrd="0" presId="urn:microsoft.com/office/officeart/2005/8/layout/default"/>
    <dgm:cxn modelId="{352DBD3E-FCF5-4728-A0F8-0E5302DBC39E}" type="presOf" srcId="{F4EC4F33-144B-440C-9F69-F8F5BB0A149C}" destId="{4A47414D-4F3F-4E42-8033-1BB0BB4E1973}" srcOrd="0" destOrd="0" presId="urn:microsoft.com/office/officeart/2005/8/layout/default"/>
    <dgm:cxn modelId="{54704E44-38A7-4E9A-B11D-BA86B6770C00}" srcId="{FBAE86C3-A4E2-4BAC-A802-35FA539B1A80}" destId="{F4EC4F33-144B-440C-9F69-F8F5BB0A149C}" srcOrd="2" destOrd="0" parTransId="{3D31D411-5EAC-486F-808F-077D2C2E1074}" sibTransId="{6D0D116F-F202-4586-87AA-D56D050BD80B}"/>
    <dgm:cxn modelId="{D6E66465-4495-4CCB-88D0-C3348869B705}" srcId="{FBAE86C3-A4E2-4BAC-A802-35FA539B1A80}" destId="{816CB236-30FA-453A-9C06-88A30643CE1B}" srcOrd="5" destOrd="0" parTransId="{DC0EC3CE-C5B6-413E-A76A-00031BE7CAEE}" sibTransId="{7807A0EA-42D6-47E1-B618-5A48C9A405E3}"/>
    <dgm:cxn modelId="{60D3876E-41EF-4775-9666-3F93AC737271}" type="presOf" srcId="{816CB236-30FA-453A-9C06-88A30643CE1B}" destId="{C02A88C4-BAB7-4DA0-9834-B38BBAEC85CF}" srcOrd="0" destOrd="0" presId="urn:microsoft.com/office/officeart/2005/8/layout/default"/>
    <dgm:cxn modelId="{25EC6755-E410-4B25-B471-88AE7B9B385F}" srcId="{FBAE86C3-A4E2-4BAC-A802-35FA539B1A80}" destId="{621FCA5E-D52C-424F-9A1F-BBA078B095C0}" srcOrd="3" destOrd="0" parTransId="{07B42C54-657E-4E82-BAD5-BB21975B1EC1}" sibTransId="{C4AFE75D-62B1-42C2-AD29-653C2B6797DD}"/>
    <dgm:cxn modelId="{68DCBDB5-DB69-4CF4-AF20-E57F5794A006}" type="presOf" srcId="{09605929-9F16-4848-A40E-D6DCEE7A70D1}" destId="{FC539238-8A24-4E84-9AFD-133E9F237C1E}" srcOrd="0" destOrd="0" presId="urn:microsoft.com/office/officeart/2005/8/layout/default"/>
    <dgm:cxn modelId="{F4CC77C6-943C-4DD9-B15A-8F7AADF09EB0}" srcId="{FBAE86C3-A4E2-4BAC-A802-35FA539B1A80}" destId="{09605929-9F16-4848-A40E-D6DCEE7A70D1}" srcOrd="1" destOrd="0" parTransId="{3BD5568A-F4C8-4EC2-B0A0-D1EDCA5190A9}" sibTransId="{7887ED92-3899-472B-9B1B-A07DFE3D1E18}"/>
    <dgm:cxn modelId="{71E419D2-F4E8-474E-9647-1B2C33719684}" type="presOf" srcId="{621FCA5E-D52C-424F-9A1F-BBA078B095C0}" destId="{94F77784-2257-4B1D-9A8E-7BCC6170DEA3}" srcOrd="0" destOrd="0" presId="urn:microsoft.com/office/officeart/2005/8/layout/default"/>
    <dgm:cxn modelId="{32A1A5E0-C345-4C8D-93F9-D246D4B0829D}" type="presOf" srcId="{051B71EE-7B01-4AFD-9FD9-1B7CD93567FD}" destId="{CD7EB896-CCED-4333-AF17-78845E8F2C2B}" srcOrd="0" destOrd="0" presId="urn:microsoft.com/office/officeart/2005/8/layout/default"/>
    <dgm:cxn modelId="{DAB67FE7-B342-43B4-BD47-E2BFE01823BE}" srcId="{FBAE86C3-A4E2-4BAC-A802-35FA539B1A80}" destId="{051B71EE-7B01-4AFD-9FD9-1B7CD93567FD}" srcOrd="0" destOrd="0" parTransId="{6E50F4C6-949A-420D-B1B2-2DDF55ADBAF1}" sibTransId="{8D96C0C7-2313-449C-A90B-4F2A123511A8}"/>
    <dgm:cxn modelId="{DBE8D8FE-FCA2-44BE-9397-1ACA7E3F4BD8}" type="presOf" srcId="{FBAE86C3-A4E2-4BAC-A802-35FA539B1A80}" destId="{05CFBD31-AF04-41A0-BAB4-3A96BE8D5F3E}" srcOrd="0" destOrd="0" presId="urn:microsoft.com/office/officeart/2005/8/layout/default"/>
    <dgm:cxn modelId="{E5CE9ED7-2864-4B1B-8928-24DC4E75454A}" type="presParOf" srcId="{05CFBD31-AF04-41A0-BAB4-3A96BE8D5F3E}" destId="{CD7EB896-CCED-4333-AF17-78845E8F2C2B}" srcOrd="0" destOrd="0" presId="urn:microsoft.com/office/officeart/2005/8/layout/default"/>
    <dgm:cxn modelId="{FDAC5688-DA51-4C8D-B819-E7EB5C92F230}" type="presParOf" srcId="{05CFBD31-AF04-41A0-BAB4-3A96BE8D5F3E}" destId="{1611D573-E5E2-4935-A1B4-DAFB03E37E07}" srcOrd="1" destOrd="0" presId="urn:microsoft.com/office/officeart/2005/8/layout/default"/>
    <dgm:cxn modelId="{FA71FB51-AC42-464D-B506-3F117206C270}" type="presParOf" srcId="{05CFBD31-AF04-41A0-BAB4-3A96BE8D5F3E}" destId="{FC539238-8A24-4E84-9AFD-133E9F237C1E}" srcOrd="2" destOrd="0" presId="urn:microsoft.com/office/officeart/2005/8/layout/default"/>
    <dgm:cxn modelId="{39A95723-CFE5-4515-9B29-CF9D80012A3B}" type="presParOf" srcId="{05CFBD31-AF04-41A0-BAB4-3A96BE8D5F3E}" destId="{3E7DD88A-8202-4B05-AFAB-006B79A79CC1}" srcOrd="3" destOrd="0" presId="urn:microsoft.com/office/officeart/2005/8/layout/default"/>
    <dgm:cxn modelId="{9E03C18C-F7B2-4A13-926F-099B2E593483}" type="presParOf" srcId="{05CFBD31-AF04-41A0-BAB4-3A96BE8D5F3E}" destId="{4A47414D-4F3F-4E42-8033-1BB0BB4E1973}" srcOrd="4" destOrd="0" presId="urn:microsoft.com/office/officeart/2005/8/layout/default"/>
    <dgm:cxn modelId="{B786601F-76D8-40B6-9D90-7036DD368560}" type="presParOf" srcId="{05CFBD31-AF04-41A0-BAB4-3A96BE8D5F3E}" destId="{FFC237C5-86BE-4016-ADFB-A133EB65C9F3}" srcOrd="5" destOrd="0" presId="urn:microsoft.com/office/officeart/2005/8/layout/default"/>
    <dgm:cxn modelId="{8FB68A3E-0564-4061-B0F7-4EF9B4D87FE3}" type="presParOf" srcId="{05CFBD31-AF04-41A0-BAB4-3A96BE8D5F3E}" destId="{94F77784-2257-4B1D-9A8E-7BCC6170DEA3}" srcOrd="6" destOrd="0" presId="urn:microsoft.com/office/officeart/2005/8/layout/default"/>
    <dgm:cxn modelId="{22EEF8D4-D3AB-47FD-9DB2-2011D2963F16}" type="presParOf" srcId="{05CFBD31-AF04-41A0-BAB4-3A96BE8D5F3E}" destId="{EBECC36E-F08C-407D-B42F-6EAC17FAF63E}" srcOrd="7" destOrd="0" presId="urn:microsoft.com/office/officeart/2005/8/layout/default"/>
    <dgm:cxn modelId="{53EB8D9C-B310-4176-A536-89D7E0C10549}" type="presParOf" srcId="{05CFBD31-AF04-41A0-BAB4-3A96BE8D5F3E}" destId="{ECAC7C20-2D46-45E7-A707-7E9434C81C67}" srcOrd="8" destOrd="0" presId="urn:microsoft.com/office/officeart/2005/8/layout/default"/>
    <dgm:cxn modelId="{A43F2B16-FB0C-4C2E-A16B-F022EDFB6ED3}" type="presParOf" srcId="{05CFBD31-AF04-41A0-BAB4-3A96BE8D5F3E}" destId="{2B04A39E-8031-4CEE-A5DF-7B0937A5E69E}" srcOrd="9" destOrd="0" presId="urn:microsoft.com/office/officeart/2005/8/layout/default"/>
    <dgm:cxn modelId="{32D18B92-3EA4-4EB1-A2B8-D35D6E5CFAD5}" type="presParOf" srcId="{05CFBD31-AF04-41A0-BAB4-3A96BE8D5F3E}" destId="{C02A88C4-BAB7-4DA0-9834-B38BBAEC85C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3D2813-F31D-4CA2-9F5E-8F477EDFFA16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16C06E96-3393-485D-9226-2AE902557F71}">
      <dgm:prSet/>
      <dgm:spPr/>
      <dgm:t>
        <a:bodyPr/>
        <a:lstStyle/>
        <a:p>
          <a:r>
            <a:rPr lang="it-IT"/>
            <a:t>Sono le caratteristiche proprie di un'entità</a:t>
          </a:r>
        </a:p>
      </dgm:t>
    </dgm:pt>
    <dgm:pt modelId="{CFA0FCFD-2C76-4D24-84FE-D17B6665F058}" type="parTrans" cxnId="{9B7679D7-18FD-4D27-94E2-FFFE2E947453}">
      <dgm:prSet/>
      <dgm:spPr/>
      <dgm:t>
        <a:bodyPr/>
        <a:lstStyle/>
        <a:p>
          <a:endParaRPr lang="it-IT"/>
        </a:p>
      </dgm:t>
    </dgm:pt>
    <dgm:pt modelId="{7AA23B70-766F-4EBF-9DA2-16E016560A2C}" type="sibTrans" cxnId="{9B7679D7-18FD-4D27-94E2-FFFE2E947453}">
      <dgm:prSet/>
      <dgm:spPr/>
      <dgm:t>
        <a:bodyPr/>
        <a:lstStyle/>
        <a:p>
          <a:endParaRPr lang="it-IT"/>
        </a:p>
      </dgm:t>
    </dgm:pt>
    <dgm:pt modelId="{34001F9E-0CED-4E3A-8A3D-E35A7AEECE41}" type="pres">
      <dgm:prSet presAssocID="{493D2813-F31D-4CA2-9F5E-8F477EDFFA16}" presName="Name0" presStyleCnt="0">
        <dgm:presLayoutVars>
          <dgm:dir/>
          <dgm:resizeHandles val="exact"/>
        </dgm:presLayoutVars>
      </dgm:prSet>
      <dgm:spPr/>
    </dgm:pt>
    <dgm:pt modelId="{43626E4B-846D-424D-AA9D-C4165391E0FD}" type="pres">
      <dgm:prSet presAssocID="{16C06E96-3393-485D-9226-2AE902557F71}" presName="node" presStyleLbl="node1" presStyleIdx="0" presStyleCnt="1">
        <dgm:presLayoutVars>
          <dgm:bulletEnabled val="1"/>
        </dgm:presLayoutVars>
      </dgm:prSet>
      <dgm:spPr/>
    </dgm:pt>
  </dgm:ptLst>
  <dgm:cxnLst>
    <dgm:cxn modelId="{F7FEB13F-1DEC-4A37-AD80-424B8BD57018}" type="presOf" srcId="{493D2813-F31D-4CA2-9F5E-8F477EDFFA16}" destId="{34001F9E-0CED-4E3A-8A3D-E35A7AEECE41}" srcOrd="0" destOrd="0" presId="urn:microsoft.com/office/officeart/2005/8/layout/process1"/>
    <dgm:cxn modelId="{33A9707D-FA75-4415-8794-1486F5AA07CA}" type="presOf" srcId="{16C06E96-3393-485D-9226-2AE902557F71}" destId="{43626E4B-846D-424D-AA9D-C4165391E0FD}" srcOrd="0" destOrd="0" presId="urn:microsoft.com/office/officeart/2005/8/layout/process1"/>
    <dgm:cxn modelId="{9B7679D7-18FD-4D27-94E2-FFFE2E947453}" srcId="{493D2813-F31D-4CA2-9F5E-8F477EDFFA16}" destId="{16C06E96-3393-485D-9226-2AE902557F71}" srcOrd="0" destOrd="0" parTransId="{CFA0FCFD-2C76-4D24-84FE-D17B6665F058}" sibTransId="{7AA23B70-766F-4EBF-9DA2-16E016560A2C}"/>
    <dgm:cxn modelId="{BD129EFD-BB24-4B4F-9F82-D961A36661D5}" type="presParOf" srcId="{34001F9E-0CED-4E3A-8A3D-E35A7AEECE41}" destId="{43626E4B-846D-424D-AA9D-C4165391E0F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6D3498A-8947-4AB7-B16D-9DFED7A4CD49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49B2CEC4-DD9E-4453-A9B0-20385F93ABCE}">
      <dgm:prSet/>
      <dgm:spPr/>
      <dgm:t>
        <a:bodyPr/>
        <a:lstStyle/>
        <a:p>
          <a:r>
            <a:rPr lang="it-IT"/>
            <a:t>Nome</a:t>
          </a:r>
        </a:p>
      </dgm:t>
    </dgm:pt>
    <dgm:pt modelId="{40F47EFD-772F-4EC5-B0DD-F4292240BDEF}" type="parTrans" cxnId="{4579D63F-7F93-45FE-ABD2-A02E7E719D13}">
      <dgm:prSet/>
      <dgm:spPr/>
      <dgm:t>
        <a:bodyPr/>
        <a:lstStyle/>
        <a:p>
          <a:endParaRPr lang="it-IT"/>
        </a:p>
      </dgm:t>
    </dgm:pt>
    <dgm:pt modelId="{D8F1584C-AA81-4748-A117-5A1714BB6041}" type="sibTrans" cxnId="{4579D63F-7F93-45FE-ABD2-A02E7E719D13}">
      <dgm:prSet/>
      <dgm:spPr/>
      <dgm:t>
        <a:bodyPr/>
        <a:lstStyle/>
        <a:p>
          <a:endParaRPr lang="it-IT"/>
        </a:p>
      </dgm:t>
    </dgm:pt>
    <dgm:pt modelId="{CB704E3F-4D40-435F-B8BA-552ED9D7840B}">
      <dgm:prSet/>
      <dgm:spPr/>
      <dgm:t>
        <a:bodyPr/>
        <a:lstStyle/>
        <a:p>
          <a:r>
            <a:rPr lang="it-IT"/>
            <a:t>Cognome</a:t>
          </a:r>
        </a:p>
      </dgm:t>
    </dgm:pt>
    <dgm:pt modelId="{E8E07F6B-E444-49BD-866A-F9A412BD5EEF}" type="parTrans" cxnId="{2A997E69-F995-4C98-90D8-8BB80EFB2543}">
      <dgm:prSet/>
      <dgm:spPr/>
      <dgm:t>
        <a:bodyPr/>
        <a:lstStyle/>
        <a:p>
          <a:endParaRPr lang="it-IT"/>
        </a:p>
      </dgm:t>
    </dgm:pt>
    <dgm:pt modelId="{C3F33D34-5BF4-4294-B55F-248F445E4E26}" type="sibTrans" cxnId="{2A997E69-F995-4C98-90D8-8BB80EFB2543}">
      <dgm:prSet/>
      <dgm:spPr/>
      <dgm:t>
        <a:bodyPr/>
        <a:lstStyle/>
        <a:p>
          <a:endParaRPr lang="it-IT"/>
        </a:p>
      </dgm:t>
    </dgm:pt>
    <dgm:pt modelId="{B3C106ED-1B65-40B3-9D32-37476F95F8EC}">
      <dgm:prSet/>
      <dgm:spPr/>
      <dgm:t>
        <a:bodyPr/>
        <a:lstStyle/>
        <a:p>
          <a:r>
            <a:rPr lang="it-IT"/>
            <a:t>Codice Fiscale</a:t>
          </a:r>
        </a:p>
      </dgm:t>
    </dgm:pt>
    <dgm:pt modelId="{E18451FF-44CB-4E37-BEC3-401EE2A96894}" type="parTrans" cxnId="{5D381BB4-F83C-4BD3-9331-B064DF8C7F85}">
      <dgm:prSet/>
      <dgm:spPr/>
      <dgm:t>
        <a:bodyPr/>
        <a:lstStyle/>
        <a:p>
          <a:endParaRPr lang="it-IT"/>
        </a:p>
      </dgm:t>
    </dgm:pt>
    <dgm:pt modelId="{BBBAA3F5-5F08-45AA-A6B8-54DC3EDDA006}" type="sibTrans" cxnId="{5D381BB4-F83C-4BD3-9331-B064DF8C7F85}">
      <dgm:prSet/>
      <dgm:spPr/>
      <dgm:t>
        <a:bodyPr/>
        <a:lstStyle/>
        <a:p>
          <a:endParaRPr lang="it-IT"/>
        </a:p>
      </dgm:t>
    </dgm:pt>
    <dgm:pt modelId="{101BE179-2BA6-4175-9D3D-AA0FE1817C82}">
      <dgm:prSet/>
      <dgm:spPr/>
      <dgm:t>
        <a:bodyPr/>
        <a:lstStyle/>
        <a:p>
          <a:r>
            <a:rPr lang="it-IT"/>
            <a:t>Dimensione</a:t>
          </a:r>
        </a:p>
      </dgm:t>
    </dgm:pt>
    <dgm:pt modelId="{9FD4A5A2-0275-4656-8758-B662609F9281}" type="parTrans" cxnId="{213CCF99-0926-4B12-A4C8-DB78248976D7}">
      <dgm:prSet/>
      <dgm:spPr/>
      <dgm:t>
        <a:bodyPr/>
        <a:lstStyle/>
        <a:p>
          <a:endParaRPr lang="it-IT"/>
        </a:p>
      </dgm:t>
    </dgm:pt>
    <dgm:pt modelId="{EE4276EE-CC70-46CC-882E-ADD072E7929C}" type="sibTrans" cxnId="{213CCF99-0926-4B12-A4C8-DB78248976D7}">
      <dgm:prSet/>
      <dgm:spPr/>
      <dgm:t>
        <a:bodyPr/>
        <a:lstStyle/>
        <a:p>
          <a:endParaRPr lang="it-IT"/>
        </a:p>
      </dgm:t>
    </dgm:pt>
    <dgm:pt modelId="{7CFA8171-CEDD-457B-B436-EC41589506FF}">
      <dgm:prSet/>
      <dgm:spPr/>
      <dgm:t>
        <a:bodyPr/>
        <a:lstStyle/>
        <a:p>
          <a:r>
            <a:rPr lang="it-IT"/>
            <a:t>Tipologia strumento</a:t>
          </a:r>
        </a:p>
      </dgm:t>
    </dgm:pt>
    <dgm:pt modelId="{5CE1A8DB-F0E1-49A6-94B0-C7BE3722F15F}" type="parTrans" cxnId="{64FD80DD-B769-4808-9E10-AD28E52453DC}">
      <dgm:prSet/>
      <dgm:spPr/>
      <dgm:t>
        <a:bodyPr/>
        <a:lstStyle/>
        <a:p>
          <a:endParaRPr lang="it-IT"/>
        </a:p>
      </dgm:t>
    </dgm:pt>
    <dgm:pt modelId="{1A74FACB-A1F4-4E30-8074-C304216996B8}" type="sibTrans" cxnId="{64FD80DD-B769-4808-9E10-AD28E52453DC}">
      <dgm:prSet/>
      <dgm:spPr/>
      <dgm:t>
        <a:bodyPr/>
        <a:lstStyle/>
        <a:p>
          <a:endParaRPr lang="it-IT"/>
        </a:p>
      </dgm:t>
    </dgm:pt>
    <dgm:pt modelId="{A5EDFE25-6EF8-45FE-BCC5-27B26EA9FF62}">
      <dgm:prSet/>
      <dgm:spPr/>
      <dgm:t>
        <a:bodyPr/>
        <a:lstStyle/>
        <a:p>
          <a:r>
            <a:rPr lang="it-IT"/>
            <a:t>Potenza</a:t>
          </a:r>
        </a:p>
      </dgm:t>
    </dgm:pt>
    <dgm:pt modelId="{168A0970-126D-4D6F-BE2F-6FA00B4BC595}" type="parTrans" cxnId="{EFC70CE6-8497-419E-8195-E4FABDA81018}">
      <dgm:prSet/>
      <dgm:spPr/>
      <dgm:t>
        <a:bodyPr/>
        <a:lstStyle/>
        <a:p>
          <a:endParaRPr lang="it-IT"/>
        </a:p>
      </dgm:t>
    </dgm:pt>
    <dgm:pt modelId="{34EBCE0E-8F44-4E0D-BB42-7776405B002F}" type="sibTrans" cxnId="{EFC70CE6-8497-419E-8195-E4FABDA81018}">
      <dgm:prSet/>
      <dgm:spPr/>
      <dgm:t>
        <a:bodyPr/>
        <a:lstStyle/>
        <a:p>
          <a:endParaRPr lang="it-IT"/>
        </a:p>
      </dgm:t>
    </dgm:pt>
    <dgm:pt modelId="{28999790-5C31-4BAA-BF07-AE38AF630BD4}" type="pres">
      <dgm:prSet presAssocID="{E6D3498A-8947-4AB7-B16D-9DFED7A4CD49}" presName="diagram" presStyleCnt="0">
        <dgm:presLayoutVars>
          <dgm:dir/>
          <dgm:resizeHandles val="exact"/>
        </dgm:presLayoutVars>
      </dgm:prSet>
      <dgm:spPr/>
    </dgm:pt>
    <dgm:pt modelId="{C734EBAA-EDAF-4B3B-8B8D-42C8F66D3F17}" type="pres">
      <dgm:prSet presAssocID="{49B2CEC4-DD9E-4453-A9B0-20385F93ABCE}" presName="node" presStyleLbl="node1" presStyleIdx="0" presStyleCnt="6">
        <dgm:presLayoutVars>
          <dgm:bulletEnabled val="1"/>
        </dgm:presLayoutVars>
      </dgm:prSet>
      <dgm:spPr/>
    </dgm:pt>
    <dgm:pt modelId="{1817570C-D9CA-45CA-BCC8-214B0350D214}" type="pres">
      <dgm:prSet presAssocID="{D8F1584C-AA81-4748-A117-5A1714BB6041}" presName="sibTrans" presStyleCnt="0"/>
      <dgm:spPr/>
    </dgm:pt>
    <dgm:pt modelId="{3C4E10F1-1753-403F-9E22-EFFA12A3E41F}" type="pres">
      <dgm:prSet presAssocID="{CB704E3F-4D40-435F-B8BA-552ED9D7840B}" presName="node" presStyleLbl="node1" presStyleIdx="1" presStyleCnt="6">
        <dgm:presLayoutVars>
          <dgm:bulletEnabled val="1"/>
        </dgm:presLayoutVars>
      </dgm:prSet>
      <dgm:spPr/>
    </dgm:pt>
    <dgm:pt modelId="{9D0DC6F8-7AEF-46FA-A999-BEAD4718FEC9}" type="pres">
      <dgm:prSet presAssocID="{C3F33D34-5BF4-4294-B55F-248F445E4E26}" presName="sibTrans" presStyleCnt="0"/>
      <dgm:spPr/>
    </dgm:pt>
    <dgm:pt modelId="{ACB11632-98C6-4022-8010-02FA9AD6D83D}" type="pres">
      <dgm:prSet presAssocID="{B3C106ED-1B65-40B3-9D32-37476F95F8EC}" presName="node" presStyleLbl="node1" presStyleIdx="2" presStyleCnt="6">
        <dgm:presLayoutVars>
          <dgm:bulletEnabled val="1"/>
        </dgm:presLayoutVars>
      </dgm:prSet>
      <dgm:spPr/>
    </dgm:pt>
    <dgm:pt modelId="{86111529-5882-450F-A58E-BC9668E40E2E}" type="pres">
      <dgm:prSet presAssocID="{BBBAA3F5-5F08-45AA-A6B8-54DC3EDDA006}" presName="sibTrans" presStyleCnt="0"/>
      <dgm:spPr/>
    </dgm:pt>
    <dgm:pt modelId="{E393C3DA-9E40-4144-9833-AF10C844D491}" type="pres">
      <dgm:prSet presAssocID="{101BE179-2BA6-4175-9D3D-AA0FE1817C82}" presName="node" presStyleLbl="node1" presStyleIdx="3" presStyleCnt="6">
        <dgm:presLayoutVars>
          <dgm:bulletEnabled val="1"/>
        </dgm:presLayoutVars>
      </dgm:prSet>
      <dgm:spPr/>
    </dgm:pt>
    <dgm:pt modelId="{E08F8898-01AE-4E73-A943-5DF5CCCAB6EF}" type="pres">
      <dgm:prSet presAssocID="{EE4276EE-CC70-46CC-882E-ADD072E7929C}" presName="sibTrans" presStyleCnt="0"/>
      <dgm:spPr/>
    </dgm:pt>
    <dgm:pt modelId="{F4FCB895-DE48-43EC-BCA0-BDD11BEA1002}" type="pres">
      <dgm:prSet presAssocID="{7CFA8171-CEDD-457B-B436-EC41589506FF}" presName="node" presStyleLbl="node1" presStyleIdx="4" presStyleCnt="6">
        <dgm:presLayoutVars>
          <dgm:bulletEnabled val="1"/>
        </dgm:presLayoutVars>
      </dgm:prSet>
      <dgm:spPr/>
    </dgm:pt>
    <dgm:pt modelId="{B3A47E3F-FE2C-4ED3-B4A7-A7E94C8E6426}" type="pres">
      <dgm:prSet presAssocID="{1A74FACB-A1F4-4E30-8074-C304216996B8}" presName="sibTrans" presStyleCnt="0"/>
      <dgm:spPr/>
    </dgm:pt>
    <dgm:pt modelId="{ED064A9E-8809-4E9B-93D9-F76C436019F6}" type="pres">
      <dgm:prSet presAssocID="{A5EDFE25-6EF8-45FE-BCC5-27B26EA9FF62}" presName="node" presStyleLbl="node1" presStyleIdx="5" presStyleCnt="6">
        <dgm:presLayoutVars>
          <dgm:bulletEnabled val="1"/>
        </dgm:presLayoutVars>
      </dgm:prSet>
      <dgm:spPr/>
    </dgm:pt>
  </dgm:ptLst>
  <dgm:cxnLst>
    <dgm:cxn modelId="{2657871E-3295-4199-8BEE-C8DE63A11D69}" type="presOf" srcId="{B3C106ED-1B65-40B3-9D32-37476F95F8EC}" destId="{ACB11632-98C6-4022-8010-02FA9AD6D83D}" srcOrd="0" destOrd="0" presId="urn:microsoft.com/office/officeart/2005/8/layout/default"/>
    <dgm:cxn modelId="{4579D63F-7F93-45FE-ABD2-A02E7E719D13}" srcId="{E6D3498A-8947-4AB7-B16D-9DFED7A4CD49}" destId="{49B2CEC4-DD9E-4453-A9B0-20385F93ABCE}" srcOrd="0" destOrd="0" parTransId="{40F47EFD-772F-4EC5-B0DD-F4292240BDEF}" sibTransId="{D8F1584C-AA81-4748-A117-5A1714BB6041}"/>
    <dgm:cxn modelId="{2A997E69-F995-4C98-90D8-8BB80EFB2543}" srcId="{E6D3498A-8947-4AB7-B16D-9DFED7A4CD49}" destId="{CB704E3F-4D40-435F-B8BA-552ED9D7840B}" srcOrd="1" destOrd="0" parTransId="{E8E07F6B-E444-49BD-866A-F9A412BD5EEF}" sibTransId="{C3F33D34-5BF4-4294-B55F-248F445E4E26}"/>
    <dgm:cxn modelId="{AE4DF272-AC2A-4BCD-A013-DCEE3586167D}" type="presOf" srcId="{7CFA8171-CEDD-457B-B436-EC41589506FF}" destId="{F4FCB895-DE48-43EC-BCA0-BDD11BEA1002}" srcOrd="0" destOrd="0" presId="urn:microsoft.com/office/officeart/2005/8/layout/default"/>
    <dgm:cxn modelId="{C656C97A-B690-4F56-BCE4-D71E91CA7631}" type="presOf" srcId="{E6D3498A-8947-4AB7-B16D-9DFED7A4CD49}" destId="{28999790-5C31-4BAA-BF07-AE38AF630BD4}" srcOrd="0" destOrd="0" presId="urn:microsoft.com/office/officeart/2005/8/layout/default"/>
    <dgm:cxn modelId="{213CCF99-0926-4B12-A4C8-DB78248976D7}" srcId="{E6D3498A-8947-4AB7-B16D-9DFED7A4CD49}" destId="{101BE179-2BA6-4175-9D3D-AA0FE1817C82}" srcOrd="3" destOrd="0" parTransId="{9FD4A5A2-0275-4656-8758-B662609F9281}" sibTransId="{EE4276EE-CC70-46CC-882E-ADD072E7929C}"/>
    <dgm:cxn modelId="{3673C7A8-3070-4DCC-A0B5-61E67B862331}" type="presOf" srcId="{CB704E3F-4D40-435F-B8BA-552ED9D7840B}" destId="{3C4E10F1-1753-403F-9E22-EFFA12A3E41F}" srcOrd="0" destOrd="0" presId="urn:microsoft.com/office/officeart/2005/8/layout/default"/>
    <dgm:cxn modelId="{5D381BB4-F83C-4BD3-9331-B064DF8C7F85}" srcId="{E6D3498A-8947-4AB7-B16D-9DFED7A4CD49}" destId="{B3C106ED-1B65-40B3-9D32-37476F95F8EC}" srcOrd="2" destOrd="0" parTransId="{E18451FF-44CB-4E37-BEC3-401EE2A96894}" sibTransId="{BBBAA3F5-5F08-45AA-A6B8-54DC3EDDA006}"/>
    <dgm:cxn modelId="{F26503B5-B730-49AC-BD71-3E87C8928556}" type="presOf" srcId="{101BE179-2BA6-4175-9D3D-AA0FE1817C82}" destId="{E393C3DA-9E40-4144-9833-AF10C844D491}" srcOrd="0" destOrd="0" presId="urn:microsoft.com/office/officeart/2005/8/layout/default"/>
    <dgm:cxn modelId="{64FD80DD-B769-4808-9E10-AD28E52453DC}" srcId="{E6D3498A-8947-4AB7-B16D-9DFED7A4CD49}" destId="{7CFA8171-CEDD-457B-B436-EC41589506FF}" srcOrd="4" destOrd="0" parTransId="{5CE1A8DB-F0E1-49A6-94B0-C7BE3722F15F}" sibTransId="{1A74FACB-A1F4-4E30-8074-C304216996B8}"/>
    <dgm:cxn modelId="{98B8B5E1-CBDD-49A4-94C3-20761A1B614D}" type="presOf" srcId="{49B2CEC4-DD9E-4453-A9B0-20385F93ABCE}" destId="{C734EBAA-EDAF-4B3B-8B8D-42C8F66D3F17}" srcOrd="0" destOrd="0" presId="urn:microsoft.com/office/officeart/2005/8/layout/default"/>
    <dgm:cxn modelId="{EFC70CE6-8497-419E-8195-E4FABDA81018}" srcId="{E6D3498A-8947-4AB7-B16D-9DFED7A4CD49}" destId="{A5EDFE25-6EF8-45FE-BCC5-27B26EA9FF62}" srcOrd="5" destOrd="0" parTransId="{168A0970-126D-4D6F-BE2F-6FA00B4BC595}" sibTransId="{34EBCE0E-8F44-4E0D-BB42-7776405B002F}"/>
    <dgm:cxn modelId="{1DA5AAEC-3767-438A-96A7-69D69BB49100}" type="presOf" srcId="{A5EDFE25-6EF8-45FE-BCC5-27B26EA9FF62}" destId="{ED064A9E-8809-4E9B-93D9-F76C436019F6}" srcOrd="0" destOrd="0" presId="urn:microsoft.com/office/officeart/2005/8/layout/default"/>
    <dgm:cxn modelId="{4B30F357-98BA-49A1-8BE3-9CB294BDF5ED}" type="presParOf" srcId="{28999790-5C31-4BAA-BF07-AE38AF630BD4}" destId="{C734EBAA-EDAF-4B3B-8B8D-42C8F66D3F17}" srcOrd="0" destOrd="0" presId="urn:microsoft.com/office/officeart/2005/8/layout/default"/>
    <dgm:cxn modelId="{E4C97C8F-CA7A-421B-B1FA-C60CD73391E1}" type="presParOf" srcId="{28999790-5C31-4BAA-BF07-AE38AF630BD4}" destId="{1817570C-D9CA-45CA-BCC8-214B0350D214}" srcOrd="1" destOrd="0" presId="urn:microsoft.com/office/officeart/2005/8/layout/default"/>
    <dgm:cxn modelId="{420693D8-0CF0-415A-95EB-C1AA3DE80372}" type="presParOf" srcId="{28999790-5C31-4BAA-BF07-AE38AF630BD4}" destId="{3C4E10F1-1753-403F-9E22-EFFA12A3E41F}" srcOrd="2" destOrd="0" presId="urn:microsoft.com/office/officeart/2005/8/layout/default"/>
    <dgm:cxn modelId="{ADA6740B-2C7F-41AC-B556-FBEA1E402877}" type="presParOf" srcId="{28999790-5C31-4BAA-BF07-AE38AF630BD4}" destId="{9D0DC6F8-7AEF-46FA-A999-BEAD4718FEC9}" srcOrd="3" destOrd="0" presId="urn:microsoft.com/office/officeart/2005/8/layout/default"/>
    <dgm:cxn modelId="{72F2B1AF-FCBF-4E09-B0FF-9AE6D53F8D18}" type="presParOf" srcId="{28999790-5C31-4BAA-BF07-AE38AF630BD4}" destId="{ACB11632-98C6-4022-8010-02FA9AD6D83D}" srcOrd="4" destOrd="0" presId="urn:microsoft.com/office/officeart/2005/8/layout/default"/>
    <dgm:cxn modelId="{3AD6E90C-C871-4F53-B4D0-93FA44DF0666}" type="presParOf" srcId="{28999790-5C31-4BAA-BF07-AE38AF630BD4}" destId="{86111529-5882-450F-A58E-BC9668E40E2E}" srcOrd="5" destOrd="0" presId="urn:microsoft.com/office/officeart/2005/8/layout/default"/>
    <dgm:cxn modelId="{94F5A4F0-47A9-46C7-AA31-3E5E33CB3AD6}" type="presParOf" srcId="{28999790-5C31-4BAA-BF07-AE38AF630BD4}" destId="{E393C3DA-9E40-4144-9833-AF10C844D491}" srcOrd="6" destOrd="0" presId="urn:microsoft.com/office/officeart/2005/8/layout/default"/>
    <dgm:cxn modelId="{A58BB4C8-CBD1-433B-BB8E-FB5D59DC6D2A}" type="presParOf" srcId="{28999790-5C31-4BAA-BF07-AE38AF630BD4}" destId="{E08F8898-01AE-4E73-A943-5DF5CCCAB6EF}" srcOrd="7" destOrd="0" presId="urn:microsoft.com/office/officeart/2005/8/layout/default"/>
    <dgm:cxn modelId="{C9316121-BA8E-4397-9F9B-40C7331453F4}" type="presParOf" srcId="{28999790-5C31-4BAA-BF07-AE38AF630BD4}" destId="{F4FCB895-DE48-43EC-BCA0-BDD11BEA1002}" srcOrd="8" destOrd="0" presId="urn:microsoft.com/office/officeart/2005/8/layout/default"/>
    <dgm:cxn modelId="{B1E91641-E6AE-4DB9-AF9B-9ED5CF2D1C60}" type="presParOf" srcId="{28999790-5C31-4BAA-BF07-AE38AF630BD4}" destId="{B3A47E3F-FE2C-4ED3-B4A7-A7E94C8E6426}" srcOrd="9" destOrd="0" presId="urn:microsoft.com/office/officeart/2005/8/layout/default"/>
    <dgm:cxn modelId="{608A8B7F-D405-426C-9F04-3F4B2A7DB826}" type="presParOf" srcId="{28999790-5C31-4BAA-BF07-AE38AF630BD4}" destId="{ED064A9E-8809-4E9B-93D9-F76C436019F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A5035-AF9B-4E03-95D2-DAA287BA3ECA}">
      <dsp:nvSpPr>
        <dsp:cNvPr id="0" name=""/>
        <dsp:cNvSpPr/>
      </dsp:nvSpPr>
      <dsp:spPr>
        <a:xfrm>
          <a:off x="1186" y="623092"/>
          <a:ext cx="4627566" cy="27765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900" kern="1200" dirty="0"/>
            <a:t>Saper costruire dei diagrammi ER</a:t>
          </a:r>
        </a:p>
      </dsp:txBody>
      <dsp:txXfrm>
        <a:off x="1186" y="623092"/>
        <a:ext cx="4627566" cy="2776539"/>
      </dsp:txXfrm>
    </dsp:sp>
    <dsp:sp modelId="{B3324441-3C22-476D-87A0-2EA5B2F34728}">
      <dsp:nvSpPr>
        <dsp:cNvPr id="0" name=""/>
        <dsp:cNvSpPr/>
      </dsp:nvSpPr>
      <dsp:spPr>
        <a:xfrm>
          <a:off x="5091509" y="623092"/>
          <a:ext cx="4627566" cy="27765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900" kern="1200"/>
            <a:t>Saper leggere dei diagrammi ER</a:t>
          </a:r>
        </a:p>
      </dsp:txBody>
      <dsp:txXfrm>
        <a:off x="5091509" y="623092"/>
        <a:ext cx="4627566" cy="27765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944A9E-BBB2-4D89-BFB4-A371ECC035DF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Relazione esistente tra due entità differenti</a:t>
          </a:r>
        </a:p>
      </dsp:txBody>
      <dsp:txXfrm>
        <a:off x="122586" y="117840"/>
        <a:ext cx="9474900" cy="378768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4C5BF-265A-45C6-A6DF-38BCFDB2B61D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Persona VIVE Città</a:t>
          </a:r>
        </a:p>
      </dsp:txBody>
      <dsp:txXfrm>
        <a:off x="1610836" y="270"/>
        <a:ext cx="3094476" cy="1856685"/>
      </dsp:txXfrm>
    </dsp:sp>
    <dsp:sp modelId="{C5270DE1-2108-4FAD-9CFA-80C6AD7A80F4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Persona SUONA Strumento</a:t>
          </a:r>
        </a:p>
      </dsp:txBody>
      <dsp:txXfrm>
        <a:off x="5014760" y="270"/>
        <a:ext cx="3094476" cy="1856685"/>
      </dsp:txXfrm>
    </dsp:sp>
    <dsp:sp modelId="{70D23256-4DEB-4118-A525-95057CFACCF3}">
      <dsp:nvSpPr>
        <dsp:cNvPr id="0" name=""/>
        <dsp:cNvSpPr/>
      </dsp:nvSpPr>
      <dsp:spPr>
        <a:xfrm>
          <a:off x="1610836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Auto PERCORRE strada</a:t>
          </a:r>
        </a:p>
      </dsp:txBody>
      <dsp:txXfrm>
        <a:off x="1610836" y="2166403"/>
        <a:ext cx="3094476" cy="1856685"/>
      </dsp:txXfrm>
    </dsp:sp>
    <dsp:sp modelId="{3F1F7A3D-CA4D-4126-BBAE-1E17A15CA45D}">
      <dsp:nvSpPr>
        <dsp:cNvPr id="0" name=""/>
        <dsp:cNvSpPr/>
      </dsp:nvSpPr>
      <dsp:spPr>
        <a:xfrm>
          <a:off x="5014760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Medico LAVORA Ospedale</a:t>
          </a:r>
        </a:p>
      </dsp:txBody>
      <dsp:txXfrm>
        <a:off x="5014760" y="2166403"/>
        <a:ext cx="3094476" cy="18566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6030C-099C-46B9-8ED3-21F0691E0745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Una catena di negozi è costituita da un certo numero di centri vendita di cui interessano il codice, la ragione sociale e l’indirizzo</a:t>
          </a:r>
        </a:p>
      </dsp:txBody>
      <dsp:txXfrm>
        <a:off x="122586" y="117840"/>
        <a:ext cx="9474900" cy="37876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1E008-CCF7-4AAD-BBD0-7D085F99D580}">
      <dsp:nvSpPr>
        <dsp:cNvPr id="0" name=""/>
        <dsp:cNvSpPr/>
      </dsp:nvSpPr>
      <dsp:spPr>
        <a:xfrm>
          <a:off x="0" y="540989"/>
          <a:ext cx="9720072" cy="14145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Un attributo è legato indissolubilmente ad un'entità, per cui non può esistere senza</a:t>
          </a:r>
        </a:p>
      </dsp:txBody>
      <dsp:txXfrm>
        <a:off x="69052" y="610041"/>
        <a:ext cx="9581968" cy="1276426"/>
      </dsp:txXfrm>
    </dsp:sp>
    <dsp:sp modelId="{B86A2CB0-C064-42DF-A0BB-CEC3F3F933CB}">
      <dsp:nvSpPr>
        <dsp:cNvPr id="0" name=""/>
        <dsp:cNvSpPr/>
      </dsp:nvSpPr>
      <dsp:spPr>
        <a:xfrm>
          <a:off x="0" y="2067840"/>
          <a:ext cx="9720072" cy="14145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Dipende dalla realtà che vogliamo modellare, ossia da cosa vogliamo trasformare in tabella</a:t>
          </a:r>
        </a:p>
      </dsp:txBody>
      <dsp:txXfrm>
        <a:off x="69052" y="2136892"/>
        <a:ext cx="9581968" cy="127642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34615-4102-447B-BD52-064CE180A275}">
      <dsp:nvSpPr>
        <dsp:cNvPr id="0" name=""/>
        <dsp:cNvSpPr/>
      </dsp:nvSpPr>
      <dsp:spPr>
        <a:xfrm>
          <a:off x="721411" y="1615"/>
          <a:ext cx="2586640" cy="15519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Vivere</a:t>
          </a:r>
        </a:p>
      </dsp:txBody>
      <dsp:txXfrm>
        <a:off x="721411" y="1615"/>
        <a:ext cx="2586640" cy="1551984"/>
      </dsp:txXfrm>
    </dsp:sp>
    <dsp:sp modelId="{4BBBBFC0-6FDE-4DB0-80D2-3FE02FE602AE}">
      <dsp:nvSpPr>
        <dsp:cNvPr id="0" name=""/>
        <dsp:cNvSpPr/>
      </dsp:nvSpPr>
      <dsp:spPr>
        <a:xfrm>
          <a:off x="3566716" y="1615"/>
          <a:ext cx="2586640" cy="15519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Suonare</a:t>
          </a:r>
        </a:p>
      </dsp:txBody>
      <dsp:txXfrm>
        <a:off x="3566716" y="1615"/>
        <a:ext cx="2586640" cy="1551984"/>
      </dsp:txXfrm>
    </dsp:sp>
    <dsp:sp modelId="{51A71932-131E-41BE-94AC-8C2EC621CB02}">
      <dsp:nvSpPr>
        <dsp:cNvPr id="0" name=""/>
        <dsp:cNvSpPr/>
      </dsp:nvSpPr>
      <dsp:spPr>
        <a:xfrm>
          <a:off x="6412020" y="1615"/>
          <a:ext cx="2586640" cy="15519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Lavorare</a:t>
          </a:r>
        </a:p>
      </dsp:txBody>
      <dsp:txXfrm>
        <a:off x="6412020" y="1615"/>
        <a:ext cx="2586640" cy="1551984"/>
      </dsp:txXfrm>
    </dsp:sp>
    <dsp:sp modelId="{6ECB9305-21FA-499D-942D-3CA9C6EC9971}">
      <dsp:nvSpPr>
        <dsp:cNvPr id="0" name=""/>
        <dsp:cNvSpPr/>
      </dsp:nvSpPr>
      <dsp:spPr>
        <a:xfrm>
          <a:off x="721411" y="1812263"/>
          <a:ext cx="2586640" cy="15519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/>
            <a:t>Effettuare</a:t>
          </a:r>
        </a:p>
      </dsp:txBody>
      <dsp:txXfrm>
        <a:off x="721411" y="1812263"/>
        <a:ext cx="2586640" cy="1551984"/>
      </dsp:txXfrm>
    </dsp:sp>
    <dsp:sp modelId="{03C8A270-B8F4-4F9F-84EA-1C6EFFF96D66}">
      <dsp:nvSpPr>
        <dsp:cNvPr id="0" name=""/>
        <dsp:cNvSpPr/>
      </dsp:nvSpPr>
      <dsp:spPr>
        <a:xfrm>
          <a:off x="3566716" y="1812263"/>
          <a:ext cx="2586640" cy="15519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/>
            <a:t>Possedere</a:t>
          </a:r>
        </a:p>
      </dsp:txBody>
      <dsp:txXfrm>
        <a:off x="3566716" y="1812263"/>
        <a:ext cx="2586640" cy="1551984"/>
      </dsp:txXfrm>
    </dsp:sp>
    <dsp:sp modelId="{1BDBE065-8291-4E2F-83E6-0D020260149C}">
      <dsp:nvSpPr>
        <dsp:cNvPr id="0" name=""/>
        <dsp:cNvSpPr/>
      </dsp:nvSpPr>
      <dsp:spPr>
        <a:xfrm>
          <a:off x="6412020" y="1812263"/>
          <a:ext cx="2586640" cy="15519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/>
            <a:t>Registrare</a:t>
          </a:r>
        </a:p>
      </dsp:txBody>
      <dsp:txXfrm>
        <a:off x="6412020" y="1812263"/>
        <a:ext cx="2586640" cy="155198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82BE5-64B7-4601-9B30-23C6CD179E9D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Attributo che permette di distinguere le varie istanze di un'entità in modo univoco</a:t>
          </a:r>
        </a:p>
      </dsp:txBody>
      <dsp:txXfrm>
        <a:off x="122586" y="117840"/>
        <a:ext cx="9474900" cy="378768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1CC0B-1117-4458-82F3-9835E8AC873D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500" kern="1200"/>
            <a:t>Codice Fiscale</a:t>
          </a:r>
        </a:p>
      </dsp:txBody>
      <dsp:txXfrm>
        <a:off x="1610836" y="270"/>
        <a:ext cx="3094476" cy="1856685"/>
      </dsp:txXfrm>
    </dsp:sp>
    <dsp:sp modelId="{7D4CB1DB-FBFD-44A0-B870-74ACBA0E0957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500" kern="1200"/>
            <a:t>Codice a barre</a:t>
          </a:r>
        </a:p>
      </dsp:txBody>
      <dsp:txXfrm>
        <a:off x="5014760" y="270"/>
        <a:ext cx="3094476" cy="1856685"/>
      </dsp:txXfrm>
    </dsp:sp>
    <dsp:sp modelId="{04A9CD3E-8F8C-4419-810D-8C6149E62768}">
      <dsp:nvSpPr>
        <dsp:cNvPr id="0" name=""/>
        <dsp:cNvSpPr/>
      </dsp:nvSpPr>
      <dsp:spPr>
        <a:xfrm>
          <a:off x="1610836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500" kern="1200"/>
            <a:t>CAP</a:t>
          </a:r>
        </a:p>
      </dsp:txBody>
      <dsp:txXfrm>
        <a:off x="1610836" y="2166403"/>
        <a:ext cx="3094476" cy="1856685"/>
      </dsp:txXfrm>
    </dsp:sp>
    <dsp:sp modelId="{E2582301-41A2-412F-951C-322060FB4550}">
      <dsp:nvSpPr>
        <dsp:cNvPr id="0" name=""/>
        <dsp:cNvSpPr/>
      </dsp:nvSpPr>
      <dsp:spPr>
        <a:xfrm>
          <a:off x="5014760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500" kern="1200"/>
            <a:t>Matricola</a:t>
          </a:r>
        </a:p>
      </dsp:txBody>
      <dsp:txXfrm>
        <a:off x="5014760" y="2166403"/>
        <a:ext cx="3094476" cy="185668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65D96-3379-40C8-8A4D-3F2524DA9997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Posso avere anche più attributi che compongono un unico attributo chiave</a:t>
          </a:r>
        </a:p>
      </dsp:txBody>
      <dsp:txXfrm>
        <a:off x="122586" y="117840"/>
        <a:ext cx="9474900" cy="378768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3B460-ADAE-4114-89A0-D782D5E4BD43}">
      <dsp:nvSpPr>
        <dsp:cNvPr id="0" name=""/>
        <dsp:cNvSpPr/>
      </dsp:nvSpPr>
      <dsp:spPr>
        <a:xfrm>
          <a:off x="1186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100" kern="1200"/>
            <a:t>Nome + Cognome + Data Nascita</a:t>
          </a:r>
        </a:p>
      </dsp:txBody>
      <dsp:txXfrm>
        <a:off x="1186" y="623437"/>
        <a:ext cx="4627476" cy="2776485"/>
      </dsp:txXfrm>
    </dsp:sp>
    <dsp:sp modelId="{20DD2329-3BD3-4F5F-BC21-4489AB7B0621}">
      <dsp:nvSpPr>
        <dsp:cNvPr id="0" name=""/>
        <dsp:cNvSpPr/>
      </dsp:nvSpPr>
      <dsp:spPr>
        <a:xfrm>
          <a:off x="5091410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100" kern="1200"/>
            <a:t>Nome Museo + Indirizzo</a:t>
          </a:r>
        </a:p>
      </dsp:txBody>
      <dsp:txXfrm>
        <a:off x="5091410" y="623437"/>
        <a:ext cx="4627476" cy="277648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CE4A5-2522-46EF-8ABA-BC152DE174C9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Attributi che possono essere composti in attributi più semplici</a:t>
          </a:r>
        </a:p>
      </dsp:txBody>
      <dsp:txXfrm>
        <a:off x="122586" y="117840"/>
        <a:ext cx="9474900" cy="3787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3D16A-9870-4EA6-B9BC-29815CB21A1D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/>
            <a:t>Concetto di database</a:t>
          </a:r>
        </a:p>
      </dsp:txBody>
      <dsp:txXfrm>
        <a:off x="1610836" y="270"/>
        <a:ext cx="3094476" cy="1856685"/>
      </dsp:txXfrm>
    </dsp:sp>
    <dsp:sp modelId="{FDBA85D4-BDAA-491D-950B-0628F5E56F6C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/>
            <a:t>Concetto di schema</a:t>
          </a:r>
        </a:p>
      </dsp:txBody>
      <dsp:txXfrm>
        <a:off x="5014760" y="270"/>
        <a:ext cx="3094476" cy="1856685"/>
      </dsp:txXfrm>
    </dsp:sp>
    <dsp:sp modelId="{4F9C43A7-C39F-4882-B904-BCF24122A8C3}">
      <dsp:nvSpPr>
        <dsp:cNvPr id="0" name=""/>
        <dsp:cNvSpPr/>
      </dsp:nvSpPr>
      <dsp:spPr>
        <a:xfrm>
          <a:off x="1610836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 dirty="0"/>
            <a:t>Concetto di entità</a:t>
          </a:r>
        </a:p>
      </dsp:txBody>
      <dsp:txXfrm>
        <a:off x="1610836" y="2166403"/>
        <a:ext cx="3094476" cy="1856685"/>
      </dsp:txXfrm>
    </dsp:sp>
    <dsp:sp modelId="{2D469932-0BF7-4A8D-A152-78D1640702C8}">
      <dsp:nvSpPr>
        <dsp:cNvPr id="0" name=""/>
        <dsp:cNvSpPr/>
      </dsp:nvSpPr>
      <dsp:spPr>
        <a:xfrm>
          <a:off x="5014760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 dirty="0"/>
            <a:t>Concetto di istanza</a:t>
          </a:r>
        </a:p>
      </dsp:txBody>
      <dsp:txXfrm>
        <a:off x="5014760" y="2166403"/>
        <a:ext cx="3094476" cy="185668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3467C-BE67-4A22-81AE-CFB28CFB31F6}">
      <dsp:nvSpPr>
        <dsp:cNvPr id="0" name=""/>
        <dsp:cNvSpPr/>
      </dsp:nvSpPr>
      <dsp:spPr>
        <a:xfrm>
          <a:off x="1898" y="797145"/>
          <a:ext cx="4048448" cy="24290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500" kern="1200"/>
            <a:t>Indirizzo</a:t>
          </a:r>
        </a:p>
      </dsp:txBody>
      <dsp:txXfrm>
        <a:off x="73043" y="868290"/>
        <a:ext cx="3906158" cy="2286779"/>
      </dsp:txXfrm>
    </dsp:sp>
    <dsp:sp modelId="{9572B66C-ACE7-48BC-AC32-161D2A2F7EA4}">
      <dsp:nvSpPr>
        <dsp:cNvPr id="0" name=""/>
        <dsp:cNvSpPr/>
      </dsp:nvSpPr>
      <dsp:spPr>
        <a:xfrm>
          <a:off x="4455191" y="1509672"/>
          <a:ext cx="858271" cy="100401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400" kern="1200"/>
        </a:p>
      </dsp:txBody>
      <dsp:txXfrm>
        <a:off x="4455191" y="1710475"/>
        <a:ext cx="600790" cy="602409"/>
      </dsp:txXfrm>
    </dsp:sp>
    <dsp:sp modelId="{16D58980-19AB-49A3-AF08-5D3FB0A717A3}">
      <dsp:nvSpPr>
        <dsp:cNvPr id="0" name=""/>
        <dsp:cNvSpPr/>
      </dsp:nvSpPr>
      <dsp:spPr>
        <a:xfrm>
          <a:off x="5669726" y="797145"/>
          <a:ext cx="4048448" cy="24290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500" kern="1200"/>
            <a:t>Via + Civico + CAP</a:t>
          </a:r>
        </a:p>
      </dsp:txBody>
      <dsp:txXfrm>
        <a:off x="5740871" y="868290"/>
        <a:ext cx="3906158" cy="228677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809E3-4733-4FCD-9803-43828551C8AB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Ogni associazione collega due o più entità, con una certa relazione di cardinalità</a:t>
          </a:r>
        </a:p>
      </dsp:txBody>
      <dsp:txXfrm>
        <a:off x="122586" y="117840"/>
        <a:ext cx="9474900" cy="378768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C892E-C840-42CC-85A9-2439FEB02E87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Ogni elemento di un'entità è collegato in modo univoco ad un elemento di un'altra entità</a:t>
          </a:r>
        </a:p>
      </dsp:txBody>
      <dsp:txXfrm>
        <a:off x="122586" y="117840"/>
        <a:ext cx="9474900" cy="378768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40339-6B1D-4EE0-8C6D-E98CC04FBABA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Scuola </a:t>
          </a:r>
          <a:r>
            <a:rPr lang="it-IT" sz="6500" u="sng" kern="1200" dirty="0"/>
            <a:t>situata</a:t>
          </a:r>
          <a:r>
            <a:rPr lang="it-IT" sz="6500" u="none" kern="1200" dirty="0"/>
            <a:t> città</a:t>
          </a:r>
          <a:endParaRPr lang="it-IT" sz="6500" kern="1200" dirty="0"/>
        </a:p>
      </dsp:txBody>
      <dsp:txXfrm>
        <a:off x="122586" y="117840"/>
        <a:ext cx="9474900" cy="378768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359DB-47F5-4499-82E8-7D39A83C6979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Ogni elemento di un'entità è collegato ad almeno un elemento di un'altra entità</a:t>
          </a:r>
        </a:p>
      </dsp:txBody>
      <dsp:txXfrm>
        <a:off x="122586" y="117840"/>
        <a:ext cx="9474900" cy="378768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EF08B-E35A-4055-B3F6-3CDE026BD55E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Città </a:t>
          </a:r>
          <a:r>
            <a:rPr lang="it-IT" sz="6500" u="sng" kern="1200" dirty="0"/>
            <a:t>situate</a:t>
          </a:r>
          <a:r>
            <a:rPr lang="it-IT" sz="6500" u="none" kern="1200" dirty="0"/>
            <a:t> Scuole</a:t>
          </a:r>
          <a:endParaRPr lang="it-IT" sz="6500" kern="1200" dirty="0"/>
        </a:p>
      </dsp:txBody>
      <dsp:txXfrm>
        <a:off x="122586" y="117840"/>
        <a:ext cx="9474900" cy="378768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A7B39-C613-4C5B-9C75-6B14573B5902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Ogni elemento di un'entità è collegato a più elementi di un'altra entità</a:t>
          </a:r>
        </a:p>
      </dsp:txBody>
      <dsp:txXfrm>
        <a:off x="122586" y="117840"/>
        <a:ext cx="9474900" cy="378768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8D848-3B43-4912-B954-F2DCF3CF3994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Studente </a:t>
          </a:r>
          <a:r>
            <a:rPr lang="it-IT" sz="6500" u="sng" kern="1200" dirty="0"/>
            <a:t>frequenta </a:t>
          </a:r>
          <a:r>
            <a:rPr lang="it-IT" sz="6500" u="none" kern="1200" dirty="0"/>
            <a:t>Corso</a:t>
          </a:r>
          <a:endParaRPr lang="it-IT" sz="6500" kern="1200" dirty="0"/>
        </a:p>
      </dsp:txBody>
      <dsp:txXfrm>
        <a:off x="122586" y="117840"/>
        <a:ext cx="9474900" cy="378768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C7C04-1A4E-4262-94AC-E776527D7929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100" kern="1200"/>
            <a:t>Bisogna leggere in entrambe le direzioni dell'associazione, prima con verbo attivo e poi con verbo passivo</a:t>
          </a:r>
        </a:p>
      </dsp:txBody>
      <dsp:txXfrm>
        <a:off x="122586" y="117840"/>
        <a:ext cx="9474900" cy="378768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6C21C-DB24-4423-BB0F-E1621D5D66E1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Una persona possiede una tessera ed una tessera è posseduta da una persona</a:t>
          </a:r>
        </a:p>
      </dsp:txBody>
      <dsp:txXfrm>
        <a:off x="1610836" y="270"/>
        <a:ext cx="3094476" cy="1856685"/>
      </dsp:txXfrm>
    </dsp:sp>
    <dsp:sp modelId="{79932AD2-B653-401B-A032-3CAF81946C44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Un regista produce uno o più film e un film viene prodotto da un regista</a:t>
          </a:r>
        </a:p>
      </dsp:txBody>
      <dsp:txXfrm>
        <a:off x="5014760" y="270"/>
        <a:ext cx="3094476" cy="1856685"/>
      </dsp:txXfrm>
    </dsp:sp>
    <dsp:sp modelId="{9E67C132-4642-4AB5-A784-01E0363513B2}">
      <dsp:nvSpPr>
        <dsp:cNvPr id="0" name=""/>
        <dsp:cNvSpPr/>
      </dsp:nvSpPr>
      <dsp:spPr>
        <a:xfrm>
          <a:off x="3312798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Una persona visita più volte un museo ed un museo viene visitato da più persone</a:t>
          </a:r>
        </a:p>
      </dsp:txBody>
      <dsp:txXfrm>
        <a:off x="3312798" y="2166403"/>
        <a:ext cx="3094476" cy="18566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BB868-B39A-4339-909F-CB91909D6A99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Modello grafico di rappresentazione della realtà e delle sue associazioni</a:t>
          </a:r>
        </a:p>
      </dsp:txBody>
      <dsp:txXfrm>
        <a:off x="122586" y="117840"/>
        <a:ext cx="9474900" cy="378768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CAD0F-72D0-4319-8F31-477AC593987C}">
      <dsp:nvSpPr>
        <dsp:cNvPr id="0" name=""/>
        <dsp:cNvSpPr/>
      </dsp:nvSpPr>
      <dsp:spPr>
        <a:xfrm>
          <a:off x="1509269" y="1219"/>
          <a:ext cx="6701534" cy="40209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Persona</a:t>
          </a:r>
        </a:p>
      </dsp:txBody>
      <dsp:txXfrm>
        <a:off x="1509269" y="1219"/>
        <a:ext cx="6701534" cy="402092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748ED-2753-4AEA-92E8-2C90DFEA3BDA}">
      <dsp:nvSpPr>
        <dsp:cNvPr id="0" name=""/>
        <dsp:cNvSpPr/>
      </dsp:nvSpPr>
      <dsp:spPr>
        <a:xfrm>
          <a:off x="1509269" y="1219"/>
          <a:ext cx="6701534" cy="40209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Persona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5100" u="sng" kern="1200"/>
            <a:t>Codice Fiscale</a:t>
          </a:r>
          <a:endParaRPr lang="it-IT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5100" kern="1200"/>
            <a:t>Nome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5100" kern="1200"/>
            <a:t>Cognome</a:t>
          </a:r>
        </a:p>
      </dsp:txBody>
      <dsp:txXfrm>
        <a:off x="1509269" y="1219"/>
        <a:ext cx="6701534" cy="402092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33744-D790-4D17-91C4-AB6C98D40DEA}">
      <dsp:nvSpPr>
        <dsp:cNvPr id="0" name=""/>
        <dsp:cNvSpPr/>
      </dsp:nvSpPr>
      <dsp:spPr>
        <a:xfrm>
          <a:off x="5953" y="0"/>
          <a:ext cx="12180093" cy="66838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ORA PASSIAMO ALLA PRATICA</a:t>
          </a:r>
        </a:p>
      </dsp:txBody>
      <dsp:txXfrm>
        <a:off x="201716" y="195763"/>
        <a:ext cx="11788567" cy="62923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EB5C5-39D0-4E14-B285-5759092061AC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Fare la progettazione concettuale di un database</a:t>
          </a:r>
        </a:p>
      </dsp:txBody>
      <dsp:txXfrm>
        <a:off x="122586" y="117840"/>
        <a:ext cx="9474900" cy="37876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7628A-BB21-47BC-ACB2-0D3651DAB20D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400" kern="1200"/>
            <a:t>Analizzare le caratteristiche di una realtà indipendentemente dagli eventi che in essa accadono</a:t>
          </a:r>
        </a:p>
      </dsp:txBody>
      <dsp:txXfrm>
        <a:off x="122586" y="117840"/>
        <a:ext cx="9474900" cy="37876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606E6-A1CE-42AC-9191-BE443F965DBF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Sono ciò che esiste all'interno della realtà e di cui voglio tenere traccia in tabelle</a:t>
          </a:r>
        </a:p>
      </dsp:txBody>
      <dsp:txXfrm>
        <a:off x="122586" y="117840"/>
        <a:ext cx="9474900" cy="37876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EB896-CCED-4333-AF17-78845E8F2C2B}">
      <dsp:nvSpPr>
        <dsp:cNvPr id="0" name=""/>
        <dsp:cNvSpPr/>
      </dsp:nvSpPr>
      <dsp:spPr>
        <a:xfrm>
          <a:off x="0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Persona</a:t>
          </a:r>
        </a:p>
      </dsp:txBody>
      <dsp:txXfrm>
        <a:off x="0" y="37290"/>
        <a:ext cx="3037522" cy="1822513"/>
      </dsp:txXfrm>
    </dsp:sp>
    <dsp:sp modelId="{FC539238-8A24-4E84-9AFD-133E9F237C1E}">
      <dsp:nvSpPr>
        <dsp:cNvPr id="0" name=""/>
        <dsp:cNvSpPr/>
      </dsp:nvSpPr>
      <dsp:spPr>
        <a:xfrm>
          <a:off x="3341275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Macchina</a:t>
          </a:r>
        </a:p>
      </dsp:txBody>
      <dsp:txXfrm>
        <a:off x="3341275" y="37290"/>
        <a:ext cx="3037522" cy="1822513"/>
      </dsp:txXfrm>
    </dsp:sp>
    <dsp:sp modelId="{4A47414D-4F3F-4E42-8033-1BB0BB4E1973}">
      <dsp:nvSpPr>
        <dsp:cNvPr id="0" name=""/>
        <dsp:cNvSpPr/>
      </dsp:nvSpPr>
      <dsp:spPr>
        <a:xfrm>
          <a:off x="6682550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Reparto di un ospedale</a:t>
          </a:r>
        </a:p>
      </dsp:txBody>
      <dsp:txXfrm>
        <a:off x="6682550" y="37290"/>
        <a:ext cx="3037522" cy="1822513"/>
      </dsp:txXfrm>
    </dsp:sp>
    <dsp:sp modelId="{94F77784-2257-4B1D-9A8E-7BCC6170DEA3}">
      <dsp:nvSpPr>
        <dsp:cNvPr id="0" name=""/>
        <dsp:cNvSpPr/>
      </dsp:nvSpPr>
      <dsp:spPr>
        <a:xfrm>
          <a:off x="0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Autobus</a:t>
          </a:r>
        </a:p>
      </dsp:txBody>
      <dsp:txXfrm>
        <a:off x="0" y="2163556"/>
        <a:ext cx="3037522" cy="1822513"/>
      </dsp:txXfrm>
    </dsp:sp>
    <dsp:sp modelId="{ECAC7C20-2D46-45E7-A707-7E9434C81C67}">
      <dsp:nvSpPr>
        <dsp:cNvPr id="0" name=""/>
        <dsp:cNvSpPr/>
      </dsp:nvSpPr>
      <dsp:spPr>
        <a:xfrm>
          <a:off x="3341275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Musicista</a:t>
          </a:r>
        </a:p>
      </dsp:txBody>
      <dsp:txXfrm>
        <a:off x="3341275" y="2163556"/>
        <a:ext cx="3037522" cy="1822513"/>
      </dsp:txXfrm>
    </dsp:sp>
    <dsp:sp modelId="{C02A88C4-BAB7-4DA0-9834-B38BBAEC85CF}">
      <dsp:nvSpPr>
        <dsp:cNvPr id="0" name=""/>
        <dsp:cNvSpPr/>
      </dsp:nvSpPr>
      <dsp:spPr>
        <a:xfrm>
          <a:off x="6682550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Casa</a:t>
          </a:r>
        </a:p>
      </dsp:txBody>
      <dsp:txXfrm>
        <a:off x="6682550" y="2163556"/>
        <a:ext cx="3037522" cy="18225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26E4B-846D-424D-AA9D-C4165391E0FD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Sono le caratteristiche proprie di un'entità</a:t>
          </a:r>
        </a:p>
      </dsp:txBody>
      <dsp:txXfrm>
        <a:off x="122586" y="117840"/>
        <a:ext cx="9474900" cy="37876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4EBAA-EDAF-4B3B-8B8D-42C8F66D3F17}">
      <dsp:nvSpPr>
        <dsp:cNvPr id="0" name=""/>
        <dsp:cNvSpPr/>
      </dsp:nvSpPr>
      <dsp:spPr>
        <a:xfrm>
          <a:off x="0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/>
            <a:t>Nome</a:t>
          </a:r>
        </a:p>
      </dsp:txBody>
      <dsp:txXfrm>
        <a:off x="0" y="37290"/>
        <a:ext cx="3037522" cy="1822513"/>
      </dsp:txXfrm>
    </dsp:sp>
    <dsp:sp modelId="{3C4E10F1-1753-403F-9E22-EFFA12A3E41F}">
      <dsp:nvSpPr>
        <dsp:cNvPr id="0" name=""/>
        <dsp:cNvSpPr/>
      </dsp:nvSpPr>
      <dsp:spPr>
        <a:xfrm>
          <a:off x="3341275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/>
            <a:t>Cognome</a:t>
          </a:r>
        </a:p>
      </dsp:txBody>
      <dsp:txXfrm>
        <a:off x="3341275" y="37290"/>
        <a:ext cx="3037522" cy="1822513"/>
      </dsp:txXfrm>
    </dsp:sp>
    <dsp:sp modelId="{ACB11632-98C6-4022-8010-02FA9AD6D83D}">
      <dsp:nvSpPr>
        <dsp:cNvPr id="0" name=""/>
        <dsp:cNvSpPr/>
      </dsp:nvSpPr>
      <dsp:spPr>
        <a:xfrm>
          <a:off x="6682550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/>
            <a:t>Codice Fiscale</a:t>
          </a:r>
        </a:p>
      </dsp:txBody>
      <dsp:txXfrm>
        <a:off x="6682550" y="37290"/>
        <a:ext cx="3037522" cy="1822513"/>
      </dsp:txXfrm>
    </dsp:sp>
    <dsp:sp modelId="{E393C3DA-9E40-4144-9833-AF10C844D491}">
      <dsp:nvSpPr>
        <dsp:cNvPr id="0" name=""/>
        <dsp:cNvSpPr/>
      </dsp:nvSpPr>
      <dsp:spPr>
        <a:xfrm>
          <a:off x="0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/>
            <a:t>Dimensione</a:t>
          </a:r>
        </a:p>
      </dsp:txBody>
      <dsp:txXfrm>
        <a:off x="0" y="2163556"/>
        <a:ext cx="3037522" cy="1822513"/>
      </dsp:txXfrm>
    </dsp:sp>
    <dsp:sp modelId="{F4FCB895-DE48-43EC-BCA0-BDD11BEA1002}">
      <dsp:nvSpPr>
        <dsp:cNvPr id="0" name=""/>
        <dsp:cNvSpPr/>
      </dsp:nvSpPr>
      <dsp:spPr>
        <a:xfrm>
          <a:off x="3341275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/>
            <a:t>Tipologia strumento</a:t>
          </a:r>
        </a:p>
      </dsp:txBody>
      <dsp:txXfrm>
        <a:off x="3341275" y="2163556"/>
        <a:ext cx="3037522" cy="1822513"/>
      </dsp:txXfrm>
    </dsp:sp>
    <dsp:sp modelId="{ED064A9E-8809-4E9B-93D9-F76C436019F6}">
      <dsp:nvSpPr>
        <dsp:cNvPr id="0" name=""/>
        <dsp:cNvSpPr/>
      </dsp:nvSpPr>
      <dsp:spPr>
        <a:xfrm>
          <a:off x="6682550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/>
            <a:t>Potenza</a:t>
          </a:r>
        </a:p>
      </dsp:txBody>
      <dsp:txXfrm>
        <a:off x="6682550" y="2163556"/>
        <a:ext cx="3037522" cy="1822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CDA1-8CD5-4E7F-BBE2-E92F9D7C0214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D9E12-06F4-4BD8-94FA-9788F8FDA4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372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643AB3E-88EF-4615-83EF-C92356FED3C4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AF42-E67E-4DF4-A4CF-8A81D938B598}" type="slidenum">
              <a:rPr lang="it-IT" smtClean="0"/>
              <a:t>‹N›</a:t>
            </a:fld>
            <a:endParaRPr lang="it-IT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701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AB3E-88EF-4615-83EF-C92356FED3C4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AF42-E67E-4DF4-A4CF-8A81D938B5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064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AB3E-88EF-4615-83EF-C92356FED3C4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AF42-E67E-4DF4-A4CF-8A81D938B598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45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AB3E-88EF-4615-83EF-C92356FED3C4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AF42-E67E-4DF4-A4CF-8A81D938B5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98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AB3E-88EF-4615-83EF-C92356FED3C4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AF42-E67E-4DF4-A4CF-8A81D938B598}" type="slidenum">
              <a:rPr lang="it-IT" smtClean="0"/>
              <a:t>‹N›</a:t>
            </a:fld>
            <a:endParaRPr lang="it-IT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839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AB3E-88EF-4615-83EF-C92356FED3C4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AF42-E67E-4DF4-A4CF-8A81D938B5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458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AB3E-88EF-4615-83EF-C92356FED3C4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AF42-E67E-4DF4-A4CF-8A81D938B5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929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AB3E-88EF-4615-83EF-C92356FED3C4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AF42-E67E-4DF4-A4CF-8A81D938B5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022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AB3E-88EF-4615-83EF-C92356FED3C4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AF42-E67E-4DF4-A4CF-8A81D938B5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94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AB3E-88EF-4615-83EF-C92356FED3C4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AF42-E67E-4DF4-A4CF-8A81D938B5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14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AB3E-88EF-4615-83EF-C92356FED3C4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AF42-E67E-4DF4-A4CF-8A81D938B598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69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643AB3E-88EF-4615-83EF-C92356FED3C4}" type="datetimeFigureOut">
              <a:rPr lang="it-IT" smtClean="0"/>
              <a:t>31/03/2019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786AF42-E67E-4DF4-A4CF-8A81D938B598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02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89FFE7C-E583-49D7-B92E-1EC8D6D4F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D2945E-06BB-4ED7-B357-30CA7211C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EF4E50-F933-438A-8385-FAEE9A80E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</p:spPr>
        <p:txBody>
          <a:bodyPr anchor="b">
            <a:normAutofit/>
          </a:bodyPr>
          <a:lstStyle/>
          <a:p>
            <a:r>
              <a:rPr lang="it-IT" sz="4400">
                <a:solidFill>
                  <a:srgbClr val="FFFFFF"/>
                </a:solidFill>
              </a:rPr>
              <a:t>La progettazione concettuale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47F538C-F7ED-47EF-A014-3AB4FF278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</p:spPr>
        <p:txBody>
          <a:bodyPr anchor="t">
            <a:normAutofit/>
          </a:bodyPr>
          <a:lstStyle/>
          <a:p>
            <a:pPr algn="r"/>
            <a:r>
              <a:rPr lang="it-IT" sz="1600" dirty="0">
                <a:solidFill>
                  <a:srgbClr val="FFFFFF"/>
                </a:solidFill>
              </a:rPr>
              <a:t>Come fare </a:t>
            </a:r>
            <a:r>
              <a:rPr lang="it-IT" sz="1600">
                <a:solidFill>
                  <a:srgbClr val="FFFFFF"/>
                </a:solidFill>
              </a:rPr>
              <a:t>a pensare </a:t>
            </a:r>
            <a:r>
              <a:rPr lang="it-IT" sz="1600" dirty="0">
                <a:solidFill>
                  <a:srgbClr val="FFFFFF"/>
                </a:solidFill>
              </a:rPr>
              <a:t>dei database efficienti e sicuri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C9872C-B3B3-4A61-B20E-F79415F45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FAE3000A-3A96-42B4-A966-3547D0904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01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067D40-E954-47FA-9DFF-2EBE0A1A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entità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D77E607-A669-47A3-AB35-20480EF39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07749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171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B8A589-EF31-4CE1-9703-4F40EB24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2982424-5CE0-4D72-97CB-2D6DE6F69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734639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703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8E09B8-B5D7-43AD-A62E-DA3A2C8E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attributi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B37B566-592A-4F13-BB1B-4021B83295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532008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466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BFA3CE-84F9-4D5E-8F85-EE3035AC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Associazione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BE9A9C04-3924-4781-A4FB-DC8C1FA9F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030568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6569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B1F05B-F781-46D4-AE8D-5D8F2BF0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associazione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0A30593-1A8F-4774-BC41-5AB98EBE6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429266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549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7460DDF-FA94-4F11-9BEF-547C88CE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distinguere gli elementi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C405697-8FF4-4153-8435-808474C0A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1561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C3ADF6-2C18-4B53-A8C9-9338D7DC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Entità vs attributo - esempio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FDE80B9-FC20-4EEA-AEFA-C9D0CE6AD2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139889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424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AE9460-879F-419E-8C27-8F1E9197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Entità vs attributo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180350B-A6DD-4C8D-9B15-C1AAB6386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803000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0911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B1CF4-06BE-44D1-9D1E-07052980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associazioni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BD3C0A58-9A24-4E33-A00E-6E351E4176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587988"/>
              </p:ext>
            </p:extLst>
          </p:nvPr>
        </p:nvGraphicFramePr>
        <p:xfrm>
          <a:off x="1024128" y="2943496"/>
          <a:ext cx="9720073" cy="3365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C78B8C-5036-4623-8C97-70AD40B19FA7}"/>
              </a:ext>
            </a:extLst>
          </p:cNvPr>
          <p:cNvSpPr txBox="1"/>
          <p:nvPr/>
        </p:nvSpPr>
        <p:spPr>
          <a:xfrm>
            <a:off x="1024128" y="2084832"/>
            <a:ext cx="972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Sono di solito caratterizzate da verbi di azione</a:t>
            </a:r>
          </a:p>
        </p:txBody>
      </p:sp>
    </p:spTree>
    <p:extLst>
      <p:ext uri="{BB962C8B-B14F-4D97-AF65-F5344CB8AC3E}">
        <p14:creationId xmlns:p14="http://schemas.microsoft.com/office/powerpoint/2010/main" val="1923520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B6B6A8D-EC2B-4842-B1EB-36DF50CE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Tipologie attributi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564DCBF-141F-4D74-8EFE-785B160281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883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4F467E-DAC2-4F0C-83E1-A2E1FFE2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170552F-9C36-4264-BBAD-8406E0FEB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69289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5580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F5C772-E991-454F-9E05-52387954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Attributo chiave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770D2DE-E47D-4190-9109-46FC65F14F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693726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759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D2B095-FB92-4D49-B1D4-44140F1C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attributo chiave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04AFE84-8811-4EA3-B99B-ADAD784C5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812245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028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D92B6D-1889-4630-82EC-A4A77783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Attributi chiave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894A841-C352-4185-AA2E-65DCAB7958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333218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4795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A306C1-9781-4F58-83DC-1FCBDC5D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attributi chiave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9975BDA-D674-4A62-8AEA-3244A5EDF0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606560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7552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B804AC-5DFA-418F-B96E-AB316ED5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Attributi multipli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9512765-227A-497E-8336-F897C440A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021859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4487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31EF63-C9DF-4BF7-9385-65D5D51D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attributi multipli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C1E9433-5363-4020-B76F-D450BF277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747337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3441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C74F4EC-28AD-464C-BE4A-32B12ED6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Tipologie associazioni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82D6D52-9C04-4C55-8329-9C3DC7107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0632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E61DD1-0C5F-433F-A776-16CEA725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Cardinalità collegamenti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FFDFB1D-9EE6-4D02-AB37-40D3F9A94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879075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8795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06544-3CE7-4BF9-8FEF-EA9E0806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Associazione 1 a 1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A02B748-D469-4910-9659-0147B15EA8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841961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9509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F8267-424B-4D20-872E-381BB9E9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associazione 1 a 1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174EB84D-60D4-4A6C-BFDF-A87044DDC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558838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549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CD3527-4B52-49EA-84B1-B71D8A8C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385AC30-D61D-4674-98D4-AAE6A2392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718984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360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645A5A-4327-4690-B537-D9CBF6D1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Associazione 1 a n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5C977CB-8B0F-4873-A211-7894B4F600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694874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1938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2036DE-F43A-4722-9402-840B5CFA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associazione 1 a n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0193868-D78E-42C6-9F01-B82B3948B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379660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676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1C04D9-179F-4201-8DB5-174A46F9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Associazione n a n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CA65216-B22F-489E-A248-95A794657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603491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6930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BEC60B-679A-40F9-BFAD-5AAD6015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associazione n a n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85CABAE-849A-48E7-980A-9E7CD21098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558192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7057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A6117F-5ADD-47B9-924A-F95C283B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leggere un'associazione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55F3DB35-9BE5-417A-B97F-0A56A1ED8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874301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0604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CCDDE1-3CEA-48CE-8EB9-6F891097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leggere un'associazione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6B314D7-7E4B-4C89-9A31-452B3E068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853417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4304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E70AE37-8DE1-4601-9DFA-756980EB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Rappresentazione grafica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F02A55E-9E78-4F18-BE69-DDB63E83A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95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203D43-DFC1-447E-BC9E-C9C98C99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entità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F644B854-3316-4111-9FCB-E7CF1A6EE2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16981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9074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39246A-65B3-46A4-82CB-4E659A40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75167BC-F7D8-4C76-9985-EBFD737E8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608089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7954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EF1294-2ABF-4D4F-A425-BDE759C7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Associazione 1 a 1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45AA9E7-0E46-4F92-85D8-1E2D70A79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429" y="2844800"/>
            <a:ext cx="8721141" cy="222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5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FEA3654-E15A-466B-934A-B618AEB2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</a:t>
            </a:r>
            <a:r>
              <a:rPr lang="it-IT" dirty="0" err="1"/>
              <a:t>er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D729885-83D1-4D81-9C2F-F5F80D40B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71882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F683CB-354A-4F4E-8F30-836280C0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Associazione 1 a n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C66DD55-4805-4AF1-9A8B-87247915A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062" y="2918691"/>
            <a:ext cx="8467876" cy="216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44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44707A-C43A-42A3-8590-F0C65657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Associazione n a n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4FA7EC1-F72B-427D-8157-39A7C2084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339" y="2881747"/>
            <a:ext cx="11341322" cy="215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486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6E4CBC64-CD4C-483F-9483-AE863E486E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535655"/>
              </p:ext>
            </p:extLst>
          </p:nvPr>
        </p:nvGraphicFramePr>
        <p:xfrm>
          <a:off x="0" y="87086"/>
          <a:ext cx="12192000" cy="668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01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CF068D-00BB-4B46-B017-04706373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Cos'è il diagramma </a:t>
            </a:r>
            <a:r>
              <a:rPr lang="it-IT" dirty="0" err="1"/>
              <a:t>er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A50004D-0958-428E-B16B-5A077D579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480049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137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DB2799-E01C-4FAD-A32D-EE9E15FC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cosa serve il diagramma </a:t>
            </a:r>
            <a:r>
              <a:rPr lang="it-IT" dirty="0" err="1"/>
              <a:t>er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046DE57-2EBF-4F8B-B3CB-DA95F4988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111134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47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49F292-18E5-4958-A2DF-B28E00D8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cosa serve il diagramma </a:t>
            </a:r>
            <a:r>
              <a:rPr lang="it-IT" dirty="0" err="1"/>
              <a:t>er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BF261F3-572E-47B1-BC56-F387520D4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979003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314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D1D6605-5913-4A19-9FEE-D20315F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di un diagramma </a:t>
            </a:r>
            <a:r>
              <a:rPr lang="it-IT" dirty="0" err="1"/>
              <a:t>er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56C667-DAE5-4972-B93E-9720FE2FD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193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A4488-FDA1-42A6-BF70-9C01B9B5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entità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666B3AE-EA98-4CB1-A7A5-531B3A0D0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290165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9522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492</Words>
  <Application>Microsoft Office PowerPoint</Application>
  <PresentationFormat>Widescreen</PresentationFormat>
  <Paragraphs>108</Paragraphs>
  <Slides>42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42</vt:i4>
      </vt:variant>
    </vt:vector>
  </HeadingPairs>
  <TitlesOfParts>
    <vt:vector size="47" baseType="lpstr">
      <vt:lpstr>Calibri</vt:lpstr>
      <vt:lpstr>Tw Cen MT</vt:lpstr>
      <vt:lpstr>Tw Cen MT Condensed</vt:lpstr>
      <vt:lpstr>Wingdings 3</vt:lpstr>
      <vt:lpstr>Integrale</vt:lpstr>
      <vt:lpstr>La progettazione concettuale</vt:lpstr>
      <vt:lpstr>obiettivi</vt:lpstr>
      <vt:lpstr>requisiti</vt:lpstr>
      <vt:lpstr>Diagramma er</vt:lpstr>
      <vt:lpstr>Cos'è il diagramma er</vt:lpstr>
      <vt:lpstr>A cosa serve il diagramma er</vt:lpstr>
      <vt:lpstr>A cosa serve il diagramma er</vt:lpstr>
      <vt:lpstr>Elementi di un diagramma er</vt:lpstr>
      <vt:lpstr>entità</vt:lpstr>
      <vt:lpstr>Esempio entità</vt:lpstr>
      <vt:lpstr>attributi</vt:lpstr>
      <vt:lpstr>Esempio attributi</vt:lpstr>
      <vt:lpstr>Associazione</vt:lpstr>
      <vt:lpstr>Esempio associazione</vt:lpstr>
      <vt:lpstr>Come distinguere gli elementi</vt:lpstr>
      <vt:lpstr>Entità vs attributo - esempio</vt:lpstr>
      <vt:lpstr>Entità vs attributo</vt:lpstr>
      <vt:lpstr>associazioni</vt:lpstr>
      <vt:lpstr>Tipologie attributi</vt:lpstr>
      <vt:lpstr>Attributo chiave</vt:lpstr>
      <vt:lpstr>Esempio attributo chiave</vt:lpstr>
      <vt:lpstr>Attributi chiave</vt:lpstr>
      <vt:lpstr>Esempio attributi chiave</vt:lpstr>
      <vt:lpstr>Attributi multipli</vt:lpstr>
      <vt:lpstr>Esempio attributi multipli</vt:lpstr>
      <vt:lpstr>Tipologie associazioni</vt:lpstr>
      <vt:lpstr>Cardinalità collegamenti</vt:lpstr>
      <vt:lpstr>Associazione 1 a 1</vt:lpstr>
      <vt:lpstr>Esempio associazione 1 a 1</vt:lpstr>
      <vt:lpstr>Associazione 1 a n</vt:lpstr>
      <vt:lpstr>Esempio associazione 1 a n</vt:lpstr>
      <vt:lpstr>Associazione n a n</vt:lpstr>
      <vt:lpstr>Esempio associazione n a n</vt:lpstr>
      <vt:lpstr>Come leggere un'associazione</vt:lpstr>
      <vt:lpstr>Come leggere un'associazione</vt:lpstr>
      <vt:lpstr>Rappresentazione grafica</vt:lpstr>
      <vt:lpstr>entità</vt:lpstr>
      <vt:lpstr>attributo</vt:lpstr>
      <vt:lpstr>Associazione 1 a 1</vt:lpstr>
      <vt:lpstr>Associazione 1 a n</vt:lpstr>
      <vt:lpstr>Associazione n a 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progettazione concettuale</dc:title>
  <dc:creator>by250</dc:creator>
  <cp:lastModifiedBy>by250</cp:lastModifiedBy>
  <cp:revision>13</cp:revision>
  <dcterms:created xsi:type="dcterms:W3CDTF">2019-03-30T13:08:19Z</dcterms:created>
  <dcterms:modified xsi:type="dcterms:W3CDTF">2019-03-31T13:53:12Z</dcterms:modified>
</cp:coreProperties>
</file>