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B9D2B-86C6-4837-A7D6-3420CBFD35A5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F2E7664-9BB8-47EC-B4A0-EFC0C120F1C4}">
      <dgm:prSet/>
      <dgm:spPr/>
      <dgm:t>
        <a:bodyPr/>
        <a:lstStyle/>
        <a:p>
          <a:r>
            <a:rPr lang="it-IT"/>
            <a:t>Passare da diagramma ER a tabelle</a:t>
          </a:r>
        </a:p>
      </dgm:t>
    </dgm:pt>
    <dgm:pt modelId="{0B8D04C3-1385-4378-9639-B959E47883F4}" type="parTrans" cxnId="{12D42B66-2FD8-4DEC-998E-1D9929003F60}">
      <dgm:prSet/>
      <dgm:spPr/>
      <dgm:t>
        <a:bodyPr/>
        <a:lstStyle/>
        <a:p>
          <a:endParaRPr lang="it-IT"/>
        </a:p>
      </dgm:t>
    </dgm:pt>
    <dgm:pt modelId="{D42B7D32-A1C7-451F-A74D-44B9A0F4C05F}" type="sibTrans" cxnId="{12D42B66-2FD8-4DEC-998E-1D9929003F60}">
      <dgm:prSet/>
      <dgm:spPr/>
      <dgm:t>
        <a:bodyPr/>
        <a:lstStyle/>
        <a:p>
          <a:endParaRPr lang="it-IT"/>
        </a:p>
      </dgm:t>
    </dgm:pt>
    <dgm:pt modelId="{66689FB8-98A6-43FD-8194-ECD58312F93C}">
      <dgm:prSet/>
      <dgm:spPr/>
      <dgm:t>
        <a:bodyPr/>
        <a:lstStyle/>
        <a:p>
          <a:r>
            <a:rPr lang="it-IT"/>
            <a:t>Saper leggere uno schema logico</a:t>
          </a:r>
        </a:p>
      </dgm:t>
    </dgm:pt>
    <dgm:pt modelId="{DF13EEB0-E8F2-47C2-A380-6513AB6E4DFE}" type="parTrans" cxnId="{C70F3012-5D9E-4C26-B1FA-2C74A6689D31}">
      <dgm:prSet/>
      <dgm:spPr/>
      <dgm:t>
        <a:bodyPr/>
        <a:lstStyle/>
        <a:p>
          <a:endParaRPr lang="it-IT"/>
        </a:p>
      </dgm:t>
    </dgm:pt>
    <dgm:pt modelId="{60D281D1-A672-4822-BCD1-6E81BB9A2FFB}" type="sibTrans" cxnId="{C70F3012-5D9E-4C26-B1FA-2C74A6689D31}">
      <dgm:prSet/>
      <dgm:spPr/>
      <dgm:t>
        <a:bodyPr/>
        <a:lstStyle/>
        <a:p>
          <a:endParaRPr lang="it-IT"/>
        </a:p>
      </dgm:t>
    </dgm:pt>
    <dgm:pt modelId="{33C4B327-FCD9-4A52-8AC4-E2EB9E646A45}" type="pres">
      <dgm:prSet presAssocID="{EE1B9D2B-86C6-4837-A7D6-3420CBFD35A5}" presName="diagram" presStyleCnt="0">
        <dgm:presLayoutVars>
          <dgm:dir/>
          <dgm:resizeHandles val="exact"/>
        </dgm:presLayoutVars>
      </dgm:prSet>
      <dgm:spPr/>
    </dgm:pt>
    <dgm:pt modelId="{0398D964-6C3E-42E5-BE4F-5531B1ECAC31}" type="pres">
      <dgm:prSet presAssocID="{EF2E7664-9BB8-47EC-B4A0-EFC0C120F1C4}" presName="node" presStyleLbl="node1" presStyleIdx="0" presStyleCnt="2">
        <dgm:presLayoutVars>
          <dgm:bulletEnabled val="1"/>
        </dgm:presLayoutVars>
      </dgm:prSet>
      <dgm:spPr/>
    </dgm:pt>
    <dgm:pt modelId="{836191B6-303A-49E2-9F9B-06DC6A831E84}" type="pres">
      <dgm:prSet presAssocID="{D42B7D32-A1C7-451F-A74D-44B9A0F4C05F}" presName="sibTrans" presStyleCnt="0"/>
      <dgm:spPr/>
    </dgm:pt>
    <dgm:pt modelId="{B08D0605-5771-4142-9F97-16C545159AED}" type="pres">
      <dgm:prSet presAssocID="{66689FB8-98A6-43FD-8194-ECD58312F93C}" presName="node" presStyleLbl="node1" presStyleIdx="1" presStyleCnt="2">
        <dgm:presLayoutVars>
          <dgm:bulletEnabled val="1"/>
        </dgm:presLayoutVars>
      </dgm:prSet>
      <dgm:spPr/>
    </dgm:pt>
  </dgm:ptLst>
  <dgm:cxnLst>
    <dgm:cxn modelId="{C70F3012-5D9E-4C26-B1FA-2C74A6689D31}" srcId="{EE1B9D2B-86C6-4837-A7D6-3420CBFD35A5}" destId="{66689FB8-98A6-43FD-8194-ECD58312F93C}" srcOrd="1" destOrd="0" parTransId="{DF13EEB0-E8F2-47C2-A380-6513AB6E4DFE}" sibTransId="{60D281D1-A672-4822-BCD1-6E81BB9A2FFB}"/>
    <dgm:cxn modelId="{DC0A311B-696D-43B4-A3C8-5F8E4AA7893C}" type="presOf" srcId="{66689FB8-98A6-43FD-8194-ECD58312F93C}" destId="{B08D0605-5771-4142-9F97-16C545159AED}" srcOrd="0" destOrd="0" presId="urn:microsoft.com/office/officeart/2005/8/layout/default"/>
    <dgm:cxn modelId="{12D42B66-2FD8-4DEC-998E-1D9929003F60}" srcId="{EE1B9D2B-86C6-4837-A7D6-3420CBFD35A5}" destId="{EF2E7664-9BB8-47EC-B4A0-EFC0C120F1C4}" srcOrd="0" destOrd="0" parTransId="{0B8D04C3-1385-4378-9639-B959E47883F4}" sibTransId="{D42B7D32-A1C7-451F-A74D-44B9A0F4C05F}"/>
    <dgm:cxn modelId="{3AF2C299-95A1-47A7-B1D8-BFBB416781EF}" type="presOf" srcId="{EF2E7664-9BB8-47EC-B4A0-EFC0C120F1C4}" destId="{0398D964-6C3E-42E5-BE4F-5531B1ECAC31}" srcOrd="0" destOrd="0" presId="urn:microsoft.com/office/officeart/2005/8/layout/default"/>
    <dgm:cxn modelId="{118C1FF6-0EA3-4C66-B796-4020855D54E6}" type="presOf" srcId="{EE1B9D2B-86C6-4837-A7D6-3420CBFD35A5}" destId="{33C4B327-FCD9-4A52-8AC4-E2EB9E646A45}" srcOrd="0" destOrd="0" presId="urn:microsoft.com/office/officeart/2005/8/layout/default"/>
    <dgm:cxn modelId="{1354B8FA-DB2B-4194-B6BF-A7AFA6C4922E}" type="presParOf" srcId="{33C4B327-FCD9-4A52-8AC4-E2EB9E646A45}" destId="{0398D964-6C3E-42E5-BE4F-5531B1ECAC31}" srcOrd="0" destOrd="0" presId="urn:microsoft.com/office/officeart/2005/8/layout/default"/>
    <dgm:cxn modelId="{872BDA41-F2C5-4DAA-8349-E5B7AF8CC0FA}" type="presParOf" srcId="{33C4B327-FCD9-4A52-8AC4-E2EB9E646A45}" destId="{836191B6-303A-49E2-9F9B-06DC6A831E84}" srcOrd="1" destOrd="0" presId="urn:microsoft.com/office/officeart/2005/8/layout/default"/>
    <dgm:cxn modelId="{14C3D9FF-41A1-4A78-96B0-5EFEFA839D56}" type="presParOf" srcId="{33C4B327-FCD9-4A52-8AC4-E2EB9E646A45}" destId="{B08D0605-5771-4142-9F97-16C545159AE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DB366B-2BBC-441A-9F55-F25A18B8E997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514F263E-EAEA-47D5-A701-CE0FD2CE18E6}">
      <dgm:prSet/>
      <dgm:spPr/>
      <dgm:t>
        <a:bodyPr/>
        <a:lstStyle/>
        <a:p>
          <a:r>
            <a:rPr lang="it-IT"/>
            <a:t>Funge da puntatore logico all'entità con cui si è collegati</a:t>
          </a:r>
        </a:p>
      </dgm:t>
    </dgm:pt>
    <dgm:pt modelId="{E2BAE25F-8BE8-48EE-97A0-CD540862A078}" type="parTrans" cxnId="{C46B2C78-7554-4D17-89C8-ED77535F4CED}">
      <dgm:prSet/>
      <dgm:spPr/>
      <dgm:t>
        <a:bodyPr/>
        <a:lstStyle/>
        <a:p>
          <a:endParaRPr lang="it-IT"/>
        </a:p>
      </dgm:t>
    </dgm:pt>
    <dgm:pt modelId="{E2BDDC30-F87C-44EF-8876-3C034258DD63}" type="sibTrans" cxnId="{C46B2C78-7554-4D17-89C8-ED77535F4CED}">
      <dgm:prSet/>
      <dgm:spPr/>
      <dgm:t>
        <a:bodyPr/>
        <a:lstStyle/>
        <a:p>
          <a:endParaRPr lang="it-IT"/>
        </a:p>
      </dgm:t>
    </dgm:pt>
    <dgm:pt modelId="{E1C38B19-BAE3-4462-AC9A-54E7AA233E62}" type="pres">
      <dgm:prSet presAssocID="{0CDB366B-2BBC-441A-9F55-F25A18B8E997}" presName="Name0" presStyleCnt="0">
        <dgm:presLayoutVars>
          <dgm:dir/>
          <dgm:resizeHandles val="exact"/>
        </dgm:presLayoutVars>
      </dgm:prSet>
      <dgm:spPr/>
    </dgm:pt>
    <dgm:pt modelId="{E704E05C-1DBD-4FE2-B277-DAA7372DD6C8}" type="pres">
      <dgm:prSet presAssocID="{514F263E-EAEA-47D5-A701-CE0FD2CE18E6}" presName="node" presStyleLbl="node1" presStyleIdx="0" presStyleCnt="1">
        <dgm:presLayoutVars>
          <dgm:bulletEnabled val="1"/>
        </dgm:presLayoutVars>
      </dgm:prSet>
      <dgm:spPr/>
    </dgm:pt>
  </dgm:ptLst>
  <dgm:cxnLst>
    <dgm:cxn modelId="{49D4713C-4DE5-48D6-ADF6-02AFACCF6853}" type="presOf" srcId="{0CDB366B-2BBC-441A-9F55-F25A18B8E997}" destId="{E1C38B19-BAE3-4462-AC9A-54E7AA233E62}" srcOrd="0" destOrd="0" presId="urn:microsoft.com/office/officeart/2005/8/layout/process1"/>
    <dgm:cxn modelId="{C46B2C78-7554-4D17-89C8-ED77535F4CED}" srcId="{0CDB366B-2BBC-441A-9F55-F25A18B8E997}" destId="{514F263E-EAEA-47D5-A701-CE0FD2CE18E6}" srcOrd="0" destOrd="0" parTransId="{E2BAE25F-8BE8-48EE-97A0-CD540862A078}" sibTransId="{E2BDDC30-F87C-44EF-8876-3C034258DD63}"/>
    <dgm:cxn modelId="{89AED9D3-0934-42E4-9C80-EEA2BB36BFC0}" type="presOf" srcId="{514F263E-EAEA-47D5-A701-CE0FD2CE18E6}" destId="{E704E05C-1DBD-4FE2-B277-DAA7372DD6C8}" srcOrd="0" destOrd="0" presId="urn:microsoft.com/office/officeart/2005/8/layout/process1"/>
    <dgm:cxn modelId="{E9AD98BD-CB40-45A6-B459-B288E04B6EF6}" type="presParOf" srcId="{E1C38B19-BAE3-4462-AC9A-54E7AA233E62}" destId="{E704E05C-1DBD-4FE2-B277-DAA7372DD6C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1C2C290-CB5E-4D5E-8DB7-69BE6CB4A66D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024952A-828C-413D-8890-5594F06B5C99}">
      <dgm:prSet/>
      <dgm:spPr/>
      <dgm:t>
        <a:bodyPr/>
        <a:lstStyle/>
        <a:p>
          <a:r>
            <a:rPr lang="it-IT"/>
            <a:t>Deve usare lo stesso nome dell'attributo dell'entità che collega</a:t>
          </a:r>
        </a:p>
      </dgm:t>
    </dgm:pt>
    <dgm:pt modelId="{CC7DC396-EA79-45CC-A8EA-574DBDA594D5}" type="parTrans" cxnId="{AC5CB154-1380-4EF7-A4BB-6C64DE7F72FB}">
      <dgm:prSet/>
      <dgm:spPr/>
      <dgm:t>
        <a:bodyPr/>
        <a:lstStyle/>
        <a:p>
          <a:endParaRPr lang="it-IT"/>
        </a:p>
      </dgm:t>
    </dgm:pt>
    <dgm:pt modelId="{0D2BB2DD-7CD8-4062-BB94-F184855F10C6}" type="sibTrans" cxnId="{AC5CB154-1380-4EF7-A4BB-6C64DE7F72FB}">
      <dgm:prSet/>
      <dgm:spPr/>
      <dgm:t>
        <a:bodyPr/>
        <a:lstStyle/>
        <a:p>
          <a:endParaRPr lang="it-IT"/>
        </a:p>
      </dgm:t>
    </dgm:pt>
    <dgm:pt modelId="{C9A5ED7E-E09D-4E1C-8574-3313A153CEFC}" type="pres">
      <dgm:prSet presAssocID="{71C2C290-CB5E-4D5E-8DB7-69BE6CB4A66D}" presName="Name0" presStyleCnt="0">
        <dgm:presLayoutVars>
          <dgm:dir/>
          <dgm:resizeHandles val="exact"/>
        </dgm:presLayoutVars>
      </dgm:prSet>
      <dgm:spPr/>
    </dgm:pt>
    <dgm:pt modelId="{61C315C4-0B9E-4D32-8FF9-F15C25D2B23A}" type="pres">
      <dgm:prSet presAssocID="{0024952A-828C-413D-8890-5594F06B5C99}" presName="node" presStyleLbl="node1" presStyleIdx="0" presStyleCnt="1">
        <dgm:presLayoutVars>
          <dgm:bulletEnabled val="1"/>
        </dgm:presLayoutVars>
      </dgm:prSet>
      <dgm:spPr/>
    </dgm:pt>
  </dgm:ptLst>
  <dgm:cxnLst>
    <dgm:cxn modelId="{24E9CC13-7BF4-45FB-9504-DB7E1CB0F802}" type="presOf" srcId="{0024952A-828C-413D-8890-5594F06B5C99}" destId="{61C315C4-0B9E-4D32-8FF9-F15C25D2B23A}" srcOrd="0" destOrd="0" presId="urn:microsoft.com/office/officeart/2005/8/layout/process1"/>
    <dgm:cxn modelId="{AC5CB154-1380-4EF7-A4BB-6C64DE7F72FB}" srcId="{71C2C290-CB5E-4D5E-8DB7-69BE6CB4A66D}" destId="{0024952A-828C-413D-8890-5594F06B5C99}" srcOrd="0" destOrd="0" parTransId="{CC7DC396-EA79-45CC-A8EA-574DBDA594D5}" sibTransId="{0D2BB2DD-7CD8-4062-BB94-F184855F10C6}"/>
    <dgm:cxn modelId="{17BDEC7A-2EA7-46D3-B0F7-E34BA79F533D}" type="presOf" srcId="{71C2C290-CB5E-4D5E-8DB7-69BE6CB4A66D}" destId="{C9A5ED7E-E09D-4E1C-8574-3313A153CEFC}" srcOrd="0" destOrd="0" presId="urn:microsoft.com/office/officeart/2005/8/layout/process1"/>
    <dgm:cxn modelId="{7F0792E6-1BC7-4E37-A3D0-EE476BB5A7B9}" type="presParOf" srcId="{C9A5ED7E-E09D-4E1C-8574-3313A153CEFC}" destId="{61C315C4-0B9E-4D32-8FF9-F15C25D2B23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2E74D56-EE42-48CF-AE2E-6C7060AF11D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37C996D8-1FE7-4E34-9CD4-DD02A4A35B68}">
      <dgm:prSet/>
      <dgm:spPr/>
      <dgm:t>
        <a:bodyPr/>
        <a:lstStyle/>
        <a:p>
          <a:r>
            <a:rPr lang="it-IT"/>
            <a:t>Permette di avere l'integrità all'interno del database, ossia non avere valori differenti tra istanze di diverse entità</a:t>
          </a:r>
        </a:p>
      </dgm:t>
    </dgm:pt>
    <dgm:pt modelId="{66124BE9-CB43-4243-8901-CD9FF8C23054}" type="parTrans" cxnId="{3100CDE0-CD40-4F48-88E5-E43A54E5E7F6}">
      <dgm:prSet/>
      <dgm:spPr/>
      <dgm:t>
        <a:bodyPr/>
        <a:lstStyle/>
        <a:p>
          <a:endParaRPr lang="it-IT"/>
        </a:p>
      </dgm:t>
    </dgm:pt>
    <dgm:pt modelId="{23A3F9F3-D74A-4DDC-9E87-7B1E57A2E231}" type="sibTrans" cxnId="{3100CDE0-CD40-4F48-88E5-E43A54E5E7F6}">
      <dgm:prSet/>
      <dgm:spPr/>
      <dgm:t>
        <a:bodyPr/>
        <a:lstStyle/>
        <a:p>
          <a:endParaRPr lang="it-IT"/>
        </a:p>
      </dgm:t>
    </dgm:pt>
    <dgm:pt modelId="{12275955-E480-4059-ABCC-355DAB111D42}" type="pres">
      <dgm:prSet presAssocID="{52E74D56-EE42-48CF-AE2E-6C7060AF11D5}" presName="Name0" presStyleCnt="0">
        <dgm:presLayoutVars>
          <dgm:dir/>
          <dgm:resizeHandles val="exact"/>
        </dgm:presLayoutVars>
      </dgm:prSet>
      <dgm:spPr/>
    </dgm:pt>
    <dgm:pt modelId="{BE9095B4-6C80-42C6-842B-39CE4FAD8278}" type="pres">
      <dgm:prSet presAssocID="{37C996D8-1FE7-4E34-9CD4-DD02A4A35B68}" presName="node" presStyleLbl="node1" presStyleIdx="0" presStyleCnt="1">
        <dgm:presLayoutVars>
          <dgm:bulletEnabled val="1"/>
        </dgm:presLayoutVars>
      </dgm:prSet>
      <dgm:spPr/>
    </dgm:pt>
  </dgm:ptLst>
  <dgm:cxnLst>
    <dgm:cxn modelId="{235CA3C6-19E6-4D24-B343-29F36C6871EF}" type="presOf" srcId="{37C996D8-1FE7-4E34-9CD4-DD02A4A35B68}" destId="{BE9095B4-6C80-42C6-842B-39CE4FAD8278}" srcOrd="0" destOrd="0" presId="urn:microsoft.com/office/officeart/2005/8/layout/process1"/>
    <dgm:cxn modelId="{3100CDE0-CD40-4F48-88E5-E43A54E5E7F6}" srcId="{52E74D56-EE42-48CF-AE2E-6C7060AF11D5}" destId="{37C996D8-1FE7-4E34-9CD4-DD02A4A35B68}" srcOrd="0" destOrd="0" parTransId="{66124BE9-CB43-4243-8901-CD9FF8C23054}" sibTransId="{23A3F9F3-D74A-4DDC-9E87-7B1E57A2E231}"/>
    <dgm:cxn modelId="{433712F6-7471-4110-B27D-C5707D4AB257}" type="presOf" srcId="{52E74D56-EE42-48CF-AE2E-6C7060AF11D5}" destId="{12275955-E480-4059-ABCC-355DAB111D42}" srcOrd="0" destOrd="0" presId="urn:microsoft.com/office/officeart/2005/8/layout/process1"/>
    <dgm:cxn modelId="{649AFA9A-1DED-42F3-BBC1-96EB2210717D}" type="presParOf" srcId="{12275955-E480-4059-ABCC-355DAB111D42}" destId="{BE9095B4-6C80-42C6-842B-39CE4FAD827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3E200C0-D4A1-43F5-A164-5F7405D67728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60907FC-1BB2-4581-86B2-1C8EC3FE9187}">
      <dgm:prSet/>
      <dgm:spPr/>
      <dgm:t>
        <a:bodyPr/>
        <a:lstStyle/>
        <a:p>
          <a:r>
            <a:rPr lang="it-IT"/>
            <a:t>Non possiamo eleminare dei docenti dal database senza cancellarne i dati dalla classe e viceversa</a:t>
          </a:r>
        </a:p>
      </dgm:t>
    </dgm:pt>
    <dgm:pt modelId="{1BB7A845-BD40-4A27-A99C-8AC885C1D17C}" type="parTrans" cxnId="{2DF9B022-6D84-46EB-BE33-00CD96A2F5D5}">
      <dgm:prSet/>
      <dgm:spPr/>
      <dgm:t>
        <a:bodyPr/>
        <a:lstStyle/>
        <a:p>
          <a:endParaRPr lang="it-IT"/>
        </a:p>
      </dgm:t>
    </dgm:pt>
    <dgm:pt modelId="{AB15930C-EF59-4EB4-A2F9-EE8B05B32B89}" type="sibTrans" cxnId="{2DF9B022-6D84-46EB-BE33-00CD96A2F5D5}">
      <dgm:prSet/>
      <dgm:spPr/>
      <dgm:t>
        <a:bodyPr/>
        <a:lstStyle/>
        <a:p>
          <a:endParaRPr lang="it-IT"/>
        </a:p>
      </dgm:t>
    </dgm:pt>
    <dgm:pt modelId="{703E696D-0840-4664-A6FD-ECA2C2580C52}" type="pres">
      <dgm:prSet presAssocID="{13E200C0-D4A1-43F5-A164-5F7405D67728}" presName="Name0" presStyleCnt="0">
        <dgm:presLayoutVars>
          <dgm:dir/>
          <dgm:resizeHandles val="exact"/>
        </dgm:presLayoutVars>
      </dgm:prSet>
      <dgm:spPr/>
    </dgm:pt>
    <dgm:pt modelId="{B410E236-CDD6-44B1-918E-D01A971B7D55}" type="pres">
      <dgm:prSet presAssocID="{B60907FC-1BB2-4581-86B2-1C8EC3FE9187}" presName="node" presStyleLbl="node1" presStyleIdx="0" presStyleCnt="1">
        <dgm:presLayoutVars>
          <dgm:bulletEnabled val="1"/>
        </dgm:presLayoutVars>
      </dgm:prSet>
      <dgm:spPr/>
    </dgm:pt>
  </dgm:ptLst>
  <dgm:cxnLst>
    <dgm:cxn modelId="{2DF9B022-6D84-46EB-BE33-00CD96A2F5D5}" srcId="{13E200C0-D4A1-43F5-A164-5F7405D67728}" destId="{B60907FC-1BB2-4581-86B2-1C8EC3FE9187}" srcOrd="0" destOrd="0" parTransId="{1BB7A845-BD40-4A27-A99C-8AC885C1D17C}" sibTransId="{AB15930C-EF59-4EB4-A2F9-EE8B05B32B89}"/>
    <dgm:cxn modelId="{7BB4E6D8-FC20-4584-A58E-77167579525A}" type="presOf" srcId="{13E200C0-D4A1-43F5-A164-5F7405D67728}" destId="{703E696D-0840-4664-A6FD-ECA2C2580C52}" srcOrd="0" destOrd="0" presId="urn:microsoft.com/office/officeart/2005/8/layout/process1"/>
    <dgm:cxn modelId="{67F785F6-0225-420A-91EB-F90BA07E0310}" type="presOf" srcId="{B60907FC-1BB2-4581-86B2-1C8EC3FE9187}" destId="{B410E236-CDD6-44B1-918E-D01A971B7D55}" srcOrd="0" destOrd="0" presId="urn:microsoft.com/office/officeart/2005/8/layout/process1"/>
    <dgm:cxn modelId="{F9CF86CE-6E5C-4132-B567-C58BC9F5F874}" type="presParOf" srcId="{703E696D-0840-4664-A6FD-ECA2C2580C52}" destId="{B410E236-CDD6-44B1-918E-D01A971B7D5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8D9DA3-DACC-48BB-AA4A-728D24319E72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C5746CF7-1336-4296-B4FC-185C5E9A7259}">
      <dgm:prSet/>
      <dgm:spPr/>
      <dgm:t>
        <a:bodyPr/>
        <a:lstStyle/>
        <a:p>
          <a:r>
            <a:rPr lang="it-IT"/>
            <a:t>Concetto di database</a:t>
          </a:r>
        </a:p>
      </dgm:t>
    </dgm:pt>
    <dgm:pt modelId="{ABD02897-8F0A-4A53-AF1B-3AE7616727F9}" type="parTrans" cxnId="{D74064A6-7451-41E2-8ECA-B0966ABD6666}">
      <dgm:prSet/>
      <dgm:spPr/>
      <dgm:t>
        <a:bodyPr/>
        <a:lstStyle/>
        <a:p>
          <a:endParaRPr lang="it-IT"/>
        </a:p>
      </dgm:t>
    </dgm:pt>
    <dgm:pt modelId="{E5B8A96D-A0E8-4577-81ED-4D662BFC6DA3}" type="sibTrans" cxnId="{D74064A6-7451-41E2-8ECA-B0966ABD6666}">
      <dgm:prSet/>
      <dgm:spPr/>
      <dgm:t>
        <a:bodyPr/>
        <a:lstStyle/>
        <a:p>
          <a:endParaRPr lang="it-IT"/>
        </a:p>
      </dgm:t>
    </dgm:pt>
    <dgm:pt modelId="{6D3999E8-AC03-4F6E-9770-19BB0975AFAB}">
      <dgm:prSet/>
      <dgm:spPr/>
      <dgm:t>
        <a:bodyPr/>
        <a:lstStyle/>
        <a:p>
          <a:r>
            <a:rPr lang="it-IT"/>
            <a:t>Saper costruire e leggere un diagramma ER</a:t>
          </a:r>
        </a:p>
      </dgm:t>
    </dgm:pt>
    <dgm:pt modelId="{C60B2C24-35F5-4D3E-84BF-CA3B18D90491}" type="parTrans" cxnId="{28E2F4C5-8788-40BC-88B2-6BF84EF249A6}">
      <dgm:prSet/>
      <dgm:spPr/>
      <dgm:t>
        <a:bodyPr/>
        <a:lstStyle/>
        <a:p>
          <a:endParaRPr lang="it-IT"/>
        </a:p>
      </dgm:t>
    </dgm:pt>
    <dgm:pt modelId="{EE1A5F90-4760-4C4F-BE95-E95C28F08D2C}" type="sibTrans" cxnId="{28E2F4C5-8788-40BC-88B2-6BF84EF249A6}">
      <dgm:prSet/>
      <dgm:spPr/>
      <dgm:t>
        <a:bodyPr/>
        <a:lstStyle/>
        <a:p>
          <a:endParaRPr lang="it-IT"/>
        </a:p>
      </dgm:t>
    </dgm:pt>
    <dgm:pt modelId="{143539A3-D4F7-4ACC-AF91-1D8D74BB0315}" type="pres">
      <dgm:prSet presAssocID="{5E8D9DA3-DACC-48BB-AA4A-728D24319E72}" presName="diagram" presStyleCnt="0">
        <dgm:presLayoutVars>
          <dgm:dir/>
          <dgm:resizeHandles val="exact"/>
        </dgm:presLayoutVars>
      </dgm:prSet>
      <dgm:spPr/>
    </dgm:pt>
    <dgm:pt modelId="{F50FA4D6-D7F4-417C-BFCB-806634B32B7D}" type="pres">
      <dgm:prSet presAssocID="{C5746CF7-1336-4296-B4FC-185C5E9A7259}" presName="node" presStyleLbl="node1" presStyleIdx="0" presStyleCnt="2">
        <dgm:presLayoutVars>
          <dgm:bulletEnabled val="1"/>
        </dgm:presLayoutVars>
      </dgm:prSet>
      <dgm:spPr/>
    </dgm:pt>
    <dgm:pt modelId="{43A2B8CE-E6E9-46E4-A3A2-D4EBCFFA043A}" type="pres">
      <dgm:prSet presAssocID="{E5B8A96D-A0E8-4577-81ED-4D662BFC6DA3}" presName="sibTrans" presStyleCnt="0"/>
      <dgm:spPr/>
    </dgm:pt>
    <dgm:pt modelId="{7EE5E58B-DAD6-4B28-BDBB-5130A3E88322}" type="pres">
      <dgm:prSet presAssocID="{6D3999E8-AC03-4F6E-9770-19BB0975AFAB}" presName="node" presStyleLbl="node1" presStyleIdx="1" presStyleCnt="2">
        <dgm:presLayoutVars>
          <dgm:bulletEnabled val="1"/>
        </dgm:presLayoutVars>
      </dgm:prSet>
      <dgm:spPr/>
    </dgm:pt>
  </dgm:ptLst>
  <dgm:cxnLst>
    <dgm:cxn modelId="{D74064A6-7451-41E2-8ECA-B0966ABD6666}" srcId="{5E8D9DA3-DACC-48BB-AA4A-728D24319E72}" destId="{C5746CF7-1336-4296-B4FC-185C5E9A7259}" srcOrd="0" destOrd="0" parTransId="{ABD02897-8F0A-4A53-AF1B-3AE7616727F9}" sibTransId="{E5B8A96D-A0E8-4577-81ED-4D662BFC6DA3}"/>
    <dgm:cxn modelId="{488E02A9-D43A-429E-AE21-9B1998A75154}" type="presOf" srcId="{6D3999E8-AC03-4F6E-9770-19BB0975AFAB}" destId="{7EE5E58B-DAD6-4B28-BDBB-5130A3E88322}" srcOrd="0" destOrd="0" presId="urn:microsoft.com/office/officeart/2005/8/layout/default"/>
    <dgm:cxn modelId="{37278AB9-F7F2-4A18-AFE8-24F4F02B0E01}" type="presOf" srcId="{C5746CF7-1336-4296-B4FC-185C5E9A7259}" destId="{F50FA4D6-D7F4-417C-BFCB-806634B32B7D}" srcOrd="0" destOrd="0" presId="urn:microsoft.com/office/officeart/2005/8/layout/default"/>
    <dgm:cxn modelId="{8EA5F8C4-EB32-47A3-9298-00FE9AAD4ED4}" type="presOf" srcId="{5E8D9DA3-DACC-48BB-AA4A-728D24319E72}" destId="{143539A3-D4F7-4ACC-AF91-1D8D74BB0315}" srcOrd="0" destOrd="0" presId="urn:microsoft.com/office/officeart/2005/8/layout/default"/>
    <dgm:cxn modelId="{28E2F4C5-8788-40BC-88B2-6BF84EF249A6}" srcId="{5E8D9DA3-DACC-48BB-AA4A-728D24319E72}" destId="{6D3999E8-AC03-4F6E-9770-19BB0975AFAB}" srcOrd="1" destOrd="0" parTransId="{C60B2C24-35F5-4D3E-84BF-CA3B18D90491}" sibTransId="{EE1A5F90-4760-4C4F-BE95-E95C28F08D2C}"/>
    <dgm:cxn modelId="{F46C4D8D-A3E4-4CC5-9A23-279AF01CAB51}" type="presParOf" srcId="{143539A3-D4F7-4ACC-AF91-1D8D74BB0315}" destId="{F50FA4D6-D7F4-417C-BFCB-806634B32B7D}" srcOrd="0" destOrd="0" presId="urn:microsoft.com/office/officeart/2005/8/layout/default"/>
    <dgm:cxn modelId="{35FFE1FC-FE29-4549-86D0-17783C2618D4}" type="presParOf" srcId="{143539A3-D4F7-4ACC-AF91-1D8D74BB0315}" destId="{43A2B8CE-E6E9-46E4-A3A2-D4EBCFFA043A}" srcOrd="1" destOrd="0" presId="urn:microsoft.com/office/officeart/2005/8/layout/default"/>
    <dgm:cxn modelId="{410089A2-9840-45D1-811A-9583550D7EE5}" type="presParOf" srcId="{143539A3-D4F7-4ACC-AF91-1D8D74BB0315}" destId="{7EE5E58B-DAD6-4B28-BDBB-5130A3E8832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3FB79C-C779-4D2E-ACF8-770E542CC5B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2354961-D7CC-419B-A54A-F59E7DB1B76B}">
      <dgm:prSet/>
      <dgm:spPr/>
      <dgm:t>
        <a:bodyPr/>
        <a:lstStyle/>
        <a:p>
          <a:r>
            <a:rPr lang="it-IT"/>
            <a:t>La realizzazione pratica della realizzazione concettuale di una realtà che si vuole modellare e rappresentare</a:t>
          </a:r>
        </a:p>
      </dgm:t>
    </dgm:pt>
    <dgm:pt modelId="{A309D860-227C-44DB-B16B-23FC700E36BB}" type="parTrans" cxnId="{07A37F5A-EFE4-4325-8B6B-E86249B9F078}">
      <dgm:prSet/>
      <dgm:spPr/>
      <dgm:t>
        <a:bodyPr/>
        <a:lstStyle/>
        <a:p>
          <a:endParaRPr lang="it-IT"/>
        </a:p>
      </dgm:t>
    </dgm:pt>
    <dgm:pt modelId="{2DE15225-9A9C-4773-9A3B-56CEC568CA6E}" type="sibTrans" cxnId="{07A37F5A-EFE4-4325-8B6B-E86249B9F078}">
      <dgm:prSet/>
      <dgm:spPr/>
      <dgm:t>
        <a:bodyPr/>
        <a:lstStyle/>
        <a:p>
          <a:endParaRPr lang="it-IT"/>
        </a:p>
      </dgm:t>
    </dgm:pt>
    <dgm:pt modelId="{0BA7942C-483B-48F9-8309-C7DF96868CF7}" type="pres">
      <dgm:prSet presAssocID="{293FB79C-C779-4D2E-ACF8-770E542CC5B5}" presName="Name0" presStyleCnt="0">
        <dgm:presLayoutVars>
          <dgm:dir/>
          <dgm:resizeHandles val="exact"/>
        </dgm:presLayoutVars>
      </dgm:prSet>
      <dgm:spPr/>
    </dgm:pt>
    <dgm:pt modelId="{E3B57A75-ED2C-42E4-9F7A-136CEB49B99F}" type="pres">
      <dgm:prSet presAssocID="{22354961-D7CC-419B-A54A-F59E7DB1B76B}" presName="node" presStyleLbl="node1" presStyleIdx="0" presStyleCnt="1">
        <dgm:presLayoutVars>
          <dgm:bulletEnabled val="1"/>
        </dgm:presLayoutVars>
      </dgm:prSet>
      <dgm:spPr/>
    </dgm:pt>
  </dgm:ptLst>
  <dgm:cxnLst>
    <dgm:cxn modelId="{F58DF83C-36B3-4719-9FE7-542F994A8757}" type="presOf" srcId="{22354961-D7CC-419B-A54A-F59E7DB1B76B}" destId="{E3B57A75-ED2C-42E4-9F7A-136CEB49B99F}" srcOrd="0" destOrd="0" presId="urn:microsoft.com/office/officeart/2005/8/layout/process1"/>
    <dgm:cxn modelId="{07A37F5A-EFE4-4325-8B6B-E86249B9F078}" srcId="{293FB79C-C779-4D2E-ACF8-770E542CC5B5}" destId="{22354961-D7CC-419B-A54A-F59E7DB1B76B}" srcOrd="0" destOrd="0" parTransId="{A309D860-227C-44DB-B16B-23FC700E36BB}" sibTransId="{2DE15225-9A9C-4773-9A3B-56CEC568CA6E}"/>
    <dgm:cxn modelId="{799755AF-21BC-4E12-938B-6CACFBE462A4}" type="presOf" srcId="{293FB79C-C779-4D2E-ACF8-770E542CC5B5}" destId="{0BA7942C-483B-48F9-8309-C7DF96868CF7}" srcOrd="0" destOrd="0" presId="urn:microsoft.com/office/officeart/2005/8/layout/process1"/>
    <dgm:cxn modelId="{7CDAF3AA-AD36-414F-8AFA-6DB919FD24B5}" type="presParOf" srcId="{0BA7942C-483B-48F9-8309-C7DF96868CF7}" destId="{E3B57A75-ED2C-42E4-9F7A-136CEB49B99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6BFBD-C604-47D0-9EA2-B33D9E0E1B2E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F872969B-78D4-45DE-85F7-0C05EA4DC21E}">
      <dgm:prSet/>
      <dgm:spPr/>
      <dgm:t>
        <a:bodyPr/>
        <a:lstStyle/>
        <a:p>
          <a:r>
            <a:rPr lang="it-IT"/>
            <a:t>Diventa una relazione, rappresentabile mediante una tabella</a:t>
          </a:r>
        </a:p>
      </dgm:t>
    </dgm:pt>
    <dgm:pt modelId="{A8D5C545-46FC-4830-B114-1644387E1CB9}" type="parTrans" cxnId="{07314411-B77B-47E3-B1A4-664BC3B57E06}">
      <dgm:prSet/>
      <dgm:spPr/>
      <dgm:t>
        <a:bodyPr/>
        <a:lstStyle/>
        <a:p>
          <a:endParaRPr lang="it-IT"/>
        </a:p>
      </dgm:t>
    </dgm:pt>
    <dgm:pt modelId="{9073B840-8532-4D2C-AFBA-5BD2D2B4507E}" type="sibTrans" cxnId="{07314411-B77B-47E3-B1A4-664BC3B57E06}">
      <dgm:prSet/>
      <dgm:spPr/>
      <dgm:t>
        <a:bodyPr/>
        <a:lstStyle/>
        <a:p>
          <a:endParaRPr lang="it-IT"/>
        </a:p>
      </dgm:t>
    </dgm:pt>
    <dgm:pt modelId="{CE7D940E-6A7D-433A-95DF-7437F50CDF76}" type="pres">
      <dgm:prSet presAssocID="{5AC6BFBD-C604-47D0-9EA2-B33D9E0E1B2E}" presName="Name0" presStyleCnt="0">
        <dgm:presLayoutVars>
          <dgm:dir/>
          <dgm:resizeHandles val="exact"/>
        </dgm:presLayoutVars>
      </dgm:prSet>
      <dgm:spPr/>
    </dgm:pt>
    <dgm:pt modelId="{65702FC1-1B37-42AB-BDAD-D269D9993258}" type="pres">
      <dgm:prSet presAssocID="{F872969B-78D4-45DE-85F7-0C05EA4DC21E}" presName="node" presStyleLbl="node1" presStyleIdx="0" presStyleCnt="1">
        <dgm:presLayoutVars>
          <dgm:bulletEnabled val="1"/>
        </dgm:presLayoutVars>
      </dgm:prSet>
      <dgm:spPr/>
    </dgm:pt>
  </dgm:ptLst>
  <dgm:cxnLst>
    <dgm:cxn modelId="{07314411-B77B-47E3-B1A4-664BC3B57E06}" srcId="{5AC6BFBD-C604-47D0-9EA2-B33D9E0E1B2E}" destId="{F872969B-78D4-45DE-85F7-0C05EA4DC21E}" srcOrd="0" destOrd="0" parTransId="{A8D5C545-46FC-4830-B114-1644387E1CB9}" sibTransId="{9073B840-8532-4D2C-AFBA-5BD2D2B4507E}"/>
    <dgm:cxn modelId="{67F0BF6F-1A49-41D0-8BC9-65B3654CCECD}" type="presOf" srcId="{5AC6BFBD-C604-47D0-9EA2-B33D9E0E1B2E}" destId="{CE7D940E-6A7D-433A-95DF-7437F50CDF76}" srcOrd="0" destOrd="0" presId="urn:microsoft.com/office/officeart/2005/8/layout/process1"/>
    <dgm:cxn modelId="{4991D258-25BB-45EA-B578-5E4E4837AEA5}" type="presOf" srcId="{F872969B-78D4-45DE-85F7-0C05EA4DC21E}" destId="{65702FC1-1B37-42AB-BDAD-D269D9993258}" srcOrd="0" destOrd="0" presId="urn:microsoft.com/office/officeart/2005/8/layout/process1"/>
    <dgm:cxn modelId="{4B1D5040-5885-4050-AE46-33ED6D576B2D}" type="presParOf" srcId="{CE7D940E-6A7D-433A-95DF-7437F50CDF76}" destId="{65702FC1-1B37-42AB-BDAD-D269D999325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3F4E20-D338-4006-A557-01F9FFCB078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318C5AE7-4106-4363-A0CE-4AD7AF4C3D5F}">
      <dgm:prSet/>
      <dgm:spPr/>
      <dgm:t>
        <a:bodyPr/>
        <a:lstStyle/>
        <a:p>
          <a:r>
            <a:rPr lang="it-IT"/>
            <a:t>Diventa un attributo della relazione, rappresentato con una tabella della colonna</a:t>
          </a:r>
        </a:p>
      </dgm:t>
    </dgm:pt>
    <dgm:pt modelId="{83FF9D54-B65F-4FE4-A8B6-4C0DFD932E09}" type="parTrans" cxnId="{25D61446-601E-4F4F-AFF7-4686498EC78C}">
      <dgm:prSet/>
      <dgm:spPr/>
      <dgm:t>
        <a:bodyPr/>
        <a:lstStyle/>
        <a:p>
          <a:endParaRPr lang="it-IT"/>
        </a:p>
      </dgm:t>
    </dgm:pt>
    <dgm:pt modelId="{0A5525D1-F0D0-4E97-9E0C-9F95F71385C0}" type="sibTrans" cxnId="{25D61446-601E-4F4F-AFF7-4686498EC78C}">
      <dgm:prSet/>
      <dgm:spPr/>
      <dgm:t>
        <a:bodyPr/>
        <a:lstStyle/>
        <a:p>
          <a:endParaRPr lang="it-IT"/>
        </a:p>
      </dgm:t>
    </dgm:pt>
    <dgm:pt modelId="{B993AC35-C785-45B5-A372-6414D0A7935F}" type="pres">
      <dgm:prSet presAssocID="{963F4E20-D338-4006-A557-01F9FFCB078B}" presName="Name0" presStyleCnt="0">
        <dgm:presLayoutVars>
          <dgm:dir/>
          <dgm:resizeHandles val="exact"/>
        </dgm:presLayoutVars>
      </dgm:prSet>
      <dgm:spPr/>
    </dgm:pt>
    <dgm:pt modelId="{433D3965-D36C-4217-AE11-FD802E6D9702}" type="pres">
      <dgm:prSet presAssocID="{318C5AE7-4106-4363-A0CE-4AD7AF4C3D5F}" presName="node" presStyleLbl="node1" presStyleIdx="0" presStyleCnt="1">
        <dgm:presLayoutVars>
          <dgm:bulletEnabled val="1"/>
        </dgm:presLayoutVars>
      </dgm:prSet>
      <dgm:spPr/>
    </dgm:pt>
  </dgm:ptLst>
  <dgm:cxnLst>
    <dgm:cxn modelId="{25D61446-601E-4F4F-AFF7-4686498EC78C}" srcId="{963F4E20-D338-4006-A557-01F9FFCB078B}" destId="{318C5AE7-4106-4363-A0CE-4AD7AF4C3D5F}" srcOrd="0" destOrd="0" parTransId="{83FF9D54-B65F-4FE4-A8B6-4C0DFD932E09}" sibTransId="{0A5525D1-F0D0-4E97-9E0C-9F95F71385C0}"/>
    <dgm:cxn modelId="{04F03292-F332-4152-8276-C2A7D858C0BC}" type="presOf" srcId="{318C5AE7-4106-4363-A0CE-4AD7AF4C3D5F}" destId="{433D3965-D36C-4217-AE11-FD802E6D9702}" srcOrd="0" destOrd="0" presId="urn:microsoft.com/office/officeart/2005/8/layout/process1"/>
    <dgm:cxn modelId="{0C5B9AB4-5C44-4328-ACC5-D506BF5D7AA6}" type="presOf" srcId="{963F4E20-D338-4006-A557-01F9FFCB078B}" destId="{B993AC35-C785-45B5-A372-6414D0A7935F}" srcOrd="0" destOrd="0" presId="urn:microsoft.com/office/officeart/2005/8/layout/process1"/>
    <dgm:cxn modelId="{ECFF15A9-7360-4D44-A82A-328970227FDD}" type="presParOf" srcId="{B993AC35-C785-45B5-A372-6414D0A7935F}" destId="{433D3965-D36C-4217-AE11-FD802E6D970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74909D-64B3-4D47-962E-FC3340D7DB78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B53C3A8-F6D4-429D-BB28-BF421F4B3E01}">
      <dgm:prSet/>
      <dgm:spPr/>
      <dgm:t>
        <a:bodyPr/>
        <a:lstStyle/>
        <a:p>
          <a:r>
            <a:rPr lang="it-IT"/>
            <a:t>Ogni entità diventa una relazione, ma in più si porta dietro l'informazione dell'associazione</a:t>
          </a:r>
        </a:p>
      </dgm:t>
    </dgm:pt>
    <dgm:pt modelId="{62F069D4-60FA-4FAA-967C-E223E1A51B27}" type="parTrans" cxnId="{98585A9B-1314-4902-B0BD-DB81AC686E08}">
      <dgm:prSet/>
      <dgm:spPr/>
      <dgm:t>
        <a:bodyPr/>
        <a:lstStyle/>
        <a:p>
          <a:endParaRPr lang="it-IT"/>
        </a:p>
      </dgm:t>
    </dgm:pt>
    <dgm:pt modelId="{941CD33E-01D3-4E2E-8B9A-D8EF00949371}" type="sibTrans" cxnId="{98585A9B-1314-4902-B0BD-DB81AC686E08}">
      <dgm:prSet/>
      <dgm:spPr/>
      <dgm:t>
        <a:bodyPr/>
        <a:lstStyle/>
        <a:p>
          <a:endParaRPr lang="it-IT"/>
        </a:p>
      </dgm:t>
    </dgm:pt>
    <dgm:pt modelId="{BBE3A11A-30A3-4068-8163-498CA6D51239}" type="pres">
      <dgm:prSet presAssocID="{9D74909D-64B3-4D47-962E-FC3340D7DB78}" presName="Name0" presStyleCnt="0">
        <dgm:presLayoutVars>
          <dgm:dir/>
          <dgm:resizeHandles val="exact"/>
        </dgm:presLayoutVars>
      </dgm:prSet>
      <dgm:spPr/>
    </dgm:pt>
    <dgm:pt modelId="{4D180B7F-5047-4CA2-8496-A282BB253B32}" type="pres">
      <dgm:prSet presAssocID="{BB53C3A8-F6D4-429D-BB28-BF421F4B3E01}" presName="node" presStyleLbl="node1" presStyleIdx="0" presStyleCnt="1">
        <dgm:presLayoutVars>
          <dgm:bulletEnabled val="1"/>
        </dgm:presLayoutVars>
      </dgm:prSet>
      <dgm:spPr/>
    </dgm:pt>
  </dgm:ptLst>
  <dgm:cxnLst>
    <dgm:cxn modelId="{F6EF2E76-C289-4A74-879C-01B93DA4A497}" type="presOf" srcId="{BB53C3A8-F6D4-429D-BB28-BF421F4B3E01}" destId="{4D180B7F-5047-4CA2-8496-A282BB253B32}" srcOrd="0" destOrd="0" presId="urn:microsoft.com/office/officeart/2005/8/layout/process1"/>
    <dgm:cxn modelId="{98585A9B-1314-4902-B0BD-DB81AC686E08}" srcId="{9D74909D-64B3-4D47-962E-FC3340D7DB78}" destId="{BB53C3A8-F6D4-429D-BB28-BF421F4B3E01}" srcOrd="0" destOrd="0" parTransId="{62F069D4-60FA-4FAA-967C-E223E1A51B27}" sibTransId="{941CD33E-01D3-4E2E-8B9A-D8EF00949371}"/>
    <dgm:cxn modelId="{B06B75FF-BBE0-4B2A-8B94-5EE0F2CCAA65}" type="presOf" srcId="{9D74909D-64B3-4D47-962E-FC3340D7DB78}" destId="{BBE3A11A-30A3-4068-8163-498CA6D51239}" srcOrd="0" destOrd="0" presId="urn:microsoft.com/office/officeart/2005/8/layout/process1"/>
    <dgm:cxn modelId="{2DBB722B-D452-4F8D-926D-32C85101AC97}" type="presParOf" srcId="{BBE3A11A-30A3-4068-8163-498CA6D51239}" destId="{4D180B7F-5047-4CA2-8496-A282BB253B3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36EA34-0371-420E-BB6B-A929549BF249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3441FB74-1816-410B-8AD2-BF0341D64194}">
      <dgm:prSet/>
      <dgm:spPr/>
      <dgm:t>
        <a:bodyPr/>
        <a:lstStyle/>
        <a:p>
          <a:r>
            <a:rPr lang="it-IT"/>
            <a:t>Si crea un'unica relazione dalle due entità</a:t>
          </a:r>
        </a:p>
      </dgm:t>
    </dgm:pt>
    <dgm:pt modelId="{A7024570-1440-4BB0-9BCE-5643F49552B9}" type="parTrans" cxnId="{8F277D44-51B1-46DC-ADB0-D61F32F0761F}">
      <dgm:prSet/>
      <dgm:spPr/>
      <dgm:t>
        <a:bodyPr/>
        <a:lstStyle/>
        <a:p>
          <a:endParaRPr lang="it-IT"/>
        </a:p>
      </dgm:t>
    </dgm:pt>
    <dgm:pt modelId="{BBA79570-918B-44FA-9272-CF0AB6C111BC}" type="sibTrans" cxnId="{8F277D44-51B1-46DC-ADB0-D61F32F0761F}">
      <dgm:prSet/>
      <dgm:spPr/>
      <dgm:t>
        <a:bodyPr/>
        <a:lstStyle/>
        <a:p>
          <a:endParaRPr lang="it-IT"/>
        </a:p>
      </dgm:t>
    </dgm:pt>
    <dgm:pt modelId="{352E39D8-3C99-4DDA-8299-F752CA95FA04}" type="pres">
      <dgm:prSet presAssocID="{B036EA34-0371-420E-BB6B-A929549BF249}" presName="Name0" presStyleCnt="0">
        <dgm:presLayoutVars>
          <dgm:dir/>
          <dgm:resizeHandles val="exact"/>
        </dgm:presLayoutVars>
      </dgm:prSet>
      <dgm:spPr/>
    </dgm:pt>
    <dgm:pt modelId="{5A640FC2-BBB4-4221-9618-662B69321C36}" type="pres">
      <dgm:prSet presAssocID="{3441FB74-1816-410B-8AD2-BF0341D64194}" presName="node" presStyleLbl="node1" presStyleIdx="0" presStyleCnt="1">
        <dgm:presLayoutVars>
          <dgm:bulletEnabled val="1"/>
        </dgm:presLayoutVars>
      </dgm:prSet>
      <dgm:spPr/>
    </dgm:pt>
  </dgm:ptLst>
  <dgm:cxnLst>
    <dgm:cxn modelId="{8F277D44-51B1-46DC-ADB0-D61F32F0761F}" srcId="{B036EA34-0371-420E-BB6B-A929549BF249}" destId="{3441FB74-1816-410B-8AD2-BF0341D64194}" srcOrd="0" destOrd="0" parTransId="{A7024570-1440-4BB0-9BCE-5643F49552B9}" sibTransId="{BBA79570-918B-44FA-9272-CF0AB6C111BC}"/>
    <dgm:cxn modelId="{C9586EA5-BBD6-4918-9243-52BA45BE505D}" type="presOf" srcId="{B036EA34-0371-420E-BB6B-A929549BF249}" destId="{352E39D8-3C99-4DDA-8299-F752CA95FA04}" srcOrd="0" destOrd="0" presId="urn:microsoft.com/office/officeart/2005/8/layout/process1"/>
    <dgm:cxn modelId="{E4AF11C2-1FE6-4E0F-843C-3091D5BED448}" type="presOf" srcId="{3441FB74-1816-410B-8AD2-BF0341D64194}" destId="{5A640FC2-BBB4-4221-9618-662B69321C36}" srcOrd="0" destOrd="0" presId="urn:microsoft.com/office/officeart/2005/8/layout/process1"/>
    <dgm:cxn modelId="{72722182-AA1C-4B06-90D9-EDC3C15D7B09}" type="presParOf" srcId="{352E39D8-3C99-4DDA-8299-F752CA95FA04}" destId="{5A640FC2-BBB4-4221-9618-662B69321C3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751C3D-AE2F-4557-8E84-A2E01B46F08E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EEBE1C2D-0B71-4A96-9A8D-9980F3724ED8}">
      <dgm:prSet/>
      <dgm:spPr/>
      <dgm:t>
        <a:bodyPr/>
        <a:lstStyle/>
        <a:p>
          <a:r>
            <a:rPr lang="it-IT" dirty="0"/>
            <a:t>Si creano due relazioni e quella col legame (1,1) si tiene in memoria la chiave dell'altra entità</a:t>
          </a:r>
        </a:p>
      </dgm:t>
    </dgm:pt>
    <dgm:pt modelId="{538C510D-23D1-47E1-B4D8-245A7B892CD9}" type="parTrans" cxnId="{A51E1720-1C1A-4566-A465-1096ED24EF92}">
      <dgm:prSet/>
      <dgm:spPr/>
      <dgm:t>
        <a:bodyPr/>
        <a:lstStyle/>
        <a:p>
          <a:endParaRPr lang="it-IT"/>
        </a:p>
      </dgm:t>
    </dgm:pt>
    <dgm:pt modelId="{9BF6B623-AB1F-4AE9-8166-AB4A39B21400}" type="sibTrans" cxnId="{A51E1720-1C1A-4566-A465-1096ED24EF92}">
      <dgm:prSet/>
      <dgm:spPr/>
      <dgm:t>
        <a:bodyPr/>
        <a:lstStyle/>
        <a:p>
          <a:endParaRPr lang="it-IT"/>
        </a:p>
      </dgm:t>
    </dgm:pt>
    <dgm:pt modelId="{65B73A19-2228-42A1-9234-4BC76F5B5836}" type="pres">
      <dgm:prSet presAssocID="{CF751C3D-AE2F-4557-8E84-A2E01B46F08E}" presName="Name0" presStyleCnt="0">
        <dgm:presLayoutVars>
          <dgm:dir/>
          <dgm:resizeHandles val="exact"/>
        </dgm:presLayoutVars>
      </dgm:prSet>
      <dgm:spPr/>
    </dgm:pt>
    <dgm:pt modelId="{2A88F98F-3A76-41D3-8E41-4D21F0D09C66}" type="pres">
      <dgm:prSet presAssocID="{EEBE1C2D-0B71-4A96-9A8D-9980F3724ED8}" presName="node" presStyleLbl="node1" presStyleIdx="0" presStyleCnt="1">
        <dgm:presLayoutVars>
          <dgm:bulletEnabled val="1"/>
        </dgm:presLayoutVars>
      </dgm:prSet>
      <dgm:spPr/>
    </dgm:pt>
  </dgm:ptLst>
  <dgm:cxnLst>
    <dgm:cxn modelId="{5B0A3B05-2D59-4473-A52C-0A0542848F1C}" type="presOf" srcId="{EEBE1C2D-0B71-4A96-9A8D-9980F3724ED8}" destId="{2A88F98F-3A76-41D3-8E41-4D21F0D09C66}" srcOrd="0" destOrd="0" presId="urn:microsoft.com/office/officeart/2005/8/layout/process1"/>
    <dgm:cxn modelId="{A51E1720-1C1A-4566-A465-1096ED24EF92}" srcId="{CF751C3D-AE2F-4557-8E84-A2E01B46F08E}" destId="{EEBE1C2D-0B71-4A96-9A8D-9980F3724ED8}" srcOrd="0" destOrd="0" parTransId="{538C510D-23D1-47E1-B4D8-245A7B892CD9}" sibTransId="{9BF6B623-AB1F-4AE9-8166-AB4A39B21400}"/>
    <dgm:cxn modelId="{6D4CD37C-615D-40D5-8EA3-F7AB8734A326}" type="presOf" srcId="{CF751C3D-AE2F-4557-8E84-A2E01B46F08E}" destId="{65B73A19-2228-42A1-9234-4BC76F5B5836}" srcOrd="0" destOrd="0" presId="urn:microsoft.com/office/officeart/2005/8/layout/process1"/>
    <dgm:cxn modelId="{D453CBDF-C198-4192-951A-7FC550F046E2}" type="presParOf" srcId="{65B73A19-2228-42A1-9234-4BC76F5B5836}" destId="{2A88F98F-3A76-41D3-8E41-4D21F0D09C6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35CE78-C473-4083-BEBA-BD9D26B2AB6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6E0AE3C5-4AD0-46EE-BD35-AC388FEA246A}">
      <dgm:prSet/>
      <dgm:spPr/>
      <dgm:t>
        <a:bodyPr/>
        <a:lstStyle/>
        <a:p>
          <a:r>
            <a:rPr lang="it-IT"/>
            <a:t>Si crea una nuova relazione oltre alle due delle entità, che contiene le chiavi primarie delle entità che collega</a:t>
          </a:r>
        </a:p>
      </dgm:t>
    </dgm:pt>
    <dgm:pt modelId="{1A25D247-159E-44CE-9B70-394D93675660}" type="parTrans" cxnId="{FE0EB22B-8E26-4285-8070-EC03DD5AC5D8}">
      <dgm:prSet/>
      <dgm:spPr/>
      <dgm:t>
        <a:bodyPr/>
        <a:lstStyle/>
        <a:p>
          <a:endParaRPr lang="it-IT"/>
        </a:p>
      </dgm:t>
    </dgm:pt>
    <dgm:pt modelId="{EC50E090-5C24-4F74-B9EC-ACE87CD2C76A}" type="sibTrans" cxnId="{FE0EB22B-8E26-4285-8070-EC03DD5AC5D8}">
      <dgm:prSet/>
      <dgm:spPr/>
      <dgm:t>
        <a:bodyPr/>
        <a:lstStyle/>
        <a:p>
          <a:endParaRPr lang="it-IT"/>
        </a:p>
      </dgm:t>
    </dgm:pt>
    <dgm:pt modelId="{3E5B3386-170A-46CD-9386-1BE18EB45E59}" type="pres">
      <dgm:prSet presAssocID="{9435CE78-C473-4083-BEBA-BD9D26B2AB64}" presName="Name0" presStyleCnt="0">
        <dgm:presLayoutVars>
          <dgm:dir/>
          <dgm:resizeHandles val="exact"/>
        </dgm:presLayoutVars>
      </dgm:prSet>
      <dgm:spPr/>
    </dgm:pt>
    <dgm:pt modelId="{64AA4FB3-548F-495D-8E4B-997503FA53CB}" type="pres">
      <dgm:prSet presAssocID="{6E0AE3C5-4AD0-46EE-BD35-AC388FEA246A}" presName="node" presStyleLbl="node1" presStyleIdx="0" presStyleCnt="1">
        <dgm:presLayoutVars>
          <dgm:bulletEnabled val="1"/>
        </dgm:presLayoutVars>
      </dgm:prSet>
      <dgm:spPr/>
    </dgm:pt>
  </dgm:ptLst>
  <dgm:cxnLst>
    <dgm:cxn modelId="{EE3E3919-9974-46F7-8D28-8818845232DE}" type="presOf" srcId="{9435CE78-C473-4083-BEBA-BD9D26B2AB64}" destId="{3E5B3386-170A-46CD-9386-1BE18EB45E59}" srcOrd="0" destOrd="0" presId="urn:microsoft.com/office/officeart/2005/8/layout/process1"/>
    <dgm:cxn modelId="{FE0EB22B-8E26-4285-8070-EC03DD5AC5D8}" srcId="{9435CE78-C473-4083-BEBA-BD9D26B2AB64}" destId="{6E0AE3C5-4AD0-46EE-BD35-AC388FEA246A}" srcOrd="0" destOrd="0" parTransId="{1A25D247-159E-44CE-9B70-394D93675660}" sibTransId="{EC50E090-5C24-4F74-B9EC-ACE87CD2C76A}"/>
    <dgm:cxn modelId="{85439C96-7DB7-441A-A811-032E1C13BE21}" type="presOf" srcId="{6E0AE3C5-4AD0-46EE-BD35-AC388FEA246A}" destId="{64AA4FB3-548F-495D-8E4B-997503FA53CB}" srcOrd="0" destOrd="0" presId="urn:microsoft.com/office/officeart/2005/8/layout/process1"/>
    <dgm:cxn modelId="{5C586E1D-8F96-4E81-B6DC-160571E7DBC8}" type="presParOf" srcId="{3E5B3386-170A-46CD-9386-1BE18EB45E59}" destId="{64AA4FB3-548F-495D-8E4B-997503FA53C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8D964-6C3E-42E5-BE4F-5531B1ECAC31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/>
            <a:t>Passare da diagramma ER a tabelle</a:t>
          </a:r>
        </a:p>
      </dsp:txBody>
      <dsp:txXfrm>
        <a:off x="1186" y="623437"/>
        <a:ext cx="4627476" cy="2776485"/>
      </dsp:txXfrm>
    </dsp:sp>
    <dsp:sp modelId="{B08D0605-5771-4142-9F97-16C545159AED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/>
            <a:t>Saper leggere uno schema logico</a:t>
          </a:r>
        </a:p>
      </dsp:txBody>
      <dsp:txXfrm>
        <a:off x="5091410" y="623437"/>
        <a:ext cx="4627476" cy="27764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4E05C-1DBD-4FE2-B277-DAA7372DD6C8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Funge da puntatore logico all'entità con cui si è collegati</a:t>
          </a:r>
        </a:p>
      </dsp:txBody>
      <dsp:txXfrm>
        <a:off x="122586" y="117840"/>
        <a:ext cx="9474900" cy="37876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315C4-0B9E-4D32-8FF9-F15C25D2B23A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Deve usare lo stesso nome dell'attributo dell'entità che collega</a:t>
          </a:r>
        </a:p>
      </dsp:txBody>
      <dsp:txXfrm>
        <a:off x="122586" y="117840"/>
        <a:ext cx="9474900" cy="37876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095B4-6C80-42C6-842B-39CE4FAD8278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/>
            <a:t>Permette di avere l'integrità all'interno del database, ossia non avere valori differenti tra istanze di diverse entità</a:t>
          </a:r>
        </a:p>
      </dsp:txBody>
      <dsp:txXfrm>
        <a:off x="122586" y="117840"/>
        <a:ext cx="9474900" cy="37876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0E236-CDD6-44B1-918E-D01A971B7D55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Non possiamo eleminare dei docenti dal database senza cancellarne i dati dalla classe e viceversa</a:t>
          </a:r>
        </a:p>
      </dsp:txBody>
      <dsp:txXfrm>
        <a:off x="122586" y="117840"/>
        <a:ext cx="9474900" cy="3787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FA4D6-D7F4-417C-BFCB-806634B32B7D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Concetto di database</a:t>
          </a:r>
        </a:p>
      </dsp:txBody>
      <dsp:txXfrm>
        <a:off x="1186" y="623437"/>
        <a:ext cx="4627476" cy="2776485"/>
      </dsp:txXfrm>
    </dsp:sp>
    <dsp:sp modelId="{7EE5E58B-DAD6-4B28-BDBB-5130A3E88322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Saper costruire e leggere un diagramma ER</a:t>
          </a:r>
        </a:p>
      </dsp:txBody>
      <dsp:txXfrm>
        <a:off x="5091410" y="623437"/>
        <a:ext cx="4627476" cy="2776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57A75-ED2C-42E4-9F7A-136CEB49B99F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/>
            <a:t>La realizzazione pratica della realizzazione concettuale di una realtà che si vuole modellare e rappresentare</a:t>
          </a:r>
        </a:p>
      </dsp:txBody>
      <dsp:txXfrm>
        <a:off x="122586" y="117840"/>
        <a:ext cx="9474900" cy="3787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02FC1-1B37-42AB-BDAD-D269D9993258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Diventa una relazione, rappresentabile mediante una tabella</a:t>
          </a:r>
        </a:p>
      </dsp:txBody>
      <dsp:txXfrm>
        <a:off x="122586" y="117840"/>
        <a:ext cx="9474900" cy="3787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D3965-D36C-4217-AE11-FD802E6D9702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Diventa un attributo della relazione, rappresentato con una tabella della colonna</a:t>
          </a:r>
        </a:p>
      </dsp:txBody>
      <dsp:txXfrm>
        <a:off x="122586" y="117840"/>
        <a:ext cx="9474900" cy="37876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80B7F-5047-4CA2-8496-A282BB253B32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Ogni entità diventa una relazione, ma in più si porta dietro l'informazione dell'associazione</a:t>
          </a:r>
        </a:p>
      </dsp:txBody>
      <dsp:txXfrm>
        <a:off x="122586" y="117840"/>
        <a:ext cx="9474900" cy="37876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40FC2-BBB4-4221-9618-662B69321C36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Si crea un'unica relazione dalle due entità</a:t>
          </a:r>
        </a:p>
      </dsp:txBody>
      <dsp:txXfrm>
        <a:off x="122586" y="117840"/>
        <a:ext cx="9474900" cy="37876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8F98F-3A76-41D3-8E41-4D21F0D09C66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Si creano due relazioni e quella col legame (1,1) si tiene in memoria la chiave dell'altra entità</a:t>
          </a:r>
        </a:p>
      </dsp:txBody>
      <dsp:txXfrm>
        <a:off x="122586" y="117840"/>
        <a:ext cx="9474900" cy="37876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A4FB3-548F-495D-8E4B-997503FA53CB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/>
            <a:t>Si crea una nuova relazione oltre alle due delle entità, che contiene le chiavi primarie delle entità che collega</a:t>
          </a:r>
        </a:p>
      </dsp:txBody>
      <dsp:txXfrm>
        <a:off x="122586" y="117840"/>
        <a:ext cx="9474900" cy="378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54B3FA3-80A6-4518-98AF-AD2280948216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2A4-5B17-4379-8F4B-0A47048CDE66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15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3FA3-80A6-4518-98AF-AD2280948216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2A4-5B17-4379-8F4B-0A47048CD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28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3FA3-80A6-4518-98AF-AD2280948216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2A4-5B17-4379-8F4B-0A47048CDE66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18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3FA3-80A6-4518-98AF-AD2280948216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2A4-5B17-4379-8F4B-0A47048CD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27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3FA3-80A6-4518-98AF-AD2280948216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2A4-5B17-4379-8F4B-0A47048CDE66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4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3FA3-80A6-4518-98AF-AD2280948216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2A4-5B17-4379-8F4B-0A47048CD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41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3FA3-80A6-4518-98AF-AD2280948216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2A4-5B17-4379-8F4B-0A47048CD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19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3FA3-80A6-4518-98AF-AD2280948216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2A4-5B17-4379-8F4B-0A47048CD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73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3FA3-80A6-4518-98AF-AD2280948216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2A4-5B17-4379-8F4B-0A47048CD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40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3FA3-80A6-4518-98AF-AD2280948216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2A4-5B17-4379-8F4B-0A47048CDE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690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3FA3-80A6-4518-98AF-AD2280948216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2A4-5B17-4379-8F4B-0A47048CDE66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71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4B3FA3-80A6-4518-98AF-AD2280948216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B7F2A4-5B17-4379-8F4B-0A47048CDE66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4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0137B6-6B70-48AD-AF80-CBCD20664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La progettazione logica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1A46E0-368C-4305-A85F-09B2FBF2F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Come passo alle tabelle effettive?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23F74-B0B4-4F7B-8022-3DD172C8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15B11AB-B90D-404E-A68F-96BD9FEA7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5711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856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830811-A792-415E-96C4-794092E4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 1 a 1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B9882B6-4970-4ECE-90EB-BB626EDD1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5958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07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B7D1A5-5C72-4818-9E24-06DB5F92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associazione 1 a 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4FDC36-710C-4CCC-9C57-0FE119B280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it-IT" dirty="0"/>
              <a:t>Persona(</a:t>
            </a:r>
            <a:r>
              <a:rPr lang="it-IT" u="sng" dirty="0"/>
              <a:t>Codice Fiscale</a:t>
            </a:r>
            <a:r>
              <a:rPr lang="it-IT" dirty="0"/>
              <a:t>, Nome, Cognome, </a:t>
            </a:r>
            <a:r>
              <a:rPr lang="it-IT" u="sng" dirty="0"/>
              <a:t>Codice Tessera</a:t>
            </a:r>
            <a:r>
              <a:rPr lang="it-IT" dirty="0"/>
              <a:t>, Punti)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FCCBDD5A-EBFD-419F-BCF9-49579E1C24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938" y="3714196"/>
            <a:ext cx="4754562" cy="11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9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74A71D-56F9-438E-A8E4-E6EDA0BE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 1 a 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3D1D2AB-5F00-4A69-9F5A-2FD6DE150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6703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50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B2A813E-CA77-4DF3-BEAA-B07CC043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associazione 1 a n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4301926-D082-45E2-9EE5-689E35532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2285682"/>
            <a:ext cx="4754880" cy="4023360"/>
          </a:xfrm>
        </p:spPr>
        <p:txBody>
          <a:bodyPr anchor="ctr"/>
          <a:lstStyle/>
          <a:p>
            <a:r>
              <a:rPr lang="it-IT" dirty="0"/>
              <a:t>Persona(</a:t>
            </a:r>
            <a:r>
              <a:rPr lang="it-IT" u="sng" dirty="0"/>
              <a:t>Codice Fiscale</a:t>
            </a:r>
            <a:r>
              <a:rPr lang="it-IT" dirty="0"/>
              <a:t>, Nome, Cognome)</a:t>
            </a:r>
          </a:p>
          <a:p>
            <a:r>
              <a:rPr lang="it-IT" dirty="0"/>
              <a:t>Strumenti(</a:t>
            </a:r>
            <a:r>
              <a:rPr lang="it-IT" u="sng" dirty="0"/>
              <a:t>Codice a Barre</a:t>
            </a:r>
            <a:r>
              <a:rPr lang="it-IT" dirty="0"/>
              <a:t>, Tipologia, Prezzo, </a:t>
            </a:r>
            <a:r>
              <a:rPr lang="it-IT" u="sng" dirty="0" err="1"/>
              <a:t>CodiceFiscale</a:t>
            </a:r>
            <a:r>
              <a:rPr lang="it-IT" dirty="0"/>
              <a:t>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00E700F-045F-4BCE-B7FC-E44F72A488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938" y="3669760"/>
            <a:ext cx="4754562" cy="12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C1A7D6-78B6-4949-BA1C-573C75EB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 n a 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F331D31-BE6B-4000-9045-F397BC996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34993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02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9E29A7-BA5A-4460-B0F5-AD83B585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associazione n a 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99D37AE-9575-4DD2-9460-1DFC9E4DE8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it-IT" dirty="0"/>
              <a:t>Docente(</a:t>
            </a:r>
            <a:r>
              <a:rPr lang="it-IT" u="sng" dirty="0"/>
              <a:t>Codice Fiscale</a:t>
            </a:r>
            <a:r>
              <a:rPr lang="it-IT" dirty="0"/>
              <a:t>, Nome, Cognome)</a:t>
            </a:r>
          </a:p>
          <a:p>
            <a:r>
              <a:rPr lang="it-IT" dirty="0"/>
              <a:t>Insegna(</a:t>
            </a:r>
            <a:r>
              <a:rPr lang="it-IT" u="sng" dirty="0"/>
              <a:t>Codice Fiscale</a:t>
            </a:r>
            <a:r>
              <a:rPr lang="it-IT" dirty="0"/>
              <a:t>, </a:t>
            </a:r>
            <a:r>
              <a:rPr lang="it-IT" u="sng" dirty="0"/>
              <a:t>Sezione</a:t>
            </a:r>
            <a:r>
              <a:rPr lang="it-IT" dirty="0"/>
              <a:t>)</a:t>
            </a:r>
          </a:p>
          <a:p>
            <a:r>
              <a:rPr lang="it-IT" dirty="0"/>
              <a:t>Classe(</a:t>
            </a:r>
            <a:r>
              <a:rPr lang="it-IT" u="sng" dirty="0"/>
              <a:t>Sezione</a:t>
            </a:r>
            <a:r>
              <a:rPr lang="it-IT" dirty="0"/>
              <a:t>, Numero Studenti, Corridoio)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22DB533-2BDE-4A31-B722-252A769F88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938" y="3659931"/>
            <a:ext cx="4754562" cy="12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5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7CF36D6-E1E2-4B8C-803C-52A9DBD2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esterna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0084FD9-0CD6-4ED7-B3B6-FD3304BBB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1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C73AE7-48E3-48F6-8507-7D0A9DF8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Ruolo della chiave esterna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2F17FFB-B2D8-4AB9-867F-23B062048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23544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85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AE7C0-A040-4FC6-86AA-8FDC60AB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Regola chiave esterna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8CCEC07-ED11-426E-851F-E65F12052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87404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49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947D83-A84A-4A2C-A306-9E5F9302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60EFB73-CD9E-4620-8B2A-320B62BDE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20728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89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7F6D4-505A-41F7-BF3E-96545266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Importanza chiave secondaria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50523D7-1DCB-4D4D-850B-C2150D3BA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99782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5177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85634-2452-4280-8BA9-FDF7B989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Esempio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CD2B0C2-C332-4FC7-89F9-5B06A6450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945933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23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55130-5104-4E89-996C-DF1C725B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740B6DE-3093-4EC7-82EE-9BECCB2AF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37166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88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9F4A37-D822-4157-B4B2-8AC8E699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Cos'è la progettazione logica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BECD6A8-A52F-4047-8A27-2E8A438E8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47677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52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6E15A95-6D3C-4A11-8A0C-F3478298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</a:t>
            </a:r>
            <a:r>
              <a:rPr lang="it-IT" dirty="0" err="1"/>
              <a:t>er</a:t>
            </a:r>
            <a:r>
              <a:rPr lang="it-IT" dirty="0"/>
              <a:t> a logico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1487937-07E8-4138-944E-630E58064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336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D41AAD-38EE-4BD2-B4AD-EB91CD8C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39DD4E7-A90F-4EBD-932C-87C224D8A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600573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04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8E9AB-3D89-417A-A63A-69C6B528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41B211B-7E8E-4ECF-B36F-52588A8EC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3367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51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E9CFD-64E6-426D-A65E-669215C9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entità e attributi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C68AF84-588A-4FB5-89A3-63C860D917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it-IT" dirty="0"/>
              <a:t>Persona(</a:t>
            </a:r>
            <a:r>
              <a:rPr lang="it-IT" u="sng" dirty="0"/>
              <a:t>Codice Fiscale</a:t>
            </a:r>
            <a:r>
              <a:rPr lang="it-IT" dirty="0"/>
              <a:t>, Nome, Cognome)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ADB2374-2CA5-4431-AE5D-B179E4AB10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9401" y="3178019"/>
            <a:ext cx="294363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5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A17100-4FCC-4C9D-876F-A58BC9B1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entità e 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816B97-4BCD-4020-937A-9B7540E3EA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it-IT" dirty="0"/>
              <a:t>Persona(</a:t>
            </a:r>
            <a:r>
              <a:rPr lang="it-IT" u="sng" dirty="0"/>
              <a:t>Codice Fiscale</a:t>
            </a:r>
            <a:r>
              <a:rPr lang="it-IT" dirty="0"/>
              <a:t>, Nome, Cognome)</a:t>
            </a:r>
          </a:p>
          <a:p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BDB217C0-B160-45B2-AE71-B96FDFE1C76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8068254"/>
              </p:ext>
            </p:extLst>
          </p:nvPr>
        </p:nvGraphicFramePr>
        <p:xfrm>
          <a:off x="6096000" y="3560618"/>
          <a:ext cx="47545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2886340312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118934228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319823699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PERSONA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8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u="sng" dirty="0"/>
                        <a:t>Codice Fiscale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Cognome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4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83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833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321</Words>
  <Application>Microsoft Office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Tw Cen MT</vt:lpstr>
      <vt:lpstr>Tw Cen MT Condensed</vt:lpstr>
      <vt:lpstr>Wingdings 3</vt:lpstr>
      <vt:lpstr>Integrale</vt:lpstr>
      <vt:lpstr>La progettazione logica</vt:lpstr>
      <vt:lpstr>obiettivi</vt:lpstr>
      <vt:lpstr>requisiti</vt:lpstr>
      <vt:lpstr>Cos'è la progettazione logica</vt:lpstr>
      <vt:lpstr>Da er a logico</vt:lpstr>
      <vt:lpstr>entità</vt:lpstr>
      <vt:lpstr>attributo</vt:lpstr>
      <vt:lpstr>Esempio entità e attributi</vt:lpstr>
      <vt:lpstr>Esempio entità e attributi</vt:lpstr>
      <vt:lpstr>associazione</vt:lpstr>
      <vt:lpstr>Associazione 1 a 1</vt:lpstr>
      <vt:lpstr>Esempio associazione 1 a 1</vt:lpstr>
      <vt:lpstr>Associazione 1 a n</vt:lpstr>
      <vt:lpstr>Esempio associazione 1 a n</vt:lpstr>
      <vt:lpstr>Associazione n a n</vt:lpstr>
      <vt:lpstr>Esempio associazione n a n</vt:lpstr>
      <vt:lpstr>Chiave esterna</vt:lpstr>
      <vt:lpstr>Ruolo della chiave esterna</vt:lpstr>
      <vt:lpstr>Regola chiave esterna</vt:lpstr>
      <vt:lpstr>Importanza chiave secondaria</vt:lpstr>
      <vt:lpstr>Esempio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progettazione logica</dc:title>
  <dc:creator> </dc:creator>
  <cp:lastModifiedBy> </cp:lastModifiedBy>
  <cp:revision>15</cp:revision>
  <dcterms:created xsi:type="dcterms:W3CDTF">2019-03-30T14:00:24Z</dcterms:created>
  <dcterms:modified xsi:type="dcterms:W3CDTF">2019-04-18T07:27:51Z</dcterms:modified>
</cp:coreProperties>
</file>