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2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6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digital.withgoogle.com/digitaltraining/courses" TargetMode="External"/><Relationship Id="rId1" Type="http://schemas.openxmlformats.org/officeDocument/2006/relationships/hyperlink" Target="https://learndigital.withgoogle.com/digitaltraining/tools" TargetMode="External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digital.withgoogle.com/digitaltraining/courses" TargetMode="External"/><Relationship Id="rId1" Type="http://schemas.openxmlformats.org/officeDocument/2006/relationships/hyperlink" Target="https://learndigital.withgoogle.com/digitaltraining/tool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7A78F-D414-43A8-A0EF-4390ED55FA3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27E925D2-4EBC-45FC-9E2B-CDC3ADBF40C1}">
      <dgm:prSet/>
      <dgm:spPr/>
      <dgm:t>
        <a:bodyPr/>
        <a:lstStyle/>
        <a:p>
          <a:r>
            <a:rPr lang="it-IT" b="0" dirty="0"/>
            <a:t>L’insieme delle attività di marketing che utilizzano i canali web per sviluppare la propria rete commerciale, analizzare i trend di mercato, prevederne l’andamento e creare offerte sul profilo del cliente target</a:t>
          </a:r>
        </a:p>
      </dgm:t>
    </dgm:pt>
    <dgm:pt modelId="{1AF23C8C-B67E-4C80-B960-62188E542698}" type="parTrans" cxnId="{CA5F7773-DED0-4961-8322-3DF194832BEC}">
      <dgm:prSet/>
      <dgm:spPr/>
      <dgm:t>
        <a:bodyPr/>
        <a:lstStyle/>
        <a:p>
          <a:endParaRPr lang="it-IT"/>
        </a:p>
      </dgm:t>
    </dgm:pt>
    <dgm:pt modelId="{3165C0C7-F2B8-4216-AE83-19C85DF37DE6}" type="sibTrans" cxnId="{CA5F7773-DED0-4961-8322-3DF194832BEC}">
      <dgm:prSet/>
      <dgm:spPr/>
      <dgm:t>
        <a:bodyPr/>
        <a:lstStyle/>
        <a:p>
          <a:endParaRPr lang="it-IT"/>
        </a:p>
      </dgm:t>
    </dgm:pt>
    <dgm:pt modelId="{FBCCA175-BAC4-4B73-8DAB-BC78751F1450}" type="pres">
      <dgm:prSet presAssocID="{6F47A78F-D414-43A8-A0EF-4390ED55FA3B}" presName="Name0" presStyleCnt="0">
        <dgm:presLayoutVars>
          <dgm:dir/>
          <dgm:resizeHandles val="exact"/>
        </dgm:presLayoutVars>
      </dgm:prSet>
      <dgm:spPr/>
    </dgm:pt>
    <dgm:pt modelId="{574CA83F-79C8-42E3-8E53-4D2D0AB477ED}" type="pres">
      <dgm:prSet presAssocID="{27E925D2-4EBC-45FC-9E2B-CDC3ADBF40C1}" presName="node" presStyleLbl="node1" presStyleIdx="0" presStyleCnt="1">
        <dgm:presLayoutVars>
          <dgm:bulletEnabled val="1"/>
        </dgm:presLayoutVars>
      </dgm:prSet>
      <dgm:spPr/>
    </dgm:pt>
  </dgm:ptLst>
  <dgm:cxnLst>
    <dgm:cxn modelId="{DD11083B-977C-4F81-82F5-AC5E76CD922E}" type="presOf" srcId="{27E925D2-4EBC-45FC-9E2B-CDC3ADBF40C1}" destId="{574CA83F-79C8-42E3-8E53-4D2D0AB477ED}" srcOrd="0" destOrd="0" presId="urn:microsoft.com/office/officeart/2005/8/layout/process1"/>
    <dgm:cxn modelId="{CA5F7773-DED0-4961-8322-3DF194832BEC}" srcId="{6F47A78F-D414-43A8-A0EF-4390ED55FA3B}" destId="{27E925D2-4EBC-45FC-9E2B-CDC3ADBF40C1}" srcOrd="0" destOrd="0" parTransId="{1AF23C8C-B67E-4C80-B960-62188E542698}" sibTransId="{3165C0C7-F2B8-4216-AE83-19C85DF37DE6}"/>
    <dgm:cxn modelId="{437F648D-BFA5-42EA-A002-2AF8312DDAFA}" type="presOf" srcId="{6F47A78F-D414-43A8-A0EF-4390ED55FA3B}" destId="{FBCCA175-BAC4-4B73-8DAB-BC78751F1450}" srcOrd="0" destOrd="0" presId="urn:microsoft.com/office/officeart/2005/8/layout/process1"/>
    <dgm:cxn modelId="{CC1A9CBA-8468-47DD-8C43-42FB99852B31}" type="presParOf" srcId="{FBCCA175-BAC4-4B73-8DAB-BC78751F1450}" destId="{574CA83F-79C8-42E3-8E53-4D2D0AB477E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59935B-5ECA-4B24-ADEF-816AEE3F709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4D07CD8-2A8F-4D06-A17B-1764DE710B30}">
      <dgm:prSet/>
      <dgm:spPr/>
      <dgm:t>
        <a:bodyPr/>
        <a:lstStyle/>
        <a:p>
          <a:r>
            <a:rPr lang="it-IT"/>
            <a:t>L’inserzionista che recluta publisher (o affiliati) per promuovere il proprio business online</a:t>
          </a:r>
        </a:p>
      </dgm:t>
    </dgm:pt>
    <dgm:pt modelId="{026F9E95-16E0-4B57-9938-16A7E1481535}" type="parTrans" cxnId="{9C6DF233-FE7D-4716-96EA-171C24E14E6F}">
      <dgm:prSet/>
      <dgm:spPr/>
      <dgm:t>
        <a:bodyPr/>
        <a:lstStyle/>
        <a:p>
          <a:endParaRPr lang="it-IT"/>
        </a:p>
      </dgm:t>
    </dgm:pt>
    <dgm:pt modelId="{72A7A724-531D-4F14-A8D4-D38A61DF7812}" type="sibTrans" cxnId="{9C6DF233-FE7D-4716-96EA-171C24E14E6F}">
      <dgm:prSet/>
      <dgm:spPr/>
      <dgm:t>
        <a:bodyPr/>
        <a:lstStyle/>
        <a:p>
          <a:endParaRPr lang="it-IT"/>
        </a:p>
      </dgm:t>
    </dgm:pt>
    <dgm:pt modelId="{3A9291ED-D42E-40B5-9085-3D4B74BCE5DB}">
      <dgm:prSet/>
      <dgm:spPr/>
      <dgm:t>
        <a:bodyPr/>
        <a:lstStyle/>
        <a:p>
          <a:r>
            <a:rPr lang="it-IT"/>
            <a:t>Il publisher che partecipa al programma inserendo nel proprio sito le inserzioni pubblicitarie</a:t>
          </a:r>
        </a:p>
      </dgm:t>
    </dgm:pt>
    <dgm:pt modelId="{25E30929-757C-4379-8BA2-8F41A352DD44}" type="parTrans" cxnId="{A6612B77-E95A-40B1-9E28-0564D17E0CC9}">
      <dgm:prSet/>
      <dgm:spPr/>
      <dgm:t>
        <a:bodyPr/>
        <a:lstStyle/>
        <a:p>
          <a:endParaRPr lang="it-IT"/>
        </a:p>
      </dgm:t>
    </dgm:pt>
    <dgm:pt modelId="{03E069F8-4EDF-4FBE-9766-136D3B23A85E}" type="sibTrans" cxnId="{A6612B77-E95A-40B1-9E28-0564D17E0CC9}">
      <dgm:prSet/>
      <dgm:spPr/>
      <dgm:t>
        <a:bodyPr/>
        <a:lstStyle/>
        <a:p>
          <a:endParaRPr lang="it-IT"/>
        </a:p>
      </dgm:t>
    </dgm:pt>
    <dgm:pt modelId="{DEB5821F-26A0-49DA-BF6D-54D20469D842}">
      <dgm:prSet/>
      <dgm:spPr/>
      <dgm:t>
        <a:bodyPr/>
        <a:lstStyle/>
        <a:p>
          <a:r>
            <a:rPr lang="it-IT"/>
            <a:t>La piattaforma di affiliazione che, facendo da intermediario, mette a disposizione tecnologia e know-how per gestire questo rapporto a livello tecnologico, consulenziale e di rendicontazione</a:t>
          </a:r>
        </a:p>
      </dgm:t>
    </dgm:pt>
    <dgm:pt modelId="{F2BCFF3C-3F09-4E48-9577-ECFD572E51FC}" type="parTrans" cxnId="{1CE36453-D380-4E83-A054-BB416DAE1A46}">
      <dgm:prSet/>
      <dgm:spPr/>
      <dgm:t>
        <a:bodyPr/>
        <a:lstStyle/>
        <a:p>
          <a:endParaRPr lang="it-IT"/>
        </a:p>
      </dgm:t>
    </dgm:pt>
    <dgm:pt modelId="{0AAA3CA0-94EE-4621-8EF8-C9DCEF9930BE}" type="sibTrans" cxnId="{1CE36453-D380-4E83-A054-BB416DAE1A46}">
      <dgm:prSet/>
      <dgm:spPr/>
      <dgm:t>
        <a:bodyPr/>
        <a:lstStyle/>
        <a:p>
          <a:endParaRPr lang="it-IT"/>
        </a:p>
      </dgm:t>
    </dgm:pt>
    <dgm:pt modelId="{BF11A6CD-DDD5-426C-87F3-3F205E6B8287}" type="pres">
      <dgm:prSet presAssocID="{5D59935B-5ECA-4B24-ADEF-816AEE3F7091}" presName="linear" presStyleCnt="0">
        <dgm:presLayoutVars>
          <dgm:animLvl val="lvl"/>
          <dgm:resizeHandles val="exact"/>
        </dgm:presLayoutVars>
      </dgm:prSet>
      <dgm:spPr/>
    </dgm:pt>
    <dgm:pt modelId="{D8139C9C-0400-4191-84DE-38FB3D6CD3E0}" type="pres">
      <dgm:prSet presAssocID="{C4D07CD8-2A8F-4D06-A17B-1764DE710B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F4C5D9-E923-4F8F-87EA-4AB801AC6C8B}" type="pres">
      <dgm:prSet presAssocID="{72A7A724-531D-4F14-A8D4-D38A61DF7812}" presName="spacer" presStyleCnt="0"/>
      <dgm:spPr/>
    </dgm:pt>
    <dgm:pt modelId="{8AFE74FF-D692-4AE9-8831-FFC7B5658AF6}" type="pres">
      <dgm:prSet presAssocID="{3A9291ED-D42E-40B5-9085-3D4B74BCE5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3ADA47-0F5E-4F0B-B4F6-4A54E9C508D5}" type="pres">
      <dgm:prSet presAssocID="{03E069F8-4EDF-4FBE-9766-136D3B23A85E}" presName="spacer" presStyleCnt="0"/>
      <dgm:spPr/>
    </dgm:pt>
    <dgm:pt modelId="{91E8846B-9D43-403B-B7C6-46CC19FFE19A}" type="pres">
      <dgm:prSet presAssocID="{DEB5821F-26A0-49DA-BF6D-54D20469D8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9C2118-53F0-4C75-94BA-02D3DE98FF11}" type="presOf" srcId="{3A9291ED-D42E-40B5-9085-3D4B74BCE5DB}" destId="{8AFE74FF-D692-4AE9-8831-FFC7B5658AF6}" srcOrd="0" destOrd="0" presId="urn:microsoft.com/office/officeart/2005/8/layout/vList2"/>
    <dgm:cxn modelId="{9C6DF233-FE7D-4716-96EA-171C24E14E6F}" srcId="{5D59935B-5ECA-4B24-ADEF-816AEE3F7091}" destId="{C4D07CD8-2A8F-4D06-A17B-1764DE710B30}" srcOrd="0" destOrd="0" parTransId="{026F9E95-16E0-4B57-9938-16A7E1481535}" sibTransId="{72A7A724-531D-4F14-A8D4-D38A61DF7812}"/>
    <dgm:cxn modelId="{2D92116A-3DEC-4D98-B684-5CF928EB4C78}" type="presOf" srcId="{5D59935B-5ECA-4B24-ADEF-816AEE3F7091}" destId="{BF11A6CD-DDD5-426C-87F3-3F205E6B8287}" srcOrd="0" destOrd="0" presId="urn:microsoft.com/office/officeart/2005/8/layout/vList2"/>
    <dgm:cxn modelId="{1CE36453-D380-4E83-A054-BB416DAE1A46}" srcId="{5D59935B-5ECA-4B24-ADEF-816AEE3F7091}" destId="{DEB5821F-26A0-49DA-BF6D-54D20469D842}" srcOrd="2" destOrd="0" parTransId="{F2BCFF3C-3F09-4E48-9577-ECFD572E51FC}" sibTransId="{0AAA3CA0-94EE-4621-8EF8-C9DCEF9930BE}"/>
    <dgm:cxn modelId="{A6612B77-E95A-40B1-9E28-0564D17E0CC9}" srcId="{5D59935B-5ECA-4B24-ADEF-816AEE3F7091}" destId="{3A9291ED-D42E-40B5-9085-3D4B74BCE5DB}" srcOrd="1" destOrd="0" parTransId="{25E30929-757C-4379-8BA2-8F41A352DD44}" sibTransId="{03E069F8-4EDF-4FBE-9766-136D3B23A85E}"/>
    <dgm:cxn modelId="{E2281579-7031-4984-BFD0-36DEF122D9E2}" type="presOf" srcId="{DEB5821F-26A0-49DA-BF6D-54D20469D842}" destId="{91E8846B-9D43-403B-B7C6-46CC19FFE19A}" srcOrd="0" destOrd="0" presId="urn:microsoft.com/office/officeart/2005/8/layout/vList2"/>
    <dgm:cxn modelId="{1329E37D-0B8A-4FDE-9986-F7B6B9698695}" type="presOf" srcId="{C4D07CD8-2A8F-4D06-A17B-1764DE710B30}" destId="{D8139C9C-0400-4191-84DE-38FB3D6CD3E0}" srcOrd="0" destOrd="0" presId="urn:microsoft.com/office/officeart/2005/8/layout/vList2"/>
    <dgm:cxn modelId="{98164CB5-6EFA-43AF-865E-48900556686E}" type="presParOf" srcId="{BF11A6CD-DDD5-426C-87F3-3F205E6B8287}" destId="{D8139C9C-0400-4191-84DE-38FB3D6CD3E0}" srcOrd="0" destOrd="0" presId="urn:microsoft.com/office/officeart/2005/8/layout/vList2"/>
    <dgm:cxn modelId="{B5695EDA-23D0-4E80-92EC-DCF5020EBB29}" type="presParOf" srcId="{BF11A6CD-DDD5-426C-87F3-3F205E6B8287}" destId="{F2F4C5D9-E923-4F8F-87EA-4AB801AC6C8B}" srcOrd="1" destOrd="0" presId="urn:microsoft.com/office/officeart/2005/8/layout/vList2"/>
    <dgm:cxn modelId="{59DACCD5-A7D6-4C13-BE8B-BB9DC581FF05}" type="presParOf" srcId="{BF11A6CD-DDD5-426C-87F3-3F205E6B8287}" destId="{8AFE74FF-D692-4AE9-8831-FFC7B5658AF6}" srcOrd="2" destOrd="0" presId="urn:microsoft.com/office/officeart/2005/8/layout/vList2"/>
    <dgm:cxn modelId="{CBFA4B07-F52D-44B7-AE7F-9D4732901A81}" type="presParOf" srcId="{BF11A6CD-DDD5-426C-87F3-3F205E6B8287}" destId="{C93ADA47-0F5E-4F0B-B4F6-4A54E9C508D5}" srcOrd="3" destOrd="0" presId="urn:microsoft.com/office/officeart/2005/8/layout/vList2"/>
    <dgm:cxn modelId="{C1BAA261-5155-4CE8-853B-C7916ADA3F14}" type="presParOf" srcId="{BF11A6CD-DDD5-426C-87F3-3F205E6B8287}" destId="{91E8846B-9D43-403B-B7C6-46CC19FFE1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1411DC-1725-48EB-9B8B-6D2BCA1BF15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B3D3D6A-4455-49D8-A4A5-9A94076BBA31}">
      <dgm:prSet/>
      <dgm:spPr/>
      <dgm:t>
        <a:bodyPr/>
        <a:lstStyle/>
        <a:p>
          <a:r>
            <a:rPr lang="it-IT"/>
            <a:t>Big Data / Data Mining</a:t>
          </a:r>
        </a:p>
      </dgm:t>
    </dgm:pt>
    <dgm:pt modelId="{5925499E-53BB-45DE-9DA6-189E1D40C1A9}" type="parTrans" cxnId="{EE60D75C-BACD-4226-AE70-CDB52762FAA3}">
      <dgm:prSet/>
      <dgm:spPr/>
      <dgm:t>
        <a:bodyPr/>
        <a:lstStyle/>
        <a:p>
          <a:endParaRPr lang="it-IT"/>
        </a:p>
      </dgm:t>
    </dgm:pt>
    <dgm:pt modelId="{64FC9633-DB3B-4C83-9025-B06931710426}" type="sibTrans" cxnId="{EE60D75C-BACD-4226-AE70-CDB52762FAA3}">
      <dgm:prSet/>
      <dgm:spPr/>
      <dgm:t>
        <a:bodyPr/>
        <a:lstStyle/>
        <a:p>
          <a:endParaRPr lang="it-IT"/>
        </a:p>
      </dgm:t>
    </dgm:pt>
    <dgm:pt modelId="{9E8DADFE-4AB6-4CFB-8DC6-89CFCE841A31}">
      <dgm:prSet/>
      <dgm:spPr/>
      <dgm:t>
        <a:bodyPr/>
        <a:lstStyle/>
        <a:p>
          <a:r>
            <a:rPr lang="it-IT"/>
            <a:t>Annunci pubblicitari che si fondono col sito</a:t>
          </a:r>
        </a:p>
      </dgm:t>
    </dgm:pt>
    <dgm:pt modelId="{CC685E8F-A8A0-4A17-82D6-328C4E8BE7F2}" type="parTrans" cxnId="{E34643E5-4174-4524-A13F-D4A5CB3973EC}">
      <dgm:prSet/>
      <dgm:spPr/>
      <dgm:t>
        <a:bodyPr/>
        <a:lstStyle/>
        <a:p>
          <a:endParaRPr lang="it-IT"/>
        </a:p>
      </dgm:t>
    </dgm:pt>
    <dgm:pt modelId="{3EB07364-1184-41F3-A6C9-9DA5B4E9EC10}" type="sibTrans" cxnId="{E34643E5-4174-4524-A13F-D4A5CB3973EC}">
      <dgm:prSet/>
      <dgm:spPr/>
      <dgm:t>
        <a:bodyPr/>
        <a:lstStyle/>
        <a:p>
          <a:endParaRPr lang="it-IT"/>
        </a:p>
      </dgm:t>
    </dgm:pt>
    <dgm:pt modelId="{0481A6A4-FF2B-409C-A268-10265107E9EF}">
      <dgm:prSet/>
      <dgm:spPr/>
      <dgm:t>
        <a:bodyPr/>
        <a:lstStyle/>
        <a:p>
          <a:r>
            <a:rPr lang="it-IT"/>
            <a:t>Social media</a:t>
          </a:r>
        </a:p>
      </dgm:t>
    </dgm:pt>
    <dgm:pt modelId="{59E8D308-F87D-4886-A9BC-11588BEB5BB9}" type="parTrans" cxnId="{61149327-F552-4164-A563-8A4CDA17A1FC}">
      <dgm:prSet/>
      <dgm:spPr/>
      <dgm:t>
        <a:bodyPr/>
        <a:lstStyle/>
        <a:p>
          <a:endParaRPr lang="it-IT"/>
        </a:p>
      </dgm:t>
    </dgm:pt>
    <dgm:pt modelId="{598855F6-2B5F-407E-B3E4-92F3CD222429}" type="sibTrans" cxnId="{61149327-F552-4164-A563-8A4CDA17A1FC}">
      <dgm:prSet/>
      <dgm:spPr/>
      <dgm:t>
        <a:bodyPr/>
        <a:lstStyle/>
        <a:p>
          <a:endParaRPr lang="it-IT"/>
        </a:p>
      </dgm:t>
    </dgm:pt>
    <dgm:pt modelId="{E9058EAA-D2F3-4D84-9633-305FAB537FF0}">
      <dgm:prSet/>
      <dgm:spPr/>
      <dgm:t>
        <a:bodyPr/>
        <a:lstStyle/>
        <a:p>
          <a:r>
            <a:rPr lang="it-IT"/>
            <a:t>Realtà 3D</a:t>
          </a:r>
        </a:p>
      </dgm:t>
    </dgm:pt>
    <dgm:pt modelId="{999E69A8-E052-4817-ACE1-EC8215CE5A5A}" type="parTrans" cxnId="{38FA3609-C168-479E-8814-24FC390C27BA}">
      <dgm:prSet/>
      <dgm:spPr/>
      <dgm:t>
        <a:bodyPr/>
        <a:lstStyle/>
        <a:p>
          <a:endParaRPr lang="it-IT"/>
        </a:p>
      </dgm:t>
    </dgm:pt>
    <dgm:pt modelId="{9B9EC3CE-152B-4072-AF25-14B2BDC2CFB7}" type="sibTrans" cxnId="{38FA3609-C168-479E-8814-24FC390C27BA}">
      <dgm:prSet/>
      <dgm:spPr/>
      <dgm:t>
        <a:bodyPr/>
        <a:lstStyle/>
        <a:p>
          <a:endParaRPr lang="it-IT"/>
        </a:p>
      </dgm:t>
    </dgm:pt>
    <dgm:pt modelId="{CD8CBE1B-BF43-4959-9C9B-0EA13D2B32FF}" type="pres">
      <dgm:prSet presAssocID="{321411DC-1725-48EB-9B8B-6D2BCA1BF154}" presName="diagram" presStyleCnt="0">
        <dgm:presLayoutVars>
          <dgm:dir/>
          <dgm:resizeHandles val="exact"/>
        </dgm:presLayoutVars>
      </dgm:prSet>
      <dgm:spPr/>
    </dgm:pt>
    <dgm:pt modelId="{918D19F5-82AB-42A3-BE25-61008B70350D}" type="pres">
      <dgm:prSet presAssocID="{0B3D3D6A-4455-49D8-A4A5-9A94076BBA31}" presName="node" presStyleLbl="node1" presStyleIdx="0" presStyleCnt="4">
        <dgm:presLayoutVars>
          <dgm:bulletEnabled val="1"/>
        </dgm:presLayoutVars>
      </dgm:prSet>
      <dgm:spPr/>
    </dgm:pt>
    <dgm:pt modelId="{1CCAF8BC-89E3-475C-944B-6784748E0FFE}" type="pres">
      <dgm:prSet presAssocID="{64FC9633-DB3B-4C83-9025-B06931710426}" presName="sibTrans" presStyleCnt="0"/>
      <dgm:spPr/>
    </dgm:pt>
    <dgm:pt modelId="{912E0638-B34B-48DF-9A8C-A089DB89FCE1}" type="pres">
      <dgm:prSet presAssocID="{9E8DADFE-4AB6-4CFB-8DC6-89CFCE841A31}" presName="node" presStyleLbl="node1" presStyleIdx="1" presStyleCnt="4">
        <dgm:presLayoutVars>
          <dgm:bulletEnabled val="1"/>
        </dgm:presLayoutVars>
      </dgm:prSet>
      <dgm:spPr/>
    </dgm:pt>
    <dgm:pt modelId="{EF826EB8-FFAA-4572-9E6E-D96900F6C93D}" type="pres">
      <dgm:prSet presAssocID="{3EB07364-1184-41F3-A6C9-9DA5B4E9EC10}" presName="sibTrans" presStyleCnt="0"/>
      <dgm:spPr/>
    </dgm:pt>
    <dgm:pt modelId="{925B5F70-983B-4386-9839-39AE2244338C}" type="pres">
      <dgm:prSet presAssocID="{0481A6A4-FF2B-409C-A268-10265107E9EF}" presName="node" presStyleLbl="node1" presStyleIdx="2" presStyleCnt="4">
        <dgm:presLayoutVars>
          <dgm:bulletEnabled val="1"/>
        </dgm:presLayoutVars>
      </dgm:prSet>
      <dgm:spPr/>
    </dgm:pt>
    <dgm:pt modelId="{3757ECB6-1CA1-4C5E-8567-12C0BA395C74}" type="pres">
      <dgm:prSet presAssocID="{598855F6-2B5F-407E-B3E4-92F3CD222429}" presName="sibTrans" presStyleCnt="0"/>
      <dgm:spPr/>
    </dgm:pt>
    <dgm:pt modelId="{6ACB3C19-1103-4161-8F19-74F337F69DCC}" type="pres">
      <dgm:prSet presAssocID="{E9058EAA-D2F3-4D84-9633-305FAB537FF0}" presName="node" presStyleLbl="node1" presStyleIdx="3" presStyleCnt="4">
        <dgm:presLayoutVars>
          <dgm:bulletEnabled val="1"/>
        </dgm:presLayoutVars>
      </dgm:prSet>
      <dgm:spPr/>
    </dgm:pt>
  </dgm:ptLst>
  <dgm:cxnLst>
    <dgm:cxn modelId="{38FA3609-C168-479E-8814-24FC390C27BA}" srcId="{321411DC-1725-48EB-9B8B-6D2BCA1BF154}" destId="{E9058EAA-D2F3-4D84-9633-305FAB537FF0}" srcOrd="3" destOrd="0" parTransId="{999E69A8-E052-4817-ACE1-EC8215CE5A5A}" sibTransId="{9B9EC3CE-152B-4072-AF25-14B2BDC2CFB7}"/>
    <dgm:cxn modelId="{2BDACD23-84C4-4A1C-899E-B27469FDE3C3}" type="presOf" srcId="{0B3D3D6A-4455-49D8-A4A5-9A94076BBA31}" destId="{918D19F5-82AB-42A3-BE25-61008B70350D}" srcOrd="0" destOrd="0" presId="urn:microsoft.com/office/officeart/2005/8/layout/default"/>
    <dgm:cxn modelId="{61149327-F552-4164-A563-8A4CDA17A1FC}" srcId="{321411DC-1725-48EB-9B8B-6D2BCA1BF154}" destId="{0481A6A4-FF2B-409C-A268-10265107E9EF}" srcOrd="2" destOrd="0" parTransId="{59E8D308-F87D-4886-A9BC-11588BEB5BB9}" sibTransId="{598855F6-2B5F-407E-B3E4-92F3CD222429}"/>
    <dgm:cxn modelId="{EE60D75C-BACD-4226-AE70-CDB52762FAA3}" srcId="{321411DC-1725-48EB-9B8B-6D2BCA1BF154}" destId="{0B3D3D6A-4455-49D8-A4A5-9A94076BBA31}" srcOrd="0" destOrd="0" parTransId="{5925499E-53BB-45DE-9DA6-189E1D40C1A9}" sibTransId="{64FC9633-DB3B-4C83-9025-B06931710426}"/>
    <dgm:cxn modelId="{C15BAE5A-4B8C-4B9A-8422-330711831F05}" type="presOf" srcId="{0481A6A4-FF2B-409C-A268-10265107E9EF}" destId="{925B5F70-983B-4386-9839-39AE2244338C}" srcOrd="0" destOrd="0" presId="urn:microsoft.com/office/officeart/2005/8/layout/default"/>
    <dgm:cxn modelId="{7B6410CA-BD9E-48FE-B172-1E324CD91742}" type="presOf" srcId="{9E8DADFE-4AB6-4CFB-8DC6-89CFCE841A31}" destId="{912E0638-B34B-48DF-9A8C-A089DB89FCE1}" srcOrd="0" destOrd="0" presId="urn:microsoft.com/office/officeart/2005/8/layout/default"/>
    <dgm:cxn modelId="{8F810CD3-4858-48C3-8534-27D508AD5817}" type="presOf" srcId="{321411DC-1725-48EB-9B8B-6D2BCA1BF154}" destId="{CD8CBE1B-BF43-4959-9C9B-0EA13D2B32FF}" srcOrd="0" destOrd="0" presId="urn:microsoft.com/office/officeart/2005/8/layout/default"/>
    <dgm:cxn modelId="{E34643E5-4174-4524-A13F-D4A5CB3973EC}" srcId="{321411DC-1725-48EB-9B8B-6D2BCA1BF154}" destId="{9E8DADFE-4AB6-4CFB-8DC6-89CFCE841A31}" srcOrd="1" destOrd="0" parTransId="{CC685E8F-A8A0-4A17-82D6-328C4E8BE7F2}" sibTransId="{3EB07364-1184-41F3-A6C9-9DA5B4E9EC10}"/>
    <dgm:cxn modelId="{18E076F2-86F7-4028-8C44-4291562C7FE8}" type="presOf" srcId="{E9058EAA-D2F3-4D84-9633-305FAB537FF0}" destId="{6ACB3C19-1103-4161-8F19-74F337F69DCC}" srcOrd="0" destOrd="0" presId="urn:microsoft.com/office/officeart/2005/8/layout/default"/>
    <dgm:cxn modelId="{432DF3D7-B53C-45C7-A54E-BAB7A1BE1F5D}" type="presParOf" srcId="{CD8CBE1B-BF43-4959-9C9B-0EA13D2B32FF}" destId="{918D19F5-82AB-42A3-BE25-61008B70350D}" srcOrd="0" destOrd="0" presId="urn:microsoft.com/office/officeart/2005/8/layout/default"/>
    <dgm:cxn modelId="{5E06BB08-3E6B-49AF-9049-4DC3D1ACC9AC}" type="presParOf" srcId="{CD8CBE1B-BF43-4959-9C9B-0EA13D2B32FF}" destId="{1CCAF8BC-89E3-475C-944B-6784748E0FFE}" srcOrd="1" destOrd="0" presId="urn:microsoft.com/office/officeart/2005/8/layout/default"/>
    <dgm:cxn modelId="{BE7BC14E-06A8-41DE-BE98-53CB78A3EDE6}" type="presParOf" srcId="{CD8CBE1B-BF43-4959-9C9B-0EA13D2B32FF}" destId="{912E0638-B34B-48DF-9A8C-A089DB89FCE1}" srcOrd="2" destOrd="0" presId="urn:microsoft.com/office/officeart/2005/8/layout/default"/>
    <dgm:cxn modelId="{1B5F4BAB-572D-4A23-B845-B11C42E19AB7}" type="presParOf" srcId="{CD8CBE1B-BF43-4959-9C9B-0EA13D2B32FF}" destId="{EF826EB8-FFAA-4572-9E6E-D96900F6C93D}" srcOrd="3" destOrd="0" presId="urn:microsoft.com/office/officeart/2005/8/layout/default"/>
    <dgm:cxn modelId="{E7FCD595-EFD5-470A-9110-3C124C4585A3}" type="presParOf" srcId="{CD8CBE1B-BF43-4959-9C9B-0EA13D2B32FF}" destId="{925B5F70-983B-4386-9839-39AE2244338C}" srcOrd="4" destOrd="0" presId="urn:microsoft.com/office/officeart/2005/8/layout/default"/>
    <dgm:cxn modelId="{E74E9A78-7749-4C91-8FC1-4B819A10A89C}" type="presParOf" srcId="{CD8CBE1B-BF43-4959-9C9B-0EA13D2B32FF}" destId="{3757ECB6-1CA1-4C5E-8567-12C0BA395C74}" srcOrd="5" destOrd="0" presId="urn:microsoft.com/office/officeart/2005/8/layout/default"/>
    <dgm:cxn modelId="{832081DC-0057-444D-A9B5-FA6243E37AEC}" type="presParOf" srcId="{CD8CBE1B-BF43-4959-9C9B-0EA13D2B32FF}" destId="{6ACB3C19-1103-4161-8F19-74F337F69D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629125-22C7-4B00-A307-8751C3F733F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643C8F2-A141-4B37-90CE-5DF147940288}">
      <dgm:prSet/>
      <dgm:spPr/>
      <dgm:t>
        <a:bodyPr/>
        <a:lstStyle/>
        <a:p>
          <a:r>
            <a:rPr lang="it-IT"/>
            <a:t>Settore molto attivo</a:t>
          </a:r>
        </a:p>
      </dgm:t>
    </dgm:pt>
    <dgm:pt modelId="{304912A4-D999-43CA-B8C7-8A526CAB1FEC}" type="parTrans" cxnId="{BBA821FA-541F-468E-8BA8-1C02F1C41C3C}">
      <dgm:prSet/>
      <dgm:spPr/>
      <dgm:t>
        <a:bodyPr/>
        <a:lstStyle/>
        <a:p>
          <a:endParaRPr lang="it-IT"/>
        </a:p>
      </dgm:t>
    </dgm:pt>
    <dgm:pt modelId="{5D5BAD90-1C42-47F0-A5E2-D47F51B82940}" type="sibTrans" cxnId="{BBA821FA-541F-468E-8BA8-1C02F1C41C3C}">
      <dgm:prSet/>
      <dgm:spPr/>
      <dgm:t>
        <a:bodyPr/>
        <a:lstStyle/>
        <a:p>
          <a:endParaRPr lang="it-IT"/>
        </a:p>
      </dgm:t>
    </dgm:pt>
    <dgm:pt modelId="{37963E23-6766-4893-884D-86ED08561AA0}">
      <dgm:prSet/>
      <dgm:spPr/>
      <dgm:t>
        <a:bodyPr/>
        <a:lstStyle/>
        <a:p>
          <a:r>
            <a:rPr lang="it-IT" dirty="0"/>
            <a:t>Raggiungere i propri clienti</a:t>
          </a:r>
        </a:p>
      </dgm:t>
    </dgm:pt>
    <dgm:pt modelId="{6E9331DE-148E-4C35-ACFB-F61C22A516F5}" type="parTrans" cxnId="{797D3FA8-08E6-40A2-8967-9D762E004F56}">
      <dgm:prSet/>
      <dgm:spPr/>
      <dgm:t>
        <a:bodyPr/>
        <a:lstStyle/>
        <a:p>
          <a:endParaRPr lang="it-IT"/>
        </a:p>
      </dgm:t>
    </dgm:pt>
    <dgm:pt modelId="{BEAF6353-D6AB-4FA6-B067-0815222FF9CE}" type="sibTrans" cxnId="{797D3FA8-08E6-40A2-8967-9D762E004F56}">
      <dgm:prSet/>
      <dgm:spPr/>
      <dgm:t>
        <a:bodyPr/>
        <a:lstStyle/>
        <a:p>
          <a:endParaRPr lang="it-IT"/>
        </a:p>
      </dgm:t>
    </dgm:pt>
    <dgm:pt modelId="{27DFA115-A041-4164-BA25-4FC18A58F529}">
      <dgm:prSet/>
      <dgm:spPr/>
      <dgm:t>
        <a:bodyPr/>
        <a:lstStyle/>
        <a:p>
          <a:r>
            <a:rPr lang="it-IT"/>
            <a:t>Fare network con i colleghi</a:t>
          </a:r>
        </a:p>
      </dgm:t>
    </dgm:pt>
    <dgm:pt modelId="{B20B94CE-439D-4763-A4ED-E566F168E3AC}" type="parTrans" cxnId="{29FCF516-7B4E-4B5B-91B9-3048A1798DED}">
      <dgm:prSet/>
      <dgm:spPr/>
      <dgm:t>
        <a:bodyPr/>
        <a:lstStyle/>
        <a:p>
          <a:endParaRPr lang="it-IT"/>
        </a:p>
      </dgm:t>
    </dgm:pt>
    <dgm:pt modelId="{F5DA4D90-3D3B-49E7-BEBA-BF88C1A05FF3}" type="sibTrans" cxnId="{29FCF516-7B4E-4B5B-91B9-3048A1798DED}">
      <dgm:prSet/>
      <dgm:spPr/>
      <dgm:t>
        <a:bodyPr/>
        <a:lstStyle/>
        <a:p>
          <a:endParaRPr lang="it-IT"/>
        </a:p>
      </dgm:t>
    </dgm:pt>
    <dgm:pt modelId="{BEDABB16-2EA5-4399-B44D-A1799E56BE99}">
      <dgm:prSet/>
      <dgm:spPr/>
      <dgm:t>
        <a:bodyPr/>
        <a:lstStyle/>
        <a:p>
          <a:r>
            <a:rPr lang="it-IT"/>
            <a:t>Fare ricerche su ogni spunto</a:t>
          </a:r>
        </a:p>
      </dgm:t>
    </dgm:pt>
    <dgm:pt modelId="{0AC7215B-B0BF-4D39-894E-1123D40F094C}" type="parTrans" cxnId="{5D92115A-830C-4E1F-AEF6-FF0004BBCD2C}">
      <dgm:prSet/>
      <dgm:spPr/>
      <dgm:t>
        <a:bodyPr/>
        <a:lstStyle/>
        <a:p>
          <a:endParaRPr lang="it-IT"/>
        </a:p>
      </dgm:t>
    </dgm:pt>
    <dgm:pt modelId="{95C1694F-D62C-462E-9D2B-277136FAC9F6}" type="sibTrans" cxnId="{5D92115A-830C-4E1F-AEF6-FF0004BBCD2C}">
      <dgm:prSet/>
      <dgm:spPr/>
      <dgm:t>
        <a:bodyPr/>
        <a:lstStyle/>
        <a:p>
          <a:endParaRPr lang="it-IT"/>
        </a:p>
      </dgm:t>
    </dgm:pt>
    <dgm:pt modelId="{1A115832-2DE9-4C77-A0F4-98CE8BD464A7}">
      <dgm:prSet/>
      <dgm:spPr/>
      <dgm:t>
        <a:bodyPr/>
        <a:lstStyle/>
        <a:p>
          <a:r>
            <a:rPr lang="it-IT"/>
            <a:t>Collegare i punti</a:t>
          </a:r>
        </a:p>
      </dgm:t>
    </dgm:pt>
    <dgm:pt modelId="{FA0B408D-14B6-4DFE-B6A0-30CAF6B2ECAF}" type="parTrans" cxnId="{749F8B74-DE5A-4E0A-895E-4F24F84D55C2}">
      <dgm:prSet/>
      <dgm:spPr/>
      <dgm:t>
        <a:bodyPr/>
        <a:lstStyle/>
        <a:p>
          <a:endParaRPr lang="it-IT"/>
        </a:p>
      </dgm:t>
    </dgm:pt>
    <dgm:pt modelId="{51C889F8-A4C1-45BD-97E4-D710935B21DA}" type="sibTrans" cxnId="{749F8B74-DE5A-4E0A-895E-4F24F84D55C2}">
      <dgm:prSet/>
      <dgm:spPr/>
      <dgm:t>
        <a:bodyPr/>
        <a:lstStyle/>
        <a:p>
          <a:endParaRPr lang="it-IT"/>
        </a:p>
      </dgm:t>
    </dgm:pt>
    <dgm:pt modelId="{3541D8C6-D803-4D0E-AEFA-ED22546D6545}" type="pres">
      <dgm:prSet presAssocID="{8C629125-22C7-4B00-A307-8751C3F733F9}" presName="diagram" presStyleCnt="0">
        <dgm:presLayoutVars>
          <dgm:dir/>
          <dgm:resizeHandles val="exact"/>
        </dgm:presLayoutVars>
      </dgm:prSet>
      <dgm:spPr/>
    </dgm:pt>
    <dgm:pt modelId="{CB5194B9-0D86-4515-BBBB-CD6CD17E072C}" type="pres">
      <dgm:prSet presAssocID="{E643C8F2-A141-4B37-90CE-5DF147940288}" presName="node" presStyleLbl="node1" presStyleIdx="0" presStyleCnt="5">
        <dgm:presLayoutVars>
          <dgm:bulletEnabled val="1"/>
        </dgm:presLayoutVars>
      </dgm:prSet>
      <dgm:spPr/>
    </dgm:pt>
    <dgm:pt modelId="{371CD518-4122-4246-A46E-981529222087}" type="pres">
      <dgm:prSet presAssocID="{5D5BAD90-1C42-47F0-A5E2-D47F51B82940}" presName="sibTrans" presStyleCnt="0"/>
      <dgm:spPr/>
    </dgm:pt>
    <dgm:pt modelId="{D8C59637-B043-4E8E-A809-076F4820B307}" type="pres">
      <dgm:prSet presAssocID="{37963E23-6766-4893-884D-86ED08561AA0}" presName="node" presStyleLbl="node1" presStyleIdx="1" presStyleCnt="5">
        <dgm:presLayoutVars>
          <dgm:bulletEnabled val="1"/>
        </dgm:presLayoutVars>
      </dgm:prSet>
      <dgm:spPr/>
    </dgm:pt>
    <dgm:pt modelId="{707C08C0-7629-4190-A345-D2CD92056ADA}" type="pres">
      <dgm:prSet presAssocID="{BEAF6353-D6AB-4FA6-B067-0815222FF9CE}" presName="sibTrans" presStyleCnt="0"/>
      <dgm:spPr/>
    </dgm:pt>
    <dgm:pt modelId="{50E9E4E5-2082-41FC-AC8A-19A770E7E5DF}" type="pres">
      <dgm:prSet presAssocID="{27DFA115-A041-4164-BA25-4FC18A58F529}" presName="node" presStyleLbl="node1" presStyleIdx="2" presStyleCnt="5">
        <dgm:presLayoutVars>
          <dgm:bulletEnabled val="1"/>
        </dgm:presLayoutVars>
      </dgm:prSet>
      <dgm:spPr/>
    </dgm:pt>
    <dgm:pt modelId="{7916E0F2-3DC5-4940-BF40-28E7AE6C95C5}" type="pres">
      <dgm:prSet presAssocID="{F5DA4D90-3D3B-49E7-BEBA-BF88C1A05FF3}" presName="sibTrans" presStyleCnt="0"/>
      <dgm:spPr/>
    </dgm:pt>
    <dgm:pt modelId="{730CC8EA-7860-4BCC-8339-229E3A899A0F}" type="pres">
      <dgm:prSet presAssocID="{BEDABB16-2EA5-4399-B44D-A1799E56BE99}" presName="node" presStyleLbl="node1" presStyleIdx="3" presStyleCnt="5">
        <dgm:presLayoutVars>
          <dgm:bulletEnabled val="1"/>
        </dgm:presLayoutVars>
      </dgm:prSet>
      <dgm:spPr/>
    </dgm:pt>
    <dgm:pt modelId="{722859D5-8F94-4969-8CC0-417CC05A394D}" type="pres">
      <dgm:prSet presAssocID="{95C1694F-D62C-462E-9D2B-277136FAC9F6}" presName="sibTrans" presStyleCnt="0"/>
      <dgm:spPr/>
    </dgm:pt>
    <dgm:pt modelId="{77CDD21A-2A26-419B-A967-057EB3CE2690}" type="pres">
      <dgm:prSet presAssocID="{1A115832-2DE9-4C77-A0F4-98CE8BD464A7}" presName="node" presStyleLbl="node1" presStyleIdx="4" presStyleCnt="5">
        <dgm:presLayoutVars>
          <dgm:bulletEnabled val="1"/>
        </dgm:presLayoutVars>
      </dgm:prSet>
      <dgm:spPr/>
    </dgm:pt>
  </dgm:ptLst>
  <dgm:cxnLst>
    <dgm:cxn modelId="{29FCF516-7B4E-4B5B-91B9-3048A1798DED}" srcId="{8C629125-22C7-4B00-A307-8751C3F733F9}" destId="{27DFA115-A041-4164-BA25-4FC18A58F529}" srcOrd="2" destOrd="0" parTransId="{B20B94CE-439D-4763-A4ED-E566F168E3AC}" sibTransId="{F5DA4D90-3D3B-49E7-BEBA-BF88C1A05FF3}"/>
    <dgm:cxn modelId="{5FCDC847-42BF-4D16-9471-151B1141A2A4}" type="presOf" srcId="{27DFA115-A041-4164-BA25-4FC18A58F529}" destId="{50E9E4E5-2082-41FC-AC8A-19A770E7E5DF}" srcOrd="0" destOrd="0" presId="urn:microsoft.com/office/officeart/2005/8/layout/default"/>
    <dgm:cxn modelId="{658A2869-15A7-48D4-9424-7164FDB11C34}" type="presOf" srcId="{E643C8F2-A141-4B37-90CE-5DF147940288}" destId="{CB5194B9-0D86-4515-BBBB-CD6CD17E072C}" srcOrd="0" destOrd="0" presId="urn:microsoft.com/office/officeart/2005/8/layout/default"/>
    <dgm:cxn modelId="{461B5B6E-F166-400C-A741-F8777B1E6D1B}" type="presOf" srcId="{BEDABB16-2EA5-4399-B44D-A1799E56BE99}" destId="{730CC8EA-7860-4BCC-8339-229E3A899A0F}" srcOrd="0" destOrd="0" presId="urn:microsoft.com/office/officeart/2005/8/layout/default"/>
    <dgm:cxn modelId="{749F8B74-DE5A-4E0A-895E-4F24F84D55C2}" srcId="{8C629125-22C7-4B00-A307-8751C3F733F9}" destId="{1A115832-2DE9-4C77-A0F4-98CE8BD464A7}" srcOrd="4" destOrd="0" parTransId="{FA0B408D-14B6-4DFE-B6A0-30CAF6B2ECAF}" sibTransId="{51C889F8-A4C1-45BD-97E4-D710935B21DA}"/>
    <dgm:cxn modelId="{5D92115A-830C-4E1F-AEF6-FF0004BBCD2C}" srcId="{8C629125-22C7-4B00-A307-8751C3F733F9}" destId="{BEDABB16-2EA5-4399-B44D-A1799E56BE99}" srcOrd="3" destOrd="0" parTransId="{0AC7215B-B0BF-4D39-894E-1123D40F094C}" sibTransId="{95C1694F-D62C-462E-9D2B-277136FAC9F6}"/>
    <dgm:cxn modelId="{D5EA2D9B-3E32-494A-B0CD-17A43BC9D9EC}" type="presOf" srcId="{8C629125-22C7-4B00-A307-8751C3F733F9}" destId="{3541D8C6-D803-4D0E-AEFA-ED22546D6545}" srcOrd="0" destOrd="0" presId="urn:microsoft.com/office/officeart/2005/8/layout/default"/>
    <dgm:cxn modelId="{797D3FA8-08E6-40A2-8967-9D762E004F56}" srcId="{8C629125-22C7-4B00-A307-8751C3F733F9}" destId="{37963E23-6766-4893-884D-86ED08561AA0}" srcOrd="1" destOrd="0" parTransId="{6E9331DE-148E-4C35-ACFB-F61C22A516F5}" sibTransId="{BEAF6353-D6AB-4FA6-B067-0815222FF9CE}"/>
    <dgm:cxn modelId="{40532DAE-5A3D-4592-B1EA-2D778AB23863}" type="presOf" srcId="{1A115832-2DE9-4C77-A0F4-98CE8BD464A7}" destId="{77CDD21A-2A26-419B-A967-057EB3CE2690}" srcOrd="0" destOrd="0" presId="urn:microsoft.com/office/officeart/2005/8/layout/default"/>
    <dgm:cxn modelId="{1CA80EC0-88B5-4AE3-98CB-FB18C2DAE7A3}" type="presOf" srcId="{37963E23-6766-4893-884D-86ED08561AA0}" destId="{D8C59637-B043-4E8E-A809-076F4820B307}" srcOrd="0" destOrd="0" presId="urn:microsoft.com/office/officeart/2005/8/layout/default"/>
    <dgm:cxn modelId="{BBA821FA-541F-468E-8BA8-1C02F1C41C3C}" srcId="{8C629125-22C7-4B00-A307-8751C3F733F9}" destId="{E643C8F2-A141-4B37-90CE-5DF147940288}" srcOrd="0" destOrd="0" parTransId="{304912A4-D999-43CA-B8C7-8A526CAB1FEC}" sibTransId="{5D5BAD90-1C42-47F0-A5E2-D47F51B82940}"/>
    <dgm:cxn modelId="{395E842E-E275-4428-A3D6-E763C78B08D6}" type="presParOf" srcId="{3541D8C6-D803-4D0E-AEFA-ED22546D6545}" destId="{CB5194B9-0D86-4515-BBBB-CD6CD17E072C}" srcOrd="0" destOrd="0" presId="urn:microsoft.com/office/officeart/2005/8/layout/default"/>
    <dgm:cxn modelId="{6DB80754-AACF-44F1-BED5-B7E1D53C1AF3}" type="presParOf" srcId="{3541D8C6-D803-4D0E-AEFA-ED22546D6545}" destId="{371CD518-4122-4246-A46E-981529222087}" srcOrd="1" destOrd="0" presId="urn:microsoft.com/office/officeart/2005/8/layout/default"/>
    <dgm:cxn modelId="{E683AE8F-D65B-4D26-B338-EC2899E3EC0E}" type="presParOf" srcId="{3541D8C6-D803-4D0E-AEFA-ED22546D6545}" destId="{D8C59637-B043-4E8E-A809-076F4820B307}" srcOrd="2" destOrd="0" presId="urn:microsoft.com/office/officeart/2005/8/layout/default"/>
    <dgm:cxn modelId="{062DCCD5-7D7A-4CE3-803C-42C03E2E1A33}" type="presParOf" srcId="{3541D8C6-D803-4D0E-AEFA-ED22546D6545}" destId="{707C08C0-7629-4190-A345-D2CD92056ADA}" srcOrd="3" destOrd="0" presId="urn:microsoft.com/office/officeart/2005/8/layout/default"/>
    <dgm:cxn modelId="{539A3515-F7BF-45C0-8D3B-9B5B506C0ACD}" type="presParOf" srcId="{3541D8C6-D803-4D0E-AEFA-ED22546D6545}" destId="{50E9E4E5-2082-41FC-AC8A-19A770E7E5DF}" srcOrd="4" destOrd="0" presId="urn:microsoft.com/office/officeart/2005/8/layout/default"/>
    <dgm:cxn modelId="{734029FD-AA90-4C7F-A2C4-09D8F83D3127}" type="presParOf" srcId="{3541D8C6-D803-4D0E-AEFA-ED22546D6545}" destId="{7916E0F2-3DC5-4940-BF40-28E7AE6C95C5}" srcOrd="5" destOrd="0" presId="urn:microsoft.com/office/officeart/2005/8/layout/default"/>
    <dgm:cxn modelId="{FBCAAB5A-CD86-4C1D-BCD8-44B7D8AFD645}" type="presParOf" srcId="{3541D8C6-D803-4D0E-AEFA-ED22546D6545}" destId="{730CC8EA-7860-4BCC-8339-229E3A899A0F}" srcOrd="6" destOrd="0" presId="urn:microsoft.com/office/officeart/2005/8/layout/default"/>
    <dgm:cxn modelId="{08323B9B-6593-4EEA-9F7E-1A8BDDDADBF7}" type="presParOf" srcId="{3541D8C6-D803-4D0E-AEFA-ED22546D6545}" destId="{722859D5-8F94-4969-8CC0-417CC05A394D}" srcOrd="7" destOrd="0" presId="urn:microsoft.com/office/officeart/2005/8/layout/default"/>
    <dgm:cxn modelId="{F2591193-69FC-41EA-8FE7-99BCCBEBD071}" type="presParOf" srcId="{3541D8C6-D803-4D0E-AEFA-ED22546D6545}" destId="{77CDD21A-2A26-419B-A967-057EB3CE269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EBFEFC-6438-4A14-B00D-428446CCF10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DC7ECAF-CAEE-4056-B71F-208835950DE8}">
      <dgm:prSet/>
      <dgm:spPr/>
      <dgm:t>
        <a:bodyPr/>
        <a:lstStyle/>
        <a:p>
          <a:r>
            <a:rPr lang="it-IT">
              <a:hlinkClick xmlns:r="http://schemas.openxmlformats.org/officeDocument/2006/relationships" r:id="rId1"/>
            </a:rPr>
            <a:t>https://learndigital.withgoogle.com/digitaltraining/tools</a:t>
          </a:r>
          <a:endParaRPr lang="it-IT"/>
        </a:p>
      </dgm:t>
    </dgm:pt>
    <dgm:pt modelId="{1C1F19E8-6174-44DC-8B93-98F049D6FF11}" type="parTrans" cxnId="{49242FA4-5BD3-4375-A302-96FF83974312}">
      <dgm:prSet/>
      <dgm:spPr/>
      <dgm:t>
        <a:bodyPr/>
        <a:lstStyle/>
        <a:p>
          <a:endParaRPr lang="it-IT"/>
        </a:p>
      </dgm:t>
    </dgm:pt>
    <dgm:pt modelId="{EDB94D1E-03CA-4034-8C9E-099B3A2373A0}" type="sibTrans" cxnId="{49242FA4-5BD3-4375-A302-96FF83974312}">
      <dgm:prSet/>
      <dgm:spPr/>
      <dgm:t>
        <a:bodyPr/>
        <a:lstStyle/>
        <a:p>
          <a:endParaRPr lang="it-IT"/>
        </a:p>
      </dgm:t>
    </dgm:pt>
    <dgm:pt modelId="{2C6843AA-8227-4EAA-BEF0-A51F5CA5982C}">
      <dgm:prSet/>
      <dgm:spPr/>
      <dgm:t>
        <a:bodyPr/>
        <a:lstStyle/>
        <a:p>
          <a:r>
            <a:rPr lang="it-IT">
              <a:hlinkClick xmlns:r="http://schemas.openxmlformats.org/officeDocument/2006/relationships" r:id="rId2"/>
            </a:rPr>
            <a:t>https://learndigital.withgoogle.com/digitaltraining/courses</a:t>
          </a:r>
          <a:endParaRPr lang="it-IT"/>
        </a:p>
      </dgm:t>
    </dgm:pt>
    <dgm:pt modelId="{DF969CE1-9095-47BD-8BE0-EB559A91B6D5}" type="parTrans" cxnId="{57EBE953-1EFC-4795-98F0-BF0B6B054128}">
      <dgm:prSet/>
      <dgm:spPr/>
      <dgm:t>
        <a:bodyPr/>
        <a:lstStyle/>
        <a:p>
          <a:endParaRPr lang="it-IT"/>
        </a:p>
      </dgm:t>
    </dgm:pt>
    <dgm:pt modelId="{5D918416-9984-496E-9545-F7ABC96D5CEA}" type="sibTrans" cxnId="{57EBE953-1EFC-4795-98F0-BF0B6B054128}">
      <dgm:prSet/>
      <dgm:spPr/>
      <dgm:t>
        <a:bodyPr/>
        <a:lstStyle/>
        <a:p>
          <a:endParaRPr lang="it-IT"/>
        </a:p>
      </dgm:t>
    </dgm:pt>
    <dgm:pt modelId="{15D57E69-D0EB-4A96-AC36-71CEDE0CFEEF}" type="pres">
      <dgm:prSet presAssocID="{BAEBFEFC-6438-4A14-B00D-428446CCF10A}" presName="linear" presStyleCnt="0">
        <dgm:presLayoutVars>
          <dgm:animLvl val="lvl"/>
          <dgm:resizeHandles val="exact"/>
        </dgm:presLayoutVars>
      </dgm:prSet>
      <dgm:spPr/>
    </dgm:pt>
    <dgm:pt modelId="{A0AD946A-083E-4235-B005-0151204FF2ED}" type="pres">
      <dgm:prSet presAssocID="{CDC7ECAF-CAEE-4056-B71F-208835950D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881FA0-611C-400A-A266-05D1E1F9BB99}" type="pres">
      <dgm:prSet presAssocID="{EDB94D1E-03CA-4034-8C9E-099B3A2373A0}" presName="spacer" presStyleCnt="0"/>
      <dgm:spPr/>
    </dgm:pt>
    <dgm:pt modelId="{E4BEF4C8-D3CC-4C50-88EB-89B5ADB32A15}" type="pres">
      <dgm:prSet presAssocID="{2C6843AA-8227-4EAA-BEF0-A51F5CA5982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731203E-4549-4815-9A03-4EF81EC0CC4F}" type="presOf" srcId="{BAEBFEFC-6438-4A14-B00D-428446CCF10A}" destId="{15D57E69-D0EB-4A96-AC36-71CEDE0CFEEF}" srcOrd="0" destOrd="0" presId="urn:microsoft.com/office/officeart/2005/8/layout/vList2"/>
    <dgm:cxn modelId="{036D4D4E-5148-41AF-B6C2-5EFDC24584D1}" type="presOf" srcId="{2C6843AA-8227-4EAA-BEF0-A51F5CA5982C}" destId="{E4BEF4C8-D3CC-4C50-88EB-89B5ADB32A15}" srcOrd="0" destOrd="0" presId="urn:microsoft.com/office/officeart/2005/8/layout/vList2"/>
    <dgm:cxn modelId="{57EBE953-1EFC-4795-98F0-BF0B6B054128}" srcId="{BAEBFEFC-6438-4A14-B00D-428446CCF10A}" destId="{2C6843AA-8227-4EAA-BEF0-A51F5CA5982C}" srcOrd="1" destOrd="0" parTransId="{DF969CE1-9095-47BD-8BE0-EB559A91B6D5}" sibTransId="{5D918416-9984-496E-9545-F7ABC96D5CEA}"/>
    <dgm:cxn modelId="{49242FA4-5BD3-4375-A302-96FF83974312}" srcId="{BAEBFEFC-6438-4A14-B00D-428446CCF10A}" destId="{CDC7ECAF-CAEE-4056-B71F-208835950DE8}" srcOrd="0" destOrd="0" parTransId="{1C1F19E8-6174-44DC-8B93-98F049D6FF11}" sibTransId="{EDB94D1E-03CA-4034-8C9E-099B3A2373A0}"/>
    <dgm:cxn modelId="{AA54CBFD-6F96-46E1-9326-83CF673744B1}" type="presOf" srcId="{CDC7ECAF-CAEE-4056-B71F-208835950DE8}" destId="{A0AD946A-083E-4235-B005-0151204FF2ED}" srcOrd="0" destOrd="0" presId="urn:microsoft.com/office/officeart/2005/8/layout/vList2"/>
    <dgm:cxn modelId="{660AD8A0-ED9D-4A52-A9FF-FD58A617896B}" type="presParOf" srcId="{15D57E69-D0EB-4A96-AC36-71CEDE0CFEEF}" destId="{A0AD946A-083E-4235-B005-0151204FF2ED}" srcOrd="0" destOrd="0" presId="urn:microsoft.com/office/officeart/2005/8/layout/vList2"/>
    <dgm:cxn modelId="{9C94D7B2-749D-48A1-9519-9C4F36ABAD80}" type="presParOf" srcId="{15D57E69-D0EB-4A96-AC36-71CEDE0CFEEF}" destId="{7A881FA0-611C-400A-A266-05D1E1F9BB99}" srcOrd="1" destOrd="0" presId="urn:microsoft.com/office/officeart/2005/8/layout/vList2"/>
    <dgm:cxn modelId="{22713932-C0B2-4D46-8FE3-501CFCA24500}" type="presParOf" srcId="{15D57E69-D0EB-4A96-AC36-71CEDE0CFEEF}" destId="{E4BEF4C8-D3CC-4C50-88EB-89B5ADB32A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8B7E5-94A7-4B14-AC36-EBE53E3F13C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2302A69-8AFF-4499-BCFC-514C487AEBAC}">
      <dgm:prSet/>
      <dgm:spPr/>
      <dgm:t>
        <a:bodyPr/>
        <a:lstStyle/>
        <a:p>
          <a:r>
            <a:rPr lang="it-IT"/>
            <a:t>Strategy Online</a:t>
          </a:r>
        </a:p>
      </dgm:t>
    </dgm:pt>
    <dgm:pt modelId="{7940F896-263E-44F2-ABC2-09E622AEAF9D}" type="parTrans" cxnId="{477108A7-90E8-4ED1-9E99-77DFC0A0528A}">
      <dgm:prSet/>
      <dgm:spPr/>
      <dgm:t>
        <a:bodyPr/>
        <a:lstStyle/>
        <a:p>
          <a:endParaRPr lang="it-IT"/>
        </a:p>
      </dgm:t>
    </dgm:pt>
    <dgm:pt modelId="{8DF0B515-FD56-47AC-B3E4-62B06B8B3119}" type="sibTrans" cxnId="{477108A7-90E8-4ED1-9E99-77DFC0A0528A}">
      <dgm:prSet/>
      <dgm:spPr/>
      <dgm:t>
        <a:bodyPr/>
        <a:lstStyle/>
        <a:p>
          <a:endParaRPr lang="it-IT"/>
        </a:p>
      </dgm:t>
    </dgm:pt>
    <dgm:pt modelId="{1634975B-BE15-42AB-9BD8-364BD7ACC183}">
      <dgm:prSet/>
      <dgm:spPr/>
      <dgm:t>
        <a:bodyPr/>
        <a:lstStyle/>
        <a:p>
          <a:r>
            <a:rPr lang="it-IT"/>
            <a:t>Digital Marketing Channels</a:t>
          </a:r>
        </a:p>
      </dgm:t>
    </dgm:pt>
    <dgm:pt modelId="{4EFD6517-4ACA-4A1C-B1FC-B5B7A5D61528}" type="parTrans" cxnId="{7ACFF5DF-DB3C-48AF-BD5D-6A8331F9A84D}">
      <dgm:prSet/>
      <dgm:spPr/>
      <dgm:t>
        <a:bodyPr/>
        <a:lstStyle/>
        <a:p>
          <a:endParaRPr lang="it-IT"/>
        </a:p>
      </dgm:t>
    </dgm:pt>
    <dgm:pt modelId="{B76CA738-0898-4324-B963-342AFE5C3BFA}" type="sibTrans" cxnId="{7ACFF5DF-DB3C-48AF-BD5D-6A8331F9A84D}">
      <dgm:prSet/>
      <dgm:spPr/>
      <dgm:t>
        <a:bodyPr/>
        <a:lstStyle/>
        <a:p>
          <a:endParaRPr lang="it-IT"/>
        </a:p>
      </dgm:t>
    </dgm:pt>
    <dgm:pt modelId="{8CCF103C-9688-4FA5-9BEC-86772EA6FA4A}">
      <dgm:prSet/>
      <dgm:spPr/>
      <dgm:t>
        <a:bodyPr/>
        <a:lstStyle/>
        <a:p>
          <a:r>
            <a:rPr lang="it-IT"/>
            <a:t>Digital Integration</a:t>
          </a:r>
        </a:p>
      </dgm:t>
    </dgm:pt>
    <dgm:pt modelId="{BD9DF914-4CA0-4DE2-B31F-6F9B893CE21A}" type="parTrans" cxnId="{0A0B87A2-1934-4629-BD9F-B2D7A71A476F}">
      <dgm:prSet/>
      <dgm:spPr/>
      <dgm:t>
        <a:bodyPr/>
        <a:lstStyle/>
        <a:p>
          <a:endParaRPr lang="it-IT"/>
        </a:p>
      </dgm:t>
    </dgm:pt>
    <dgm:pt modelId="{7DC268A8-5F52-4628-B3A2-5DEEB2B0E49A}" type="sibTrans" cxnId="{0A0B87A2-1934-4629-BD9F-B2D7A71A476F}">
      <dgm:prSet/>
      <dgm:spPr/>
      <dgm:t>
        <a:bodyPr/>
        <a:lstStyle/>
        <a:p>
          <a:endParaRPr lang="it-IT"/>
        </a:p>
      </dgm:t>
    </dgm:pt>
    <dgm:pt modelId="{448724D2-83B0-4772-860F-C06044C27CAC}" type="pres">
      <dgm:prSet presAssocID="{C218B7E5-94A7-4B14-AC36-EBE53E3F13CC}" presName="diagram" presStyleCnt="0">
        <dgm:presLayoutVars>
          <dgm:dir/>
          <dgm:resizeHandles val="exact"/>
        </dgm:presLayoutVars>
      </dgm:prSet>
      <dgm:spPr/>
    </dgm:pt>
    <dgm:pt modelId="{1E0A14B1-5C77-4C39-8017-0026071DA7D0}" type="pres">
      <dgm:prSet presAssocID="{22302A69-8AFF-4499-BCFC-514C487AEBAC}" presName="node" presStyleLbl="node1" presStyleIdx="0" presStyleCnt="3">
        <dgm:presLayoutVars>
          <dgm:bulletEnabled val="1"/>
        </dgm:presLayoutVars>
      </dgm:prSet>
      <dgm:spPr/>
    </dgm:pt>
    <dgm:pt modelId="{6B80A0B0-853B-479A-BC89-A982BEABFC8B}" type="pres">
      <dgm:prSet presAssocID="{8DF0B515-FD56-47AC-B3E4-62B06B8B3119}" presName="sibTrans" presStyleCnt="0"/>
      <dgm:spPr/>
    </dgm:pt>
    <dgm:pt modelId="{90907953-F4ED-4A6A-BAE4-FAF17C64E148}" type="pres">
      <dgm:prSet presAssocID="{1634975B-BE15-42AB-9BD8-364BD7ACC183}" presName="node" presStyleLbl="node1" presStyleIdx="1" presStyleCnt="3">
        <dgm:presLayoutVars>
          <dgm:bulletEnabled val="1"/>
        </dgm:presLayoutVars>
      </dgm:prSet>
      <dgm:spPr/>
    </dgm:pt>
    <dgm:pt modelId="{32F8C2E8-5672-426D-BEE6-D1BE1C158150}" type="pres">
      <dgm:prSet presAssocID="{B76CA738-0898-4324-B963-342AFE5C3BFA}" presName="sibTrans" presStyleCnt="0"/>
      <dgm:spPr/>
    </dgm:pt>
    <dgm:pt modelId="{91AB6A91-8694-49BD-9475-96BF4F0F01C1}" type="pres">
      <dgm:prSet presAssocID="{8CCF103C-9688-4FA5-9BEC-86772EA6FA4A}" presName="node" presStyleLbl="node1" presStyleIdx="2" presStyleCnt="3">
        <dgm:presLayoutVars>
          <dgm:bulletEnabled val="1"/>
        </dgm:presLayoutVars>
      </dgm:prSet>
      <dgm:spPr/>
    </dgm:pt>
  </dgm:ptLst>
  <dgm:cxnLst>
    <dgm:cxn modelId="{F590897E-6547-4379-9DFB-5E0AAAC608E7}" type="presOf" srcId="{8CCF103C-9688-4FA5-9BEC-86772EA6FA4A}" destId="{91AB6A91-8694-49BD-9475-96BF4F0F01C1}" srcOrd="0" destOrd="0" presId="urn:microsoft.com/office/officeart/2005/8/layout/default"/>
    <dgm:cxn modelId="{0A0B87A2-1934-4629-BD9F-B2D7A71A476F}" srcId="{C218B7E5-94A7-4B14-AC36-EBE53E3F13CC}" destId="{8CCF103C-9688-4FA5-9BEC-86772EA6FA4A}" srcOrd="2" destOrd="0" parTransId="{BD9DF914-4CA0-4DE2-B31F-6F9B893CE21A}" sibTransId="{7DC268A8-5F52-4628-B3A2-5DEEB2B0E49A}"/>
    <dgm:cxn modelId="{477108A7-90E8-4ED1-9E99-77DFC0A0528A}" srcId="{C218B7E5-94A7-4B14-AC36-EBE53E3F13CC}" destId="{22302A69-8AFF-4499-BCFC-514C487AEBAC}" srcOrd="0" destOrd="0" parTransId="{7940F896-263E-44F2-ABC2-09E622AEAF9D}" sibTransId="{8DF0B515-FD56-47AC-B3E4-62B06B8B3119}"/>
    <dgm:cxn modelId="{8D7676AA-2D22-45CD-808E-42D90D419FCD}" type="presOf" srcId="{1634975B-BE15-42AB-9BD8-364BD7ACC183}" destId="{90907953-F4ED-4A6A-BAE4-FAF17C64E148}" srcOrd="0" destOrd="0" presId="urn:microsoft.com/office/officeart/2005/8/layout/default"/>
    <dgm:cxn modelId="{ED7E13DA-75B0-4000-8878-C627CF18CF0B}" type="presOf" srcId="{22302A69-8AFF-4499-BCFC-514C487AEBAC}" destId="{1E0A14B1-5C77-4C39-8017-0026071DA7D0}" srcOrd="0" destOrd="0" presId="urn:microsoft.com/office/officeart/2005/8/layout/default"/>
    <dgm:cxn modelId="{7ACFF5DF-DB3C-48AF-BD5D-6A8331F9A84D}" srcId="{C218B7E5-94A7-4B14-AC36-EBE53E3F13CC}" destId="{1634975B-BE15-42AB-9BD8-364BD7ACC183}" srcOrd="1" destOrd="0" parTransId="{4EFD6517-4ACA-4A1C-B1FC-B5B7A5D61528}" sibTransId="{B76CA738-0898-4324-B963-342AFE5C3BFA}"/>
    <dgm:cxn modelId="{6E9469F6-B090-4605-97CD-C4E503646788}" type="presOf" srcId="{C218B7E5-94A7-4B14-AC36-EBE53E3F13CC}" destId="{448724D2-83B0-4772-860F-C06044C27CAC}" srcOrd="0" destOrd="0" presId="urn:microsoft.com/office/officeart/2005/8/layout/default"/>
    <dgm:cxn modelId="{FEC1397C-709E-480A-841C-CAA5C5465DC8}" type="presParOf" srcId="{448724D2-83B0-4772-860F-C06044C27CAC}" destId="{1E0A14B1-5C77-4C39-8017-0026071DA7D0}" srcOrd="0" destOrd="0" presId="urn:microsoft.com/office/officeart/2005/8/layout/default"/>
    <dgm:cxn modelId="{CB50CFB8-2190-4CD4-B81B-61810978F876}" type="presParOf" srcId="{448724D2-83B0-4772-860F-C06044C27CAC}" destId="{6B80A0B0-853B-479A-BC89-A982BEABFC8B}" srcOrd="1" destOrd="0" presId="urn:microsoft.com/office/officeart/2005/8/layout/default"/>
    <dgm:cxn modelId="{93D7107F-72AD-4723-BA1C-3BB2EA6A5E50}" type="presParOf" srcId="{448724D2-83B0-4772-860F-C06044C27CAC}" destId="{90907953-F4ED-4A6A-BAE4-FAF17C64E148}" srcOrd="2" destOrd="0" presId="urn:microsoft.com/office/officeart/2005/8/layout/default"/>
    <dgm:cxn modelId="{D134031E-B4A8-40F1-9A2E-BAF6BB0D6ACB}" type="presParOf" srcId="{448724D2-83B0-4772-860F-C06044C27CAC}" destId="{32F8C2E8-5672-426D-BEE6-D1BE1C158150}" srcOrd="3" destOrd="0" presId="urn:microsoft.com/office/officeart/2005/8/layout/default"/>
    <dgm:cxn modelId="{C64B5CE7-D8EC-4DC8-B6D1-E75E00B6D5AD}" type="presParOf" srcId="{448724D2-83B0-4772-860F-C06044C27CAC}" destId="{91AB6A91-8694-49BD-9475-96BF4F0F01C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2BBDBB-8E92-4C97-ADE6-D511A9A07A5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3098686-AB55-48D3-92E3-1F90E8DC7EAB}">
      <dgm:prSet/>
      <dgm:spPr/>
      <dgm:t>
        <a:bodyPr/>
        <a:lstStyle/>
        <a:p>
          <a:r>
            <a:rPr lang="it-IT"/>
            <a:t>Lanciare un nuovo brand</a:t>
          </a:r>
        </a:p>
      </dgm:t>
    </dgm:pt>
    <dgm:pt modelId="{C5FBAC0D-8063-45CC-BE93-5C4523F83737}" type="parTrans" cxnId="{90D85F80-5C3E-4A4B-BAAE-3EDF03FED5BC}">
      <dgm:prSet/>
      <dgm:spPr/>
      <dgm:t>
        <a:bodyPr/>
        <a:lstStyle/>
        <a:p>
          <a:endParaRPr lang="it-IT"/>
        </a:p>
      </dgm:t>
    </dgm:pt>
    <dgm:pt modelId="{B2B91EF6-27E7-4C8F-8290-71A532F363F9}" type="sibTrans" cxnId="{90D85F80-5C3E-4A4B-BAAE-3EDF03FED5BC}">
      <dgm:prSet/>
      <dgm:spPr/>
      <dgm:t>
        <a:bodyPr/>
        <a:lstStyle/>
        <a:p>
          <a:endParaRPr lang="it-IT"/>
        </a:p>
      </dgm:t>
    </dgm:pt>
    <dgm:pt modelId="{807A2DB7-2414-4811-BB8B-23A866CC8F18}">
      <dgm:prSet/>
      <dgm:spPr/>
      <dgm:t>
        <a:bodyPr/>
        <a:lstStyle/>
        <a:p>
          <a:r>
            <a:rPr lang="it-IT"/>
            <a:t>Riposizionare un brand già noto</a:t>
          </a:r>
        </a:p>
      </dgm:t>
    </dgm:pt>
    <dgm:pt modelId="{50AFDB2E-0245-4EA9-876C-61B3C15D7878}" type="parTrans" cxnId="{E8352713-743E-4AEB-B08A-108A8CA64195}">
      <dgm:prSet/>
      <dgm:spPr/>
      <dgm:t>
        <a:bodyPr/>
        <a:lstStyle/>
        <a:p>
          <a:endParaRPr lang="it-IT"/>
        </a:p>
      </dgm:t>
    </dgm:pt>
    <dgm:pt modelId="{25337D34-477A-4F7C-889E-7A2DD9F45025}" type="sibTrans" cxnId="{E8352713-743E-4AEB-B08A-108A8CA64195}">
      <dgm:prSet/>
      <dgm:spPr/>
      <dgm:t>
        <a:bodyPr/>
        <a:lstStyle/>
        <a:p>
          <a:endParaRPr lang="it-IT"/>
        </a:p>
      </dgm:t>
    </dgm:pt>
    <dgm:pt modelId="{D8EF93FD-4ABE-4E7F-BC69-E5A0BCD7D091}">
      <dgm:prSet/>
      <dgm:spPr/>
      <dgm:t>
        <a:bodyPr/>
        <a:lstStyle/>
        <a:p>
          <a:r>
            <a:rPr lang="it-IT"/>
            <a:t>Acquisire nuovi clienti online</a:t>
          </a:r>
        </a:p>
      </dgm:t>
    </dgm:pt>
    <dgm:pt modelId="{8F26F453-24F1-4561-9BB0-3A0382CB128D}" type="parTrans" cxnId="{E59270A3-F5AF-48C8-BE96-6135B0BBBF30}">
      <dgm:prSet/>
      <dgm:spPr/>
      <dgm:t>
        <a:bodyPr/>
        <a:lstStyle/>
        <a:p>
          <a:endParaRPr lang="it-IT"/>
        </a:p>
      </dgm:t>
    </dgm:pt>
    <dgm:pt modelId="{924566DB-DB03-4DE5-9E0F-39B96F6B9193}" type="sibTrans" cxnId="{E59270A3-F5AF-48C8-BE96-6135B0BBBF30}">
      <dgm:prSet/>
      <dgm:spPr/>
      <dgm:t>
        <a:bodyPr/>
        <a:lstStyle/>
        <a:p>
          <a:endParaRPr lang="it-IT"/>
        </a:p>
      </dgm:t>
    </dgm:pt>
    <dgm:pt modelId="{90E81DEC-78F5-4EBF-BB26-1AFA7376C31C}">
      <dgm:prSet/>
      <dgm:spPr/>
      <dgm:t>
        <a:bodyPr/>
        <a:lstStyle/>
        <a:p>
          <a:r>
            <a:rPr lang="it-IT"/>
            <a:t>Creare un e-commerce</a:t>
          </a:r>
        </a:p>
      </dgm:t>
    </dgm:pt>
    <dgm:pt modelId="{6B5809A0-9218-4C3A-ACFF-D4FF7D828931}" type="parTrans" cxnId="{D18F774E-876F-4F2F-8ACF-D7CAD6E13FA5}">
      <dgm:prSet/>
      <dgm:spPr/>
      <dgm:t>
        <a:bodyPr/>
        <a:lstStyle/>
        <a:p>
          <a:endParaRPr lang="it-IT"/>
        </a:p>
      </dgm:t>
    </dgm:pt>
    <dgm:pt modelId="{A5B478D8-2997-4EAF-9DBE-9079281BBB10}" type="sibTrans" cxnId="{D18F774E-876F-4F2F-8ACF-D7CAD6E13FA5}">
      <dgm:prSet/>
      <dgm:spPr/>
      <dgm:t>
        <a:bodyPr/>
        <a:lstStyle/>
        <a:p>
          <a:endParaRPr lang="it-IT"/>
        </a:p>
      </dgm:t>
    </dgm:pt>
    <dgm:pt modelId="{F5231B8B-C334-44D4-B054-CCFE057EEBFF}" type="pres">
      <dgm:prSet presAssocID="{A62BBDBB-8E92-4C97-ADE6-D511A9A07A5F}" presName="diagram" presStyleCnt="0">
        <dgm:presLayoutVars>
          <dgm:dir/>
          <dgm:resizeHandles val="exact"/>
        </dgm:presLayoutVars>
      </dgm:prSet>
      <dgm:spPr/>
    </dgm:pt>
    <dgm:pt modelId="{162DB530-26E5-41B1-A04C-0050377E916F}" type="pres">
      <dgm:prSet presAssocID="{A3098686-AB55-48D3-92E3-1F90E8DC7EAB}" presName="node" presStyleLbl="node1" presStyleIdx="0" presStyleCnt="4">
        <dgm:presLayoutVars>
          <dgm:bulletEnabled val="1"/>
        </dgm:presLayoutVars>
      </dgm:prSet>
      <dgm:spPr/>
    </dgm:pt>
    <dgm:pt modelId="{D2B7F611-DF05-4724-9AE2-5EC79F3465E0}" type="pres">
      <dgm:prSet presAssocID="{B2B91EF6-27E7-4C8F-8290-71A532F363F9}" presName="sibTrans" presStyleCnt="0"/>
      <dgm:spPr/>
    </dgm:pt>
    <dgm:pt modelId="{00B5D56A-EB7D-4F55-8CE9-2410147018CF}" type="pres">
      <dgm:prSet presAssocID="{807A2DB7-2414-4811-BB8B-23A866CC8F18}" presName="node" presStyleLbl="node1" presStyleIdx="1" presStyleCnt="4">
        <dgm:presLayoutVars>
          <dgm:bulletEnabled val="1"/>
        </dgm:presLayoutVars>
      </dgm:prSet>
      <dgm:spPr/>
    </dgm:pt>
    <dgm:pt modelId="{FDDD6DC6-6042-42C7-800B-73AB467C14B4}" type="pres">
      <dgm:prSet presAssocID="{25337D34-477A-4F7C-889E-7A2DD9F45025}" presName="sibTrans" presStyleCnt="0"/>
      <dgm:spPr/>
    </dgm:pt>
    <dgm:pt modelId="{1AA7C786-9E3A-4AEE-AA7F-6D29A0CCB031}" type="pres">
      <dgm:prSet presAssocID="{D8EF93FD-4ABE-4E7F-BC69-E5A0BCD7D091}" presName="node" presStyleLbl="node1" presStyleIdx="2" presStyleCnt="4">
        <dgm:presLayoutVars>
          <dgm:bulletEnabled val="1"/>
        </dgm:presLayoutVars>
      </dgm:prSet>
      <dgm:spPr/>
    </dgm:pt>
    <dgm:pt modelId="{0D9CF58F-650C-4581-A5C2-8266DE94757E}" type="pres">
      <dgm:prSet presAssocID="{924566DB-DB03-4DE5-9E0F-39B96F6B9193}" presName="sibTrans" presStyleCnt="0"/>
      <dgm:spPr/>
    </dgm:pt>
    <dgm:pt modelId="{4C40D07D-1293-49CE-9FBF-B429A667B247}" type="pres">
      <dgm:prSet presAssocID="{90E81DEC-78F5-4EBF-BB26-1AFA7376C31C}" presName="node" presStyleLbl="node1" presStyleIdx="3" presStyleCnt="4">
        <dgm:presLayoutVars>
          <dgm:bulletEnabled val="1"/>
        </dgm:presLayoutVars>
      </dgm:prSet>
      <dgm:spPr/>
    </dgm:pt>
  </dgm:ptLst>
  <dgm:cxnLst>
    <dgm:cxn modelId="{E8352713-743E-4AEB-B08A-108A8CA64195}" srcId="{A62BBDBB-8E92-4C97-ADE6-D511A9A07A5F}" destId="{807A2DB7-2414-4811-BB8B-23A866CC8F18}" srcOrd="1" destOrd="0" parTransId="{50AFDB2E-0245-4EA9-876C-61B3C15D7878}" sibTransId="{25337D34-477A-4F7C-889E-7A2DD9F45025}"/>
    <dgm:cxn modelId="{A3F7EC30-A465-43F5-BFEA-C1CC7469A29D}" type="presOf" srcId="{90E81DEC-78F5-4EBF-BB26-1AFA7376C31C}" destId="{4C40D07D-1293-49CE-9FBF-B429A667B247}" srcOrd="0" destOrd="0" presId="urn:microsoft.com/office/officeart/2005/8/layout/default"/>
    <dgm:cxn modelId="{43E09443-1441-4C98-B3FE-D60095ABC34C}" type="presOf" srcId="{A3098686-AB55-48D3-92E3-1F90E8DC7EAB}" destId="{162DB530-26E5-41B1-A04C-0050377E916F}" srcOrd="0" destOrd="0" presId="urn:microsoft.com/office/officeart/2005/8/layout/default"/>
    <dgm:cxn modelId="{A6C90B46-C4CA-4CC0-BB1C-4DD49ED92C58}" type="presOf" srcId="{A62BBDBB-8E92-4C97-ADE6-D511A9A07A5F}" destId="{F5231B8B-C334-44D4-B054-CCFE057EEBFF}" srcOrd="0" destOrd="0" presId="urn:microsoft.com/office/officeart/2005/8/layout/default"/>
    <dgm:cxn modelId="{D18F774E-876F-4F2F-8ACF-D7CAD6E13FA5}" srcId="{A62BBDBB-8E92-4C97-ADE6-D511A9A07A5F}" destId="{90E81DEC-78F5-4EBF-BB26-1AFA7376C31C}" srcOrd="3" destOrd="0" parTransId="{6B5809A0-9218-4C3A-ACFF-D4FF7D828931}" sibTransId="{A5B478D8-2997-4EAF-9DBE-9079281BBB10}"/>
    <dgm:cxn modelId="{90D85F80-5C3E-4A4B-BAAE-3EDF03FED5BC}" srcId="{A62BBDBB-8E92-4C97-ADE6-D511A9A07A5F}" destId="{A3098686-AB55-48D3-92E3-1F90E8DC7EAB}" srcOrd="0" destOrd="0" parTransId="{C5FBAC0D-8063-45CC-BE93-5C4523F83737}" sibTransId="{B2B91EF6-27E7-4C8F-8290-71A532F363F9}"/>
    <dgm:cxn modelId="{E59270A3-F5AF-48C8-BE96-6135B0BBBF30}" srcId="{A62BBDBB-8E92-4C97-ADE6-D511A9A07A5F}" destId="{D8EF93FD-4ABE-4E7F-BC69-E5A0BCD7D091}" srcOrd="2" destOrd="0" parTransId="{8F26F453-24F1-4561-9BB0-3A0382CB128D}" sibTransId="{924566DB-DB03-4DE5-9E0F-39B96F6B9193}"/>
    <dgm:cxn modelId="{7B1DBEA5-B45E-429C-8F4B-D020ECEE94CD}" type="presOf" srcId="{D8EF93FD-4ABE-4E7F-BC69-E5A0BCD7D091}" destId="{1AA7C786-9E3A-4AEE-AA7F-6D29A0CCB031}" srcOrd="0" destOrd="0" presId="urn:microsoft.com/office/officeart/2005/8/layout/default"/>
    <dgm:cxn modelId="{93F75FCD-E307-4AE8-A5AB-661611DD3699}" type="presOf" srcId="{807A2DB7-2414-4811-BB8B-23A866CC8F18}" destId="{00B5D56A-EB7D-4F55-8CE9-2410147018CF}" srcOrd="0" destOrd="0" presId="urn:microsoft.com/office/officeart/2005/8/layout/default"/>
    <dgm:cxn modelId="{F4079B26-7EF8-4B25-A679-22B142DD2F6D}" type="presParOf" srcId="{F5231B8B-C334-44D4-B054-CCFE057EEBFF}" destId="{162DB530-26E5-41B1-A04C-0050377E916F}" srcOrd="0" destOrd="0" presId="urn:microsoft.com/office/officeart/2005/8/layout/default"/>
    <dgm:cxn modelId="{C11ECBB6-8521-4AAF-9650-24C4276201F2}" type="presParOf" srcId="{F5231B8B-C334-44D4-B054-CCFE057EEBFF}" destId="{D2B7F611-DF05-4724-9AE2-5EC79F3465E0}" srcOrd="1" destOrd="0" presId="urn:microsoft.com/office/officeart/2005/8/layout/default"/>
    <dgm:cxn modelId="{FFA41CC4-2B84-448D-8320-1AFCFF2F23A6}" type="presParOf" srcId="{F5231B8B-C334-44D4-B054-CCFE057EEBFF}" destId="{00B5D56A-EB7D-4F55-8CE9-2410147018CF}" srcOrd="2" destOrd="0" presId="urn:microsoft.com/office/officeart/2005/8/layout/default"/>
    <dgm:cxn modelId="{0D688784-65B4-498E-B603-BEF66F10FDB4}" type="presParOf" srcId="{F5231B8B-C334-44D4-B054-CCFE057EEBFF}" destId="{FDDD6DC6-6042-42C7-800B-73AB467C14B4}" srcOrd="3" destOrd="0" presId="urn:microsoft.com/office/officeart/2005/8/layout/default"/>
    <dgm:cxn modelId="{AC4E5A74-9D9B-4016-997A-426B4C39568A}" type="presParOf" srcId="{F5231B8B-C334-44D4-B054-CCFE057EEBFF}" destId="{1AA7C786-9E3A-4AEE-AA7F-6D29A0CCB031}" srcOrd="4" destOrd="0" presId="urn:microsoft.com/office/officeart/2005/8/layout/default"/>
    <dgm:cxn modelId="{9954BF01-8644-4D00-BC23-6D7431B80E0A}" type="presParOf" srcId="{F5231B8B-C334-44D4-B054-CCFE057EEBFF}" destId="{0D9CF58F-650C-4581-A5C2-8266DE94757E}" srcOrd="5" destOrd="0" presId="urn:microsoft.com/office/officeart/2005/8/layout/default"/>
    <dgm:cxn modelId="{60DEA18A-21DC-4696-B903-10E2617E780A}" type="presParOf" srcId="{F5231B8B-C334-44D4-B054-CCFE057EEBFF}" destId="{4C40D07D-1293-49CE-9FBF-B429A667B24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D2BC34-5C85-4FEB-85B3-34E9B1AAD38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4EB325D-DB62-4467-847C-8269FC255F9B}">
      <dgm:prSet/>
      <dgm:spPr/>
      <dgm:t>
        <a:bodyPr/>
        <a:lstStyle/>
        <a:p>
          <a:r>
            <a:rPr lang="it-IT"/>
            <a:t>Schema di confronto sintetico dal quale ricavare i loro punti di forza e di debolezza, le best practises da tenere in considerazione e le loro strategie di contenuto e comunicazione</a:t>
          </a:r>
        </a:p>
      </dgm:t>
    </dgm:pt>
    <dgm:pt modelId="{D1FA969E-9688-40FB-B3F9-AB276AF5D9DE}" type="parTrans" cxnId="{870CF4B8-1907-493A-A584-3E0076D234D0}">
      <dgm:prSet/>
      <dgm:spPr/>
      <dgm:t>
        <a:bodyPr/>
        <a:lstStyle/>
        <a:p>
          <a:endParaRPr lang="it-IT"/>
        </a:p>
      </dgm:t>
    </dgm:pt>
    <dgm:pt modelId="{E3BEB40A-EDC5-4E2E-BE8A-5CBFD135127B}" type="sibTrans" cxnId="{870CF4B8-1907-493A-A584-3E0076D234D0}">
      <dgm:prSet/>
      <dgm:spPr/>
      <dgm:t>
        <a:bodyPr/>
        <a:lstStyle/>
        <a:p>
          <a:endParaRPr lang="it-IT"/>
        </a:p>
      </dgm:t>
    </dgm:pt>
    <dgm:pt modelId="{93921F18-CB53-401E-8E6D-D812494C2FE8}" type="pres">
      <dgm:prSet presAssocID="{A0D2BC34-5C85-4FEB-85B3-34E9B1AAD386}" presName="Name0" presStyleCnt="0">
        <dgm:presLayoutVars>
          <dgm:dir/>
          <dgm:resizeHandles val="exact"/>
        </dgm:presLayoutVars>
      </dgm:prSet>
      <dgm:spPr/>
    </dgm:pt>
    <dgm:pt modelId="{79D17D1C-CB6C-466D-A1EF-45A443B57F4C}" type="pres">
      <dgm:prSet presAssocID="{84EB325D-DB62-4467-847C-8269FC255F9B}" presName="node" presStyleLbl="node1" presStyleIdx="0" presStyleCnt="1">
        <dgm:presLayoutVars>
          <dgm:bulletEnabled val="1"/>
        </dgm:presLayoutVars>
      </dgm:prSet>
      <dgm:spPr/>
    </dgm:pt>
  </dgm:ptLst>
  <dgm:cxnLst>
    <dgm:cxn modelId="{EAF82C15-72F0-436E-90D9-AC452890832C}" type="presOf" srcId="{84EB325D-DB62-4467-847C-8269FC255F9B}" destId="{79D17D1C-CB6C-466D-A1EF-45A443B57F4C}" srcOrd="0" destOrd="0" presId="urn:microsoft.com/office/officeart/2005/8/layout/process1"/>
    <dgm:cxn modelId="{E25D7351-5104-498E-A005-93C0070CB806}" type="presOf" srcId="{A0D2BC34-5C85-4FEB-85B3-34E9B1AAD386}" destId="{93921F18-CB53-401E-8E6D-D812494C2FE8}" srcOrd="0" destOrd="0" presId="urn:microsoft.com/office/officeart/2005/8/layout/process1"/>
    <dgm:cxn modelId="{870CF4B8-1907-493A-A584-3E0076D234D0}" srcId="{A0D2BC34-5C85-4FEB-85B3-34E9B1AAD386}" destId="{84EB325D-DB62-4467-847C-8269FC255F9B}" srcOrd="0" destOrd="0" parTransId="{D1FA969E-9688-40FB-B3F9-AB276AF5D9DE}" sibTransId="{E3BEB40A-EDC5-4E2E-BE8A-5CBFD135127B}"/>
    <dgm:cxn modelId="{560BBAE8-E6A9-44A7-9DB0-6EF3620DBDA3}" type="presParOf" srcId="{93921F18-CB53-401E-8E6D-D812494C2FE8}" destId="{79D17D1C-CB6C-466D-A1EF-45A443B57F4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35C452-B8FC-41E2-9A72-E1C4E339ABD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EA3C4B0-681B-4AB6-883E-817C72158F87}">
      <dgm:prSet/>
      <dgm:spPr/>
      <dgm:t>
        <a:bodyPr/>
        <a:lstStyle/>
        <a:p>
          <a:r>
            <a:rPr lang="it-IT"/>
            <a:t>Analizzare le ricerche online degli utenti relative al tuo tipo di prodotto o servizio</a:t>
          </a:r>
        </a:p>
      </dgm:t>
    </dgm:pt>
    <dgm:pt modelId="{52B6E2D9-A6FB-47D0-96D5-41A733CB2202}" type="parTrans" cxnId="{7CA81887-8098-464C-8A28-CFE5599CB8BC}">
      <dgm:prSet/>
      <dgm:spPr/>
      <dgm:t>
        <a:bodyPr/>
        <a:lstStyle/>
        <a:p>
          <a:endParaRPr lang="it-IT"/>
        </a:p>
      </dgm:t>
    </dgm:pt>
    <dgm:pt modelId="{D31DAE73-4AD5-412C-8B49-24EE8B73A9D4}" type="sibTrans" cxnId="{7CA81887-8098-464C-8A28-CFE5599CB8BC}">
      <dgm:prSet/>
      <dgm:spPr/>
      <dgm:t>
        <a:bodyPr/>
        <a:lstStyle/>
        <a:p>
          <a:endParaRPr lang="it-IT"/>
        </a:p>
      </dgm:t>
    </dgm:pt>
    <dgm:pt modelId="{38773E4A-CC78-4440-9BDE-73ACF7F48D32}">
      <dgm:prSet/>
      <dgm:spPr/>
      <dgm:t>
        <a:bodyPr/>
        <a:lstStyle/>
        <a:p>
          <a:r>
            <a:rPr lang="it-IT"/>
            <a:t>Scegliere il campo di keyword di riferimento per i contenuti</a:t>
          </a:r>
        </a:p>
      </dgm:t>
    </dgm:pt>
    <dgm:pt modelId="{FB655F0D-422C-4D62-84CF-C0AD146B681F}" type="parTrans" cxnId="{6DFBAC41-D70F-4BC7-8B78-E42DFC8B2C30}">
      <dgm:prSet/>
      <dgm:spPr/>
      <dgm:t>
        <a:bodyPr/>
        <a:lstStyle/>
        <a:p>
          <a:endParaRPr lang="it-IT"/>
        </a:p>
      </dgm:t>
    </dgm:pt>
    <dgm:pt modelId="{467B734A-8571-4AE2-BB63-CEB6C74A9109}" type="sibTrans" cxnId="{6DFBAC41-D70F-4BC7-8B78-E42DFC8B2C30}">
      <dgm:prSet/>
      <dgm:spPr/>
      <dgm:t>
        <a:bodyPr/>
        <a:lstStyle/>
        <a:p>
          <a:endParaRPr lang="it-IT"/>
        </a:p>
      </dgm:t>
    </dgm:pt>
    <dgm:pt modelId="{77571A24-11B0-47F9-8298-72A7FDA0C53A}">
      <dgm:prSet/>
      <dgm:spPr/>
      <dgm:t>
        <a:bodyPr/>
        <a:lstStyle/>
        <a:p>
          <a:r>
            <a:rPr lang="it-IT"/>
            <a:t>Monitorare le conversazioni delle tue audience sui social media per valutare le loro opinioni sul tuo brand e sui competitor</a:t>
          </a:r>
        </a:p>
      </dgm:t>
    </dgm:pt>
    <dgm:pt modelId="{A4D97867-69FE-4BAC-A45B-1B433A6F2AAB}" type="parTrans" cxnId="{1902116A-24C0-4F7C-9FB1-2E719DFB0523}">
      <dgm:prSet/>
      <dgm:spPr/>
      <dgm:t>
        <a:bodyPr/>
        <a:lstStyle/>
        <a:p>
          <a:endParaRPr lang="it-IT"/>
        </a:p>
      </dgm:t>
    </dgm:pt>
    <dgm:pt modelId="{A595C862-DCF7-412A-8909-D2A294B7585A}" type="sibTrans" cxnId="{1902116A-24C0-4F7C-9FB1-2E719DFB0523}">
      <dgm:prSet/>
      <dgm:spPr/>
      <dgm:t>
        <a:bodyPr/>
        <a:lstStyle/>
        <a:p>
          <a:endParaRPr lang="it-IT"/>
        </a:p>
      </dgm:t>
    </dgm:pt>
    <dgm:pt modelId="{69CD0E16-B2FB-4A70-8EBB-689A904BDB86}" type="pres">
      <dgm:prSet presAssocID="{EF35C452-B8FC-41E2-9A72-E1C4E339ABDC}" presName="diagram" presStyleCnt="0">
        <dgm:presLayoutVars>
          <dgm:dir/>
          <dgm:resizeHandles val="exact"/>
        </dgm:presLayoutVars>
      </dgm:prSet>
      <dgm:spPr/>
    </dgm:pt>
    <dgm:pt modelId="{0F7B5C23-9B7F-4860-A9CE-73AD79217827}" type="pres">
      <dgm:prSet presAssocID="{7EA3C4B0-681B-4AB6-883E-817C72158F87}" presName="node" presStyleLbl="node1" presStyleIdx="0" presStyleCnt="3">
        <dgm:presLayoutVars>
          <dgm:bulletEnabled val="1"/>
        </dgm:presLayoutVars>
      </dgm:prSet>
      <dgm:spPr/>
    </dgm:pt>
    <dgm:pt modelId="{9A63D920-57F8-4A77-A55E-EA225A5FFBBC}" type="pres">
      <dgm:prSet presAssocID="{D31DAE73-4AD5-412C-8B49-24EE8B73A9D4}" presName="sibTrans" presStyleCnt="0"/>
      <dgm:spPr/>
    </dgm:pt>
    <dgm:pt modelId="{28EC95E1-1B9B-40C3-93B9-E6FABBA1422E}" type="pres">
      <dgm:prSet presAssocID="{38773E4A-CC78-4440-9BDE-73ACF7F48D32}" presName="node" presStyleLbl="node1" presStyleIdx="1" presStyleCnt="3">
        <dgm:presLayoutVars>
          <dgm:bulletEnabled val="1"/>
        </dgm:presLayoutVars>
      </dgm:prSet>
      <dgm:spPr/>
    </dgm:pt>
    <dgm:pt modelId="{93724759-8640-43ED-88A8-CBC2C75089AF}" type="pres">
      <dgm:prSet presAssocID="{467B734A-8571-4AE2-BB63-CEB6C74A9109}" presName="sibTrans" presStyleCnt="0"/>
      <dgm:spPr/>
    </dgm:pt>
    <dgm:pt modelId="{977427D3-EF42-4522-8393-06A68E85162D}" type="pres">
      <dgm:prSet presAssocID="{77571A24-11B0-47F9-8298-72A7FDA0C53A}" presName="node" presStyleLbl="node1" presStyleIdx="2" presStyleCnt="3">
        <dgm:presLayoutVars>
          <dgm:bulletEnabled val="1"/>
        </dgm:presLayoutVars>
      </dgm:prSet>
      <dgm:spPr/>
    </dgm:pt>
  </dgm:ptLst>
  <dgm:cxnLst>
    <dgm:cxn modelId="{6DFBAC41-D70F-4BC7-8B78-E42DFC8B2C30}" srcId="{EF35C452-B8FC-41E2-9A72-E1C4E339ABDC}" destId="{38773E4A-CC78-4440-9BDE-73ACF7F48D32}" srcOrd="1" destOrd="0" parTransId="{FB655F0D-422C-4D62-84CF-C0AD146B681F}" sibTransId="{467B734A-8571-4AE2-BB63-CEB6C74A9109}"/>
    <dgm:cxn modelId="{9EF05A49-767E-4246-B5A9-188381F46601}" type="presOf" srcId="{38773E4A-CC78-4440-9BDE-73ACF7F48D32}" destId="{28EC95E1-1B9B-40C3-93B9-E6FABBA1422E}" srcOrd="0" destOrd="0" presId="urn:microsoft.com/office/officeart/2005/8/layout/default"/>
    <dgm:cxn modelId="{1902116A-24C0-4F7C-9FB1-2E719DFB0523}" srcId="{EF35C452-B8FC-41E2-9A72-E1C4E339ABDC}" destId="{77571A24-11B0-47F9-8298-72A7FDA0C53A}" srcOrd="2" destOrd="0" parTransId="{A4D97867-69FE-4BAC-A45B-1B433A6F2AAB}" sibTransId="{A595C862-DCF7-412A-8909-D2A294B7585A}"/>
    <dgm:cxn modelId="{7CA81887-8098-464C-8A28-CFE5599CB8BC}" srcId="{EF35C452-B8FC-41E2-9A72-E1C4E339ABDC}" destId="{7EA3C4B0-681B-4AB6-883E-817C72158F87}" srcOrd="0" destOrd="0" parTransId="{52B6E2D9-A6FB-47D0-96D5-41A733CB2202}" sibTransId="{D31DAE73-4AD5-412C-8B49-24EE8B73A9D4}"/>
    <dgm:cxn modelId="{DE2F178B-6A75-4CA5-A8E2-EF051318C7B8}" type="presOf" srcId="{77571A24-11B0-47F9-8298-72A7FDA0C53A}" destId="{977427D3-EF42-4522-8393-06A68E85162D}" srcOrd="0" destOrd="0" presId="urn:microsoft.com/office/officeart/2005/8/layout/default"/>
    <dgm:cxn modelId="{E04366B3-6B23-410C-BEDA-605A2FDFCD40}" type="presOf" srcId="{EF35C452-B8FC-41E2-9A72-E1C4E339ABDC}" destId="{69CD0E16-B2FB-4A70-8EBB-689A904BDB86}" srcOrd="0" destOrd="0" presId="urn:microsoft.com/office/officeart/2005/8/layout/default"/>
    <dgm:cxn modelId="{143B97C9-0B1A-4CCD-B678-8E2D0802D191}" type="presOf" srcId="{7EA3C4B0-681B-4AB6-883E-817C72158F87}" destId="{0F7B5C23-9B7F-4860-A9CE-73AD79217827}" srcOrd="0" destOrd="0" presId="urn:microsoft.com/office/officeart/2005/8/layout/default"/>
    <dgm:cxn modelId="{701C0FFB-C9B5-40F2-B15A-B1AB7CD7B796}" type="presParOf" srcId="{69CD0E16-B2FB-4A70-8EBB-689A904BDB86}" destId="{0F7B5C23-9B7F-4860-A9CE-73AD79217827}" srcOrd="0" destOrd="0" presId="urn:microsoft.com/office/officeart/2005/8/layout/default"/>
    <dgm:cxn modelId="{2CD12E0F-9340-4A5F-998F-44CD9474EA7F}" type="presParOf" srcId="{69CD0E16-B2FB-4A70-8EBB-689A904BDB86}" destId="{9A63D920-57F8-4A77-A55E-EA225A5FFBBC}" srcOrd="1" destOrd="0" presId="urn:microsoft.com/office/officeart/2005/8/layout/default"/>
    <dgm:cxn modelId="{20A599D4-19AD-4CEA-8344-FBB6E8A64F3D}" type="presParOf" srcId="{69CD0E16-B2FB-4A70-8EBB-689A904BDB86}" destId="{28EC95E1-1B9B-40C3-93B9-E6FABBA1422E}" srcOrd="2" destOrd="0" presId="urn:microsoft.com/office/officeart/2005/8/layout/default"/>
    <dgm:cxn modelId="{757C3683-D01C-4B0B-9231-DD1524108B68}" type="presParOf" srcId="{69CD0E16-B2FB-4A70-8EBB-689A904BDB86}" destId="{93724759-8640-43ED-88A8-CBC2C75089AF}" srcOrd="3" destOrd="0" presId="urn:microsoft.com/office/officeart/2005/8/layout/default"/>
    <dgm:cxn modelId="{16FFD7C0-8B40-4CA8-916D-A8E51C938D2D}" type="presParOf" srcId="{69CD0E16-B2FB-4A70-8EBB-689A904BDB86}" destId="{977427D3-EF42-4522-8393-06A68E85162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9029D0-7950-495A-B60F-4154F17BD8D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562DC70-061D-4EE8-A5A5-6535AC70AEEF}">
      <dgm:prSet/>
      <dgm:spPr/>
      <dgm:t>
        <a:bodyPr/>
        <a:lstStyle/>
        <a:p>
          <a:r>
            <a:rPr lang="it-IT"/>
            <a:t>Google AdWords</a:t>
          </a:r>
        </a:p>
      </dgm:t>
    </dgm:pt>
    <dgm:pt modelId="{B3A00929-BA40-4DAB-80B3-755249B05076}" type="parTrans" cxnId="{B6CA72DE-5369-4336-922F-C97397E51BFF}">
      <dgm:prSet/>
      <dgm:spPr/>
      <dgm:t>
        <a:bodyPr/>
        <a:lstStyle/>
        <a:p>
          <a:endParaRPr lang="it-IT"/>
        </a:p>
      </dgm:t>
    </dgm:pt>
    <dgm:pt modelId="{0AFF1A51-E8FC-4543-AC55-F3B9469FEFA5}" type="sibTrans" cxnId="{B6CA72DE-5369-4336-922F-C97397E51BFF}">
      <dgm:prSet/>
      <dgm:spPr/>
      <dgm:t>
        <a:bodyPr/>
        <a:lstStyle/>
        <a:p>
          <a:endParaRPr lang="it-IT"/>
        </a:p>
      </dgm:t>
    </dgm:pt>
    <dgm:pt modelId="{55A6BB42-E91C-44EE-B00A-606C41E931F9}">
      <dgm:prSet/>
      <dgm:spPr/>
      <dgm:t>
        <a:bodyPr/>
        <a:lstStyle/>
        <a:p>
          <a:r>
            <a:rPr lang="it-IT"/>
            <a:t>Google Trends</a:t>
          </a:r>
        </a:p>
      </dgm:t>
    </dgm:pt>
    <dgm:pt modelId="{4B44750D-BE69-44FE-BCAF-FD5416BECC54}" type="parTrans" cxnId="{CFEBFCFE-27B8-467A-B874-DEFCC2D26EA8}">
      <dgm:prSet/>
      <dgm:spPr/>
      <dgm:t>
        <a:bodyPr/>
        <a:lstStyle/>
        <a:p>
          <a:endParaRPr lang="it-IT"/>
        </a:p>
      </dgm:t>
    </dgm:pt>
    <dgm:pt modelId="{AF79B997-72F3-47DD-8EAF-A2C80BBBD5A6}" type="sibTrans" cxnId="{CFEBFCFE-27B8-467A-B874-DEFCC2D26EA8}">
      <dgm:prSet/>
      <dgm:spPr/>
      <dgm:t>
        <a:bodyPr/>
        <a:lstStyle/>
        <a:p>
          <a:endParaRPr lang="it-IT"/>
        </a:p>
      </dgm:t>
    </dgm:pt>
    <dgm:pt modelId="{18A9D396-6E5A-4831-AE63-ABDAD13DDC06}">
      <dgm:prSet/>
      <dgm:spPr/>
      <dgm:t>
        <a:bodyPr/>
        <a:lstStyle/>
        <a:p>
          <a:r>
            <a:rPr lang="it-IT"/>
            <a:t>Semrush</a:t>
          </a:r>
        </a:p>
      </dgm:t>
    </dgm:pt>
    <dgm:pt modelId="{3111B3BF-6EDF-45BA-A53D-E8D2506F85F4}" type="parTrans" cxnId="{192992E6-8CC1-4EA2-A071-B1C4CA38A31D}">
      <dgm:prSet/>
      <dgm:spPr/>
      <dgm:t>
        <a:bodyPr/>
        <a:lstStyle/>
        <a:p>
          <a:endParaRPr lang="it-IT"/>
        </a:p>
      </dgm:t>
    </dgm:pt>
    <dgm:pt modelId="{7D5CBC76-7073-4115-A392-111658FAD1F7}" type="sibTrans" cxnId="{192992E6-8CC1-4EA2-A071-B1C4CA38A31D}">
      <dgm:prSet/>
      <dgm:spPr/>
      <dgm:t>
        <a:bodyPr/>
        <a:lstStyle/>
        <a:p>
          <a:endParaRPr lang="it-IT"/>
        </a:p>
      </dgm:t>
    </dgm:pt>
    <dgm:pt modelId="{76AAC27C-B3D7-4799-AB0A-894007737F2C}">
      <dgm:prSet/>
      <dgm:spPr/>
      <dgm:t>
        <a:bodyPr/>
        <a:lstStyle/>
        <a:p>
          <a:r>
            <a:rPr lang="it-IT"/>
            <a:t>Searchmetrics</a:t>
          </a:r>
        </a:p>
      </dgm:t>
    </dgm:pt>
    <dgm:pt modelId="{7BD2D6EF-1E7C-49CD-8D92-4E3759C18B9A}" type="parTrans" cxnId="{3646AC25-B9DE-4BFB-894F-C8EB1510A663}">
      <dgm:prSet/>
      <dgm:spPr/>
      <dgm:t>
        <a:bodyPr/>
        <a:lstStyle/>
        <a:p>
          <a:endParaRPr lang="it-IT"/>
        </a:p>
      </dgm:t>
    </dgm:pt>
    <dgm:pt modelId="{624E221D-65E3-44EE-B45B-EF17CDC2CDAE}" type="sibTrans" cxnId="{3646AC25-B9DE-4BFB-894F-C8EB1510A663}">
      <dgm:prSet/>
      <dgm:spPr/>
      <dgm:t>
        <a:bodyPr/>
        <a:lstStyle/>
        <a:p>
          <a:endParaRPr lang="it-IT"/>
        </a:p>
      </dgm:t>
    </dgm:pt>
    <dgm:pt modelId="{21C56DCA-C11D-4E9E-A1DE-FB6ED6B9C94E}">
      <dgm:prSet/>
      <dgm:spPr/>
      <dgm:t>
        <a:bodyPr/>
        <a:lstStyle/>
        <a:p>
          <a:r>
            <a:rPr lang="it-IT"/>
            <a:t>Social Mention</a:t>
          </a:r>
        </a:p>
      </dgm:t>
    </dgm:pt>
    <dgm:pt modelId="{20B3279E-F567-4520-A580-F3A15F2E9126}" type="parTrans" cxnId="{43D1357E-A539-443D-99CA-8478D1F053B3}">
      <dgm:prSet/>
      <dgm:spPr/>
      <dgm:t>
        <a:bodyPr/>
        <a:lstStyle/>
        <a:p>
          <a:endParaRPr lang="it-IT"/>
        </a:p>
      </dgm:t>
    </dgm:pt>
    <dgm:pt modelId="{05D3EC16-B599-46F1-B696-4FA95A2769EC}" type="sibTrans" cxnId="{43D1357E-A539-443D-99CA-8478D1F053B3}">
      <dgm:prSet/>
      <dgm:spPr/>
      <dgm:t>
        <a:bodyPr/>
        <a:lstStyle/>
        <a:p>
          <a:endParaRPr lang="it-IT"/>
        </a:p>
      </dgm:t>
    </dgm:pt>
    <dgm:pt modelId="{562397F9-2BA0-4A96-82FF-5B0D55A28982}">
      <dgm:prSet/>
      <dgm:spPr/>
      <dgm:t>
        <a:bodyPr/>
        <a:lstStyle/>
        <a:p>
          <a:r>
            <a:rPr lang="it-IT"/>
            <a:t>Google Alerts</a:t>
          </a:r>
        </a:p>
      </dgm:t>
    </dgm:pt>
    <dgm:pt modelId="{21D6131D-3909-4568-A798-700DDC7EC09E}" type="parTrans" cxnId="{03C817AF-C844-4BCD-9901-36AE702EF932}">
      <dgm:prSet/>
      <dgm:spPr/>
      <dgm:t>
        <a:bodyPr/>
        <a:lstStyle/>
        <a:p>
          <a:endParaRPr lang="it-IT"/>
        </a:p>
      </dgm:t>
    </dgm:pt>
    <dgm:pt modelId="{FB8131D6-0DAF-47C5-81AB-C384F22D8268}" type="sibTrans" cxnId="{03C817AF-C844-4BCD-9901-36AE702EF932}">
      <dgm:prSet/>
      <dgm:spPr/>
      <dgm:t>
        <a:bodyPr/>
        <a:lstStyle/>
        <a:p>
          <a:endParaRPr lang="it-IT"/>
        </a:p>
      </dgm:t>
    </dgm:pt>
    <dgm:pt modelId="{A22716AE-D2DB-4D0A-90FA-0942024785C0}" type="pres">
      <dgm:prSet presAssocID="{A59029D0-7950-495A-B60F-4154F17BD8DF}" presName="diagram" presStyleCnt="0">
        <dgm:presLayoutVars>
          <dgm:dir/>
          <dgm:resizeHandles val="exact"/>
        </dgm:presLayoutVars>
      </dgm:prSet>
      <dgm:spPr/>
    </dgm:pt>
    <dgm:pt modelId="{3604DDF1-7479-46BC-A257-EF6BF8A9A896}" type="pres">
      <dgm:prSet presAssocID="{1562DC70-061D-4EE8-A5A5-6535AC70AEEF}" presName="node" presStyleLbl="node1" presStyleIdx="0" presStyleCnt="6">
        <dgm:presLayoutVars>
          <dgm:bulletEnabled val="1"/>
        </dgm:presLayoutVars>
      </dgm:prSet>
      <dgm:spPr/>
    </dgm:pt>
    <dgm:pt modelId="{60D3F059-6CA4-4422-BADD-C73F7AADEA0B}" type="pres">
      <dgm:prSet presAssocID="{0AFF1A51-E8FC-4543-AC55-F3B9469FEFA5}" presName="sibTrans" presStyleCnt="0"/>
      <dgm:spPr/>
    </dgm:pt>
    <dgm:pt modelId="{96BA7B76-C2E4-4CE5-9A7A-D9722CC87B45}" type="pres">
      <dgm:prSet presAssocID="{55A6BB42-E91C-44EE-B00A-606C41E931F9}" presName="node" presStyleLbl="node1" presStyleIdx="1" presStyleCnt="6">
        <dgm:presLayoutVars>
          <dgm:bulletEnabled val="1"/>
        </dgm:presLayoutVars>
      </dgm:prSet>
      <dgm:spPr/>
    </dgm:pt>
    <dgm:pt modelId="{5818A382-9FB9-4945-BBA0-802E8D189905}" type="pres">
      <dgm:prSet presAssocID="{AF79B997-72F3-47DD-8EAF-A2C80BBBD5A6}" presName="sibTrans" presStyleCnt="0"/>
      <dgm:spPr/>
    </dgm:pt>
    <dgm:pt modelId="{2E1468B5-8ECE-44B0-BD2D-DA519C2895E9}" type="pres">
      <dgm:prSet presAssocID="{18A9D396-6E5A-4831-AE63-ABDAD13DDC06}" presName="node" presStyleLbl="node1" presStyleIdx="2" presStyleCnt="6">
        <dgm:presLayoutVars>
          <dgm:bulletEnabled val="1"/>
        </dgm:presLayoutVars>
      </dgm:prSet>
      <dgm:spPr/>
    </dgm:pt>
    <dgm:pt modelId="{AB85BAD8-17E1-4CD3-8A03-301CC8B52A00}" type="pres">
      <dgm:prSet presAssocID="{7D5CBC76-7073-4115-A392-111658FAD1F7}" presName="sibTrans" presStyleCnt="0"/>
      <dgm:spPr/>
    </dgm:pt>
    <dgm:pt modelId="{2ECC9E53-5587-4960-A3EF-DB68F0D1CB46}" type="pres">
      <dgm:prSet presAssocID="{76AAC27C-B3D7-4799-AB0A-894007737F2C}" presName="node" presStyleLbl="node1" presStyleIdx="3" presStyleCnt="6">
        <dgm:presLayoutVars>
          <dgm:bulletEnabled val="1"/>
        </dgm:presLayoutVars>
      </dgm:prSet>
      <dgm:spPr/>
    </dgm:pt>
    <dgm:pt modelId="{A0916274-F7B7-47CD-AAF7-A1D0883A3B34}" type="pres">
      <dgm:prSet presAssocID="{624E221D-65E3-44EE-B45B-EF17CDC2CDAE}" presName="sibTrans" presStyleCnt="0"/>
      <dgm:spPr/>
    </dgm:pt>
    <dgm:pt modelId="{079BC194-9C4A-4297-8083-0FEFD5B24800}" type="pres">
      <dgm:prSet presAssocID="{21C56DCA-C11D-4E9E-A1DE-FB6ED6B9C94E}" presName="node" presStyleLbl="node1" presStyleIdx="4" presStyleCnt="6">
        <dgm:presLayoutVars>
          <dgm:bulletEnabled val="1"/>
        </dgm:presLayoutVars>
      </dgm:prSet>
      <dgm:spPr/>
    </dgm:pt>
    <dgm:pt modelId="{D4E848DB-97B2-4E79-B102-FE564D91074B}" type="pres">
      <dgm:prSet presAssocID="{05D3EC16-B599-46F1-B696-4FA95A2769EC}" presName="sibTrans" presStyleCnt="0"/>
      <dgm:spPr/>
    </dgm:pt>
    <dgm:pt modelId="{F67F047A-FE21-48B9-93F8-B842701A8C01}" type="pres">
      <dgm:prSet presAssocID="{562397F9-2BA0-4A96-82FF-5B0D55A28982}" presName="node" presStyleLbl="node1" presStyleIdx="5" presStyleCnt="6">
        <dgm:presLayoutVars>
          <dgm:bulletEnabled val="1"/>
        </dgm:presLayoutVars>
      </dgm:prSet>
      <dgm:spPr/>
    </dgm:pt>
  </dgm:ptLst>
  <dgm:cxnLst>
    <dgm:cxn modelId="{F83A3E07-6C16-4D5C-AAC3-5602B6EB36F6}" type="presOf" srcId="{1562DC70-061D-4EE8-A5A5-6535AC70AEEF}" destId="{3604DDF1-7479-46BC-A257-EF6BF8A9A896}" srcOrd="0" destOrd="0" presId="urn:microsoft.com/office/officeart/2005/8/layout/default"/>
    <dgm:cxn modelId="{3646AC25-B9DE-4BFB-894F-C8EB1510A663}" srcId="{A59029D0-7950-495A-B60F-4154F17BD8DF}" destId="{76AAC27C-B3D7-4799-AB0A-894007737F2C}" srcOrd="3" destOrd="0" parTransId="{7BD2D6EF-1E7C-49CD-8D92-4E3759C18B9A}" sibTransId="{624E221D-65E3-44EE-B45B-EF17CDC2CDAE}"/>
    <dgm:cxn modelId="{43D1357E-A539-443D-99CA-8478D1F053B3}" srcId="{A59029D0-7950-495A-B60F-4154F17BD8DF}" destId="{21C56DCA-C11D-4E9E-A1DE-FB6ED6B9C94E}" srcOrd="4" destOrd="0" parTransId="{20B3279E-F567-4520-A580-F3A15F2E9126}" sibTransId="{05D3EC16-B599-46F1-B696-4FA95A2769EC}"/>
    <dgm:cxn modelId="{16C56386-3C9A-4148-94E0-526D3F8BA102}" type="presOf" srcId="{18A9D396-6E5A-4831-AE63-ABDAD13DDC06}" destId="{2E1468B5-8ECE-44B0-BD2D-DA519C2895E9}" srcOrd="0" destOrd="0" presId="urn:microsoft.com/office/officeart/2005/8/layout/default"/>
    <dgm:cxn modelId="{B25C1189-A1BF-4FD6-B6B7-F21B98235535}" type="presOf" srcId="{562397F9-2BA0-4A96-82FF-5B0D55A28982}" destId="{F67F047A-FE21-48B9-93F8-B842701A8C01}" srcOrd="0" destOrd="0" presId="urn:microsoft.com/office/officeart/2005/8/layout/default"/>
    <dgm:cxn modelId="{05A96DA5-B70A-4292-95DF-78F4AD82075B}" type="presOf" srcId="{55A6BB42-E91C-44EE-B00A-606C41E931F9}" destId="{96BA7B76-C2E4-4CE5-9A7A-D9722CC87B45}" srcOrd="0" destOrd="0" presId="urn:microsoft.com/office/officeart/2005/8/layout/default"/>
    <dgm:cxn modelId="{03C817AF-C844-4BCD-9901-36AE702EF932}" srcId="{A59029D0-7950-495A-B60F-4154F17BD8DF}" destId="{562397F9-2BA0-4A96-82FF-5B0D55A28982}" srcOrd="5" destOrd="0" parTransId="{21D6131D-3909-4568-A798-700DDC7EC09E}" sibTransId="{FB8131D6-0DAF-47C5-81AB-C384F22D8268}"/>
    <dgm:cxn modelId="{207DB5C6-A32F-4BAE-B333-D9CE61D926DE}" type="presOf" srcId="{21C56DCA-C11D-4E9E-A1DE-FB6ED6B9C94E}" destId="{079BC194-9C4A-4297-8083-0FEFD5B24800}" srcOrd="0" destOrd="0" presId="urn:microsoft.com/office/officeart/2005/8/layout/default"/>
    <dgm:cxn modelId="{869CECCE-3F8F-4FB5-B07C-139EEE7AEED9}" type="presOf" srcId="{76AAC27C-B3D7-4799-AB0A-894007737F2C}" destId="{2ECC9E53-5587-4960-A3EF-DB68F0D1CB46}" srcOrd="0" destOrd="0" presId="urn:microsoft.com/office/officeart/2005/8/layout/default"/>
    <dgm:cxn modelId="{B6CA72DE-5369-4336-922F-C97397E51BFF}" srcId="{A59029D0-7950-495A-B60F-4154F17BD8DF}" destId="{1562DC70-061D-4EE8-A5A5-6535AC70AEEF}" srcOrd="0" destOrd="0" parTransId="{B3A00929-BA40-4DAB-80B3-755249B05076}" sibTransId="{0AFF1A51-E8FC-4543-AC55-F3B9469FEFA5}"/>
    <dgm:cxn modelId="{0CD68BE1-4C07-4084-AE75-2F9EF9167BF0}" type="presOf" srcId="{A59029D0-7950-495A-B60F-4154F17BD8DF}" destId="{A22716AE-D2DB-4D0A-90FA-0942024785C0}" srcOrd="0" destOrd="0" presId="urn:microsoft.com/office/officeart/2005/8/layout/default"/>
    <dgm:cxn modelId="{192992E6-8CC1-4EA2-A071-B1C4CA38A31D}" srcId="{A59029D0-7950-495A-B60F-4154F17BD8DF}" destId="{18A9D396-6E5A-4831-AE63-ABDAD13DDC06}" srcOrd="2" destOrd="0" parTransId="{3111B3BF-6EDF-45BA-A53D-E8D2506F85F4}" sibTransId="{7D5CBC76-7073-4115-A392-111658FAD1F7}"/>
    <dgm:cxn modelId="{CFEBFCFE-27B8-467A-B874-DEFCC2D26EA8}" srcId="{A59029D0-7950-495A-B60F-4154F17BD8DF}" destId="{55A6BB42-E91C-44EE-B00A-606C41E931F9}" srcOrd="1" destOrd="0" parTransId="{4B44750D-BE69-44FE-BCAF-FD5416BECC54}" sibTransId="{AF79B997-72F3-47DD-8EAF-A2C80BBBD5A6}"/>
    <dgm:cxn modelId="{BBC4F111-E459-4704-8F78-139BC1EA14C7}" type="presParOf" srcId="{A22716AE-D2DB-4D0A-90FA-0942024785C0}" destId="{3604DDF1-7479-46BC-A257-EF6BF8A9A896}" srcOrd="0" destOrd="0" presId="urn:microsoft.com/office/officeart/2005/8/layout/default"/>
    <dgm:cxn modelId="{6BFD584C-0BFC-43CE-863F-3FCE61286944}" type="presParOf" srcId="{A22716AE-D2DB-4D0A-90FA-0942024785C0}" destId="{60D3F059-6CA4-4422-BADD-C73F7AADEA0B}" srcOrd="1" destOrd="0" presId="urn:microsoft.com/office/officeart/2005/8/layout/default"/>
    <dgm:cxn modelId="{BAD82AD9-7D45-49B4-9F92-F69EBD6E4190}" type="presParOf" srcId="{A22716AE-D2DB-4D0A-90FA-0942024785C0}" destId="{96BA7B76-C2E4-4CE5-9A7A-D9722CC87B45}" srcOrd="2" destOrd="0" presId="urn:microsoft.com/office/officeart/2005/8/layout/default"/>
    <dgm:cxn modelId="{35006B7F-7930-49F1-89BB-0C1E63B1AFC6}" type="presParOf" srcId="{A22716AE-D2DB-4D0A-90FA-0942024785C0}" destId="{5818A382-9FB9-4945-BBA0-802E8D189905}" srcOrd="3" destOrd="0" presId="urn:microsoft.com/office/officeart/2005/8/layout/default"/>
    <dgm:cxn modelId="{D3C5533A-8072-40B1-980B-196DAC1D5ACE}" type="presParOf" srcId="{A22716AE-D2DB-4D0A-90FA-0942024785C0}" destId="{2E1468B5-8ECE-44B0-BD2D-DA519C2895E9}" srcOrd="4" destOrd="0" presId="urn:microsoft.com/office/officeart/2005/8/layout/default"/>
    <dgm:cxn modelId="{BBD9AB06-925E-4033-9CA9-F18C5F916A74}" type="presParOf" srcId="{A22716AE-D2DB-4D0A-90FA-0942024785C0}" destId="{AB85BAD8-17E1-4CD3-8A03-301CC8B52A00}" srcOrd="5" destOrd="0" presId="urn:microsoft.com/office/officeart/2005/8/layout/default"/>
    <dgm:cxn modelId="{D79F07C6-059A-4120-874B-179AF9DDC3EE}" type="presParOf" srcId="{A22716AE-D2DB-4D0A-90FA-0942024785C0}" destId="{2ECC9E53-5587-4960-A3EF-DB68F0D1CB46}" srcOrd="6" destOrd="0" presId="urn:microsoft.com/office/officeart/2005/8/layout/default"/>
    <dgm:cxn modelId="{31BAED11-E2F3-49ED-94B4-9BD749ABAB5A}" type="presParOf" srcId="{A22716AE-D2DB-4D0A-90FA-0942024785C0}" destId="{A0916274-F7B7-47CD-AAF7-A1D0883A3B34}" srcOrd="7" destOrd="0" presId="urn:microsoft.com/office/officeart/2005/8/layout/default"/>
    <dgm:cxn modelId="{8E27B296-C09B-47F5-A115-292E90D1094D}" type="presParOf" srcId="{A22716AE-D2DB-4D0A-90FA-0942024785C0}" destId="{079BC194-9C4A-4297-8083-0FEFD5B24800}" srcOrd="8" destOrd="0" presId="urn:microsoft.com/office/officeart/2005/8/layout/default"/>
    <dgm:cxn modelId="{EC375058-356B-45E7-A475-14C3FC926087}" type="presParOf" srcId="{A22716AE-D2DB-4D0A-90FA-0942024785C0}" destId="{D4E848DB-97B2-4E79-B102-FE564D91074B}" srcOrd="9" destOrd="0" presId="urn:microsoft.com/office/officeart/2005/8/layout/default"/>
    <dgm:cxn modelId="{79353D42-4D62-4439-A01E-DAFE1158892E}" type="presParOf" srcId="{A22716AE-D2DB-4D0A-90FA-0942024785C0}" destId="{F67F047A-FE21-48B9-93F8-B842701A8C0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B6ED50-747C-4903-9AC3-0BFD448F528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6F5EABF-7B43-4F51-8480-94567C587747}">
      <dgm:prSet/>
      <dgm:spPr/>
      <dgm:t>
        <a:bodyPr/>
        <a:lstStyle/>
        <a:p>
          <a:r>
            <a:rPr lang="it-IT"/>
            <a:t>La scelta dei canali su cui vuoi andare a distribuire i contenuti</a:t>
          </a:r>
        </a:p>
      </dgm:t>
    </dgm:pt>
    <dgm:pt modelId="{2BFF0600-5236-4E71-B58B-0F1DBCF6E6D4}" type="parTrans" cxnId="{1609A62C-0698-492D-BA4F-6EE043E02EF1}">
      <dgm:prSet/>
      <dgm:spPr/>
      <dgm:t>
        <a:bodyPr/>
        <a:lstStyle/>
        <a:p>
          <a:endParaRPr lang="it-IT"/>
        </a:p>
      </dgm:t>
    </dgm:pt>
    <dgm:pt modelId="{FD347BE3-568F-4307-91C0-A415E28BBA61}" type="sibTrans" cxnId="{1609A62C-0698-492D-BA4F-6EE043E02EF1}">
      <dgm:prSet/>
      <dgm:spPr/>
      <dgm:t>
        <a:bodyPr/>
        <a:lstStyle/>
        <a:p>
          <a:endParaRPr lang="it-IT"/>
        </a:p>
      </dgm:t>
    </dgm:pt>
    <dgm:pt modelId="{8204923B-0EAD-448A-8AB5-F1F09C279C1C}">
      <dgm:prSet/>
      <dgm:spPr/>
      <dgm:t>
        <a:bodyPr/>
        <a:lstStyle/>
        <a:p>
          <a:r>
            <a:rPr lang="it-IT"/>
            <a:t>La tipologia di contenuti con cui vuoi comunicare</a:t>
          </a:r>
        </a:p>
      </dgm:t>
    </dgm:pt>
    <dgm:pt modelId="{6F730751-D996-4178-8723-048FFB1CDAF2}" type="parTrans" cxnId="{16B62459-39E9-4EA6-A9B6-2D70EA96C003}">
      <dgm:prSet/>
      <dgm:spPr/>
      <dgm:t>
        <a:bodyPr/>
        <a:lstStyle/>
        <a:p>
          <a:endParaRPr lang="it-IT"/>
        </a:p>
      </dgm:t>
    </dgm:pt>
    <dgm:pt modelId="{EAEE71CC-6417-4ED5-A6FE-0C2A886C867C}" type="sibTrans" cxnId="{16B62459-39E9-4EA6-A9B6-2D70EA96C003}">
      <dgm:prSet/>
      <dgm:spPr/>
      <dgm:t>
        <a:bodyPr/>
        <a:lstStyle/>
        <a:p>
          <a:endParaRPr lang="it-IT"/>
        </a:p>
      </dgm:t>
    </dgm:pt>
    <dgm:pt modelId="{8DD2AF98-6F16-4082-8878-299CAFDA6D80}">
      <dgm:prSet/>
      <dgm:spPr/>
      <dgm:t>
        <a:bodyPr/>
        <a:lstStyle/>
        <a:p>
          <a:r>
            <a:rPr lang="it-IT"/>
            <a:t>La preparazione del piano editoriale strategico e il calendario dei tempi</a:t>
          </a:r>
        </a:p>
      </dgm:t>
    </dgm:pt>
    <dgm:pt modelId="{FE644702-940B-429A-B0DF-3B22808DC70D}" type="parTrans" cxnId="{FB9351E3-311C-4977-9079-0146ACB58583}">
      <dgm:prSet/>
      <dgm:spPr/>
      <dgm:t>
        <a:bodyPr/>
        <a:lstStyle/>
        <a:p>
          <a:endParaRPr lang="it-IT"/>
        </a:p>
      </dgm:t>
    </dgm:pt>
    <dgm:pt modelId="{6CB6D3AD-BEFD-458A-BF8A-B13B0F39491F}" type="sibTrans" cxnId="{FB9351E3-311C-4977-9079-0146ACB58583}">
      <dgm:prSet/>
      <dgm:spPr/>
      <dgm:t>
        <a:bodyPr/>
        <a:lstStyle/>
        <a:p>
          <a:endParaRPr lang="it-IT"/>
        </a:p>
      </dgm:t>
    </dgm:pt>
    <dgm:pt modelId="{B6172A57-F0F8-4F0D-807A-568BCC72E62B}" type="pres">
      <dgm:prSet presAssocID="{CAB6ED50-747C-4903-9AC3-0BFD448F528A}" presName="linear" presStyleCnt="0">
        <dgm:presLayoutVars>
          <dgm:animLvl val="lvl"/>
          <dgm:resizeHandles val="exact"/>
        </dgm:presLayoutVars>
      </dgm:prSet>
      <dgm:spPr/>
    </dgm:pt>
    <dgm:pt modelId="{D9339820-335F-4BA5-B702-129B37609C62}" type="pres">
      <dgm:prSet presAssocID="{B6F5EABF-7B43-4F51-8480-94567C5877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61D297-C97F-43EF-8AAB-E21DB0FFA3BE}" type="pres">
      <dgm:prSet presAssocID="{FD347BE3-568F-4307-91C0-A415E28BBA61}" presName="spacer" presStyleCnt="0"/>
      <dgm:spPr/>
    </dgm:pt>
    <dgm:pt modelId="{63021E15-DF06-43C1-A130-17717B18A32D}" type="pres">
      <dgm:prSet presAssocID="{8204923B-0EAD-448A-8AB5-F1F09C279C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D0472B-F065-4140-B478-0A40D074453D}" type="pres">
      <dgm:prSet presAssocID="{EAEE71CC-6417-4ED5-A6FE-0C2A886C867C}" presName="spacer" presStyleCnt="0"/>
      <dgm:spPr/>
    </dgm:pt>
    <dgm:pt modelId="{B8279FEA-0F3F-4D4E-8655-730B29E0E34F}" type="pres">
      <dgm:prSet presAssocID="{8DD2AF98-6F16-4082-8878-299CAFDA6D8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7D5C10-DE05-49CB-B376-A76D9744233E}" type="presOf" srcId="{8204923B-0EAD-448A-8AB5-F1F09C279C1C}" destId="{63021E15-DF06-43C1-A130-17717B18A32D}" srcOrd="0" destOrd="0" presId="urn:microsoft.com/office/officeart/2005/8/layout/vList2"/>
    <dgm:cxn modelId="{1609A62C-0698-492D-BA4F-6EE043E02EF1}" srcId="{CAB6ED50-747C-4903-9AC3-0BFD448F528A}" destId="{B6F5EABF-7B43-4F51-8480-94567C587747}" srcOrd="0" destOrd="0" parTransId="{2BFF0600-5236-4E71-B58B-0F1DBCF6E6D4}" sibTransId="{FD347BE3-568F-4307-91C0-A415E28BBA61}"/>
    <dgm:cxn modelId="{16B62459-39E9-4EA6-A9B6-2D70EA96C003}" srcId="{CAB6ED50-747C-4903-9AC3-0BFD448F528A}" destId="{8204923B-0EAD-448A-8AB5-F1F09C279C1C}" srcOrd="1" destOrd="0" parTransId="{6F730751-D996-4178-8723-048FFB1CDAF2}" sibTransId="{EAEE71CC-6417-4ED5-A6FE-0C2A886C867C}"/>
    <dgm:cxn modelId="{0A1CEA86-5256-4E93-A197-E216B71F7A60}" type="presOf" srcId="{B6F5EABF-7B43-4F51-8480-94567C587747}" destId="{D9339820-335F-4BA5-B702-129B37609C62}" srcOrd="0" destOrd="0" presId="urn:microsoft.com/office/officeart/2005/8/layout/vList2"/>
    <dgm:cxn modelId="{EB58A1A1-BBE5-4A6C-9E8B-EA9EDA3F4EC4}" type="presOf" srcId="{8DD2AF98-6F16-4082-8878-299CAFDA6D80}" destId="{B8279FEA-0F3F-4D4E-8655-730B29E0E34F}" srcOrd="0" destOrd="0" presId="urn:microsoft.com/office/officeart/2005/8/layout/vList2"/>
    <dgm:cxn modelId="{3234C3BA-B86E-4EDA-89C2-D0F938D789DD}" type="presOf" srcId="{CAB6ED50-747C-4903-9AC3-0BFD448F528A}" destId="{B6172A57-F0F8-4F0D-807A-568BCC72E62B}" srcOrd="0" destOrd="0" presId="urn:microsoft.com/office/officeart/2005/8/layout/vList2"/>
    <dgm:cxn modelId="{FB9351E3-311C-4977-9079-0146ACB58583}" srcId="{CAB6ED50-747C-4903-9AC3-0BFD448F528A}" destId="{8DD2AF98-6F16-4082-8878-299CAFDA6D80}" srcOrd="2" destOrd="0" parTransId="{FE644702-940B-429A-B0DF-3B22808DC70D}" sibTransId="{6CB6D3AD-BEFD-458A-BF8A-B13B0F39491F}"/>
    <dgm:cxn modelId="{9034C459-FC73-42BE-9B8C-B8A1C7FC3B95}" type="presParOf" srcId="{B6172A57-F0F8-4F0D-807A-568BCC72E62B}" destId="{D9339820-335F-4BA5-B702-129B37609C62}" srcOrd="0" destOrd="0" presId="urn:microsoft.com/office/officeart/2005/8/layout/vList2"/>
    <dgm:cxn modelId="{FDED1A33-B0FC-49ED-B368-FF9D201C52FB}" type="presParOf" srcId="{B6172A57-F0F8-4F0D-807A-568BCC72E62B}" destId="{3C61D297-C97F-43EF-8AAB-E21DB0FFA3BE}" srcOrd="1" destOrd="0" presId="urn:microsoft.com/office/officeart/2005/8/layout/vList2"/>
    <dgm:cxn modelId="{E34D2761-9B50-424A-88D4-14D5D84267B7}" type="presParOf" srcId="{B6172A57-F0F8-4F0D-807A-568BCC72E62B}" destId="{63021E15-DF06-43C1-A130-17717B18A32D}" srcOrd="2" destOrd="0" presId="urn:microsoft.com/office/officeart/2005/8/layout/vList2"/>
    <dgm:cxn modelId="{D0E16141-C14E-460D-B750-F1BDEA32519E}" type="presParOf" srcId="{B6172A57-F0F8-4F0D-807A-568BCC72E62B}" destId="{48D0472B-F065-4140-B478-0A40D074453D}" srcOrd="3" destOrd="0" presId="urn:microsoft.com/office/officeart/2005/8/layout/vList2"/>
    <dgm:cxn modelId="{8A493E7E-4F8D-4DFC-8072-CE628974C783}" type="presParOf" srcId="{B6172A57-F0F8-4F0D-807A-568BCC72E62B}" destId="{B8279FEA-0F3F-4D4E-8655-730B29E0E3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CB159F-9031-48DC-82E6-96A39427C18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13E0321-98F1-4450-A2D1-FAD3934FF272}">
      <dgm:prSet/>
      <dgm:spPr/>
      <dgm:t>
        <a:bodyPr/>
        <a:lstStyle/>
        <a:p>
          <a:r>
            <a:rPr lang="it-IT"/>
            <a:t>Ha l'obiettivo di generare nuove anagrafiche che potrebbero diventare dei potenziali clienti</a:t>
          </a:r>
        </a:p>
      </dgm:t>
    </dgm:pt>
    <dgm:pt modelId="{6B54F222-99E9-45D7-8AAE-3C7174AD5E73}" type="parTrans" cxnId="{C0FA4C70-E5D8-4F5D-A962-3F18AADBAB4F}">
      <dgm:prSet/>
      <dgm:spPr/>
      <dgm:t>
        <a:bodyPr/>
        <a:lstStyle/>
        <a:p>
          <a:endParaRPr lang="it-IT"/>
        </a:p>
      </dgm:t>
    </dgm:pt>
    <dgm:pt modelId="{928E4E4C-9D40-48CA-A041-B94A9C624D11}" type="sibTrans" cxnId="{C0FA4C70-E5D8-4F5D-A962-3F18AADBAB4F}">
      <dgm:prSet/>
      <dgm:spPr/>
      <dgm:t>
        <a:bodyPr/>
        <a:lstStyle/>
        <a:p>
          <a:endParaRPr lang="it-IT"/>
        </a:p>
      </dgm:t>
    </dgm:pt>
    <dgm:pt modelId="{0AE1CB7E-1943-4675-A299-E1F82D38D9E4}">
      <dgm:prSet/>
      <dgm:spPr/>
      <dgm:t>
        <a:bodyPr/>
        <a:lstStyle/>
        <a:p>
          <a:r>
            <a:rPr lang="it-IT"/>
            <a:t>Consiste nel saper proporre ad un preciso target, nel giusto momento e nel giusto posto (marketing channel) dei contenuti interessanti, al fine di attrarlo e convertirlo in cliente</a:t>
          </a:r>
        </a:p>
      </dgm:t>
    </dgm:pt>
    <dgm:pt modelId="{0946937A-8BE9-43EF-90CD-41793D34C3ED}" type="parTrans" cxnId="{4DF283FE-1A7E-4210-84AD-4FCF9CB2528D}">
      <dgm:prSet/>
      <dgm:spPr/>
      <dgm:t>
        <a:bodyPr/>
        <a:lstStyle/>
        <a:p>
          <a:endParaRPr lang="it-IT"/>
        </a:p>
      </dgm:t>
    </dgm:pt>
    <dgm:pt modelId="{6665690F-CC08-492F-B024-00D712F9605D}" type="sibTrans" cxnId="{4DF283FE-1A7E-4210-84AD-4FCF9CB2528D}">
      <dgm:prSet/>
      <dgm:spPr/>
      <dgm:t>
        <a:bodyPr/>
        <a:lstStyle/>
        <a:p>
          <a:endParaRPr lang="it-IT"/>
        </a:p>
      </dgm:t>
    </dgm:pt>
    <dgm:pt modelId="{01477D13-904E-4470-A8E8-4D7ED9F501E9}" type="pres">
      <dgm:prSet presAssocID="{D4CB159F-9031-48DC-82E6-96A39427C188}" presName="diagram" presStyleCnt="0">
        <dgm:presLayoutVars>
          <dgm:dir/>
          <dgm:resizeHandles val="exact"/>
        </dgm:presLayoutVars>
      </dgm:prSet>
      <dgm:spPr/>
    </dgm:pt>
    <dgm:pt modelId="{C9B7269F-1CA6-4E1F-BAA4-0D4B884388E0}" type="pres">
      <dgm:prSet presAssocID="{D13E0321-98F1-4450-A2D1-FAD3934FF272}" presName="node" presStyleLbl="node1" presStyleIdx="0" presStyleCnt="2">
        <dgm:presLayoutVars>
          <dgm:bulletEnabled val="1"/>
        </dgm:presLayoutVars>
      </dgm:prSet>
      <dgm:spPr/>
    </dgm:pt>
    <dgm:pt modelId="{DEBB1BCC-D094-486B-8ABB-17470EA3E069}" type="pres">
      <dgm:prSet presAssocID="{928E4E4C-9D40-48CA-A041-B94A9C624D11}" presName="sibTrans" presStyleCnt="0"/>
      <dgm:spPr/>
    </dgm:pt>
    <dgm:pt modelId="{F6F10C43-A734-43C6-89A9-6386D82DDE83}" type="pres">
      <dgm:prSet presAssocID="{0AE1CB7E-1943-4675-A299-E1F82D38D9E4}" presName="node" presStyleLbl="node1" presStyleIdx="1" presStyleCnt="2">
        <dgm:presLayoutVars>
          <dgm:bulletEnabled val="1"/>
        </dgm:presLayoutVars>
      </dgm:prSet>
      <dgm:spPr/>
    </dgm:pt>
  </dgm:ptLst>
  <dgm:cxnLst>
    <dgm:cxn modelId="{98F8A900-89A4-4293-8CE1-4F3BB02CFE58}" type="presOf" srcId="{0AE1CB7E-1943-4675-A299-E1F82D38D9E4}" destId="{F6F10C43-A734-43C6-89A9-6386D82DDE83}" srcOrd="0" destOrd="0" presId="urn:microsoft.com/office/officeart/2005/8/layout/default"/>
    <dgm:cxn modelId="{02891326-ED1D-4B24-891B-905D6F332ACC}" type="presOf" srcId="{D4CB159F-9031-48DC-82E6-96A39427C188}" destId="{01477D13-904E-4470-A8E8-4D7ED9F501E9}" srcOrd="0" destOrd="0" presId="urn:microsoft.com/office/officeart/2005/8/layout/default"/>
    <dgm:cxn modelId="{C0FA4C70-E5D8-4F5D-A962-3F18AADBAB4F}" srcId="{D4CB159F-9031-48DC-82E6-96A39427C188}" destId="{D13E0321-98F1-4450-A2D1-FAD3934FF272}" srcOrd="0" destOrd="0" parTransId="{6B54F222-99E9-45D7-8AAE-3C7174AD5E73}" sibTransId="{928E4E4C-9D40-48CA-A041-B94A9C624D11}"/>
    <dgm:cxn modelId="{4F3B5480-FA0B-44C1-A196-6F66DFB9AC65}" type="presOf" srcId="{D13E0321-98F1-4450-A2D1-FAD3934FF272}" destId="{C9B7269F-1CA6-4E1F-BAA4-0D4B884388E0}" srcOrd="0" destOrd="0" presId="urn:microsoft.com/office/officeart/2005/8/layout/default"/>
    <dgm:cxn modelId="{4DF283FE-1A7E-4210-84AD-4FCF9CB2528D}" srcId="{D4CB159F-9031-48DC-82E6-96A39427C188}" destId="{0AE1CB7E-1943-4675-A299-E1F82D38D9E4}" srcOrd="1" destOrd="0" parTransId="{0946937A-8BE9-43EF-90CD-41793D34C3ED}" sibTransId="{6665690F-CC08-492F-B024-00D712F9605D}"/>
    <dgm:cxn modelId="{4BD57A27-2E09-4584-B4B6-0FC12E461A1F}" type="presParOf" srcId="{01477D13-904E-4470-A8E8-4D7ED9F501E9}" destId="{C9B7269F-1CA6-4E1F-BAA4-0D4B884388E0}" srcOrd="0" destOrd="0" presId="urn:microsoft.com/office/officeart/2005/8/layout/default"/>
    <dgm:cxn modelId="{D01E1659-24AF-4C64-A202-0ADED2510B88}" type="presParOf" srcId="{01477D13-904E-4470-A8E8-4D7ED9F501E9}" destId="{DEBB1BCC-D094-486B-8ABB-17470EA3E069}" srcOrd="1" destOrd="0" presId="urn:microsoft.com/office/officeart/2005/8/layout/default"/>
    <dgm:cxn modelId="{86D177CE-6871-46C6-8617-92FDE99F248F}" type="presParOf" srcId="{01477D13-904E-4470-A8E8-4D7ED9F501E9}" destId="{F6F10C43-A734-43C6-89A9-6386D82DDE8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D8EA15-416C-42C4-B216-9B583A62A96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202D76D-6DED-4D8A-B4F1-7A02515A1C34}">
      <dgm:prSet/>
      <dgm:spPr/>
      <dgm:t>
        <a:bodyPr/>
        <a:lstStyle/>
        <a:p>
          <a:r>
            <a:rPr lang="it-IT"/>
            <a:t>Form di contatto</a:t>
          </a:r>
        </a:p>
      </dgm:t>
    </dgm:pt>
    <dgm:pt modelId="{B3ABC0E8-CABE-470A-8ECA-51B29CB88208}" type="parTrans" cxnId="{CFB597AF-0628-429B-BBFB-ACACD6F05C19}">
      <dgm:prSet/>
      <dgm:spPr/>
      <dgm:t>
        <a:bodyPr/>
        <a:lstStyle/>
        <a:p>
          <a:endParaRPr lang="it-IT"/>
        </a:p>
      </dgm:t>
    </dgm:pt>
    <dgm:pt modelId="{4F0CF5FC-4191-4834-B2E8-A6C2B7A9F25D}" type="sibTrans" cxnId="{CFB597AF-0628-429B-BBFB-ACACD6F05C19}">
      <dgm:prSet/>
      <dgm:spPr/>
      <dgm:t>
        <a:bodyPr/>
        <a:lstStyle/>
        <a:p>
          <a:endParaRPr lang="it-IT"/>
        </a:p>
      </dgm:t>
    </dgm:pt>
    <dgm:pt modelId="{EC4352D7-8BB3-4AAD-AE3C-3C1F5D150102}">
      <dgm:prSet/>
      <dgm:spPr/>
      <dgm:t>
        <a:bodyPr/>
        <a:lstStyle/>
        <a:p>
          <a:r>
            <a:rPr lang="it-IT"/>
            <a:t>Newsletter</a:t>
          </a:r>
        </a:p>
      </dgm:t>
    </dgm:pt>
    <dgm:pt modelId="{998FC01E-2801-4327-AFBC-859A630006C6}" type="parTrans" cxnId="{5BF26486-0B8F-4DBA-B6D5-83DBA094171D}">
      <dgm:prSet/>
      <dgm:spPr/>
      <dgm:t>
        <a:bodyPr/>
        <a:lstStyle/>
        <a:p>
          <a:endParaRPr lang="it-IT"/>
        </a:p>
      </dgm:t>
    </dgm:pt>
    <dgm:pt modelId="{8F20150E-90BC-4CE8-ABE7-1029455E8FC9}" type="sibTrans" cxnId="{5BF26486-0B8F-4DBA-B6D5-83DBA094171D}">
      <dgm:prSet/>
      <dgm:spPr/>
      <dgm:t>
        <a:bodyPr/>
        <a:lstStyle/>
        <a:p>
          <a:endParaRPr lang="it-IT"/>
        </a:p>
      </dgm:t>
    </dgm:pt>
    <dgm:pt modelId="{0A3F76DD-26BA-4899-AE46-F3E643D6773D}">
      <dgm:prSet/>
      <dgm:spPr/>
      <dgm:t>
        <a:bodyPr/>
        <a:lstStyle/>
        <a:p>
          <a:r>
            <a:rPr lang="it-IT"/>
            <a:t>Chat interattiva</a:t>
          </a:r>
        </a:p>
      </dgm:t>
    </dgm:pt>
    <dgm:pt modelId="{3DA84CE4-8F25-45E3-8855-F77D4154F9AB}" type="parTrans" cxnId="{29A98455-B468-4398-9CE4-4419A498C13F}">
      <dgm:prSet/>
      <dgm:spPr/>
      <dgm:t>
        <a:bodyPr/>
        <a:lstStyle/>
        <a:p>
          <a:endParaRPr lang="it-IT"/>
        </a:p>
      </dgm:t>
    </dgm:pt>
    <dgm:pt modelId="{787CE366-5ABD-48F7-B6F4-BAB36BE5E8C7}" type="sibTrans" cxnId="{29A98455-B468-4398-9CE4-4419A498C13F}">
      <dgm:prSet/>
      <dgm:spPr/>
      <dgm:t>
        <a:bodyPr/>
        <a:lstStyle/>
        <a:p>
          <a:endParaRPr lang="it-IT"/>
        </a:p>
      </dgm:t>
    </dgm:pt>
    <dgm:pt modelId="{7F864CAD-EE2A-4D77-84E6-DF366F11F6BC}" type="pres">
      <dgm:prSet presAssocID="{E8D8EA15-416C-42C4-B216-9B583A62A96B}" presName="diagram" presStyleCnt="0">
        <dgm:presLayoutVars>
          <dgm:dir/>
          <dgm:resizeHandles val="exact"/>
        </dgm:presLayoutVars>
      </dgm:prSet>
      <dgm:spPr/>
    </dgm:pt>
    <dgm:pt modelId="{5345D563-3798-4468-9DBF-43BD67DF256D}" type="pres">
      <dgm:prSet presAssocID="{3202D76D-6DED-4D8A-B4F1-7A02515A1C34}" presName="node" presStyleLbl="node1" presStyleIdx="0" presStyleCnt="3">
        <dgm:presLayoutVars>
          <dgm:bulletEnabled val="1"/>
        </dgm:presLayoutVars>
      </dgm:prSet>
      <dgm:spPr/>
    </dgm:pt>
    <dgm:pt modelId="{2E1343FB-1B99-4CCF-BF9B-6CC4E16916EB}" type="pres">
      <dgm:prSet presAssocID="{4F0CF5FC-4191-4834-B2E8-A6C2B7A9F25D}" presName="sibTrans" presStyleCnt="0"/>
      <dgm:spPr/>
    </dgm:pt>
    <dgm:pt modelId="{635A27F5-1678-4824-907F-39944004807D}" type="pres">
      <dgm:prSet presAssocID="{EC4352D7-8BB3-4AAD-AE3C-3C1F5D150102}" presName="node" presStyleLbl="node1" presStyleIdx="1" presStyleCnt="3">
        <dgm:presLayoutVars>
          <dgm:bulletEnabled val="1"/>
        </dgm:presLayoutVars>
      </dgm:prSet>
      <dgm:spPr/>
    </dgm:pt>
    <dgm:pt modelId="{F94761A2-71E0-440C-8444-BCD2A5E0996F}" type="pres">
      <dgm:prSet presAssocID="{8F20150E-90BC-4CE8-ABE7-1029455E8FC9}" presName="sibTrans" presStyleCnt="0"/>
      <dgm:spPr/>
    </dgm:pt>
    <dgm:pt modelId="{AA5AD54E-DA11-44DD-8844-E3082F492CB1}" type="pres">
      <dgm:prSet presAssocID="{0A3F76DD-26BA-4899-AE46-F3E643D6773D}" presName="node" presStyleLbl="node1" presStyleIdx="2" presStyleCnt="3">
        <dgm:presLayoutVars>
          <dgm:bulletEnabled val="1"/>
        </dgm:presLayoutVars>
      </dgm:prSet>
      <dgm:spPr/>
    </dgm:pt>
  </dgm:ptLst>
  <dgm:cxnLst>
    <dgm:cxn modelId="{2F5FAD04-EF84-4402-97D3-502229227F51}" type="presOf" srcId="{3202D76D-6DED-4D8A-B4F1-7A02515A1C34}" destId="{5345D563-3798-4468-9DBF-43BD67DF256D}" srcOrd="0" destOrd="0" presId="urn:microsoft.com/office/officeart/2005/8/layout/default"/>
    <dgm:cxn modelId="{29A98455-B468-4398-9CE4-4419A498C13F}" srcId="{E8D8EA15-416C-42C4-B216-9B583A62A96B}" destId="{0A3F76DD-26BA-4899-AE46-F3E643D6773D}" srcOrd="2" destOrd="0" parTransId="{3DA84CE4-8F25-45E3-8855-F77D4154F9AB}" sibTransId="{787CE366-5ABD-48F7-B6F4-BAB36BE5E8C7}"/>
    <dgm:cxn modelId="{584FEC85-BAF2-4900-B8E2-8C94072D5139}" type="presOf" srcId="{0A3F76DD-26BA-4899-AE46-F3E643D6773D}" destId="{AA5AD54E-DA11-44DD-8844-E3082F492CB1}" srcOrd="0" destOrd="0" presId="urn:microsoft.com/office/officeart/2005/8/layout/default"/>
    <dgm:cxn modelId="{5BF26486-0B8F-4DBA-B6D5-83DBA094171D}" srcId="{E8D8EA15-416C-42C4-B216-9B583A62A96B}" destId="{EC4352D7-8BB3-4AAD-AE3C-3C1F5D150102}" srcOrd="1" destOrd="0" parTransId="{998FC01E-2801-4327-AFBC-859A630006C6}" sibTransId="{8F20150E-90BC-4CE8-ABE7-1029455E8FC9}"/>
    <dgm:cxn modelId="{CFB597AF-0628-429B-BBFB-ACACD6F05C19}" srcId="{E8D8EA15-416C-42C4-B216-9B583A62A96B}" destId="{3202D76D-6DED-4D8A-B4F1-7A02515A1C34}" srcOrd="0" destOrd="0" parTransId="{B3ABC0E8-CABE-470A-8ECA-51B29CB88208}" sibTransId="{4F0CF5FC-4191-4834-B2E8-A6C2B7A9F25D}"/>
    <dgm:cxn modelId="{B243BEC8-3DA2-4E28-99BC-E4D90B68C4F4}" type="presOf" srcId="{EC4352D7-8BB3-4AAD-AE3C-3C1F5D150102}" destId="{635A27F5-1678-4824-907F-39944004807D}" srcOrd="0" destOrd="0" presId="urn:microsoft.com/office/officeart/2005/8/layout/default"/>
    <dgm:cxn modelId="{C1A521F1-E218-4C86-8D0F-944F62E5A2EB}" type="presOf" srcId="{E8D8EA15-416C-42C4-B216-9B583A62A96B}" destId="{7F864CAD-EE2A-4D77-84E6-DF366F11F6BC}" srcOrd="0" destOrd="0" presId="urn:microsoft.com/office/officeart/2005/8/layout/default"/>
    <dgm:cxn modelId="{1E14177B-B4C9-4AB7-8735-B3E09048E37E}" type="presParOf" srcId="{7F864CAD-EE2A-4D77-84E6-DF366F11F6BC}" destId="{5345D563-3798-4468-9DBF-43BD67DF256D}" srcOrd="0" destOrd="0" presId="urn:microsoft.com/office/officeart/2005/8/layout/default"/>
    <dgm:cxn modelId="{D99F0892-B6A1-487C-80A9-23EF02256215}" type="presParOf" srcId="{7F864CAD-EE2A-4D77-84E6-DF366F11F6BC}" destId="{2E1343FB-1B99-4CCF-BF9B-6CC4E16916EB}" srcOrd="1" destOrd="0" presId="urn:microsoft.com/office/officeart/2005/8/layout/default"/>
    <dgm:cxn modelId="{261501B7-254C-4E0C-8E34-D7D65DBD0ABD}" type="presParOf" srcId="{7F864CAD-EE2A-4D77-84E6-DF366F11F6BC}" destId="{635A27F5-1678-4824-907F-39944004807D}" srcOrd="2" destOrd="0" presId="urn:microsoft.com/office/officeart/2005/8/layout/default"/>
    <dgm:cxn modelId="{B5EE4368-FDCD-48C2-B0B3-C87C8FEB2794}" type="presParOf" srcId="{7F864CAD-EE2A-4D77-84E6-DF366F11F6BC}" destId="{F94761A2-71E0-440C-8444-BCD2A5E0996F}" srcOrd="3" destOrd="0" presId="urn:microsoft.com/office/officeart/2005/8/layout/default"/>
    <dgm:cxn modelId="{C77AF06B-E026-44E5-8BD4-F33C6886E79C}" type="presParOf" srcId="{7F864CAD-EE2A-4D77-84E6-DF366F11F6BC}" destId="{AA5AD54E-DA11-44DD-8844-E3082F492C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CA83F-79C8-42E3-8E53-4D2D0AB477ED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b="0" kern="1200" dirty="0"/>
            <a:t>L’insieme delle attività di marketing che utilizzano i canali web per sviluppare la propria rete commerciale, analizzare i trend di mercato, prevederne l’andamento e creare offerte sul profilo del cliente target</a:t>
          </a:r>
        </a:p>
      </dsp:txBody>
      <dsp:txXfrm>
        <a:off x="122586" y="117840"/>
        <a:ext cx="9474900" cy="37876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9C9C-0400-4191-84DE-38FB3D6CD3E0}">
      <dsp:nvSpPr>
        <dsp:cNvPr id="0" name=""/>
        <dsp:cNvSpPr/>
      </dsp:nvSpPr>
      <dsp:spPr>
        <a:xfrm>
          <a:off x="0" y="69508"/>
          <a:ext cx="9720072" cy="12467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L’inserzionista che recluta publisher (o affiliati) per promuovere il proprio business online</a:t>
          </a:r>
        </a:p>
      </dsp:txBody>
      <dsp:txXfrm>
        <a:off x="60863" y="130371"/>
        <a:ext cx="9598346" cy="1125055"/>
      </dsp:txXfrm>
    </dsp:sp>
    <dsp:sp modelId="{8AFE74FF-D692-4AE9-8831-FFC7B5658AF6}">
      <dsp:nvSpPr>
        <dsp:cNvPr id="0" name=""/>
        <dsp:cNvSpPr/>
      </dsp:nvSpPr>
      <dsp:spPr>
        <a:xfrm>
          <a:off x="0" y="1388289"/>
          <a:ext cx="9720072" cy="12467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Il publisher che partecipa al programma inserendo nel proprio sito le inserzioni pubblicitarie</a:t>
          </a:r>
        </a:p>
      </dsp:txBody>
      <dsp:txXfrm>
        <a:off x="60863" y="1449152"/>
        <a:ext cx="9598346" cy="1125055"/>
      </dsp:txXfrm>
    </dsp:sp>
    <dsp:sp modelId="{91E8846B-9D43-403B-B7C6-46CC19FFE19A}">
      <dsp:nvSpPr>
        <dsp:cNvPr id="0" name=""/>
        <dsp:cNvSpPr/>
      </dsp:nvSpPr>
      <dsp:spPr>
        <a:xfrm>
          <a:off x="0" y="2707070"/>
          <a:ext cx="9720072" cy="12467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La piattaforma di affiliazione che, facendo da intermediario, mette a disposizione tecnologia e know-how per gestire questo rapporto a livello tecnologico, consulenziale e di rendicontazione</a:t>
          </a:r>
        </a:p>
      </dsp:txBody>
      <dsp:txXfrm>
        <a:off x="60863" y="2767933"/>
        <a:ext cx="9598346" cy="11250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D19F5-82AB-42A3-BE25-61008B70350D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Big Data / Data Mining</a:t>
          </a:r>
        </a:p>
      </dsp:txBody>
      <dsp:txXfrm>
        <a:off x="1610836" y="270"/>
        <a:ext cx="3094476" cy="1856685"/>
      </dsp:txXfrm>
    </dsp:sp>
    <dsp:sp modelId="{912E0638-B34B-48DF-9A8C-A089DB89FCE1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Annunci pubblicitari che si fondono col sito</a:t>
          </a:r>
        </a:p>
      </dsp:txBody>
      <dsp:txXfrm>
        <a:off x="5014760" y="270"/>
        <a:ext cx="3094476" cy="1856685"/>
      </dsp:txXfrm>
    </dsp:sp>
    <dsp:sp modelId="{925B5F70-983B-4386-9839-39AE2244338C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Social media</a:t>
          </a:r>
        </a:p>
      </dsp:txBody>
      <dsp:txXfrm>
        <a:off x="1610836" y="2166403"/>
        <a:ext cx="3094476" cy="1856685"/>
      </dsp:txXfrm>
    </dsp:sp>
    <dsp:sp modelId="{6ACB3C19-1103-4161-8F19-74F337F69DCC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Realtà 3D</a:t>
          </a:r>
        </a:p>
      </dsp:txBody>
      <dsp:txXfrm>
        <a:off x="5014760" y="2166403"/>
        <a:ext cx="3094476" cy="18566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194B9-0D86-4515-BBBB-CD6CD17E072C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Settore molto attivo</a:t>
          </a:r>
        </a:p>
      </dsp:txBody>
      <dsp:txXfrm>
        <a:off x="0" y="37290"/>
        <a:ext cx="3037522" cy="1822513"/>
      </dsp:txXfrm>
    </dsp:sp>
    <dsp:sp modelId="{D8C59637-B043-4E8E-A809-076F4820B307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Raggiungere i propri clienti</a:t>
          </a:r>
        </a:p>
      </dsp:txBody>
      <dsp:txXfrm>
        <a:off x="3341275" y="37290"/>
        <a:ext cx="3037522" cy="1822513"/>
      </dsp:txXfrm>
    </dsp:sp>
    <dsp:sp modelId="{50E9E4E5-2082-41FC-AC8A-19A770E7E5DF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Fare network con i colleghi</a:t>
          </a:r>
        </a:p>
      </dsp:txBody>
      <dsp:txXfrm>
        <a:off x="6682550" y="37290"/>
        <a:ext cx="3037522" cy="1822513"/>
      </dsp:txXfrm>
    </dsp:sp>
    <dsp:sp modelId="{730CC8EA-7860-4BCC-8339-229E3A899A0F}">
      <dsp:nvSpPr>
        <dsp:cNvPr id="0" name=""/>
        <dsp:cNvSpPr/>
      </dsp:nvSpPr>
      <dsp:spPr>
        <a:xfrm>
          <a:off x="1670637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Fare ricerche su ogni spunto</a:t>
          </a:r>
        </a:p>
      </dsp:txBody>
      <dsp:txXfrm>
        <a:off x="1670637" y="2163556"/>
        <a:ext cx="3037522" cy="1822513"/>
      </dsp:txXfrm>
    </dsp:sp>
    <dsp:sp modelId="{77CDD21A-2A26-419B-A967-057EB3CE2690}">
      <dsp:nvSpPr>
        <dsp:cNvPr id="0" name=""/>
        <dsp:cNvSpPr/>
      </dsp:nvSpPr>
      <dsp:spPr>
        <a:xfrm>
          <a:off x="5011912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Collegare i punti</a:t>
          </a:r>
        </a:p>
      </dsp:txBody>
      <dsp:txXfrm>
        <a:off x="5011912" y="2163556"/>
        <a:ext cx="3037522" cy="18225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D946A-083E-4235-B005-0151204FF2ED}">
      <dsp:nvSpPr>
        <dsp:cNvPr id="0" name=""/>
        <dsp:cNvSpPr/>
      </dsp:nvSpPr>
      <dsp:spPr>
        <a:xfrm>
          <a:off x="0" y="1259775"/>
          <a:ext cx="9720072" cy="707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>
              <a:hlinkClick xmlns:r="http://schemas.openxmlformats.org/officeDocument/2006/relationships" r:id="rId1"/>
            </a:rPr>
            <a:t>https://learndigital.withgoogle.com/digitaltraining/tools</a:t>
          </a:r>
          <a:endParaRPr lang="it-IT" sz="3100" kern="1200"/>
        </a:p>
      </dsp:txBody>
      <dsp:txXfrm>
        <a:off x="34526" y="1294301"/>
        <a:ext cx="9651020" cy="638212"/>
      </dsp:txXfrm>
    </dsp:sp>
    <dsp:sp modelId="{E4BEF4C8-D3CC-4C50-88EB-89B5ADB32A15}">
      <dsp:nvSpPr>
        <dsp:cNvPr id="0" name=""/>
        <dsp:cNvSpPr/>
      </dsp:nvSpPr>
      <dsp:spPr>
        <a:xfrm>
          <a:off x="0" y="2056320"/>
          <a:ext cx="9720072" cy="707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>
              <a:hlinkClick xmlns:r="http://schemas.openxmlformats.org/officeDocument/2006/relationships" r:id="rId2"/>
            </a:rPr>
            <a:t>https://learndigital.withgoogle.com/digitaltraining/courses</a:t>
          </a:r>
          <a:endParaRPr lang="it-IT" sz="3100" kern="1200"/>
        </a:p>
      </dsp:txBody>
      <dsp:txXfrm>
        <a:off x="34526" y="2090846"/>
        <a:ext cx="9651020" cy="638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A14B1-5C77-4C39-8017-0026071DA7D0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Strategy Online</a:t>
          </a:r>
        </a:p>
      </dsp:txBody>
      <dsp:txXfrm>
        <a:off x="1610836" y="270"/>
        <a:ext cx="3094476" cy="1856685"/>
      </dsp:txXfrm>
    </dsp:sp>
    <dsp:sp modelId="{90907953-F4ED-4A6A-BAE4-FAF17C64E148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Digital Marketing Channels</a:t>
          </a:r>
        </a:p>
      </dsp:txBody>
      <dsp:txXfrm>
        <a:off x="5014760" y="270"/>
        <a:ext cx="3094476" cy="1856685"/>
      </dsp:txXfrm>
    </dsp:sp>
    <dsp:sp modelId="{91AB6A91-8694-49BD-9475-96BF4F0F01C1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Digital Integration</a:t>
          </a:r>
        </a:p>
      </dsp:txBody>
      <dsp:txXfrm>
        <a:off x="3312798" y="2166403"/>
        <a:ext cx="3094476" cy="1856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DB530-26E5-41B1-A04C-0050377E916F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Lanciare un nuovo brand</a:t>
          </a:r>
        </a:p>
      </dsp:txBody>
      <dsp:txXfrm>
        <a:off x="1610836" y="270"/>
        <a:ext cx="3094476" cy="1856685"/>
      </dsp:txXfrm>
    </dsp:sp>
    <dsp:sp modelId="{00B5D56A-EB7D-4F55-8CE9-2410147018CF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Riposizionare un brand già noto</a:t>
          </a:r>
        </a:p>
      </dsp:txBody>
      <dsp:txXfrm>
        <a:off x="5014760" y="270"/>
        <a:ext cx="3094476" cy="1856685"/>
      </dsp:txXfrm>
    </dsp:sp>
    <dsp:sp modelId="{1AA7C786-9E3A-4AEE-AA7F-6D29A0CCB031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Acquisire nuovi clienti online</a:t>
          </a:r>
        </a:p>
      </dsp:txBody>
      <dsp:txXfrm>
        <a:off x="1610836" y="2166403"/>
        <a:ext cx="3094476" cy="1856685"/>
      </dsp:txXfrm>
    </dsp:sp>
    <dsp:sp modelId="{4C40D07D-1293-49CE-9FBF-B429A667B247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Creare un e-commerce</a:t>
          </a:r>
        </a:p>
      </dsp:txBody>
      <dsp:txXfrm>
        <a:off x="5014760" y="2166403"/>
        <a:ext cx="3094476" cy="1856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17D1C-CB6C-466D-A1EF-45A443B57F4C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Schema di confronto sintetico dal quale ricavare i loro punti di forza e di debolezza, le best practises da tenere in considerazione e le loro strategie di contenuto e comunicazione</a:t>
          </a:r>
        </a:p>
      </dsp:txBody>
      <dsp:txXfrm>
        <a:off x="122586" y="117840"/>
        <a:ext cx="9474900" cy="3787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B5C23-9B7F-4860-A9CE-73AD79217827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Analizzare le ricerche online degli utenti relative al tuo tipo di prodotto o servizio</a:t>
          </a:r>
        </a:p>
      </dsp:txBody>
      <dsp:txXfrm>
        <a:off x="1610836" y="270"/>
        <a:ext cx="3094476" cy="1856685"/>
      </dsp:txXfrm>
    </dsp:sp>
    <dsp:sp modelId="{28EC95E1-1B9B-40C3-93B9-E6FABBA1422E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Scegliere il campo di keyword di riferimento per i contenuti</a:t>
          </a:r>
        </a:p>
      </dsp:txBody>
      <dsp:txXfrm>
        <a:off x="5014760" y="270"/>
        <a:ext cx="3094476" cy="1856685"/>
      </dsp:txXfrm>
    </dsp:sp>
    <dsp:sp modelId="{977427D3-EF42-4522-8393-06A68E85162D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Monitorare le conversazioni delle tue audience sui social media per valutare le loro opinioni sul tuo brand e sui competitor</a:t>
          </a:r>
        </a:p>
      </dsp:txBody>
      <dsp:txXfrm>
        <a:off x="3312798" y="2166403"/>
        <a:ext cx="3094476" cy="1856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4DDF1-7479-46BC-A257-EF6BF8A9A896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Google AdWords</a:t>
          </a:r>
        </a:p>
      </dsp:txBody>
      <dsp:txXfrm>
        <a:off x="0" y="37290"/>
        <a:ext cx="3037522" cy="1822513"/>
      </dsp:txXfrm>
    </dsp:sp>
    <dsp:sp modelId="{96BA7B76-C2E4-4CE5-9A7A-D9722CC87B45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Google Trends</a:t>
          </a:r>
        </a:p>
      </dsp:txBody>
      <dsp:txXfrm>
        <a:off x="3341275" y="37290"/>
        <a:ext cx="3037522" cy="1822513"/>
      </dsp:txXfrm>
    </dsp:sp>
    <dsp:sp modelId="{2E1468B5-8ECE-44B0-BD2D-DA519C2895E9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Semrush</a:t>
          </a:r>
        </a:p>
      </dsp:txBody>
      <dsp:txXfrm>
        <a:off x="6682550" y="37290"/>
        <a:ext cx="3037522" cy="1822513"/>
      </dsp:txXfrm>
    </dsp:sp>
    <dsp:sp modelId="{2ECC9E53-5587-4960-A3EF-DB68F0D1CB46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Searchmetrics</a:t>
          </a:r>
        </a:p>
      </dsp:txBody>
      <dsp:txXfrm>
        <a:off x="0" y="2163556"/>
        <a:ext cx="3037522" cy="1822513"/>
      </dsp:txXfrm>
    </dsp:sp>
    <dsp:sp modelId="{079BC194-9C4A-4297-8083-0FEFD5B24800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Social Mention</a:t>
          </a:r>
        </a:p>
      </dsp:txBody>
      <dsp:txXfrm>
        <a:off x="3341275" y="2163556"/>
        <a:ext cx="3037522" cy="1822513"/>
      </dsp:txXfrm>
    </dsp:sp>
    <dsp:sp modelId="{F67F047A-FE21-48B9-93F8-B842701A8C01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Google Alerts</a:t>
          </a:r>
        </a:p>
      </dsp:txBody>
      <dsp:txXfrm>
        <a:off x="6682550" y="2163556"/>
        <a:ext cx="3037522" cy="18225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39820-335F-4BA5-B702-129B37609C62}">
      <dsp:nvSpPr>
        <dsp:cNvPr id="0" name=""/>
        <dsp:cNvSpPr/>
      </dsp:nvSpPr>
      <dsp:spPr>
        <a:xfrm>
          <a:off x="0" y="6705"/>
          <a:ext cx="9720072" cy="1269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La scelta dei canali su cui vuoi andare a distribuire i contenuti</a:t>
          </a:r>
        </a:p>
      </dsp:txBody>
      <dsp:txXfrm>
        <a:off x="61969" y="68674"/>
        <a:ext cx="9596134" cy="1145512"/>
      </dsp:txXfrm>
    </dsp:sp>
    <dsp:sp modelId="{63021E15-DF06-43C1-A130-17717B18A32D}">
      <dsp:nvSpPr>
        <dsp:cNvPr id="0" name=""/>
        <dsp:cNvSpPr/>
      </dsp:nvSpPr>
      <dsp:spPr>
        <a:xfrm>
          <a:off x="0" y="1376955"/>
          <a:ext cx="9720072" cy="1269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La tipologia di contenuti con cui vuoi comunicare</a:t>
          </a:r>
        </a:p>
      </dsp:txBody>
      <dsp:txXfrm>
        <a:off x="61969" y="1438924"/>
        <a:ext cx="9596134" cy="1145512"/>
      </dsp:txXfrm>
    </dsp:sp>
    <dsp:sp modelId="{B8279FEA-0F3F-4D4E-8655-730B29E0E34F}">
      <dsp:nvSpPr>
        <dsp:cNvPr id="0" name=""/>
        <dsp:cNvSpPr/>
      </dsp:nvSpPr>
      <dsp:spPr>
        <a:xfrm>
          <a:off x="0" y="2747205"/>
          <a:ext cx="9720072" cy="1269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La preparazione del piano editoriale strategico e il calendario dei tempi</a:t>
          </a:r>
        </a:p>
      </dsp:txBody>
      <dsp:txXfrm>
        <a:off x="61969" y="2809174"/>
        <a:ext cx="9596134" cy="11455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269F-1CA6-4E1F-BAA4-0D4B884388E0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Ha l'obiettivo di generare nuove anagrafiche che potrebbero diventare dei potenziali clienti</a:t>
          </a:r>
        </a:p>
      </dsp:txBody>
      <dsp:txXfrm>
        <a:off x="1186" y="623437"/>
        <a:ext cx="4627476" cy="2776485"/>
      </dsp:txXfrm>
    </dsp:sp>
    <dsp:sp modelId="{F6F10C43-A734-43C6-89A9-6386D82DDE83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Consiste nel saper proporre ad un preciso target, nel giusto momento e nel giusto posto (marketing channel) dei contenuti interessanti, al fine di attrarlo e convertirlo in cliente</a:t>
          </a:r>
        </a:p>
      </dsp:txBody>
      <dsp:txXfrm>
        <a:off x="5091410" y="623437"/>
        <a:ext cx="4627476" cy="2776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5D563-3798-4468-9DBF-43BD67DF256D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Form di contatto</a:t>
          </a:r>
        </a:p>
      </dsp:txBody>
      <dsp:txXfrm>
        <a:off x="1610836" y="270"/>
        <a:ext cx="3094476" cy="1856685"/>
      </dsp:txXfrm>
    </dsp:sp>
    <dsp:sp modelId="{635A27F5-1678-4824-907F-39944004807D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Newsletter</a:t>
          </a:r>
        </a:p>
      </dsp:txBody>
      <dsp:txXfrm>
        <a:off x="5014760" y="270"/>
        <a:ext cx="3094476" cy="1856685"/>
      </dsp:txXfrm>
    </dsp:sp>
    <dsp:sp modelId="{AA5AD54E-DA11-44DD-8844-E3082F492CB1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Chat interattiva</a:t>
          </a:r>
        </a:p>
      </dsp:txBody>
      <dsp:txXfrm>
        <a:off x="3312798" y="2166403"/>
        <a:ext cx="3094476" cy="185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90E0C-D2CE-41D9-ACC9-BAE3F7FD4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Digital marketing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E575CC-2E5D-40ED-800B-0B5C681D4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Cos'è e come si usa</a:t>
            </a:r>
          </a:p>
        </p:txBody>
      </p:sp>
    </p:spTree>
    <p:extLst>
      <p:ext uri="{BB962C8B-B14F-4D97-AF65-F5344CB8AC3E}">
        <p14:creationId xmlns:p14="http://schemas.microsoft.com/office/powerpoint/2010/main" val="329679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51F00-6292-4423-8D6A-E8C3E730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Analizzare le ricerche online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3F7E277-BEEA-4F59-9376-F6C7DDEC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12483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06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BA719-1DF0-4CF5-884B-9C267E86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Analizzare le ricerche online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863127D-7838-4584-89F1-4E1EE0838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64228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40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3ABCB-6E1F-4601-B965-4A0F37A3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6. Costruire il piano editoriale dei contenuti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738934D-2256-4287-9789-ABCFDAE41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1492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1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729E0A-07ED-489E-AFC7-9DF7BD3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7. Scegliere i social media marketing</a:t>
            </a:r>
          </a:p>
        </p:txBody>
      </p:sp>
      <p:pic>
        <p:nvPicPr>
          <p:cNvPr id="3074" name="Picture 2" descr="strategia digitale">
            <a:extLst>
              <a:ext uri="{FF2B5EF4-FFF2-40B4-BE49-F238E27FC236}">
                <a16:creationId xmlns:a16="http://schemas.microsoft.com/office/drawing/2014/main" id="{CA7C6B44-851B-4EDA-B637-B1F34BC8EC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9" y="2654300"/>
            <a:ext cx="4381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6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7AE6B-DB69-4BF9-92B7-A2E51E06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8. Progettare una nuova </a:t>
            </a:r>
            <a:r>
              <a:rPr lang="it-IT" dirty="0" err="1"/>
              <a:t>lead</a:t>
            </a:r>
            <a:r>
              <a:rPr lang="it-IT" dirty="0"/>
              <a:t> generation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B207B56-684D-4928-A010-68E8F9861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8562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89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EB4B-F530-403F-AB53-16A2BE55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8. Progettare una nuova </a:t>
            </a:r>
            <a:r>
              <a:rPr lang="it-IT" dirty="0" err="1"/>
              <a:t>lead</a:t>
            </a:r>
            <a:r>
              <a:rPr lang="it-IT" dirty="0"/>
              <a:t> generation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677322A-4529-499F-9C85-0AB80B512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9527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97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DA407-2B1A-4D47-941F-08080872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9. Valutare una strategia mobile</a:t>
            </a:r>
          </a:p>
        </p:txBody>
      </p:sp>
      <p:pic>
        <p:nvPicPr>
          <p:cNvPr id="4098" name="Picture 2" descr="Digital strategy Mobile">
            <a:extLst>
              <a:ext uri="{FF2B5EF4-FFF2-40B4-BE49-F238E27FC236}">
                <a16:creationId xmlns:a16="http://schemas.microsoft.com/office/drawing/2014/main" id="{AA407B9C-E584-4524-B718-42097600E7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94" y="2286000"/>
            <a:ext cx="60577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5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591C60-F6E9-4350-8D81-0CDBE185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10. Progettare un piano di affiliazione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2C9523F-C89B-4E15-9B64-7C646B42F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4009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73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021-45D8-48D2-8686-65A8A9A3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nuovi trend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964A47A-AFB4-48CD-8ECC-76A00A11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84135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25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61F75-D65A-4C9C-B535-A5F634E1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marketing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3717FC5-39F2-437C-8038-AB55B7DA6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83282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81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CE247-CA71-4141-8C63-307573A0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il </a:t>
            </a:r>
            <a:r>
              <a:rPr lang="it-IT" dirty="0" err="1"/>
              <a:t>digital</a:t>
            </a:r>
            <a:r>
              <a:rPr lang="it-IT" dirty="0"/>
              <a:t> marketing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8F1FBFE-473D-4E90-B171-52B704530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06753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50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FBFC3-80D1-4FFE-94EE-0A3A789A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messi a disposizione da </a:t>
            </a:r>
            <a:r>
              <a:rPr lang="it-IT" dirty="0" err="1"/>
              <a:t>google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D51A098-859B-4095-BCC8-B4B858D76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16134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6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4AA03-3259-411A-89CA-986111BD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livelli fondamentali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BD467D8-EF51-4835-88A8-6DB210E21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96445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35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_marketing">
            <a:extLst>
              <a:ext uri="{FF2B5EF4-FFF2-40B4-BE49-F238E27FC236}">
                <a16:creationId xmlns:a16="http://schemas.microsoft.com/office/drawing/2014/main" id="{2BDF60BD-7A3A-4501-9D1A-7C4B5D6A8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6"/>
          <a:stretch/>
        </p:blipFill>
        <p:spPr bwMode="auto">
          <a:xfrm>
            <a:off x="3304899" y="643466"/>
            <a:ext cx="558220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0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01D27EA-DE20-44C5-ABCB-2B54BBDE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Strategia di </a:t>
            </a:r>
            <a:r>
              <a:rPr lang="it-IT" dirty="0" err="1"/>
              <a:t>digital</a:t>
            </a:r>
            <a:r>
              <a:rPr lang="it-IT" dirty="0"/>
              <a:t> marketing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E0599C-0761-4099-8AF7-C2847E208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8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D1B7A-7161-4FF8-B3B7-D578670F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Definire gli obiettivi generali del progetto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C055538-0EC6-4208-AD65-CEE561CDB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949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71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683AE-F09E-4ABE-9B94-0FC83AEE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Identificare i propri consumatori</a:t>
            </a:r>
          </a:p>
        </p:txBody>
      </p:sp>
      <p:pic>
        <p:nvPicPr>
          <p:cNvPr id="1026" name="Picture 2" descr="digital strategy">
            <a:extLst>
              <a:ext uri="{FF2B5EF4-FFF2-40B4-BE49-F238E27FC236}">
                <a16:creationId xmlns:a16="http://schemas.microsoft.com/office/drawing/2014/main" id="{017175AB-6E3A-43BA-A740-F46AD48960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08" y="2286000"/>
            <a:ext cx="740692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95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E793F-9E88-436B-9987-9D0B9995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Analizzare i concorrenti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53C627E-A7A9-4E3B-B6E2-F3F40EBEB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09032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53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8D346-5D56-44F0-8376-74C9E62A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Assegnare i ruoli al team coinvolto</a:t>
            </a:r>
          </a:p>
        </p:txBody>
      </p:sp>
      <p:pic>
        <p:nvPicPr>
          <p:cNvPr id="2050" name="Picture 2" descr="Digital Strategy come fare">
            <a:extLst>
              <a:ext uri="{FF2B5EF4-FFF2-40B4-BE49-F238E27FC236}">
                <a16:creationId xmlns:a16="http://schemas.microsoft.com/office/drawing/2014/main" id="{C27D93D7-17F3-449C-9307-D556CF7BF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16" y="2286000"/>
            <a:ext cx="621870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3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420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Integrale</vt:lpstr>
      <vt:lpstr>Digital marketing</vt:lpstr>
      <vt:lpstr>Cos'è il digital marketing</vt:lpstr>
      <vt:lpstr>Tre livelli fondamentali</vt:lpstr>
      <vt:lpstr>Presentazione standard di PowerPoint</vt:lpstr>
      <vt:lpstr>Strategia di digital marketing</vt:lpstr>
      <vt:lpstr>1. Definire gli obiettivi generali del progetto</vt:lpstr>
      <vt:lpstr>2. Identificare i propri consumatori</vt:lpstr>
      <vt:lpstr>3. Analizzare i concorrenti</vt:lpstr>
      <vt:lpstr>4. Assegnare i ruoli al team coinvolto</vt:lpstr>
      <vt:lpstr>5. Analizzare le ricerche online</vt:lpstr>
      <vt:lpstr>5. Analizzare le ricerche online</vt:lpstr>
      <vt:lpstr>6. Costruire il piano editoriale dei contenuti</vt:lpstr>
      <vt:lpstr>7. Scegliere i social media marketing</vt:lpstr>
      <vt:lpstr>8. Progettare una nuova lead generation</vt:lpstr>
      <vt:lpstr>8. Progettare una nuova lead generation</vt:lpstr>
      <vt:lpstr>9. Valutare una strategia mobile</vt:lpstr>
      <vt:lpstr>10. Progettare un piano di affiliazione</vt:lpstr>
      <vt:lpstr>I nuovi trend</vt:lpstr>
      <vt:lpstr>Digital marketing</vt:lpstr>
      <vt:lpstr>Strumenti messi a disposizione da 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by250</dc:creator>
  <cp:lastModifiedBy> </cp:lastModifiedBy>
  <cp:revision>5</cp:revision>
  <dcterms:created xsi:type="dcterms:W3CDTF">2019-04-20T12:22:12Z</dcterms:created>
  <dcterms:modified xsi:type="dcterms:W3CDTF">2019-05-27T07:56:38Z</dcterms:modified>
</cp:coreProperties>
</file>