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D3BFC-C07A-4DF9-A9A0-24B82DBB02B6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FD72A76-140A-4102-9887-C1A2B89F8882}">
      <dgm:prSet/>
      <dgm:spPr/>
      <dgm:t>
        <a:bodyPr/>
        <a:lstStyle/>
        <a:p>
          <a:r>
            <a:rPr lang="it-IT"/>
            <a:t>Pianificare un insieme di attività in un certo periodo di tempo</a:t>
          </a:r>
        </a:p>
      </dgm:t>
    </dgm:pt>
    <dgm:pt modelId="{3C28386D-91A9-4369-B7A6-B4C41B351632}" type="parTrans" cxnId="{9E26B363-1918-497E-A4A8-C568DC04BB3F}">
      <dgm:prSet/>
      <dgm:spPr/>
      <dgm:t>
        <a:bodyPr/>
        <a:lstStyle/>
        <a:p>
          <a:endParaRPr lang="it-IT"/>
        </a:p>
      </dgm:t>
    </dgm:pt>
    <dgm:pt modelId="{2F562076-B471-434D-A3CB-1114A1514A0F}" type="sibTrans" cxnId="{9E26B363-1918-497E-A4A8-C568DC04BB3F}">
      <dgm:prSet/>
      <dgm:spPr/>
      <dgm:t>
        <a:bodyPr/>
        <a:lstStyle/>
        <a:p>
          <a:endParaRPr lang="it-IT"/>
        </a:p>
      </dgm:t>
    </dgm:pt>
    <dgm:pt modelId="{6684BF59-6354-4156-8CB3-9FF09BF76D2A}" type="pres">
      <dgm:prSet presAssocID="{E43D3BFC-C07A-4DF9-A9A0-24B82DBB02B6}" presName="Name0" presStyleCnt="0">
        <dgm:presLayoutVars>
          <dgm:dir/>
          <dgm:resizeHandles val="exact"/>
        </dgm:presLayoutVars>
      </dgm:prSet>
      <dgm:spPr/>
    </dgm:pt>
    <dgm:pt modelId="{DE02669D-BFAD-4AA7-B189-1E113A87166B}" type="pres">
      <dgm:prSet presAssocID="{0FD72A76-140A-4102-9887-C1A2B89F8882}" presName="node" presStyleLbl="node1" presStyleIdx="0" presStyleCnt="1">
        <dgm:presLayoutVars>
          <dgm:bulletEnabled val="1"/>
        </dgm:presLayoutVars>
      </dgm:prSet>
      <dgm:spPr/>
    </dgm:pt>
  </dgm:ptLst>
  <dgm:cxnLst>
    <dgm:cxn modelId="{9E26B363-1918-497E-A4A8-C568DC04BB3F}" srcId="{E43D3BFC-C07A-4DF9-A9A0-24B82DBB02B6}" destId="{0FD72A76-140A-4102-9887-C1A2B89F8882}" srcOrd="0" destOrd="0" parTransId="{3C28386D-91A9-4369-B7A6-B4C41B351632}" sibTransId="{2F562076-B471-434D-A3CB-1114A1514A0F}"/>
    <dgm:cxn modelId="{B0A10E96-6CC1-4EFF-8D7E-34A9272A058B}" type="presOf" srcId="{E43D3BFC-C07A-4DF9-A9A0-24B82DBB02B6}" destId="{6684BF59-6354-4156-8CB3-9FF09BF76D2A}" srcOrd="0" destOrd="0" presId="urn:microsoft.com/office/officeart/2005/8/layout/process1"/>
    <dgm:cxn modelId="{27EDA3CA-3BCD-44A4-818F-F99F9AE3213B}" type="presOf" srcId="{0FD72A76-140A-4102-9887-C1A2B89F8882}" destId="{DE02669D-BFAD-4AA7-B189-1E113A87166B}" srcOrd="0" destOrd="0" presId="urn:microsoft.com/office/officeart/2005/8/layout/process1"/>
    <dgm:cxn modelId="{2BA5B647-683E-4339-87FE-B3FDBD5B6C6B}" type="presParOf" srcId="{6684BF59-6354-4156-8CB3-9FF09BF76D2A}" destId="{DE02669D-BFAD-4AA7-B189-1E113A8716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05B96-88CB-4BC5-B372-871E25D7FCC3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6A85CD90-508B-46FF-A7CF-0E62C1C20595}">
      <dgm:prSet/>
      <dgm:spPr/>
      <dgm:t>
        <a:bodyPr/>
        <a:lstStyle/>
        <a:p>
          <a:r>
            <a:rPr lang="it-IT"/>
            <a:t>Più alto è il livello del manager che pianifica, più il periodo di tempo è esteso</a:t>
          </a:r>
        </a:p>
      </dgm:t>
    </dgm:pt>
    <dgm:pt modelId="{E10CCE92-5709-4736-A5EE-72181FA2EA85}" type="parTrans" cxnId="{7E626F29-E0EA-4E46-B964-8746EBCC22EE}">
      <dgm:prSet/>
      <dgm:spPr/>
      <dgm:t>
        <a:bodyPr/>
        <a:lstStyle/>
        <a:p>
          <a:endParaRPr lang="it-IT"/>
        </a:p>
      </dgm:t>
    </dgm:pt>
    <dgm:pt modelId="{C2D7D7C7-13EE-4A72-A454-CE58E5636992}" type="sibTrans" cxnId="{7E626F29-E0EA-4E46-B964-8746EBCC22EE}">
      <dgm:prSet/>
      <dgm:spPr/>
      <dgm:t>
        <a:bodyPr/>
        <a:lstStyle/>
        <a:p>
          <a:endParaRPr lang="it-IT"/>
        </a:p>
      </dgm:t>
    </dgm:pt>
    <dgm:pt modelId="{F0FB070F-C81D-4ECA-869E-28423AA16A6F}" type="pres">
      <dgm:prSet presAssocID="{51D05B96-88CB-4BC5-B372-871E25D7FCC3}" presName="Name0" presStyleCnt="0">
        <dgm:presLayoutVars>
          <dgm:dir/>
          <dgm:resizeHandles val="exact"/>
        </dgm:presLayoutVars>
      </dgm:prSet>
      <dgm:spPr/>
    </dgm:pt>
    <dgm:pt modelId="{5FF85965-FB4E-4FF6-9871-DE53121E5315}" type="pres">
      <dgm:prSet presAssocID="{6A85CD90-508B-46FF-A7CF-0E62C1C20595}" presName="node" presStyleLbl="node1" presStyleIdx="0" presStyleCnt="1">
        <dgm:presLayoutVars>
          <dgm:bulletEnabled val="1"/>
        </dgm:presLayoutVars>
      </dgm:prSet>
      <dgm:spPr/>
    </dgm:pt>
  </dgm:ptLst>
  <dgm:cxnLst>
    <dgm:cxn modelId="{7E626F29-E0EA-4E46-B964-8746EBCC22EE}" srcId="{51D05B96-88CB-4BC5-B372-871E25D7FCC3}" destId="{6A85CD90-508B-46FF-A7CF-0E62C1C20595}" srcOrd="0" destOrd="0" parTransId="{E10CCE92-5709-4736-A5EE-72181FA2EA85}" sibTransId="{C2D7D7C7-13EE-4A72-A454-CE58E5636992}"/>
    <dgm:cxn modelId="{76A86AA5-7402-4A98-B651-124C47657AB4}" type="presOf" srcId="{51D05B96-88CB-4BC5-B372-871E25D7FCC3}" destId="{F0FB070F-C81D-4ECA-869E-28423AA16A6F}" srcOrd="0" destOrd="0" presId="urn:microsoft.com/office/officeart/2005/8/layout/process1"/>
    <dgm:cxn modelId="{E1B593E2-9F6B-40C0-A5AE-5CF3281D4079}" type="presOf" srcId="{6A85CD90-508B-46FF-A7CF-0E62C1C20595}" destId="{5FF85965-FB4E-4FF6-9871-DE53121E5315}" srcOrd="0" destOrd="0" presId="urn:microsoft.com/office/officeart/2005/8/layout/process1"/>
    <dgm:cxn modelId="{06F3A397-012D-40B4-80D2-C20B9AD76484}" type="presParOf" srcId="{F0FB070F-C81D-4ECA-869E-28423AA16A6F}" destId="{5FF85965-FB4E-4FF6-9871-DE53121E531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14BE4-7AE4-4F12-8CF1-21EE2944CE94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97F548E-A636-44C1-A4FA-7396A0C28D72}">
      <dgm:prSet/>
      <dgm:spPr/>
      <dgm:t>
        <a:bodyPr/>
        <a:lstStyle/>
        <a:p>
          <a:r>
            <a:rPr lang="it-IT"/>
            <a:t>Scala temporale nelle ascisse</a:t>
          </a:r>
        </a:p>
      </dgm:t>
    </dgm:pt>
    <dgm:pt modelId="{29E80D8B-1D01-401D-93FE-E14E427EBEAB}" type="parTrans" cxnId="{95242982-76CA-4A9F-9EED-987DC6500703}">
      <dgm:prSet/>
      <dgm:spPr/>
      <dgm:t>
        <a:bodyPr/>
        <a:lstStyle/>
        <a:p>
          <a:endParaRPr lang="it-IT"/>
        </a:p>
      </dgm:t>
    </dgm:pt>
    <dgm:pt modelId="{6B9C219C-906B-432C-BDEC-B4DCD8F8E64A}" type="sibTrans" cxnId="{95242982-76CA-4A9F-9EED-987DC6500703}">
      <dgm:prSet/>
      <dgm:spPr/>
      <dgm:t>
        <a:bodyPr/>
        <a:lstStyle/>
        <a:p>
          <a:endParaRPr lang="it-IT"/>
        </a:p>
      </dgm:t>
    </dgm:pt>
    <dgm:pt modelId="{C457EE72-ED9C-4086-A347-1DE8068DB17A}">
      <dgm:prSet/>
      <dgm:spPr/>
      <dgm:t>
        <a:bodyPr/>
        <a:lstStyle/>
        <a:p>
          <a:r>
            <a:rPr lang="it-IT"/>
            <a:t>Cose da fare nelle ordinate</a:t>
          </a:r>
        </a:p>
      </dgm:t>
    </dgm:pt>
    <dgm:pt modelId="{566F5DDF-7117-48C0-A829-66B435A2BA51}" type="parTrans" cxnId="{A0F83856-3472-438F-BB58-F90346606949}">
      <dgm:prSet/>
      <dgm:spPr/>
      <dgm:t>
        <a:bodyPr/>
        <a:lstStyle/>
        <a:p>
          <a:endParaRPr lang="it-IT"/>
        </a:p>
      </dgm:t>
    </dgm:pt>
    <dgm:pt modelId="{11067C36-4C35-4289-985E-40C1E0E87429}" type="sibTrans" cxnId="{A0F83856-3472-438F-BB58-F90346606949}">
      <dgm:prSet/>
      <dgm:spPr/>
      <dgm:t>
        <a:bodyPr/>
        <a:lstStyle/>
        <a:p>
          <a:endParaRPr lang="it-IT"/>
        </a:p>
      </dgm:t>
    </dgm:pt>
    <dgm:pt modelId="{5E7AF603-1A96-4CCA-A838-4C6A174CD3A4}" type="pres">
      <dgm:prSet presAssocID="{FB014BE4-7AE4-4F12-8CF1-21EE2944CE94}" presName="diagram" presStyleCnt="0">
        <dgm:presLayoutVars>
          <dgm:dir/>
          <dgm:resizeHandles val="exact"/>
        </dgm:presLayoutVars>
      </dgm:prSet>
      <dgm:spPr/>
    </dgm:pt>
    <dgm:pt modelId="{07A590C7-2B78-4E95-A92B-D555940DC4F5}" type="pres">
      <dgm:prSet presAssocID="{F97F548E-A636-44C1-A4FA-7396A0C28D72}" presName="node" presStyleLbl="node1" presStyleIdx="0" presStyleCnt="2">
        <dgm:presLayoutVars>
          <dgm:bulletEnabled val="1"/>
        </dgm:presLayoutVars>
      </dgm:prSet>
      <dgm:spPr/>
    </dgm:pt>
    <dgm:pt modelId="{C4007910-D59E-4F76-8A34-3383EC481CB1}" type="pres">
      <dgm:prSet presAssocID="{6B9C219C-906B-432C-BDEC-B4DCD8F8E64A}" presName="sibTrans" presStyleCnt="0"/>
      <dgm:spPr/>
    </dgm:pt>
    <dgm:pt modelId="{B137BCC3-A603-49CF-97E5-B713BC05B4B5}" type="pres">
      <dgm:prSet presAssocID="{C457EE72-ED9C-4086-A347-1DE8068DB17A}" presName="node" presStyleLbl="node1" presStyleIdx="1" presStyleCnt="2">
        <dgm:presLayoutVars>
          <dgm:bulletEnabled val="1"/>
        </dgm:presLayoutVars>
      </dgm:prSet>
      <dgm:spPr/>
    </dgm:pt>
  </dgm:ptLst>
  <dgm:cxnLst>
    <dgm:cxn modelId="{5FE30B2F-5ADE-4783-A800-D8D1C82256C9}" type="presOf" srcId="{F97F548E-A636-44C1-A4FA-7396A0C28D72}" destId="{07A590C7-2B78-4E95-A92B-D555940DC4F5}" srcOrd="0" destOrd="0" presId="urn:microsoft.com/office/officeart/2005/8/layout/default"/>
    <dgm:cxn modelId="{A0F83856-3472-438F-BB58-F90346606949}" srcId="{FB014BE4-7AE4-4F12-8CF1-21EE2944CE94}" destId="{C457EE72-ED9C-4086-A347-1DE8068DB17A}" srcOrd="1" destOrd="0" parTransId="{566F5DDF-7117-48C0-A829-66B435A2BA51}" sibTransId="{11067C36-4C35-4289-985E-40C1E0E87429}"/>
    <dgm:cxn modelId="{95242982-76CA-4A9F-9EED-987DC6500703}" srcId="{FB014BE4-7AE4-4F12-8CF1-21EE2944CE94}" destId="{F97F548E-A636-44C1-A4FA-7396A0C28D72}" srcOrd="0" destOrd="0" parTransId="{29E80D8B-1D01-401D-93FE-E14E427EBEAB}" sibTransId="{6B9C219C-906B-432C-BDEC-B4DCD8F8E64A}"/>
    <dgm:cxn modelId="{81FA089D-91E1-4074-B70A-42B353DA7AC6}" type="presOf" srcId="{FB014BE4-7AE4-4F12-8CF1-21EE2944CE94}" destId="{5E7AF603-1A96-4CCA-A838-4C6A174CD3A4}" srcOrd="0" destOrd="0" presId="urn:microsoft.com/office/officeart/2005/8/layout/default"/>
    <dgm:cxn modelId="{734CF6AC-7607-4C0C-A707-1E0156C86C1A}" type="presOf" srcId="{C457EE72-ED9C-4086-A347-1DE8068DB17A}" destId="{B137BCC3-A603-49CF-97E5-B713BC05B4B5}" srcOrd="0" destOrd="0" presId="urn:microsoft.com/office/officeart/2005/8/layout/default"/>
    <dgm:cxn modelId="{BB09D2D6-3F82-4269-8568-07F010DDD682}" type="presParOf" srcId="{5E7AF603-1A96-4CCA-A838-4C6A174CD3A4}" destId="{07A590C7-2B78-4E95-A92B-D555940DC4F5}" srcOrd="0" destOrd="0" presId="urn:microsoft.com/office/officeart/2005/8/layout/default"/>
    <dgm:cxn modelId="{66027A51-2DD5-4F9A-93CC-77A498232D1A}" type="presParOf" srcId="{5E7AF603-1A96-4CCA-A838-4C6A174CD3A4}" destId="{C4007910-D59E-4F76-8A34-3383EC481CB1}" srcOrd="1" destOrd="0" presId="urn:microsoft.com/office/officeart/2005/8/layout/default"/>
    <dgm:cxn modelId="{E3F4AB8D-4A1B-448A-9249-ECA1E0E7B94F}" type="presParOf" srcId="{5E7AF603-1A96-4CCA-A838-4C6A174CD3A4}" destId="{B137BCC3-A603-49CF-97E5-B713BC05B4B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CBE4C5-2489-42D3-97FA-E93E3B30C0B3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7C00023-3600-487C-A65A-F01291C62BD7}">
      <dgm:prSet/>
      <dgm:spPr/>
      <dgm:t>
        <a:bodyPr/>
        <a:lstStyle/>
        <a:p>
          <a:r>
            <a:rPr lang="it-IT"/>
            <a:t>Il tempo necessario per svolgere un compito è rappresentato visivamente sul diagramma con una barra colorata che va dalla data di inizio alla data di fine dell’attività</a:t>
          </a:r>
        </a:p>
      </dgm:t>
    </dgm:pt>
    <dgm:pt modelId="{274B3EF3-EC84-47A0-877A-8B7E73C4D7C2}" type="parTrans" cxnId="{FD24D75F-0D4A-4B46-B8FE-8F7124C88FB1}">
      <dgm:prSet/>
      <dgm:spPr/>
      <dgm:t>
        <a:bodyPr/>
        <a:lstStyle/>
        <a:p>
          <a:endParaRPr lang="it-IT"/>
        </a:p>
      </dgm:t>
    </dgm:pt>
    <dgm:pt modelId="{3206DB69-CAB3-4DFD-BFF4-9888C2AC96CB}" type="sibTrans" cxnId="{FD24D75F-0D4A-4B46-B8FE-8F7124C88FB1}">
      <dgm:prSet/>
      <dgm:spPr/>
      <dgm:t>
        <a:bodyPr/>
        <a:lstStyle/>
        <a:p>
          <a:endParaRPr lang="it-IT"/>
        </a:p>
      </dgm:t>
    </dgm:pt>
    <dgm:pt modelId="{34FEC65D-2C7A-466C-A1ED-DE2075102762}" type="pres">
      <dgm:prSet presAssocID="{ABCBE4C5-2489-42D3-97FA-E93E3B30C0B3}" presName="Name0" presStyleCnt="0">
        <dgm:presLayoutVars>
          <dgm:dir/>
          <dgm:resizeHandles val="exact"/>
        </dgm:presLayoutVars>
      </dgm:prSet>
      <dgm:spPr/>
    </dgm:pt>
    <dgm:pt modelId="{4F7C53F4-7F55-4314-82F8-04B5EF6DDAA5}" type="pres">
      <dgm:prSet presAssocID="{77C00023-3600-487C-A65A-F01291C62BD7}" presName="node" presStyleLbl="node1" presStyleIdx="0" presStyleCnt="1">
        <dgm:presLayoutVars>
          <dgm:bulletEnabled val="1"/>
        </dgm:presLayoutVars>
      </dgm:prSet>
      <dgm:spPr/>
    </dgm:pt>
  </dgm:ptLst>
  <dgm:cxnLst>
    <dgm:cxn modelId="{7962850F-B3B8-4F15-A47C-E574CDB0E7E1}" type="presOf" srcId="{77C00023-3600-487C-A65A-F01291C62BD7}" destId="{4F7C53F4-7F55-4314-82F8-04B5EF6DDAA5}" srcOrd="0" destOrd="0" presId="urn:microsoft.com/office/officeart/2005/8/layout/process1"/>
    <dgm:cxn modelId="{74474A2E-BA01-41F5-9467-36FAF834B9FC}" type="presOf" srcId="{ABCBE4C5-2489-42D3-97FA-E93E3B30C0B3}" destId="{34FEC65D-2C7A-466C-A1ED-DE2075102762}" srcOrd="0" destOrd="0" presId="urn:microsoft.com/office/officeart/2005/8/layout/process1"/>
    <dgm:cxn modelId="{FD24D75F-0D4A-4B46-B8FE-8F7124C88FB1}" srcId="{ABCBE4C5-2489-42D3-97FA-E93E3B30C0B3}" destId="{77C00023-3600-487C-A65A-F01291C62BD7}" srcOrd="0" destOrd="0" parTransId="{274B3EF3-EC84-47A0-877A-8B7E73C4D7C2}" sibTransId="{3206DB69-CAB3-4DFD-BFF4-9888C2AC96CB}"/>
    <dgm:cxn modelId="{C86CC9AE-E986-4303-9201-725C8F5E8EEF}" type="presParOf" srcId="{34FEC65D-2C7A-466C-A1ED-DE2075102762}" destId="{4F7C53F4-7F55-4314-82F8-04B5EF6DDAA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2BA02B-36D7-4C8C-B9D4-C3D3DFE1FAE9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59707F28-3514-41BA-B89A-218EA6F898A2}">
      <dgm:prSet/>
      <dgm:spPr/>
      <dgm:t>
        <a:bodyPr/>
        <a:lstStyle/>
        <a:p>
          <a:r>
            <a:rPr lang="it-IT"/>
            <a:t>Cosa si fa prima e cosa dopo</a:t>
          </a:r>
        </a:p>
      </dgm:t>
    </dgm:pt>
    <dgm:pt modelId="{06215F99-7B18-4FD4-B171-8F4115E2DFA5}" type="parTrans" cxnId="{DBA3D67C-FEEA-4DC8-9A40-042D78A80F8C}">
      <dgm:prSet/>
      <dgm:spPr/>
      <dgm:t>
        <a:bodyPr/>
        <a:lstStyle/>
        <a:p>
          <a:endParaRPr lang="it-IT"/>
        </a:p>
      </dgm:t>
    </dgm:pt>
    <dgm:pt modelId="{8922029B-0F24-40C6-A63F-48C7757C0E8D}" type="sibTrans" cxnId="{DBA3D67C-FEEA-4DC8-9A40-042D78A80F8C}">
      <dgm:prSet/>
      <dgm:spPr/>
      <dgm:t>
        <a:bodyPr/>
        <a:lstStyle/>
        <a:p>
          <a:endParaRPr lang="it-IT"/>
        </a:p>
      </dgm:t>
    </dgm:pt>
    <dgm:pt modelId="{D738A50F-730B-49ED-9B1C-71BD2CD3E55A}">
      <dgm:prSet/>
      <dgm:spPr/>
      <dgm:t>
        <a:bodyPr/>
        <a:lstStyle/>
        <a:p>
          <a:r>
            <a:rPr lang="it-IT"/>
            <a:t>Quanto manca alla scadenza</a:t>
          </a:r>
        </a:p>
      </dgm:t>
    </dgm:pt>
    <dgm:pt modelId="{ECEF40BC-AF05-4497-A745-2EB97DE49753}" type="parTrans" cxnId="{63243932-96C9-44B4-91F7-8FBB0C1A1427}">
      <dgm:prSet/>
      <dgm:spPr/>
      <dgm:t>
        <a:bodyPr/>
        <a:lstStyle/>
        <a:p>
          <a:endParaRPr lang="it-IT"/>
        </a:p>
      </dgm:t>
    </dgm:pt>
    <dgm:pt modelId="{0C5976E0-983E-4314-97C6-EDC2638A5A50}" type="sibTrans" cxnId="{63243932-96C9-44B4-91F7-8FBB0C1A1427}">
      <dgm:prSet/>
      <dgm:spPr/>
      <dgm:t>
        <a:bodyPr/>
        <a:lstStyle/>
        <a:p>
          <a:endParaRPr lang="it-IT"/>
        </a:p>
      </dgm:t>
    </dgm:pt>
    <dgm:pt modelId="{194DE20E-527E-41C8-9B04-697DF1BD5F31}">
      <dgm:prSet/>
      <dgm:spPr/>
      <dgm:t>
        <a:bodyPr/>
        <a:lstStyle/>
        <a:p>
          <a:r>
            <a:rPr lang="it-IT"/>
            <a:t>Attività dipendenti</a:t>
          </a:r>
        </a:p>
      </dgm:t>
    </dgm:pt>
    <dgm:pt modelId="{900B460C-7F49-44A3-A0D9-CBD561BAFCB4}" type="parTrans" cxnId="{22BDFABB-D9F2-4E9A-A367-9B1925A065BD}">
      <dgm:prSet/>
      <dgm:spPr/>
      <dgm:t>
        <a:bodyPr/>
        <a:lstStyle/>
        <a:p>
          <a:endParaRPr lang="it-IT"/>
        </a:p>
      </dgm:t>
    </dgm:pt>
    <dgm:pt modelId="{1EC83857-DF55-4951-8C06-9FAE6F489E48}" type="sibTrans" cxnId="{22BDFABB-D9F2-4E9A-A367-9B1925A065BD}">
      <dgm:prSet/>
      <dgm:spPr/>
      <dgm:t>
        <a:bodyPr/>
        <a:lstStyle/>
        <a:p>
          <a:endParaRPr lang="it-IT"/>
        </a:p>
      </dgm:t>
    </dgm:pt>
    <dgm:pt modelId="{C09F1E28-211E-4F3B-A09F-368CEAD561C1}" type="pres">
      <dgm:prSet presAssocID="{CD2BA02B-36D7-4C8C-B9D4-C3D3DFE1FAE9}" presName="diagram" presStyleCnt="0">
        <dgm:presLayoutVars>
          <dgm:dir/>
          <dgm:resizeHandles val="exact"/>
        </dgm:presLayoutVars>
      </dgm:prSet>
      <dgm:spPr/>
    </dgm:pt>
    <dgm:pt modelId="{005781EB-41F1-419D-8633-DEC4112AAB8E}" type="pres">
      <dgm:prSet presAssocID="{59707F28-3514-41BA-B89A-218EA6F898A2}" presName="node" presStyleLbl="node1" presStyleIdx="0" presStyleCnt="3">
        <dgm:presLayoutVars>
          <dgm:bulletEnabled val="1"/>
        </dgm:presLayoutVars>
      </dgm:prSet>
      <dgm:spPr/>
    </dgm:pt>
    <dgm:pt modelId="{B8F28DAA-74F3-478C-A236-C5E79C5ABC7C}" type="pres">
      <dgm:prSet presAssocID="{8922029B-0F24-40C6-A63F-48C7757C0E8D}" presName="sibTrans" presStyleCnt="0"/>
      <dgm:spPr/>
    </dgm:pt>
    <dgm:pt modelId="{BD6F9878-E171-4C66-9591-489E249DF4FE}" type="pres">
      <dgm:prSet presAssocID="{D738A50F-730B-49ED-9B1C-71BD2CD3E55A}" presName="node" presStyleLbl="node1" presStyleIdx="1" presStyleCnt="3">
        <dgm:presLayoutVars>
          <dgm:bulletEnabled val="1"/>
        </dgm:presLayoutVars>
      </dgm:prSet>
      <dgm:spPr/>
    </dgm:pt>
    <dgm:pt modelId="{DA5EC62F-1274-4625-B017-BF953F416C52}" type="pres">
      <dgm:prSet presAssocID="{0C5976E0-983E-4314-97C6-EDC2638A5A50}" presName="sibTrans" presStyleCnt="0"/>
      <dgm:spPr/>
    </dgm:pt>
    <dgm:pt modelId="{974B4016-9E3F-43C5-BD90-61761F03EC71}" type="pres">
      <dgm:prSet presAssocID="{194DE20E-527E-41C8-9B04-697DF1BD5F31}" presName="node" presStyleLbl="node1" presStyleIdx="2" presStyleCnt="3">
        <dgm:presLayoutVars>
          <dgm:bulletEnabled val="1"/>
        </dgm:presLayoutVars>
      </dgm:prSet>
      <dgm:spPr/>
    </dgm:pt>
  </dgm:ptLst>
  <dgm:cxnLst>
    <dgm:cxn modelId="{63243932-96C9-44B4-91F7-8FBB0C1A1427}" srcId="{CD2BA02B-36D7-4C8C-B9D4-C3D3DFE1FAE9}" destId="{D738A50F-730B-49ED-9B1C-71BD2CD3E55A}" srcOrd="1" destOrd="0" parTransId="{ECEF40BC-AF05-4497-A745-2EB97DE49753}" sibTransId="{0C5976E0-983E-4314-97C6-EDC2638A5A50}"/>
    <dgm:cxn modelId="{47C21836-39BE-43E6-95A3-BF519AE1AC21}" type="presOf" srcId="{D738A50F-730B-49ED-9B1C-71BD2CD3E55A}" destId="{BD6F9878-E171-4C66-9591-489E249DF4FE}" srcOrd="0" destOrd="0" presId="urn:microsoft.com/office/officeart/2005/8/layout/default"/>
    <dgm:cxn modelId="{DC03B040-DD07-42BC-A74D-D5177327C5F5}" type="presOf" srcId="{194DE20E-527E-41C8-9B04-697DF1BD5F31}" destId="{974B4016-9E3F-43C5-BD90-61761F03EC71}" srcOrd="0" destOrd="0" presId="urn:microsoft.com/office/officeart/2005/8/layout/default"/>
    <dgm:cxn modelId="{5FBE2C61-D2D7-414A-BC84-FEFB843EB04A}" type="presOf" srcId="{CD2BA02B-36D7-4C8C-B9D4-C3D3DFE1FAE9}" destId="{C09F1E28-211E-4F3B-A09F-368CEAD561C1}" srcOrd="0" destOrd="0" presId="urn:microsoft.com/office/officeart/2005/8/layout/default"/>
    <dgm:cxn modelId="{3BA4C349-A314-4052-AE84-88550F60D1E9}" type="presOf" srcId="{59707F28-3514-41BA-B89A-218EA6F898A2}" destId="{005781EB-41F1-419D-8633-DEC4112AAB8E}" srcOrd="0" destOrd="0" presId="urn:microsoft.com/office/officeart/2005/8/layout/default"/>
    <dgm:cxn modelId="{DBA3D67C-FEEA-4DC8-9A40-042D78A80F8C}" srcId="{CD2BA02B-36D7-4C8C-B9D4-C3D3DFE1FAE9}" destId="{59707F28-3514-41BA-B89A-218EA6F898A2}" srcOrd="0" destOrd="0" parTransId="{06215F99-7B18-4FD4-B171-8F4115E2DFA5}" sibTransId="{8922029B-0F24-40C6-A63F-48C7757C0E8D}"/>
    <dgm:cxn modelId="{22BDFABB-D9F2-4E9A-A367-9B1925A065BD}" srcId="{CD2BA02B-36D7-4C8C-B9D4-C3D3DFE1FAE9}" destId="{194DE20E-527E-41C8-9B04-697DF1BD5F31}" srcOrd="2" destOrd="0" parTransId="{900B460C-7F49-44A3-A0D9-CBD561BAFCB4}" sibTransId="{1EC83857-DF55-4951-8C06-9FAE6F489E48}"/>
    <dgm:cxn modelId="{E0F464F9-AE85-43EE-B8E8-D36248A2B2D2}" type="presParOf" srcId="{C09F1E28-211E-4F3B-A09F-368CEAD561C1}" destId="{005781EB-41F1-419D-8633-DEC4112AAB8E}" srcOrd="0" destOrd="0" presId="urn:microsoft.com/office/officeart/2005/8/layout/default"/>
    <dgm:cxn modelId="{5128130D-B41D-4BA1-AB64-C9B8ED65E307}" type="presParOf" srcId="{C09F1E28-211E-4F3B-A09F-368CEAD561C1}" destId="{B8F28DAA-74F3-478C-A236-C5E79C5ABC7C}" srcOrd="1" destOrd="0" presId="urn:microsoft.com/office/officeart/2005/8/layout/default"/>
    <dgm:cxn modelId="{B6B941A3-77F8-4EA1-9C8C-3177B0514F63}" type="presParOf" srcId="{C09F1E28-211E-4F3B-A09F-368CEAD561C1}" destId="{BD6F9878-E171-4C66-9591-489E249DF4FE}" srcOrd="2" destOrd="0" presId="urn:microsoft.com/office/officeart/2005/8/layout/default"/>
    <dgm:cxn modelId="{CDB1519B-3D11-40BC-BEF0-54B043747C26}" type="presParOf" srcId="{C09F1E28-211E-4F3B-A09F-368CEAD561C1}" destId="{DA5EC62F-1274-4625-B017-BF953F416C52}" srcOrd="3" destOrd="0" presId="urn:microsoft.com/office/officeart/2005/8/layout/default"/>
    <dgm:cxn modelId="{42F36ED9-362D-4FE0-A4F1-BF1F720790EE}" type="presParOf" srcId="{C09F1E28-211E-4F3B-A09F-368CEAD561C1}" destId="{974B4016-9E3F-43C5-BD90-61761F03EC7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48A5D9-FB51-4526-B449-33F35BA51D7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9D9C490-9503-4657-8E9D-83E66D16D8AC}">
      <dgm:prSet/>
      <dgm:spPr/>
      <dgm:t>
        <a:bodyPr/>
        <a:lstStyle/>
        <a:p>
          <a:r>
            <a:rPr lang="it-IT"/>
            <a:t>Il diagramma serve a tenere sotto controllo lo svolgersi tempestivo di un insieme di attività</a:t>
          </a:r>
        </a:p>
      </dgm:t>
    </dgm:pt>
    <dgm:pt modelId="{A9610492-2EF6-4DAA-8FB7-B8AB19976B9A}" type="parTrans" cxnId="{3A491D5C-AA89-4116-8062-1E76AD6F8A85}">
      <dgm:prSet/>
      <dgm:spPr/>
      <dgm:t>
        <a:bodyPr/>
        <a:lstStyle/>
        <a:p>
          <a:endParaRPr lang="it-IT"/>
        </a:p>
      </dgm:t>
    </dgm:pt>
    <dgm:pt modelId="{FC343449-B0A5-4379-A5CB-D5B668F9AB19}" type="sibTrans" cxnId="{3A491D5C-AA89-4116-8062-1E76AD6F8A85}">
      <dgm:prSet/>
      <dgm:spPr/>
      <dgm:t>
        <a:bodyPr/>
        <a:lstStyle/>
        <a:p>
          <a:endParaRPr lang="it-IT"/>
        </a:p>
      </dgm:t>
    </dgm:pt>
    <dgm:pt modelId="{8B35C9D1-B6BF-4539-BCD5-B264CE418577}" type="pres">
      <dgm:prSet presAssocID="{2F48A5D9-FB51-4526-B449-33F35BA51D75}" presName="Name0" presStyleCnt="0">
        <dgm:presLayoutVars>
          <dgm:dir/>
          <dgm:resizeHandles val="exact"/>
        </dgm:presLayoutVars>
      </dgm:prSet>
      <dgm:spPr/>
    </dgm:pt>
    <dgm:pt modelId="{10720426-276E-4C82-A109-55616E994BA0}" type="pres">
      <dgm:prSet presAssocID="{39D9C490-9503-4657-8E9D-83E66D16D8AC}" presName="node" presStyleLbl="node1" presStyleIdx="0" presStyleCnt="1">
        <dgm:presLayoutVars>
          <dgm:bulletEnabled val="1"/>
        </dgm:presLayoutVars>
      </dgm:prSet>
      <dgm:spPr/>
    </dgm:pt>
  </dgm:ptLst>
  <dgm:cxnLst>
    <dgm:cxn modelId="{3A491D5C-AA89-4116-8062-1E76AD6F8A85}" srcId="{2F48A5D9-FB51-4526-B449-33F35BA51D75}" destId="{39D9C490-9503-4657-8E9D-83E66D16D8AC}" srcOrd="0" destOrd="0" parTransId="{A9610492-2EF6-4DAA-8FB7-B8AB19976B9A}" sibTransId="{FC343449-B0A5-4379-A5CB-D5B668F9AB19}"/>
    <dgm:cxn modelId="{4B5FF799-6924-4284-9758-4145CE31939D}" type="presOf" srcId="{39D9C490-9503-4657-8E9D-83E66D16D8AC}" destId="{10720426-276E-4C82-A109-55616E994BA0}" srcOrd="0" destOrd="0" presId="urn:microsoft.com/office/officeart/2005/8/layout/process1"/>
    <dgm:cxn modelId="{C727BACF-325E-40EE-A675-BA27FC9D6FCD}" type="presOf" srcId="{2F48A5D9-FB51-4526-B449-33F35BA51D75}" destId="{8B35C9D1-B6BF-4539-BCD5-B264CE418577}" srcOrd="0" destOrd="0" presId="urn:microsoft.com/office/officeart/2005/8/layout/process1"/>
    <dgm:cxn modelId="{B8FFBBCE-9343-4F4F-998D-EC460C90E64F}" type="presParOf" srcId="{8B35C9D1-B6BF-4539-BCD5-B264CE418577}" destId="{10720426-276E-4C82-A109-55616E994BA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2669D-BFAD-4AA7-B189-1E113A87166B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Pianificare un insieme di attività in un certo periodo di tempo</a:t>
          </a:r>
        </a:p>
      </dsp:txBody>
      <dsp:txXfrm>
        <a:off x="122586" y="117840"/>
        <a:ext cx="9474900" cy="378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85965-FB4E-4FF6-9871-DE53121E5315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Più alto è il livello del manager che pianifica, più il periodo di tempo è esteso</a:t>
          </a:r>
        </a:p>
      </dsp:txBody>
      <dsp:txXfrm>
        <a:off x="122586" y="117840"/>
        <a:ext cx="9474900" cy="3787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590C7-2B78-4E95-A92B-D555940DC4F5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Scala temporale nelle ascisse</a:t>
          </a:r>
        </a:p>
      </dsp:txBody>
      <dsp:txXfrm>
        <a:off x="1186" y="623437"/>
        <a:ext cx="4627476" cy="2776485"/>
      </dsp:txXfrm>
    </dsp:sp>
    <dsp:sp modelId="{B137BCC3-A603-49CF-97E5-B713BC05B4B5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100" kern="1200"/>
            <a:t>Cose da fare nelle ordinate</a:t>
          </a:r>
        </a:p>
      </dsp:txBody>
      <dsp:txXfrm>
        <a:off x="5091410" y="623437"/>
        <a:ext cx="4627476" cy="2776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53F4-7F55-4314-82F8-04B5EF6DDAA5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Il tempo necessario per svolgere un compito è rappresentato visivamente sul diagramma con una barra colorata che va dalla data di inizio alla data di fine dell’attività</a:t>
          </a:r>
        </a:p>
      </dsp:txBody>
      <dsp:txXfrm>
        <a:off x="122586" y="117840"/>
        <a:ext cx="9474900" cy="3787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781EB-41F1-419D-8633-DEC4112AAB8E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Cosa si fa prima e cosa dopo</a:t>
          </a:r>
        </a:p>
      </dsp:txBody>
      <dsp:txXfrm>
        <a:off x="1610836" y="270"/>
        <a:ext cx="3094476" cy="1856685"/>
      </dsp:txXfrm>
    </dsp:sp>
    <dsp:sp modelId="{BD6F9878-E171-4C66-9591-489E249DF4FE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Quanto manca alla scadenza</a:t>
          </a:r>
        </a:p>
      </dsp:txBody>
      <dsp:txXfrm>
        <a:off x="5014760" y="270"/>
        <a:ext cx="3094476" cy="1856685"/>
      </dsp:txXfrm>
    </dsp:sp>
    <dsp:sp modelId="{974B4016-9E3F-43C5-BD90-61761F03EC71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/>
            <a:t>Attività dipendenti</a:t>
          </a:r>
        </a:p>
      </dsp:txBody>
      <dsp:txXfrm>
        <a:off x="3312798" y="2166403"/>
        <a:ext cx="3094476" cy="18566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0426-276E-4C82-A109-55616E994BA0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Il diagramma serve a tenere sotto controllo lo svolgersi tempestivo di un insieme di attività</a:t>
          </a:r>
        </a:p>
      </dsp:txBody>
      <dsp:txXfrm>
        <a:off x="122586" y="117840"/>
        <a:ext cx="9474900" cy="378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BE654-9800-4AF5-B95D-91636E05B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Diagramma di </a:t>
            </a:r>
            <a:r>
              <a:rPr lang="it-IT" dirty="0" err="1"/>
              <a:t>gantt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B05F4F9-3EF8-400C-A0E3-A01C67B33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19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umbertosantucci.it/wordpress/wp-content/uploads/2014/01/gantino.png">
            <a:extLst>
              <a:ext uri="{FF2B5EF4-FFF2-40B4-BE49-F238E27FC236}">
                <a16:creationId xmlns:a16="http://schemas.microsoft.com/office/drawing/2014/main" id="{34896A9C-4B5A-4286-B91D-3B760B69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7" y="375732"/>
            <a:ext cx="10170786" cy="610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2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8560C-F3D5-4903-B6D7-54686925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5C49A-11AD-45B4-B260-D2E605109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42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F7F47F9-2C50-461F-A9B5-D100EDE3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Concerto rock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F3C0087-929F-4EA6-BF0C-661940A5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 promotori di un evento rock devono svolgere le attività per organizzare un concerto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02D05AE-C6EE-4679-8B16-CB29BD1D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52" y="640080"/>
            <a:ext cx="7705091" cy="330645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19E7C-8C51-4CF6-9B04-0EA28F0A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cosa serve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8E5786B-AB90-4E59-9EF6-6879B5F42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90336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99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24479-746E-44E1-A233-BB9EEB09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base al livello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DDFF606-1B94-44E6-811A-4A6B78D19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38250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2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isultati immagini per diagramma di gantt">
            <a:extLst>
              <a:ext uri="{FF2B5EF4-FFF2-40B4-BE49-F238E27FC236}">
                <a16:creationId xmlns:a16="http://schemas.microsoft.com/office/drawing/2014/main" id="{77F0676E-C66A-4E92-B692-797C292D5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r="467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4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ultati immagini per diagramma di gantt">
            <a:extLst>
              <a:ext uri="{FF2B5EF4-FFF2-40B4-BE49-F238E27FC236}">
                <a16:creationId xmlns:a16="http://schemas.microsoft.com/office/drawing/2014/main" id="{32EBEC61-25F3-4FA2-B504-6A586DE25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0"/>
            <a:ext cx="11210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2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2E384-E18A-4903-ABA6-A05F2B8D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37C60E2-7795-4462-9B26-ADF87E4FF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47805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320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EB5584-E53C-4BC2-9C8A-7F1FDB0E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Indicazione del compito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E2FE9C8-ACDE-4BF4-9310-581C24709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22802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61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EF572-A0A2-48B9-878D-FD25E367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indica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BE6DA95-A5A3-469D-995D-0C775A79A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17543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28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FE0BF-E953-44F0-ABDB-5F887AB0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è stato creato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78B5B70-0576-4486-80B4-6E1C72EB0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193903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668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Integrale</vt:lpstr>
      <vt:lpstr>Diagramma di gantt</vt:lpstr>
      <vt:lpstr>A cosa serve</vt:lpstr>
      <vt:lpstr>In base al livello</vt:lpstr>
      <vt:lpstr>Presentazione standard di PowerPoint</vt:lpstr>
      <vt:lpstr>Presentazione standard di PowerPoint</vt:lpstr>
      <vt:lpstr>struttura</vt:lpstr>
      <vt:lpstr>Indicazione del compito</vt:lpstr>
      <vt:lpstr>Cosa indica</vt:lpstr>
      <vt:lpstr>Perché è stato creato</vt:lpstr>
      <vt:lpstr>Presentazione standard di PowerPoint</vt:lpstr>
      <vt:lpstr>esercizio</vt:lpstr>
      <vt:lpstr>Concerto rock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Diagramma di gantt</dc:title>
  <dc:creator>by250</dc:creator>
  <cp:lastModifiedBy>by250</cp:lastModifiedBy>
  <cp:revision>1</cp:revision>
  <dcterms:created xsi:type="dcterms:W3CDTF">2019-04-20T12:41:39Z</dcterms:created>
  <dcterms:modified xsi:type="dcterms:W3CDTF">2019-04-20T12:41:50Z</dcterms:modified>
</cp:coreProperties>
</file>