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  <p:sldMasterId id="2147483864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89" autoAdjust="0"/>
  </p:normalViewPr>
  <p:slideViewPr>
    <p:cSldViewPr snapToGrid="0">
      <p:cViewPr varScale="1">
        <p:scale>
          <a:sx n="104" d="100"/>
          <a:sy n="104" d="100"/>
        </p:scale>
        <p:origin x="138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1D732-7F71-4AF9-A6E5-77366F3EF67A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021BA6-8C52-4BDE-8C42-873FDD5C91AF}">
      <dgm:prSet/>
      <dgm:spPr/>
      <dgm:t>
        <a:bodyPr/>
        <a:lstStyle/>
        <a:p>
          <a:r>
            <a:rPr lang="it-IT"/>
            <a:t>Esprime l'algoritmo del programma tradotto nel linguaggio di programmazione</a:t>
          </a:r>
          <a:endParaRPr lang="en-US"/>
        </a:p>
      </dgm:t>
    </dgm:pt>
    <dgm:pt modelId="{B4582C7C-6475-4944-8849-F67D936F4DFA}" type="parTrans" cxnId="{52FEC5D0-0A4D-44D2-823E-D5536FC76DFB}">
      <dgm:prSet/>
      <dgm:spPr/>
      <dgm:t>
        <a:bodyPr/>
        <a:lstStyle/>
        <a:p>
          <a:endParaRPr lang="en-US"/>
        </a:p>
      </dgm:t>
    </dgm:pt>
    <dgm:pt modelId="{636DC381-B4F2-4580-BD05-428E51F8996C}" type="sibTrans" cxnId="{52FEC5D0-0A4D-44D2-823E-D5536FC76DFB}">
      <dgm:prSet/>
      <dgm:spPr/>
      <dgm:t>
        <a:bodyPr/>
        <a:lstStyle/>
        <a:p>
          <a:endParaRPr lang="en-US"/>
        </a:p>
      </dgm:t>
    </dgm:pt>
    <dgm:pt modelId="{42E5C415-8C27-4D8B-960E-F0343B52B3EF}">
      <dgm:prSet/>
      <dgm:spPr/>
      <dgm:t>
        <a:bodyPr/>
        <a:lstStyle/>
        <a:p>
          <a:r>
            <a:rPr lang="it-IT"/>
            <a:t>Contiene le istruzioni da eseguire e (spesso) alcuni dati noti e costanti</a:t>
          </a:r>
          <a:endParaRPr lang="en-US"/>
        </a:p>
      </dgm:t>
    </dgm:pt>
    <dgm:pt modelId="{5ED7CA4A-7991-47F2-BC37-18BAE2A068B8}" type="parTrans" cxnId="{2436F99C-65C2-4437-B9CD-B8CD570585CE}">
      <dgm:prSet/>
      <dgm:spPr/>
      <dgm:t>
        <a:bodyPr/>
        <a:lstStyle/>
        <a:p>
          <a:endParaRPr lang="en-US"/>
        </a:p>
      </dgm:t>
    </dgm:pt>
    <dgm:pt modelId="{72F7EA4F-B750-4DBD-86A5-0FC71FB821EC}" type="sibTrans" cxnId="{2436F99C-65C2-4437-B9CD-B8CD570585CE}">
      <dgm:prSet/>
      <dgm:spPr/>
      <dgm:t>
        <a:bodyPr/>
        <a:lstStyle/>
        <a:p>
          <a:endParaRPr lang="en-US"/>
        </a:p>
      </dgm:t>
    </dgm:pt>
    <dgm:pt modelId="{E0D384BC-0BA9-4A33-9BB4-737D7EE1B031}">
      <dgm:prSet/>
      <dgm:spPr/>
      <dgm:t>
        <a:bodyPr/>
        <a:lstStyle/>
        <a:p>
          <a:r>
            <a:rPr lang="it-IT"/>
            <a:t>Attraverso editor di testo</a:t>
          </a:r>
          <a:endParaRPr lang="en-US"/>
        </a:p>
      </dgm:t>
    </dgm:pt>
    <dgm:pt modelId="{FBF868BF-4D5C-4CFD-BA09-FA4175A54205}" type="parTrans" cxnId="{62D9EC81-6546-47B3-A565-EF015ED7FC48}">
      <dgm:prSet/>
      <dgm:spPr/>
      <dgm:t>
        <a:bodyPr/>
        <a:lstStyle/>
        <a:p>
          <a:endParaRPr lang="en-US"/>
        </a:p>
      </dgm:t>
    </dgm:pt>
    <dgm:pt modelId="{A2424CDE-BAD3-4E33-A8BC-735351B1C035}" type="sibTrans" cxnId="{62D9EC81-6546-47B3-A565-EF015ED7FC48}">
      <dgm:prSet/>
      <dgm:spPr/>
      <dgm:t>
        <a:bodyPr/>
        <a:lstStyle/>
        <a:p>
          <a:endParaRPr lang="en-US"/>
        </a:p>
      </dgm:t>
    </dgm:pt>
    <dgm:pt modelId="{8CD0556B-FA1D-43D6-908A-5133D5943BDC}">
      <dgm:prSet/>
      <dgm:spPr/>
      <dgm:t>
        <a:bodyPr/>
        <a:lstStyle/>
        <a:p>
          <a:r>
            <a:rPr lang="it-IT"/>
            <a:t>IDE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dato editor che è in grado di lavorare a stretto contatto con gli altri strumenti di lavoro </a:t>
          </a:r>
          <a:endParaRPr lang="en-US"/>
        </a:p>
      </dgm:t>
    </dgm:pt>
    <dgm:pt modelId="{EF0E3B1B-2B4D-4C85-8959-60BDA83839FE}" type="parTrans" cxnId="{4381189C-9984-45BE-9FE9-38E2EA338580}">
      <dgm:prSet/>
      <dgm:spPr/>
      <dgm:t>
        <a:bodyPr/>
        <a:lstStyle/>
        <a:p>
          <a:endParaRPr lang="en-US"/>
        </a:p>
      </dgm:t>
    </dgm:pt>
    <dgm:pt modelId="{145F1323-7254-4413-997E-96AFBBE51BED}" type="sibTrans" cxnId="{4381189C-9984-45BE-9FE9-38E2EA338580}">
      <dgm:prSet/>
      <dgm:spPr/>
      <dgm:t>
        <a:bodyPr/>
        <a:lstStyle/>
        <a:p>
          <a:endParaRPr lang="en-US"/>
        </a:p>
      </dgm:t>
    </dgm:pt>
    <dgm:pt modelId="{5796C542-A978-40F9-B3AC-F78C13FF7D8F}" type="pres">
      <dgm:prSet presAssocID="{0DF1D732-7F71-4AF9-A6E5-77366F3EF67A}" presName="vert0" presStyleCnt="0">
        <dgm:presLayoutVars>
          <dgm:dir/>
          <dgm:animOne val="branch"/>
          <dgm:animLvl val="lvl"/>
        </dgm:presLayoutVars>
      </dgm:prSet>
      <dgm:spPr/>
    </dgm:pt>
    <dgm:pt modelId="{1839195F-2EDB-43A6-A515-22369D890082}" type="pres">
      <dgm:prSet presAssocID="{0A021BA6-8C52-4BDE-8C42-873FDD5C91AF}" presName="thickLine" presStyleLbl="alignNode1" presStyleIdx="0" presStyleCnt="4"/>
      <dgm:spPr/>
    </dgm:pt>
    <dgm:pt modelId="{473D21A6-5035-458F-84AF-62937B196E93}" type="pres">
      <dgm:prSet presAssocID="{0A021BA6-8C52-4BDE-8C42-873FDD5C91AF}" presName="horz1" presStyleCnt="0"/>
      <dgm:spPr/>
    </dgm:pt>
    <dgm:pt modelId="{03A19B4B-2998-4933-9B0B-6F8FEB9652F5}" type="pres">
      <dgm:prSet presAssocID="{0A021BA6-8C52-4BDE-8C42-873FDD5C91AF}" presName="tx1" presStyleLbl="revTx" presStyleIdx="0" presStyleCnt="4"/>
      <dgm:spPr/>
    </dgm:pt>
    <dgm:pt modelId="{6CAC7663-9A72-40F0-9A75-A3DAB96A93CE}" type="pres">
      <dgm:prSet presAssocID="{0A021BA6-8C52-4BDE-8C42-873FDD5C91AF}" presName="vert1" presStyleCnt="0"/>
      <dgm:spPr/>
    </dgm:pt>
    <dgm:pt modelId="{E4452285-17FF-4F40-A7EC-2E7A731E1154}" type="pres">
      <dgm:prSet presAssocID="{42E5C415-8C27-4D8B-960E-F0343B52B3EF}" presName="thickLine" presStyleLbl="alignNode1" presStyleIdx="1" presStyleCnt="4"/>
      <dgm:spPr/>
    </dgm:pt>
    <dgm:pt modelId="{8E8D4A33-7736-4CBB-B602-A8403F195DBB}" type="pres">
      <dgm:prSet presAssocID="{42E5C415-8C27-4D8B-960E-F0343B52B3EF}" presName="horz1" presStyleCnt="0"/>
      <dgm:spPr/>
    </dgm:pt>
    <dgm:pt modelId="{73A8CFBD-C7CE-404C-83D7-E7D2467F1F88}" type="pres">
      <dgm:prSet presAssocID="{42E5C415-8C27-4D8B-960E-F0343B52B3EF}" presName="tx1" presStyleLbl="revTx" presStyleIdx="1" presStyleCnt="4"/>
      <dgm:spPr/>
    </dgm:pt>
    <dgm:pt modelId="{B98EB3AA-86D0-44B9-A62A-96174400C30F}" type="pres">
      <dgm:prSet presAssocID="{42E5C415-8C27-4D8B-960E-F0343B52B3EF}" presName="vert1" presStyleCnt="0"/>
      <dgm:spPr/>
    </dgm:pt>
    <dgm:pt modelId="{34BD3A41-7075-4834-8ABB-C8CE37362EE0}" type="pres">
      <dgm:prSet presAssocID="{E0D384BC-0BA9-4A33-9BB4-737D7EE1B031}" presName="thickLine" presStyleLbl="alignNode1" presStyleIdx="2" presStyleCnt="4"/>
      <dgm:spPr/>
    </dgm:pt>
    <dgm:pt modelId="{1A047055-087D-45AD-A196-5AC6C0D1C812}" type="pres">
      <dgm:prSet presAssocID="{E0D384BC-0BA9-4A33-9BB4-737D7EE1B031}" presName="horz1" presStyleCnt="0"/>
      <dgm:spPr/>
    </dgm:pt>
    <dgm:pt modelId="{A8728079-37BC-4955-AE3D-7B7D87EA0C64}" type="pres">
      <dgm:prSet presAssocID="{E0D384BC-0BA9-4A33-9BB4-737D7EE1B031}" presName="tx1" presStyleLbl="revTx" presStyleIdx="2" presStyleCnt="4"/>
      <dgm:spPr/>
    </dgm:pt>
    <dgm:pt modelId="{F273BAFD-FEC1-4F9A-B27D-509BC362FA97}" type="pres">
      <dgm:prSet presAssocID="{E0D384BC-0BA9-4A33-9BB4-737D7EE1B031}" presName="vert1" presStyleCnt="0"/>
      <dgm:spPr/>
    </dgm:pt>
    <dgm:pt modelId="{7EE5638D-2CD8-4C73-AE97-E70F2F5A8602}" type="pres">
      <dgm:prSet presAssocID="{8CD0556B-FA1D-43D6-908A-5133D5943BDC}" presName="thickLine" presStyleLbl="alignNode1" presStyleIdx="3" presStyleCnt="4"/>
      <dgm:spPr/>
    </dgm:pt>
    <dgm:pt modelId="{19DDED1E-BB2D-4139-8BE3-869B8AD158FD}" type="pres">
      <dgm:prSet presAssocID="{8CD0556B-FA1D-43D6-908A-5133D5943BDC}" presName="horz1" presStyleCnt="0"/>
      <dgm:spPr/>
    </dgm:pt>
    <dgm:pt modelId="{332C1984-AFD8-476B-B388-9F2D03A492FF}" type="pres">
      <dgm:prSet presAssocID="{8CD0556B-FA1D-43D6-908A-5133D5943BDC}" presName="tx1" presStyleLbl="revTx" presStyleIdx="3" presStyleCnt="4"/>
      <dgm:spPr/>
    </dgm:pt>
    <dgm:pt modelId="{F8D9713D-5BF1-4D48-9602-ED418033A0DA}" type="pres">
      <dgm:prSet presAssocID="{8CD0556B-FA1D-43D6-908A-5133D5943BDC}" presName="vert1" presStyleCnt="0"/>
      <dgm:spPr/>
    </dgm:pt>
  </dgm:ptLst>
  <dgm:cxnLst>
    <dgm:cxn modelId="{C362AF5B-F5A6-46A8-887E-3A02DAB34A0C}" type="presOf" srcId="{8CD0556B-FA1D-43D6-908A-5133D5943BDC}" destId="{332C1984-AFD8-476B-B388-9F2D03A492FF}" srcOrd="0" destOrd="0" presId="urn:microsoft.com/office/officeart/2008/layout/LinedList"/>
    <dgm:cxn modelId="{9815466D-F339-4E5B-BE25-E3204279CA56}" type="presOf" srcId="{42E5C415-8C27-4D8B-960E-F0343B52B3EF}" destId="{73A8CFBD-C7CE-404C-83D7-E7D2467F1F88}" srcOrd="0" destOrd="0" presId="urn:microsoft.com/office/officeart/2008/layout/LinedList"/>
    <dgm:cxn modelId="{DCF68355-05D7-448C-B842-F9613FF830E6}" type="presOf" srcId="{0A021BA6-8C52-4BDE-8C42-873FDD5C91AF}" destId="{03A19B4B-2998-4933-9B0B-6F8FEB9652F5}" srcOrd="0" destOrd="0" presId="urn:microsoft.com/office/officeart/2008/layout/LinedList"/>
    <dgm:cxn modelId="{62D9EC81-6546-47B3-A565-EF015ED7FC48}" srcId="{0DF1D732-7F71-4AF9-A6E5-77366F3EF67A}" destId="{E0D384BC-0BA9-4A33-9BB4-737D7EE1B031}" srcOrd="2" destOrd="0" parTransId="{FBF868BF-4D5C-4CFD-BA09-FA4175A54205}" sibTransId="{A2424CDE-BAD3-4E33-A8BC-735351B1C035}"/>
    <dgm:cxn modelId="{4381189C-9984-45BE-9FE9-38E2EA338580}" srcId="{0DF1D732-7F71-4AF9-A6E5-77366F3EF67A}" destId="{8CD0556B-FA1D-43D6-908A-5133D5943BDC}" srcOrd="3" destOrd="0" parTransId="{EF0E3B1B-2B4D-4C85-8959-60BDA83839FE}" sibTransId="{145F1323-7254-4413-997E-96AFBBE51BED}"/>
    <dgm:cxn modelId="{2436F99C-65C2-4437-B9CD-B8CD570585CE}" srcId="{0DF1D732-7F71-4AF9-A6E5-77366F3EF67A}" destId="{42E5C415-8C27-4D8B-960E-F0343B52B3EF}" srcOrd="1" destOrd="0" parTransId="{5ED7CA4A-7991-47F2-BC37-18BAE2A068B8}" sibTransId="{72F7EA4F-B750-4DBD-86A5-0FC71FB821EC}"/>
    <dgm:cxn modelId="{594965A7-DCFC-46D1-80BA-A16F2A8777B0}" type="presOf" srcId="{0DF1D732-7F71-4AF9-A6E5-77366F3EF67A}" destId="{5796C542-A978-40F9-B3AC-F78C13FF7D8F}" srcOrd="0" destOrd="0" presId="urn:microsoft.com/office/officeart/2008/layout/LinedList"/>
    <dgm:cxn modelId="{419652AA-7612-466E-8523-9B46DA40E3FA}" type="presOf" srcId="{E0D384BC-0BA9-4A33-9BB4-737D7EE1B031}" destId="{A8728079-37BC-4955-AE3D-7B7D87EA0C64}" srcOrd="0" destOrd="0" presId="urn:microsoft.com/office/officeart/2008/layout/LinedList"/>
    <dgm:cxn modelId="{52FEC5D0-0A4D-44D2-823E-D5536FC76DFB}" srcId="{0DF1D732-7F71-4AF9-A6E5-77366F3EF67A}" destId="{0A021BA6-8C52-4BDE-8C42-873FDD5C91AF}" srcOrd="0" destOrd="0" parTransId="{B4582C7C-6475-4944-8849-F67D936F4DFA}" sibTransId="{636DC381-B4F2-4580-BD05-428E51F8996C}"/>
    <dgm:cxn modelId="{F2978C2C-1AF7-4D84-94F4-B7B8FC2D3A45}" type="presParOf" srcId="{5796C542-A978-40F9-B3AC-F78C13FF7D8F}" destId="{1839195F-2EDB-43A6-A515-22369D890082}" srcOrd="0" destOrd="0" presId="urn:microsoft.com/office/officeart/2008/layout/LinedList"/>
    <dgm:cxn modelId="{6FC38BA2-6D00-4103-922C-FDA2CB7268E8}" type="presParOf" srcId="{5796C542-A978-40F9-B3AC-F78C13FF7D8F}" destId="{473D21A6-5035-458F-84AF-62937B196E93}" srcOrd="1" destOrd="0" presId="urn:microsoft.com/office/officeart/2008/layout/LinedList"/>
    <dgm:cxn modelId="{92181C85-06DE-4E89-A161-31380FAB684C}" type="presParOf" srcId="{473D21A6-5035-458F-84AF-62937B196E93}" destId="{03A19B4B-2998-4933-9B0B-6F8FEB9652F5}" srcOrd="0" destOrd="0" presId="urn:microsoft.com/office/officeart/2008/layout/LinedList"/>
    <dgm:cxn modelId="{21515EDE-319A-4C2A-B363-508380870D7A}" type="presParOf" srcId="{473D21A6-5035-458F-84AF-62937B196E93}" destId="{6CAC7663-9A72-40F0-9A75-A3DAB96A93CE}" srcOrd="1" destOrd="0" presId="urn:microsoft.com/office/officeart/2008/layout/LinedList"/>
    <dgm:cxn modelId="{25B0660A-3BB6-4571-B2F4-E0B352010582}" type="presParOf" srcId="{5796C542-A978-40F9-B3AC-F78C13FF7D8F}" destId="{E4452285-17FF-4F40-A7EC-2E7A731E1154}" srcOrd="2" destOrd="0" presId="urn:microsoft.com/office/officeart/2008/layout/LinedList"/>
    <dgm:cxn modelId="{35F6D4C7-5EC8-4CC4-8746-D23D789ED257}" type="presParOf" srcId="{5796C542-A978-40F9-B3AC-F78C13FF7D8F}" destId="{8E8D4A33-7736-4CBB-B602-A8403F195DBB}" srcOrd="3" destOrd="0" presId="urn:microsoft.com/office/officeart/2008/layout/LinedList"/>
    <dgm:cxn modelId="{E58EEBAB-3327-4BF5-957F-CD6E25E4DBB9}" type="presParOf" srcId="{8E8D4A33-7736-4CBB-B602-A8403F195DBB}" destId="{73A8CFBD-C7CE-404C-83D7-E7D2467F1F88}" srcOrd="0" destOrd="0" presId="urn:microsoft.com/office/officeart/2008/layout/LinedList"/>
    <dgm:cxn modelId="{6CEB5081-D413-49A5-B3A7-219CDC9E9707}" type="presParOf" srcId="{8E8D4A33-7736-4CBB-B602-A8403F195DBB}" destId="{B98EB3AA-86D0-44B9-A62A-96174400C30F}" srcOrd="1" destOrd="0" presId="urn:microsoft.com/office/officeart/2008/layout/LinedList"/>
    <dgm:cxn modelId="{1AED7AAE-E267-4AF2-8577-45637485511A}" type="presParOf" srcId="{5796C542-A978-40F9-B3AC-F78C13FF7D8F}" destId="{34BD3A41-7075-4834-8ABB-C8CE37362EE0}" srcOrd="4" destOrd="0" presId="urn:microsoft.com/office/officeart/2008/layout/LinedList"/>
    <dgm:cxn modelId="{F2E8F8B7-AA5E-4913-AD9D-2B9FFDEF8B84}" type="presParOf" srcId="{5796C542-A978-40F9-B3AC-F78C13FF7D8F}" destId="{1A047055-087D-45AD-A196-5AC6C0D1C812}" srcOrd="5" destOrd="0" presId="urn:microsoft.com/office/officeart/2008/layout/LinedList"/>
    <dgm:cxn modelId="{B193352D-586B-4CF1-9683-17270E834BAB}" type="presParOf" srcId="{1A047055-087D-45AD-A196-5AC6C0D1C812}" destId="{A8728079-37BC-4955-AE3D-7B7D87EA0C64}" srcOrd="0" destOrd="0" presId="urn:microsoft.com/office/officeart/2008/layout/LinedList"/>
    <dgm:cxn modelId="{A20B0272-CB80-4EC7-9EBF-4E765526EFE8}" type="presParOf" srcId="{1A047055-087D-45AD-A196-5AC6C0D1C812}" destId="{F273BAFD-FEC1-4F9A-B27D-509BC362FA97}" srcOrd="1" destOrd="0" presId="urn:microsoft.com/office/officeart/2008/layout/LinedList"/>
    <dgm:cxn modelId="{EC7C3D6F-EAE9-47C5-A4D3-0D7B220C1E3F}" type="presParOf" srcId="{5796C542-A978-40F9-B3AC-F78C13FF7D8F}" destId="{7EE5638D-2CD8-4C73-AE97-E70F2F5A8602}" srcOrd="6" destOrd="0" presId="urn:microsoft.com/office/officeart/2008/layout/LinedList"/>
    <dgm:cxn modelId="{1C4EB55B-3E92-4EA2-9768-4A98025777FD}" type="presParOf" srcId="{5796C542-A978-40F9-B3AC-F78C13FF7D8F}" destId="{19DDED1E-BB2D-4139-8BE3-869B8AD158FD}" srcOrd="7" destOrd="0" presId="urn:microsoft.com/office/officeart/2008/layout/LinedList"/>
    <dgm:cxn modelId="{DF6BAF97-244A-462C-B8FF-3F2E05988E47}" type="presParOf" srcId="{19DDED1E-BB2D-4139-8BE3-869B8AD158FD}" destId="{332C1984-AFD8-476B-B388-9F2D03A492FF}" srcOrd="0" destOrd="0" presId="urn:microsoft.com/office/officeart/2008/layout/LinedList"/>
    <dgm:cxn modelId="{E639842A-47C3-41E4-AFB0-23EC61DEB89A}" type="presParOf" srcId="{19DDED1E-BB2D-4139-8BE3-869B8AD158FD}" destId="{F8D9713D-5BF1-4D48-9602-ED418033A0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7DD33C1-0AC6-4EBE-B48F-7C1EF0AC38D8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231AA5D-85C8-428F-966E-EF91B45378CF}">
      <dgm:prSet/>
      <dgm:spPr/>
      <dgm:t>
        <a:bodyPr/>
        <a:lstStyle/>
        <a:p>
          <a:r>
            <a:rPr lang="it-IT"/>
            <a:t>Istruzione come clausola che descrive una relazione fra i dati</a:t>
          </a:r>
          <a:endParaRPr lang="en-US"/>
        </a:p>
      </dgm:t>
    </dgm:pt>
    <dgm:pt modelId="{95864F15-BFB6-4BD7-A054-1335D8BCA6D4}" type="parTrans" cxnId="{D3420E21-A7F4-4C26-87C1-C459AE1B314C}">
      <dgm:prSet/>
      <dgm:spPr/>
      <dgm:t>
        <a:bodyPr/>
        <a:lstStyle/>
        <a:p>
          <a:endParaRPr lang="en-US"/>
        </a:p>
      </dgm:t>
    </dgm:pt>
    <dgm:pt modelId="{50ED122C-3673-45CE-9E4D-57D44D7D538B}" type="sibTrans" cxnId="{D3420E21-A7F4-4C26-87C1-C459AE1B314C}">
      <dgm:prSet/>
      <dgm:spPr/>
      <dgm:t>
        <a:bodyPr/>
        <a:lstStyle/>
        <a:p>
          <a:endParaRPr lang="en-US"/>
        </a:p>
      </dgm:t>
    </dgm:pt>
    <dgm:pt modelId="{C5AD069F-B6FA-4AA6-A976-137A51144360}">
      <dgm:prSet/>
      <dgm:spPr/>
      <dgm:t>
        <a:bodyPr/>
        <a:lstStyle/>
        <a:p>
          <a:r>
            <a:rPr lang="it-IT"/>
            <a:t>Descrivere l’insieme delle relazioni esistenti fra i dati e il risultato evoluto</a:t>
          </a:r>
          <a:endParaRPr lang="en-US"/>
        </a:p>
      </dgm:t>
    </dgm:pt>
    <dgm:pt modelId="{3542B8E7-5F86-40FA-BD30-052500EBF9C3}" type="parTrans" cxnId="{A5996A24-AB3E-4B0F-B833-34F241466090}">
      <dgm:prSet/>
      <dgm:spPr/>
      <dgm:t>
        <a:bodyPr/>
        <a:lstStyle/>
        <a:p>
          <a:endParaRPr lang="en-US"/>
        </a:p>
      </dgm:t>
    </dgm:pt>
    <dgm:pt modelId="{442D2428-A5D5-4164-949A-6B16B2ABB2AF}" type="sibTrans" cxnId="{A5996A24-AB3E-4B0F-B833-34F241466090}">
      <dgm:prSet/>
      <dgm:spPr/>
      <dgm:t>
        <a:bodyPr/>
        <a:lstStyle/>
        <a:p>
          <a:endParaRPr lang="en-US"/>
        </a:p>
      </dgm:t>
    </dgm:pt>
    <dgm:pt modelId="{BB06985D-0566-4181-880E-BDA7372CD2CD}">
      <dgm:prSet/>
      <dgm:spPr/>
      <dgm:t>
        <a:bodyPr/>
        <a:lstStyle/>
        <a:p>
          <a:r>
            <a:rPr lang="it-IT"/>
            <a:t>È compito dell’interprete trovare l’ordine giusto di esecuzione</a:t>
          </a:r>
          <a:endParaRPr lang="en-US"/>
        </a:p>
      </dgm:t>
    </dgm:pt>
    <dgm:pt modelId="{95CED109-F9E4-46EE-BEB4-748C8EF14CFE}" type="parTrans" cxnId="{552256C4-96C4-4D54-A85B-3CC7283365F9}">
      <dgm:prSet/>
      <dgm:spPr/>
      <dgm:t>
        <a:bodyPr/>
        <a:lstStyle/>
        <a:p>
          <a:endParaRPr lang="en-US"/>
        </a:p>
      </dgm:t>
    </dgm:pt>
    <dgm:pt modelId="{5807D794-6BEB-4CC1-BB3A-2A069EC7A414}" type="sibTrans" cxnId="{552256C4-96C4-4D54-A85B-3CC7283365F9}">
      <dgm:prSet/>
      <dgm:spPr/>
      <dgm:t>
        <a:bodyPr/>
        <a:lstStyle/>
        <a:p>
          <a:endParaRPr lang="en-US"/>
        </a:p>
      </dgm:t>
    </dgm:pt>
    <dgm:pt modelId="{15DBD513-1E7C-404E-856E-CE1328572FB9}">
      <dgm:prSet/>
      <dgm:spPr/>
      <dgm:t>
        <a:bodyPr/>
        <a:lstStyle/>
        <a:p>
          <a:r>
            <a:rPr lang="it-IT"/>
            <a:t>Struttura di controllo principale = </a:t>
          </a:r>
          <a:r>
            <a:rPr lang="it-IT" b="1"/>
            <a:t>cut</a:t>
          </a:r>
          <a:endParaRPr lang="en-US"/>
        </a:p>
      </dgm:t>
    </dgm:pt>
    <dgm:pt modelId="{AE1CC8EE-156E-4879-A53B-4181E1F9EAF5}" type="parTrans" cxnId="{C9AF8C88-DFB9-4ECF-9943-E183AB306071}">
      <dgm:prSet/>
      <dgm:spPr/>
      <dgm:t>
        <a:bodyPr/>
        <a:lstStyle/>
        <a:p>
          <a:endParaRPr lang="en-US"/>
        </a:p>
      </dgm:t>
    </dgm:pt>
    <dgm:pt modelId="{797C0652-A72F-49BA-AAE9-61060B135A74}" type="sibTrans" cxnId="{C9AF8C88-DFB9-4ECF-9943-E183AB306071}">
      <dgm:prSet/>
      <dgm:spPr/>
      <dgm:t>
        <a:bodyPr/>
        <a:lstStyle/>
        <a:p>
          <a:endParaRPr lang="en-US"/>
        </a:p>
      </dgm:t>
    </dgm:pt>
    <dgm:pt modelId="{43B636C0-EBC0-4E52-A73F-1DEFF6587D84}">
      <dgm:prSet/>
      <dgm:spPr/>
      <dgm:t>
        <a:bodyPr/>
        <a:lstStyle/>
        <a:p>
          <a:r>
            <a:rPr lang="it-IT"/>
            <a:t>rosso = modifica il comportamento del programma</a:t>
          </a:r>
          <a:endParaRPr lang="en-US"/>
        </a:p>
      </dgm:t>
    </dgm:pt>
    <dgm:pt modelId="{A023A3FB-A531-4B75-BF9B-A09C93577196}" type="parTrans" cxnId="{CC0D5957-14B2-4FAD-A4EA-56C130C64E5A}">
      <dgm:prSet/>
      <dgm:spPr/>
      <dgm:t>
        <a:bodyPr/>
        <a:lstStyle/>
        <a:p>
          <a:endParaRPr lang="en-US"/>
        </a:p>
      </dgm:t>
    </dgm:pt>
    <dgm:pt modelId="{26463914-073A-40CD-8863-6E34730FE58B}" type="sibTrans" cxnId="{CC0D5957-14B2-4FAD-A4EA-56C130C64E5A}">
      <dgm:prSet/>
      <dgm:spPr/>
      <dgm:t>
        <a:bodyPr/>
        <a:lstStyle/>
        <a:p>
          <a:endParaRPr lang="en-US"/>
        </a:p>
      </dgm:t>
    </dgm:pt>
    <dgm:pt modelId="{A0FA88AA-7301-4206-9E10-B7FBD563723F}">
      <dgm:prSet/>
      <dgm:spPr/>
      <dgm:t>
        <a:bodyPr/>
        <a:lstStyle/>
        <a:p>
          <a:r>
            <a:rPr lang="it-IT"/>
            <a:t>Verde = rende più efficiente il calcolo</a:t>
          </a:r>
          <a:endParaRPr lang="en-US"/>
        </a:p>
      </dgm:t>
    </dgm:pt>
    <dgm:pt modelId="{E47D2320-4B1C-4357-A83C-5C491837D570}" type="parTrans" cxnId="{5E933C5A-715D-4542-A621-2D7209D78DA2}">
      <dgm:prSet/>
      <dgm:spPr/>
      <dgm:t>
        <a:bodyPr/>
        <a:lstStyle/>
        <a:p>
          <a:endParaRPr lang="en-US"/>
        </a:p>
      </dgm:t>
    </dgm:pt>
    <dgm:pt modelId="{A3A7CA65-33FC-4571-B033-C3A73E53A217}" type="sibTrans" cxnId="{5E933C5A-715D-4542-A621-2D7209D78DA2}">
      <dgm:prSet/>
      <dgm:spPr/>
      <dgm:t>
        <a:bodyPr/>
        <a:lstStyle/>
        <a:p>
          <a:endParaRPr lang="en-US"/>
        </a:p>
      </dgm:t>
    </dgm:pt>
    <dgm:pt modelId="{14FD4339-41EE-4203-BFAC-BE08CF78A93C}">
      <dgm:prSet/>
      <dgm:spPr/>
      <dgm:t>
        <a:bodyPr/>
        <a:lstStyle/>
        <a:p>
          <a:r>
            <a:rPr lang="it-IT"/>
            <a:t>Tutti gli algoritmi devono essere ripensati in termini ricorsivi e di backtracking</a:t>
          </a:r>
          <a:endParaRPr lang="en-US"/>
        </a:p>
      </dgm:t>
    </dgm:pt>
    <dgm:pt modelId="{B7D6451E-2996-495A-BD61-869790335395}" type="parTrans" cxnId="{32BA69D2-3306-4A82-9A23-5FC3CEB76016}">
      <dgm:prSet/>
      <dgm:spPr/>
      <dgm:t>
        <a:bodyPr/>
        <a:lstStyle/>
        <a:p>
          <a:endParaRPr lang="en-US"/>
        </a:p>
      </dgm:t>
    </dgm:pt>
    <dgm:pt modelId="{A6BA8B1F-6B03-4F57-9FC9-25EACC147327}" type="sibTrans" cxnId="{32BA69D2-3306-4A82-9A23-5FC3CEB76016}">
      <dgm:prSet/>
      <dgm:spPr/>
      <dgm:t>
        <a:bodyPr/>
        <a:lstStyle/>
        <a:p>
          <a:endParaRPr lang="en-US"/>
        </a:p>
      </dgm:t>
    </dgm:pt>
    <dgm:pt modelId="{A2D78B2C-0D8C-443A-939F-80562343F051}">
      <dgm:prSet/>
      <dgm:spPr/>
      <dgm:t>
        <a:bodyPr/>
        <a:lstStyle/>
        <a:p>
          <a:r>
            <a:rPr lang="it-IT"/>
            <a:t>Risultati eccezionali nel manipolare gruppi di enti in relazione tra loro</a:t>
          </a:r>
          <a:endParaRPr lang="en-US"/>
        </a:p>
      </dgm:t>
    </dgm:pt>
    <dgm:pt modelId="{120E5190-CB0A-4F1E-AB17-EB7DD2EA26F8}" type="parTrans" cxnId="{E46D058C-53AB-46BB-806D-E103F3873CB8}">
      <dgm:prSet/>
      <dgm:spPr/>
      <dgm:t>
        <a:bodyPr/>
        <a:lstStyle/>
        <a:p>
          <a:endParaRPr lang="en-US"/>
        </a:p>
      </dgm:t>
    </dgm:pt>
    <dgm:pt modelId="{9B72D241-0015-4257-95C9-F87DE2721DD6}" type="sibTrans" cxnId="{E46D058C-53AB-46BB-806D-E103F3873CB8}">
      <dgm:prSet/>
      <dgm:spPr/>
      <dgm:t>
        <a:bodyPr/>
        <a:lstStyle/>
        <a:p>
          <a:endParaRPr lang="en-US"/>
        </a:p>
      </dgm:t>
    </dgm:pt>
    <dgm:pt modelId="{89E0609A-5132-4D6A-8C4C-6F0E8B532C39}" type="pres">
      <dgm:prSet presAssocID="{97DD33C1-0AC6-4EBE-B48F-7C1EF0AC38D8}" presName="diagram" presStyleCnt="0">
        <dgm:presLayoutVars>
          <dgm:dir/>
          <dgm:resizeHandles val="exact"/>
        </dgm:presLayoutVars>
      </dgm:prSet>
      <dgm:spPr/>
    </dgm:pt>
    <dgm:pt modelId="{564780C6-0517-4047-ADD9-C43E9C606C4E}" type="pres">
      <dgm:prSet presAssocID="{8231AA5D-85C8-428F-966E-EF91B45378CF}" presName="node" presStyleLbl="node1" presStyleIdx="0" presStyleCnt="6">
        <dgm:presLayoutVars>
          <dgm:bulletEnabled val="1"/>
        </dgm:presLayoutVars>
      </dgm:prSet>
      <dgm:spPr/>
    </dgm:pt>
    <dgm:pt modelId="{6C68EE98-AEDF-4818-AE63-A6E594A7200A}" type="pres">
      <dgm:prSet presAssocID="{50ED122C-3673-45CE-9E4D-57D44D7D538B}" presName="sibTrans" presStyleCnt="0"/>
      <dgm:spPr/>
    </dgm:pt>
    <dgm:pt modelId="{F3292B48-7831-44CC-9F5B-4A847DDB2F0B}" type="pres">
      <dgm:prSet presAssocID="{C5AD069F-B6FA-4AA6-A976-137A51144360}" presName="node" presStyleLbl="node1" presStyleIdx="1" presStyleCnt="6">
        <dgm:presLayoutVars>
          <dgm:bulletEnabled val="1"/>
        </dgm:presLayoutVars>
      </dgm:prSet>
      <dgm:spPr/>
    </dgm:pt>
    <dgm:pt modelId="{775163E7-990B-4D6F-B876-FB192D8D9B8B}" type="pres">
      <dgm:prSet presAssocID="{442D2428-A5D5-4164-949A-6B16B2ABB2AF}" presName="sibTrans" presStyleCnt="0"/>
      <dgm:spPr/>
    </dgm:pt>
    <dgm:pt modelId="{FD9A21F2-69B4-4080-BE6A-E3F428C5F288}" type="pres">
      <dgm:prSet presAssocID="{BB06985D-0566-4181-880E-BDA7372CD2CD}" presName="node" presStyleLbl="node1" presStyleIdx="2" presStyleCnt="6">
        <dgm:presLayoutVars>
          <dgm:bulletEnabled val="1"/>
        </dgm:presLayoutVars>
      </dgm:prSet>
      <dgm:spPr/>
    </dgm:pt>
    <dgm:pt modelId="{C49B534C-A725-48E8-9BF8-326F687C2172}" type="pres">
      <dgm:prSet presAssocID="{5807D794-6BEB-4CC1-BB3A-2A069EC7A414}" presName="sibTrans" presStyleCnt="0"/>
      <dgm:spPr/>
    </dgm:pt>
    <dgm:pt modelId="{4DE12A1F-FD4E-409B-A5E0-2FF8D813D077}" type="pres">
      <dgm:prSet presAssocID="{15DBD513-1E7C-404E-856E-CE1328572FB9}" presName="node" presStyleLbl="node1" presStyleIdx="3" presStyleCnt="6">
        <dgm:presLayoutVars>
          <dgm:bulletEnabled val="1"/>
        </dgm:presLayoutVars>
      </dgm:prSet>
      <dgm:spPr/>
    </dgm:pt>
    <dgm:pt modelId="{E13CD9DB-5BD6-4970-9CD8-C817DFFB3779}" type="pres">
      <dgm:prSet presAssocID="{797C0652-A72F-49BA-AAE9-61060B135A74}" presName="sibTrans" presStyleCnt="0"/>
      <dgm:spPr/>
    </dgm:pt>
    <dgm:pt modelId="{2DE2D703-BEEE-4144-9FEF-729D11B8099D}" type="pres">
      <dgm:prSet presAssocID="{14FD4339-41EE-4203-BFAC-BE08CF78A93C}" presName="node" presStyleLbl="node1" presStyleIdx="4" presStyleCnt="6">
        <dgm:presLayoutVars>
          <dgm:bulletEnabled val="1"/>
        </dgm:presLayoutVars>
      </dgm:prSet>
      <dgm:spPr/>
    </dgm:pt>
    <dgm:pt modelId="{B3B6D9C2-B582-4744-94DF-B6A23CB6A2F3}" type="pres">
      <dgm:prSet presAssocID="{A6BA8B1F-6B03-4F57-9FC9-25EACC147327}" presName="sibTrans" presStyleCnt="0"/>
      <dgm:spPr/>
    </dgm:pt>
    <dgm:pt modelId="{13640D8D-AB07-4E87-83A2-D83BC147DA80}" type="pres">
      <dgm:prSet presAssocID="{A2D78B2C-0D8C-443A-939F-80562343F051}" presName="node" presStyleLbl="node1" presStyleIdx="5" presStyleCnt="6">
        <dgm:presLayoutVars>
          <dgm:bulletEnabled val="1"/>
        </dgm:presLayoutVars>
      </dgm:prSet>
      <dgm:spPr/>
    </dgm:pt>
  </dgm:ptLst>
  <dgm:cxnLst>
    <dgm:cxn modelId="{D3420E21-A7F4-4C26-87C1-C459AE1B314C}" srcId="{97DD33C1-0AC6-4EBE-B48F-7C1EF0AC38D8}" destId="{8231AA5D-85C8-428F-966E-EF91B45378CF}" srcOrd="0" destOrd="0" parTransId="{95864F15-BFB6-4BD7-A054-1335D8BCA6D4}" sibTransId="{50ED122C-3673-45CE-9E4D-57D44D7D538B}"/>
    <dgm:cxn modelId="{A5996A24-AB3E-4B0F-B833-34F241466090}" srcId="{97DD33C1-0AC6-4EBE-B48F-7C1EF0AC38D8}" destId="{C5AD069F-B6FA-4AA6-A976-137A51144360}" srcOrd="1" destOrd="0" parTransId="{3542B8E7-5F86-40FA-BD30-052500EBF9C3}" sibTransId="{442D2428-A5D5-4164-949A-6B16B2ABB2AF}"/>
    <dgm:cxn modelId="{31B8043C-C2E6-47FD-8AB1-F5541AB3CD62}" type="presOf" srcId="{C5AD069F-B6FA-4AA6-A976-137A51144360}" destId="{F3292B48-7831-44CC-9F5B-4A847DDB2F0B}" srcOrd="0" destOrd="0" presId="urn:microsoft.com/office/officeart/2005/8/layout/default"/>
    <dgm:cxn modelId="{2A5BDB3F-B774-4E62-BC8F-2C1AAAFADBAD}" type="presOf" srcId="{BB06985D-0566-4181-880E-BDA7372CD2CD}" destId="{FD9A21F2-69B4-4080-BE6A-E3F428C5F288}" srcOrd="0" destOrd="0" presId="urn:microsoft.com/office/officeart/2005/8/layout/default"/>
    <dgm:cxn modelId="{D230FC5B-328B-4130-B1FA-360EEE18E90A}" type="presOf" srcId="{15DBD513-1E7C-404E-856E-CE1328572FB9}" destId="{4DE12A1F-FD4E-409B-A5E0-2FF8D813D077}" srcOrd="0" destOrd="0" presId="urn:microsoft.com/office/officeart/2005/8/layout/default"/>
    <dgm:cxn modelId="{1E337065-F1E1-49D4-8299-D55AB28D2085}" type="presOf" srcId="{A0FA88AA-7301-4206-9E10-B7FBD563723F}" destId="{4DE12A1F-FD4E-409B-A5E0-2FF8D813D077}" srcOrd="0" destOrd="2" presId="urn:microsoft.com/office/officeart/2005/8/layout/default"/>
    <dgm:cxn modelId="{A0161947-674C-40E7-8C16-0C2D468BF2B5}" type="presOf" srcId="{97DD33C1-0AC6-4EBE-B48F-7C1EF0AC38D8}" destId="{89E0609A-5132-4D6A-8C4C-6F0E8B532C39}" srcOrd="0" destOrd="0" presId="urn:microsoft.com/office/officeart/2005/8/layout/default"/>
    <dgm:cxn modelId="{EB0C1053-9EF7-4F8B-BDCD-2B32AAF5B4D0}" type="presOf" srcId="{14FD4339-41EE-4203-BFAC-BE08CF78A93C}" destId="{2DE2D703-BEEE-4144-9FEF-729D11B8099D}" srcOrd="0" destOrd="0" presId="urn:microsoft.com/office/officeart/2005/8/layout/default"/>
    <dgm:cxn modelId="{CC0D5957-14B2-4FAD-A4EA-56C130C64E5A}" srcId="{15DBD513-1E7C-404E-856E-CE1328572FB9}" destId="{43B636C0-EBC0-4E52-A73F-1DEFF6587D84}" srcOrd="0" destOrd="0" parTransId="{A023A3FB-A531-4B75-BF9B-A09C93577196}" sibTransId="{26463914-073A-40CD-8863-6E34730FE58B}"/>
    <dgm:cxn modelId="{5E933C5A-715D-4542-A621-2D7209D78DA2}" srcId="{15DBD513-1E7C-404E-856E-CE1328572FB9}" destId="{A0FA88AA-7301-4206-9E10-B7FBD563723F}" srcOrd="1" destOrd="0" parTransId="{E47D2320-4B1C-4357-A83C-5C491837D570}" sibTransId="{A3A7CA65-33FC-4571-B033-C3A73E53A217}"/>
    <dgm:cxn modelId="{C9AF8C88-DFB9-4ECF-9943-E183AB306071}" srcId="{97DD33C1-0AC6-4EBE-B48F-7C1EF0AC38D8}" destId="{15DBD513-1E7C-404E-856E-CE1328572FB9}" srcOrd="3" destOrd="0" parTransId="{AE1CC8EE-156E-4879-A53B-4181E1F9EAF5}" sibTransId="{797C0652-A72F-49BA-AAE9-61060B135A74}"/>
    <dgm:cxn modelId="{E46D058C-53AB-46BB-806D-E103F3873CB8}" srcId="{97DD33C1-0AC6-4EBE-B48F-7C1EF0AC38D8}" destId="{A2D78B2C-0D8C-443A-939F-80562343F051}" srcOrd="5" destOrd="0" parTransId="{120E5190-CB0A-4F1E-AB17-EB7DD2EA26F8}" sibTransId="{9B72D241-0015-4257-95C9-F87DE2721DD6}"/>
    <dgm:cxn modelId="{552256C4-96C4-4D54-A85B-3CC7283365F9}" srcId="{97DD33C1-0AC6-4EBE-B48F-7C1EF0AC38D8}" destId="{BB06985D-0566-4181-880E-BDA7372CD2CD}" srcOrd="2" destOrd="0" parTransId="{95CED109-F9E4-46EE-BEB4-748C8EF14CFE}" sibTransId="{5807D794-6BEB-4CC1-BB3A-2A069EC7A414}"/>
    <dgm:cxn modelId="{4BBEBAC6-39D2-4BE7-9605-C4DEC70119E9}" type="presOf" srcId="{8231AA5D-85C8-428F-966E-EF91B45378CF}" destId="{564780C6-0517-4047-ADD9-C43E9C606C4E}" srcOrd="0" destOrd="0" presId="urn:microsoft.com/office/officeart/2005/8/layout/default"/>
    <dgm:cxn modelId="{32BA69D2-3306-4A82-9A23-5FC3CEB76016}" srcId="{97DD33C1-0AC6-4EBE-B48F-7C1EF0AC38D8}" destId="{14FD4339-41EE-4203-BFAC-BE08CF78A93C}" srcOrd="4" destOrd="0" parTransId="{B7D6451E-2996-495A-BD61-869790335395}" sibTransId="{A6BA8B1F-6B03-4F57-9FC9-25EACC147327}"/>
    <dgm:cxn modelId="{B4F613D4-B30B-4B79-9879-50E9739365E1}" type="presOf" srcId="{A2D78B2C-0D8C-443A-939F-80562343F051}" destId="{13640D8D-AB07-4E87-83A2-D83BC147DA80}" srcOrd="0" destOrd="0" presId="urn:microsoft.com/office/officeart/2005/8/layout/default"/>
    <dgm:cxn modelId="{2B996EE8-C0E4-4127-A22D-F4AA347C3AF5}" type="presOf" srcId="{43B636C0-EBC0-4E52-A73F-1DEFF6587D84}" destId="{4DE12A1F-FD4E-409B-A5E0-2FF8D813D077}" srcOrd="0" destOrd="1" presId="urn:microsoft.com/office/officeart/2005/8/layout/default"/>
    <dgm:cxn modelId="{E16558FD-3EDD-4E47-87D3-5D5B8394DF01}" type="presParOf" srcId="{89E0609A-5132-4D6A-8C4C-6F0E8B532C39}" destId="{564780C6-0517-4047-ADD9-C43E9C606C4E}" srcOrd="0" destOrd="0" presId="urn:microsoft.com/office/officeart/2005/8/layout/default"/>
    <dgm:cxn modelId="{78C4C8BE-3ED5-4D23-9273-C75C1F204CC6}" type="presParOf" srcId="{89E0609A-5132-4D6A-8C4C-6F0E8B532C39}" destId="{6C68EE98-AEDF-4818-AE63-A6E594A7200A}" srcOrd="1" destOrd="0" presId="urn:microsoft.com/office/officeart/2005/8/layout/default"/>
    <dgm:cxn modelId="{E3C5BD16-0F3D-41E5-A33E-A811FC39A2F4}" type="presParOf" srcId="{89E0609A-5132-4D6A-8C4C-6F0E8B532C39}" destId="{F3292B48-7831-44CC-9F5B-4A847DDB2F0B}" srcOrd="2" destOrd="0" presId="urn:microsoft.com/office/officeart/2005/8/layout/default"/>
    <dgm:cxn modelId="{4A4437CA-5DDE-44BF-9F94-755097D89A18}" type="presParOf" srcId="{89E0609A-5132-4D6A-8C4C-6F0E8B532C39}" destId="{775163E7-990B-4D6F-B876-FB192D8D9B8B}" srcOrd="3" destOrd="0" presId="urn:microsoft.com/office/officeart/2005/8/layout/default"/>
    <dgm:cxn modelId="{1685AEED-64C5-4729-9B76-F9E7A497C943}" type="presParOf" srcId="{89E0609A-5132-4D6A-8C4C-6F0E8B532C39}" destId="{FD9A21F2-69B4-4080-BE6A-E3F428C5F288}" srcOrd="4" destOrd="0" presId="urn:microsoft.com/office/officeart/2005/8/layout/default"/>
    <dgm:cxn modelId="{C43C9685-CC8E-4820-9A3A-0E32DB9CCF4B}" type="presParOf" srcId="{89E0609A-5132-4D6A-8C4C-6F0E8B532C39}" destId="{C49B534C-A725-48E8-9BF8-326F687C2172}" srcOrd="5" destOrd="0" presId="urn:microsoft.com/office/officeart/2005/8/layout/default"/>
    <dgm:cxn modelId="{2AD6DEC1-AF35-4FAB-B630-83FD61C8B571}" type="presParOf" srcId="{89E0609A-5132-4D6A-8C4C-6F0E8B532C39}" destId="{4DE12A1F-FD4E-409B-A5E0-2FF8D813D077}" srcOrd="6" destOrd="0" presId="urn:microsoft.com/office/officeart/2005/8/layout/default"/>
    <dgm:cxn modelId="{3DA3A764-6042-4464-8831-F2F1E6CE1470}" type="presParOf" srcId="{89E0609A-5132-4D6A-8C4C-6F0E8B532C39}" destId="{E13CD9DB-5BD6-4970-9CD8-C817DFFB3779}" srcOrd="7" destOrd="0" presId="urn:microsoft.com/office/officeart/2005/8/layout/default"/>
    <dgm:cxn modelId="{6AD92A8B-B1F7-477D-A6DD-E005D1284242}" type="presParOf" srcId="{89E0609A-5132-4D6A-8C4C-6F0E8B532C39}" destId="{2DE2D703-BEEE-4144-9FEF-729D11B8099D}" srcOrd="8" destOrd="0" presId="urn:microsoft.com/office/officeart/2005/8/layout/default"/>
    <dgm:cxn modelId="{BCD6B212-1EE1-41F8-AD46-3C2E9B3E4EB7}" type="presParOf" srcId="{89E0609A-5132-4D6A-8C4C-6F0E8B532C39}" destId="{B3B6D9C2-B582-4744-94DF-B6A23CB6A2F3}" srcOrd="9" destOrd="0" presId="urn:microsoft.com/office/officeart/2005/8/layout/default"/>
    <dgm:cxn modelId="{CD6D5520-55AF-4EE9-A040-9F19751E0A26}" type="presParOf" srcId="{89E0609A-5132-4D6A-8C4C-6F0E8B532C39}" destId="{13640D8D-AB07-4E87-83A2-D83BC147DA8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1BCAECD-120D-400C-B075-BC86C7B9EE0C}" type="doc">
      <dgm:prSet loTypeId="urn:microsoft.com/office/officeart/2005/8/layout/cycle6" loCatId="cycle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201537-EF37-4558-8ADA-31950F94DB77}">
      <dgm:prSet/>
      <dgm:spPr/>
      <dgm:t>
        <a:bodyPr/>
        <a:lstStyle/>
        <a:p>
          <a:r>
            <a:rPr lang="it-IT"/>
            <a:t>Per automatizzare compiti lunghi e ripetitivi da eseguire</a:t>
          </a:r>
          <a:endParaRPr lang="en-US"/>
        </a:p>
      </dgm:t>
    </dgm:pt>
    <dgm:pt modelId="{093E26D9-A49B-4D6B-9CCF-0B42A184B862}" type="parTrans" cxnId="{B55BA816-C1BA-405D-A8B9-7101390B6CA8}">
      <dgm:prSet/>
      <dgm:spPr/>
      <dgm:t>
        <a:bodyPr/>
        <a:lstStyle/>
        <a:p>
          <a:endParaRPr lang="en-US"/>
        </a:p>
      </dgm:t>
    </dgm:pt>
    <dgm:pt modelId="{F30CC8B8-DBB1-4987-B92F-B991A36ABD0B}" type="sibTrans" cxnId="{B55BA816-C1BA-405D-A8B9-7101390B6CA8}">
      <dgm:prSet/>
      <dgm:spPr/>
      <dgm:t>
        <a:bodyPr/>
        <a:lstStyle/>
        <a:p>
          <a:endParaRPr lang="en-US"/>
        </a:p>
      </dgm:t>
    </dgm:pt>
    <dgm:pt modelId="{B3397BA7-1A21-40DF-818C-9807953EB85F}">
      <dgm:prSet/>
      <dgm:spPr/>
      <dgm:t>
        <a:bodyPr/>
        <a:lstStyle/>
        <a:p>
          <a:r>
            <a:rPr lang="it-IT"/>
            <a:t>File contenenti liste di comandi o registrazioni di comandi visuali (macro)</a:t>
          </a:r>
          <a:endParaRPr lang="en-US"/>
        </a:p>
      </dgm:t>
    </dgm:pt>
    <dgm:pt modelId="{FB169BD9-5A86-4167-B929-BD50547A10D4}" type="parTrans" cxnId="{29A27AFF-320C-4CFA-8795-EEEE99223C82}">
      <dgm:prSet/>
      <dgm:spPr/>
      <dgm:t>
        <a:bodyPr/>
        <a:lstStyle/>
        <a:p>
          <a:endParaRPr lang="en-US"/>
        </a:p>
      </dgm:t>
    </dgm:pt>
    <dgm:pt modelId="{4F662AD8-0AE6-4099-AE3D-D791AE6E4376}" type="sibTrans" cxnId="{29A27AFF-320C-4CFA-8795-EEEE99223C82}">
      <dgm:prSet/>
      <dgm:spPr/>
      <dgm:t>
        <a:bodyPr/>
        <a:lstStyle/>
        <a:p>
          <a:endParaRPr lang="en-US"/>
        </a:p>
      </dgm:t>
    </dgm:pt>
    <dgm:pt modelId="{373D9C4F-7841-47F8-B2CC-DB18A9638F83}" type="pres">
      <dgm:prSet presAssocID="{41BCAECD-120D-400C-B075-BC86C7B9EE0C}" presName="cycle" presStyleCnt="0">
        <dgm:presLayoutVars>
          <dgm:dir/>
          <dgm:resizeHandles val="exact"/>
        </dgm:presLayoutVars>
      </dgm:prSet>
      <dgm:spPr/>
    </dgm:pt>
    <dgm:pt modelId="{AADA6B7B-0D6B-4CCA-97C2-7B8D7E36282C}" type="pres">
      <dgm:prSet presAssocID="{86201537-EF37-4558-8ADA-31950F94DB77}" presName="node" presStyleLbl="node1" presStyleIdx="0" presStyleCnt="2">
        <dgm:presLayoutVars>
          <dgm:bulletEnabled val="1"/>
        </dgm:presLayoutVars>
      </dgm:prSet>
      <dgm:spPr/>
    </dgm:pt>
    <dgm:pt modelId="{4A12A02E-0CEE-4854-BAE1-D16F34FBE6E1}" type="pres">
      <dgm:prSet presAssocID="{86201537-EF37-4558-8ADA-31950F94DB77}" presName="spNode" presStyleCnt="0"/>
      <dgm:spPr/>
    </dgm:pt>
    <dgm:pt modelId="{331C75DE-957B-4BE8-85D9-AEECB082FB98}" type="pres">
      <dgm:prSet presAssocID="{F30CC8B8-DBB1-4987-B92F-B991A36ABD0B}" presName="sibTrans" presStyleLbl="sibTrans1D1" presStyleIdx="0" presStyleCnt="2"/>
      <dgm:spPr/>
    </dgm:pt>
    <dgm:pt modelId="{FA8F54F9-9AA2-4E07-AB1C-77E27A1BA27F}" type="pres">
      <dgm:prSet presAssocID="{B3397BA7-1A21-40DF-818C-9807953EB85F}" presName="node" presStyleLbl="node1" presStyleIdx="1" presStyleCnt="2">
        <dgm:presLayoutVars>
          <dgm:bulletEnabled val="1"/>
        </dgm:presLayoutVars>
      </dgm:prSet>
      <dgm:spPr/>
    </dgm:pt>
    <dgm:pt modelId="{7D321A9D-4D45-49B9-887A-6B84EA64044A}" type="pres">
      <dgm:prSet presAssocID="{B3397BA7-1A21-40DF-818C-9807953EB85F}" presName="spNode" presStyleCnt="0"/>
      <dgm:spPr/>
    </dgm:pt>
    <dgm:pt modelId="{CD44F52A-DAD8-4CBD-AFA1-790C38D48323}" type="pres">
      <dgm:prSet presAssocID="{4F662AD8-0AE6-4099-AE3D-D791AE6E4376}" presName="sibTrans" presStyleLbl="sibTrans1D1" presStyleIdx="1" presStyleCnt="2"/>
      <dgm:spPr/>
    </dgm:pt>
  </dgm:ptLst>
  <dgm:cxnLst>
    <dgm:cxn modelId="{B55BA816-C1BA-405D-A8B9-7101390B6CA8}" srcId="{41BCAECD-120D-400C-B075-BC86C7B9EE0C}" destId="{86201537-EF37-4558-8ADA-31950F94DB77}" srcOrd="0" destOrd="0" parTransId="{093E26D9-A49B-4D6B-9CCF-0B42A184B862}" sibTransId="{F30CC8B8-DBB1-4987-B92F-B991A36ABD0B}"/>
    <dgm:cxn modelId="{D43F3A45-7480-4311-B808-3A9A05A02EAF}" type="presOf" srcId="{B3397BA7-1A21-40DF-818C-9807953EB85F}" destId="{FA8F54F9-9AA2-4E07-AB1C-77E27A1BA27F}" srcOrd="0" destOrd="0" presId="urn:microsoft.com/office/officeart/2005/8/layout/cycle6"/>
    <dgm:cxn modelId="{6FA7355A-7F2A-400A-81AA-433FB1ED294F}" type="presOf" srcId="{86201537-EF37-4558-8ADA-31950F94DB77}" destId="{AADA6B7B-0D6B-4CCA-97C2-7B8D7E36282C}" srcOrd="0" destOrd="0" presId="urn:microsoft.com/office/officeart/2005/8/layout/cycle6"/>
    <dgm:cxn modelId="{0D866BCC-44F6-4043-973F-9B43DEABDEB2}" type="presOf" srcId="{F30CC8B8-DBB1-4987-B92F-B991A36ABD0B}" destId="{331C75DE-957B-4BE8-85D9-AEECB082FB98}" srcOrd="0" destOrd="0" presId="urn:microsoft.com/office/officeart/2005/8/layout/cycle6"/>
    <dgm:cxn modelId="{679DD7DE-0146-47CB-AE52-AB19BC301589}" type="presOf" srcId="{41BCAECD-120D-400C-B075-BC86C7B9EE0C}" destId="{373D9C4F-7841-47F8-B2CC-DB18A9638F83}" srcOrd="0" destOrd="0" presId="urn:microsoft.com/office/officeart/2005/8/layout/cycle6"/>
    <dgm:cxn modelId="{D0E03EFA-00A6-463F-8081-3FCC5797D186}" type="presOf" srcId="{4F662AD8-0AE6-4099-AE3D-D791AE6E4376}" destId="{CD44F52A-DAD8-4CBD-AFA1-790C38D48323}" srcOrd="0" destOrd="0" presId="urn:microsoft.com/office/officeart/2005/8/layout/cycle6"/>
    <dgm:cxn modelId="{29A27AFF-320C-4CFA-8795-EEEE99223C82}" srcId="{41BCAECD-120D-400C-B075-BC86C7B9EE0C}" destId="{B3397BA7-1A21-40DF-818C-9807953EB85F}" srcOrd="1" destOrd="0" parTransId="{FB169BD9-5A86-4167-B929-BD50547A10D4}" sibTransId="{4F662AD8-0AE6-4099-AE3D-D791AE6E4376}"/>
    <dgm:cxn modelId="{70513F04-E567-4746-AF10-DA42710EBFF7}" type="presParOf" srcId="{373D9C4F-7841-47F8-B2CC-DB18A9638F83}" destId="{AADA6B7B-0D6B-4CCA-97C2-7B8D7E36282C}" srcOrd="0" destOrd="0" presId="urn:microsoft.com/office/officeart/2005/8/layout/cycle6"/>
    <dgm:cxn modelId="{1F11D6BC-C243-4A7B-8E22-86D226FA3C0E}" type="presParOf" srcId="{373D9C4F-7841-47F8-B2CC-DB18A9638F83}" destId="{4A12A02E-0CEE-4854-BAE1-D16F34FBE6E1}" srcOrd="1" destOrd="0" presId="urn:microsoft.com/office/officeart/2005/8/layout/cycle6"/>
    <dgm:cxn modelId="{6416A964-F086-448A-B772-20BABEFC244C}" type="presParOf" srcId="{373D9C4F-7841-47F8-B2CC-DB18A9638F83}" destId="{331C75DE-957B-4BE8-85D9-AEECB082FB98}" srcOrd="2" destOrd="0" presId="urn:microsoft.com/office/officeart/2005/8/layout/cycle6"/>
    <dgm:cxn modelId="{901230B9-95B4-40A7-BDBE-AD7313515B66}" type="presParOf" srcId="{373D9C4F-7841-47F8-B2CC-DB18A9638F83}" destId="{FA8F54F9-9AA2-4E07-AB1C-77E27A1BA27F}" srcOrd="3" destOrd="0" presId="urn:microsoft.com/office/officeart/2005/8/layout/cycle6"/>
    <dgm:cxn modelId="{5B8A1A03-7528-4F4B-994E-D92F37556332}" type="presParOf" srcId="{373D9C4F-7841-47F8-B2CC-DB18A9638F83}" destId="{7D321A9D-4D45-49B9-887A-6B84EA64044A}" srcOrd="4" destOrd="0" presId="urn:microsoft.com/office/officeart/2005/8/layout/cycle6"/>
    <dgm:cxn modelId="{C0EEE6CF-AB39-4BC4-9920-B99089C910BE}" type="presParOf" srcId="{373D9C4F-7841-47F8-B2CC-DB18A9638F83}" destId="{CD44F52A-DAD8-4CBD-AFA1-790C38D48323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982A98-6512-4ECB-93D0-410E181FD04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3C6C83-B443-4AEE-AD81-7A42B5DFE136}">
      <dgm:prSet/>
      <dgm:spPr/>
      <dgm:t>
        <a:bodyPr/>
        <a:lstStyle/>
        <a:p>
          <a:r>
            <a:rPr lang="it-IT"/>
            <a:t>Espressività</a:t>
          </a:r>
          <a:endParaRPr lang="en-US"/>
        </a:p>
      </dgm:t>
    </dgm:pt>
    <dgm:pt modelId="{2BD88755-A19C-4C0A-B1B3-99FB70A96279}" type="parTrans" cxnId="{0B10FEAD-2CFD-4DEF-AA73-2D7DE9F7F55C}">
      <dgm:prSet/>
      <dgm:spPr/>
      <dgm:t>
        <a:bodyPr/>
        <a:lstStyle/>
        <a:p>
          <a:endParaRPr lang="en-US"/>
        </a:p>
      </dgm:t>
    </dgm:pt>
    <dgm:pt modelId="{A70332D2-62EF-489F-8734-0DCE70E79A26}" type="sibTrans" cxnId="{0B10FEAD-2CFD-4DEF-AA73-2D7DE9F7F55C}">
      <dgm:prSet/>
      <dgm:spPr/>
      <dgm:t>
        <a:bodyPr/>
        <a:lstStyle/>
        <a:p>
          <a:endParaRPr lang="en-US"/>
        </a:p>
      </dgm:t>
    </dgm:pt>
    <dgm:pt modelId="{D775C94F-FB99-475E-AFB8-E493B090B0DF}">
      <dgm:prSet/>
      <dgm:spPr/>
      <dgm:t>
        <a:bodyPr/>
        <a:lstStyle/>
        <a:p>
          <a:r>
            <a:rPr lang="it-IT"/>
            <a:t>Facilità e semplicità con cui si può scrivere un linguaggio</a:t>
          </a:r>
          <a:endParaRPr lang="en-US"/>
        </a:p>
      </dgm:t>
    </dgm:pt>
    <dgm:pt modelId="{73102A28-A28B-4DB2-89E0-5BB4AA8C511F}" type="parTrans" cxnId="{A7A6C1B6-2F95-4F7B-BF5E-5BAEAB7F5F80}">
      <dgm:prSet/>
      <dgm:spPr/>
      <dgm:t>
        <a:bodyPr/>
        <a:lstStyle/>
        <a:p>
          <a:endParaRPr lang="en-US"/>
        </a:p>
      </dgm:t>
    </dgm:pt>
    <dgm:pt modelId="{9668B544-78C9-4362-97FC-5ABF0CB1F569}" type="sibTrans" cxnId="{A7A6C1B6-2F95-4F7B-BF5E-5BAEAB7F5F80}">
      <dgm:prSet/>
      <dgm:spPr/>
      <dgm:t>
        <a:bodyPr/>
        <a:lstStyle/>
        <a:p>
          <a:endParaRPr lang="en-US"/>
        </a:p>
      </dgm:t>
    </dgm:pt>
    <dgm:pt modelId="{DE793A16-B22D-455A-8EDB-4FC41E28F416}">
      <dgm:prSet/>
      <dgm:spPr/>
      <dgm:t>
        <a:bodyPr/>
        <a:lstStyle/>
        <a:p>
          <a:r>
            <a:rPr lang="it-IT"/>
            <a:t>Didattica</a:t>
          </a:r>
          <a:endParaRPr lang="en-US"/>
        </a:p>
      </dgm:t>
    </dgm:pt>
    <dgm:pt modelId="{B18C6B53-68E3-40B7-AA43-BF5DB2C1CB65}" type="parTrans" cxnId="{5AD608A3-A5EB-4157-80E6-FF39177420AC}">
      <dgm:prSet/>
      <dgm:spPr/>
      <dgm:t>
        <a:bodyPr/>
        <a:lstStyle/>
        <a:p>
          <a:endParaRPr lang="en-US"/>
        </a:p>
      </dgm:t>
    </dgm:pt>
    <dgm:pt modelId="{21C22763-57EE-4E0A-9C5F-C01C51BD485D}" type="sibTrans" cxnId="{5AD608A3-A5EB-4157-80E6-FF39177420AC}">
      <dgm:prSet/>
      <dgm:spPr/>
      <dgm:t>
        <a:bodyPr/>
        <a:lstStyle/>
        <a:p>
          <a:endParaRPr lang="en-US"/>
        </a:p>
      </dgm:t>
    </dgm:pt>
    <dgm:pt modelId="{9C767139-5AD0-4700-B350-109DEACB8155}">
      <dgm:prSet/>
      <dgm:spPr/>
      <dgm:t>
        <a:bodyPr/>
        <a:lstStyle/>
        <a:p>
          <a:r>
            <a:rPr lang="it-IT"/>
            <a:t>Rapidità con cui lo si può imparare</a:t>
          </a:r>
          <a:endParaRPr lang="en-US"/>
        </a:p>
      </dgm:t>
    </dgm:pt>
    <dgm:pt modelId="{700D06BF-B4F6-43A1-8828-F0E1A3CF023E}" type="parTrans" cxnId="{957A99FF-75A8-4C71-81DD-8C03DE3C500C}">
      <dgm:prSet/>
      <dgm:spPr/>
      <dgm:t>
        <a:bodyPr/>
        <a:lstStyle/>
        <a:p>
          <a:endParaRPr lang="en-US"/>
        </a:p>
      </dgm:t>
    </dgm:pt>
    <dgm:pt modelId="{993B3C30-7781-46B7-8EA8-2BE38DD182F2}" type="sibTrans" cxnId="{957A99FF-75A8-4C71-81DD-8C03DE3C500C}">
      <dgm:prSet/>
      <dgm:spPr/>
      <dgm:t>
        <a:bodyPr/>
        <a:lstStyle/>
        <a:p>
          <a:endParaRPr lang="en-US"/>
        </a:p>
      </dgm:t>
    </dgm:pt>
    <dgm:pt modelId="{67381AB7-CE57-4491-8D8D-3E47AF6ADAD8}">
      <dgm:prSet/>
      <dgm:spPr/>
      <dgm:t>
        <a:bodyPr/>
        <a:lstStyle/>
        <a:p>
          <a:r>
            <a:rPr lang="it-IT"/>
            <a:t>Leggibilità</a:t>
          </a:r>
          <a:endParaRPr lang="en-US"/>
        </a:p>
      </dgm:t>
    </dgm:pt>
    <dgm:pt modelId="{962E86C1-8172-410A-8BBA-313C74AEA0AD}" type="parTrans" cxnId="{A6919267-90BA-45D9-BE19-4588AEEAB26A}">
      <dgm:prSet/>
      <dgm:spPr/>
      <dgm:t>
        <a:bodyPr/>
        <a:lstStyle/>
        <a:p>
          <a:endParaRPr lang="en-US"/>
        </a:p>
      </dgm:t>
    </dgm:pt>
    <dgm:pt modelId="{8EB01826-0E86-4458-833E-7E1284DB6AA6}" type="sibTrans" cxnId="{A6919267-90BA-45D9-BE19-4588AEEAB26A}">
      <dgm:prSet/>
      <dgm:spPr/>
      <dgm:t>
        <a:bodyPr/>
        <a:lstStyle/>
        <a:p>
          <a:endParaRPr lang="en-US"/>
        </a:p>
      </dgm:t>
    </dgm:pt>
    <dgm:pt modelId="{FAB1CD01-C0D8-435C-8987-0FB5D6C65137}">
      <dgm:prSet/>
      <dgm:spPr/>
      <dgm:t>
        <a:bodyPr/>
        <a:lstStyle/>
        <a:p>
          <a:r>
            <a:rPr lang="it-IT"/>
            <a:t>Facilità con cui si può capire cosa fa e come funziona</a:t>
          </a:r>
          <a:endParaRPr lang="en-US"/>
        </a:p>
      </dgm:t>
    </dgm:pt>
    <dgm:pt modelId="{662D4B17-B9DD-4EA1-8847-286A6A2480B9}" type="parTrans" cxnId="{8DF4A770-5EE1-44B3-BFCB-7D18F1DC26F6}">
      <dgm:prSet/>
      <dgm:spPr/>
      <dgm:t>
        <a:bodyPr/>
        <a:lstStyle/>
        <a:p>
          <a:endParaRPr lang="en-US"/>
        </a:p>
      </dgm:t>
    </dgm:pt>
    <dgm:pt modelId="{15CC474C-0E5D-45A0-9692-00D690750A34}" type="sibTrans" cxnId="{8DF4A770-5EE1-44B3-BFCB-7D18F1DC26F6}">
      <dgm:prSet/>
      <dgm:spPr/>
      <dgm:t>
        <a:bodyPr/>
        <a:lstStyle/>
        <a:p>
          <a:endParaRPr lang="en-US"/>
        </a:p>
      </dgm:t>
    </dgm:pt>
    <dgm:pt modelId="{AE3856E4-7A0B-4C62-BE46-0DFA2140AB1F}">
      <dgm:prSet/>
      <dgm:spPr/>
      <dgm:t>
        <a:bodyPr/>
        <a:lstStyle/>
        <a:p>
          <a:r>
            <a:rPr lang="it-IT"/>
            <a:t>Robustezza</a:t>
          </a:r>
          <a:endParaRPr lang="en-US"/>
        </a:p>
      </dgm:t>
    </dgm:pt>
    <dgm:pt modelId="{2F15560A-647C-4DCA-AEC0-9ED8ED8C2B78}" type="parTrans" cxnId="{E1F9105D-88BC-4120-958D-454AB3923D45}">
      <dgm:prSet/>
      <dgm:spPr/>
      <dgm:t>
        <a:bodyPr/>
        <a:lstStyle/>
        <a:p>
          <a:endParaRPr lang="en-US"/>
        </a:p>
      </dgm:t>
    </dgm:pt>
    <dgm:pt modelId="{65460358-E54A-41FA-A386-2859864146B1}" type="sibTrans" cxnId="{E1F9105D-88BC-4120-958D-454AB3923D45}">
      <dgm:prSet/>
      <dgm:spPr/>
      <dgm:t>
        <a:bodyPr/>
        <a:lstStyle/>
        <a:p>
          <a:endParaRPr lang="en-US"/>
        </a:p>
      </dgm:t>
    </dgm:pt>
    <dgm:pt modelId="{E0541FBF-3400-429A-AEB0-28469D495CD8}">
      <dgm:prSet/>
      <dgm:spPr/>
      <dgm:t>
        <a:bodyPr/>
        <a:lstStyle/>
        <a:p>
          <a:r>
            <a:rPr lang="it-IT"/>
            <a:t>Capacità di prevenire gli errori di programmazione</a:t>
          </a:r>
          <a:endParaRPr lang="en-US"/>
        </a:p>
      </dgm:t>
    </dgm:pt>
    <dgm:pt modelId="{D68DBE5A-7E7B-4F27-AAC5-E95E3F1F2B98}" type="parTrans" cxnId="{D26C07A7-C96A-4694-8218-E057E91EFB40}">
      <dgm:prSet/>
      <dgm:spPr/>
      <dgm:t>
        <a:bodyPr/>
        <a:lstStyle/>
        <a:p>
          <a:endParaRPr lang="en-US"/>
        </a:p>
      </dgm:t>
    </dgm:pt>
    <dgm:pt modelId="{310CB948-AA53-4E02-9176-3F24751F2BB3}" type="sibTrans" cxnId="{D26C07A7-C96A-4694-8218-E057E91EFB40}">
      <dgm:prSet/>
      <dgm:spPr/>
      <dgm:t>
        <a:bodyPr/>
        <a:lstStyle/>
        <a:p>
          <a:endParaRPr lang="en-US"/>
        </a:p>
      </dgm:t>
    </dgm:pt>
    <dgm:pt modelId="{01FD82AB-A4AF-4816-917F-2460737637EF}">
      <dgm:prSet/>
      <dgm:spPr/>
      <dgm:t>
        <a:bodyPr/>
        <a:lstStyle/>
        <a:p>
          <a:r>
            <a:rPr lang="it-IT"/>
            <a:t>Modularità</a:t>
          </a:r>
          <a:endParaRPr lang="en-US"/>
        </a:p>
      </dgm:t>
    </dgm:pt>
    <dgm:pt modelId="{6F5330C3-38B5-4A4E-8063-116039B956EB}" type="parTrans" cxnId="{8C67E6C8-F5AA-4C01-82C3-A18C0B264F62}">
      <dgm:prSet/>
      <dgm:spPr/>
      <dgm:t>
        <a:bodyPr/>
        <a:lstStyle/>
        <a:p>
          <a:endParaRPr lang="en-US"/>
        </a:p>
      </dgm:t>
    </dgm:pt>
    <dgm:pt modelId="{849E6299-1EC9-4469-B5C7-103019847072}" type="sibTrans" cxnId="{8C67E6C8-F5AA-4C01-82C3-A18C0B264F62}">
      <dgm:prSet/>
      <dgm:spPr/>
      <dgm:t>
        <a:bodyPr/>
        <a:lstStyle/>
        <a:p>
          <a:endParaRPr lang="en-US"/>
        </a:p>
      </dgm:t>
    </dgm:pt>
    <dgm:pt modelId="{84158D54-AF22-4D17-A955-DDE9F71D14F5}">
      <dgm:prSet/>
      <dgm:spPr/>
      <dgm:t>
        <a:bodyPr/>
        <a:lstStyle/>
        <a:p>
          <a:r>
            <a:rPr lang="it-IT"/>
            <a:t>Facilita la scrittura di programmi indipendenti che comunicano tra loro</a:t>
          </a:r>
          <a:endParaRPr lang="en-US"/>
        </a:p>
      </dgm:t>
    </dgm:pt>
    <dgm:pt modelId="{DFF904B1-8EF7-4E0C-B082-5F7B9B06D02D}" type="parTrans" cxnId="{BD432F32-2480-4D66-9E4B-63A07CE38405}">
      <dgm:prSet/>
      <dgm:spPr/>
      <dgm:t>
        <a:bodyPr/>
        <a:lstStyle/>
        <a:p>
          <a:endParaRPr lang="en-US"/>
        </a:p>
      </dgm:t>
    </dgm:pt>
    <dgm:pt modelId="{5C66F436-BFBC-498B-B3C2-8D624254338D}" type="sibTrans" cxnId="{BD432F32-2480-4D66-9E4B-63A07CE38405}">
      <dgm:prSet/>
      <dgm:spPr/>
      <dgm:t>
        <a:bodyPr/>
        <a:lstStyle/>
        <a:p>
          <a:endParaRPr lang="en-US"/>
        </a:p>
      </dgm:t>
    </dgm:pt>
    <dgm:pt modelId="{F7457DA4-FF90-4269-A547-BA412A61E207}" type="pres">
      <dgm:prSet presAssocID="{49982A98-6512-4ECB-93D0-410E181FD047}" presName="Name0" presStyleCnt="0">
        <dgm:presLayoutVars>
          <dgm:dir/>
          <dgm:animLvl val="lvl"/>
          <dgm:resizeHandles val="exact"/>
        </dgm:presLayoutVars>
      </dgm:prSet>
      <dgm:spPr/>
    </dgm:pt>
    <dgm:pt modelId="{D9D70168-8413-4169-83B0-FFA5E9B7756E}" type="pres">
      <dgm:prSet presAssocID="{883C6C83-B443-4AEE-AD81-7A42B5DFE136}" presName="linNode" presStyleCnt="0"/>
      <dgm:spPr/>
    </dgm:pt>
    <dgm:pt modelId="{3C939C5F-FCF3-45DB-975C-8604E1124759}" type="pres">
      <dgm:prSet presAssocID="{883C6C83-B443-4AEE-AD81-7A42B5DFE13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E899BDFE-41B2-4D51-B45E-7005AF055AE3}" type="pres">
      <dgm:prSet presAssocID="{883C6C83-B443-4AEE-AD81-7A42B5DFE136}" presName="descendantText" presStyleLbl="alignAccFollowNode1" presStyleIdx="0" presStyleCnt="5">
        <dgm:presLayoutVars>
          <dgm:bulletEnabled val="1"/>
        </dgm:presLayoutVars>
      </dgm:prSet>
      <dgm:spPr/>
    </dgm:pt>
    <dgm:pt modelId="{6DFA9393-B593-4427-B5B2-6E1456410CA5}" type="pres">
      <dgm:prSet presAssocID="{A70332D2-62EF-489F-8734-0DCE70E79A26}" presName="sp" presStyleCnt="0"/>
      <dgm:spPr/>
    </dgm:pt>
    <dgm:pt modelId="{98060147-C2F8-4943-A6E0-F70780020DEC}" type="pres">
      <dgm:prSet presAssocID="{DE793A16-B22D-455A-8EDB-4FC41E28F416}" presName="linNode" presStyleCnt="0"/>
      <dgm:spPr/>
    </dgm:pt>
    <dgm:pt modelId="{01AF1999-5345-4D45-A6DC-EA8B51BE02FE}" type="pres">
      <dgm:prSet presAssocID="{DE793A16-B22D-455A-8EDB-4FC41E28F41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91CB01C-80C0-443D-9F2C-8B3A5D0120B8}" type="pres">
      <dgm:prSet presAssocID="{DE793A16-B22D-455A-8EDB-4FC41E28F416}" presName="descendantText" presStyleLbl="alignAccFollowNode1" presStyleIdx="1" presStyleCnt="5">
        <dgm:presLayoutVars>
          <dgm:bulletEnabled val="1"/>
        </dgm:presLayoutVars>
      </dgm:prSet>
      <dgm:spPr/>
    </dgm:pt>
    <dgm:pt modelId="{CE3BD0A4-7C3E-4961-896F-3222B76B4140}" type="pres">
      <dgm:prSet presAssocID="{21C22763-57EE-4E0A-9C5F-C01C51BD485D}" presName="sp" presStyleCnt="0"/>
      <dgm:spPr/>
    </dgm:pt>
    <dgm:pt modelId="{5DC3CF02-B081-45F7-9831-85EB497FEDA1}" type="pres">
      <dgm:prSet presAssocID="{67381AB7-CE57-4491-8D8D-3E47AF6ADAD8}" presName="linNode" presStyleCnt="0"/>
      <dgm:spPr/>
    </dgm:pt>
    <dgm:pt modelId="{218A82FE-CF2B-4FE7-BA9A-6F3A7F5FD7A6}" type="pres">
      <dgm:prSet presAssocID="{67381AB7-CE57-4491-8D8D-3E47AF6ADAD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D2A79A5-DB76-4825-9AFE-F25E1DAF527C}" type="pres">
      <dgm:prSet presAssocID="{67381AB7-CE57-4491-8D8D-3E47AF6ADAD8}" presName="descendantText" presStyleLbl="alignAccFollowNode1" presStyleIdx="2" presStyleCnt="5">
        <dgm:presLayoutVars>
          <dgm:bulletEnabled val="1"/>
        </dgm:presLayoutVars>
      </dgm:prSet>
      <dgm:spPr/>
    </dgm:pt>
    <dgm:pt modelId="{56AC1D0C-F2EE-4C9B-B67F-1DA43DCB9A9C}" type="pres">
      <dgm:prSet presAssocID="{8EB01826-0E86-4458-833E-7E1284DB6AA6}" presName="sp" presStyleCnt="0"/>
      <dgm:spPr/>
    </dgm:pt>
    <dgm:pt modelId="{B7DFE85F-8437-4BFD-8DF0-EE18611EC060}" type="pres">
      <dgm:prSet presAssocID="{AE3856E4-7A0B-4C62-BE46-0DFA2140AB1F}" presName="linNode" presStyleCnt="0"/>
      <dgm:spPr/>
    </dgm:pt>
    <dgm:pt modelId="{8AB44B22-9B2F-457B-9B8C-2BF8D4E677EB}" type="pres">
      <dgm:prSet presAssocID="{AE3856E4-7A0B-4C62-BE46-0DFA2140AB1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DFEEFC1-011A-496C-8F03-FF4BB64DD2D1}" type="pres">
      <dgm:prSet presAssocID="{AE3856E4-7A0B-4C62-BE46-0DFA2140AB1F}" presName="descendantText" presStyleLbl="alignAccFollowNode1" presStyleIdx="3" presStyleCnt="5">
        <dgm:presLayoutVars>
          <dgm:bulletEnabled val="1"/>
        </dgm:presLayoutVars>
      </dgm:prSet>
      <dgm:spPr/>
    </dgm:pt>
    <dgm:pt modelId="{EB907917-4D3D-41B7-A238-2BE6491055FD}" type="pres">
      <dgm:prSet presAssocID="{65460358-E54A-41FA-A386-2859864146B1}" presName="sp" presStyleCnt="0"/>
      <dgm:spPr/>
    </dgm:pt>
    <dgm:pt modelId="{B2D34560-045E-466E-9F72-FF9CF6250AC0}" type="pres">
      <dgm:prSet presAssocID="{01FD82AB-A4AF-4816-917F-2460737637EF}" presName="linNode" presStyleCnt="0"/>
      <dgm:spPr/>
    </dgm:pt>
    <dgm:pt modelId="{00A6D547-8E27-4341-89A3-1FA84294BF77}" type="pres">
      <dgm:prSet presAssocID="{01FD82AB-A4AF-4816-917F-2460737637EF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95587B9-9B11-4C33-A36C-BA8DF35C5154}" type="pres">
      <dgm:prSet presAssocID="{01FD82AB-A4AF-4816-917F-2460737637EF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E0588C0B-0ABC-420F-8AC3-6BA58AD3C0F0}" type="presOf" srcId="{01FD82AB-A4AF-4816-917F-2460737637EF}" destId="{00A6D547-8E27-4341-89A3-1FA84294BF77}" srcOrd="0" destOrd="0" presId="urn:microsoft.com/office/officeart/2005/8/layout/vList5"/>
    <dgm:cxn modelId="{02664C2A-12BB-4FBC-965B-B0A0E28E6E38}" type="presOf" srcId="{67381AB7-CE57-4491-8D8D-3E47AF6ADAD8}" destId="{218A82FE-CF2B-4FE7-BA9A-6F3A7F5FD7A6}" srcOrd="0" destOrd="0" presId="urn:microsoft.com/office/officeart/2005/8/layout/vList5"/>
    <dgm:cxn modelId="{BD432F32-2480-4D66-9E4B-63A07CE38405}" srcId="{01FD82AB-A4AF-4816-917F-2460737637EF}" destId="{84158D54-AF22-4D17-A955-DDE9F71D14F5}" srcOrd="0" destOrd="0" parTransId="{DFF904B1-8EF7-4E0C-B082-5F7B9B06D02D}" sibTransId="{5C66F436-BFBC-498B-B3C2-8D624254338D}"/>
    <dgm:cxn modelId="{6281BF3A-3338-4CDD-96DB-A09280C281F0}" type="presOf" srcId="{49982A98-6512-4ECB-93D0-410E181FD047}" destId="{F7457DA4-FF90-4269-A547-BA412A61E207}" srcOrd="0" destOrd="0" presId="urn:microsoft.com/office/officeart/2005/8/layout/vList5"/>
    <dgm:cxn modelId="{E1F9105D-88BC-4120-958D-454AB3923D45}" srcId="{49982A98-6512-4ECB-93D0-410E181FD047}" destId="{AE3856E4-7A0B-4C62-BE46-0DFA2140AB1F}" srcOrd="3" destOrd="0" parTransId="{2F15560A-647C-4DCA-AEC0-9ED8ED8C2B78}" sibTransId="{65460358-E54A-41FA-A386-2859864146B1}"/>
    <dgm:cxn modelId="{A6919267-90BA-45D9-BE19-4588AEEAB26A}" srcId="{49982A98-6512-4ECB-93D0-410E181FD047}" destId="{67381AB7-CE57-4491-8D8D-3E47AF6ADAD8}" srcOrd="2" destOrd="0" parTransId="{962E86C1-8172-410A-8BBA-313C74AEA0AD}" sibTransId="{8EB01826-0E86-4458-833E-7E1284DB6AA6}"/>
    <dgm:cxn modelId="{8088FC67-7BDB-462A-9C8E-D8720CA2070B}" type="presOf" srcId="{FAB1CD01-C0D8-435C-8987-0FB5D6C65137}" destId="{FD2A79A5-DB76-4825-9AFE-F25E1DAF527C}" srcOrd="0" destOrd="0" presId="urn:microsoft.com/office/officeart/2005/8/layout/vList5"/>
    <dgm:cxn modelId="{8DF4A770-5EE1-44B3-BFCB-7D18F1DC26F6}" srcId="{67381AB7-CE57-4491-8D8D-3E47AF6ADAD8}" destId="{FAB1CD01-C0D8-435C-8987-0FB5D6C65137}" srcOrd="0" destOrd="0" parTransId="{662D4B17-B9DD-4EA1-8847-286A6A2480B9}" sibTransId="{15CC474C-0E5D-45A0-9692-00D690750A34}"/>
    <dgm:cxn modelId="{AF25B655-DDC6-4790-81ED-CDF0504D2205}" type="presOf" srcId="{84158D54-AF22-4D17-A955-DDE9F71D14F5}" destId="{395587B9-9B11-4C33-A36C-BA8DF35C5154}" srcOrd="0" destOrd="0" presId="urn:microsoft.com/office/officeart/2005/8/layout/vList5"/>
    <dgm:cxn modelId="{F221D278-4563-4C96-89CE-641B609FD8AF}" type="presOf" srcId="{DE793A16-B22D-455A-8EDB-4FC41E28F416}" destId="{01AF1999-5345-4D45-A6DC-EA8B51BE02FE}" srcOrd="0" destOrd="0" presId="urn:microsoft.com/office/officeart/2005/8/layout/vList5"/>
    <dgm:cxn modelId="{EAE7B780-5C4D-4FEC-96C0-098C5F168920}" type="presOf" srcId="{E0541FBF-3400-429A-AEB0-28469D495CD8}" destId="{CDFEEFC1-011A-496C-8F03-FF4BB64DD2D1}" srcOrd="0" destOrd="0" presId="urn:microsoft.com/office/officeart/2005/8/layout/vList5"/>
    <dgm:cxn modelId="{79643594-A24C-4D45-AB18-797543976868}" type="presOf" srcId="{9C767139-5AD0-4700-B350-109DEACB8155}" destId="{191CB01C-80C0-443D-9F2C-8B3A5D0120B8}" srcOrd="0" destOrd="0" presId="urn:microsoft.com/office/officeart/2005/8/layout/vList5"/>
    <dgm:cxn modelId="{5AD608A3-A5EB-4157-80E6-FF39177420AC}" srcId="{49982A98-6512-4ECB-93D0-410E181FD047}" destId="{DE793A16-B22D-455A-8EDB-4FC41E28F416}" srcOrd="1" destOrd="0" parTransId="{B18C6B53-68E3-40B7-AA43-BF5DB2C1CB65}" sibTransId="{21C22763-57EE-4E0A-9C5F-C01C51BD485D}"/>
    <dgm:cxn modelId="{D26C07A7-C96A-4694-8218-E057E91EFB40}" srcId="{AE3856E4-7A0B-4C62-BE46-0DFA2140AB1F}" destId="{E0541FBF-3400-429A-AEB0-28469D495CD8}" srcOrd="0" destOrd="0" parTransId="{D68DBE5A-7E7B-4F27-AAC5-E95E3F1F2B98}" sibTransId="{310CB948-AA53-4E02-9176-3F24751F2BB3}"/>
    <dgm:cxn modelId="{0B10FEAD-2CFD-4DEF-AA73-2D7DE9F7F55C}" srcId="{49982A98-6512-4ECB-93D0-410E181FD047}" destId="{883C6C83-B443-4AEE-AD81-7A42B5DFE136}" srcOrd="0" destOrd="0" parTransId="{2BD88755-A19C-4C0A-B1B3-99FB70A96279}" sibTransId="{A70332D2-62EF-489F-8734-0DCE70E79A26}"/>
    <dgm:cxn modelId="{A7A6C1B6-2F95-4F7B-BF5E-5BAEAB7F5F80}" srcId="{883C6C83-B443-4AEE-AD81-7A42B5DFE136}" destId="{D775C94F-FB99-475E-AFB8-E493B090B0DF}" srcOrd="0" destOrd="0" parTransId="{73102A28-A28B-4DB2-89E0-5BB4AA8C511F}" sibTransId="{9668B544-78C9-4362-97FC-5ABF0CB1F569}"/>
    <dgm:cxn modelId="{28F766BE-BC93-49DB-B4D9-2D9E4563801E}" type="presOf" srcId="{D775C94F-FB99-475E-AFB8-E493B090B0DF}" destId="{E899BDFE-41B2-4D51-B45E-7005AF055AE3}" srcOrd="0" destOrd="0" presId="urn:microsoft.com/office/officeart/2005/8/layout/vList5"/>
    <dgm:cxn modelId="{8C67E6C8-F5AA-4C01-82C3-A18C0B264F62}" srcId="{49982A98-6512-4ECB-93D0-410E181FD047}" destId="{01FD82AB-A4AF-4816-917F-2460737637EF}" srcOrd="4" destOrd="0" parTransId="{6F5330C3-38B5-4A4E-8063-116039B956EB}" sibTransId="{849E6299-1EC9-4469-B5C7-103019847072}"/>
    <dgm:cxn modelId="{FD39B0D2-7F32-43C3-B1D4-2A856F7B7803}" type="presOf" srcId="{AE3856E4-7A0B-4C62-BE46-0DFA2140AB1F}" destId="{8AB44B22-9B2F-457B-9B8C-2BF8D4E677EB}" srcOrd="0" destOrd="0" presId="urn:microsoft.com/office/officeart/2005/8/layout/vList5"/>
    <dgm:cxn modelId="{957A99FF-75A8-4C71-81DD-8C03DE3C500C}" srcId="{DE793A16-B22D-455A-8EDB-4FC41E28F416}" destId="{9C767139-5AD0-4700-B350-109DEACB8155}" srcOrd="0" destOrd="0" parTransId="{700D06BF-B4F6-43A1-8828-F0E1A3CF023E}" sibTransId="{993B3C30-7781-46B7-8EA8-2BE38DD182F2}"/>
    <dgm:cxn modelId="{529FA6FF-1543-4FB1-B03F-1B98BD95F697}" type="presOf" srcId="{883C6C83-B443-4AEE-AD81-7A42B5DFE136}" destId="{3C939C5F-FCF3-45DB-975C-8604E1124759}" srcOrd="0" destOrd="0" presId="urn:microsoft.com/office/officeart/2005/8/layout/vList5"/>
    <dgm:cxn modelId="{C48A393E-7AA6-4E5B-9D0E-3E6359A05CA6}" type="presParOf" srcId="{F7457DA4-FF90-4269-A547-BA412A61E207}" destId="{D9D70168-8413-4169-83B0-FFA5E9B7756E}" srcOrd="0" destOrd="0" presId="urn:microsoft.com/office/officeart/2005/8/layout/vList5"/>
    <dgm:cxn modelId="{A2F23647-215F-4F50-A962-345741490A9E}" type="presParOf" srcId="{D9D70168-8413-4169-83B0-FFA5E9B7756E}" destId="{3C939C5F-FCF3-45DB-975C-8604E1124759}" srcOrd="0" destOrd="0" presId="urn:microsoft.com/office/officeart/2005/8/layout/vList5"/>
    <dgm:cxn modelId="{23DAC23D-F322-40FE-B430-AA2E4C4D8497}" type="presParOf" srcId="{D9D70168-8413-4169-83B0-FFA5E9B7756E}" destId="{E899BDFE-41B2-4D51-B45E-7005AF055AE3}" srcOrd="1" destOrd="0" presId="urn:microsoft.com/office/officeart/2005/8/layout/vList5"/>
    <dgm:cxn modelId="{852D124C-82D9-45C2-8F53-D70DCFE5B42F}" type="presParOf" srcId="{F7457DA4-FF90-4269-A547-BA412A61E207}" destId="{6DFA9393-B593-4427-B5B2-6E1456410CA5}" srcOrd="1" destOrd="0" presId="urn:microsoft.com/office/officeart/2005/8/layout/vList5"/>
    <dgm:cxn modelId="{0208D5E5-FBFF-4A83-8F55-EB52C8A7923F}" type="presParOf" srcId="{F7457DA4-FF90-4269-A547-BA412A61E207}" destId="{98060147-C2F8-4943-A6E0-F70780020DEC}" srcOrd="2" destOrd="0" presId="urn:microsoft.com/office/officeart/2005/8/layout/vList5"/>
    <dgm:cxn modelId="{36413AAD-4EDF-473D-A46F-62833C4EECD9}" type="presParOf" srcId="{98060147-C2F8-4943-A6E0-F70780020DEC}" destId="{01AF1999-5345-4D45-A6DC-EA8B51BE02FE}" srcOrd="0" destOrd="0" presId="urn:microsoft.com/office/officeart/2005/8/layout/vList5"/>
    <dgm:cxn modelId="{29FE03BC-721D-4E1A-B0F0-76FC9DD17458}" type="presParOf" srcId="{98060147-C2F8-4943-A6E0-F70780020DEC}" destId="{191CB01C-80C0-443D-9F2C-8B3A5D0120B8}" srcOrd="1" destOrd="0" presId="urn:microsoft.com/office/officeart/2005/8/layout/vList5"/>
    <dgm:cxn modelId="{9DD9A49C-1765-44B5-A98E-41C747B590C2}" type="presParOf" srcId="{F7457DA4-FF90-4269-A547-BA412A61E207}" destId="{CE3BD0A4-7C3E-4961-896F-3222B76B4140}" srcOrd="3" destOrd="0" presId="urn:microsoft.com/office/officeart/2005/8/layout/vList5"/>
    <dgm:cxn modelId="{33BD7A7A-6F01-4572-A783-6343AA844C8B}" type="presParOf" srcId="{F7457DA4-FF90-4269-A547-BA412A61E207}" destId="{5DC3CF02-B081-45F7-9831-85EB497FEDA1}" srcOrd="4" destOrd="0" presId="urn:microsoft.com/office/officeart/2005/8/layout/vList5"/>
    <dgm:cxn modelId="{7780C9D5-BD8D-4DA8-81B6-F5C4C82F22A5}" type="presParOf" srcId="{5DC3CF02-B081-45F7-9831-85EB497FEDA1}" destId="{218A82FE-CF2B-4FE7-BA9A-6F3A7F5FD7A6}" srcOrd="0" destOrd="0" presId="urn:microsoft.com/office/officeart/2005/8/layout/vList5"/>
    <dgm:cxn modelId="{1B9D7FE5-98F8-4107-AFA4-2BCF942D0F36}" type="presParOf" srcId="{5DC3CF02-B081-45F7-9831-85EB497FEDA1}" destId="{FD2A79A5-DB76-4825-9AFE-F25E1DAF527C}" srcOrd="1" destOrd="0" presId="urn:microsoft.com/office/officeart/2005/8/layout/vList5"/>
    <dgm:cxn modelId="{29F28A08-C4F5-497A-82B2-09EA338277D0}" type="presParOf" srcId="{F7457DA4-FF90-4269-A547-BA412A61E207}" destId="{56AC1D0C-F2EE-4C9B-B67F-1DA43DCB9A9C}" srcOrd="5" destOrd="0" presId="urn:microsoft.com/office/officeart/2005/8/layout/vList5"/>
    <dgm:cxn modelId="{36F5B51D-2F21-46F8-9E6D-E92D5957FE18}" type="presParOf" srcId="{F7457DA4-FF90-4269-A547-BA412A61E207}" destId="{B7DFE85F-8437-4BFD-8DF0-EE18611EC060}" srcOrd="6" destOrd="0" presId="urn:microsoft.com/office/officeart/2005/8/layout/vList5"/>
    <dgm:cxn modelId="{55DC6E64-27E0-4A42-BC02-C2333DE120C9}" type="presParOf" srcId="{B7DFE85F-8437-4BFD-8DF0-EE18611EC060}" destId="{8AB44B22-9B2F-457B-9B8C-2BF8D4E677EB}" srcOrd="0" destOrd="0" presId="urn:microsoft.com/office/officeart/2005/8/layout/vList5"/>
    <dgm:cxn modelId="{49505384-3CBB-4402-8EF2-006BA403550C}" type="presParOf" srcId="{B7DFE85F-8437-4BFD-8DF0-EE18611EC060}" destId="{CDFEEFC1-011A-496C-8F03-FF4BB64DD2D1}" srcOrd="1" destOrd="0" presId="urn:microsoft.com/office/officeart/2005/8/layout/vList5"/>
    <dgm:cxn modelId="{F0FE8B6C-E09F-4203-9959-E575B3FB5CA7}" type="presParOf" srcId="{F7457DA4-FF90-4269-A547-BA412A61E207}" destId="{EB907917-4D3D-41B7-A238-2BE6491055FD}" srcOrd="7" destOrd="0" presId="urn:microsoft.com/office/officeart/2005/8/layout/vList5"/>
    <dgm:cxn modelId="{DBD5AB0D-F761-48E4-99A5-4220DC2F6EA4}" type="presParOf" srcId="{F7457DA4-FF90-4269-A547-BA412A61E207}" destId="{B2D34560-045E-466E-9F72-FF9CF6250AC0}" srcOrd="8" destOrd="0" presId="urn:microsoft.com/office/officeart/2005/8/layout/vList5"/>
    <dgm:cxn modelId="{35E92F4C-3AFD-4826-A309-5F5A2A5854AE}" type="presParOf" srcId="{B2D34560-045E-466E-9F72-FF9CF6250AC0}" destId="{00A6D547-8E27-4341-89A3-1FA84294BF77}" srcOrd="0" destOrd="0" presId="urn:microsoft.com/office/officeart/2005/8/layout/vList5"/>
    <dgm:cxn modelId="{CAC59562-EF7C-4299-91E0-1BC468413634}" type="presParOf" srcId="{B2D34560-045E-466E-9F72-FF9CF6250AC0}" destId="{395587B9-9B11-4C33-A36C-BA8DF35C515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69D0841-E673-47E7-9C40-79FE0CE36B8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7BB74C-C297-4A5E-8C2A-FD1D2B267244}">
      <dgm:prSet/>
      <dgm:spPr/>
      <dgm:t>
        <a:bodyPr/>
        <a:lstStyle/>
        <a:p>
          <a:r>
            <a:rPr lang="it-IT"/>
            <a:t>Flessibilità</a:t>
          </a:r>
          <a:endParaRPr lang="en-US"/>
        </a:p>
      </dgm:t>
    </dgm:pt>
    <dgm:pt modelId="{F79A9C6A-7C12-4C6C-BBB6-05032C9E7A0D}" type="parTrans" cxnId="{86463BFD-42FD-4819-B4A2-50A9882412E7}">
      <dgm:prSet/>
      <dgm:spPr/>
      <dgm:t>
        <a:bodyPr/>
        <a:lstStyle/>
        <a:p>
          <a:endParaRPr lang="en-US"/>
        </a:p>
      </dgm:t>
    </dgm:pt>
    <dgm:pt modelId="{4A9E13E2-6194-4259-882A-1266FF70ACED}" type="sibTrans" cxnId="{86463BFD-42FD-4819-B4A2-50A9882412E7}">
      <dgm:prSet/>
      <dgm:spPr/>
      <dgm:t>
        <a:bodyPr/>
        <a:lstStyle/>
        <a:p>
          <a:endParaRPr lang="en-US"/>
        </a:p>
      </dgm:t>
    </dgm:pt>
    <dgm:pt modelId="{48EFD4A8-7A0D-4580-B370-85BECE4E9BF6}">
      <dgm:prSet/>
      <dgm:spPr/>
      <dgm:t>
        <a:bodyPr/>
        <a:lstStyle/>
        <a:p>
          <a:r>
            <a:rPr lang="it-IT"/>
            <a:t>Possibilità di adattare il linguaggio con la definizione di nuovi comandi e nuovi operatori</a:t>
          </a:r>
          <a:endParaRPr lang="en-US"/>
        </a:p>
      </dgm:t>
    </dgm:pt>
    <dgm:pt modelId="{BF955DC8-2600-4304-AAB8-9EBB288FD04A}" type="parTrans" cxnId="{7072339D-D3B4-4299-AF90-CF2C83AC6D61}">
      <dgm:prSet/>
      <dgm:spPr/>
      <dgm:t>
        <a:bodyPr/>
        <a:lstStyle/>
        <a:p>
          <a:endParaRPr lang="en-US"/>
        </a:p>
      </dgm:t>
    </dgm:pt>
    <dgm:pt modelId="{BC7F01DC-8D1E-49DF-9689-51F96C562F79}" type="sibTrans" cxnId="{7072339D-D3B4-4299-AF90-CF2C83AC6D61}">
      <dgm:prSet/>
      <dgm:spPr/>
      <dgm:t>
        <a:bodyPr/>
        <a:lstStyle/>
        <a:p>
          <a:endParaRPr lang="en-US"/>
        </a:p>
      </dgm:t>
    </dgm:pt>
    <dgm:pt modelId="{FDE6FDC7-54F8-4787-8EFE-E827DD7CFB21}">
      <dgm:prSet/>
      <dgm:spPr/>
      <dgm:t>
        <a:bodyPr/>
        <a:lstStyle/>
        <a:p>
          <a:r>
            <a:rPr lang="it-IT"/>
            <a:t>Generalità</a:t>
          </a:r>
          <a:endParaRPr lang="en-US"/>
        </a:p>
      </dgm:t>
    </dgm:pt>
    <dgm:pt modelId="{18A206C3-7B27-4805-81C3-F6B919A6EFD8}" type="parTrans" cxnId="{DC420DB0-F08D-4499-B7BC-E9DC5539CF33}">
      <dgm:prSet/>
      <dgm:spPr/>
      <dgm:t>
        <a:bodyPr/>
        <a:lstStyle/>
        <a:p>
          <a:endParaRPr lang="en-US"/>
        </a:p>
      </dgm:t>
    </dgm:pt>
    <dgm:pt modelId="{CA4CF9CA-7CC8-44CE-AAD7-8191B9A94254}" type="sibTrans" cxnId="{DC420DB0-F08D-4499-B7BC-E9DC5539CF33}">
      <dgm:prSet/>
      <dgm:spPr/>
      <dgm:t>
        <a:bodyPr/>
        <a:lstStyle/>
        <a:p>
          <a:endParaRPr lang="en-US"/>
        </a:p>
      </dgm:t>
    </dgm:pt>
    <dgm:pt modelId="{EACBBC80-B384-410A-89E6-A38BB20427E8}">
      <dgm:prSet/>
      <dgm:spPr/>
      <dgm:t>
        <a:bodyPr/>
        <a:lstStyle/>
        <a:p>
          <a:r>
            <a:rPr lang="it-IT"/>
            <a:t>Facilità di codificare algoritmi e soluzioni di problemi in campi diversi</a:t>
          </a:r>
          <a:endParaRPr lang="en-US"/>
        </a:p>
      </dgm:t>
    </dgm:pt>
    <dgm:pt modelId="{589DBF41-0226-4487-B725-EE166249EEF1}" type="parTrans" cxnId="{C09D7DE8-EBD4-44BB-952A-DE3C26701566}">
      <dgm:prSet/>
      <dgm:spPr/>
      <dgm:t>
        <a:bodyPr/>
        <a:lstStyle/>
        <a:p>
          <a:endParaRPr lang="en-US"/>
        </a:p>
      </dgm:t>
    </dgm:pt>
    <dgm:pt modelId="{9C30188B-FC82-4994-A463-D8AFDF079894}" type="sibTrans" cxnId="{C09D7DE8-EBD4-44BB-952A-DE3C26701566}">
      <dgm:prSet/>
      <dgm:spPr/>
      <dgm:t>
        <a:bodyPr/>
        <a:lstStyle/>
        <a:p>
          <a:endParaRPr lang="en-US"/>
        </a:p>
      </dgm:t>
    </dgm:pt>
    <dgm:pt modelId="{4CC8F4E2-2A0F-46DD-9A64-613F39BD9819}">
      <dgm:prSet/>
      <dgm:spPr/>
      <dgm:t>
        <a:bodyPr/>
        <a:lstStyle/>
        <a:p>
          <a:r>
            <a:rPr lang="it-IT"/>
            <a:t>Efficienza</a:t>
          </a:r>
          <a:endParaRPr lang="en-US"/>
        </a:p>
      </dgm:t>
    </dgm:pt>
    <dgm:pt modelId="{C43536A5-347A-4FBF-B18D-DBC378CC54DE}" type="parTrans" cxnId="{A6426A90-3239-4403-B32D-01686B87EF57}">
      <dgm:prSet/>
      <dgm:spPr/>
      <dgm:t>
        <a:bodyPr/>
        <a:lstStyle/>
        <a:p>
          <a:endParaRPr lang="en-US"/>
        </a:p>
      </dgm:t>
    </dgm:pt>
    <dgm:pt modelId="{2022C40C-F53E-47F4-ABE8-F56A391296E9}" type="sibTrans" cxnId="{A6426A90-3239-4403-B32D-01686B87EF57}">
      <dgm:prSet/>
      <dgm:spPr/>
      <dgm:t>
        <a:bodyPr/>
        <a:lstStyle/>
        <a:p>
          <a:endParaRPr lang="en-US"/>
        </a:p>
      </dgm:t>
    </dgm:pt>
    <dgm:pt modelId="{8DC8E649-D12E-4596-B4E8-F1D693E36D1D}">
      <dgm:prSet/>
      <dgm:spPr/>
      <dgm:t>
        <a:bodyPr/>
        <a:lstStyle/>
        <a:p>
          <a:r>
            <a:rPr lang="it-IT"/>
            <a:t>Velocità di esecuzione e uso delle risorse del sistema</a:t>
          </a:r>
          <a:endParaRPr lang="en-US"/>
        </a:p>
      </dgm:t>
    </dgm:pt>
    <dgm:pt modelId="{48BD885D-45D8-4EB7-865A-C07B0D7E9A61}" type="parTrans" cxnId="{74496F64-1477-4C54-AD3D-82EA0EF83731}">
      <dgm:prSet/>
      <dgm:spPr/>
      <dgm:t>
        <a:bodyPr/>
        <a:lstStyle/>
        <a:p>
          <a:endParaRPr lang="en-US"/>
        </a:p>
      </dgm:t>
    </dgm:pt>
    <dgm:pt modelId="{7645AA96-CFD1-4BCD-BCA8-CE80CC7E8F83}" type="sibTrans" cxnId="{74496F64-1477-4C54-AD3D-82EA0EF83731}">
      <dgm:prSet/>
      <dgm:spPr/>
      <dgm:t>
        <a:bodyPr/>
        <a:lstStyle/>
        <a:p>
          <a:endParaRPr lang="en-US"/>
        </a:p>
      </dgm:t>
    </dgm:pt>
    <dgm:pt modelId="{A689917D-1D45-4856-A6F8-4C18254C9FD0}">
      <dgm:prSet/>
      <dgm:spPr/>
      <dgm:t>
        <a:bodyPr/>
        <a:lstStyle/>
        <a:p>
          <a:r>
            <a:rPr lang="it-IT"/>
            <a:t>Coerenza</a:t>
          </a:r>
          <a:endParaRPr lang="en-US"/>
        </a:p>
      </dgm:t>
    </dgm:pt>
    <dgm:pt modelId="{DA0F7370-60BD-4550-8272-96581C3E7CBB}" type="parTrans" cxnId="{40C571C5-B5E4-4AB2-A5AD-B22895ACD4DF}">
      <dgm:prSet/>
      <dgm:spPr/>
      <dgm:t>
        <a:bodyPr/>
        <a:lstStyle/>
        <a:p>
          <a:endParaRPr lang="en-US"/>
        </a:p>
      </dgm:t>
    </dgm:pt>
    <dgm:pt modelId="{AC02016F-43FD-42CF-8A83-C3B39EFC0110}" type="sibTrans" cxnId="{40C571C5-B5E4-4AB2-A5AD-B22895ACD4DF}">
      <dgm:prSet/>
      <dgm:spPr/>
      <dgm:t>
        <a:bodyPr/>
        <a:lstStyle/>
        <a:p>
          <a:endParaRPr lang="en-US"/>
        </a:p>
      </dgm:t>
    </dgm:pt>
    <dgm:pt modelId="{A4297750-FFF2-4178-9AF4-A56EFCF60F23}">
      <dgm:prSet/>
      <dgm:spPr/>
      <dgm:t>
        <a:bodyPr/>
        <a:lstStyle/>
        <a:p>
          <a:r>
            <a:rPr lang="it-IT"/>
            <a:t>Applicazione dei principi base in modo uniforme</a:t>
          </a:r>
          <a:endParaRPr lang="en-US"/>
        </a:p>
      </dgm:t>
    </dgm:pt>
    <dgm:pt modelId="{F96B21F3-5011-40D0-A673-E7FCD111B163}" type="parTrans" cxnId="{42CB7856-6A8A-421D-A67A-68D293F33AD0}">
      <dgm:prSet/>
      <dgm:spPr/>
      <dgm:t>
        <a:bodyPr/>
        <a:lstStyle/>
        <a:p>
          <a:endParaRPr lang="en-US"/>
        </a:p>
      </dgm:t>
    </dgm:pt>
    <dgm:pt modelId="{5D7661FC-3063-4ECC-9621-CE292C8B63C3}" type="sibTrans" cxnId="{42CB7856-6A8A-421D-A67A-68D293F33AD0}">
      <dgm:prSet/>
      <dgm:spPr/>
      <dgm:t>
        <a:bodyPr/>
        <a:lstStyle/>
        <a:p>
          <a:endParaRPr lang="en-US"/>
        </a:p>
      </dgm:t>
    </dgm:pt>
    <dgm:pt modelId="{AF373917-A445-4E92-9F9D-E68DAF959F5E}" type="pres">
      <dgm:prSet presAssocID="{369D0841-E673-47E7-9C40-79FE0CE36B8D}" presName="Name0" presStyleCnt="0">
        <dgm:presLayoutVars>
          <dgm:dir/>
          <dgm:animLvl val="lvl"/>
          <dgm:resizeHandles val="exact"/>
        </dgm:presLayoutVars>
      </dgm:prSet>
      <dgm:spPr/>
    </dgm:pt>
    <dgm:pt modelId="{0D5776F0-560D-4DB3-B39F-FBE877060560}" type="pres">
      <dgm:prSet presAssocID="{877BB74C-C297-4A5E-8C2A-FD1D2B267244}" presName="linNode" presStyleCnt="0"/>
      <dgm:spPr/>
    </dgm:pt>
    <dgm:pt modelId="{1E7877D1-98B0-4392-99B9-D5FE7B76AA9D}" type="pres">
      <dgm:prSet presAssocID="{877BB74C-C297-4A5E-8C2A-FD1D2B26724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21D5EFE-16B4-416E-A929-0F8637FE93DC}" type="pres">
      <dgm:prSet presAssocID="{877BB74C-C297-4A5E-8C2A-FD1D2B267244}" presName="descendantText" presStyleLbl="alignAccFollowNode1" presStyleIdx="0" presStyleCnt="4">
        <dgm:presLayoutVars>
          <dgm:bulletEnabled val="1"/>
        </dgm:presLayoutVars>
      </dgm:prSet>
      <dgm:spPr/>
    </dgm:pt>
    <dgm:pt modelId="{A09A652D-4AFE-43C1-A6B3-1AE80F1C0B8B}" type="pres">
      <dgm:prSet presAssocID="{4A9E13E2-6194-4259-882A-1266FF70ACED}" presName="sp" presStyleCnt="0"/>
      <dgm:spPr/>
    </dgm:pt>
    <dgm:pt modelId="{D80734CB-D69B-428E-9D27-7AC45FA3B78E}" type="pres">
      <dgm:prSet presAssocID="{FDE6FDC7-54F8-4787-8EFE-E827DD7CFB21}" presName="linNode" presStyleCnt="0"/>
      <dgm:spPr/>
    </dgm:pt>
    <dgm:pt modelId="{7240F43B-FFBB-4407-B8D0-7BAB00717CCC}" type="pres">
      <dgm:prSet presAssocID="{FDE6FDC7-54F8-4787-8EFE-E827DD7CFB2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11CA05F-6883-4D14-BBE6-046BCB4D9BDE}" type="pres">
      <dgm:prSet presAssocID="{FDE6FDC7-54F8-4787-8EFE-E827DD7CFB21}" presName="descendantText" presStyleLbl="alignAccFollowNode1" presStyleIdx="1" presStyleCnt="4">
        <dgm:presLayoutVars>
          <dgm:bulletEnabled val="1"/>
        </dgm:presLayoutVars>
      </dgm:prSet>
      <dgm:spPr/>
    </dgm:pt>
    <dgm:pt modelId="{4F7FA03B-B740-4F05-862D-F24F5898E907}" type="pres">
      <dgm:prSet presAssocID="{CA4CF9CA-7CC8-44CE-AAD7-8191B9A94254}" presName="sp" presStyleCnt="0"/>
      <dgm:spPr/>
    </dgm:pt>
    <dgm:pt modelId="{19D22310-4D06-4934-9B6B-AC33ECE80ABC}" type="pres">
      <dgm:prSet presAssocID="{4CC8F4E2-2A0F-46DD-9A64-613F39BD9819}" presName="linNode" presStyleCnt="0"/>
      <dgm:spPr/>
    </dgm:pt>
    <dgm:pt modelId="{A14A63C2-5399-4B6E-8D4F-D6DB2D17B0B4}" type="pres">
      <dgm:prSet presAssocID="{4CC8F4E2-2A0F-46DD-9A64-613F39BD981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B6D613A-C107-4F70-BA30-ABB48F03F3A8}" type="pres">
      <dgm:prSet presAssocID="{4CC8F4E2-2A0F-46DD-9A64-613F39BD9819}" presName="descendantText" presStyleLbl="alignAccFollowNode1" presStyleIdx="2" presStyleCnt="4">
        <dgm:presLayoutVars>
          <dgm:bulletEnabled val="1"/>
        </dgm:presLayoutVars>
      </dgm:prSet>
      <dgm:spPr/>
    </dgm:pt>
    <dgm:pt modelId="{A9533EBF-A44A-44AD-AC67-65813F21AE94}" type="pres">
      <dgm:prSet presAssocID="{2022C40C-F53E-47F4-ABE8-F56A391296E9}" presName="sp" presStyleCnt="0"/>
      <dgm:spPr/>
    </dgm:pt>
    <dgm:pt modelId="{711FCC93-B504-4E68-8484-19AF9A5D8262}" type="pres">
      <dgm:prSet presAssocID="{A689917D-1D45-4856-A6F8-4C18254C9FD0}" presName="linNode" presStyleCnt="0"/>
      <dgm:spPr/>
    </dgm:pt>
    <dgm:pt modelId="{670DF5C3-4B80-434E-A1D0-A4ADE70F23A3}" type="pres">
      <dgm:prSet presAssocID="{A689917D-1D45-4856-A6F8-4C18254C9FD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0243664-29A2-49D1-93A5-C2C1408DDB37}" type="pres">
      <dgm:prSet presAssocID="{A689917D-1D45-4856-A6F8-4C18254C9FD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E3AD119-0B4C-4F25-88DB-166ABFE14FC8}" type="presOf" srcId="{369D0841-E673-47E7-9C40-79FE0CE36B8D}" destId="{AF373917-A445-4E92-9F9D-E68DAF959F5E}" srcOrd="0" destOrd="0" presId="urn:microsoft.com/office/officeart/2005/8/layout/vList5"/>
    <dgm:cxn modelId="{5510BF38-D2C9-4D01-A536-F82E7FE0877C}" type="presOf" srcId="{8DC8E649-D12E-4596-B4E8-F1D693E36D1D}" destId="{7B6D613A-C107-4F70-BA30-ABB48F03F3A8}" srcOrd="0" destOrd="0" presId="urn:microsoft.com/office/officeart/2005/8/layout/vList5"/>
    <dgm:cxn modelId="{63D3665E-A9C6-4CCE-8098-836F1F0FED2D}" type="presOf" srcId="{4CC8F4E2-2A0F-46DD-9A64-613F39BD9819}" destId="{A14A63C2-5399-4B6E-8D4F-D6DB2D17B0B4}" srcOrd="0" destOrd="0" presId="urn:microsoft.com/office/officeart/2005/8/layout/vList5"/>
    <dgm:cxn modelId="{74496F64-1477-4C54-AD3D-82EA0EF83731}" srcId="{4CC8F4E2-2A0F-46DD-9A64-613F39BD9819}" destId="{8DC8E649-D12E-4596-B4E8-F1D693E36D1D}" srcOrd="0" destOrd="0" parTransId="{48BD885D-45D8-4EB7-865A-C07B0D7E9A61}" sibTransId="{7645AA96-CFD1-4BCD-BCA8-CE80CC7E8F83}"/>
    <dgm:cxn modelId="{42CB7856-6A8A-421D-A67A-68D293F33AD0}" srcId="{A689917D-1D45-4856-A6F8-4C18254C9FD0}" destId="{A4297750-FFF2-4178-9AF4-A56EFCF60F23}" srcOrd="0" destOrd="0" parTransId="{F96B21F3-5011-40D0-A673-E7FCD111B163}" sibTransId="{5D7661FC-3063-4ECC-9621-CE292C8B63C3}"/>
    <dgm:cxn modelId="{A6426A90-3239-4403-B32D-01686B87EF57}" srcId="{369D0841-E673-47E7-9C40-79FE0CE36B8D}" destId="{4CC8F4E2-2A0F-46DD-9A64-613F39BD9819}" srcOrd="2" destOrd="0" parTransId="{C43536A5-347A-4FBF-B18D-DBC378CC54DE}" sibTransId="{2022C40C-F53E-47F4-ABE8-F56A391296E9}"/>
    <dgm:cxn modelId="{7072339D-D3B4-4299-AF90-CF2C83AC6D61}" srcId="{877BB74C-C297-4A5E-8C2A-FD1D2B267244}" destId="{48EFD4A8-7A0D-4580-B370-85BECE4E9BF6}" srcOrd="0" destOrd="0" parTransId="{BF955DC8-2600-4304-AAB8-9EBB288FD04A}" sibTransId="{BC7F01DC-8D1E-49DF-9689-51F96C562F79}"/>
    <dgm:cxn modelId="{DC420DB0-F08D-4499-B7BC-E9DC5539CF33}" srcId="{369D0841-E673-47E7-9C40-79FE0CE36B8D}" destId="{FDE6FDC7-54F8-4787-8EFE-E827DD7CFB21}" srcOrd="1" destOrd="0" parTransId="{18A206C3-7B27-4805-81C3-F6B919A6EFD8}" sibTransId="{CA4CF9CA-7CC8-44CE-AAD7-8191B9A94254}"/>
    <dgm:cxn modelId="{9CF525B4-0C9B-4235-8C30-4D05824BA5A4}" type="presOf" srcId="{EACBBC80-B384-410A-89E6-A38BB20427E8}" destId="{411CA05F-6883-4D14-BBE6-046BCB4D9BDE}" srcOrd="0" destOrd="0" presId="urn:microsoft.com/office/officeart/2005/8/layout/vList5"/>
    <dgm:cxn modelId="{3AA696C3-EC22-40BC-AD17-D3D75571B32C}" type="presOf" srcId="{48EFD4A8-7A0D-4580-B370-85BECE4E9BF6}" destId="{C21D5EFE-16B4-416E-A929-0F8637FE93DC}" srcOrd="0" destOrd="0" presId="urn:microsoft.com/office/officeart/2005/8/layout/vList5"/>
    <dgm:cxn modelId="{40C571C5-B5E4-4AB2-A5AD-B22895ACD4DF}" srcId="{369D0841-E673-47E7-9C40-79FE0CE36B8D}" destId="{A689917D-1D45-4856-A6F8-4C18254C9FD0}" srcOrd="3" destOrd="0" parTransId="{DA0F7370-60BD-4550-8272-96581C3E7CBB}" sibTransId="{AC02016F-43FD-42CF-8A83-C3B39EFC0110}"/>
    <dgm:cxn modelId="{C02D38C9-A9EC-4924-A080-EAB8085C8339}" type="presOf" srcId="{FDE6FDC7-54F8-4787-8EFE-E827DD7CFB21}" destId="{7240F43B-FFBB-4407-B8D0-7BAB00717CCC}" srcOrd="0" destOrd="0" presId="urn:microsoft.com/office/officeart/2005/8/layout/vList5"/>
    <dgm:cxn modelId="{FC1F34CD-DCAA-4936-BEAE-00358B889BF9}" type="presOf" srcId="{A689917D-1D45-4856-A6F8-4C18254C9FD0}" destId="{670DF5C3-4B80-434E-A1D0-A4ADE70F23A3}" srcOrd="0" destOrd="0" presId="urn:microsoft.com/office/officeart/2005/8/layout/vList5"/>
    <dgm:cxn modelId="{BB788ED4-C6BB-4545-9EA6-0A2EF7808FF8}" type="presOf" srcId="{A4297750-FFF2-4178-9AF4-A56EFCF60F23}" destId="{20243664-29A2-49D1-93A5-C2C1408DDB37}" srcOrd="0" destOrd="0" presId="urn:microsoft.com/office/officeart/2005/8/layout/vList5"/>
    <dgm:cxn modelId="{C09D7DE8-EBD4-44BB-952A-DE3C26701566}" srcId="{FDE6FDC7-54F8-4787-8EFE-E827DD7CFB21}" destId="{EACBBC80-B384-410A-89E6-A38BB20427E8}" srcOrd="0" destOrd="0" parTransId="{589DBF41-0226-4487-B725-EE166249EEF1}" sibTransId="{9C30188B-FC82-4994-A463-D8AFDF079894}"/>
    <dgm:cxn modelId="{F999E4FC-55AB-48AA-A14F-6ECDA8D0D74D}" type="presOf" srcId="{877BB74C-C297-4A5E-8C2A-FD1D2B267244}" destId="{1E7877D1-98B0-4392-99B9-D5FE7B76AA9D}" srcOrd="0" destOrd="0" presId="urn:microsoft.com/office/officeart/2005/8/layout/vList5"/>
    <dgm:cxn modelId="{86463BFD-42FD-4819-B4A2-50A9882412E7}" srcId="{369D0841-E673-47E7-9C40-79FE0CE36B8D}" destId="{877BB74C-C297-4A5E-8C2A-FD1D2B267244}" srcOrd="0" destOrd="0" parTransId="{F79A9C6A-7C12-4C6C-BBB6-05032C9E7A0D}" sibTransId="{4A9E13E2-6194-4259-882A-1266FF70ACED}"/>
    <dgm:cxn modelId="{67A7431D-3DEF-4DFB-A325-1641845994A2}" type="presParOf" srcId="{AF373917-A445-4E92-9F9D-E68DAF959F5E}" destId="{0D5776F0-560D-4DB3-B39F-FBE877060560}" srcOrd="0" destOrd="0" presId="urn:microsoft.com/office/officeart/2005/8/layout/vList5"/>
    <dgm:cxn modelId="{292D8042-35A3-4732-AA33-6F057B4020CB}" type="presParOf" srcId="{0D5776F0-560D-4DB3-B39F-FBE877060560}" destId="{1E7877D1-98B0-4392-99B9-D5FE7B76AA9D}" srcOrd="0" destOrd="0" presId="urn:microsoft.com/office/officeart/2005/8/layout/vList5"/>
    <dgm:cxn modelId="{C4BC3E2A-0916-4D81-AB10-D297984136FD}" type="presParOf" srcId="{0D5776F0-560D-4DB3-B39F-FBE877060560}" destId="{C21D5EFE-16B4-416E-A929-0F8637FE93DC}" srcOrd="1" destOrd="0" presId="urn:microsoft.com/office/officeart/2005/8/layout/vList5"/>
    <dgm:cxn modelId="{26302CA5-A5B8-469E-B2A0-C622CE33A655}" type="presParOf" srcId="{AF373917-A445-4E92-9F9D-E68DAF959F5E}" destId="{A09A652D-4AFE-43C1-A6B3-1AE80F1C0B8B}" srcOrd="1" destOrd="0" presId="urn:microsoft.com/office/officeart/2005/8/layout/vList5"/>
    <dgm:cxn modelId="{3FCE36E5-51BD-4477-BB77-AA0B6E04F67F}" type="presParOf" srcId="{AF373917-A445-4E92-9F9D-E68DAF959F5E}" destId="{D80734CB-D69B-428E-9D27-7AC45FA3B78E}" srcOrd="2" destOrd="0" presId="urn:microsoft.com/office/officeart/2005/8/layout/vList5"/>
    <dgm:cxn modelId="{E5FC9549-DAF2-498A-81BF-1B4CD4AFD750}" type="presParOf" srcId="{D80734CB-D69B-428E-9D27-7AC45FA3B78E}" destId="{7240F43B-FFBB-4407-B8D0-7BAB00717CCC}" srcOrd="0" destOrd="0" presId="urn:microsoft.com/office/officeart/2005/8/layout/vList5"/>
    <dgm:cxn modelId="{3F742852-D863-4C49-9592-75E26363B199}" type="presParOf" srcId="{D80734CB-D69B-428E-9D27-7AC45FA3B78E}" destId="{411CA05F-6883-4D14-BBE6-046BCB4D9BDE}" srcOrd="1" destOrd="0" presId="urn:microsoft.com/office/officeart/2005/8/layout/vList5"/>
    <dgm:cxn modelId="{AE4F0D5C-5DFC-4645-90E9-A6EED0C87BF5}" type="presParOf" srcId="{AF373917-A445-4E92-9F9D-E68DAF959F5E}" destId="{4F7FA03B-B740-4F05-862D-F24F5898E907}" srcOrd="3" destOrd="0" presId="urn:microsoft.com/office/officeart/2005/8/layout/vList5"/>
    <dgm:cxn modelId="{A11A7456-55CA-410D-8699-FA4507D0408E}" type="presParOf" srcId="{AF373917-A445-4E92-9F9D-E68DAF959F5E}" destId="{19D22310-4D06-4934-9B6B-AC33ECE80ABC}" srcOrd="4" destOrd="0" presId="urn:microsoft.com/office/officeart/2005/8/layout/vList5"/>
    <dgm:cxn modelId="{D4489504-4CB5-4163-8CE1-D86F59AC4D2D}" type="presParOf" srcId="{19D22310-4D06-4934-9B6B-AC33ECE80ABC}" destId="{A14A63C2-5399-4B6E-8D4F-D6DB2D17B0B4}" srcOrd="0" destOrd="0" presId="urn:microsoft.com/office/officeart/2005/8/layout/vList5"/>
    <dgm:cxn modelId="{D50D6776-5FC9-4535-97E6-588A345203B6}" type="presParOf" srcId="{19D22310-4D06-4934-9B6B-AC33ECE80ABC}" destId="{7B6D613A-C107-4F70-BA30-ABB48F03F3A8}" srcOrd="1" destOrd="0" presId="urn:microsoft.com/office/officeart/2005/8/layout/vList5"/>
    <dgm:cxn modelId="{F2C114AF-9A76-4070-B13E-8D680D4F8B19}" type="presParOf" srcId="{AF373917-A445-4E92-9F9D-E68DAF959F5E}" destId="{A9533EBF-A44A-44AD-AC67-65813F21AE94}" srcOrd="5" destOrd="0" presId="urn:microsoft.com/office/officeart/2005/8/layout/vList5"/>
    <dgm:cxn modelId="{064A6097-8DAF-46AB-A3A0-168210A4B173}" type="presParOf" srcId="{AF373917-A445-4E92-9F9D-E68DAF959F5E}" destId="{711FCC93-B504-4E68-8484-19AF9A5D8262}" srcOrd="6" destOrd="0" presId="urn:microsoft.com/office/officeart/2005/8/layout/vList5"/>
    <dgm:cxn modelId="{45B18FBF-25C4-4D2A-954E-CC9BFF1A6CAF}" type="presParOf" srcId="{711FCC93-B504-4E68-8484-19AF9A5D8262}" destId="{670DF5C3-4B80-434E-A1D0-A4ADE70F23A3}" srcOrd="0" destOrd="0" presId="urn:microsoft.com/office/officeart/2005/8/layout/vList5"/>
    <dgm:cxn modelId="{0F52B7F2-B434-44FF-9817-8A8B97AE2261}" type="presParOf" srcId="{711FCC93-B504-4E68-8484-19AF9A5D8262}" destId="{20243664-29A2-49D1-93A5-C2C1408DDB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BCE75F7-D721-43DC-9B31-FFFD508983EB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A2C13A8-6380-4182-B451-CE73E5A558C3}">
      <dgm:prSet/>
      <dgm:spPr/>
      <dgm:t>
        <a:bodyPr/>
        <a:lstStyle/>
        <a:p>
          <a:r>
            <a:rPr lang="it-IT"/>
            <a:t>Diffusione</a:t>
          </a:r>
          <a:endParaRPr lang="en-US"/>
        </a:p>
      </dgm:t>
    </dgm:pt>
    <dgm:pt modelId="{9C55562A-C38A-44ED-AB39-EDF30E9B34CD}" type="parTrans" cxnId="{7A1B254C-BB13-4C56-842E-4D553BAB8DE4}">
      <dgm:prSet/>
      <dgm:spPr/>
      <dgm:t>
        <a:bodyPr/>
        <a:lstStyle/>
        <a:p>
          <a:endParaRPr lang="en-US"/>
        </a:p>
      </dgm:t>
    </dgm:pt>
    <dgm:pt modelId="{D1DDEC90-B4CD-40A0-B2F9-FD8E97285D75}" type="sibTrans" cxnId="{7A1B254C-BB13-4C56-842E-4D553BAB8DE4}">
      <dgm:prSet/>
      <dgm:spPr/>
      <dgm:t>
        <a:bodyPr/>
        <a:lstStyle/>
        <a:p>
          <a:endParaRPr lang="en-US"/>
        </a:p>
      </dgm:t>
    </dgm:pt>
    <dgm:pt modelId="{BA13CDAC-17C0-4F6C-8BEA-FB50DFEC5F6C}">
      <dgm:prSet/>
      <dgm:spPr/>
      <dgm:t>
        <a:bodyPr/>
        <a:lstStyle/>
        <a:p>
          <a:r>
            <a:rPr lang="it-IT"/>
            <a:t>Numero di programmatori che usa il linguaggio</a:t>
          </a:r>
          <a:endParaRPr lang="en-US"/>
        </a:p>
      </dgm:t>
    </dgm:pt>
    <dgm:pt modelId="{298299DB-AD83-4F5A-8676-0D0F7F72DF91}" type="parTrans" cxnId="{1D58AB10-63DE-4C11-AAD5-1EF4ED72A9B8}">
      <dgm:prSet/>
      <dgm:spPr/>
      <dgm:t>
        <a:bodyPr/>
        <a:lstStyle/>
        <a:p>
          <a:endParaRPr lang="en-US"/>
        </a:p>
      </dgm:t>
    </dgm:pt>
    <dgm:pt modelId="{41AF97B1-DD6A-4515-84EA-60D32F8783D0}" type="sibTrans" cxnId="{1D58AB10-63DE-4C11-AAD5-1EF4ED72A9B8}">
      <dgm:prSet/>
      <dgm:spPr/>
      <dgm:t>
        <a:bodyPr/>
        <a:lstStyle/>
        <a:p>
          <a:endParaRPr lang="en-US"/>
        </a:p>
      </dgm:t>
    </dgm:pt>
    <dgm:pt modelId="{15EDE31B-1054-4C2F-8FE7-191137B9316E}">
      <dgm:prSet/>
      <dgm:spPr/>
      <dgm:t>
        <a:bodyPr/>
        <a:lstStyle/>
        <a:p>
          <a:r>
            <a:rPr lang="it-IT"/>
            <a:t>Standardizzazione</a:t>
          </a:r>
          <a:endParaRPr lang="en-US"/>
        </a:p>
      </dgm:t>
    </dgm:pt>
    <dgm:pt modelId="{11CE1E00-4FD0-42E1-BD2A-A3CD6FC7C415}" type="parTrans" cxnId="{90D77820-4A31-46A1-90A3-478434835660}">
      <dgm:prSet/>
      <dgm:spPr/>
      <dgm:t>
        <a:bodyPr/>
        <a:lstStyle/>
        <a:p>
          <a:endParaRPr lang="en-US"/>
        </a:p>
      </dgm:t>
    </dgm:pt>
    <dgm:pt modelId="{392D438F-9E63-45DC-9CC1-B8A63987533B}" type="sibTrans" cxnId="{90D77820-4A31-46A1-90A3-478434835660}">
      <dgm:prSet/>
      <dgm:spPr/>
      <dgm:t>
        <a:bodyPr/>
        <a:lstStyle/>
        <a:p>
          <a:endParaRPr lang="en-US"/>
        </a:p>
      </dgm:t>
    </dgm:pt>
    <dgm:pt modelId="{585C4883-3766-4532-BDEB-03A145B90897}">
      <dgm:prSet/>
      <dgm:spPr/>
      <dgm:t>
        <a:bodyPr/>
        <a:lstStyle/>
        <a:p>
          <a:r>
            <a:rPr lang="it-IT"/>
            <a:t>Pochi dialetti</a:t>
          </a:r>
          <a:endParaRPr lang="en-US"/>
        </a:p>
      </dgm:t>
    </dgm:pt>
    <dgm:pt modelId="{ED6ACD76-E769-4742-98C4-4ECD1A119916}" type="parTrans" cxnId="{085C90BC-F373-43CF-8C06-CFEA5A1A3AF8}">
      <dgm:prSet/>
      <dgm:spPr/>
      <dgm:t>
        <a:bodyPr/>
        <a:lstStyle/>
        <a:p>
          <a:endParaRPr lang="en-US"/>
        </a:p>
      </dgm:t>
    </dgm:pt>
    <dgm:pt modelId="{4492F67C-AF69-4412-8F0D-41068DF228C4}" type="sibTrans" cxnId="{085C90BC-F373-43CF-8C06-CFEA5A1A3AF8}">
      <dgm:prSet/>
      <dgm:spPr/>
      <dgm:t>
        <a:bodyPr/>
        <a:lstStyle/>
        <a:p>
          <a:endParaRPr lang="en-US"/>
        </a:p>
      </dgm:t>
    </dgm:pt>
    <dgm:pt modelId="{CDDE49D7-C092-4337-A643-BA602F9E7831}">
      <dgm:prSet/>
      <dgm:spPr/>
      <dgm:t>
        <a:bodyPr/>
        <a:lstStyle/>
        <a:p>
          <a:r>
            <a:rPr lang="it-IT"/>
            <a:t>Integrabilità</a:t>
          </a:r>
          <a:endParaRPr lang="en-US"/>
        </a:p>
      </dgm:t>
    </dgm:pt>
    <dgm:pt modelId="{4467A710-8854-46D1-85C9-D91272A2668A}" type="parTrans" cxnId="{ACF1B3DD-3097-4260-B522-926308ACED0A}">
      <dgm:prSet/>
      <dgm:spPr/>
      <dgm:t>
        <a:bodyPr/>
        <a:lstStyle/>
        <a:p>
          <a:endParaRPr lang="en-US"/>
        </a:p>
      </dgm:t>
    </dgm:pt>
    <dgm:pt modelId="{0C5D95E6-991E-49EC-825E-D970D681F0F8}" type="sibTrans" cxnId="{ACF1B3DD-3097-4260-B522-926308ACED0A}">
      <dgm:prSet/>
      <dgm:spPr/>
      <dgm:t>
        <a:bodyPr/>
        <a:lstStyle/>
        <a:p>
          <a:endParaRPr lang="en-US"/>
        </a:p>
      </dgm:t>
    </dgm:pt>
    <dgm:pt modelId="{B1A5376A-F8A6-4A13-B41A-A77A77F381DA}">
      <dgm:prSet/>
      <dgm:spPr/>
      <dgm:t>
        <a:bodyPr/>
        <a:lstStyle/>
        <a:p>
          <a:r>
            <a:rPr lang="it-IT"/>
            <a:t>Usare parti di codice scritte in altri linguaggi</a:t>
          </a:r>
          <a:endParaRPr lang="en-US"/>
        </a:p>
      </dgm:t>
    </dgm:pt>
    <dgm:pt modelId="{497B8E76-C5A8-4904-8E94-E69221FBE40C}" type="parTrans" cxnId="{6BF5578C-9A18-401A-A590-4D3A1E7E715D}">
      <dgm:prSet/>
      <dgm:spPr/>
      <dgm:t>
        <a:bodyPr/>
        <a:lstStyle/>
        <a:p>
          <a:endParaRPr lang="en-US"/>
        </a:p>
      </dgm:t>
    </dgm:pt>
    <dgm:pt modelId="{A877CB22-0736-43EB-A972-7D4717122306}" type="sibTrans" cxnId="{6BF5578C-9A18-401A-A590-4D3A1E7E715D}">
      <dgm:prSet/>
      <dgm:spPr/>
      <dgm:t>
        <a:bodyPr/>
        <a:lstStyle/>
        <a:p>
          <a:endParaRPr lang="en-US"/>
        </a:p>
      </dgm:t>
    </dgm:pt>
    <dgm:pt modelId="{DFDCB461-4D97-47BE-8110-1E34777406A7}">
      <dgm:prSet/>
      <dgm:spPr/>
      <dgm:t>
        <a:bodyPr/>
        <a:lstStyle/>
        <a:p>
          <a:r>
            <a:rPr lang="it-IT"/>
            <a:t>Portabilità</a:t>
          </a:r>
          <a:endParaRPr lang="en-US"/>
        </a:p>
      </dgm:t>
    </dgm:pt>
    <dgm:pt modelId="{57E44FB4-919D-4C0F-A863-FA3A921E0B58}" type="parTrans" cxnId="{2B874E2F-5982-4AF5-BEA0-510F64B56CAC}">
      <dgm:prSet/>
      <dgm:spPr/>
      <dgm:t>
        <a:bodyPr/>
        <a:lstStyle/>
        <a:p>
          <a:endParaRPr lang="en-US"/>
        </a:p>
      </dgm:t>
    </dgm:pt>
    <dgm:pt modelId="{94E7D874-D590-4132-9B66-EFCD52EA654A}" type="sibTrans" cxnId="{2B874E2F-5982-4AF5-BEA0-510F64B56CAC}">
      <dgm:prSet/>
      <dgm:spPr/>
      <dgm:t>
        <a:bodyPr/>
        <a:lstStyle/>
        <a:p>
          <a:endParaRPr lang="en-US"/>
        </a:p>
      </dgm:t>
    </dgm:pt>
    <dgm:pt modelId="{9B1CD0FF-F679-4730-BEBC-A7DE2624BFF6}">
      <dgm:prSet/>
      <dgm:spPr/>
      <dgm:t>
        <a:bodyPr/>
        <a:lstStyle/>
        <a:p>
          <a:r>
            <a:rPr lang="it-IT"/>
            <a:t>Portare il codice su diverse piattaforme senza doverlo modificare</a:t>
          </a:r>
          <a:endParaRPr lang="en-US"/>
        </a:p>
      </dgm:t>
    </dgm:pt>
    <dgm:pt modelId="{7B99CCD6-BC7F-4627-8491-A4D971127C86}" type="parTrans" cxnId="{B409C7D4-784E-46F2-89B2-2C1E6A6C1436}">
      <dgm:prSet/>
      <dgm:spPr/>
      <dgm:t>
        <a:bodyPr/>
        <a:lstStyle/>
        <a:p>
          <a:endParaRPr lang="en-US"/>
        </a:p>
      </dgm:t>
    </dgm:pt>
    <dgm:pt modelId="{2E0FEB1C-A51E-4ED1-A573-21E7AF0DAF2D}" type="sibTrans" cxnId="{B409C7D4-784E-46F2-89B2-2C1E6A6C1436}">
      <dgm:prSet/>
      <dgm:spPr/>
      <dgm:t>
        <a:bodyPr/>
        <a:lstStyle/>
        <a:p>
          <a:endParaRPr lang="en-US"/>
        </a:p>
      </dgm:t>
    </dgm:pt>
    <dgm:pt modelId="{36312EF3-5884-469A-94F2-CF57F0D568FE}" type="pres">
      <dgm:prSet presAssocID="{EBCE75F7-D721-43DC-9B31-FFFD508983EB}" presName="Name0" presStyleCnt="0">
        <dgm:presLayoutVars>
          <dgm:dir/>
          <dgm:animLvl val="lvl"/>
          <dgm:resizeHandles val="exact"/>
        </dgm:presLayoutVars>
      </dgm:prSet>
      <dgm:spPr/>
    </dgm:pt>
    <dgm:pt modelId="{82D0E328-71C0-4F29-B1B8-C81810C77AA4}" type="pres">
      <dgm:prSet presAssocID="{5A2C13A8-6380-4182-B451-CE73E5A558C3}" presName="linNode" presStyleCnt="0"/>
      <dgm:spPr/>
    </dgm:pt>
    <dgm:pt modelId="{1F175548-A79A-4049-88E3-BCAAB49C900E}" type="pres">
      <dgm:prSet presAssocID="{5A2C13A8-6380-4182-B451-CE73E5A558C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306AE06-6956-41BD-A37D-D1C59AD7AEE9}" type="pres">
      <dgm:prSet presAssocID="{5A2C13A8-6380-4182-B451-CE73E5A558C3}" presName="descendantText" presStyleLbl="alignAccFollowNode1" presStyleIdx="0" presStyleCnt="4">
        <dgm:presLayoutVars>
          <dgm:bulletEnabled val="1"/>
        </dgm:presLayoutVars>
      </dgm:prSet>
      <dgm:spPr/>
    </dgm:pt>
    <dgm:pt modelId="{EBC9A6BA-7253-4F12-9EB8-EEFB84480A3F}" type="pres">
      <dgm:prSet presAssocID="{D1DDEC90-B4CD-40A0-B2F9-FD8E97285D75}" presName="sp" presStyleCnt="0"/>
      <dgm:spPr/>
    </dgm:pt>
    <dgm:pt modelId="{F2CF1916-5509-4E19-82DB-3F0AF382E109}" type="pres">
      <dgm:prSet presAssocID="{15EDE31B-1054-4C2F-8FE7-191137B9316E}" presName="linNode" presStyleCnt="0"/>
      <dgm:spPr/>
    </dgm:pt>
    <dgm:pt modelId="{422AE1AE-7879-4B58-B21D-C51BA1FAC748}" type="pres">
      <dgm:prSet presAssocID="{15EDE31B-1054-4C2F-8FE7-191137B9316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905F364-98A5-4889-9FE4-D5A183CE6DE6}" type="pres">
      <dgm:prSet presAssocID="{15EDE31B-1054-4C2F-8FE7-191137B9316E}" presName="descendantText" presStyleLbl="alignAccFollowNode1" presStyleIdx="1" presStyleCnt="4">
        <dgm:presLayoutVars>
          <dgm:bulletEnabled val="1"/>
        </dgm:presLayoutVars>
      </dgm:prSet>
      <dgm:spPr/>
    </dgm:pt>
    <dgm:pt modelId="{0EC5E450-772F-4659-AA0F-367125DCA7FF}" type="pres">
      <dgm:prSet presAssocID="{392D438F-9E63-45DC-9CC1-B8A63987533B}" presName="sp" presStyleCnt="0"/>
      <dgm:spPr/>
    </dgm:pt>
    <dgm:pt modelId="{D25C8C97-7516-4FD5-9F22-E47A0C4BD740}" type="pres">
      <dgm:prSet presAssocID="{CDDE49D7-C092-4337-A643-BA602F9E7831}" presName="linNode" presStyleCnt="0"/>
      <dgm:spPr/>
    </dgm:pt>
    <dgm:pt modelId="{0B65AC20-ADFE-4F00-8156-F03C5931F79D}" type="pres">
      <dgm:prSet presAssocID="{CDDE49D7-C092-4337-A643-BA602F9E783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4DE0C37-7E29-4657-986E-8D4D362B02D5}" type="pres">
      <dgm:prSet presAssocID="{CDDE49D7-C092-4337-A643-BA602F9E7831}" presName="descendantText" presStyleLbl="alignAccFollowNode1" presStyleIdx="2" presStyleCnt="4">
        <dgm:presLayoutVars>
          <dgm:bulletEnabled val="1"/>
        </dgm:presLayoutVars>
      </dgm:prSet>
      <dgm:spPr/>
    </dgm:pt>
    <dgm:pt modelId="{F12DD278-3D06-4073-8147-E52165AB86F2}" type="pres">
      <dgm:prSet presAssocID="{0C5D95E6-991E-49EC-825E-D970D681F0F8}" presName="sp" presStyleCnt="0"/>
      <dgm:spPr/>
    </dgm:pt>
    <dgm:pt modelId="{066F3A99-50A6-4355-A738-CDC1046BFB87}" type="pres">
      <dgm:prSet presAssocID="{DFDCB461-4D97-47BE-8110-1E34777406A7}" presName="linNode" presStyleCnt="0"/>
      <dgm:spPr/>
    </dgm:pt>
    <dgm:pt modelId="{3124EF01-9ED5-4807-8512-85339E5F9654}" type="pres">
      <dgm:prSet presAssocID="{DFDCB461-4D97-47BE-8110-1E34777406A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3E4376C-B15A-4E13-B071-84618397625F}" type="pres">
      <dgm:prSet presAssocID="{DFDCB461-4D97-47BE-8110-1E34777406A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D58AB10-63DE-4C11-AAD5-1EF4ED72A9B8}" srcId="{5A2C13A8-6380-4182-B451-CE73E5A558C3}" destId="{BA13CDAC-17C0-4F6C-8BEA-FB50DFEC5F6C}" srcOrd="0" destOrd="0" parTransId="{298299DB-AD83-4F5A-8676-0D0F7F72DF91}" sibTransId="{41AF97B1-DD6A-4515-84EA-60D32F8783D0}"/>
    <dgm:cxn modelId="{90D77820-4A31-46A1-90A3-478434835660}" srcId="{EBCE75F7-D721-43DC-9B31-FFFD508983EB}" destId="{15EDE31B-1054-4C2F-8FE7-191137B9316E}" srcOrd="1" destOrd="0" parTransId="{11CE1E00-4FD0-42E1-BD2A-A3CD6FC7C415}" sibTransId="{392D438F-9E63-45DC-9CC1-B8A63987533B}"/>
    <dgm:cxn modelId="{A7EEE525-ED93-4F44-9688-C47BE167457A}" type="presOf" srcId="{BA13CDAC-17C0-4F6C-8BEA-FB50DFEC5F6C}" destId="{7306AE06-6956-41BD-A37D-D1C59AD7AEE9}" srcOrd="0" destOrd="0" presId="urn:microsoft.com/office/officeart/2005/8/layout/vList5"/>
    <dgm:cxn modelId="{2B874E2F-5982-4AF5-BEA0-510F64B56CAC}" srcId="{EBCE75F7-D721-43DC-9B31-FFFD508983EB}" destId="{DFDCB461-4D97-47BE-8110-1E34777406A7}" srcOrd="3" destOrd="0" parTransId="{57E44FB4-919D-4C0F-A863-FA3A921E0B58}" sibTransId="{94E7D874-D590-4132-9B66-EFCD52EA654A}"/>
    <dgm:cxn modelId="{8DA69A32-0975-413D-92D2-7A0A8F431483}" type="presOf" srcId="{CDDE49D7-C092-4337-A643-BA602F9E7831}" destId="{0B65AC20-ADFE-4F00-8156-F03C5931F79D}" srcOrd="0" destOrd="0" presId="urn:microsoft.com/office/officeart/2005/8/layout/vList5"/>
    <dgm:cxn modelId="{C771776B-2497-40BB-BD71-97A84FFADCF1}" type="presOf" srcId="{DFDCB461-4D97-47BE-8110-1E34777406A7}" destId="{3124EF01-9ED5-4807-8512-85339E5F9654}" srcOrd="0" destOrd="0" presId="urn:microsoft.com/office/officeart/2005/8/layout/vList5"/>
    <dgm:cxn modelId="{7A1B254C-BB13-4C56-842E-4D553BAB8DE4}" srcId="{EBCE75F7-D721-43DC-9B31-FFFD508983EB}" destId="{5A2C13A8-6380-4182-B451-CE73E5A558C3}" srcOrd="0" destOrd="0" parTransId="{9C55562A-C38A-44ED-AB39-EDF30E9B34CD}" sibTransId="{D1DDEC90-B4CD-40A0-B2F9-FD8E97285D75}"/>
    <dgm:cxn modelId="{A8E2EB6C-8439-4F4D-A3D2-66C9599CB6DC}" type="presOf" srcId="{B1A5376A-F8A6-4A13-B41A-A77A77F381DA}" destId="{64DE0C37-7E29-4657-986E-8D4D362B02D5}" srcOrd="0" destOrd="0" presId="urn:microsoft.com/office/officeart/2005/8/layout/vList5"/>
    <dgm:cxn modelId="{1E04F97A-E95A-4236-BBD2-4A405F5DD13A}" type="presOf" srcId="{9B1CD0FF-F679-4730-BEBC-A7DE2624BFF6}" destId="{43E4376C-B15A-4E13-B071-84618397625F}" srcOrd="0" destOrd="0" presId="urn:microsoft.com/office/officeart/2005/8/layout/vList5"/>
    <dgm:cxn modelId="{6BF5578C-9A18-401A-A590-4D3A1E7E715D}" srcId="{CDDE49D7-C092-4337-A643-BA602F9E7831}" destId="{B1A5376A-F8A6-4A13-B41A-A77A77F381DA}" srcOrd="0" destOrd="0" parTransId="{497B8E76-C5A8-4904-8E94-E69221FBE40C}" sibTransId="{A877CB22-0736-43EB-A972-7D4717122306}"/>
    <dgm:cxn modelId="{9898AC9A-CF36-41E0-B4B9-BF7890D56B06}" type="presOf" srcId="{5A2C13A8-6380-4182-B451-CE73E5A558C3}" destId="{1F175548-A79A-4049-88E3-BCAAB49C900E}" srcOrd="0" destOrd="0" presId="urn:microsoft.com/office/officeart/2005/8/layout/vList5"/>
    <dgm:cxn modelId="{B2F26CA2-1E66-418E-89AB-6744D6239B47}" type="presOf" srcId="{585C4883-3766-4532-BDEB-03A145B90897}" destId="{A905F364-98A5-4889-9FE4-D5A183CE6DE6}" srcOrd="0" destOrd="0" presId="urn:microsoft.com/office/officeart/2005/8/layout/vList5"/>
    <dgm:cxn modelId="{085C90BC-F373-43CF-8C06-CFEA5A1A3AF8}" srcId="{15EDE31B-1054-4C2F-8FE7-191137B9316E}" destId="{585C4883-3766-4532-BDEB-03A145B90897}" srcOrd="0" destOrd="0" parTransId="{ED6ACD76-E769-4742-98C4-4ECD1A119916}" sibTransId="{4492F67C-AF69-4412-8F0D-41068DF228C4}"/>
    <dgm:cxn modelId="{B409C7D4-784E-46F2-89B2-2C1E6A6C1436}" srcId="{DFDCB461-4D97-47BE-8110-1E34777406A7}" destId="{9B1CD0FF-F679-4730-BEBC-A7DE2624BFF6}" srcOrd="0" destOrd="0" parTransId="{7B99CCD6-BC7F-4627-8491-A4D971127C86}" sibTransId="{2E0FEB1C-A51E-4ED1-A573-21E7AF0DAF2D}"/>
    <dgm:cxn modelId="{ACF1B3DD-3097-4260-B522-926308ACED0A}" srcId="{EBCE75F7-D721-43DC-9B31-FFFD508983EB}" destId="{CDDE49D7-C092-4337-A643-BA602F9E7831}" srcOrd="2" destOrd="0" parTransId="{4467A710-8854-46D1-85C9-D91272A2668A}" sibTransId="{0C5D95E6-991E-49EC-825E-D970D681F0F8}"/>
    <dgm:cxn modelId="{CAD29DE6-57B9-4CE2-980E-3524200370AD}" type="presOf" srcId="{15EDE31B-1054-4C2F-8FE7-191137B9316E}" destId="{422AE1AE-7879-4B58-B21D-C51BA1FAC748}" srcOrd="0" destOrd="0" presId="urn:microsoft.com/office/officeart/2005/8/layout/vList5"/>
    <dgm:cxn modelId="{2293C4F8-D6CB-4903-9C93-A5332E7FBC65}" type="presOf" srcId="{EBCE75F7-D721-43DC-9B31-FFFD508983EB}" destId="{36312EF3-5884-469A-94F2-CF57F0D568FE}" srcOrd="0" destOrd="0" presId="urn:microsoft.com/office/officeart/2005/8/layout/vList5"/>
    <dgm:cxn modelId="{04A33970-35DB-448C-82A9-572BB7E4A662}" type="presParOf" srcId="{36312EF3-5884-469A-94F2-CF57F0D568FE}" destId="{82D0E328-71C0-4F29-B1B8-C81810C77AA4}" srcOrd="0" destOrd="0" presId="urn:microsoft.com/office/officeart/2005/8/layout/vList5"/>
    <dgm:cxn modelId="{AF42785C-21B5-461E-8D7F-3C10B6E7DF11}" type="presParOf" srcId="{82D0E328-71C0-4F29-B1B8-C81810C77AA4}" destId="{1F175548-A79A-4049-88E3-BCAAB49C900E}" srcOrd="0" destOrd="0" presId="urn:microsoft.com/office/officeart/2005/8/layout/vList5"/>
    <dgm:cxn modelId="{4F2B062E-3D25-430E-A0B8-011527810384}" type="presParOf" srcId="{82D0E328-71C0-4F29-B1B8-C81810C77AA4}" destId="{7306AE06-6956-41BD-A37D-D1C59AD7AEE9}" srcOrd="1" destOrd="0" presId="urn:microsoft.com/office/officeart/2005/8/layout/vList5"/>
    <dgm:cxn modelId="{639E1C3E-A5EA-4E19-A97F-58FAB802D737}" type="presParOf" srcId="{36312EF3-5884-469A-94F2-CF57F0D568FE}" destId="{EBC9A6BA-7253-4F12-9EB8-EEFB84480A3F}" srcOrd="1" destOrd="0" presId="urn:microsoft.com/office/officeart/2005/8/layout/vList5"/>
    <dgm:cxn modelId="{B5678715-ED9E-41E6-B513-556CDC35E115}" type="presParOf" srcId="{36312EF3-5884-469A-94F2-CF57F0D568FE}" destId="{F2CF1916-5509-4E19-82DB-3F0AF382E109}" srcOrd="2" destOrd="0" presId="urn:microsoft.com/office/officeart/2005/8/layout/vList5"/>
    <dgm:cxn modelId="{66600D2E-37E0-4E29-A632-55174A99EE16}" type="presParOf" srcId="{F2CF1916-5509-4E19-82DB-3F0AF382E109}" destId="{422AE1AE-7879-4B58-B21D-C51BA1FAC748}" srcOrd="0" destOrd="0" presId="urn:microsoft.com/office/officeart/2005/8/layout/vList5"/>
    <dgm:cxn modelId="{03722F04-E06B-4D72-8625-D2F1BB6AF80B}" type="presParOf" srcId="{F2CF1916-5509-4E19-82DB-3F0AF382E109}" destId="{A905F364-98A5-4889-9FE4-D5A183CE6DE6}" srcOrd="1" destOrd="0" presId="urn:microsoft.com/office/officeart/2005/8/layout/vList5"/>
    <dgm:cxn modelId="{ABD9A98F-1218-478E-9406-9173D4447D90}" type="presParOf" srcId="{36312EF3-5884-469A-94F2-CF57F0D568FE}" destId="{0EC5E450-772F-4659-AA0F-367125DCA7FF}" srcOrd="3" destOrd="0" presId="urn:microsoft.com/office/officeart/2005/8/layout/vList5"/>
    <dgm:cxn modelId="{056F9774-A953-4DF8-AD7E-F87990060822}" type="presParOf" srcId="{36312EF3-5884-469A-94F2-CF57F0D568FE}" destId="{D25C8C97-7516-4FD5-9F22-E47A0C4BD740}" srcOrd="4" destOrd="0" presId="urn:microsoft.com/office/officeart/2005/8/layout/vList5"/>
    <dgm:cxn modelId="{5417AA45-61F7-44C3-B658-2CC5327F4E9C}" type="presParOf" srcId="{D25C8C97-7516-4FD5-9F22-E47A0C4BD740}" destId="{0B65AC20-ADFE-4F00-8156-F03C5931F79D}" srcOrd="0" destOrd="0" presId="urn:microsoft.com/office/officeart/2005/8/layout/vList5"/>
    <dgm:cxn modelId="{89E6CA05-7897-4B99-80C7-3923BA3A7C88}" type="presParOf" srcId="{D25C8C97-7516-4FD5-9F22-E47A0C4BD740}" destId="{64DE0C37-7E29-4657-986E-8D4D362B02D5}" srcOrd="1" destOrd="0" presId="urn:microsoft.com/office/officeart/2005/8/layout/vList5"/>
    <dgm:cxn modelId="{2201FE42-B793-4B32-A98F-115424B69ACA}" type="presParOf" srcId="{36312EF3-5884-469A-94F2-CF57F0D568FE}" destId="{F12DD278-3D06-4073-8147-E52165AB86F2}" srcOrd="5" destOrd="0" presId="urn:microsoft.com/office/officeart/2005/8/layout/vList5"/>
    <dgm:cxn modelId="{6675F23E-31D4-49E1-B703-C9F0A3388E15}" type="presParOf" srcId="{36312EF3-5884-469A-94F2-CF57F0D568FE}" destId="{066F3A99-50A6-4355-A738-CDC1046BFB87}" srcOrd="6" destOrd="0" presId="urn:microsoft.com/office/officeart/2005/8/layout/vList5"/>
    <dgm:cxn modelId="{F09CA419-A416-4358-B194-BFDE4FC2939F}" type="presParOf" srcId="{066F3A99-50A6-4355-A738-CDC1046BFB87}" destId="{3124EF01-9ED5-4807-8512-85339E5F9654}" srcOrd="0" destOrd="0" presId="urn:microsoft.com/office/officeart/2005/8/layout/vList5"/>
    <dgm:cxn modelId="{9F192A5D-6895-42D5-BE88-CB6EB2823B7B}" type="presParOf" srcId="{066F3A99-50A6-4355-A738-CDC1046BFB87}" destId="{43E4376C-B15A-4E13-B071-84618397625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24098F-85B9-4F6A-9131-AB7AA40B472B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34E99F-1C5B-497D-86C7-5A73D35E9E6F}">
      <dgm:prSet/>
      <dgm:spPr/>
      <dgm:t>
        <a:bodyPr/>
        <a:lstStyle/>
        <a:p>
          <a:r>
            <a:rPr lang="it-IT"/>
            <a:t>Codice compilato, cioè tradotto in istruzioni di linguaggio macchina da un programma compilatore</a:t>
          </a:r>
          <a:endParaRPr lang="en-US"/>
        </a:p>
      </dgm:t>
    </dgm:pt>
    <dgm:pt modelId="{832D9DC7-1AA8-4CC9-95F6-246C9D8CD8ED}" type="parTrans" cxnId="{904A00EB-2F6A-4B75-8702-F59348DC45DE}">
      <dgm:prSet/>
      <dgm:spPr/>
      <dgm:t>
        <a:bodyPr/>
        <a:lstStyle/>
        <a:p>
          <a:endParaRPr lang="en-US"/>
        </a:p>
      </dgm:t>
    </dgm:pt>
    <dgm:pt modelId="{C23AA6BB-A55D-4BDC-B361-6561D97C1DC7}" type="sibTrans" cxnId="{904A00EB-2F6A-4B75-8702-F59348DC45DE}">
      <dgm:prSet/>
      <dgm:spPr/>
      <dgm:t>
        <a:bodyPr/>
        <a:lstStyle/>
        <a:p>
          <a:endParaRPr lang="en-US"/>
        </a:p>
      </dgm:t>
    </dgm:pt>
    <dgm:pt modelId="{3FBE4D2F-238A-4D72-AD13-3C330626FFA6}">
      <dgm:prSet/>
      <dgm:spPr/>
      <dgm:t>
        <a:bodyPr/>
        <a:lstStyle/>
        <a:p>
          <a:r>
            <a:rPr lang="it-IT"/>
            <a:t>File binario eseguibile che non ha bisogno di altri programmi per andare in esecuzione</a:t>
          </a:r>
          <a:endParaRPr lang="en-US"/>
        </a:p>
      </dgm:t>
    </dgm:pt>
    <dgm:pt modelId="{2EA2EC02-76B5-466F-8552-9ECAF9BCC76B}" type="parTrans" cxnId="{B0FBC646-A7A9-46C0-85D1-6EB8FFDF61FA}">
      <dgm:prSet/>
      <dgm:spPr/>
      <dgm:t>
        <a:bodyPr/>
        <a:lstStyle/>
        <a:p>
          <a:endParaRPr lang="en-US"/>
        </a:p>
      </dgm:t>
    </dgm:pt>
    <dgm:pt modelId="{BA2A80F1-D988-4897-8CD3-FFAB25E0739A}" type="sibTrans" cxnId="{B0FBC646-A7A9-46C0-85D1-6EB8FFDF61FA}">
      <dgm:prSet/>
      <dgm:spPr/>
      <dgm:t>
        <a:bodyPr/>
        <a:lstStyle/>
        <a:p>
          <a:endParaRPr lang="en-US"/>
        </a:p>
      </dgm:t>
    </dgm:pt>
    <dgm:pt modelId="{C171DE64-7276-4A57-8B68-3BF5D6B5B981}">
      <dgm:prSet/>
      <dgm:spPr/>
      <dgm:t>
        <a:bodyPr/>
        <a:lstStyle/>
        <a:p>
          <a:r>
            <a:rPr lang="it-IT"/>
            <a:t>Per i linguaggi di scripting è norma usare un interprete piuttosto che un compilatore</a:t>
          </a:r>
          <a:endParaRPr lang="en-US"/>
        </a:p>
      </dgm:t>
    </dgm:pt>
    <dgm:pt modelId="{2C2F814E-B2BB-4C63-9C0E-DFB3C3AD92C4}" type="parTrans" cxnId="{89E74086-82A1-4AA4-B4B7-6AE63B18F60D}">
      <dgm:prSet/>
      <dgm:spPr/>
      <dgm:t>
        <a:bodyPr/>
        <a:lstStyle/>
        <a:p>
          <a:endParaRPr lang="en-US"/>
        </a:p>
      </dgm:t>
    </dgm:pt>
    <dgm:pt modelId="{1DF49389-F49C-4B9B-B5DC-37BD9B1D53DC}" type="sibTrans" cxnId="{89E74086-82A1-4AA4-B4B7-6AE63B18F60D}">
      <dgm:prSet/>
      <dgm:spPr/>
      <dgm:t>
        <a:bodyPr/>
        <a:lstStyle/>
        <a:p>
          <a:endParaRPr lang="en-US"/>
        </a:p>
      </dgm:t>
    </dgm:pt>
    <dgm:pt modelId="{8C904936-9E93-49BA-A8FE-B64279D03942}" type="pres">
      <dgm:prSet presAssocID="{CA24098F-85B9-4F6A-9131-AB7AA40B472B}" presName="vert0" presStyleCnt="0">
        <dgm:presLayoutVars>
          <dgm:dir/>
          <dgm:animOne val="branch"/>
          <dgm:animLvl val="lvl"/>
        </dgm:presLayoutVars>
      </dgm:prSet>
      <dgm:spPr/>
    </dgm:pt>
    <dgm:pt modelId="{E49517E4-6C70-4627-83A8-E4C5C4AE8674}" type="pres">
      <dgm:prSet presAssocID="{AE34E99F-1C5B-497D-86C7-5A73D35E9E6F}" presName="thickLine" presStyleLbl="alignNode1" presStyleIdx="0" presStyleCnt="3"/>
      <dgm:spPr/>
    </dgm:pt>
    <dgm:pt modelId="{C3B01456-453F-4B98-A297-9229A5A0DA64}" type="pres">
      <dgm:prSet presAssocID="{AE34E99F-1C5B-497D-86C7-5A73D35E9E6F}" presName="horz1" presStyleCnt="0"/>
      <dgm:spPr/>
    </dgm:pt>
    <dgm:pt modelId="{671956D1-B9AD-41B0-BA72-98AF42CFC53A}" type="pres">
      <dgm:prSet presAssocID="{AE34E99F-1C5B-497D-86C7-5A73D35E9E6F}" presName="tx1" presStyleLbl="revTx" presStyleIdx="0" presStyleCnt="3"/>
      <dgm:spPr/>
    </dgm:pt>
    <dgm:pt modelId="{77B61549-7B00-4A97-AA60-A2BA6FE55209}" type="pres">
      <dgm:prSet presAssocID="{AE34E99F-1C5B-497D-86C7-5A73D35E9E6F}" presName="vert1" presStyleCnt="0"/>
      <dgm:spPr/>
    </dgm:pt>
    <dgm:pt modelId="{7A396B60-AF82-4C3B-90A8-462ACD2A243B}" type="pres">
      <dgm:prSet presAssocID="{3FBE4D2F-238A-4D72-AD13-3C330626FFA6}" presName="thickLine" presStyleLbl="alignNode1" presStyleIdx="1" presStyleCnt="3"/>
      <dgm:spPr/>
    </dgm:pt>
    <dgm:pt modelId="{1391093A-B972-4AD7-BC15-2B1307EDB0CF}" type="pres">
      <dgm:prSet presAssocID="{3FBE4D2F-238A-4D72-AD13-3C330626FFA6}" presName="horz1" presStyleCnt="0"/>
      <dgm:spPr/>
    </dgm:pt>
    <dgm:pt modelId="{1DDB8B4B-5687-4DB6-9CFA-37C9664AD992}" type="pres">
      <dgm:prSet presAssocID="{3FBE4D2F-238A-4D72-AD13-3C330626FFA6}" presName="tx1" presStyleLbl="revTx" presStyleIdx="1" presStyleCnt="3"/>
      <dgm:spPr/>
    </dgm:pt>
    <dgm:pt modelId="{D17D3A6C-641E-4264-9177-196FAFC25ADE}" type="pres">
      <dgm:prSet presAssocID="{3FBE4D2F-238A-4D72-AD13-3C330626FFA6}" presName="vert1" presStyleCnt="0"/>
      <dgm:spPr/>
    </dgm:pt>
    <dgm:pt modelId="{1D36E628-A9D9-4C69-AEDB-CCB6B8A0580C}" type="pres">
      <dgm:prSet presAssocID="{C171DE64-7276-4A57-8B68-3BF5D6B5B981}" presName="thickLine" presStyleLbl="alignNode1" presStyleIdx="2" presStyleCnt="3"/>
      <dgm:spPr/>
    </dgm:pt>
    <dgm:pt modelId="{934CC358-0537-4AE7-A251-21038F86C710}" type="pres">
      <dgm:prSet presAssocID="{C171DE64-7276-4A57-8B68-3BF5D6B5B981}" presName="horz1" presStyleCnt="0"/>
      <dgm:spPr/>
    </dgm:pt>
    <dgm:pt modelId="{5780A0A6-4EA4-4064-9203-BED9965D2351}" type="pres">
      <dgm:prSet presAssocID="{C171DE64-7276-4A57-8B68-3BF5D6B5B981}" presName="tx1" presStyleLbl="revTx" presStyleIdx="2" presStyleCnt="3"/>
      <dgm:spPr/>
    </dgm:pt>
    <dgm:pt modelId="{1CBA9C2D-E7BB-4ECA-84BE-987DB92D368B}" type="pres">
      <dgm:prSet presAssocID="{C171DE64-7276-4A57-8B68-3BF5D6B5B981}" presName="vert1" presStyleCnt="0"/>
      <dgm:spPr/>
    </dgm:pt>
  </dgm:ptLst>
  <dgm:cxnLst>
    <dgm:cxn modelId="{00EFD33D-F999-42FB-9C0F-FBF20D72A4EA}" type="presOf" srcId="{C171DE64-7276-4A57-8B68-3BF5D6B5B981}" destId="{5780A0A6-4EA4-4064-9203-BED9965D2351}" srcOrd="0" destOrd="0" presId="urn:microsoft.com/office/officeart/2008/layout/LinedList"/>
    <dgm:cxn modelId="{B0FBC646-A7A9-46C0-85D1-6EB8FFDF61FA}" srcId="{CA24098F-85B9-4F6A-9131-AB7AA40B472B}" destId="{3FBE4D2F-238A-4D72-AD13-3C330626FFA6}" srcOrd="1" destOrd="0" parTransId="{2EA2EC02-76B5-466F-8552-9ECAF9BCC76B}" sibTransId="{BA2A80F1-D988-4897-8CD3-FFAB25E0739A}"/>
    <dgm:cxn modelId="{551ACC57-086D-4B49-9859-7276B07F4796}" type="presOf" srcId="{AE34E99F-1C5B-497D-86C7-5A73D35E9E6F}" destId="{671956D1-B9AD-41B0-BA72-98AF42CFC53A}" srcOrd="0" destOrd="0" presId="urn:microsoft.com/office/officeart/2008/layout/LinedList"/>
    <dgm:cxn modelId="{89E74086-82A1-4AA4-B4B7-6AE63B18F60D}" srcId="{CA24098F-85B9-4F6A-9131-AB7AA40B472B}" destId="{C171DE64-7276-4A57-8B68-3BF5D6B5B981}" srcOrd="2" destOrd="0" parTransId="{2C2F814E-B2BB-4C63-9C0E-DFB3C3AD92C4}" sibTransId="{1DF49389-F49C-4B9B-B5DC-37BD9B1D53DC}"/>
    <dgm:cxn modelId="{05F8228E-45D0-42DD-A68B-93DF2B0D6AFB}" type="presOf" srcId="{3FBE4D2F-238A-4D72-AD13-3C330626FFA6}" destId="{1DDB8B4B-5687-4DB6-9CFA-37C9664AD992}" srcOrd="0" destOrd="0" presId="urn:microsoft.com/office/officeart/2008/layout/LinedList"/>
    <dgm:cxn modelId="{904A00EB-2F6A-4B75-8702-F59348DC45DE}" srcId="{CA24098F-85B9-4F6A-9131-AB7AA40B472B}" destId="{AE34E99F-1C5B-497D-86C7-5A73D35E9E6F}" srcOrd="0" destOrd="0" parTransId="{832D9DC7-1AA8-4CC9-95F6-246C9D8CD8ED}" sibTransId="{C23AA6BB-A55D-4BDC-B361-6561D97C1DC7}"/>
    <dgm:cxn modelId="{748B55EC-8460-4CC9-8632-F45ABA3490A4}" type="presOf" srcId="{CA24098F-85B9-4F6A-9131-AB7AA40B472B}" destId="{8C904936-9E93-49BA-A8FE-B64279D03942}" srcOrd="0" destOrd="0" presId="urn:microsoft.com/office/officeart/2008/layout/LinedList"/>
    <dgm:cxn modelId="{63894B1A-A1CF-49B1-8DD8-804522C3BDA1}" type="presParOf" srcId="{8C904936-9E93-49BA-A8FE-B64279D03942}" destId="{E49517E4-6C70-4627-83A8-E4C5C4AE8674}" srcOrd="0" destOrd="0" presId="urn:microsoft.com/office/officeart/2008/layout/LinedList"/>
    <dgm:cxn modelId="{F9932E40-6B22-4B3F-B1B6-4F3FA30CA803}" type="presParOf" srcId="{8C904936-9E93-49BA-A8FE-B64279D03942}" destId="{C3B01456-453F-4B98-A297-9229A5A0DA64}" srcOrd="1" destOrd="0" presId="urn:microsoft.com/office/officeart/2008/layout/LinedList"/>
    <dgm:cxn modelId="{6E1443C3-03CC-4DD0-85DA-6F0695FC3D90}" type="presParOf" srcId="{C3B01456-453F-4B98-A297-9229A5A0DA64}" destId="{671956D1-B9AD-41B0-BA72-98AF42CFC53A}" srcOrd="0" destOrd="0" presId="urn:microsoft.com/office/officeart/2008/layout/LinedList"/>
    <dgm:cxn modelId="{EAF3A1D5-3D2A-43C4-AB26-D2B24E7823F7}" type="presParOf" srcId="{C3B01456-453F-4B98-A297-9229A5A0DA64}" destId="{77B61549-7B00-4A97-AA60-A2BA6FE55209}" srcOrd="1" destOrd="0" presId="urn:microsoft.com/office/officeart/2008/layout/LinedList"/>
    <dgm:cxn modelId="{20557BF1-E50E-473C-89E1-F22C698AB5E7}" type="presParOf" srcId="{8C904936-9E93-49BA-A8FE-B64279D03942}" destId="{7A396B60-AF82-4C3B-90A8-462ACD2A243B}" srcOrd="2" destOrd="0" presId="urn:microsoft.com/office/officeart/2008/layout/LinedList"/>
    <dgm:cxn modelId="{CC34CA39-AE24-425D-859B-D7EFB42D4843}" type="presParOf" srcId="{8C904936-9E93-49BA-A8FE-B64279D03942}" destId="{1391093A-B972-4AD7-BC15-2B1307EDB0CF}" srcOrd="3" destOrd="0" presId="urn:microsoft.com/office/officeart/2008/layout/LinedList"/>
    <dgm:cxn modelId="{D1866D63-9898-480A-A762-DA0E74E7400C}" type="presParOf" srcId="{1391093A-B972-4AD7-BC15-2B1307EDB0CF}" destId="{1DDB8B4B-5687-4DB6-9CFA-37C9664AD992}" srcOrd="0" destOrd="0" presId="urn:microsoft.com/office/officeart/2008/layout/LinedList"/>
    <dgm:cxn modelId="{693F3B25-2439-4AD8-9799-D7FCE6E889D1}" type="presParOf" srcId="{1391093A-B972-4AD7-BC15-2B1307EDB0CF}" destId="{D17D3A6C-641E-4264-9177-196FAFC25ADE}" srcOrd="1" destOrd="0" presId="urn:microsoft.com/office/officeart/2008/layout/LinedList"/>
    <dgm:cxn modelId="{7D27F24F-4A23-4316-9163-AA75BCE209B7}" type="presParOf" srcId="{8C904936-9E93-49BA-A8FE-B64279D03942}" destId="{1D36E628-A9D9-4C69-AEDB-CCB6B8A0580C}" srcOrd="4" destOrd="0" presId="urn:microsoft.com/office/officeart/2008/layout/LinedList"/>
    <dgm:cxn modelId="{5DFD6489-F0F5-421B-9326-6F67F2EAB48A}" type="presParOf" srcId="{8C904936-9E93-49BA-A8FE-B64279D03942}" destId="{934CC358-0537-4AE7-A251-21038F86C710}" srcOrd="5" destOrd="0" presId="urn:microsoft.com/office/officeart/2008/layout/LinedList"/>
    <dgm:cxn modelId="{4BCA6B67-0DAF-477B-A174-E76989816DED}" type="presParOf" srcId="{934CC358-0537-4AE7-A251-21038F86C710}" destId="{5780A0A6-4EA4-4064-9203-BED9965D2351}" srcOrd="0" destOrd="0" presId="urn:microsoft.com/office/officeart/2008/layout/LinedList"/>
    <dgm:cxn modelId="{0362F156-AB09-46EB-820E-80CA5406005A}" type="presParOf" srcId="{934CC358-0537-4AE7-A251-21038F86C710}" destId="{1CBA9C2D-E7BB-4ECA-84BE-987DB92D36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E108F-B73A-4288-B366-028C1BDDFA06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CC6640-540E-4D9B-8BA3-65ED2283A353}">
      <dgm:prSet/>
      <dgm:spPr/>
      <dgm:t>
        <a:bodyPr/>
        <a:lstStyle/>
        <a:p>
          <a:r>
            <a:rPr lang="it-IT"/>
            <a:t>Vantaggio</a:t>
          </a:r>
          <a:endParaRPr lang="en-US"/>
        </a:p>
      </dgm:t>
    </dgm:pt>
    <dgm:pt modelId="{6BB26161-2218-4979-BAB1-07142A04CC5E}" type="parTrans" cxnId="{AB81BBE1-505B-44A2-B0F1-E36F70CCE29E}">
      <dgm:prSet/>
      <dgm:spPr/>
      <dgm:t>
        <a:bodyPr/>
        <a:lstStyle/>
        <a:p>
          <a:endParaRPr lang="en-US"/>
        </a:p>
      </dgm:t>
    </dgm:pt>
    <dgm:pt modelId="{A3832EA3-7B44-48EA-94CC-C1BF66F98D34}" type="sibTrans" cxnId="{AB81BBE1-505B-44A2-B0F1-E36F70CCE29E}">
      <dgm:prSet/>
      <dgm:spPr/>
      <dgm:t>
        <a:bodyPr/>
        <a:lstStyle/>
        <a:p>
          <a:endParaRPr lang="en-US"/>
        </a:p>
      </dgm:t>
    </dgm:pt>
    <dgm:pt modelId="{FD89FDC3-64D4-40BA-82F8-81571144B831}">
      <dgm:prSet/>
      <dgm:spPr/>
      <dgm:t>
        <a:bodyPr/>
        <a:lstStyle/>
        <a:p>
          <a:r>
            <a:rPr lang="it-IT"/>
            <a:t>Eseguibili velocissimi nella fase di esecuzione adattando vari parametri all’hardware</a:t>
          </a:r>
          <a:endParaRPr lang="en-US"/>
        </a:p>
      </dgm:t>
    </dgm:pt>
    <dgm:pt modelId="{1BA13EF4-80E1-4559-A668-E85BBAE3262E}" type="parTrans" cxnId="{A6A1126D-EF65-4244-989E-0E7B8FCD6C74}">
      <dgm:prSet/>
      <dgm:spPr/>
      <dgm:t>
        <a:bodyPr/>
        <a:lstStyle/>
        <a:p>
          <a:endParaRPr lang="en-US"/>
        </a:p>
      </dgm:t>
    </dgm:pt>
    <dgm:pt modelId="{2DDA5691-DBC5-4F67-8A11-395198895CD8}" type="sibTrans" cxnId="{A6A1126D-EF65-4244-989E-0E7B8FCD6C74}">
      <dgm:prSet/>
      <dgm:spPr/>
      <dgm:t>
        <a:bodyPr/>
        <a:lstStyle/>
        <a:p>
          <a:endParaRPr lang="en-US"/>
        </a:p>
      </dgm:t>
    </dgm:pt>
    <dgm:pt modelId="{0F429C47-5AB7-4992-8431-F1A2EE82A2CB}">
      <dgm:prSet/>
      <dgm:spPr/>
      <dgm:t>
        <a:bodyPr/>
        <a:lstStyle/>
        <a:p>
          <a:r>
            <a:rPr lang="it-IT"/>
            <a:t>Svantaggio</a:t>
          </a:r>
          <a:endParaRPr lang="en-US"/>
        </a:p>
      </dgm:t>
    </dgm:pt>
    <dgm:pt modelId="{3A002815-74A1-414C-80A0-685356C227F5}" type="parTrans" cxnId="{B841DDC0-997D-44F9-B354-6432180381AF}">
      <dgm:prSet/>
      <dgm:spPr/>
      <dgm:t>
        <a:bodyPr/>
        <a:lstStyle/>
        <a:p>
          <a:endParaRPr lang="en-US"/>
        </a:p>
      </dgm:t>
    </dgm:pt>
    <dgm:pt modelId="{C0C344B0-773B-4B6F-9C9C-45456DDB9E89}" type="sibTrans" cxnId="{B841DDC0-997D-44F9-B354-6432180381AF}">
      <dgm:prSet/>
      <dgm:spPr/>
      <dgm:t>
        <a:bodyPr/>
        <a:lstStyle/>
        <a:p>
          <a:endParaRPr lang="en-US"/>
        </a:p>
      </dgm:t>
    </dgm:pt>
    <dgm:pt modelId="{EEE3238D-A9EB-451D-991C-B6138588A38E}">
      <dgm:prSet/>
      <dgm:spPr/>
      <dgm:t>
        <a:bodyPr/>
        <a:lstStyle/>
        <a:p>
          <a:r>
            <a:rPr lang="it-IT"/>
            <a:t>Necessità di compilare un eseguibile per ogni sistema operativo o piattaforma</a:t>
          </a:r>
          <a:endParaRPr lang="en-US"/>
        </a:p>
      </dgm:t>
    </dgm:pt>
    <dgm:pt modelId="{6AB895CA-BC5B-4265-A98A-BA4961CA58E2}" type="parTrans" cxnId="{70D6ACF6-6E0D-40EC-AB1A-FE0122DF78B7}">
      <dgm:prSet/>
      <dgm:spPr/>
      <dgm:t>
        <a:bodyPr/>
        <a:lstStyle/>
        <a:p>
          <a:endParaRPr lang="en-US"/>
        </a:p>
      </dgm:t>
    </dgm:pt>
    <dgm:pt modelId="{4A94F374-B72F-4592-B68E-7C667ADA6B55}" type="sibTrans" cxnId="{70D6ACF6-6E0D-40EC-AB1A-FE0122DF78B7}">
      <dgm:prSet/>
      <dgm:spPr/>
      <dgm:t>
        <a:bodyPr/>
        <a:lstStyle/>
        <a:p>
          <a:endParaRPr lang="en-US"/>
        </a:p>
      </dgm:t>
    </dgm:pt>
    <dgm:pt modelId="{12B89622-BA76-4C8B-95B1-AA19C126EFF3}" type="pres">
      <dgm:prSet presAssocID="{395E108F-B73A-4288-B366-028C1BDDFA06}" presName="Name0" presStyleCnt="0">
        <dgm:presLayoutVars>
          <dgm:dir/>
          <dgm:animLvl val="lvl"/>
          <dgm:resizeHandles val="exact"/>
        </dgm:presLayoutVars>
      </dgm:prSet>
      <dgm:spPr/>
    </dgm:pt>
    <dgm:pt modelId="{E31BE569-F33C-464F-A060-1C52EEB4E504}" type="pres">
      <dgm:prSet presAssocID="{D4CC6640-540E-4D9B-8BA3-65ED2283A353}" presName="linNode" presStyleCnt="0"/>
      <dgm:spPr/>
    </dgm:pt>
    <dgm:pt modelId="{86098C38-FA6C-44A2-B7D1-B0F9C51A6934}" type="pres">
      <dgm:prSet presAssocID="{D4CC6640-540E-4D9B-8BA3-65ED2283A35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F035849-8300-40C7-A4F8-C6C0E893B995}" type="pres">
      <dgm:prSet presAssocID="{D4CC6640-540E-4D9B-8BA3-65ED2283A353}" presName="descendantText" presStyleLbl="alignAccFollowNode1" presStyleIdx="0" presStyleCnt="2">
        <dgm:presLayoutVars>
          <dgm:bulletEnabled val="1"/>
        </dgm:presLayoutVars>
      </dgm:prSet>
      <dgm:spPr/>
    </dgm:pt>
    <dgm:pt modelId="{CB8BC9B6-82E5-476D-8ADF-8F39DE70C863}" type="pres">
      <dgm:prSet presAssocID="{A3832EA3-7B44-48EA-94CC-C1BF66F98D34}" presName="sp" presStyleCnt="0"/>
      <dgm:spPr/>
    </dgm:pt>
    <dgm:pt modelId="{85D8EF65-3476-46AE-B31C-C6F4AA6589AA}" type="pres">
      <dgm:prSet presAssocID="{0F429C47-5AB7-4992-8431-F1A2EE82A2CB}" presName="linNode" presStyleCnt="0"/>
      <dgm:spPr/>
    </dgm:pt>
    <dgm:pt modelId="{40744B79-E7C4-46C4-BBA8-2CDF76C67657}" type="pres">
      <dgm:prSet presAssocID="{0F429C47-5AB7-4992-8431-F1A2EE82A2C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31E6113-DDB5-4666-B319-CD4C90C006DA}" type="pres">
      <dgm:prSet presAssocID="{0F429C47-5AB7-4992-8431-F1A2EE82A2C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7141F24-4A71-476B-8025-426480EA137A}" type="presOf" srcId="{395E108F-B73A-4288-B366-028C1BDDFA06}" destId="{12B89622-BA76-4C8B-95B1-AA19C126EFF3}" srcOrd="0" destOrd="0" presId="urn:microsoft.com/office/officeart/2005/8/layout/vList5"/>
    <dgm:cxn modelId="{F0CC785B-8182-4F85-8654-4C7E07879B1B}" type="presOf" srcId="{0F429C47-5AB7-4992-8431-F1A2EE82A2CB}" destId="{40744B79-E7C4-46C4-BBA8-2CDF76C67657}" srcOrd="0" destOrd="0" presId="urn:microsoft.com/office/officeart/2005/8/layout/vList5"/>
    <dgm:cxn modelId="{A6A1126D-EF65-4244-989E-0E7B8FCD6C74}" srcId="{D4CC6640-540E-4D9B-8BA3-65ED2283A353}" destId="{FD89FDC3-64D4-40BA-82F8-81571144B831}" srcOrd="0" destOrd="0" parTransId="{1BA13EF4-80E1-4559-A668-E85BBAE3262E}" sibTransId="{2DDA5691-DBC5-4F67-8A11-395198895CD8}"/>
    <dgm:cxn modelId="{2619A877-B302-442B-8525-6DD23723D291}" type="presOf" srcId="{D4CC6640-540E-4D9B-8BA3-65ED2283A353}" destId="{86098C38-FA6C-44A2-B7D1-B0F9C51A6934}" srcOrd="0" destOrd="0" presId="urn:microsoft.com/office/officeart/2005/8/layout/vList5"/>
    <dgm:cxn modelId="{33BCAFA2-7600-4487-BA45-AFA6491200EF}" type="presOf" srcId="{FD89FDC3-64D4-40BA-82F8-81571144B831}" destId="{1F035849-8300-40C7-A4F8-C6C0E893B995}" srcOrd="0" destOrd="0" presId="urn:microsoft.com/office/officeart/2005/8/layout/vList5"/>
    <dgm:cxn modelId="{B841DDC0-997D-44F9-B354-6432180381AF}" srcId="{395E108F-B73A-4288-B366-028C1BDDFA06}" destId="{0F429C47-5AB7-4992-8431-F1A2EE82A2CB}" srcOrd="1" destOrd="0" parTransId="{3A002815-74A1-414C-80A0-685356C227F5}" sibTransId="{C0C344B0-773B-4B6F-9C9C-45456DDB9E89}"/>
    <dgm:cxn modelId="{AB81BBE1-505B-44A2-B0F1-E36F70CCE29E}" srcId="{395E108F-B73A-4288-B366-028C1BDDFA06}" destId="{D4CC6640-540E-4D9B-8BA3-65ED2283A353}" srcOrd="0" destOrd="0" parTransId="{6BB26161-2218-4979-BAB1-07142A04CC5E}" sibTransId="{A3832EA3-7B44-48EA-94CC-C1BF66F98D34}"/>
    <dgm:cxn modelId="{5D3013EB-84F8-4FCD-B60A-9FEA5F1E71ED}" type="presOf" srcId="{EEE3238D-A9EB-451D-991C-B6138588A38E}" destId="{531E6113-DDB5-4666-B319-CD4C90C006DA}" srcOrd="0" destOrd="0" presId="urn:microsoft.com/office/officeart/2005/8/layout/vList5"/>
    <dgm:cxn modelId="{70D6ACF6-6E0D-40EC-AB1A-FE0122DF78B7}" srcId="{0F429C47-5AB7-4992-8431-F1A2EE82A2CB}" destId="{EEE3238D-A9EB-451D-991C-B6138588A38E}" srcOrd="0" destOrd="0" parTransId="{6AB895CA-BC5B-4265-A98A-BA4961CA58E2}" sibTransId="{4A94F374-B72F-4592-B68E-7C667ADA6B55}"/>
    <dgm:cxn modelId="{063D0885-7A85-419B-A140-3D4EB1894271}" type="presParOf" srcId="{12B89622-BA76-4C8B-95B1-AA19C126EFF3}" destId="{E31BE569-F33C-464F-A060-1C52EEB4E504}" srcOrd="0" destOrd="0" presId="urn:microsoft.com/office/officeart/2005/8/layout/vList5"/>
    <dgm:cxn modelId="{0E4BA660-2B6B-4935-8982-D640738ED33C}" type="presParOf" srcId="{E31BE569-F33C-464F-A060-1C52EEB4E504}" destId="{86098C38-FA6C-44A2-B7D1-B0F9C51A6934}" srcOrd="0" destOrd="0" presId="urn:microsoft.com/office/officeart/2005/8/layout/vList5"/>
    <dgm:cxn modelId="{E2B998A1-D77B-4739-BB70-8FF7E11A6070}" type="presParOf" srcId="{E31BE569-F33C-464F-A060-1C52EEB4E504}" destId="{1F035849-8300-40C7-A4F8-C6C0E893B995}" srcOrd="1" destOrd="0" presId="urn:microsoft.com/office/officeart/2005/8/layout/vList5"/>
    <dgm:cxn modelId="{8826326F-442B-4EF4-B049-C4DCDFCC3BC3}" type="presParOf" srcId="{12B89622-BA76-4C8B-95B1-AA19C126EFF3}" destId="{CB8BC9B6-82E5-476D-8ADF-8F39DE70C863}" srcOrd="1" destOrd="0" presId="urn:microsoft.com/office/officeart/2005/8/layout/vList5"/>
    <dgm:cxn modelId="{F68EA68A-1121-4523-991C-87DF3EAF4E70}" type="presParOf" srcId="{12B89622-BA76-4C8B-95B1-AA19C126EFF3}" destId="{85D8EF65-3476-46AE-B31C-C6F4AA6589AA}" srcOrd="2" destOrd="0" presId="urn:microsoft.com/office/officeart/2005/8/layout/vList5"/>
    <dgm:cxn modelId="{E579F6BB-600B-46A3-A2FC-75EA0F837D1A}" type="presParOf" srcId="{85D8EF65-3476-46AE-B31C-C6F4AA6589AA}" destId="{40744B79-E7C4-46C4-BBA8-2CDF76C67657}" srcOrd="0" destOrd="0" presId="urn:microsoft.com/office/officeart/2005/8/layout/vList5"/>
    <dgm:cxn modelId="{52683D3C-699D-4C32-B4F7-11ED66E6BD29}" type="presParOf" srcId="{85D8EF65-3476-46AE-B31C-C6F4AA6589AA}" destId="{531E6113-DDB5-4666-B319-CD4C90C006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EA87F6-49C9-4CE3-AB8F-C4D97B8632D0}" type="doc">
      <dgm:prSet loTypeId="urn:microsoft.com/office/officeart/2008/layout/LinedList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56AB8D-700C-40FE-AA49-BF23C79EE097}">
      <dgm:prSet/>
      <dgm:spPr/>
      <dgm:t>
        <a:bodyPr/>
        <a:lstStyle/>
        <a:p>
          <a:r>
            <a:rPr lang="it-IT"/>
            <a:t>Nati per cercare di eliminare il problema della portabilità</a:t>
          </a:r>
          <a:endParaRPr lang="en-US"/>
        </a:p>
      </dgm:t>
    </dgm:pt>
    <dgm:pt modelId="{DEC18317-0CBD-4D7B-963E-E44C69EC298D}" type="parTrans" cxnId="{8246F221-8242-4C72-A7DF-2EF2D7B3FEED}">
      <dgm:prSet/>
      <dgm:spPr/>
      <dgm:t>
        <a:bodyPr/>
        <a:lstStyle/>
        <a:p>
          <a:endParaRPr lang="en-US"/>
        </a:p>
      </dgm:t>
    </dgm:pt>
    <dgm:pt modelId="{E01F8DE2-E682-4952-BC01-74A0C1ACEB04}" type="sibTrans" cxnId="{8246F221-8242-4C72-A7DF-2EF2D7B3FEED}">
      <dgm:prSet/>
      <dgm:spPr/>
      <dgm:t>
        <a:bodyPr/>
        <a:lstStyle/>
        <a:p>
          <a:endParaRPr lang="en-US"/>
        </a:p>
      </dgm:t>
    </dgm:pt>
    <dgm:pt modelId="{5101786E-0DF2-432F-8F95-A736618AFECA}">
      <dgm:prSet/>
      <dgm:spPr/>
      <dgm:t>
        <a:bodyPr/>
        <a:lstStyle/>
        <a:p>
          <a:r>
            <a:rPr lang="it-IT"/>
            <a:t>Per linguaggi che si basano soltanto su librerie compilate ad hoc per ogni piattaforma</a:t>
          </a:r>
          <a:endParaRPr lang="en-US"/>
        </a:p>
      </dgm:t>
    </dgm:pt>
    <dgm:pt modelId="{BF4AA56B-A33C-42F3-8633-173696273FBA}" type="parTrans" cxnId="{EE623073-04BB-414C-8C50-0A36ADF8F199}">
      <dgm:prSet/>
      <dgm:spPr/>
      <dgm:t>
        <a:bodyPr/>
        <a:lstStyle/>
        <a:p>
          <a:endParaRPr lang="en-US"/>
        </a:p>
      </dgm:t>
    </dgm:pt>
    <dgm:pt modelId="{BAAB8B1F-75D9-4254-91BD-D5573AE0C293}" type="sibTrans" cxnId="{EE623073-04BB-414C-8C50-0A36ADF8F199}">
      <dgm:prSet/>
      <dgm:spPr/>
      <dgm:t>
        <a:bodyPr/>
        <a:lstStyle/>
        <a:p>
          <a:endParaRPr lang="en-US"/>
        </a:p>
      </dgm:t>
    </dgm:pt>
    <dgm:pt modelId="{B46B6DDC-905E-4749-942D-A3C0E1B1539E}">
      <dgm:prSet/>
      <dgm:spPr/>
      <dgm:t>
        <a:bodyPr/>
        <a:lstStyle/>
        <a:p>
          <a:r>
            <a:rPr lang="it-IT"/>
            <a:t>Il codice viene interpretato e linkato ai vari moduli</a:t>
          </a:r>
          <a:endParaRPr lang="en-US"/>
        </a:p>
      </dgm:t>
    </dgm:pt>
    <dgm:pt modelId="{A741C009-501B-4079-81A6-02295B436727}" type="parTrans" cxnId="{AE192DFE-8E4B-46D1-AA3B-B2656DFAD632}">
      <dgm:prSet/>
      <dgm:spPr/>
      <dgm:t>
        <a:bodyPr/>
        <a:lstStyle/>
        <a:p>
          <a:endParaRPr lang="en-US"/>
        </a:p>
      </dgm:t>
    </dgm:pt>
    <dgm:pt modelId="{5C508F5B-7813-45F9-96DB-59AD154EAC48}" type="sibTrans" cxnId="{AE192DFE-8E4B-46D1-AA3B-B2656DFAD632}">
      <dgm:prSet/>
      <dgm:spPr/>
      <dgm:t>
        <a:bodyPr/>
        <a:lstStyle/>
        <a:p>
          <a:endParaRPr lang="en-US"/>
        </a:p>
      </dgm:t>
    </dgm:pt>
    <dgm:pt modelId="{798C959A-9A52-485A-8AB4-E587ABA81205}" type="pres">
      <dgm:prSet presAssocID="{81EA87F6-49C9-4CE3-AB8F-C4D97B8632D0}" presName="vert0" presStyleCnt="0">
        <dgm:presLayoutVars>
          <dgm:dir/>
          <dgm:animOne val="branch"/>
          <dgm:animLvl val="lvl"/>
        </dgm:presLayoutVars>
      </dgm:prSet>
      <dgm:spPr/>
    </dgm:pt>
    <dgm:pt modelId="{F501DD11-1470-4355-B81F-EB4FD703C25C}" type="pres">
      <dgm:prSet presAssocID="{B056AB8D-700C-40FE-AA49-BF23C79EE097}" presName="thickLine" presStyleLbl="alignNode1" presStyleIdx="0" presStyleCnt="3"/>
      <dgm:spPr/>
    </dgm:pt>
    <dgm:pt modelId="{E30C496A-D07D-4A22-A5DF-37FBE39CF285}" type="pres">
      <dgm:prSet presAssocID="{B056AB8D-700C-40FE-AA49-BF23C79EE097}" presName="horz1" presStyleCnt="0"/>
      <dgm:spPr/>
    </dgm:pt>
    <dgm:pt modelId="{D51B125A-0424-4DE6-9489-93052EC9BBF2}" type="pres">
      <dgm:prSet presAssocID="{B056AB8D-700C-40FE-AA49-BF23C79EE097}" presName="tx1" presStyleLbl="revTx" presStyleIdx="0" presStyleCnt="3"/>
      <dgm:spPr/>
    </dgm:pt>
    <dgm:pt modelId="{FA8A5518-DA24-4DAE-9C23-457EFC8CB2E0}" type="pres">
      <dgm:prSet presAssocID="{B056AB8D-700C-40FE-AA49-BF23C79EE097}" presName="vert1" presStyleCnt="0"/>
      <dgm:spPr/>
    </dgm:pt>
    <dgm:pt modelId="{B5A8C907-5649-4228-93A5-B3EAC4536FC6}" type="pres">
      <dgm:prSet presAssocID="{5101786E-0DF2-432F-8F95-A736618AFECA}" presName="thickLine" presStyleLbl="alignNode1" presStyleIdx="1" presStyleCnt="3"/>
      <dgm:spPr/>
    </dgm:pt>
    <dgm:pt modelId="{4644EADF-713A-4E7B-99DC-42520628EDBB}" type="pres">
      <dgm:prSet presAssocID="{5101786E-0DF2-432F-8F95-A736618AFECA}" presName="horz1" presStyleCnt="0"/>
      <dgm:spPr/>
    </dgm:pt>
    <dgm:pt modelId="{1FFF6478-5909-4727-A52C-DFFB75E21234}" type="pres">
      <dgm:prSet presAssocID="{5101786E-0DF2-432F-8F95-A736618AFECA}" presName="tx1" presStyleLbl="revTx" presStyleIdx="1" presStyleCnt="3"/>
      <dgm:spPr/>
    </dgm:pt>
    <dgm:pt modelId="{C3B18FD9-E4A3-4097-8998-FF64749FEAE2}" type="pres">
      <dgm:prSet presAssocID="{5101786E-0DF2-432F-8F95-A736618AFECA}" presName="vert1" presStyleCnt="0"/>
      <dgm:spPr/>
    </dgm:pt>
    <dgm:pt modelId="{BEDE367F-D29D-48E3-ABF0-26B4E04E6348}" type="pres">
      <dgm:prSet presAssocID="{B46B6DDC-905E-4749-942D-A3C0E1B1539E}" presName="thickLine" presStyleLbl="alignNode1" presStyleIdx="2" presStyleCnt="3"/>
      <dgm:spPr/>
    </dgm:pt>
    <dgm:pt modelId="{41AFB9E3-C767-4CBB-87EC-61F7BB10295F}" type="pres">
      <dgm:prSet presAssocID="{B46B6DDC-905E-4749-942D-A3C0E1B1539E}" presName="horz1" presStyleCnt="0"/>
      <dgm:spPr/>
    </dgm:pt>
    <dgm:pt modelId="{CAAF8F9E-CF3D-4A5D-AFDB-81E16D3B6325}" type="pres">
      <dgm:prSet presAssocID="{B46B6DDC-905E-4749-942D-A3C0E1B1539E}" presName="tx1" presStyleLbl="revTx" presStyleIdx="2" presStyleCnt="3"/>
      <dgm:spPr/>
    </dgm:pt>
    <dgm:pt modelId="{AF8614D6-AAF0-4D8F-AF1B-7CAFA3E20AD9}" type="pres">
      <dgm:prSet presAssocID="{B46B6DDC-905E-4749-942D-A3C0E1B1539E}" presName="vert1" presStyleCnt="0"/>
      <dgm:spPr/>
    </dgm:pt>
  </dgm:ptLst>
  <dgm:cxnLst>
    <dgm:cxn modelId="{0D47720E-BFAB-4CA9-BA5A-9840C48C9E52}" type="presOf" srcId="{B46B6DDC-905E-4749-942D-A3C0E1B1539E}" destId="{CAAF8F9E-CF3D-4A5D-AFDB-81E16D3B6325}" srcOrd="0" destOrd="0" presId="urn:microsoft.com/office/officeart/2008/layout/LinedList"/>
    <dgm:cxn modelId="{8246F221-8242-4C72-A7DF-2EF2D7B3FEED}" srcId="{81EA87F6-49C9-4CE3-AB8F-C4D97B8632D0}" destId="{B056AB8D-700C-40FE-AA49-BF23C79EE097}" srcOrd="0" destOrd="0" parTransId="{DEC18317-0CBD-4D7B-963E-E44C69EC298D}" sibTransId="{E01F8DE2-E682-4952-BC01-74A0C1ACEB04}"/>
    <dgm:cxn modelId="{7FC6F238-3EE3-46C1-9E8A-36FC52441EC9}" type="presOf" srcId="{81EA87F6-49C9-4CE3-AB8F-C4D97B8632D0}" destId="{798C959A-9A52-485A-8AB4-E587ABA81205}" srcOrd="0" destOrd="0" presId="urn:microsoft.com/office/officeart/2008/layout/LinedList"/>
    <dgm:cxn modelId="{EE623073-04BB-414C-8C50-0A36ADF8F199}" srcId="{81EA87F6-49C9-4CE3-AB8F-C4D97B8632D0}" destId="{5101786E-0DF2-432F-8F95-A736618AFECA}" srcOrd="1" destOrd="0" parTransId="{BF4AA56B-A33C-42F3-8633-173696273FBA}" sibTransId="{BAAB8B1F-75D9-4254-91BD-D5573AE0C293}"/>
    <dgm:cxn modelId="{5B05BD81-8131-4FFB-A827-1FA71A32A166}" type="presOf" srcId="{5101786E-0DF2-432F-8F95-A736618AFECA}" destId="{1FFF6478-5909-4727-A52C-DFFB75E21234}" srcOrd="0" destOrd="0" presId="urn:microsoft.com/office/officeart/2008/layout/LinedList"/>
    <dgm:cxn modelId="{5D113B85-DBC6-4F65-8387-F8B47899163A}" type="presOf" srcId="{B056AB8D-700C-40FE-AA49-BF23C79EE097}" destId="{D51B125A-0424-4DE6-9489-93052EC9BBF2}" srcOrd="0" destOrd="0" presId="urn:microsoft.com/office/officeart/2008/layout/LinedList"/>
    <dgm:cxn modelId="{AE192DFE-8E4B-46D1-AA3B-B2656DFAD632}" srcId="{81EA87F6-49C9-4CE3-AB8F-C4D97B8632D0}" destId="{B46B6DDC-905E-4749-942D-A3C0E1B1539E}" srcOrd="2" destOrd="0" parTransId="{A741C009-501B-4079-81A6-02295B436727}" sibTransId="{5C508F5B-7813-45F9-96DB-59AD154EAC48}"/>
    <dgm:cxn modelId="{1DEA4EB5-8B0A-46FF-AF6C-BF288228EC7A}" type="presParOf" srcId="{798C959A-9A52-485A-8AB4-E587ABA81205}" destId="{F501DD11-1470-4355-B81F-EB4FD703C25C}" srcOrd="0" destOrd="0" presId="urn:microsoft.com/office/officeart/2008/layout/LinedList"/>
    <dgm:cxn modelId="{B80D3BF6-D21C-4616-BB7F-4103BFE3976F}" type="presParOf" srcId="{798C959A-9A52-485A-8AB4-E587ABA81205}" destId="{E30C496A-D07D-4A22-A5DF-37FBE39CF285}" srcOrd="1" destOrd="0" presId="urn:microsoft.com/office/officeart/2008/layout/LinedList"/>
    <dgm:cxn modelId="{F854F5B2-AC1B-4171-80C5-CF0E7FB3E745}" type="presParOf" srcId="{E30C496A-D07D-4A22-A5DF-37FBE39CF285}" destId="{D51B125A-0424-4DE6-9489-93052EC9BBF2}" srcOrd="0" destOrd="0" presId="urn:microsoft.com/office/officeart/2008/layout/LinedList"/>
    <dgm:cxn modelId="{B79EAC79-CB29-4B1C-86D6-BBFB19D88E74}" type="presParOf" srcId="{E30C496A-D07D-4A22-A5DF-37FBE39CF285}" destId="{FA8A5518-DA24-4DAE-9C23-457EFC8CB2E0}" srcOrd="1" destOrd="0" presId="urn:microsoft.com/office/officeart/2008/layout/LinedList"/>
    <dgm:cxn modelId="{73B51FBA-B318-46EB-863F-AE8A521C59B5}" type="presParOf" srcId="{798C959A-9A52-485A-8AB4-E587ABA81205}" destId="{B5A8C907-5649-4228-93A5-B3EAC4536FC6}" srcOrd="2" destOrd="0" presId="urn:microsoft.com/office/officeart/2008/layout/LinedList"/>
    <dgm:cxn modelId="{0D1E4788-A8A5-442D-BA82-E09C1A137907}" type="presParOf" srcId="{798C959A-9A52-485A-8AB4-E587ABA81205}" destId="{4644EADF-713A-4E7B-99DC-42520628EDBB}" srcOrd="3" destOrd="0" presId="urn:microsoft.com/office/officeart/2008/layout/LinedList"/>
    <dgm:cxn modelId="{9D389A9B-0A8E-4E07-ABB3-745D1E207560}" type="presParOf" srcId="{4644EADF-713A-4E7B-99DC-42520628EDBB}" destId="{1FFF6478-5909-4727-A52C-DFFB75E21234}" srcOrd="0" destOrd="0" presId="urn:microsoft.com/office/officeart/2008/layout/LinedList"/>
    <dgm:cxn modelId="{8E8EA96F-2A19-456F-8587-C6DDFBCD87A9}" type="presParOf" srcId="{4644EADF-713A-4E7B-99DC-42520628EDBB}" destId="{C3B18FD9-E4A3-4097-8998-FF64749FEAE2}" srcOrd="1" destOrd="0" presId="urn:microsoft.com/office/officeart/2008/layout/LinedList"/>
    <dgm:cxn modelId="{1516FC0C-C854-4AA7-9BBD-9535B30A1F25}" type="presParOf" srcId="{798C959A-9A52-485A-8AB4-E587ABA81205}" destId="{BEDE367F-D29D-48E3-ABF0-26B4E04E6348}" srcOrd="4" destOrd="0" presId="urn:microsoft.com/office/officeart/2008/layout/LinedList"/>
    <dgm:cxn modelId="{D4C55CFF-8C57-4B06-8B19-D88D4D160EE8}" type="presParOf" srcId="{798C959A-9A52-485A-8AB4-E587ABA81205}" destId="{41AFB9E3-C767-4CBB-87EC-61F7BB10295F}" srcOrd="5" destOrd="0" presId="urn:microsoft.com/office/officeart/2008/layout/LinedList"/>
    <dgm:cxn modelId="{59131C06-59FD-420B-BF22-CEA807DE7770}" type="presParOf" srcId="{41AFB9E3-C767-4CBB-87EC-61F7BB10295F}" destId="{CAAF8F9E-CF3D-4A5D-AFDB-81E16D3B6325}" srcOrd="0" destOrd="0" presId="urn:microsoft.com/office/officeart/2008/layout/LinedList"/>
    <dgm:cxn modelId="{7D745755-EE2B-4D0A-9BF6-96F790B89457}" type="presParOf" srcId="{41AFB9E3-C767-4CBB-87EC-61F7BB10295F}" destId="{AF8614D6-AAF0-4D8F-AF1B-7CAFA3E20A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7A97F9-E448-498E-8160-1514D2325081}" type="doc">
      <dgm:prSet loTypeId="urn:microsoft.com/office/officeart/2005/8/layout/chart3" loCatId="cycle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BF9298-C44D-47C2-AF96-C8E35C601E88}">
      <dgm:prSet/>
      <dgm:spPr/>
      <dgm:t>
        <a:bodyPr/>
        <a:lstStyle/>
        <a:p>
          <a:r>
            <a:rPr lang="it-IT"/>
            <a:t>Imperativi</a:t>
          </a:r>
          <a:endParaRPr lang="en-US"/>
        </a:p>
      </dgm:t>
    </dgm:pt>
    <dgm:pt modelId="{3098562E-C953-4814-AB32-1541B7EB702E}" type="parTrans" cxnId="{BF514D96-C269-425F-9AC8-795F2BE1BC21}">
      <dgm:prSet/>
      <dgm:spPr/>
      <dgm:t>
        <a:bodyPr/>
        <a:lstStyle/>
        <a:p>
          <a:endParaRPr lang="en-US"/>
        </a:p>
      </dgm:t>
    </dgm:pt>
    <dgm:pt modelId="{02EDA455-2782-4986-B329-01E06AB0E1AD}" type="sibTrans" cxnId="{BF514D96-C269-425F-9AC8-795F2BE1BC21}">
      <dgm:prSet/>
      <dgm:spPr/>
      <dgm:t>
        <a:bodyPr/>
        <a:lstStyle/>
        <a:p>
          <a:endParaRPr lang="en-US"/>
        </a:p>
      </dgm:t>
    </dgm:pt>
    <dgm:pt modelId="{157F3A5A-486F-4EF9-8A18-99E78B583C33}">
      <dgm:prSet/>
      <dgm:spPr/>
      <dgm:t>
        <a:bodyPr/>
        <a:lstStyle/>
        <a:p>
          <a:r>
            <a:rPr lang="it-IT"/>
            <a:t>Strutturati</a:t>
          </a:r>
          <a:endParaRPr lang="en-US"/>
        </a:p>
      </dgm:t>
    </dgm:pt>
    <dgm:pt modelId="{2B6DE346-8AE9-406E-B843-76092AD260D5}" type="parTrans" cxnId="{8C0B7B65-8FE4-44AD-A725-7417188645AE}">
      <dgm:prSet/>
      <dgm:spPr/>
      <dgm:t>
        <a:bodyPr/>
        <a:lstStyle/>
        <a:p>
          <a:endParaRPr lang="en-US"/>
        </a:p>
      </dgm:t>
    </dgm:pt>
    <dgm:pt modelId="{B5C3CB53-AAE9-4368-934A-9B1F87936311}" type="sibTrans" cxnId="{8C0B7B65-8FE4-44AD-A725-7417188645AE}">
      <dgm:prSet/>
      <dgm:spPr/>
      <dgm:t>
        <a:bodyPr/>
        <a:lstStyle/>
        <a:p>
          <a:endParaRPr lang="en-US"/>
        </a:p>
      </dgm:t>
    </dgm:pt>
    <dgm:pt modelId="{9DF12AD5-7173-42D4-9E57-5C87F774D920}">
      <dgm:prSet/>
      <dgm:spPr/>
      <dgm:t>
        <a:bodyPr/>
        <a:lstStyle/>
        <a:p>
          <a:r>
            <a:rPr lang="it-IT"/>
            <a:t>Orientati ad oggetti</a:t>
          </a:r>
          <a:endParaRPr lang="en-US"/>
        </a:p>
      </dgm:t>
    </dgm:pt>
    <dgm:pt modelId="{E44E342D-C1F5-48CD-9734-B443701BBCC7}" type="parTrans" cxnId="{57427471-DECF-4FAC-A511-DC7A2EFB883F}">
      <dgm:prSet/>
      <dgm:spPr/>
      <dgm:t>
        <a:bodyPr/>
        <a:lstStyle/>
        <a:p>
          <a:endParaRPr lang="en-US"/>
        </a:p>
      </dgm:t>
    </dgm:pt>
    <dgm:pt modelId="{1F214D7E-059A-4490-9231-10B39D5D677D}" type="sibTrans" cxnId="{57427471-DECF-4FAC-A511-DC7A2EFB883F}">
      <dgm:prSet/>
      <dgm:spPr/>
      <dgm:t>
        <a:bodyPr/>
        <a:lstStyle/>
        <a:p>
          <a:endParaRPr lang="en-US"/>
        </a:p>
      </dgm:t>
    </dgm:pt>
    <dgm:pt modelId="{E2E74219-F6D9-4AEB-9769-3224511BA9AA}">
      <dgm:prSet/>
      <dgm:spPr/>
      <dgm:t>
        <a:bodyPr/>
        <a:lstStyle/>
        <a:p>
          <a:r>
            <a:rPr lang="it-IT"/>
            <a:t>Funzionali</a:t>
          </a:r>
          <a:endParaRPr lang="en-US"/>
        </a:p>
      </dgm:t>
    </dgm:pt>
    <dgm:pt modelId="{06215AD6-FB74-48D0-B014-DA4D0DCB6825}" type="parTrans" cxnId="{12EB9874-673D-4F77-B19E-932B51CE135F}">
      <dgm:prSet/>
      <dgm:spPr/>
      <dgm:t>
        <a:bodyPr/>
        <a:lstStyle/>
        <a:p>
          <a:endParaRPr lang="en-US"/>
        </a:p>
      </dgm:t>
    </dgm:pt>
    <dgm:pt modelId="{4950C0CB-6E3D-40D1-9F16-7506064A5245}" type="sibTrans" cxnId="{12EB9874-673D-4F77-B19E-932B51CE135F}">
      <dgm:prSet/>
      <dgm:spPr/>
      <dgm:t>
        <a:bodyPr/>
        <a:lstStyle/>
        <a:p>
          <a:endParaRPr lang="en-US"/>
        </a:p>
      </dgm:t>
    </dgm:pt>
    <dgm:pt modelId="{AAB9CF08-21C9-4B1C-A18B-396827BE0A1A}">
      <dgm:prSet/>
      <dgm:spPr/>
      <dgm:t>
        <a:bodyPr/>
        <a:lstStyle/>
        <a:p>
          <a:r>
            <a:rPr lang="it-IT"/>
            <a:t>Logici</a:t>
          </a:r>
          <a:endParaRPr lang="en-US"/>
        </a:p>
      </dgm:t>
    </dgm:pt>
    <dgm:pt modelId="{822E8040-7073-405D-B41D-C01AEC73A03D}" type="parTrans" cxnId="{ED4865A7-DF93-4665-B4AF-5D65E0B1215F}">
      <dgm:prSet/>
      <dgm:spPr/>
      <dgm:t>
        <a:bodyPr/>
        <a:lstStyle/>
        <a:p>
          <a:endParaRPr lang="en-US"/>
        </a:p>
      </dgm:t>
    </dgm:pt>
    <dgm:pt modelId="{2054161B-56C9-4E13-8E11-A33A552B3475}" type="sibTrans" cxnId="{ED4865A7-DF93-4665-B4AF-5D65E0B1215F}">
      <dgm:prSet/>
      <dgm:spPr/>
      <dgm:t>
        <a:bodyPr/>
        <a:lstStyle/>
        <a:p>
          <a:endParaRPr lang="en-US"/>
        </a:p>
      </dgm:t>
    </dgm:pt>
    <dgm:pt modelId="{6704A936-EC04-4A3A-A696-197A3E11D82F}">
      <dgm:prSet/>
      <dgm:spPr/>
      <dgm:t>
        <a:bodyPr/>
        <a:lstStyle/>
        <a:p>
          <a:r>
            <a:rPr lang="it-IT"/>
            <a:t>Scripting</a:t>
          </a:r>
          <a:endParaRPr lang="en-US"/>
        </a:p>
      </dgm:t>
    </dgm:pt>
    <dgm:pt modelId="{E8019984-3B7F-46F7-9541-B7BA3B83A546}" type="parTrans" cxnId="{B0BD6C3D-5EF5-42E4-B015-02E891B143FF}">
      <dgm:prSet/>
      <dgm:spPr/>
      <dgm:t>
        <a:bodyPr/>
        <a:lstStyle/>
        <a:p>
          <a:endParaRPr lang="en-US"/>
        </a:p>
      </dgm:t>
    </dgm:pt>
    <dgm:pt modelId="{CADE53EA-4E17-41E1-9FF7-5626CB8EEFA6}" type="sibTrans" cxnId="{B0BD6C3D-5EF5-42E4-B015-02E891B143FF}">
      <dgm:prSet/>
      <dgm:spPr/>
      <dgm:t>
        <a:bodyPr/>
        <a:lstStyle/>
        <a:p>
          <a:endParaRPr lang="en-US"/>
        </a:p>
      </dgm:t>
    </dgm:pt>
    <dgm:pt modelId="{A8B1C1C0-9BC4-410E-BE5D-A4DDDE7B854F}" type="pres">
      <dgm:prSet presAssocID="{DA7A97F9-E448-498E-8160-1514D2325081}" presName="compositeShape" presStyleCnt="0">
        <dgm:presLayoutVars>
          <dgm:chMax val="7"/>
          <dgm:dir/>
          <dgm:resizeHandles val="exact"/>
        </dgm:presLayoutVars>
      </dgm:prSet>
      <dgm:spPr/>
    </dgm:pt>
    <dgm:pt modelId="{C6EBE89C-F808-4726-94C4-872D97176478}" type="pres">
      <dgm:prSet presAssocID="{DA7A97F9-E448-498E-8160-1514D2325081}" presName="wedge1" presStyleLbl="node1" presStyleIdx="0" presStyleCnt="6"/>
      <dgm:spPr/>
    </dgm:pt>
    <dgm:pt modelId="{E47C4490-2DDA-4458-981B-1608D54DFFDF}" type="pres">
      <dgm:prSet presAssocID="{DA7A97F9-E448-498E-8160-1514D2325081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C88ABC6-422E-471A-B01B-21DA9B84717D}" type="pres">
      <dgm:prSet presAssocID="{DA7A97F9-E448-498E-8160-1514D2325081}" presName="wedge2" presStyleLbl="node1" presStyleIdx="1" presStyleCnt="6"/>
      <dgm:spPr/>
    </dgm:pt>
    <dgm:pt modelId="{1C456D77-7463-4D88-BEF5-770054602914}" type="pres">
      <dgm:prSet presAssocID="{DA7A97F9-E448-498E-8160-1514D2325081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730B9B5-8B03-4100-8E63-0310CAF4A0F9}" type="pres">
      <dgm:prSet presAssocID="{DA7A97F9-E448-498E-8160-1514D2325081}" presName="wedge3" presStyleLbl="node1" presStyleIdx="2" presStyleCnt="6"/>
      <dgm:spPr/>
    </dgm:pt>
    <dgm:pt modelId="{26B8944D-B001-49C2-9797-E859A6ECA2C9}" type="pres">
      <dgm:prSet presAssocID="{DA7A97F9-E448-498E-8160-1514D2325081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E6AB89-2EF6-4E64-B7E7-54EAFCDF38C4}" type="pres">
      <dgm:prSet presAssocID="{DA7A97F9-E448-498E-8160-1514D2325081}" presName="wedge4" presStyleLbl="node1" presStyleIdx="3" presStyleCnt="6"/>
      <dgm:spPr/>
    </dgm:pt>
    <dgm:pt modelId="{5459E697-A89C-40C9-875A-EB2EB569C8CA}" type="pres">
      <dgm:prSet presAssocID="{DA7A97F9-E448-498E-8160-1514D2325081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EE9C899-741A-4D30-9D3B-F548880C1410}" type="pres">
      <dgm:prSet presAssocID="{DA7A97F9-E448-498E-8160-1514D2325081}" presName="wedge5" presStyleLbl="node1" presStyleIdx="4" presStyleCnt="6"/>
      <dgm:spPr/>
    </dgm:pt>
    <dgm:pt modelId="{0B17890F-0B16-4A26-9CCC-CFF81DBDA78A}" type="pres">
      <dgm:prSet presAssocID="{DA7A97F9-E448-498E-8160-1514D2325081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0FBA5FF-6E13-4C6B-9C1A-E9F7CDB77434}" type="pres">
      <dgm:prSet presAssocID="{DA7A97F9-E448-498E-8160-1514D2325081}" presName="wedge6" presStyleLbl="node1" presStyleIdx="5" presStyleCnt="6"/>
      <dgm:spPr/>
    </dgm:pt>
    <dgm:pt modelId="{5EB2ACC9-7CDF-4B45-88C8-6633FAF382E1}" type="pres">
      <dgm:prSet presAssocID="{DA7A97F9-E448-498E-8160-1514D2325081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2DE4E23-765C-43D8-833D-38D061806E8A}" type="presOf" srcId="{9DF12AD5-7173-42D4-9E57-5C87F774D920}" destId="{26B8944D-B001-49C2-9797-E859A6ECA2C9}" srcOrd="1" destOrd="0" presId="urn:microsoft.com/office/officeart/2005/8/layout/chart3"/>
    <dgm:cxn modelId="{A2EE2F33-256D-4AC0-BDFF-E7F5BF0D3FF7}" type="presOf" srcId="{E2E74219-F6D9-4AEB-9769-3224511BA9AA}" destId="{5459E697-A89C-40C9-875A-EB2EB569C8CA}" srcOrd="1" destOrd="0" presId="urn:microsoft.com/office/officeart/2005/8/layout/chart3"/>
    <dgm:cxn modelId="{2FA67333-9536-4C60-84E6-F322E26E25A2}" type="presOf" srcId="{9DF12AD5-7173-42D4-9E57-5C87F774D920}" destId="{D730B9B5-8B03-4100-8E63-0310CAF4A0F9}" srcOrd="0" destOrd="0" presId="urn:microsoft.com/office/officeart/2005/8/layout/chart3"/>
    <dgm:cxn modelId="{B6EFF539-B8B7-4C07-882A-FF76C4AC2D6D}" type="presOf" srcId="{E2E74219-F6D9-4AEB-9769-3224511BA9AA}" destId="{50E6AB89-2EF6-4E64-B7E7-54EAFCDF38C4}" srcOrd="0" destOrd="0" presId="urn:microsoft.com/office/officeart/2005/8/layout/chart3"/>
    <dgm:cxn modelId="{B0BD6C3D-5EF5-42E4-B015-02E891B143FF}" srcId="{DA7A97F9-E448-498E-8160-1514D2325081}" destId="{6704A936-EC04-4A3A-A696-197A3E11D82F}" srcOrd="5" destOrd="0" parTransId="{E8019984-3B7F-46F7-9541-B7BA3B83A546}" sibTransId="{CADE53EA-4E17-41E1-9FF7-5626CB8EEFA6}"/>
    <dgm:cxn modelId="{8C0B7B65-8FE4-44AD-A725-7417188645AE}" srcId="{DA7A97F9-E448-498E-8160-1514D2325081}" destId="{157F3A5A-486F-4EF9-8A18-99E78B583C33}" srcOrd="1" destOrd="0" parTransId="{2B6DE346-8AE9-406E-B843-76092AD260D5}" sibTransId="{B5C3CB53-AAE9-4368-934A-9B1F87936311}"/>
    <dgm:cxn modelId="{57427471-DECF-4FAC-A511-DC7A2EFB883F}" srcId="{DA7A97F9-E448-498E-8160-1514D2325081}" destId="{9DF12AD5-7173-42D4-9E57-5C87F774D920}" srcOrd="2" destOrd="0" parTransId="{E44E342D-C1F5-48CD-9734-B443701BBCC7}" sibTransId="{1F214D7E-059A-4490-9231-10B39D5D677D}"/>
    <dgm:cxn modelId="{12EB9874-673D-4F77-B19E-932B51CE135F}" srcId="{DA7A97F9-E448-498E-8160-1514D2325081}" destId="{E2E74219-F6D9-4AEB-9769-3224511BA9AA}" srcOrd="3" destOrd="0" parTransId="{06215AD6-FB74-48D0-B014-DA4D0DCB6825}" sibTransId="{4950C0CB-6E3D-40D1-9F16-7506064A5245}"/>
    <dgm:cxn modelId="{83931B79-F875-4B3A-9CB7-A47D8206980B}" type="presOf" srcId="{6704A936-EC04-4A3A-A696-197A3E11D82F}" destId="{5EB2ACC9-7CDF-4B45-88C8-6633FAF382E1}" srcOrd="1" destOrd="0" presId="urn:microsoft.com/office/officeart/2005/8/layout/chart3"/>
    <dgm:cxn modelId="{1CAA207A-4150-4B8E-97BF-33BBE6B98053}" type="presOf" srcId="{64BF9298-C44D-47C2-AF96-C8E35C601E88}" destId="{C6EBE89C-F808-4726-94C4-872D97176478}" srcOrd="0" destOrd="0" presId="urn:microsoft.com/office/officeart/2005/8/layout/chart3"/>
    <dgm:cxn modelId="{BF514D96-C269-425F-9AC8-795F2BE1BC21}" srcId="{DA7A97F9-E448-498E-8160-1514D2325081}" destId="{64BF9298-C44D-47C2-AF96-C8E35C601E88}" srcOrd="0" destOrd="0" parTransId="{3098562E-C953-4814-AB32-1541B7EB702E}" sibTransId="{02EDA455-2782-4986-B329-01E06AB0E1AD}"/>
    <dgm:cxn modelId="{C994329F-F7D7-482A-A28A-07CCC6B5ED51}" type="presOf" srcId="{64BF9298-C44D-47C2-AF96-C8E35C601E88}" destId="{E47C4490-2DDA-4458-981B-1608D54DFFDF}" srcOrd="1" destOrd="0" presId="urn:microsoft.com/office/officeart/2005/8/layout/chart3"/>
    <dgm:cxn modelId="{5C3E20A2-E61B-4DB6-9D44-95552B1AD2BF}" type="presOf" srcId="{6704A936-EC04-4A3A-A696-197A3E11D82F}" destId="{60FBA5FF-6E13-4C6B-9C1A-E9F7CDB77434}" srcOrd="0" destOrd="0" presId="urn:microsoft.com/office/officeart/2005/8/layout/chart3"/>
    <dgm:cxn modelId="{ED4865A7-DF93-4665-B4AF-5D65E0B1215F}" srcId="{DA7A97F9-E448-498E-8160-1514D2325081}" destId="{AAB9CF08-21C9-4B1C-A18B-396827BE0A1A}" srcOrd="4" destOrd="0" parTransId="{822E8040-7073-405D-B41D-C01AEC73A03D}" sibTransId="{2054161B-56C9-4E13-8E11-A33A552B3475}"/>
    <dgm:cxn modelId="{EBC3BBA9-3B57-4E42-B2BC-8BAD00F1F2BA}" type="presOf" srcId="{157F3A5A-486F-4EF9-8A18-99E78B583C33}" destId="{0C88ABC6-422E-471A-B01B-21DA9B84717D}" srcOrd="0" destOrd="0" presId="urn:microsoft.com/office/officeart/2005/8/layout/chart3"/>
    <dgm:cxn modelId="{11118AAC-5F8B-44D4-A13B-BC7ABD43D751}" type="presOf" srcId="{DA7A97F9-E448-498E-8160-1514D2325081}" destId="{A8B1C1C0-9BC4-410E-BE5D-A4DDDE7B854F}" srcOrd="0" destOrd="0" presId="urn:microsoft.com/office/officeart/2005/8/layout/chart3"/>
    <dgm:cxn modelId="{AEC787B4-BD8F-46B6-955D-A67FB5144B21}" type="presOf" srcId="{AAB9CF08-21C9-4B1C-A18B-396827BE0A1A}" destId="{0B17890F-0B16-4A26-9CCC-CFF81DBDA78A}" srcOrd="1" destOrd="0" presId="urn:microsoft.com/office/officeart/2005/8/layout/chart3"/>
    <dgm:cxn modelId="{42B05BDC-77D9-468E-9ECE-7CFE4B6527D6}" type="presOf" srcId="{AAB9CF08-21C9-4B1C-A18B-396827BE0A1A}" destId="{EEE9C899-741A-4D30-9D3B-F548880C1410}" srcOrd="0" destOrd="0" presId="urn:microsoft.com/office/officeart/2005/8/layout/chart3"/>
    <dgm:cxn modelId="{DA4E4FF0-A4B6-4A62-90D3-C9CB8B7596C3}" type="presOf" srcId="{157F3A5A-486F-4EF9-8A18-99E78B583C33}" destId="{1C456D77-7463-4D88-BEF5-770054602914}" srcOrd="1" destOrd="0" presId="urn:microsoft.com/office/officeart/2005/8/layout/chart3"/>
    <dgm:cxn modelId="{D1B413D8-8107-4141-993F-5D28DA8C5607}" type="presParOf" srcId="{A8B1C1C0-9BC4-410E-BE5D-A4DDDE7B854F}" destId="{C6EBE89C-F808-4726-94C4-872D97176478}" srcOrd="0" destOrd="0" presId="urn:microsoft.com/office/officeart/2005/8/layout/chart3"/>
    <dgm:cxn modelId="{13A556B4-701E-4682-8573-B3313EB23957}" type="presParOf" srcId="{A8B1C1C0-9BC4-410E-BE5D-A4DDDE7B854F}" destId="{E47C4490-2DDA-4458-981B-1608D54DFFDF}" srcOrd="1" destOrd="0" presId="urn:microsoft.com/office/officeart/2005/8/layout/chart3"/>
    <dgm:cxn modelId="{BB797B8C-D5FE-4230-87E2-58763EC159E6}" type="presParOf" srcId="{A8B1C1C0-9BC4-410E-BE5D-A4DDDE7B854F}" destId="{0C88ABC6-422E-471A-B01B-21DA9B84717D}" srcOrd="2" destOrd="0" presId="urn:microsoft.com/office/officeart/2005/8/layout/chart3"/>
    <dgm:cxn modelId="{6F7BFCCA-BF46-4D1F-9B64-83C9AC6AF969}" type="presParOf" srcId="{A8B1C1C0-9BC4-410E-BE5D-A4DDDE7B854F}" destId="{1C456D77-7463-4D88-BEF5-770054602914}" srcOrd="3" destOrd="0" presId="urn:microsoft.com/office/officeart/2005/8/layout/chart3"/>
    <dgm:cxn modelId="{F7453EA1-5609-42F5-BF85-6B1804094165}" type="presParOf" srcId="{A8B1C1C0-9BC4-410E-BE5D-A4DDDE7B854F}" destId="{D730B9B5-8B03-4100-8E63-0310CAF4A0F9}" srcOrd="4" destOrd="0" presId="urn:microsoft.com/office/officeart/2005/8/layout/chart3"/>
    <dgm:cxn modelId="{3190878F-020C-46EA-96F5-DE956677C0E0}" type="presParOf" srcId="{A8B1C1C0-9BC4-410E-BE5D-A4DDDE7B854F}" destId="{26B8944D-B001-49C2-9797-E859A6ECA2C9}" srcOrd="5" destOrd="0" presId="urn:microsoft.com/office/officeart/2005/8/layout/chart3"/>
    <dgm:cxn modelId="{3837F75B-E0D6-4C9B-986A-0ABF78D030A3}" type="presParOf" srcId="{A8B1C1C0-9BC4-410E-BE5D-A4DDDE7B854F}" destId="{50E6AB89-2EF6-4E64-B7E7-54EAFCDF38C4}" srcOrd="6" destOrd="0" presId="urn:microsoft.com/office/officeart/2005/8/layout/chart3"/>
    <dgm:cxn modelId="{230F8D6B-D756-4421-827C-2FDC4EE8FA6B}" type="presParOf" srcId="{A8B1C1C0-9BC4-410E-BE5D-A4DDDE7B854F}" destId="{5459E697-A89C-40C9-875A-EB2EB569C8CA}" srcOrd="7" destOrd="0" presId="urn:microsoft.com/office/officeart/2005/8/layout/chart3"/>
    <dgm:cxn modelId="{BCE7AFB4-B672-4DD1-81F8-68981605DCC3}" type="presParOf" srcId="{A8B1C1C0-9BC4-410E-BE5D-A4DDDE7B854F}" destId="{EEE9C899-741A-4D30-9D3B-F548880C1410}" srcOrd="8" destOrd="0" presId="urn:microsoft.com/office/officeart/2005/8/layout/chart3"/>
    <dgm:cxn modelId="{87A16209-B48A-4967-8D62-3AC536162BF5}" type="presParOf" srcId="{A8B1C1C0-9BC4-410E-BE5D-A4DDDE7B854F}" destId="{0B17890F-0B16-4A26-9CCC-CFF81DBDA78A}" srcOrd="9" destOrd="0" presId="urn:microsoft.com/office/officeart/2005/8/layout/chart3"/>
    <dgm:cxn modelId="{BABC7525-BD75-4C53-969D-80DC1785D12B}" type="presParOf" srcId="{A8B1C1C0-9BC4-410E-BE5D-A4DDDE7B854F}" destId="{60FBA5FF-6E13-4C6B-9C1A-E9F7CDB77434}" srcOrd="10" destOrd="0" presId="urn:microsoft.com/office/officeart/2005/8/layout/chart3"/>
    <dgm:cxn modelId="{823B510C-44FC-4AA1-8CC2-9C7E961D4835}" type="presParOf" srcId="{A8B1C1C0-9BC4-410E-BE5D-A4DDDE7B854F}" destId="{5EB2ACC9-7CDF-4B45-88C8-6633FAF382E1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0A8D64-16FC-4D9D-9768-58D0C2457CAF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15D584-C67D-4A6E-85F9-E35FC37DD4E3}">
      <dgm:prSet/>
      <dgm:spPr/>
      <dgm:t>
        <a:bodyPr/>
        <a:lstStyle/>
        <a:p>
          <a:r>
            <a:rPr lang="it-IT"/>
            <a:t>L’istruzione è un comando esplicito che opera su una o più variabili oppure sullo stato interno della macchina</a:t>
          </a:r>
          <a:endParaRPr lang="en-US"/>
        </a:p>
      </dgm:t>
    </dgm:pt>
    <dgm:pt modelId="{F6D11877-26E1-4ADE-BE77-63D27AA6C2A1}" type="parTrans" cxnId="{2B766069-5578-467B-8B7F-5C5A09DED827}">
      <dgm:prSet/>
      <dgm:spPr/>
      <dgm:t>
        <a:bodyPr/>
        <a:lstStyle/>
        <a:p>
          <a:endParaRPr lang="en-US"/>
        </a:p>
      </dgm:t>
    </dgm:pt>
    <dgm:pt modelId="{88C09B34-CB47-482E-B4D6-D38C98FE8D3B}" type="sibTrans" cxnId="{2B766069-5578-467B-8B7F-5C5A09DED82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81116E3-54E7-441E-9BEA-4558F0036903}">
      <dgm:prSet/>
      <dgm:spPr/>
      <dgm:t>
        <a:bodyPr/>
        <a:lstStyle/>
        <a:p>
          <a:r>
            <a:rPr lang="it-IT"/>
            <a:t>Vengono eseguite in un ordine prestabilito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calcolo per iterazione</a:t>
          </a:r>
          <a:endParaRPr lang="en-US"/>
        </a:p>
      </dgm:t>
    </dgm:pt>
    <dgm:pt modelId="{D3646E80-46F8-4AD5-9FE5-860C4BEFC2FA}" type="parTrans" cxnId="{B267F3B9-49FA-4B5F-8335-E68DC3AAF7A1}">
      <dgm:prSet/>
      <dgm:spPr/>
      <dgm:t>
        <a:bodyPr/>
        <a:lstStyle/>
        <a:p>
          <a:endParaRPr lang="en-US"/>
        </a:p>
      </dgm:t>
    </dgm:pt>
    <dgm:pt modelId="{EEC6EA03-3DDE-4045-BB3E-B2C799C04B26}" type="sibTrans" cxnId="{B267F3B9-49FA-4B5F-8335-E68DC3AAF7A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80031C9-0B6F-4C9E-AA56-407735EC8830}">
      <dgm:prSet/>
      <dgm:spPr/>
      <dgm:t>
        <a:bodyPr/>
        <a:lstStyle/>
        <a:p>
          <a:r>
            <a:rPr lang="it-IT"/>
            <a:t>Occuparsi di cosa la macchina deve fare per ottenere il risultato che si vuole ottenere </a:t>
          </a:r>
          <a:r>
            <a:rPr lang="it-IT">
              <a:sym typeface="Wingdings" panose="05000000000000000000" pitchFamily="2" charset="2"/>
            </a:rPr>
            <a:t></a:t>
          </a:r>
          <a:r>
            <a:rPr lang="it-IT"/>
            <a:t> stesura algoritmi</a:t>
          </a:r>
          <a:endParaRPr lang="en-US"/>
        </a:p>
      </dgm:t>
    </dgm:pt>
    <dgm:pt modelId="{CF72E247-1C12-48ED-A187-FCDA0042EF98}" type="parTrans" cxnId="{2B0461F7-0A4E-4754-B9C2-34EEB5E9A78B}">
      <dgm:prSet/>
      <dgm:spPr/>
      <dgm:t>
        <a:bodyPr/>
        <a:lstStyle/>
        <a:p>
          <a:endParaRPr lang="en-US"/>
        </a:p>
      </dgm:t>
    </dgm:pt>
    <dgm:pt modelId="{D5405AD1-B238-47F1-BE34-446D73D71E06}" type="sibTrans" cxnId="{2B0461F7-0A4E-4754-B9C2-34EEB5E9A78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0737134-B3E4-4583-900C-4AB8913F0165}">
      <dgm:prSet/>
      <dgm:spPr/>
      <dgm:t>
        <a:bodyPr/>
        <a:lstStyle/>
        <a:p>
          <a:r>
            <a:rPr lang="it-IT"/>
            <a:t>Es. assembly, basic, cobol</a:t>
          </a:r>
          <a:endParaRPr lang="en-US"/>
        </a:p>
      </dgm:t>
    </dgm:pt>
    <dgm:pt modelId="{568601EE-D476-481F-9479-2C49759684F6}" type="parTrans" cxnId="{9F423F29-9307-477A-98E2-3AC555F3E582}">
      <dgm:prSet/>
      <dgm:spPr/>
      <dgm:t>
        <a:bodyPr/>
        <a:lstStyle/>
        <a:p>
          <a:endParaRPr lang="en-US"/>
        </a:p>
      </dgm:t>
    </dgm:pt>
    <dgm:pt modelId="{5FE616DA-5E38-4A4D-82AB-C636D9D49F7E}" type="sibTrans" cxnId="{9F423F29-9307-477A-98E2-3AC555F3E58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C4C5C26-C3F2-4D75-8234-D386FEC68B09}" type="pres">
      <dgm:prSet presAssocID="{290A8D64-16FC-4D9D-9768-58D0C2457CAF}" presName="Name0" presStyleCnt="0">
        <dgm:presLayoutVars>
          <dgm:animLvl val="lvl"/>
          <dgm:resizeHandles val="exact"/>
        </dgm:presLayoutVars>
      </dgm:prSet>
      <dgm:spPr/>
    </dgm:pt>
    <dgm:pt modelId="{8B9325EC-579B-4BE6-B536-08DC420D7E55}" type="pres">
      <dgm:prSet presAssocID="{B515D584-C67D-4A6E-85F9-E35FC37DD4E3}" presName="compositeNode" presStyleCnt="0">
        <dgm:presLayoutVars>
          <dgm:bulletEnabled val="1"/>
        </dgm:presLayoutVars>
      </dgm:prSet>
      <dgm:spPr/>
    </dgm:pt>
    <dgm:pt modelId="{B20D60D0-3D74-4C45-83C6-CFC9E34B7CD9}" type="pres">
      <dgm:prSet presAssocID="{B515D584-C67D-4A6E-85F9-E35FC37DD4E3}" presName="bgRect" presStyleLbl="alignNode1" presStyleIdx="0" presStyleCnt="4"/>
      <dgm:spPr/>
    </dgm:pt>
    <dgm:pt modelId="{EE2C4986-7B60-4826-91E9-79E953C8F6C1}" type="pres">
      <dgm:prSet presAssocID="{88C09B34-CB47-482E-B4D6-D38C98FE8D3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B8FB477-BD0E-4777-97DB-6D6EA63EAB37}" type="pres">
      <dgm:prSet presAssocID="{B515D584-C67D-4A6E-85F9-E35FC37DD4E3}" presName="nodeRect" presStyleLbl="alignNode1" presStyleIdx="0" presStyleCnt="4">
        <dgm:presLayoutVars>
          <dgm:bulletEnabled val="1"/>
        </dgm:presLayoutVars>
      </dgm:prSet>
      <dgm:spPr/>
    </dgm:pt>
    <dgm:pt modelId="{B793ADDB-D01C-4F82-9B19-C54A7EBFA625}" type="pres">
      <dgm:prSet presAssocID="{88C09B34-CB47-482E-B4D6-D38C98FE8D3B}" presName="sibTrans" presStyleCnt="0"/>
      <dgm:spPr/>
    </dgm:pt>
    <dgm:pt modelId="{95B3A2B1-083E-425E-9F95-5EFC3074E280}" type="pres">
      <dgm:prSet presAssocID="{881116E3-54E7-441E-9BEA-4558F0036903}" presName="compositeNode" presStyleCnt="0">
        <dgm:presLayoutVars>
          <dgm:bulletEnabled val="1"/>
        </dgm:presLayoutVars>
      </dgm:prSet>
      <dgm:spPr/>
    </dgm:pt>
    <dgm:pt modelId="{F6DF28DB-8871-4C30-9634-3ED2BA530E22}" type="pres">
      <dgm:prSet presAssocID="{881116E3-54E7-441E-9BEA-4558F0036903}" presName="bgRect" presStyleLbl="alignNode1" presStyleIdx="1" presStyleCnt="4"/>
      <dgm:spPr/>
    </dgm:pt>
    <dgm:pt modelId="{A470B03F-DC82-4F0E-9F1F-3BEF523505EB}" type="pres">
      <dgm:prSet presAssocID="{EEC6EA03-3DDE-4045-BB3E-B2C799C04B2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C4C690A-FD68-499E-BAC6-445E045156E3}" type="pres">
      <dgm:prSet presAssocID="{881116E3-54E7-441E-9BEA-4558F0036903}" presName="nodeRect" presStyleLbl="alignNode1" presStyleIdx="1" presStyleCnt="4">
        <dgm:presLayoutVars>
          <dgm:bulletEnabled val="1"/>
        </dgm:presLayoutVars>
      </dgm:prSet>
      <dgm:spPr/>
    </dgm:pt>
    <dgm:pt modelId="{5212DABF-EA44-49FE-B6A4-FD5278363002}" type="pres">
      <dgm:prSet presAssocID="{EEC6EA03-3DDE-4045-BB3E-B2C799C04B26}" presName="sibTrans" presStyleCnt="0"/>
      <dgm:spPr/>
    </dgm:pt>
    <dgm:pt modelId="{7BDF4106-7AE7-4E93-A973-F4EB9A60B26B}" type="pres">
      <dgm:prSet presAssocID="{980031C9-0B6F-4C9E-AA56-407735EC8830}" presName="compositeNode" presStyleCnt="0">
        <dgm:presLayoutVars>
          <dgm:bulletEnabled val="1"/>
        </dgm:presLayoutVars>
      </dgm:prSet>
      <dgm:spPr/>
    </dgm:pt>
    <dgm:pt modelId="{90FAA2DB-EF3C-4F80-AC31-EB6300E67D8D}" type="pres">
      <dgm:prSet presAssocID="{980031C9-0B6F-4C9E-AA56-407735EC8830}" presName="bgRect" presStyleLbl="alignNode1" presStyleIdx="2" presStyleCnt="4"/>
      <dgm:spPr/>
    </dgm:pt>
    <dgm:pt modelId="{CDE34577-DB10-4E65-9996-7D7D17E7BFE9}" type="pres">
      <dgm:prSet presAssocID="{D5405AD1-B238-47F1-BE34-446D73D71E0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741D7F8-BCA0-44E9-BFFB-5D1647145B0E}" type="pres">
      <dgm:prSet presAssocID="{980031C9-0B6F-4C9E-AA56-407735EC8830}" presName="nodeRect" presStyleLbl="alignNode1" presStyleIdx="2" presStyleCnt="4">
        <dgm:presLayoutVars>
          <dgm:bulletEnabled val="1"/>
        </dgm:presLayoutVars>
      </dgm:prSet>
      <dgm:spPr/>
    </dgm:pt>
    <dgm:pt modelId="{8BA34A71-91B4-4414-B984-0FC396C89269}" type="pres">
      <dgm:prSet presAssocID="{D5405AD1-B238-47F1-BE34-446D73D71E06}" presName="sibTrans" presStyleCnt="0"/>
      <dgm:spPr/>
    </dgm:pt>
    <dgm:pt modelId="{C2CD7F08-DF43-4DF3-B69F-B927E317D056}" type="pres">
      <dgm:prSet presAssocID="{90737134-B3E4-4583-900C-4AB8913F0165}" presName="compositeNode" presStyleCnt="0">
        <dgm:presLayoutVars>
          <dgm:bulletEnabled val="1"/>
        </dgm:presLayoutVars>
      </dgm:prSet>
      <dgm:spPr/>
    </dgm:pt>
    <dgm:pt modelId="{8476597B-A12C-47A3-8FD6-8F118A43C04A}" type="pres">
      <dgm:prSet presAssocID="{90737134-B3E4-4583-900C-4AB8913F0165}" presName="bgRect" presStyleLbl="alignNode1" presStyleIdx="3" presStyleCnt="4"/>
      <dgm:spPr/>
    </dgm:pt>
    <dgm:pt modelId="{630DDC36-FE20-45E2-B922-D871BE033795}" type="pres">
      <dgm:prSet presAssocID="{5FE616DA-5E38-4A4D-82AB-C636D9D49F7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44E8B0C-06E6-43A4-9B22-8C8EB449B348}" type="pres">
      <dgm:prSet presAssocID="{90737134-B3E4-4583-900C-4AB8913F016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31D8901-BA83-4DC8-A4B3-D1328D4ECBF3}" type="presOf" srcId="{980031C9-0B6F-4C9E-AA56-407735EC8830}" destId="{90FAA2DB-EF3C-4F80-AC31-EB6300E67D8D}" srcOrd="0" destOrd="0" presId="urn:microsoft.com/office/officeart/2016/7/layout/LinearBlockProcessNumbered"/>
    <dgm:cxn modelId="{5062141F-70F0-4BA3-A7E2-CC8E54364902}" type="presOf" srcId="{D5405AD1-B238-47F1-BE34-446D73D71E06}" destId="{CDE34577-DB10-4E65-9996-7D7D17E7BFE9}" srcOrd="0" destOrd="0" presId="urn:microsoft.com/office/officeart/2016/7/layout/LinearBlockProcessNumbered"/>
    <dgm:cxn modelId="{591B6B23-F4BA-44B2-8DC9-092C12B1E2AF}" type="presOf" srcId="{290A8D64-16FC-4D9D-9768-58D0C2457CAF}" destId="{3C4C5C26-C3F2-4D75-8234-D386FEC68B09}" srcOrd="0" destOrd="0" presId="urn:microsoft.com/office/officeart/2016/7/layout/LinearBlockProcessNumbered"/>
    <dgm:cxn modelId="{9F423F29-9307-477A-98E2-3AC555F3E582}" srcId="{290A8D64-16FC-4D9D-9768-58D0C2457CAF}" destId="{90737134-B3E4-4583-900C-4AB8913F0165}" srcOrd="3" destOrd="0" parTransId="{568601EE-D476-481F-9479-2C49759684F6}" sibTransId="{5FE616DA-5E38-4A4D-82AB-C636D9D49F7E}"/>
    <dgm:cxn modelId="{FD0A0336-8AA6-4FAA-B69D-8FC7EB8870BC}" type="presOf" srcId="{EEC6EA03-3DDE-4045-BB3E-B2C799C04B26}" destId="{A470B03F-DC82-4F0E-9F1F-3BEF523505EB}" srcOrd="0" destOrd="0" presId="urn:microsoft.com/office/officeart/2016/7/layout/LinearBlockProcessNumbered"/>
    <dgm:cxn modelId="{2B766069-5578-467B-8B7F-5C5A09DED827}" srcId="{290A8D64-16FC-4D9D-9768-58D0C2457CAF}" destId="{B515D584-C67D-4A6E-85F9-E35FC37DD4E3}" srcOrd="0" destOrd="0" parTransId="{F6D11877-26E1-4ADE-BE77-63D27AA6C2A1}" sibTransId="{88C09B34-CB47-482E-B4D6-D38C98FE8D3B}"/>
    <dgm:cxn modelId="{7E74EA8D-FCD5-464A-8C55-FB50049907F6}" type="presOf" srcId="{B515D584-C67D-4A6E-85F9-E35FC37DD4E3}" destId="{B20D60D0-3D74-4C45-83C6-CFC9E34B7CD9}" srcOrd="0" destOrd="0" presId="urn:microsoft.com/office/officeart/2016/7/layout/LinearBlockProcessNumbered"/>
    <dgm:cxn modelId="{DF3A299C-43FB-4046-9526-7FAD3A4F7D3D}" type="presOf" srcId="{881116E3-54E7-441E-9BEA-4558F0036903}" destId="{FC4C690A-FD68-499E-BAC6-445E045156E3}" srcOrd="1" destOrd="0" presId="urn:microsoft.com/office/officeart/2016/7/layout/LinearBlockProcessNumbered"/>
    <dgm:cxn modelId="{F7B635AC-8ED0-45B5-AA0E-C8F590D672DC}" type="presOf" srcId="{90737134-B3E4-4583-900C-4AB8913F0165}" destId="{844E8B0C-06E6-43A4-9B22-8C8EB449B348}" srcOrd="1" destOrd="0" presId="urn:microsoft.com/office/officeart/2016/7/layout/LinearBlockProcessNumbered"/>
    <dgm:cxn modelId="{275611B0-F1E4-4582-BAE0-88EC10FE78A0}" type="presOf" srcId="{90737134-B3E4-4583-900C-4AB8913F0165}" destId="{8476597B-A12C-47A3-8FD6-8F118A43C04A}" srcOrd="0" destOrd="0" presId="urn:microsoft.com/office/officeart/2016/7/layout/LinearBlockProcessNumbered"/>
    <dgm:cxn modelId="{9DF66BB5-D4B2-44AF-963E-F74CFC1696AC}" type="presOf" srcId="{881116E3-54E7-441E-9BEA-4558F0036903}" destId="{F6DF28DB-8871-4C30-9634-3ED2BA530E22}" srcOrd="0" destOrd="0" presId="urn:microsoft.com/office/officeart/2016/7/layout/LinearBlockProcessNumbered"/>
    <dgm:cxn modelId="{11F9E5B9-0951-4B75-B2A3-8417B57FC030}" type="presOf" srcId="{88C09B34-CB47-482E-B4D6-D38C98FE8D3B}" destId="{EE2C4986-7B60-4826-91E9-79E953C8F6C1}" srcOrd="0" destOrd="0" presId="urn:microsoft.com/office/officeart/2016/7/layout/LinearBlockProcessNumbered"/>
    <dgm:cxn modelId="{B267F3B9-49FA-4B5F-8335-E68DC3AAF7A1}" srcId="{290A8D64-16FC-4D9D-9768-58D0C2457CAF}" destId="{881116E3-54E7-441E-9BEA-4558F0036903}" srcOrd="1" destOrd="0" parTransId="{D3646E80-46F8-4AD5-9FE5-860C4BEFC2FA}" sibTransId="{EEC6EA03-3DDE-4045-BB3E-B2C799C04B26}"/>
    <dgm:cxn modelId="{202F29BD-5485-4E5D-BCD8-8EAF933FD8E7}" type="presOf" srcId="{980031C9-0B6F-4C9E-AA56-407735EC8830}" destId="{6741D7F8-BCA0-44E9-BFFB-5D1647145B0E}" srcOrd="1" destOrd="0" presId="urn:microsoft.com/office/officeart/2016/7/layout/LinearBlockProcessNumbered"/>
    <dgm:cxn modelId="{9A0CEED3-90DD-4824-B7FF-75283DB3DD10}" type="presOf" srcId="{B515D584-C67D-4A6E-85F9-E35FC37DD4E3}" destId="{5B8FB477-BD0E-4777-97DB-6D6EA63EAB37}" srcOrd="1" destOrd="0" presId="urn:microsoft.com/office/officeart/2016/7/layout/LinearBlockProcessNumbered"/>
    <dgm:cxn modelId="{16E549F1-4472-464E-9C22-D25DF9E3364F}" type="presOf" srcId="{5FE616DA-5E38-4A4D-82AB-C636D9D49F7E}" destId="{630DDC36-FE20-45E2-B922-D871BE033795}" srcOrd="0" destOrd="0" presId="urn:microsoft.com/office/officeart/2016/7/layout/LinearBlockProcessNumbered"/>
    <dgm:cxn modelId="{2B0461F7-0A4E-4754-B9C2-34EEB5E9A78B}" srcId="{290A8D64-16FC-4D9D-9768-58D0C2457CAF}" destId="{980031C9-0B6F-4C9E-AA56-407735EC8830}" srcOrd="2" destOrd="0" parTransId="{CF72E247-1C12-48ED-A187-FCDA0042EF98}" sibTransId="{D5405AD1-B238-47F1-BE34-446D73D71E06}"/>
    <dgm:cxn modelId="{876210A2-8050-4898-8836-49B55C834F16}" type="presParOf" srcId="{3C4C5C26-C3F2-4D75-8234-D386FEC68B09}" destId="{8B9325EC-579B-4BE6-B536-08DC420D7E55}" srcOrd="0" destOrd="0" presId="urn:microsoft.com/office/officeart/2016/7/layout/LinearBlockProcessNumbered"/>
    <dgm:cxn modelId="{664879B4-1977-48AD-ABE1-935057CE9081}" type="presParOf" srcId="{8B9325EC-579B-4BE6-B536-08DC420D7E55}" destId="{B20D60D0-3D74-4C45-83C6-CFC9E34B7CD9}" srcOrd="0" destOrd="0" presId="urn:microsoft.com/office/officeart/2016/7/layout/LinearBlockProcessNumbered"/>
    <dgm:cxn modelId="{156B1E44-2F99-494E-AE75-51C13F14079C}" type="presParOf" srcId="{8B9325EC-579B-4BE6-B536-08DC420D7E55}" destId="{EE2C4986-7B60-4826-91E9-79E953C8F6C1}" srcOrd="1" destOrd="0" presId="urn:microsoft.com/office/officeart/2016/7/layout/LinearBlockProcessNumbered"/>
    <dgm:cxn modelId="{16FE5C89-F4DE-430B-98CA-F62A4FD0B790}" type="presParOf" srcId="{8B9325EC-579B-4BE6-B536-08DC420D7E55}" destId="{5B8FB477-BD0E-4777-97DB-6D6EA63EAB37}" srcOrd="2" destOrd="0" presId="urn:microsoft.com/office/officeart/2016/7/layout/LinearBlockProcessNumbered"/>
    <dgm:cxn modelId="{C436D8F2-9E3B-4687-AD92-F3800C968B5E}" type="presParOf" srcId="{3C4C5C26-C3F2-4D75-8234-D386FEC68B09}" destId="{B793ADDB-D01C-4F82-9B19-C54A7EBFA625}" srcOrd="1" destOrd="0" presId="urn:microsoft.com/office/officeart/2016/7/layout/LinearBlockProcessNumbered"/>
    <dgm:cxn modelId="{98C9B9FB-67D4-421C-858E-E7D614655344}" type="presParOf" srcId="{3C4C5C26-C3F2-4D75-8234-D386FEC68B09}" destId="{95B3A2B1-083E-425E-9F95-5EFC3074E280}" srcOrd="2" destOrd="0" presId="urn:microsoft.com/office/officeart/2016/7/layout/LinearBlockProcessNumbered"/>
    <dgm:cxn modelId="{79ABC9B1-214E-4B44-BE62-E1F4F789610F}" type="presParOf" srcId="{95B3A2B1-083E-425E-9F95-5EFC3074E280}" destId="{F6DF28DB-8871-4C30-9634-3ED2BA530E22}" srcOrd="0" destOrd="0" presId="urn:microsoft.com/office/officeart/2016/7/layout/LinearBlockProcessNumbered"/>
    <dgm:cxn modelId="{13DC6703-446F-4E84-9326-E4B90D86A7A4}" type="presParOf" srcId="{95B3A2B1-083E-425E-9F95-5EFC3074E280}" destId="{A470B03F-DC82-4F0E-9F1F-3BEF523505EB}" srcOrd="1" destOrd="0" presId="urn:microsoft.com/office/officeart/2016/7/layout/LinearBlockProcessNumbered"/>
    <dgm:cxn modelId="{9D97653D-33AA-43AC-AAD9-6940E90F9687}" type="presParOf" srcId="{95B3A2B1-083E-425E-9F95-5EFC3074E280}" destId="{FC4C690A-FD68-499E-BAC6-445E045156E3}" srcOrd="2" destOrd="0" presId="urn:microsoft.com/office/officeart/2016/7/layout/LinearBlockProcessNumbered"/>
    <dgm:cxn modelId="{BCD2B249-E835-40F8-9A46-5FDC8B0345D6}" type="presParOf" srcId="{3C4C5C26-C3F2-4D75-8234-D386FEC68B09}" destId="{5212DABF-EA44-49FE-B6A4-FD5278363002}" srcOrd="3" destOrd="0" presId="urn:microsoft.com/office/officeart/2016/7/layout/LinearBlockProcessNumbered"/>
    <dgm:cxn modelId="{1FF93AD0-53D6-4FE6-ABC0-CAEC587B6695}" type="presParOf" srcId="{3C4C5C26-C3F2-4D75-8234-D386FEC68B09}" destId="{7BDF4106-7AE7-4E93-A973-F4EB9A60B26B}" srcOrd="4" destOrd="0" presId="urn:microsoft.com/office/officeart/2016/7/layout/LinearBlockProcessNumbered"/>
    <dgm:cxn modelId="{AB4476BB-64AA-4890-970A-F61CEF2A7CE5}" type="presParOf" srcId="{7BDF4106-7AE7-4E93-A973-F4EB9A60B26B}" destId="{90FAA2DB-EF3C-4F80-AC31-EB6300E67D8D}" srcOrd="0" destOrd="0" presId="urn:microsoft.com/office/officeart/2016/7/layout/LinearBlockProcessNumbered"/>
    <dgm:cxn modelId="{6D8E0BE6-66F5-4A73-AFA3-9CE521234742}" type="presParOf" srcId="{7BDF4106-7AE7-4E93-A973-F4EB9A60B26B}" destId="{CDE34577-DB10-4E65-9996-7D7D17E7BFE9}" srcOrd="1" destOrd="0" presId="urn:microsoft.com/office/officeart/2016/7/layout/LinearBlockProcessNumbered"/>
    <dgm:cxn modelId="{08300DDC-25CC-4279-9247-DECBC14B5A01}" type="presParOf" srcId="{7BDF4106-7AE7-4E93-A973-F4EB9A60B26B}" destId="{6741D7F8-BCA0-44E9-BFFB-5D1647145B0E}" srcOrd="2" destOrd="0" presId="urn:microsoft.com/office/officeart/2016/7/layout/LinearBlockProcessNumbered"/>
    <dgm:cxn modelId="{233AD825-059B-4C6F-81F3-7EFDD9E6C60B}" type="presParOf" srcId="{3C4C5C26-C3F2-4D75-8234-D386FEC68B09}" destId="{8BA34A71-91B4-4414-B984-0FC396C89269}" srcOrd="5" destOrd="0" presId="urn:microsoft.com/office/officeart/2016/7/layout/LinearBlockProcessNumbered"/>
    <dgm:cxn modelId="{7200FF77-C3C0-408F-A553-1BBCFC75EB29}" type="presParOf" srcId="{3C4C5C26-C3F2-4D75-8234-D386FEC68B09}" destId="{C2CD7F08-DF43-4DF3-B69F-B927E317D056}" srcOrd="6" destOrd="0" presId="urn:microsoft.com/office/officeart/2016/7/layout/LinearBlockProcessNumbered"/>
    <dgm:cxn modelId="{6F679F66-F6FD-411D-9961-97F9B50F7F9A}" type="presParOf" srcId="{C2CD7F08-DF43-4DF3-B69F-B927E317D056}" destId="{8476597B-A12C-47A3-8FD6-8F118A43C04A}" srcOrd="0" destOrd="0" presId="urn:microsoft.com/office/officeart/2016/7/layout/LinearBlockProcessNumbered"/>
    <dgm:cxn modelId="{25D650E7-8103-4F50-9BFA-75AEE17800F2}" type="presParOf" srcId="{C2CD7F08-DF43-4DF3-B69F-B927E317D056}" destId="{630DDC36-FE20-45E2-B922-D871BE033795}" srcOrd="1" destOrd="0" presId="urn:microsoft.com/office/officeart/2016/7/layout/LinearBlockProcessNumbered"/>
    <dgm:cxn modelId="{462D5A03-F764-427D-A096-AB088BAB23BB}" type="presParOf" srcId="{C2CD7F08-DF43-4DF3-B69F-B927E317D056}" destId="{844E8B0C-06E6-43A4-9B22-8C8EB449B34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95B318-B004-40E4-8A39-1969A8C6CEC3}" type="doc">
      <dgm:prSet loTypeId="urn:microsoft.com/office/officeart/2005/8/layout/bProcess4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11CBF9F-D32C-4D14-9900-077FF09E64BD}">
      <dgm:prSet/>
      <dgm:spPr/>
      <dgm:t>
        <a:bodyPr/>
        <a:lstStyle/>
        <a:p>
          <a:r>
            <a:rPr lang="it-IT"/>
            <a:t>Limitare la complessità della struttura del controllo dei programmi</a:t>
          </a:r>
          <a:endParaRPr lang="en-US"/>
        </a:p>
      </dgm:t>
    </dgm:pt>
    <dgm:pt modelId="{A16B8D77-94E7-4A35-8DEC-8AAF64C16C4A}" type="parTrans" cxnId="{714F7188-3D30-4E5C-B62F-E101DD89F338}">
      <dgm:prSet/>
      <dgm:spPr/>
      <dgm:t>
        <a:bodyPr/>
        <a:lstStyle/>
        <a:p>
          <a:endParaRPr lang="en-US"/>
        </a:p>
      </dgm:t>
    </dgm:pt>
    <dgm:pt modelId="{FC1B5A96-66B2-451D-ADBC-0D05A58D5D38}" type="sibTrans" cxnId="{714F7188-3D30-4E5C-B62F-E101DD89F338}">
      <dgm:prSet/>
      <dgm:spPr/>
      <dgm:t>
        <a:bodyPr/>
        <a:lstStyle/>
        <a:p>
          <a:endParaRPr lang="en-US"/>
        </a:p>
      </dgm:t>
    </dgm:pt>
    <dgm:pt modelId="{6BFC05F3-03CA-48C4-995B-1513C7CD484E}">
      <dgm:prSet/>
      <dgm:spPr/>
      <dgm:t>
        <a:bodyPr/>
        <a:lstStyle/>
        <a:p>
          <a:r>
            <a:rPr lang="it-IT"/>
            <a:t>Vincolo di usare le strutture di controllo definite dal Teorema di Bohm-Jacopini</a:t>
          </a:r>
          <a:endParaRPr lang="en-US"/>
        </a:p>
      </dgm:t>
    </dgm:pt>
    <dgm:pt modelId="{9096228D-E902-445C-8A52-EDA3295EFDE1}" type="parTrans" cxnId="{70089203-4E78-4747-B9C0-3B0F88877549}">
      <dgm:prSet/>
      <dgm:spPr/>
      <dgm:t>
        <a:bodyPr/>
        <a:lstStyle/>
        <a:p>
          <a:endParaRPr lang="en-US"/>
        </a:p>
      </dgm:t>
    </dgm:pt>
    <dgm:pt modelId="{A897CA0C-6344-443F-88A3-04C6FB371CFE}" type="sibTrans" cxnId="{70089203-4E78-4747-B9C0-3B0F88877549}">
      <dgm:prSet/>
      <dgm:spPr/>
      <dgm:t>
        <a:bodyPr/>
        <a:lstStyle/>
        <a:p>
          <a:endParaRPr lang="en-US"/>
        </a:p>
      </dgm:t>
    </dgm:pt>
    <dgm:pt modelId="{602B3A19-C6B5-467E-BC8A-2920334810BA}">
      <dgm:prSet/>
      <dgm:spPr/>
      <dgm:t>
        <a:bodyPr/>
        <a:lstStyle/>
        <a:p>
          <a:r>
            <a:rPr lang="it-IT"/>
            <a:t>Sequenza</a:t>
          </a:r>
          <a:endParaRPr lang="en-US"/>
        </a:p>
      </dgm:t>
    </dgm:pt>
    <dgm:pt modelId="{22FD929E-9A08-499D-A314-FDCB17CCB32D}" type="parTrans" cxnId="{2275E5AC-8A9A-4BB7-AA1E-2C3E5AEAADC1}">
      <dgm:prSet/>
      <dgm:spPr/>
      <dgm:t>
        <a:bodyPr/>
        <a:lstStyle/>
        <a:p>
          <a:endParaRPr lang="en-US"/>
        </a:p>
      </dgm:t>
    </dgm:pt>
    <dgm:pt modelId="{7A542D4E-71A4-4259-8338-4F2C0B887940}" type="sibTrans" cxnId="{2275E5AC-8A9A-4BB7-AA1E-2C3E5AEAADC1}">
      <dgm:prSet/>
      <dgm:spPr/>
      <dgm:t>
        <a:bodyPr/>
        <a:lstStyle/>
        <a:p>
          <a:endParaRPr lang="en-US"/>
        </a:p>
      </dgm:t>
    </dgm:pt>
    <dgm:pt modelId="{E39E7F63-073D-46BD-BAE1-4C298E8A0FC8}">
      <dgm:prSet/>
      <dgm:spPr/>
      <dgm:t>
        <a:bodyPr/>
        <a:lstStyle/>
        <a:p>
          <a:r>
            <a:rPr lang="it-IT"/>
            <a:t>Selezione</a:t>
          </a:r>
          <a:endParaRPr lang="en-US"/>
        </a:p>
      </dgm:t>
    </dgm:pt>
    <dgm:pt modelId="{6F87D176-7B64-4C4D-8921-8BB71918A088}" type="parTrans" cxnId="{C8A461FF-D72D-4912-A93C-67757449F9C7}">
      <dgm:prSet/>
      <dgm:spPr/>
      <dgm:t>
        <a:bodyPr/>
        <a:lstStyle/>
        <a:p>
          <a:endParaRPr lang="en-US"/>
        </a:p>
      </dgm:t>
    </dgm:pt>
    <dgm:pt modelId="{F34C1072-315E-4639-B0FE-723B2ED07661}" type="sibTrans" cxnId="{C8A461FF-D72D-4912-A93C-67757449F9C7}">
      <dgm:prSet/>
      <dgm:spPr/>
      <dgm:t>
        <a:bodyPr/>
        <a:lstStyle/>
        <a:p>
          <a:endParaRPr lang="en-US"/>
        </a:p>
      </dgm:t>
    </dgm:pt>
    <dgm:pt modelId="{B63C9383-28D0-471F-B381-7DEA8CD44281}">
      <dgm:prSet/>
      <dgm:spPr/>
      <dgm:t>
        <a:bodyPr/>
        <a:lstStyle/>
        <a:p>
          <a:r>
            <a:rPr lang="it-IT"/>
            <a:t>Ciclo</a:t>
          </a:r>
          <a:endParaRPr lang="en-US"/>
        </a:p>
      </dgm:t>
    </dgm:pt>
    <dgm:pt modelId="{662F7025-0818-4FAE-BC6E-06AE852DE5AE}" type="parTrans" cxnId="{9FC38471-5CF8-4FBA-A8A2-A40DF74F09E7}">
      <dgm:prSet/>
      <dgm:spPr/>
      <dgm:t>
        <a:bodyPr/>
        <a:lstStyle/>
        <a:p>
          <a:endParaRPr lang="en-US"/>
        </a:p>
      </dgm:t>
    </dgm:pt>
    <dgm:pt modelId="{185FF583-8225-426D-B26F-9DE2AB17EAD8}" type="sibTrans" cxnId="{9FC38471-5CF8-4FBA-A8A2-A40DF74F09E7}">
      <dgm:prSet/>
      <dgm:spPr/>
      <dgm:t>
        <a:bodyPr/>
        <a:lstStyle/>
        <a:p>
          <a:endParaRPr lang="en-US"/>
        </a:p>
      </dgm:t>
    </dgm:pt>
    <dgm:pt modelId="{CCCEA72C-7D00-45BF-A4E8-570674D6B9A3}">
      <dgm:prSet/>
      <dgm:spPr/>
      <dgm:t>
        <a:bodyPr/>
        <a:lstStyle/>
        <a:p>
          <a:r>
            <a:rPr lang="it-IT"/>
            <a:t>Evitare istruzioni di salto incondizionato</a:t>
          </a:r>
          <a:endParaRPr lang="en-US"/>
        </a:p>
      </dgm:t>
    </dgm:pt>
    <dgm:pt modelId="{509246A3-0779-4D58-AE72-26AAAD9D678D}" type="parTrans" cxnId="{0AF19088-7E38-4E8A-9B9B-052DD534C300}">
      <dgm:prSet/>
      <dgm:spPr/>
      <dgm:t>
        <a:bodyPr/>
        <a:lstStyle/>
        <a:p>
          <a:endParaRPr lang="en-US"/>
        </a:p>
      </dgm:t>
    </dgm:pt>
    <dgm:pt modelId="{7BCC4860-330F-4F91-A3B6-182ED91F4B23}" type="sibTrans" cxnId="{0AF19088-7E38-4E8A-9B9B-052DD534C300}">
      <dgm:prSet/>
      <dgm:spPr/>
      <dgm:t>
        <a:bodyPr/>
        <a:lstStyle/>
        <a:p>
          <a:endParaRPr lang="en-US"/>
        </a:p>
      </dgm:t>
    </dgm:pt>
    <dgm:pt modelId="{3F12EC17-A3B9-49D9-93AC-5900F526A4C0}">
      <dgm:prSet/>
      <dgm:spPr/>
      <dgm:t>
        <a:bodyPr/>
        <a:lstStyle/>
        <a:p>
          <a:r>
            <a:rPr lang="it-IT"/>
            <a:t>Es. C, pascal</a:t>
          </a:r>
          <a:endParaRPr lang="en-US"/>
        </a:p>
      </dgm:t>
    </dgm:pt>
    <dgm:pt modelId="{C6EA432E-28DE-448C-8215-ED82C4992292}" type="parTrans" cxnId="{E3A010A9-2590-4D5A-9E5E-5CC5E5B0CB26}">
      <dgm:prSet/>
      <dgm:spPr/>
      <dgm:t>
        <a:bodyPr/>
        <a:lstStyle/>
        <a:p>
          <a:endParaRPr lang="en-US"/>
        </a:p>
      </dgm:t>
    </dgm:pt>
    <dgm:pt modelId="{B211EABD-4981-4FA8-988C-E632DBE72EB7}" type="sibTrans" cxnId="{E3A010A9-2590-4D5A-9E5E-5CC5E5B0CB26}">
      <dgm:prSet/>
      <dgm:spPr/>
      <dgm:t>
        <a:bodyPr/>
        <a:lstStyle/>
        <a:p>
          <a:endParaRPr lang="en-US"/>
        </a:p>
      </dgm:t>
    </dgm:pt>
    <dgm:pt modelId="{16009A3A-6B02-4776-A330-5BB09F8CA21F}" type="pres">
      <dgm:prSet presAssocID="{C595B318-B004-40E4-8A39-1969A8C6CEC3}" presName="Name0" presStyleCnt="0">
        <dgm:presLayoutVars>
          <dgm:dir/>
          <dgm:resizeHandles/>
        </dgm:presLayoutVars>
      </dgm:prSet>
      <dgm:spPr/>
    </dgm:pt>
    <dgm:pt modelId="{0462DEA0-87FB-4EE5-8DF8-D3194D9537CD}" type="pres">
      <dgm:prSet presAssocID="{A11CBF9F-D32C-4D14-9900-077FF09E64BD}" presName="compNode" presStyleCnt="0"/>
      <dgm:spPr/>
    </dgm:pt>
    <dgm:pt modelId="{56CF5476-67C6-4A1F-9A30-611B4E101EDA}" type="pres">
      <dgm:prSet presAssocID="{A11CBF9F-D32C-4D14-9900-077FF09E64BD}" presName="dummyConnPt" presStyleCnt="0"/>
      <dgm:spPr/>
    </dgm:pt>
    <dgm:pt modelId="{99577983-16D2-4082-9852-1702B53844F2}" type="pres">
      <dgm:prSet presAssocID="{A11CBF9F-D32C-4D14-9900-077FF09E64BD}" presName="node" presStyleLbl="node1" presStyleIdx="0" presStyleCnt="4">
        <dgm:presLayoutVars>
          <dgm:bulletEnabled val="1"/>
        </dgm:presLayoutVars>
      </dgm:prSet>
      <dgm:spPr/>
    </dgm:pt>
    <dgm:pt modelId="{6A391AAD-0D93-49E6-BCA2-D33CC63D0385}" type="pres">
      <dgm:prSet presAssocID="{FC1B5A96-66B2-451D-ADBC-0D05A58D5D38}" presName="sibTrans" presStyleLbl="bgSibTrans2D1" presStyleIdx="0" presStyleCnt="3"/>
      <dgm:spPr/>
    </dgm:pt>
    <dgm:pt modelId="{070738CC-F2D3-4904-81AD-990A26CA55DC}" type="pres">
      <dgm:prSet presAssocID="{6BFC05F3-03CA-48C4-995B-1513C7CD484E}" presName="compNode" presStyleCnt="0"/>
      <dgm:spPr/>
    </dgm:pt>
    <dgm:pt modelId="{46F8C1DE-302D-457A-8CE6-9973DF25647C}" type="pres">
      <dgm:prSet presAssocID="{6BFC05F3-03CA-48C4-995B-1513C7CD484E}" presName="dummyConnPt" presStyleCnt="0"/>
      <dgm:spPr/>
    </dgm:pt>
    <dgm:pt modelId="{6FDB6962-8A91-4427-9A31-CE5DB1F6B234}" type="pres">
      <dgm:prSet presAssocID="{6BFC05F3-03CA-48C4-995B-1513C7CD484E}" presName="node" presStyleLbl="node1" presStyleIdx="1" presStyleCnt="4">
        <dgm:presLayoutVars>
          <dgm:bulletEnabled val="1"/>
        </dgm:presLayoutVars>
      </dgm:prSet>
      <dgm:spPr/>
    </dgm:pt>
    <dgm:pt modelId="{898C7D91-974C-40D4-8682-1C4D8252497F}" type="pres">
      <dgm:prSet presAssocID="{A897CA0C-6344-443F-88A3-04C6FB371CFE}" presName="sibTrans" presStyleLbl="bgSibTrans2D1" presStyleIdx="1" presStyleCnt="3"/>
      <dgm:spPr/>
    </dgm:pt>
    <dgm:pt modelId="{5EBA5E26-A7AD-4222-865B-94A8C53FD747}" type="pres">
      <dgm:prSet presAssocID="{CCCEA72C-7D00-45BF-A4E8-570674D6B9A3}" presName="compNode" presStyleCnt="0"/>
      <dgm:spPr/>
    </dgm:pt>
    <dgm:pt modelId="{2896553A-ABA1-4E7B-805F-2242417E06FF}" type="pres">
      <dgm:prSet presAssocID="{CCCEA72C-7D00-45BF-A4E8-570674D6B9A3}" presName="dummyConnPt" presStyleCnt="0"/>
      <dgm:spPr/>
    </dgm:pt>
    <dgm:pt modelId="{A4A424EB-A461-4C02-8F88-74E772C46227}" type="pres">
      <dgm:prSet presAssocID="{CCCEA72C-7D00-45BF-A4E8-570674D6B9A3}" presName="node" presStyleLbl="node1" presStyleIdx="2" presStyleCnt="4">
        <dgm:presLayoutVars>
          <dgm:bulletEnabled val="1"/>
        </dgm:presLayoutVars>
      </dgm:prSet>
      <dgm:spPr/>
    </dgm:pt>
    <dgm:pt modelId="{78F324B4-64DC-42CC-A5C9-94DE786F1C56}" type="pres">
      <dgm:prSet presAssocID="{7BCC4860-330F-4F91-A3B6-182ED91F4B23}" presName="sibTrans" presStyleLbl="bgSibTrans2D1" presStyleIdx="2" presStyleCnt="3"/>
      <dgm:spPr/>
    </dgm:pt>
    <dgm:pt modelId="{927FAE6C-AC92-414A-83FB-45B5FB92EE6B}" type="pres">
      <dgm:prSet presAssocID="{3F12EC17-A3B9-49D9-93AC-5900F526A4C0}" presName="compNode" presStyleCnt="0"/>
      <dgm:spPr/>
    </dgm:pt>
    <dgm:pt modelId="{3EF13A3E-4FDF-4936-BFAD-191330BBAB64}" type="pres">
      <dgm:prSet presAssocID="{3F12EC17-A3B9-49D9-93AC-5900F526A4C0}" presName="dummyConnPt" presStyleCnt="0"/>
      <dgm:spPr/>
    </dgm:pt>
    <dgm:pt modelId="{0B34D17D-73FC-4762-89D7-547CEF8A02C2}" type="pres">
      <dgm:prSet presAssocID="{3F12EC17-A3B9-49D9-93AC-5900F526A4C0}" presName="node" presStyleLbl="node1" presStyleIdx="3" presStyleCnt="4">
        <dgm:presLayoutVars>
          <dgm:bulletEnabled val="1"/>
        </dgm:presLayoutVars>
      </dgm:prSet>
      <dgm:spPr/>
    </dgm:pt>
  </dgm:ptLst>
  <dgm:cxnLst>
    <dgm:cxn modelId="{70089203-4E78-4747-B9C0-3B0F88877549}" srcId="{C595B318-B004-40E4-8A39-1969A8C6CEC3}" destId="{6BFC05F3-03CA-48C4-995B-1513C7CD484E}" srcOrd="1" destOrd="0" parTransId="{9096228D-E902-445C-8A52-EDA3295EFDE1}" sibTransId="{A897CA0C-6344-443F-88A3-04C6FB371CFE}"/>
    <dgm:cxn modelId="{75755D61-2F86-4D33-B16A-05ED36FEE77A}" type="presOf" srcId="{E39E7F63-073D-46BD-BAE1-4C298E8A0FC8}" destId="{6FDB6962-8A91-4427-9A31-CE5DB1F6B234}" srcOrd="0" destOrd="2" presId="urn:microsoft.com/office/officeart/2005/8/layout/bProcess4"/>
    <dgm:cxn modelId="{61DE8547-33D7-40A3-8789-1AFA0AB5CD08}" type="presOf" srcId="{CCCEA72C-7D00-45BF-A4E8-570674D6B9A3}" destId="{A4A424EB-A461-4C02-8F88-74E772C46227}" srcOrd="0" destOrd="0" presId="urn:microsoft.com/office/officeart/2005/8/layout/bProcess4"/>
    <dgm:cxn modelId="{9FC38471-5CF8-4FBA-A8A2-A40DF74F09E7}" srcId="{6BFC05F3-03CA-48C4-995B-1513C7CD484E}" destId="{B63C9383-28D0-471F-B381-7DEA8CD44281}" srcOrd="2" destOrd="0" parTransId="{662F7025-0818-4FAE-BC6E-06AE852DE5AE}" sibTransId="{185FF583-8225-426D-B26F-9DE2AB17EAD8}"/>
    <dgm:cxn modelId="{88C9B173-502F-4C2E-8632-4BD42F7B1830}" type="presOf" srcId="{3F12EC17-A3B9-49D9-93AC-5900F526A4C0}" destId="{0B34D17D-73FC-4762-89D7-547CEF8A02C2}" srcOrd="0" destOrd="0" presId="urn:microsoft.com/office/officeart/2005/8/layout/bProcess4"/>
    <dgm:cxn modelId="{F620D074-3C43-4341-9CA6-335A0325419D}" type="presOf" srcId="{B63C9383-28D0-471F-B381-7DEA8CD44281}" destId="{6FDB6962-8A91-4427-9A31-CE5DB1F6B234}" srcOrd="0" destOrd="3" presId="urn:microsoft.com/office/officeart/2005/8/layout/bProcess4"/>
    <dgm:cxn modelId="{306F3279-1750-4E05-867A-84E52C134D5B}" type="presOf" srcId="{602B3A19-C6B5-467E-BC8A-2920334810BA}" destId="{6FDB6962-8A91-4427-9A31-CE5DB1F6B234}" srcOrd="0" destOrd="1" presId="urn:microsoft.com/office/officeart/2005/8/layout/bProcess4"/>
    <dgm:cxn modelId="{83D1AB84-27D5-4CCA-B149-583C9501EEDD}" type="presOf" srcId="{A11CBF9F-D32C-4D14-9900-077FF09E64BD}" destId="{99577983-16D2-4082-9852-1702B53844F2}" srcOrd="0" destOrd="0" presId="urn:microsoft.com/office/officeart/2005/8/layout/bProcess4"/>
    <dgm:cxn modelId="{714F7188-3D30-4E5C-B62F-E101DD89F338}" srcId="{C595B318-B004-40E4-8A39-1969A8C6CEC3}" destId="{A11CBF9F-D32C-4D14-9900-077FF09E64BD}" srcOrd="0" destOrd="0" parTransId="{A16B8D77-94E7-4A35-8DEC-8AAF64C16C4A}" sibTransId="{FC1B5A96-66B2-451D-ADBC-0D05A58D5D38}"/>
    <dgm:cxn modelId="{0AF19088-7E38-4E8A-9B9B-052DD534C300}" srcId="{C595B318-B004-40E4-8A39-1969A8C6CEC3}" destId="{CCCEA72C-7D00-45BF-A4E8-570674D6B9A3}" srcOrd="2" destOrd="0" parTransId="{509246A3-0779-4D58-AE72-26AAAD9D678D}" sibTransId="{7BCC4860-330F-4F91-A3B6-182ED91F4B23}"/>
    <dgm:cxn modelId="{AD26A68A-010A-4942-B19C-B740DCFC9A68}" type="presOf" srcId="{6BFC05F3-03CA-48C4-995B-1513C7CD484E}" destId="{6FDB6962-8A91-4427-9A31-CE5DB1F6B234}" srcOrd="0" destOrd="0" presId="urn:microsoft.com/office/officeart/2005/8/layout/bProcess4"/>
    <dgm:cxn modelId="{C45B4593-5336-4170-80DC-26AC92743F7D}" type="presOf" srcId="{7BCC4860-330F-4F91-A3B6-182ED91F4B23}" destId="{78F324B4-64DC-42CC-A5C9-94DE786F1C56}" srcOrd="0" destOrd="0" presId="urn:microsoft.com/office/officeart/2005/8/layout/bProcess4"/>
    <dgm:cxn modelId="{5DF64A9B-0CB7-4CD9-85BB-46FB9AA6872E}" type="presOf" srcId="{FC1B5A96-66B2-451D-ADBC-0D05A58D5D38}" destId="{6A391AAD-0D93-49E6-BCA2-D33CC63D0385}" srcOrd="0" destOrd="0" presId="urn:microsoft.com/office/officeart/2005/8/layout/bProcess4"/>
    <dgm:cxn modelId="{E3A010A9-2590-4D5A-9E5E-5CC5E5B0CB26}" srcId="{C595B318-B004-40E4-8A39-1969A8C6CEC3}" destId="{3F12EC17-A3B9-49D9-93AC-5900F526A4C0}" srcOrd="3" destOrd="0" parTransId="{C6EA432E-28DE-448C-8215-ED82C4992292}" sibTransId="{B211EABD-4981-4FA8-988C-E632DBE72EB7}"/>
    <dgm:cxn modelId="{2275E5AC-8A9A-4BB7-AA1E-2C3E5AEAADC1}" srcId="{6BFC05F3-03CA-48C4-995B-1513C7CD484E}" destId="{602B3A19-C6B5-467E-BC8A-2920334810BA}" srcOrd="0" destOrd="0" parTransId="{22FD929E-9A08-499D-A314-FDCB17CCB32D}" sibTransId="{7A542D4E-71A4-4259-8338-4F2C0B887940}"/>
    <dgm:cxn modelId="{90A871D5-30D3-4BED-8EC5-75ACC8799AC2}" type="presOf" srcId="{A897CA0C-6344-443F-88A3-04C6FB371CFE}" destId="{898C7D91-974C-40D4-8682-1C4D8252497F}" srcOrd="0" destOrd="0" presId="urn:microsoft.com/office/officeart/2005/8/layout/bProcess4"/>
    <dgm:cxn modelId="{16E005D6-9C59-463F-9C03-22F14BF369AE}" type="presOf" srcId="{C595B318-B004-40E4-8A39-1969A8C6CEC3}" destId="{16009A3A-6B02-4776-A330-5BB09F8CA21F}" srcOrd="0" destOrd="0" presId="urn:microsoft.com/office/officeart/2005/8/layout/bProcess4"/>
    <dgm:cxn modelId="{C8A461FF-D72D-4912-A93C-67757449F9C7}" srcId="{6BFC05F3-03CA-48C4-995B-1513C7CD484E}" destId="{E39E7F63-073D-46BD-BAE1-4C298E8A0FC8}" srcOrd="1" destOrd="0" parTransId="{6F87D176-7B64-4C4D-8921-8BB71918A088}" sibTransId="{F34C1072-315E-4639-B0FE-723B2ED07661}"/>
    <dgm:cxn modelId="{768D2B65-6088-4687-9EF7-CE696A8EE890}" type="presParOf" srcId="{16009A3A-6B02-4776-A330-5BB09F8CA21F}" destId="{0462DEA0-87FB-4EE5-8DF8-D3194D9537CD}" srcOrd="0" destOrd="0" presId="urn:microsoft.com/office/officeart/2005/8/layout/bProcess4"/>
    <dgm:cxn modelId="{23DD518C-9239-4458-968E-72DE6E9E7A4F}" type="presParOf" srcId="{0462DEA0-87FB-4EE5-8DF8-D3194D9537CD}" destId="{56CF5476-67C6-4A1F-9A30-611B4E101EDA}" srcOrd="0" destOrd="0" presId="urn:microsoft.com/office/officeart/2005/8/layout/bProcess4"/>
    <dgm:cxn modelId="{03CB0A07-E993-427D-87D6-88B7B2082879}" type="presParOf" srcId="{0462DEA0-87FB-4EE5-8DF8-D3194D9537CD}" destId="{99577983-16D2-4082-9852-1702B53844F2}" srcOrd="1" destOrd="0" presId="urn:microsoft.com/office/officeart/2005/8/layout/bProcess4"/>
    <dgm:cxn modelId="{983804A8-656B-4C42-9CB6-CCD69F5D0523}" type="presParOf" srcId="{16009A3A-6B02-4776-A330-5BB09F8CA21F}" destId="{6A391AAD-0D93-49E6-BCA2-D33CC63D0385}" srcOrd="1" destOrd="0" presId="urn:microsoft.com/office/officeart/2005/8/layout/bProcess4"/>
    <dgm:cxn modelId="{C9A1982A-F41E-4BBA-BD12-015213C34F76}" type="presParOf" srcId="{16009A3A-6B02-4776-A330-5BB09F8CA21F}" destId="{070738CC-F2D3-4904-81AD-990A26CA55DC}" srcOrd="2" destOrd="0" presId="urn:microsoft.com/office/officeart/2005/8/layout/bProcess4"/>
    <dgm:cxn modelId="{8E1CC113-97E7-4033-B25C-8C028B944302}" type="presParOf" srcId="{070738CC-F2D3-4904-81AD-990A26CA55DC}" destId="{46F8C1DE-302D-457A-8CE6-9973DF25647C}" srcOrd="0" destOrd="0" presId="urn:microsoft.com/office/officeart/2005/8/layout/bProcess4"/>
    <dgm:cxn modelId="{0FD3D1DB-B35C-4693-8415-A9AA06288B27}" type="presParOf" srcId="{070738CC-F2D3-4904-81AD-990A26CA55DC}" destId="{6FDB6962-8A91-4427-9A31-CE5DB1F6B234}" srcOrd="1" destOrd="0" presId="urn:microsoft.com/office/officeart/2005/8/layout/bProcess4"/>
    <dgm:cxn modelId="{E5319324-B602-47F7-903B-C669CA176429}" type="presParOf" srcId="{16009A3A-6B02-4776-A330-5BB09F8CA21F}" destId="{898C7D91-974C-40D4-8682-1C4D8252497F}" srcOrd="3" destOrd="0" presId="urn:microsoft.com/office/officeart/2005/8/layout/bProcess4"/>
    <dgm:cxn modelId="{17080EDA-373D-4017-B09F-AC7FAD1C817F}" type="presParOf" srcId="{16009A3A-6B02-4776-A330-5BB09F8CA21F}" destId="{5EBA5E26-A7AD-4222-865B-94A8C53FD747}" srcOrd="4" destOrd="0" presId="urn:microsoft.com/office/officeart/2005/8/layout/bProcess4"/>
    <dgm:cxn modelId="{2CE7F612-2C9C-4F0E-BD0E-6E00EFD0C520}" type="presParOf" srcId="{5EBA5E26-A7AD-4222-865B-94A8C53FD747}" destId="{2896553A-ABA1-4E7B-805F-2242417E06FF}" srcOrd="0" destOrd="0" presId="urn:microsoft.com/office/officeart/2005/8/layout/bProcess4"/>
    <dgm:cxn modelId="{03EDEE34-ED9F-4A3C-AEAF-08FA05CD6A39}" type="presParOf" srcId="{5EBA5E26-A7AD-4222-865B-94A8C53FD747}" destId="{A4A424EB-A461-4C02-8F88-74E772C46227}" srcOrd="1" destOrd="0" presId="urn:microsoft.com/office/officeart/2005/8/layout/bProcess4"/>
    <dgm:cxn modelId="{795AA379-19D3-45BC-B337-023A6AE41985}" type="presParOf" srcId="{16009A3A-6B02-4776-A330-5BB09F8CA21F}" destId="{78F324B4-64DC-42CC-A5C9-94DE786F1C56}" srcOrd="5" destOrd="0" presId="urn:microsoft.com/office/officeart/2005/8/layout/bProcess4"/>
    <dgm:cxn modelId="{AAFBFE64-28C7-4475-9B3F-39458E8FF074}" type="presParOf" srcId="{16009A3A-6B02-4776-A330-5BB09F8CA21F}" destId="{927FAE6C-AC92-414A-83FB-45B5FB92EE6B}" srcOrd="6" destOrd="0" presId="urn:microsoft.com/office/officeart/2005/8/layout/bProcess4"/>
    <dgm:cxn modelId="{873578CC-8586-420A-A718-2F8CEF1C7F9B}" type="presParOf" srcId="{927FAE6C-AC92-414A-83FB-45B5FB92EE6B}" destId="{3EF13A3E-4FDF-4936-BFAD-191330BBAB64}" srcOrd="0" destOrd="0" presId="urn:microsoft.com/office/officeart/2005/8/layout/bProcess4"/>
    <dgm:cxn modelId="{649BE0B8-A946-4B53-AA39-4612FA8446C1}" type="presParOf" srcId="{927FAE6C-AC92-414A-83FB-45B5FB92EE6B}" destId="{0B34D17D-73FC-4762-89D7-547CEF8A02C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8B8F8B-614C-4217-BBA5-34F3610B576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6B20D3-6F99-442B-93D3-92BAF55AE912}">
      <dgm:prSet/>
      <dgm:spPr/>
      <dgm:t>
        <a:bodyPr/>
        <a:lstStyle/>
        <a:p>
          <a:r>
            <a:rPr lang="it-IT"/>
            <a:t>Evoluzione del concetto di tipo di dato astratto</a:t>
          </a:r>
          <a:endParaRPr lang="en-US"/>
        </a:p>
      </dgm:t>
    </dgm:pt>
    <dgm:pt modelId="{6E69D43A-8351-4FA2-89D5-D427C8F41DA5}" type="parTrans" cxnId="{1CCA59AF-3878-44B3-A16B-484921066D9C}">
      <dgm:prSet/>
      <dgm:spPr/>
      <dgm:t>
        <a:bodyPr/>
        <a:lstStyle/>
        <a:p>
          <a:endParaRPr lang="en-US"/>
        </a:p>
      </dgm:t>
    </dgm:pt>
    <dgm:pt modelId="{620A6E28-DCAA-424E-86DA-F0B8E3C70FA1}" type="sibTrans" cxnId="{1CCA59AF-3878-44B3-A16B-484921066D9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5A869A6-E808-4476-852A-34F2B3E2440B}">
      <dgm:prSet/>
      <dgm:spPr/>
      <dgm:t>
        <a:bodyPr/>
        <a:lstStyle/>
        <a:p>
          <a:r>
            <a:rPr lang="it-IT"/>
            <a:t>Caratterizzata da</a:t>
          </a:r>
          <a:endParaRPr lang="en-US"/>
        </a:p>
      </dgm:t>
    </dgm:pt>
    <dgm:pt modelId="{038F4977-7E47-4082-BE8D-4A6762CAB117}" type="parTrans" cxnId="{174EFA68-FA25-4200-A672-7964161F9D57}">
      <dgm:prSet/>
      <dgm:spPr/>
      <dgm:t>
        <a:bodyPr/>
        <a:lstStyle/>
        <a:p>
          <a:endParaRPr lang="en-US"/>
        </a:p>
      </dgm:t>
    </dgm:pt>
    <dgm:pt modelId="{2DCD7978-959E-4875-8988-B18E22836B58}" type="sibTrans" cxnId="{174EFA68-FA25-4200-A672-7964161F9D5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A9B2E0C-7768-457E-9A23-386AB9AA1DE3}">
      <dgm:prSet/>
      <dgm:spPr/>
      <dgm:t>
        <a:bodyPr/>
        <a:lstStyle/>
        <a:p>
          <a:r>
            <a:rPr lang="it-IT"/>
            <a:t>Incapsulamento</a:t>
          </a:r>
          <a:endParaRPr lang="en-US"/>
        </a:p>
      </dgm:t>
    </dgm:pt>
    <dgm:pt modelId="{ABED6315-B27D-489D-9E0D-9A15714F38D1}" type="parTrans" cxnId="{D9E97C8E-881D-4E22-A8E0-D49C451EB3A0}">
      <dgm:prSet/>
      <dgm:spPr/>
      <dgm:t>
        <a:bodyPr/>
        <a:lstStyle/>
        <a:p>
          <a:endParaRPr lang="en-US"/>
        </a:p>
      </dgm:t>
    </dgm:pt>
    <dgm:pt modelId="{4C2E7F66-1A8F-4679-9553-7B8505BCAA5B}" type="sibTrans" cxnId="{D9E97C8E-881D-4E22-A8E0-D49C451EB3A0}">
      <dgm:prSet/>
      <dgm:spPr/>
      <dgm:t>
        <a:bodyPr/>
        <a:lstStyle/>
        <a:p>
          <a:endParaRPr lang="en-US"/>
        </a:p>
      </dgm:t>
    </dgm:pt>
    <dgm:pt modelId="{5A685E8F-FC1E-46C7-99BA-8D744A155FB1}">
      <dgm:prSet/>
      <dgm:spPr/>
      <dgm:t>
        <a:bodyPr/>
        <a:lstStyle/>
        <a:p>
          <a:r>
            <a:rPr lang="it-IT"/>
            <a:t>Ereditarietà</a:t>
          </a:r>
          <a:endParaRPr lang="en-US"/>
        </a:p>
      </dgm:t>
    </dgm:pt>
    <dgm:pt modelId="{1C2F49DD-1912-43F8-BC93-9099FC26909C}" type="parTrans" cxnId="{27F8F6B7-E1B9-42FE-BF0A-84DC034F5DA6}">
      <dgm:prSet/>
      <dgm:spPr/>
      <dgm:t>
        <a:bodyPr/>
        <a:lstStyle/>
        <a:p>
          <a:endParaRPr lang="en-US"/>
        </a:p>
      </dgm:t>
    </dgm:pt>
    <dgm:pt modelId="{98B81A46-97A5-45EA-9534-605392FF0ECD}" type="sibTrans" cxnId="{27F8F6B7-E1B9-42FE-BF0A-84DC034F5DA6}">
      <dgm:prSet/>
      <dgm:spPr/>
      <dgm:t>
        <a:bodyPr/>
        <a:lstStyle/>
        <a:p>
          <a:endParaRPr lang="en-US"/>
        </a:p>
      </dgm:t>
    </dgm:pt>
    <dgm:pt modelId="{F3C1ABF9-8172-4DCF-AB37-F9BC835D0B35}">
      <dgm:prSet/>
      <dgm:spPr/>
      <dgm:t>
        <a:bodyPr/>
        <a:lstStyle/>
        <a:p>
          <a:r>
            <a:rPr lang="it-IT"/>
            <a:t>Polimorfismo</a:t>
          </a:r>
          <a:endParaRPr lang="en-US"/>
        </a:p>
      </dgm:t>
    </dgm:pt>
    <dgm:pt modelId="{C8781393-7177-40E3-9D1A-F65EFA6853E5}" type="parTrans" cxnId="{9E11ED70-177A-4E86-A6B1-865A93ACC70F}">
      <dgm:prSet/>
      <dgm:spPr/>
      <dgm:t>
        <a:bodyPr/>
        <a:lstStyle/>
        <a:p>
          <a:endParaRPr lang="en-US"/>
        </a:p>
      </dgm:t>
    </dgm:pt>
    <dgm:pt modelId="{29DC0FEB-73F2-40AF-870B-A3B9712A1479}" type="sibTrans" cxnId="{9E11ED70-177A-4E86-A6B1-865A93ACC70F}">
      <dgm:prSet/>
      <dgm:spPr/>
      <dgm:t>
        <a:bodyPr/>
        <a:lstStyle/>
        <a:p>
          <a:endParaRPr lang="en-US"/>
        </a:p>
      </dgm:t>
    </dgm:pt>
    <dgm:pt modelId="{C514B058-968B-4CF9-B864-5182879C1065}">
      <dgm:prSet/>
      <dgm:spPr/>
      <dgm:t>
        <a:bodyPr/>
        <a:lstStyle/>
        <a:p>
          <a:r>
            <a:rPr lang="it-IT"/>
            <a:t>Es. C++, java, php, python</a:t>
          </a:r>
          <a:endParaRPr lang="en-US"/>
        </a:p>
      </dgm:t>
    </dgm:pt>
    <dgm:pt modelId="{ACC80E77-46DC-4530-94E9-ADB14EDE8B21}" type="parTrans" cxnId="{4871820E-454E-4B5E-A8F3-286CB0D0ACF7}">
      <dgm:prSet/>
      <dgm:spPr/>
      <dgm:t>
        <a:bodyPr/>
        <a:lstStyle/>
        <a:p>
          <a:endParaRPr lang="en-US"/>
        </a:p>
      </dgm:t>
    </dgm:pt>
    <dgm:pt modelId="{70310726-1B71-4C0E-9865-B5F5695F5718}" type="sibTrans" cxnId="{4871820E-454E-4B5E-A8F3-286CB0D0ACF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9702154-D439-410F-BD94-46605009A6C2}" type="pres">
      <dgm:prSet presAssocID="{F98B8F8B-614C-4217-BBA5-34F3610B5769}" presName="Name0" presStyleCnt="0">
        <dgm:presLayoutVars>
          <dgm:animLvl val="lvl"/>
          <dgm:resizeHandles val="exact"/>
        </dgm:presLayoutVars>
      </dgm:prSet>
      <dgm:spPr/>
    </dgm:pt>
    <dgm:pt modelId="{EE41CB61-91B4-436B-806F-6513D3645002}" type="pres">
      <dgm:prSet presAssocID="{E86B20D3-6F99-442B-93D3-92BAF55AE912}" presName="compositeNode" presStyleCnt="0">
        <dgm:presLayoutVars>
          <dgm:bulletEnabled val="1"/>
        </dgm:presLayoutVars>
      </dgm:prSet>
      <dgm:spPr/>
    </dgm:pt>
    <dgm:pt modelId="{750C850D-FED4-40AB-BB51-B82D3A6E18F8}" type="pres">
      <dgm:prSet presAssocID="{E86B20D3-6F99-442B-93D3-92BAF55AE912}" presName="bgRect" presStyleLbl="alignNode1" presStyleIdx="0" presStyleCnt="3"/>
      <dgm:spPr/>
    </dgm:pt>
    <dgm:pt modelId="{9B52C986-7CBF-4DDA-AA76-ECDE01EEEF7C}" type="pres">
      <dgm:prSet presAssocID="{620A6E28-DCAA-424E-86DA-F0B8E3C70FA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CAAB941-40D2-436E-93C3-3D3CEAEF3EC5}" type="pres">
      <dgm:prSet presAssocID="{E86B20D3-6F99-442B-93D3-92BAF55AE912}" presName="nodeRect" presStyleLbl="alignNode1" presStyleIdx="0" presStyleCnt="3">
        <dgm:presLayoutVars>
          <dgm:bulletEnabled val="1"/>
        </dgm:presLayoutVars>
      </dgm:prSet>
      <dgm:spPr/>
    </dgm:pt>
    <dgm:pt modelId="{77D862A7-CE51-4120-9FF3-6CF277056595}" type="pres">
      <dgm:prSet presAssocID="{620A6E28-DCAA-424E-86DA-F0B8E3C70FA1}" presName="sibTrans" presStyleCnt="0"/>
      <dgm:spPr/>
    </dgm:pt>
    <dgm:pt modelId="{B5213F8D-0A40-454C-BFF0-5FF4914C43C3}" type="pres">
      <dgm:prSet presAssocID="{05A869A6-E808-4476-852A-34F2B3E2440B}" presName="compositeNode" presStyleCnt="0">
        <dgm:presLayoutVars>
          <dgm:bulletEnabled val="1"/>
        </dgm:presLayoutVars>
      </dgm:prSet>
      <dgm:spPr/>
    </dgm:pt>
    <dgm:pt modelId="{52BE6620-9F7C-41C7-B42C-072EA1B27BDB}" type="pres">
      <dgm:prSet presAssocID="{05A869A6-E808-4476-852A-34F2B3E2440B}" presName="bgRect" presStyleLbl="alignNode1" presStyleIdx="1" presStyleCnt="3"/>
      <dgm:spPr/>
    </dgm:pt>
    <dgm:pt modelId="{6A02D420-E0B5-4089-9595-E0CA76A48F21}" type="pres">
      <dgm:prSet presAssocID="{2DCD7978-959E-4875-8988-B18E22836B5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01A6458-9BA7-4B7C-80DD-5B02A615410B}" type="pres">
      <dgm:prSet presAssocID="{05A869A6-E808-4476-852A-34F2B3E2440B}" presName="nodeRect" presStyleLbl="alignNode1" presStyleIdx="1" presStyleCnt="3">
        <dgm:presLayoutVars>
          <dgm:bulletEnabled val="1"/>
        </dgm:presLayoutVars>
      </dgm:prSet>
      <dgm:spPr/>
    </dgm:pt>
    <dgm:pt modelId="{2983C55C-9365-4F6E-98E4-84BE7264846C}" type="pres">
      <dgm:prSet presAssocID="{2DCD7978-959E-4875-8988-B18E22836B58}" presName="sibTrans" presStyleCnt="0"/>
      <dgm:spPr/>
    </dgm:pt>
    <dgm:pt modelId="{2B6FBBC3-F87A-4A2B-9313-D38E783E5B91}" type="pres">
      <dgm:prSet presAssocID="{C514B058-968B-4CF9-B864-5182879C1065}" presName="compositeNode" presStyleCnt="0">
        <dgm:presLayoutVars>
          <dgm:bulletEnabled val="1"/>
        </dgm:presLayoutVars>
      </dgm:prSet>
      <dgm:spPr/>
    </dgm:pt>
    <dgm:pt modelId="{21A8C2EE-68DE-4FBF-AEB6-77EA0675A8F5}" type="pres">
      <dgm:prSet presAssocID="{C514B058-968B-4CF9-B864-5182879C1065}" presName="bgRect" presStyleLbl="alignNode1" presStyleIdx="2" presStyleCnt="3"/>
      <dgm:spPr/>
    </dgm:pt>
    <dgm:pt modelId="{34F87A84-092E-4881-98D7-8F8A82BE2A84}" type="pres">
      <dgm:prSet presAssocID="{70310726-1B71-4C0E-9865-B5F5695F571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D722E22-5ECA-4DCF-A7F2-BEDB2CDD802E}" type="pres">
      <dgm:prSet presAssocID="{C514B058-968B-4CF9-B864-5182879C106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724CE0A-2DDA-4EC1-81DD-93E97801B954}" type="presOf" srcId="{E86B20D3-6F99-442B-93D3-92BAF55AE912}" destId="{2CAAB941-40D2-436E-93C3-3D3CEAEF3EC5}" srcOrd="1" destOrd="0" presId="urn:microsoft.com/office/officeart/2016/7/layout/LinearBlockProcessNumbered"/>
    <dgm:cxn modelId="{4871820E-454E-4B5E-A8F3-286CB0D0ACF7}" srcId="{F98B8F8B-614C-4217-BBA5-34F3610B5769}" destId="{C514B058-968B-4CF9-B864-5182879C1065}" srcOrd="2" destOrd="0" parTransId="{ACC80E77-46DC-4530-94E9-ADB14EDE8B21}" sibTransId="{70310726-1B71-4C0E-9865-B5F5695F5718}"/>
    <dgm:cxn modelId="{94A7991C-391A-4E59-927D-88C8536876F5}" type="presOf" srcId="{F98B8F8B-614C-4217-BBA5-34F3610B5769}" destId="{A9702154-D439-410F-BD94-46605009A6C2}" srcOrd="0" destOrd="0" presId="urn:microsoft.com/office/officeart/2016/7/layout/LinearBlockProcessNumbered"/>
    <dgm:cxn modelId="{E42A3738-FA57-4EA0-AB0D-6AC285108868}" type="presOf" srcId="{C514B058-968B-4CF9-B864-5182879C1065}" destId="{21A8C2EE-68DE-4FBF-AEB6-77EA0675A8F5}" srcOrd="0" destOrd="0" presId="urn:microsoft.com/office/officeart/2016/7/layout/LinearBlockProcessNumbered"/>
    <dgm:cxn modelId="{9A84713D-A999-4FC8-8A83-6930925ADFDD}" type="presOf" srcId="{05A869A6-E808-4476-852A-34F2B3E2440B}" destId="{E01A6458-9BA7-4B7C-80DD-5B02A615410B}" srcOrd="1" destOrd="0" presId="urn:microsoft.com/office/officeart/2016/7/layout/LinearBlockProcessNumbered"/>
    <dgm:cxn modelId="{A4883940-A31C-4521-B599-CFF540EDF3D0}" type="presOf" srcId="{C514B058-968B-4CF9-B864-5182879C1065}" destId="{1D722E22-5ECA-4DCF-A7F2-BEDB2CDD802E}" srcOrd="1" destOrd="0" presId="urn:microsoft.com/office/officeart/2016/7/layout/LinearBlockProcessNumbered"/>
    <dgm:cxn modelId="{174EFA68-FA25-4200-A672-7964161F9D57}" srcId="{F98B8F8B-614C-4217-BBA5-34F3610B5769}" destId="{05A869A6-E808-4476-852A-34F2B3E2440B}" srcOrd="1" destOrd="0" parTransId="{038F4977-7E47-4082-BE8D-4A6762CAB117}" sibTransId="{2DCD7978-959E-4875-8988-B18E22836B58}"/>
    <dgm:cxn modelId="{41B81F6B-0A73-47A1-BE9A-BB50487FEA99}" type="presOf" srcId="{E86B20D3-6F99-442B-93D3-92BAF55AE912}" destId="{750C850D-FED4-40AB-BB51-B82D3A6E18F8}" srcOrd="0" destOrd="0" presId="urn:microsoft.com/office/officeart/2016/7/layout/LinearBlockProcessNumbered"/>
    <dgm:cxn modelId="{9E11ED70-177A-4E86-A6B1-865A93ACC70F}" srcId="{05A869A6-E808-4476-852A-34F2B3E2440B}" destId="{F3C1ABF9-8172-4DCF-AB37-F9BC835D0B35}" srcOrd="2" destOrd="0" parTransId="{C8781393-7177-40E3-9D1A-F65EFA6853E5}" sibTransId="{29DC0FEB-73F2-40AF-870B-A3B9712A1479}"/>
    <dgm:cxn modelId="{DE678172-ED5B-436A-8462-2E5FE1CA0D24}" type="presOf" srcId="{F3C1ABF9-8172-4DCF-AB37-F9BC835D0B35}" destId="{E01A6458-9BA7-4B7C-80DD-5B02A615410B}" srcOrd="0" destOrd="3" presId="urn:microsoft.com/office/officeart/2016/7/layout/LinearBlockProcessNumbered"/>
    <dgm:cxn modelId="{B9E6A75A-7D4C-4F23-86EE-D42CE555F862}" type="presOf" srcId="{5A685E8F-FC1E-46C7-99BA-8D744A155FB1}" destId="{E01A6458-9BA7-4B7C-80DD-5B02A615410B}" srcOrd="0" destOrd="2" presId="urn:microsoft.com/office/officeart/2016/7/layout/LinearBlockProcessNumbered"/>
    <dgm:cxn modelId="{B6AF0685-EC2D-4774-9E3B-4882EF9DB198}" type="presOf" srcId="{2DCD7978-959E-4875-8988-B18E22836B58}" destId="{6A02D420-E0B5-4089-9595-E0CA76A48F21}" srcOrd="0" destOrd="0" presId="urn:microsoft.com/office/officeart/2016/7/layout/LinearBlockProcessNumbered"/>
    <dgm:cxn modelId="{8E196F8E-6AC4-448E-83B5-D416578984C5}" type="presOf" srcId="{05A869A6-E808-4476-852A-34F2B3E2440B}" destId="{52BE6620-9F7C-41C7-B42C-072EA1B27BDB}" srcOrd="0" destOrd="0" presId="urn:microsoft.com/office/officeart/2016/7/layout/LinearBlockProcessNumbered"/>
    <dgm:cxn modelId="{D9E97C8E-881D-4E22-A8E0-D49C451EB3A0}" srcId="{05A869A6-E808-4476-852A-34F2B3E2440B}" destId="{CA9B2E0C-7768-457E-9A23-386AB9AA1DE3}" srcOrd="0" destOrd="0" parTransId="{ABED6315-B27D-489D-9E0D-9A15714F38D1}" sibTransId="{4C2E7F66-1A8F-4679-9553-7B8505BCAA5B}"/>
    <dgm:cxn modelId="{1CCA59AF-3878-44B3-A16B-484921066D9C}" srcId="{F98B8F8B-614C-4217-BBA5-34F3610B5769}" destId="{E86B20D3-6F99-442B-93D3-92BAF55AE912}" srcOrd="0" destOrd="0" parTransId="{6E69D43A-8351-4FA2-89D5-D427C8F41DA5}" sibTransId="{620A6E28-DCAA-424E-86DA-F0B8E3C70FA1}"/>
    <dgm:cxn modelId="{27F8F6B7-E1B9-42FE-BF0A-84DC034F5DA6}" srcId="{05A869A6-E808-4476-852A-34F2B3E2440B}" destId="{5A685E8F-FC1E-46C7-99BA-8D744A155FB1}" srcOrd="1" destOrd="0" parTransId="{1C2F49DD-1912-43F8-BC93-9099FC26909C}" sibTransId="{98B81A46-97A5-45EA-9534-605392FF0ECD}"/>
    <dgm:cxn modelId="{6C5873DC-DCB8-417E-B0A0-4BAAAE0F9A89}" type="presOf" srcId="{CA9B2E0C-7768-457E-9A23-386AB9AA1DE3}" destId="{E01A6458-9BA7-4B7C-80DD-5B02A615410B}" srcOrd="0" destOrd="1" presId="urn:microsoft.com/office/officeart/2016/7/layout/LinearBlockProcessNumbered"/>
    <dgm:cxn modelId="{641F9AE9-AD22-485F-AE74-2E4AA1255BB5}" type="presOf" srcId="{620A6E28-DCAA-424E-86DA-F0B8E3C70FA1}" destId="{9B52C986-7CBF-4DDA-AA76-ECDE01EEEF7C}" srcOrd="0" destOrd="0" presId="urn:microsoft.com/office/officeart/2016/7/layout/LinearBlockProcessNumbered"/>
    <dgm:cxn modelId="{5764D2FB-FDB8-46B3-BA27-F4CA89E7DDE4}" type="presOf" srcId="{70310726-1B71-4C0E-9865-B5F5695F5718}" destId="{34F87A84-092E-4881-98D7-8F8A82BE2A84}" srcOrd="0" destOrd="0" presId="urn:microsoft.com/office/officeart/2016/7/layout/LinearBlockProcessNumbered"/>
    <dgm:cxn modelId="{AC664F3F-FE76-4B95-9E57-22877201D6BE}" type="presParOf" srcId="{A9702154-D439-410F-BD94-46605009A6C2}" destId="{EE41CB61-91B4-436B-806F-6513D3645002}" srcOrd="0" destOrd="0" presId="urn:microsoft.com/office/officeart/2016/7/layout/LinearBlockProcessNumbered"/>
    <dgm:cxn modelId="{C018BEE5-0866-4CD5-BC2F-A8B78ECCF4F3}" type="presParOf" srcId="{EE41CB61-91B4-436B-806F-6513D3645002}" destId="{750C850D-FED4-40AB-BB51-B82D3A6E18F8}" srcOrd="0" destOrd="0" presId="urn:microsoft.com/office/officeart/2016/7/layout/LinearBlockProcessNumbered"/>
    <dgm:cxn modelId="{B595E79F-E50C-47BE-A264-4CB42128A477}" type="presParOf" srcId="{EE41CB61-91B4-436B-806F-6513D3645002}" destId="{9B52C986-7CBF-4DDA-AA76-ECDE01EEEF7C}" srcOrd="1" destOrd="0" presId="urn:microsoft.com/office/officeart/2016/7/layout/LinearBlockProcessNumbered"/>
    <dgm:cxn modelId="{760CD8DC-8CC2-4623-89AF-5D4157372390}" type="presParOf" srcId="{EE41CB61-91B4-436B-806F-6513D3645002}" destId="{2CAAB941-40D2-436E-93C3-3D3CEAEF3EC5}" srcOrd="2" destOrd="0" presId="urn:microsoft.com/office/officeart/2016/7/layout/LinearBlockProcessNumbered"/>
    <dgm:cxn modelId="{9DE22C7B-A099-4D88-8FBD-395513990DAA}" type="presParOf" srcId="{A9702154-D439-410F-BD94-46605009A6C2}" destId="{77D862A7-CE51-4120-9FF3-6CF277056595}" srcOrd="1" destOrd="0" presId="urn:microsoft.com/office/officeart/2016/7/layout/LinearBlockProcessNumbered"/>
    <dgm:cxn modelId="{4500D9B1-5862-47C8-920B-0D3C51956A19}" type="presParOf" srcId="{A9702154-D439-410F-BD94-46605009A6C2}" destId="{B5213F8D-0A40-454C-BFF0-5FF4914C43C3}" srcOrd="2" destOrd="0" presId="urn:microsoft.com/office/officeart/2016/7/layout/LinearBlockProcessNumbered"/>
    <dgm:cxn modelId="{B6D82CCF-A542-4E05-B11E-83B8547C04C8}" type="presParOf" srcId="{B5213F8D-0A40-454C-BFF0-5FF4914C43C3}" destId="{52BE6620-9F7C-41C7-B42C-072EA1B27BDB}" srcOrd="0" destOrd="0" presId="urn:microsoft.com/office/officeart/2016/7/layout/LinearBlockProcessNumbered"/>
    <dgm:cxn modelId="{99297A82-F787-4B29-A36E-D3AFFB897084}" type="presParOf" srcId="{B5213F8D-0A40-454C-BFF0-5FF4914C43C3}" destId="{6A02D420-E0B5-4089-9595-E0CA76A48F21}" srcOrd="1" destOrd="0" presId="urn:microsoft.com/office/officeart/2016/7/layout/LinearBlockProcessNumbered"/>
    <dgm:cxn modelId="{212A4CE6-8AC7-447D-B13A-428689CCE981}" type="presParOf" srcId="{B5213F8D-0A40-454C-BFF0-5FF4914C43C3}" destId="{E01A6458-9BA7-4B7C-80DD-5B02A615410B}" srcOrd="2" destOrd="0" presId="urn:microsoft.com/office/officeart/2016/7/layout/LinearBlockProcessNumbered"/>
    <dgm:cxn modelId="{1DC6737A-E19F-489D-883A-B244EC9D15A5}" type="presParOf" srcId="{A9702154-D439-410F-BD94-46605009A6C2}" destId="{2983C55C-9365-4F6E-98E4-84BE7264846C}" srcOrd="3" destOrd="0" presId="urn:microsoft.com/office/officeart/2016/7/layout/LinearBlockProcessNumbered"/>
    <dgm:cxn modelId="{CD5AF9B1-5E32-435F-84A7-846E257AF826}" type="presParOf" srcId="{A9702154-D439-410F-BD94-46605009A6C2}" destId="{2B6FBBC3-F87A-4A2B-9313-D38E783E5B91}" srcOrd="4" destOrd="0" presId="urn:microsoft.com/office/officeart/2016/7/layout/LinearBlockProcessNumbered"/>
    <dgm:cxn modelId="{0D33C7BC-AA2F-4006-B6E7-B3E6A735DEFC}" type="presParOf" srcId="{2B6FBBC3-F87A-4A2B-9313-D38E783E5B91}" destId="{21A8C2EE-68DE-4FBF-AEB6-77EA0675A8F5}" srcOrd="0" destOrd="0" presId="urn:microsoft.com/office/officeart/2016/7/layout/LinearBlockProcessNumbered"/>
    <dgm:cxn modelId="{880976A8-2473-4885-B5D9-A83EE109FA7A}" type="presParOf" srcId="{2B6FBBC3-F87A-4A2B-9313-D38E783E5B91}" destId="{34F87A84-092E-4881-98D7-8F8A82BE2A84}" srcOrd="1" destOrd="0" presId="urn:microsoft.com/office/officeart/2016/7/layout/LinearBlockProcessNumbered"/>
    <dgm:cxn modelId="{8B28C3E6-DD53-428A-B7D3-149970F10417}" type="presParOf" srcId="{2B6FBBC3-F87A-4A2B-9313-D38E783E5B91}" destId="{1D722E22-5ECA-4DCF-A7F2-BEDB2CDD802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74FFFDE-09C6-4C95-9D7C-8BC49512BC9D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17D163-B8FF-4768-B675-AF0FC72C8F96}">
      <dgm:prSet/>
      <dgm:spPr/>
      <dgm:t>
        <a:bodyPr/>
        <a:lstStyle/>
        <a:p>
          <a:r>
            <a:rPr lang="it-IT"/>
            <a:t>Basati sul concetto matematico di funzione</a:t>
          </a:r>
          <a:endParaRPr lang="en-US"/>
        </a:p>
      </dgm:t>
    </dgm:pt>
    <dgm:pt modelId="{E2DD5A90-5131-4526-8FD0-6EA1F44E777A}" type="parTrans" cxnId="{10643F8C-ED2F-4B6D-A4E7-AE4C2294F3AC}">
      <dgm:prSet/>
      <dgm:spPr/>
      <dgm:t>
        <a:bodyPr/>
        <a:lstStyle/>
        <a:p>
          <a:endParaRPr lang="en-US"/>
        </a:p>
      </dgm:t>
    </dgm:pt>
    <dgm:pt modelId="{6718B948-1C0C-4EE4-8E68-39189D9CC7CA}" type="sibTrans" cxnId="{10643F8C-ED2F-4B6D-A4E7-AE4C2294F3AC}">
      <dgm:prSet/>
      <dgm:spPr/>
      <dgm:t>
        <a:bodyPr/>
        <a:lstStyle/>
        <a:p>
          <a:endParaRPr lang="en-US"/>
        </a:p>
      </dgm:t>
    </dgm:pt>
    <dgm:pt modelId="{079331BC-0FD1-4463-AAAF-4E01F93775ED}">
      <dgm:prSet/>
      <dgm:spPr/>
      <dgm:t>
        <a:bodyPr/>
        <a:lstStyle/>
        <a:p>
          <a:r>
            <a:rPr lang="it-IT"/>
            <a:t>Si usa soltanto il passaggio dei parametri</a:t>
          </a:r>
          <a:endParaRPr lang="en-US"/>
        </a:p>
      </dgm:t>
    </dgm:pt>
    <dgm:pt modelId="{043FB404-F437-4096-AAE3-BEAB3ACF9482}" type="parTrans" cxnId="{B33BB436-DF7F-40C8-86BE-A108F08D26D2}">
      <dgm:prSet/>
      <dgm:spPr/>
      <dgm:t>
        <a:bodyPr/>
        <a:lstStyle/>
        <a:p>
          <a:endParaRPr lang="en-US"/>
        </a:p>
      </dgm:t>
    </dgm:pt>
    <dgm:pt modelId="{28C05FB7-86A0-4BA8-8459-674B07E66ED7}" type="sibTrans" cxnId="{B33BB436-DF7F-40C8-86BE-A108F08D26D2}">
      <dgm:prSet/>
      <dgm:spPr/>
      <dgm:t>
        <a:bodyPr/>
        <a:lstStyle/>
        <a:p>
          <a:endParaRPr lang="en-US"/>
        </a:p>
      </dgm:t>
    </dgm:pt>
    <dgm:pt modelId="{7429BC36-A8DC-4B61-9B24-CC5C13674FC8}">
      <dgm:prSet/>
      <dgm:spPr/>
      <dgm:t>
        <a:bodyPr/>
        <a:lstStyle/>
        <a:p>
          <a:r>
            <a:rPr lang="it-IT"/>
            <a:t>Ricorsione e pattern matching</a:t>
          </a:r>
          <a:endParaRPr lang="en-US"/>
        </a:p>
      </dgm:t>
    </dgm:pt>
    <dgm:pt modelId="{091C64B5-4290-423A-9DF8-69DCCACA4BCB}" type="parTrans" cxnId="{95D92E7A-034E-4911-AB30-4E086AF487AF}">
      <dgm:prSet/>
      <dgm:spPr/>
      <dgm:t>
        <a:bodyPr/>
        <a:lstStyle/>
        <a:p>
          <a:endParaRPr lang="en-US"/>
        </a:p>
      </dgm:t>
    </dgm:pt>
    <dgm:pt modelId="{1527C662-24B1-4C77-ACA6-616104A3938C}" type="sibTrans" cxnId="{95D92E7A-034E-4911-AB30-4E086AF487AF}">
      <dgm:prSet/>
      <dgm:spPr/>
      <dgm:t>
        <a:bodyPr/>
        <a:lstStyle/>
        <a:p>
          <a:endParaRPr lang="en-US"/>
        </a:p>
      </dgm:t>
    </dgm:pt>
    <dgm:pt modelId="{AED4B90F-D7F9-4390-A9A8-C621B9B0D0F4}">
      <dgm:prSet/>
      <dgm:spPr/>
      <dgm:t>
        <a:bodyPr/>
        <a:lstStyle/>
        <a:p>
          <a:r>
            <a:rPr lang="it-IT"/>
            <a:t>Struttura dati più diffusa è la lista</a:t>
          </a:r>
          <a:endParaRPr lang="en-US"/>
        </a:p>
      </dgm:t>
    </dgm:pt>
    <dgm:pt modelId="{9F36077C-0141-48A9-A5B2-C023495D5DC0}" type="parTrans" cxnId="{F62CFD09-C188-443A-B85C-725089DFAA68}">
      <dgm:prSet/>
      <dgm:spPr/>
      <dgm:t>
        <a:bodyPr/>
        <a:lstStyle/>
        <a:p>
          <a:endParaRPr lang="en-US"/>
        </a:p>
      </dgm:t>
    </dgm:pt>
    <dgm:pt modelId="{5238F88B-2602-403C-9B78-1F13591B75B8}" type="sibTrans" cxnId="{F62CFD09-C188-443A-B85C-725089DFAA68}">
      <dgm:prSet/>
      <dgm:spPr/>
      <dgm:t>
        <a:bodyPr/>
        <a:lstStyle/>
        <a:p>
          <a:endParaRPr lang="en-US"/>
        </a:p>
      </dgm:t>
    </dgm:pt>
    <dgm:pt modelId="{BDB2D87A-40C0-4FC8-B67D-A100024B3505}">
      <dgm:prSet/>
      <dgm:spPr/>
      <dgm:t>
        <a:bodyPr/>
        <a:lstStyle/>
        <a:p>
          <a:r>
            <a:rPr lang="it-IT"/>
            <a:t>Es. lisp</a:t>
          </a:r>
          <a:endParaRPr lang="en-US"/>
        </a:p>
      </dgm:t>
    </dgm:pt>
    <dgm:pt modelId="{1A5F8529-786C-482E-A19C-4F9BA2A91ECC}" type="parTrans" cxnId="{81293C9C-CC9B-48BF-9BC2-30FD9E7FF264}">
      <dgm:prSet/>
      <dgm:spPr/>
      <dgm:t>
        <a:bodyPr/>
        <a:lstStyle/>
        <a:p>
          <a:endParaRPr lang="en-US"/>
        </a:p>
      </dgm:t>
    </dgm:pt>
    <dgm:pt modelId="{DD198F6C-8DD6-47C8-9562-3D6C0028236E}" type="sibTrans" cxnId="{81293C9C-CC9B-48BF-9BC2-30FD9E7FF264}">
      <dgm:prSet/>
      <dgm:spPr/>
      <dgm:t>
        <a:bodyPr/>
        <a:lstStyle/>
        <a:p>
          <a:endParaRPr lang="en-US"/>
        </a:p>
      </dgm:t>
    </dgm:pt>
    <dgm:pt modelId="{9F96EF1B-86FE-402B-9C3B-269E38BA56BC}" type="pres">
      <dgm:prSet presAssocID="{274FFFDE-09C6-4C95-9D7C-8BC49512BC9D}" presName="linear" presStyleCnt="0">
        <dgm:presLayoutVars>
          <dgm:animLvl val="lvl"/>
          <dgm:resizeHandles val="exact"/>
        </dgm:presLayoutVars>
      </dgm:prSet>
      <dgm:spPr/>
    </dgm:pt>
    <dgm:pt modelId="{42518386-3F01-4E78-9F10-DF7AD948B92D}" type="pres">
      <dgm:prSet presAssocID="{4417D163-B8FF-4768-B675-AF0FC72C8F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002B9BC-E4B5-4763-811E-D6380466DD2D}" type="pres">
      <dgm:prSet presAssocID="{6718B948-1C0C-4EE4-8E68-39189D9CC7CA}" presName="spacer" presStyleCnt="0"/>
      <dgm:spPr/>
    </dgm:pt>
    <dgm:pt modelId="{2A66B09F-A9AA-4595-9554-A4E0592ECC62}" type="pres">
      <dgm:prSet presAssocID="{079331BC-0FD1-4463-AAAF-4E01F93775E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9594CF-74B9-4234-9E02-0BFAF221E42E}" type="pres">
      <dgm:prSet presAssocID="{28C05FB7-86A0-4BA8-8459-674B07E66ED7}" presName="spacer" presStyleCnt="0"/>
      <dgm:spPr/>
    </dgm:pt>
    <dgm:pt modelId="{A30A1460-0C67-458F-A0DB-3ABDB4E121A8}" type="pres">
      <dgm:prSet presAssocID="{7429BC36-A8DC-4B61-9B24-CC5C13674FC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391BD82-BFF9-48D7-980C-11748E0DCC86}" type="pres">
      <dgm:prSet presAssocID="{1527C662-24B1-4C77-ACA6-616104A3938C}" presName="spacer" presStyleCnt="0"/>
      <dgm:spPr/>
    </dgm:pt>
    <dgm:pt modelId="{846E900A-421B-456F-9A7D-5ABEF6367FE5}" type="pres">
      <dgm:prSet presAssocID="{AED4B90F-D7F9-4390-A9A8-C621B9B0D0F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70ED478-3868-4A58-AA82-90D286455E8B}" type="pres">
      <dgm:prSet presAssocID="{5238F88B-2602-403C-9B78-1F13591B75B8}" presName="spacer" presStyleCnt="0"/>
      <dgm:spPr/>
    </dgm:pt>
    <dgm:pt modelId="{991F8D48-038A-4DC3-8791-BFCA9784FD5A}" type="pres">
      <dgm:prSet presAssocID="{BDB2D87A-40C0-4FC8-B67D-A100024B350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62CFD09-C188-443A-B85C-725089DFAA68}" srcId="{274FFFDE-09C6-4C95-9D7C-8BC49512BC9D}" destId="{AED4B90F-D7F9-4390-A9A8-C621B9B0D0F4}" srcOrd="3" destOrd="0" parTransId="{9F36077C-0141-48A9-A5B2-C023495D5DC0}" sibTransId="{5238F88B-2602-403C-9B78-1F13591B75B8}"/>
    <dgm:cxn modelId="{1F9BB110-A941-467D-976E-1F7CCF8BD667}" type="presOf" srcId="{AED4B90F-D7F9-4390-A9A8-C621B9B0D0F4}" destId="{846E900A-421B-456F-9A7D-5ABEF6367FE5}" srcOrd="0" destOrd="0" presId="urn:microsoft.com/office/officeart/2005/8/layout/vList2"/>
    <dgm:cxn modelId="{2E72D81F-4BA6-4901-A69E-1A4D8DD2A0C8}" type="presOf" srcId="{274FFFDE-09C6-4C95-9D7C-8BC49512BC9D}" destId="{9F96EF1B-86FE-402B-9C3B-269E38BA56BC}" srcOrd="0" destOrd="0" presId="urn:microsoft.com/office/officeart/2005/8/layout/vList2"/>
    <dgm:cxn modelId="{0BA1EA21-3DEC-4726-96C6-D8A94AE20BE6}" type="presOf" srcId="{7429BC36-A8DC-4B61-9B24-CC5C13674FC8}" destId="{A30A1460-0C67-458F-A0DB-3ABDB4E121A8}" srcOrd="0" destOrd="0" presId="urn:microsoft.com/office/officeart/2005/8/layout/vList2"/>
    <dgm:cxn modelId="{B33BB436-DF7F-40C8-86BE-A108F08D26D2}" srcId="{274FFFDE-09C6-4C95-9D7C-8BC49512BC9D}" destId="{079331BC-0FD1-4463-AAAF-4E01F93775ED}" srcOrd="1" destOrd="0" parTransId="{043FB404-F437-4096-AAE3-BEAB3ACF9482}" sibTransId="{28C05FB7-86A0-4BA8-8459-674B07E66ED7}"/>
    <dgm:cxn modelId="{D20E0465-7A43-4B33-A1F7-F093E8994C8F}" type="presOf" srcId="{079331BC-0FD1-4463-AAAF-4E01F93775ED}" destId="{2A66B09F-A9AA-4595-9554-A4E0592ECC62}" srcOrd="0" destOrd="0" presId="urn:microsoft.com/office/officeart/2005/8/layout/vList2"/>
    <dgm:cxn modelId="{95D92E7A-034E-4911-AB30-4E086AF487AF}" srcId="{274FFFDE-09C6-4C95-9D7C-8BC49512BC9D}" destId="{7429BC36-A8DC-4B61-9B24-CC5C13674FC8}" srcOrd="2" destOrd="0" parTransId="{091C64B5-4290-423A-9DF8-69DCCACA4BCB}" sibTransId="{1527C662-24B1-4C77-ACA6-616104A3938C}"/>
    <dgm:cxn modelId="{10643F8C-ED2F-4B6D-A4E7-AE4C2294F3AC}" srcId="{274FFFDE-09C6-4C95-9D7C-8BC49512BC9D}" destId="{4417D163-B8FF-4768-B675-AF0FC72C8F96}" srcOrd="0" destOrd="0" parTransId="{E2DD5A90-5131-4526-8FD0-6EA1F44E777A}" sibTransId="{6718B948-1C0C-4EE4-8E68-39189D9CC7CA}"/>
    <dgm:cxn modelId="{81293C9C-CC9B-48BF-9BC2-30FD9E7FF264}" srcId="{274FFFDE-09C6-4C95-9D7C-8BC49512BC9D}" destId="{BDB2D87A-40C0-4FC8-B67D-A100024B3505}" srcOrd="4" destOrd="0" parTransId="{1A5F8529-786C-482E-A19C-4F9BA2A91ECC}" sibTransId="{DD198F6C-8DD6-47C8-9562-3D6C0028236E}"/>
    <dgm:cxn modelId="{B733AD9E-B411-4EF2-B6FD-E9C57063C2A8}" type="presOf" srcId="{BDB2D87A-40C0-4FC8-B67D-A100024B3505}" destId="{991F8D48-038A-4DC3-8791-BFCA9784FD5A}" srcOrd="0" destOrd="0" presId="urn:microsoft.com/office/officeart/2005/8/layout/vList2"/>
    <dgm:cxn modelId="{35AEA8B7-0B9F-4136-A599-E26D793FA7F2}" type="presOf" srcId="{4417D163-B8FF-4768-B675-AF0FC72C8F96}" destId="{42518386-3F01-4E78-9F10-DF7AD948B92D}" srcOrd="0" destOrd="0" presId="urn:microsoft.com/office/officeart/2005/8/layout/vList2"/>
    <dgm:cxn modelId="{3FB13034-E469-448D-BF25-17052A1FF348}" type="presParOf" srcId="{9F96EF1B-86FE-402B-9C3B-269E38BA56BC}" destId="{42518386-3F01-4E78-9F10-DF7AD948B92D}" srcOrd="0" destOrd="0" presId="urn:microsoft.com/office/officeart/2005/8/layout/vList2"/>
    <dgm:cxn modelId="{5A5DD6BA-178A-4059-81B5-41B31CB939E8}" type="presParOf" srcId="{9F96EF1B-86FE-402B-9C3B-269E38BA56BC}" destId="{E002B9BC-E4B5-4763-811E-D6380466DD2D}" srcOrd="1" destOrd="0" presId="urn:microsoft.com/office/officeart/2005/8/layout/vList2"/>
    <dgm:cxn modelId="{5F2152E6-313A-45AE-9B7A-B65A356E4062}" type="presParOf" srcId="{9F96EF1B-86FE-402B-9C3B-269E38BA56BC}" destId="{2A66B09F-A9AA-4595-9554-A4E0592ECC62}" srcOrd="2" destOrd="0" presId="urn:microsoft.com/office/officeart/2005/8/layout/vList2"/>
    <dgm:cxn modelId="{B90D464A-0D9C-4816-ABCA-D6EB2A5B92D7}" type="presParOf" srcId="{9F96EF1B-86FE-402B-9C3B-269E38BA56BC}" destId="{789594CF-74B9-4234-9E02-0BFAF221E42E}" srcOrd="3" destOrd="0" presId="urn:microsoft.com/office/officeart/2005/8/layout/vList2"/>
    <dgm:cxn modelId="{54124181-A49A-47CF-97B3-DDD0236FB7E4}" type="presParOf" srcId="{9F96EF1B-86FE-402B-9C3B-269E38BA56BC}" destId="{A30A1460-0C67-458F-A0DB-3ABDB4E121A8}" srcOrd="4" destOrd="0" presId="urn:microsoft.com/office/officeart/2005/8/layout/vList2"/>
    <dgm:cxn modelId="{5DE0D33A-E271-4FBF-B59B-DB686E9652F4}" type="presParOf" srcId="{9F96EF1B-86FE-402B-9C3B-269E38BA56BC}" destId="{5391BD82-BFF9-48D7-980C-11748E0DCC86}" srcOrd="5" destOrd="0" presId="urn:microsoft.com/office/officeart/2005/8/layout/vList2"/>
    <dgm:cxn modelId="{33DB7F56-5A8E-41C0-B4F3-884FDCD5BBA3}" type="presParOf" srcId="{9F96EF1B-86FE-402B-9C3B-269E38BA56BC}" destId="{846E900A-421B-456F-9A7D-5ABEF6367FE5}" srcOrd="6" destOrd="0" presId="urn:microsoft.com/office/officeart/2005/8/layout/vList2"/>
    <dgm:cxn modelId="{CA877A9E-FD13-4577-A524-935121911000}" type="presParOf" srcId="{9F96EF1B-86FE-402B-9C3B-269E38BA56BC}" destId="{770ED478-3868-4A58-AA82-90D286455E8B}" srcOrd="7" destOrd="0" presId="urn:microsoft.com/office/officeart/2005/8/layout/vList2"/>
    <dgm:cxn modelId="{887E1554-011A-45E8-BD87-D9C8A77257DA}" type="presParOf" srcId="{9F96EF1B-86FE-402B-9C3B-269E38BA56BC}" destId="{991F8D48-038A-4DC3-8791-BFCA9784FD5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195F-2EDB-43A6-A515-22369D890082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A19B4B-2998-4933-9B0B-6F8FEB9652F5}">
      <dsp:nvSpPr>
        <dsp:cNvPr id="0" name=""/>
        <dsp:cNvSpPr/>
      </dsp:nvSpPr>
      <dsp:spPr>
        <a:xfrm>
          <a:off x="0" y="0"/>
          <a:ext cx="10058399" cy="863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Esprime l'algoritmo del programma tradotto nel linguaggio di programmazione</a:t>
          </a:r>
          <a:endParaRPr lang="en-US" sz="2500" kern="1200"/>
        </a:p>
      </dsp:txBody>
      <dsp:txXfrm>
        <a:off x="0" y="0"/>
        <a:ext cx="10058399" cy="863101"/>
      </dsp:txXfrm>
    </dsp:sp>
    <dsp:sp modelId="{E4452285-17FF-4F40-A7EC-2E7A731E1154}">
      <dsp:nvSpPr>
        <dsp:cNvPr id="0" name=""/>
        <dsp:cNvSpPr/>
      </dsp:nvSpPr>
      <dsp:spPr>
        <a:xfrm>
          <a:off x="0" y="863101"/>
          <a:ext cx="1005839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A8CFBD-C7CE-404C-83D7-E7D2467F1F88}">
      <dsp:nvSpPr>
        <dsp:cNvPr id="0" name=""/>
        <dsp:cNvSpPr/>
      </dsp:nvSpPr>
      <dsp:spPr>
        <a:xfrm>
          <a:off x="0" y="863101"/>
          <a:ext cx="10058399" cy="863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Contiene le istruzioni da eseguire e (spesso) alcuni dati noti e costanti</a:t>
          </a:r>
          <a:endParaRPr lang="en-US" sz="2500" kern="1200"/>
        </a:p>
      </dsp:txBody>
      <dsp:txXfrm>
        <a:off x="0" y="863101"/>
        <a:ext cx="10058399" cy="863101"/>
      </dsp:txXfrm>
    </dsp:sp>
    <dsp:sp modelId="{34BD3A41-7075-4834-8ABB-C8CE37362EE0}">
      <dsp:nvSpPr>
        <dsp:cNvPr id="0" name=""/>
        <dsp:cNvSpPr/>
      </dsp:nvSpPr>
      <dsp:spPr>
        <a:xfrm>
          <a:off x="0" y="1726203"/>
          <a:ext cx="1005839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728079-37BC-4955-AE3D-7B7D87EA0C64}">
      <dsp:nvSpPr>
        <dsp:cNvPr id="0" name=""/>
        <dsp:cNvSpPr/>
      </dsp:nvSpPr>
      <dsp:spPr>
        <a:xfrm>
          <a:off x="0" y="1726203"/>
          <a:ext cx="10058399" cy="863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Attraverso editor di testo</a:t>
          </a:r>
          <a:endParaRPr lang="en-US" sz="2500" kern="1200"/>
        </a:p>
      </dsp:txBody>
      <dsp:txXfrm>
        <a:off x="0" y="1726203"/>
        <a:ext cx="10058399" cy="863101"/>
      </dsp:txXfrm>
    </dsp:sp>
    <dsp:sp modelId="{7EE5638D-2CD8-4C73-AE97-E70F2F5A8602}">
      <dsp:nvSpPr>
        <dsp:cNvPr id="0" name=""/>
        <dsp:cNvSpPr/>
      </dsp:nvSpPr>
      <dsp:spPr>
        <a:xfrm>
          <a:off x="0" y="2589305"/>
          <a:ext cx="1005839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2C1984-AFD8-476B-B388-9F2D03A492FF}">
      <dsp:nvSpPr>
        <dsp:cNvPr id="0" name=""/>
        <dsp:cNvSpPr/>
      </dsp:nvSpPr>
      <dsp:spPr>
        <a:xfrm>
          <a:off x="0" y="2589305"/>
          <a:ext cx="10058399" cy="863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IDE </a:t>
          </a:r>
          <a:r>
            <a:rPr lang="it-IT" sz="2500" kern="1200">
              <a:sym typeface="Wingdings" panose="05000000000000000000" pitchFamily="2" charset="2"/>
            </a:rPr>
            <a:t></a:t>
          </a:r>
          <a:r>
            <a:rPr lang="it-IT" sz="2500" kern="1200"/>
            <a:t> dato editor che è in grado di lavorare a stretto contatto con gli altri strumenti di lavoro </a:t>
          </a:r>
          <a:endParaRPr lang="en-US" sz="2500" kern="1200"/>
        </a:p>
      </dsp:txBody>
      <dsp:txXfrm>
        <a:off x="0" y="2589305"/>
        <a:ext cx="10058399" cy="8631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780C6-0517-4047-ADD9-C43E9C606C4E}">
      <dsp:nvSpPr>
        <dsp:cNvPr id="0" name=""/>
        <dsp:cNvSpPr/>
      </dsp:nvSpPr>
      <dsp:spPr>
        <a:xfrm>
          <a:off x="581501" y="2044"/>
          <a:ext cx="2779811" cy="16678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Istruzione come clausola che descrive una relazione fra i dati</a:t>
          </a:r>
          <a:endParaRPr lang="en-US" sz="1700" kern="1200"/>
        </a:p>
      </dsp:txBody>
      <dsp:txXfrm>
        <a:off x="581501" y="2044"/>
        <a:ext cx="2779811" cy="1667887"/>
      </dsp:txXfrm>
    </dsp:sp>
    <dsp:sp modelId="{F3292B48-7831-44CC-9F5B-4A847DDB2F0B}">
      <dsp:nvSpPr>
        <dsp:cNvPr id="0" name=""/>
        <dsp:cNvSpPr/>
      </dsp:nvSpPr>
      <dsp:spPr>
        <a:xfrm>
          <a:off x="3639294" y="2044"/>
          <a:ext cx="2779811" cy="16678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Descrivere l’insieme delle relazioni esistenti fra i dati e il risultato evoluto</a:t>
          </a:r>
          <a:endParaRPr lang="en-US" sz="1700" kern="1200"/>
        </a:p>
      </dsp:txBody>
      <dsp:txXfrm>
        <a:off x="3639294" y="2044"/>
        <a:ext cx="2779811" cy="1667887"/>
      </dsp:txXfrm>
    </dsp:sp>
    <dsp:sp modelId="{FD9A21F2-69B4-4080-BE6A-E3F428C5F288}">
      <dsp:nvSpPr>
        <dsp:cNvPr id="0" name=""/>
        <dsp:cNvSpPr/>
      </dsp:nvSpPr>
      <dsp:spPr>
        <a:xfrm>
          <a:off x="6697087" y="2044"/>
          <a:ext cx="2779811" cy="16678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È compito dell’interprete trovare l’ordine giusto di esecuzione</a:t>
          </a:r>
          <a:endParaRPr lang="en-US" sz="1700" kern="1200"/>
        </a:p>
      </dsp:txBody>
      <dsp:txXfrm>
        <a:off x="6697087" y="2044"/>
        <a:ext cx="2779811" cy="1667887"/>
      </dsp:txXfrm>
    </dsp:sp>
    <dsp:sp modelId="{4DE12A1F-FD4E-409B-A5E0-2FF8D813D077}">
      <dsp:nvSpPr>
        <dsp:cNvPr id="0" name=""/>
        <dsp:cNvSpPr/>
      </dsp:nvSpPr>
      <dsp:spPr>
        <a:xfrm>
          <a:off x="581501" y="1947913"/>
          <a:ext cx="2779811" cy="16678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Struttura di controllo principale = </a:t>
          </a:r>
          <a:r>
            <a:rPr lang="it-IT" sz="1700" b="1" kern="1200"/>
            <a:t>cut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rosso = modifica il comportamento del programma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Verde = rende più efficiente il calcolo</a:t>
          </a:r>
          <a:endParaRPr lang="en-US" sz="1300" kern="1200"/>
        </a:p>
      </dsp:txBody>
      <dsp:txXfrm>
        <a:off x="581501" y="1947913"/>
        <a:ext cx="2779811" cy="1667887"/>
      </dsp:txXfrm>
    </dsp:sp>
    <dsp:sp modelId="{2DE2D703-BEEE-4144-9FEF-729D11B8099D}">
      <dsp:nvSpPr>
        <dsp:cNvPr id="0" name=""/>
        <dsp:cNvSpPr/>
      </dsp:nvSpPr>
      <dsp:spPr>
        <a:xfrm>
          <a:off x="3639294" y="1947913"/>
          <a:ext cx="2779811" cy="16678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Tutti gli algoritmi devono essere ripensati in termini ricorsivi e di backtracking</a:t>
          </a:r>
          <a:endParaRPr lang="en-US" sz="1700" kern="1200"/>
        </a:p>
      </dsp:txBody>
      <dsp:txXfrm>
        <a:off x="3639294" y="1947913"/>
        <a:ext cx="2779811" cy="1667887"/>
      </dsp:txXfrm>
    </dsp:sp>
    <dsp:sp modelId="{13640D8D-AB07-4E87-83A2-D83BC147DA80}">
      <dsp:nvSpPr>
        <dsp:cNvPr id="0" name=""/>
        <dsp:cNvSpPr/>
      </dsp:nvSpPr>
      <dsp:spPr>
        <a:xfrm>
          <a:off x="6697087" y="1947913"/>
          <a:ext cx="2779811" cy="16678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Risultati eccezionali nel manipolare gruppi di enti in relazione tra loro</a:t>
          </a:r>
          <a:endParaRPr lang="en-US" sz="1700" kern="1200"/>
        </a:p>
      </dsp:txBody>
      <dsp:txXfrm>
        <a:off x="6697087" y="1947913"/>
        <a:ext cx="2779811" cy="16678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A6B7B-0D6B-4CCA-97C2-7B8D7E36282C}">
      <dsp:nvSpPr>
        <dsp:cNvPr id="0" name=""/>
        <dsp:cNvSpPr/>
      </dsp:nvSpPr>
      <dsp:spPr>
        <a:xfrm>
          <a:off x="266" y="1778157"/>
          <a:ext cx="3125669" cy="203168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2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Per automatizzare compiti lunghi e ripetitivi da eseguire</a:t>
          </a:r>
          <a:endParaRPr lang="en-US" sz="2400" kern="1200"/>
        </a:p>
      </dsp:txBody>
      <dsp:txXfrm>
        <a:off x="99445" y="1877336"/>
        <a:ext cx="2927311" cy="1833327"/>
      </dsp:txXfrm>
    </dsp:sp>
    <dsp:sp modelId="{331C75DE-957B-4BE8-85D9-AEECB082FB98}">
      <dsp:nvSpPr>
        <dsp:cNvPr id="0" name=""/>
        <dsp:cNvSpPr/>
      </dsp:nvSpPr>
      <dsp:spPr>
        <a:xfrm>
          <a:off x="1563101" y="1070976"/>
          <a:ext cx="3446047" cy="3446047"/>
        </a:xfrm>
        <a:custGeom>
          <a:avLst/>
          <a:gdLst/>
          <a:ahLst/>
          <a:cxnLst/>
          <a:rect l="0" t="0" r="0" b="0"/>
          <a:pathLst>
            <a:path>
              <a:moveTo>
                <a:pt x="347898" y="684832"/>
              </a:moveTo>
              <a:arcTo wR="1723023" hR="1723023" stAng="13023124" swAng="635375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F54F9-9AA2-4E07-AB1C-77E27A1BA27F}">
      <dsp:nvSpPr>
        <dsp:cNvPr id="0" name=""/>
        <dsp:cNvSpPr/>
      </dsp:nvSpPr>
      <dsp:spPr>
        <a:xfrm>
          <a:off x="3446313" y="1778157"/>
          <a:ext cx="3125669" cy="203168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1907789"/>
                <a:satOff val="-43528"/>
                <a:lumOff val="16079"/>
                <a:alphaOff val="0"/>
                <a:tint val="70000"/>
                <a:shade val="63000"/>
              </a:schemeClr>
              <a:schemeClr val="accent2">
                <a:hueOff val="1907789"/>
                <a:satOff val="-43528"/>
                <a:lumOff val="16079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File contenenti liste di comandi o registrazioni di comandi visuali (macro)</a:t>
          </a:r>
          <a:endParaRPr lang="en-US" sz="2400" kern="1200"/>
        </a:p>
      </dsp:txBody>
      <dsp:txXfrm>
        <a:off x="3545492" y="1877336"/>
        <a:ext cx="2927311" cy="1833327"/>
      </dsp:txXfrm>
    </dsp:sp>
    <dsp:sp modelId="{CD44F52A-DAD8-4CBD-AFA1-790C38D48323}">
      <dsp:nvSpPr>
        <dsp:cNvPr id="0" name=""/>
        <dsp:cNvSpPr/>
      </dsp:nvSpPr>
      <dsp:spPr>
        <a:xfrm>
          <a:off x="1563101" y="1070976"/>
          <a:ext cx="3446047" cy="3446047"/>
        </a:xfrm>
        <a:custGeom>
          <a:avLst/>
          <a:gdLst/>
          <a:ahLst/>
          <a:cxnLst/>
          <a:rect l="0" t="0" r="0" b="0"/>
          <a:pathLst>
            <a:path>
              <a:moveTo>
                <a:pt x="3098148" y="2761214"/>
              </a:moveTo>
              <a:arcTo wR="1723023" hR="1723023" stAng="2223124" swAng="6353753"/>
            </a:path>
          </a:pathLst>
        </a:custGeom>
        <a:noFill/>
        <a:ln w="635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9BDFE-41B2-4D51-B45E-7005AF055AE3}">
      <dsp:nvSpPr>
        <dsp:cNvPr id="0" name=""/>
        <dsp:cNvSpPr/>
      </dsp:nvSpPr>
      <dsp:spPr>
        <a:xfrm rot="5400000">
          <a:off x="4039661" y="-1563828"/>
          <a:ext cx="858936" cy="42062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Facilità e semplicità con cui si può scrivere un linguaggio</a:t>
          </a:r>
          <a:endParaRPr lang="en-US" sz="1700" kern="1200"/>
        </a:p>
      </dsp:txBody>
      <dsp:txXfrm rot="-5400000">
        <a:off x="2366009" y="151754"/>
        <a:ext cx="4164310" cy="775076"/>
      </dsp:txXfrm>
    </dsp:sp>
    <dsp:sp modelId="{3C939C5F-FCF3-45DB-975C-8604E1124759}">
      <dsp:nvSpPr>
        <dsp:cNvPr id="0" name=""/>
        <dsp:cNvSpPr/>
      </dsp:nvSpPr>
      <dsp:spPr>
        <a:xfrm>
          <a:off x="0" y="2455"/>
          <a:ext cx="2366010" cy="1073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Espressività</a:t>
          </a:r>
          <a:endParaRPr lang="en-US" sz="2700" kern="1200"/>
        </a:p>
      </dsp:txBody>
      <dsp:txXfrm>
        <a:off x="52412" y="54867"/>
        <a:ext cx="2261186" cy="968846"/>
      </dsp:txXfrm>
    </dsp:sp>
    <dsp:sp modelId="{191CB01C-80C0-443D-9F2C-8B3A5D0120B8}">
      <dsp:nvSpPr>
        <dsp:cNvPr id="0" name=""/>
        <dsp:cNvSpPr/>
      </dsp:nvSpPr>
      <dsp:spPr>
        <a:xfrm rot="5400000">
          <a:off x="4039661" y="-436474"/>
          <a:ext cx="858936" cy="4206240"/>
        </a:xfrm>
        <a:prstGeom prst="round2SameRect">
          <a:avLst/>
        </a:prstGeom>
        <a:solidFill>
          <a:schemeClr val="accent2">
            <a:tint val="40000"/>
            <a:alpha val="90000"/>
            <a:hueOff val="493641"/>
            <a:satOff val="-1293"/>
            <a:lumOff val="4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93641"/>
              <a:satOff val="-1293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Rapidità con cui lo si può imparare</a:t>
          </a:r>
          <a:endParaRPr lang="en-US" sz="1700" kern="1200"/>
        </a:p>
      </dsp:txBody>
      <dsp:txXfrm rot="-5400000">
        <a:off x="2366009" y="1279108"/>
        <a:ext cx="4164310" cy="775076"/>
      </dsp:txXfrm>
    </dsp:sp>
    <dsp:sp modelId="{01AF1999-5345-4D45-A6DC-EA8B51BE02FE}">
      <dsp:nvSpPr>
        <dsp:cNvPr id="0" name=""/>
        <dsp:cNvSpPr/>
      </dsp:nvSpPr>
      <dsp:spPr>
        <a:xfrm>
          <a:off x="0" y="1129810"/>
          <a:ext cx="2366010" cy="1073670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Didattica</a:t>
          </a:r>
          <a:endParaRPr lang="en-US" sz="2700" kern="1200"/>
        </a:p>
      </dsp:txBody>
      <dsp:txXfrm>
        <a:off x="52412" y="1182222"/>
        <a:ext cx="2261186" cy="968846"/>
      </dsp:txXfrm>
    </dsp:sp>
    <dsp:sp modelId="{FD2A79A5-DB76-4825-9AFE-F25E1DAF527C}">
      <dsp:nvSpPr>
        <dsp:cNvPr id="0" name=""/>
        <dsp:cNvSpPr/>
      </dsp:nvSpPr>
      <dsp:spPr>
        <a:xfrm rot="5400000">
          <a:off x="4039661" y="690880"/>
          <a:ext cx="858936" cy="4206240"/>
        </a:xfrm>
        <a:prstGeom prst="round2Same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Facilità con cui si può capire cosa fa e come funziona</a:t>
          </a:r>
          <a:endParaRPr lang="en-US" sz="1700" kern="1200"/>
        </a:p>
      </dsp:txBody>
      <dsp:txXfrm rot="-5400000">
        <a:off x="2366009" y="2406462"/>
        <a:ext cx="4164310" cy="775076"/>
      </dsp:txXfrm>
    </dsp:sp>
    <dsp:sp modelId="{218A82FE-CF2B-4FE7-BA9A-6F3A7F5FD7A6}">
      <dsp:nvSpPr>
        <dsp:cNvPr id="0" name=""/>
        <dsp:cNvSpPr/>
      </dsp:nvSpPr>
      <dsp:spPr>
        <a:xfrm>
          <a:off x="0" y="2257164"/>
          <a:ext cx="2366010" cy="107367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Leggibilità</a:t>
          </a:r>
          <a:endParaRPr lang="en-US" sz="2700" kern="1200"/>
        </a:p>
      </dsp:txBody>
      <dsp:txXfrm>
        <a:off x="52412" y="2309576"/>
        <a:ext cx="2261186" cy="968846"/>
      </dsp:txXfrm>
    </dsp:sp>
    <dsp:sp modelId="{CDFEEFC1-011A-496C-8F03-FF4BB64DD2D1}">
      <dsp:nvSpPr>
        <dsp:cNvPr id="0" name=""/>
        <dsp:cNvSpPr/>
      </dsp:nvSpPr>
      <dsp:spPr>
        <a:xfrm rot="5400000">
          <a:off x="4039661" y="1818234"/>
          <a:ext cx="858936" cy="4206240"/>
        </a:xfrm>
        <a:prstGeom prst="round2SameRect">
          <a:avLst/>
        </a:prstGeom>
        <a:solidFill>
          <a:schemeClr val="accent2">
            <a:tint val="40000"/>
            <a:alpha val="90000"/>
            <a:hueOff val="1480923"/>
            <a:satOff val="-3880"/>
            <a:lumOff val="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80923"/>
              <a:satOff val="-3880"/>
              <a:lumOff val="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Capacità di prevenire gli errori di programmazione</a:t>
          </a:r>
          <a:endParaRPr lang="en-US" sz="1700" kern="1200"/>
        </a:p>
      </dsp:txBody>
      <dsp:txXfrm rot="-5400000">
        <a:off x="2366009" y="3533816"/>
        <a:ext cx="4164310" cy="775076"/>
      </dsp:txXfrm>
    </dsp:sp>
    <dsp:sp modelId="{8AB44B22-9B2F-457B-9B8C-2BF8D4E677EB}">
      <dsp:nvSpPr>
        <dsp:cNvPr id="0" name=""/>
        <dsp:cNvSpPr/>
      </dsp:nvSpPr>
      <dsp:spPr>
        <a:xfrm>
          <a:off x="0" y="3384518"/>
          <a:ext cx="2366010" cy="1073670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Robustezza</a:t>
          </a:r>
          <a:endParaRPr lang="en-US" sz="2700" kern="1200"/>
        </a:p>
      </dsp:txBody>
      <dsp:txXfrm>
        <a:off x="52412" y="3436930"/>
        <a:ext cx="2261186" cy="968846"/>
      </dsp:txXfrm>
    </dsp:sp>
    <dsp:sp modelId="{395587B9-9B11-4C33-A36C-BA8DF35C5154}">
      <dsp:nvSpPr>
        <dsp:cNvPr id="0" name=""/>
        <dsp:cNvSpPr/>
      </dsp:nvSpPr>
      <dsp:spPr>
        <a:xfrm rot="5400000">
          <a:off x="4039661" y="2945588"/>
          <a:ext cx="858936" cy="4206240"/>
        </a:xfrm>
        <a:prstGeom prst="round2Same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Facilita la scrittura di programmi indipendenti che comunicano tra loro</a:t>
          </a:r>
          <a:endParaRPr lang="en-US" sz="1700" kern="1200"/>
        </a:p>
      </dsp:txBody>
      <dsp:txXfrm rot="-5400000">
        <a:off x="2366009" y="4661170"/>
        <a:ext cx="4164310" cy="775076"/>
      </dsp:txXfrm>
    </dsp:sp>
    <dsp:sp modelId="{00A6D547-8E27-4341-89A3-1FA84294BF77}">
      <dsp:nvSpPr>
        <dsp:cNvPr id="0" name=""/>
        <dsp:cNvSpPr/>
      </dsp:nvSpPr>
      <dsp:spPr>
        <a:xfrm>
          <a:off x="0" y="4511873"/>
          <a:ext cx="2366010" cy="107367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Modularità</a:t>
          </a:r>
          <a:endParaRPr lang="en-US" sz="2700" kern="1200"/>
        </a:p>
      </dsp:txBody>
      <dsp:txXfrm>
        <a:off x="52412" y="4564285"/>
        <a:ext cx="2261186" cy="96884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D5EFE-16B4-416E-A929-0F8637FE93DC}">
      <dsp:nvSpPr>
        <dsp:cNvPr id="0" name=""/>
        <dsp:cNvSpPr/>
      </dsp:nvSpPr>
      <dsp:spPr>
        <a:xfrm rot="5400000">
          <a:off x="6507282" y="-2801423"/>
          <a:ext cx="664858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Possibilità di adattare il linguaggio con la definizione di nuovi comandi e nuovi operatori</a:t>
          </a:r>
          <a:endParaRPr lang="en-US" sz="1900" kern="1200"/>
        </a:p>
      </dsp:txBody>
      <dsp:txXfrm rot="-5400000">
        <a:off x="3621023" y="117292"/>
        <a:ext cx="6404920" cy="599946"/>
      </dsp:txXfrm>
    </dsp:sp>
    <dsp:sp modelId="{1E7877D1-98B0-4392-99B9-D5FE7B76AA9D}">
      <dsp:nvSpPr>
        <dsp:cNvPr id="0" name=""/>
        <dsp:cNvSpPr/>
      </dsp:nvSpPr>
      <dsp:spPr>
        <a:xfrm>
          <a:off x="0" y="1727"/>
          <a:ext cx="3621024" cy="8310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Flessibilità</a:t>
          </a:r>
          <a:endParaRPr lang="en-US" sz="4300" kern="1200"/>
        </a:p>
      </dsp:txBody>
      <dsp:txXfrm>
        <a:off x="40570" y="42297"/>
        <a:ext cx="3539884" cy="749932"/>
      </dsp:txXfrm>
    </dsp:sp>
    <dsp:sp modelId="{411CA05F-6883-4D14-BBE6-046BCB4D9BDE}">
      <dsp:nvSpPr>
        <dsp:cNvPr id="0" name=""/>
        <dsp:cNvSpPr/>
      </dsp:nvSpPr>
      <dsp:spPr>
        <a:xfrm rot="5400000">
          <a:off x="6507282" y="-1928797"/>
          <a:ext cx="664858" cy="6437376"/>
        </a:xfrm>
        <a:prstGeom prst="round2SameRect">
          <a:avLst/>
        </a:prstGeom>
        <a:solidFill>
          <a:schemeClr val="accent2">
            <a:tint val="40000"/>
            <a:alpha val="90000"/>
            <a:hueOff val="658188"/>
            <a:satOff val="-1724"/>
            <a:lumOff val="6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58188"/>
              <a:satOff val="-1724"/>
              <a:lumOff val="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Facilità di codificare algoritmi e soluzioni di problemi in campi diversi</a:t>
          </a:r>
          <a:endParaRPr lang="en-US" sz="1900" kern="1200"/>
        </a:p>
      </dsp:txBody>
      <dsp:txXfrm rot="-5400000">
        <a:off x="3621023" y="989918"/>
        <a:ext cx="6404920" cy="599946"/>
      </dsp:txXfrm>
    </dsp:sp>
    <dsp:sp modelId="{7240F43B-FFBB-4407-B8D0-7BAB00717CCC}">
      <dsp:nvSpPr>
        <dsp:cNvPr id="0" name=""/>
        <dsp:cNvSpPr/>
      </dsp:nvSpPr>
      <dsp:spPr>
        <a:xfrm>
          <a:off x="0" y="874354"/>
          <a:ext cx="3621024" cy="831072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Generalità</a:t>
          </a:r>
          <a:endParaRPr lang="en-US" sz="4300" kern="1200"/>
        </a:p>
      </dsp:txBody>
      <dsp:txXfrm>
        <a:off x="40570" y="914924"/>
        <a:ext cx="3539884" cy="749932"/>
      </dsp:txXfrm>
    </dsp:sp>
    <dsp:sp modelId="{7B6D613A-C107-4F70-BA30-ABB48F03F3A8}">
      <dsp:nvSpPr>
        <dsp:cNvPr id="0" name=""/>
        <dsp:cNvSpPr/>
      </dsp:nvSpPr>
      <dsp:spPr>
        <a:xfrm rot="5400000">
          <a:off x="6507282" y="-1056171"/>
          <a:ext cx="664858" cy="6437376"/>
        </a:xfrm>
        <a:prstGeom prst="round2SameRect">
          <a:avLst/>
        </a:prstGeom>
        <a:solidFill>
          <a:schemeClr val="accent2">
            <a:tint val="40000"/>
            <a:alpha val="90000"/>
            <a:hueOff val="1316376"/>
            <a:satOff val="-3449"/>
            <a:lumOff val="12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16376"/>
              <a:satOff val="-3449"/>
              <a:lumOff val="1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Velocità di esecuzione e uso delle risorse del sistema</a:t>
          </a:r>
          <a:endParaRPr lang="en-US" sz="1900" kern="1200"/>
        </a:p>
      </dsp:txBody>
      <dsp:txXfrm rot="-5400000">
        <a:off x="3621023" y="1862544"/>
        <a:ext cx="6404920" cy="599946"/>
      </dsp:txXfrm>
    </dsp:sp>
    <dsp:sp modelId="{A14A63C2-5399-4B6E-8D4F-D6DB2D17B0B4}">
      <dsp:nvSpPr>
        <dsp:cNvPr id="0" name=""/>
        <dsp:cNvSpPr/>
      </dsp:nvSpPr>
      <dsp:spPr>
        <a:xfrm>
          <a:off x="0" y="1746980"/>
          <a:ext cx="3621024" cy="831072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Efficienza</a:t>
          </a:r>
          <a:endParaRPr lang="en-US" sz="4300" kern="1200"/>
        </a:p>
      </dsp:txBody>
      <dsp:txXfrm>
        <a:off x="40570" y="1787550"/>
        <a:ext cx="3539884" cy="749932"/>
      </dsp:txXfrm>
    </dsp:sp>
    <dsp:sp modelId="{20243664-29A2-49D1-93A5-C2C1408DDB37}">
      <dsp:nvSpPr>
        <dsp:cNvPr id="0" name=""/>
        <dsp:cNvSpPr/>
      </dsp:nvSpPr>
      <dsp:spPr>
        <a:xfrm rot="5400000">
          <a:off x="6507282" y="-183545"/>
          <a:ext cx="664858" cy="6437376"/>
        </a:xfrm>
        <a:prstGeom prst="round2Same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Applicazione dei principi base in modo uniforme</a:t>
          </a:r>
          <a:endParaRPr lang="en-US" sz="1900" kern="1200"/>
        </a:p>
      </dsp:txBody>
      <dsp:txXfrm rot="-5400000">
        <a:off x="3621023" y="2735170"/>
        <a:ext cx="6404920" cy="599946"/>
      </dsp:txXfrm>
    </dsp:sp>
    <dsp:sp modelId="{670DF5C3-4B80-434E-A1D0-A4ADE70F23A3}">
      <dsp:nvSpPr>
        <dsp:cNvPr id="0" name=""/>
        <dsp:cNvSpPr/>
      </dsp:nvSpPr>
      <dsp:spPr>
        <a:xfrm>
          <a:off x="0" y="2619606"/>
          <a:ext cx="3621024" cy="831072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Coerenza</a:t>
          </a:r>
          <a:endParaRPr lang="en-US" sz="4300" kern="1200"/>
        </a:p>
      </dsp:txBody>
      <dsp:txXfrm>
        <a:off x="40570" y="2660176"/>
        <a:ext cx="3539884" cy="7499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6AE06-6956-41BD-A37D-D1C59AD7AEE9}">
      <dsp:nvSpPr>
        <dsp:cNvPr id="0" name=""/>
        <dsp:cNvSpPr/>
      </dsp:nvSpPr>
      <dsp:spPr>
        <a:xfrm rot="5400000">
          <a:off x="6507282" y="-2801423"/>
          <a:ext cx="664858" cy="643737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Numero di programmatori che usa il linguaggio</a:t>
          </a:r>
          <a:endParaRPr lang="en-US" sz="1900" kern="1200"/>
        </a:p>
      </dsp:txBody>
      <dsp:txXfrm rot="-5400000">
        <a:off x="3621023" y="117292"/>
        <a:ext cx="6404920" cy="599946"/>
      </dsp:txXfrm>
    </dsp:sp>
    <dsp:sp modelId="{1F175548-A79A-4049-88E3-BCAAB49C900E}">
      <dsp:nvSpPr>
        <dsp:cNvPr id="0" name=""/>
        <dsp:cNvSpPr/>
      </dsp:nvSpPr>
      <dsp:spPr>
        <a:xfrm>
          <a:off x="0" y="1727"/>
          <a:ext cx="3621024" cy="8310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Diffusione</a:t>
          </a:r>
          <a:endParaRPr lang="en-US" sz="2900" kern="1200"/>
        </a:p>
      </dsp:txBody>
      <dsp:txXfrm>
        <a:off x="40570" y="42297"/>
        <a:ext cx="3539884" cy="749932"/>
      </dsp:txXfrm>
    </dsp:sp>
    <dsp:sp modelId="{A905F364-98A5-4889-9FE4-D5A183CE6DE6}">
      <dsp:nvSpPr>
        <dsp:cNvPr id="0" name=""/>
        <dsp:cNvSpPr/>
      </dsp:nvSpPr>
      <dsp:spPr>
        <a:xfrm rot="5400000">
          <a:off x="6507282" y="-1928797"/>
          <a:ext cx="664858" cy="6437376"/>
        </a:xfrm>
        <a:prstGeom prst="round2SameRect">
          <a:avLst/>
        </a:prstGeom>
        <a:solidFill>
          <a:schemeClr val="accent5">
            <a:tint val="40000"/>
            <a:alpha val="90000"/>
            <a:hueOff val="-7112271"/>
            <a:satOff val="1537"/>
            <a:lumOff val="-62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112271"/>
              <a:satOff val="1537"/>
              <a:lumOff val="-6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Pochi dialetti</a:t>
          </a:r>
          <a:endParaRPr lang="en-US" sz="1900" kern="1200"/>
        </a:p>
      </dsp:txBody>
      <dsp:txXfrm rot="-5400000">
        <a:off x="3621023" y="989918"/>
        <a:ext cx="6404920" cy="599946"/>
      </dsp:txXfrm>
    </dsp:sp>
    <dsp:sp modelId="{422AE1AE-7879-4B58-B21D-C51BA1FAC748}">
      <dsp:nvSpPr>
        <dsp:cNvPr id="0" name=""/>
        <dsp:cNvSpPr/>
      </dsp:nvSpPr>
      <dsp:spPr>
        <a:xfrm>
          <a:off x="0" y="874354"/>
          <a:ext cx="3621024" cy="831072"/>
        </a:xfrm>
        <a:prstGeom prst="roundRect">
          <a:avLst/>
        </a:prstGeom>
        <a:solidFill>
          <a:schemeClr val="accent5">
            <a:hueOff val="-7107707"/>
            <a:satOff val="4040"/>
            <a:lumOff val="-3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Standardizzazione</a:t>
          </a:r>
          <a:endParaRPr lang="en-US" sz="2900" kern="1200"/>
        </a:p>
      </dsp:txBody>
      <dsp:txXfrm>
        <a:off x="40570" y="914924"/>
        <a:ext cx="3539884" cy="749932"/>
      </dsp:txXfrm>
    </dsp:sp>
    <dsp:sp modelId="{64DE0C37-7E29-4657-986E-8D4D362B02D5}">
      <dsp:nvSpPr>
        <dsp:cNvPr id="0" name=""/>
        <dsp:cNvSpPr/>
      </dsp:nvSpPr>
      <dsp:spPr>
        <a:xfrm rot="5400000">
          <a:off x="6507282" y="-1056171"/>
          <a:ext cx="664858" cy="6437376"/>
        </a:xfrm>
        <a:prstGeom prst="round2SameRect">
          <a:avLst/>
        </a:prstGeom>
        <a:solidFill>
          <a:schemeClr val="accent5">
            <a:tint val="40000"/>
            <a:alpha val="90000"/>
            <a:hueOff val="-14224541"/>
            <a:satOff val="3075"/>
            <a:lumOff val="-12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4224541"/>
              <a:satOff val="3075"/>
              <a:lumOff val="-1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Usare parti di codice scritte in altri linguaggi</a:t>
          </a:r>
          <a:endParaRPr lang="en-US" sz="1900" kern="1200"/>
        </a:p>
      </dsp:txBody>
      <dsp:txXfrm rot="-5400000">
        <a:off x="3621023" y="1862544"/>
        <a:ext cx="6404920" cy="599946"/>
      </dsp:txXfrm>
    </dsp:sp>
    <dsp:sp modelId="{0B65AC20-ADFE-4F00-8156-F03C5931F79D}">
      <dsp:nvSpPr>
        <dsp:cNvPr id="0" name=""/>
        <dsp:cNvSpPr/>
      </dsp:nvSpPr>
      <dsp:spPr>
        <a:xfrm>
          <a:off x="0" y="1746980"/>
          <a:ext cx="3621024" cy="831072"/>
        </a:xfrm>
        <a:prstGeom prst="roundRect">
          <a:avLst/>
        </a:prstGeom>
        <a:solidFill>
          <a:schemeClr val="accent5">
            <a:hueOff val="-14215414"/>
            <a:satOff val="8079"/>
            <a:lumOff val="-66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Integrabilità</a:t>
          </a:r>
          <a:endParaRPr lang="en-US" sz="2900" kern="1200"/>
        </a:p>
      </dsp:txBody>
      <dsp:txXfrm>
        <a:off x="40570" y="1787550"/>
        <a:ext cx="3539884" cy="749932"/>
      </dsp:txXfrm>
    </dsp:sp>
    <dsp:sp modelId="{43E4376C-B15A-4E13-B071-84618397625F}">
      <dsp:nvSpPr>
        <dsp:cNvPr id="0" name=""/>
        <dsp:cNvSpPr/>
      </dsp:nvSpPr>
      <dsp:spPr>
        <a:xfrm rot="5400000">
          <a:off x="6507282" y="-183545"/>
          <a:ext cx="664858" cy="6437376"/>
        </a:xfrm>
        <a:prstGeom prst="round2SameRect">
          <a:avLst/>
        </a:prstGeom>
        <a:solidFill>
          <a:schemeClr val="accent5">
            <a:tint val="40000"/>
            <a:alpha val="90000"/>
            <a:hueOff val="-21336812"/>
            <a:satOff val="4612"/>
            <a:lumOff val="-18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1336812"/>
              <a:satOff val="4612"/>
              <a:lumOff val="-18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900" kern="1200"/>
            <a:t>Portare il codice su diverse piattaforme senza doverlo modificare</a:t>
          </a:r>
          <a:endParaRPr lang="en-US" sz="1900" kern="1200"/>
        </a:p>
      </dsp:txBody>
      <dsp:txXfrm rot="-5400000">
        <a:off x="3621023" y="2735170"/>
        <a:ext cx="6404920" cy="599946"/>
      </dsp:txXfrm>
    </dsp:sp>
    <dsp:sp modelId="{3124EF01-9ED5-4807-8512-85339E5F9654}">
      <dsp:nvSpPr>
        <dsp:cNvPr id="0" name=""/>
        <dsp:cNvSpPr/>
      </dsp:nvSpPr>
      <dsp:spPr>
        <a:xfrm>
          <a:off x="0" y="2619606"/>
          <a:ext cx="3621024" cy="831072"/>
        </a:xfrm>
        <a:prstGeom prst="round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Portabilità</a:t>
          </a:r>
          <a:endParaRPr lang="en-US" sz="2900" kern="1200"/>
        </a:p>
      </dsp:txBody>
      <dsp:txXfrm>
        <a:off x="40570" y="2660176"/>
        <a:ext cx="3539884" cy="749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517E4-6C70-4627-83A8-E4C5C4AE8674}">
      <dsp:nvSpPr>
        <dsp:cNvPr id="0" name=""/>
        <dsp:cNvSpPr/>
      </dsp:nvSpPr>
      <dsp:spPr>
        <a:xfrm>
          <a:off x="0" y="2728"/>
          <a:ext cx="657225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1956D1-B9AD-41B0-BA72-98AF42CFC53A}">
      <dsp:nvSpPr>
        <dsp:cNvPr id="0" name=""/>
        <dsp:cNvSpPr/>
      </dsp:nvSpPr>
      <dsp:spPr>
        <a:xfrm>
          <a:off x="0" y="2728"/>
          <a:ext cx="6572250" cy="1860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Codice compilato, cioè tradotto in istruzioni di linguaggio macchina da un programma compilatore</a:t>
          </a:r>
          <a:endParaRPr lang="en-US" sz="3200" kern="1200"/>
        </a:p>
      </dsp:txBody>
      <dsp:txXfrm>
        <a:off x="0" y="2728"/>
        <a:ext cx="6572250" cy="1860847"/>
      </dsp:txXfrm>
    </dsp:sp>
    <dsp:sp modelId="{7A396B60-AF82-4C3B-90A8-462ACD2A243B}">
      <dsp:nvSpPr>
        <dsp:cNvPr id="0" name=""/>
        <dsp:cNvSpPr/>
      </dsp:nvSpPr>
      <dsp:spPr>
        <a:xfrm>
          <a:off x="0" y="1863576"/>
          <a:ext cx="657225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DDB8B4B-5687-4DB6-9CFA-37C9664AD992}">
      <dsp:nvSpPr>
        <dsp:cNvPr id="0" name=""/>
        <dsp:cNvSpPr/>
      </dsp:nvSpPr>
      <dsp:spPr>
        <a:xfrm>
          <a:off x="0" y="1863576"/>
          <a:ext cx="6572250" cy="1860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File binario eseguibile che non ha bisogno di altri programmi per andare in esecuzione</a:t>
          </a:r>
          <a:endParaRPr lang="en-US" sz="3200" kern="1200"/>
        </a:p>
      </dsp:txBody>
      <dsp:txXfrm>
        <a:off x="0" y="1863576"/>
        <a:ext cx="6572250" cy="1860847"/>
      </dsp:txXfrm>
    </dsp:sp>
    <dsp:sp modelId="{1D36E628-A9D9-4C69-AEDB-CCB6B8A0580C}">
      <dsp:nvSpPr>
        <dsp:cNvPr id="0" name=""/>
        <dsp:cNvSpPr/>
      </dsp:nvSpPr>
      <dsp:spPr>
        <a:xfrm>
          <a:off x="0" y="3724423"/>
          <a:ext cx="657225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780A0A6-4EA4-4064-9203-BED9965D2351}">
      <dsp:nvSpPr>
        <dsp:cNvPr id="0" name=""/>
        <dsp:cNvSpPr/>
      </dsp:nvSpPr>
      <dsp:spPr>
        <a:xfrm>
          <a:off x="0" y="3724423"/>
          <a:ext cx="6572250" cy="1860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Per i linguaggi di scripting è norma usare un interprete piuttosto che un compilatore</a:t>
          </a:r>
          <a:endParaRPr lang="en-US" sz="3200" kern="1200"/>
        </a:p>
      </dsp:txBody>
      <dsp:txXfrm>
        <a:off x="0" y="3724423"/>
        <a:ext cx="6572250" cy="1860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35849-8300-40C7-A4F8-C6C0E893B995}">
      <dsp:nvSpPr>
        <dsp:cNvPr id="0" name=""/>
        <dsp:cNvSpPr/>
      </dsp:nvSpPr>
      <dsp:spPr>
        <a:xfrm rot="5400000">
          <a:off x="6772553" y="-2685966"/>
          <a:ext cx="1285782" cy="697924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/>
            <a:t>Eseguibili velocissimi nella fase di esecuzione adattando vari parametri all’hardware</a:t>
          </a:r>
          <a:endParaRPr lang="en-US" sz="2600" kern="1200"/>
        </a:p>
      </dsp:txBody>
      <dsp:txXfrm rot="-5400000">
        <a:off x="3925824" y="223530"/>
        <a:ext cx="6916475" cy="1160248"/>
      </dsp:txXfrm>
    </dsp:sp>
    <dsp:sp modelId="{86098C38-FA6C-44A2-B7D1-B0F9C51A6934}">
      <dsp:nvSpPr>
        <dsp:cNvPr id="0" name=""/>
        <dsp:cNvSpPr/>
      </dsp:nvSpPr>
      <dsp:spPr>
        <a:xfrm>
          <a:off x="0" y="40"/>
          <a:ext cx="3925823" cy="1607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Vantaggio</a:t>
          </a:r>
          <a:endParaRPr lang="en-US" sz="4900" kern="1200"/>
        </a:p>
      </dsp:txBody>
      <dsp:txXfrm>
        <a:off x="78458" y="78498"/>
        <a:ext cx="3768907" cy="1450312"/>
      </dsp:txXfrm>
    </dsp:sp>
    <dsp:sp modelId="{531E6113-DDB5-4666-B319-CD4C90C006DA}">
      <dsp:nvSpPr>
        <dsp:cNvPr id="0" name=""/>
        <dsp:cNvSpPr/>
      </dsp:nvSpPr>
      <dsp:spPr>
        <a:xfrm rot="5400000">
          <a:off x="6772553" y="-998377"/>
          <a:ext cx="1285782" cy="6979242"/>
        </a:xfrm>
        <a:prstGeom prst="round2Same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600" kern="1200"/>
            <a:t>Necessità di compilare un eseguibile per ogni sistema operativo o piattaforma</a:t>
          </a:r>
          <a:endParaRPr lang="en-US" sz="2600" kern="1200"/>
        </a:p>
      </dsp:txBody>
      <dsp:txXfrm rot="-5400000">
        <a:off x="3925824" y="1911119"/>
        <a:ext cx="6916475" cy="1160248"/>
      </dsp:txXfrm>
    </dsp:sp>
    <dsp:sp modelId="{40744B79-E7C4-46C4-BBA8-2CDF76C67657}">
      <dsp:nvSpPr>
        <dsp:cNvPr id="0" name=""/>
        <dsp:cNvSpPr/>
      </dsp:nvSpPr>
      <dsp:spPr>
        <a:xfrm>
          <a:off x="0" y="1687629"/>
          <a:ext cx="3925823" cy="1607228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Svantaggio</a:t>
          </a:r>
          <a:endParaRPr lang="en-US" sz="4900" kern="1200"/>
        </a:p>
      </dsp:txBody>
      <dsp:txXfrm>
        <a:off x="78458" y="1766087"/>
        <a:ext cx="3768907" cy="1450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1DD11-1470-4355-B81F-EB4FD703C25C}">
      <dsp:nvSpPr>
        <dsp:cNvPr id="0" name=""/>
        <dsp:cNvSpPr/>
      </dsp:nvSpPr>
      <dsp:spPr>
        <a:xfrm>
          <a:off x="0" y="1685"/>
          <a:ext cx="1005839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2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1B125A-0424-4DE6-9489-93052EC9BBF2}">
      <dsp:nvSpPr>
        <dsp:cNvPr id="0" name=""/>
        <dsp:cNvSpPr/>
      </dsp:nvSpPr>
      <dsp:spPr>
        <a:xfrm>
          <a:off x="0" y="1685"/>
          <a:ext cx="10058399" cy="1149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Nati per cercare di eliminare il problema della portabilità</a:t>
          </a:r>
          <a:endParaRPr lang="en-US" sz="3300" kern="1200"/>
        </a:p>
      </dsp:txBody>
      <dsp:txXfrm>
        <a:off x="0" y="1685"/>
        <a:ext cx="10058399" cy="1149678"/>
      </dsp:txXfrm>
    </dsp:sp>
    <dsp:sp modelId="{B5A8C907-5649-4228-93A5-B3EAC4536FC6}">
      <dsp:nvSpPr>
        <dsp:cNvPr id="0" name=""/>
        <dsp:cNvSpPr/>
      </dsp:nvSpPr>
      <dsp:spPr>
        <a:xfrm>
          <a:off x="0" y="1151364"/>
          <a:ext cx="1005839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953895"/>
                <a:satOff val="-21764"/>
                <a:lumOff val="8039"/>
                <a:alphaOff val="0"/>
                <a:tint val="70000"/>
                <a:shade val="63000"/>
              </a:schemeClr>
              <a:schemeClr val="accent2">
                <a:hueOff val="953895"/>
                <a:satOff val="-21764"/>
                <a:lumOff val="8039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953895"/>
              <a:satOff val="-21764"/>
              <a:lumOff val="80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FF6478-5909-4727-A52C-DFFB75E21234}">
      <dsp:nvSpPr>
        <dsp:cNvPr id="0" name=""/>
        <dsp:cNvSpPr/>
      </dsp:nvSpPr>
      <dsp:spPr>
        <a:xfrm>
          <a:off x="0" y="1151364"/>
          <a:ext cx="10058399" cy="1149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Per linguaggi che si basano soltanto su librerie compilate ad hoc per ogni piattaforma</a:t>
          </a:r>
          <a:endParaRPr lang="en-US" sz="3300" kern="1200"/>
        </a:p>
      </dsp:txBody>
      <dsp:txXfrm>
        <a:off x="0" y="1151364"/>
        <a:ext cx="10058399" cy="1149678"/>
      </dsp:txXfrm>
    </dsp:sp>
    <dsp:sp modelId="{BEDE367F-D29D-48E3-ABF0-26B4E04E6348}">
      <dsp:nvSpPr>
        <dsp:cNvPr id="0" name=""/>
        <dsp:cNvSpPr/>
      </dsp:nvSpPr>
      <dsp:spPr>
        <a:xfrm>
          <a:off x="0" y="2301042"/>
          <a:ext cx="1005839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1907789"/>
                <a:satOff val="-43528"/>
                <a:lumOff val="16079"/>
                <a:alphaOff val="0"/>
                <a:tint val="70000"/>
                <a:shade val="63000"/>
              </a:schemeClr>
              <a:schemeClr val="accent2">
                <a:hueOff val="1907789"/>
                <a:satOff val="-43528"/>
                <a:lumOff val="16079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AF8F9E-CF3D-4A5D-AFDB-81E16D3B6325}">
      <dsp:nvSpPr>
        <dsp:cNvPr id="0" name=""/>
        <dsp:cNvSpPr/>
      </dsp:nvSpPr>
      <dsp:spPr>
        <a:xfrm>
          <a:off x="0" y="2301042"/>
          <a:ext cx="10058399" cy="1149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Il codice viene interpretato e linkato ai vari moduli</a:t>
          </a:r>
          <a:endParaRPr lang="en-US" sz="3300" kern="1200"/>
        </a:p>
      </dsp:txBody>
      <dsp:txXfrm>
        <a:off x="0" y="2301042"/>
        <a:ext cx="10058399" cy="11496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E89C-F808-4726-94C4-872D97176478}">
      <dsp:nvSpPr>
        <dsp:cNvPr id="0" name=""/>
        <dsp:cNvSpPr/>
      </dsp:nvSpPr>
      <dsp:spPr>
        <a:xfrm>
          <a:off x="899116" y="238709"/>
          <a:ext cx="3436429" cy="3436429"/>
        </a:xfrm>
        <a:prstGeom prst="pie">
          <a:avLst>
            <a:gd name="adj1" fmla="val 16200000"/>
            <a:gd name="adj2" fmla="val 19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Imperativi</a:t>
          </a:r>
          <a:endParaRPr lang="en-US" sz="1600" kern="1200"/>
        </a:p>
      </dsp:txBody>
      <dsp:txXfrm>
        <a:off x="2654150" y="606898"/>
        <a:ext cx="1002292" cy="736377"/>
      </dsp:txXfrm>
    </dsp:sp>
    <dsp:sp modelId="{0C88ABC6-422E-471A-B01B-21DA9B84717D}">
      <dsp:nvSpPr>
        <dsp:cNvPr id="0" name=""/>
        <dsp:cNvSpPr/>
      </dsp:nvSpPr>
      <dsp:spPr>
        <a:xfrm>
          <a:off x="796841" y="415848"/>
          <a:ext cx="3436429" cy="3436429"/>
        </a:xfrm>
        <a:prstGeom prst="pie">
          <a:avLst>
            <a:gd name="adj1" fmla="val 19800000"/>
            <a:gd name="adj2" fmla="val 1800000"/>
          </a:avLst>
        </a:prstGeom>
        <a:solidFill>
          <a:schemeClr val="accent2">
            <a:hueOff val="381558"/>
            <a:satOff val="-8706"/>
            <a:lumOff val="321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Strutturati</a:t>
          </a:r>
          <a:endParaRPr lang="en-US" sz="1600" kern="1200"/>
        </a:p>
      </dsp:txBody>
      <dsp:txXfrm>
        <a:off x="3149159" y="1786329"/>
        <a:ext cx="1039110" cy="695467"/>
      </dsp:txXfrm>
    </dsp:sp>
    <dsp:sp modelId="{D730B9B5-8B03-4100-8E63-0310CAF4A0F9}">
      <dsp:nvSpPr>
        <dsp:cNvPr id="0" name=""/>
        <dsp:cNvSpPr/>
      </dsp:nvSpPr>
      <dsp:spPr>
        <a:xfrm>
          <a:off x="796841" y="415848"/>
          <a:ext cx="3436429" cy="3436429"/>
        </a:xfrm>
        <a:prstGeom prst="pie">
          <a:avLst>
            <a:gd name="adj1" fmla="val 1800000"/>
            <a:gd name="adj2" fmla="val 5400000"/>
          </a:avLst>
        </a:prstGeom>
        <a:solidFill>
          <a:schemeClr val="accent2">
            <a:hueOff val="763116"/>
            <a:satOff val="-17411"/>
            <a:lumOff val="643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Orientati ad oggetti</a:t>
          </a:r>
          <a:endParaRPr lang="en-US" sz="1600" kern="1200"/>
        </a:p>
      </dsp:txBody>
      <dsp:txXfrm>
        <a:off x="2551875" y="2747712"/>
        <a:ext cx="1002292" cy="736377"/>
      </dsp:txXfrm>
    </dsp:sp>
    <dsp:sp modelId="{50E6AB89-2EF6-4E64-B7E7-54EAFCDF38C4}">
      <dsp:nvSpPr>
        <dsp:cNvPr id="0" name=""/>
        <dsp:cNvSpPr/>
      </dsp:nvSpPr>
      <dsp:spPr>
        <a:xfrm>
          <a:off x="796841" y="415848"/>
          <a:ext cx="3436429" cy="3436429"/>
        </a:xfrm>
        <a:prstGeom prst="pie">
          <a:avLst>
            <a:gd name="adj1" fmla="val 5400000"/>
            <a:gd name="adj2" fmla="val 9000000"/>
          </a:avLst>
        </a:prstGeom>
        <a:solidFill>
          <a:schemeClr val="accent2">
            <a:hueOff val="1144674"/>
            <a:satOff val="-26117"/>
            <a:lumOff val="96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Funzionali</a:t>
          </a:r>
          <a:endParaRPr lang="en-US" sz="1600" kern="1200"/>
        </a:p>
      </dsp:txBody>
      <dsp:txXfrm>
        <a:off x="1475945" y="2747712"/>
        <a:ext cx="1002292" cy="736377"/>
      </dsp:txXfrm>
    </dsp:sp>
    <dsp:sp modelId="{EEE9C899-741A-4D30-9D3B-F548880C1410}">
      <dsp:nvSpPr>
        <dsp:cNvPr id="0" name=""/>
        <dsp:cNvSpPr/>
      </dsp:nvSpPr>
      <dsp:spPr>
        <a:xfrm>
          <a:off x="796841" y="415848"/>
          <a:ext cx="3436429" cy="3436429"/>
        </a:xfrm>
        <a:prstGeom prst="pie">
          <a:avLst>
            <a:gd name="adj1" fmla="val 9000000"/>
            <a:gd name="adj2" fmla="val 12600000"/>
          </a:avLst>
        </a:prstGeom>
        <a:solidFill>
          <a:schemeClr val="accent2">
            <a:hueOff val="1526231"/>
            <a:satOff val="-34822"/>
            <a:lumOff val="128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Logici</a:t>
          </a:r>
          <a:endParaRPr lang="en-US" sz="1600" kern="1200"/>
        </a:p>
      </dsp:txBody>
      <dsp:txXfrm>
        <a:off x="850024" y="1786329"/>
        <a:ext cx="1039110" cy="695467"/>
      </dsp:txXfrm>
    </dsp:sp>
    <dsp:sp modelId="{60FBA5FF-6E13-4C6B-9C1A-E9F7CDB77434}">
      <dsp:nvSpPr>
        <dsp:cNvPr id="0" name=""/>
        <dsp:cNvSpPr/>
      </dsp:nvSpPr>
      <dsp:spPr>
        <a:xfrm>
          <a:off x="796841" y="415848"/>
          <a:ext cx="3436429" cy="3436429"/>
        </a:xfrm>
        <a:prstGeom prst="pie">
          <a:avLst>
            <a:gd name="adj1" fmla="val 12600000"/>
            <a:gd name="adj2" fmla="val 162000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Scripting</a:t>
          </a:r>
          <a:endParaRPr lang="en-US" sz="1600" kern="1200"/>
        </a:p>
      </dsp:txBody>
      <dsp:txXfrm>
        <a:off x="1475945" y="784037"/>
        <a:ext cx="1002292" cy="7363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D60D0-3D74-4C45-83C6-CFC9E34B7CD9}">
      <dsp:nvSpPr>
        <dsp:cNvPr id="0" name=""/>
        <dsp:cNvSpPr/>
      </dsp:nvSpPr>
      <dsp:spPr>
        <a:xfrm>
          <a:off x="196" y="385619"/>
          <a:ext cx="2372171" cy="28466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L’istruzione è un comando esplicito che opera su una o più variabili oppure sullo stato interno della macchina</a:t>
          </a:r>
          <a:endParaRPr lang="en-US" sz="1600" kern="1200"/>
        </a:p>
      </dsp:txBody>
      <dsp:txXfrm>
        <a:off x="196" y="1524261"/>
        <a:ext cx="2372171" cy="1707963"/>
      </dsp:txXfrm>
    </dsp:sp>
    <dsp:sp modelId="{EE2C4986-7B60-4826-91E9-79E953C8F6C1}">
      <dsp:nvSpPr>
        <dsp:cNvPr id="0" name=""/>
        <dsp:cNvSpPr/>
      </dsp:nvSpPr>
      <dsp:spPr>
        <a:xfrm>
          <a:off x="196" y="385619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196" y="385619"/>
        <a:ext cx="2372171" cy="1138642"/>
      </dsp:txXfrm>
    </dsp:sp>
    <dsp:sp modelId="{F6DF28DB-8871-4C30-9634-3ED2BA530E22}">
      <dsp:nvSpPr>
        <dsp:cNvPr id="0" name=""/>
        <dsp:cNvSpPr/>
      </dsp:nvSpPr>
      <dsp:spPr>
        <a:xfrm>
          <a:off x="2562141" y="385619"/>
          <a:ext cx="2372171" cy="2846605"/>
        </a:xfrm>
        <a:prstGeom prst="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accent2">
              <a:hueOff val="635930"/>
              <a:satOff val="-14509"/>
              <a:lumOff val="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Vengono eseguite in un ordine prestabilito </a:t>
          </a:r>
          <a:r>
            <a:rPr lang="it-IT" sz="1600" kern="1200">
              <a:sym typeface="Wingdings" panose="05000000000000000000" pitchFamily="2" charset="2"/>
            </a:rPr>
            <a:t></a:t>
          </a:r>
          <a:r>
            <a:rPr lang="it-IT" sz="1600" kern="1200"/>
            <a:t> calcolo per iterazione</a:t>
          </a:r>
          <a:endParaRPr lang="en-US" sz="1600" kern="1200"/>
        </a:p>
      </dsp:txBody>
      <dsp:txXfrm>
        <a:off x="2562141" y="1524261"/>
        <a:ext cx="2372171" cy="1707963"/>
      </dsp:txXfrm>
    </dsp:sp>
    <dsp:sp modelId="{A470B03F-DC82-4F0E-9F1F-3BEF523505EB}">
      <dsp:nvSpPr>
        <dsp:cNvPr id="0" name=""/>
        <dsp:cNvSpPr/>
      </dsp:nvSpPr>
      <dsp:spPr>
        <a:xfrm>
          <a:off x="2562141" y="385619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2562141" y="385619"/>
        <a:ext cx="2372171" cy="1138642"/>
      </dsp:txXfrm>
    </dsp:sp>
    <dsp:sp modelId="{90FAA2DB-EF3C-4F80-AC31-EB6300E67D8D}">
      <dsp:nvSpPr>
        <dsp:cNvPr id="0" name=""/>
        <dsp:cNvSpPr/>
      </dsp:nvSpPr>
      <dsp:spPr>
        <a:xfrm>
          <a:off x="5124086" y="385619"/>
          <a:ext cx="2372171" cy="2846605"/>
        </a:xfrm>
        <a:prstGeom prst="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accent2">
              <a:hueOff val="1271860"/>
              <a:satOff val="-29019"/>
              <a:lumOff val="10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Occuparsi di cosa la macchina deve fare per ottenere il risultato che si vuole ottenere </a:t>
          </a:r>
          <a:r>
            <a:rPr lang="it-IT" sz="1600" kern="1200">
              <a:sym typeface="Wingdings" panose="05000000000000000000" pitchFamily="2" charset="2"/>
            </a:rPr>
            <a:t></a:t>
          </a:r>
          <a:r>
            <a:rPr lang="it-IT" sz="1600" kern="1200"/>
            <a:t> stesura algoritmi</a:t>
          </a:r>
          <a:endParaRPr lang="en-US" sz="1600" kern="1200"/>
        </a:p>
      </dsp:txBody>
      <dsp:txXfrm>
        <a:off x="5124086" y="1524261"/>
        <a:ext cx="2372171" cy="1707963"/>
      </dsp:txXfrm>
    </dsp:sp>
    <dsp:sp modelId="{CDE34577-DB10-4E65-9996-7D7D17E7BFE9}">
      <dsp:nvSpPr>
        <dsp:cNvPr id="0" name=""/>
        <dsp:cNvSpPr/>
      </dsp:nvSpPr>
      <dsp:spPr>
        <a:xfrm>
          <a:off x="5124086" y="385619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5124086" y="385619"/>
        <a:ext cx="2372171" cy="1138642"/>
      </dsp:txXfrm>
    </dsp:sp>
    <dsp:sp modelId="{8476597B-A12C-47A3-8FD6-8F118A43C04A}">
      <dsp:nvSpPr>
        <dsp:cNvPr id="0" name=""/>
        <dsp:cNvSpPr/>
      </dsp:nvSpPr>
      <dsp:spPr>
        <a:xfrm>
          <a:off x="7686032" y="385619"/>
          <a:ext cx="2372171" cy="2846605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Es. assembly, basic, cobol</a:t>
          </a:r>
          <a:endParaRPr lang="en-US" sz="1600" kern="1200"/>
        </a:p>
      </dsp:txBody>
      <dsp:txXfrm>
        <a:off x="7686032" y="1524261"/>
        <a:ext cx="2372171" cy="1707963"/>
      </dsp:txXfrm>
    </dsp:sp>
    <dsp:sp modelId="{630DDC36-FE20-45E2-B922-D871BE033795}">
      <dsp:nvSpPr>
        <dsp:cNvPr id="0" name=""/>
        <dsp:cNvSpPr/>
      </dsp:nvSpPr>
      <dsp:spPr>
        <a:xfrm>
          <a:off x="7686032" y="385619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04</a:t>
          </a:r>
        </a:p>
      </dsp:txBody>
      <dsp:txXfrm>
        <a:off x="7686032" y="385619"/>
        <a:ext cx="2372171" cy="11386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91AAD-0D93-49E6-BCA2-D33CC63D0385}">
      <dsp:nvSpPr>
        <dsp:cNvPr id="0" name=""/>
        <dsp:cNvSpPr/>
      </dsp:nvSpPr>
      <dsp:spPr>
        <a:xfrm rot="5400000">
          <a:off x="-474019" y="2238197"/>
          <a:ext cx="2097763" cy="2535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577983-16D2-4082-9852-1702B53844F2}">
      <dsp:nvSpPr>
        <dsp:cNvPr id="0" name=""/>
        <dsp:cNvSpPr/>
      </dsp:nvSpPr>
      <dsp:spPr>
        <a:xfrm>
          <a:off x="3626" y="892123"/>
          <a:ext cx="2817595" cy="16905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Limitare la complessità della struttura del controllo dei programmi</a:t>
          </a:r>
          <a:endParaRPr lang="en-US" sz="1600" kern="1200"/>
        </a:p>
      </dsp:txBody>
      <dsp:txXfrm>
        <a:off x="53141" y="941638"/>
        <a:ext cx="2718565" cy="1591527"/>
      </dsp:txXfrm>
    </dsp:sp>
    <dsp:sp modelId="{898C7D91-974C-40D4-8682-1C4D8252497F}">
      <dsp:nvSpPr>
        <dsp:cNvPr id="0" name=""/>
        <dsp:cNvSpPr/>
      </dsp:nvSpPr>
      <dsp:spPr>
        <a:xfrm>
          <a:off x="582578" y="3294796"/>
          <a:ext cx="3731968" cy="253583"/>
        </a:xfrm>
        <a:prstGeom prst="rect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DB6962-8A91-4427-9A31-CE5DB1F6B234}">
      <dsp:nvSpPr>
        <dsp:cNvPr id="0" name=""/>
        <dsp:cNvSpPr/>
      </dsp:nvSpPr>
      <dsp:spPr>
        <a:xfrm>
          <a:off x="3626" y="3005319"/>
          <a:ext cx="2817595" cy="1690557"/>
        </a:xfrm>
        <a:prstGeom prst="roundRect">
          <a:avLst>
            <a:gd name="adj" fmla="val 10000"/>
          </a:avLst>
        </a:prstGeom>
        <a:solidFill>
          <a:schemeClr val="accent5">
            <a:hueOff val="-7107707"/>
            <a:satOff val="4040"/>
            <a:lumOff val="-3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Vincolo di usare le strutture di controllo definite dal Teorema di Bohm-Jacopini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/>
            <a:t>Sequenza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/>
            <a:t>Selezione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/>
            <a:t>Ciclo</a:t>
          </a:r>
          <a:endParaRPr lang="en-US" sz="1200" kern="1200"/>
        </a:p>
      </dsp:txBody>
      <dsp:txXfrm>
        <a:off x="53141" y="3054834"/>
        <a:ext cx="2718565" cy="1591527"/>
      </dsp:txXfrm>
    </dsp:sp>
    <dsp:sp modelId="{78F324B4-64DC-42CC-A5C9-94DE786F1C56}">
      <dsp:nvSpPr>
        <dsp:cNvPr id="0" name=""/>
        <dsp:cNvSpPr/>
      </dsp:nvSpPr>
      <dsp:spPr>
        <a:xfrm rot="16200000">
          <a:off x="3273382" y="2238197"/>
          <a:ext cx="2097763" cy="253583"/>
        </a:xfrm>
        <a:prstGeom prst="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A424EB-A461-4C02-8F88-74E772C46227}">
      <dsp:nvSpPr>
        <dsp:cNvPr id="0" name=""/>
        <dsp:cNvSpPr/>
      </dsp:nvSpPr>
      <dsp:spPr>
        <a:xfrm>
          <a:off x="3751028" y="3005319"/>
          <a:ext cx="2817595" cy="1690557"/>
        </a:xfrm>
        <a:prstGeom prst="roundRect">
          <a:avLst>
            <a:gd name="adj" fmla="val 10000"/>
          </a:avLst>
        </a:prstGeom>
        <a:solidFill>
          <a:schemeClr val="accent5">
            <a:hueOff val="-14215414"/>
            <a:satOff val="8079"/>
            <a:lumOff val="-66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Evitare istruzioni di salto incondizionato</a:t>
          </a:r>
          <a:endParaRPr lang="en-US" sz="1600" kern="1200"/>
        </a:p>
      </dsp:txBody>
      <dsp:txXfrm>
        <a:off x="3800543" y="3054834"/>
        <a:ext cx="2718565" cy="1591527"/>
      </dsp:txXfrm>
    </dsp:sp>
    <dsp:sp modelId="{0B34D17D-73FC-4762-89D7-547CEF8A02C2}">
      <dsp:nvSpPr>
        <dsp:cNvPr id="0" name=""/>
        <dsp:cNvSpPr/>
      </dsp:nvSpPr>
      <dsp:spPr>
        <a:xfrm>
          <a:off x="3751028" y="892123"/>
          <a:ext cx="2817595" cy="1690557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Es. C, pascal</a:t>
          </a:r>
          <a:endParaRPr lang="en-US" sz="1600" kern="1200"/>
        </a:p>
      </dsp:txBody>
      <dsp:txXfrm>
        <a:off x="3800543" y="941638"/>
        <a:ext cx="2718565" cy="15915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C850D-FED4-40AB-BB51-B82D3A6E18F8}">
      <dsp:nvSpPr>
        <dsp:cNvPr id="0" name=""/>
        <dsp:cNvSpPr/>
      </dsp:nvSpPr>
      <dsp:spPr>
        <a:xfrm>
          <a:off x="785" y="0"/>
          <a:ext cx="3182540" cy="34524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Evoluzione del concetto di tipo di dato astratto</a:t>
          </a:r>
          <a:endParaRPr lang="en-US" sz="2600" kern="1200"/>
        </a:p>
      </dsp:txBody>
      <dsp:txXfrm>
        <a:off x="785" y="1380962"/>
        <a:ext cx="3182540" cy="2071444"/>
      </dsp:txXfrm>
    </dsp:sp>
    <dsp:sp modelId="{9B52C986-7CBF-4DDA-AA76-ECDE01EEEF7C}">
      <dsp:nvSpPr>
        <dsp:cNvPr id="0" name=""/>
        <dsp:cNvSpPr/>
      </dsp:nvSpPr>
      <dsp:spPr>
        <a:xfrm>
          <a:off x="785" y="0"/>
          <a:ext cx="3182540" cy="13809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85" y="0"/>
        <a:ext cx="3182540" cy="1380962"/>
      </dsp:txXfrm>
    </dsp:sp>
    <dsp:sp modelId="{52BE6620-9F7C-41C7-B42C-072EA1B27BDB}">
      <dsp:nvSpPr>
        <dsp:cNvPr id="0" name=""/>
        <dsp:cNvSpPr/>
      </dsp:nvSpPr>
      <dsp:spPr>
        <a:xfrm>
          <a:off x="3437929" y="0"/>
          <a:ext cx="3182540" cy="3452407"/>
        </a:xfrm>
        <a:prstGeom prst="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accent2">
              <a:hueOff val="953895"/>
              <a:satOff val="-21764"/>
              <a:lumOff val="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Caratterizzata da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Incapsulamento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Ereditarietà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Polimorfismo</a:t>
          </a:r>
          <a:endParaRPr lang="en-US" sz="2000" kern="1200"/>
        </a:p>
      </dsp:txBody>
      <dsp:txXfrm>
        <a:off x="3437929" y="1380962"/>
        <a:ext cx="3182540" cy="2071444"/>
      </dsp:txXfrm>
    </dsp:sp>
    <dsp:sp modelId="{6A02D420-E0B5-4089-9595-E0CA76A48F21}">
      <dsp:nvSpPr>
        <dsp:cNvPr id="0" name=""/>
        <dsp:cNvSpPr/>
      </dsp:nvSpPr>
      <dsp:spPr>
        <a:xfrm>
          <a:off x="3437929" y="0"/>
          <a:ext cx="3182540" cy="13809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37929" y="0"/>
        <a:ext cx="3182540" cy="1380962"/>
      </dsp:txXfrm>
    </dsp:sp>
    <dsp:sp modelId="{21A8C2EE-68DE-4FBF-AEB6-77EA0675A8F5}">
      <dsp:nvSpPr>
        <dsp:cNvPr id="0" name=""/>
        <dsp:cNvSpPr/>
      </dsp:nvSpPr>
      <dsp:spPr>
        <a:xfrm>
          <a:off x="6875073" y="0"/>
          <a:ext cx="3182540" cy="3452407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Es. C++, java, php, python</a:t>
          </a:r>
          <a:endParaRPr lang="en-US" sz="2600" kern="1200"/>
        </a:p>
      </dsp:txBody>
      <dsp:txXfrm>
        <a:off x="6875073" y="1380962"/>
        <a:ext cx="3182540" cy="2071444"/>
      </dsp:txXfrm>
    </dsp:sp>
    <dsp:sp modelId="{34F87A84-092E-4881-98D7-8F8A82BE2A84}">
      <dsp:nvSpPr>
        <dsp:cNvPr id="0" name=""/>
        <dsp:cNvSpPr/>
      </dsp:nvSpPr>
      <dsp:spPr>
        <a:xfrm>
          <a:off x="6875073" y="0"/>
          <a:ext cx="3182540" cy="13809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875073" y="0"/>
        <a:ext cx="3182540" cy="13809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18386-3F01-4E78-9F10-DF7AD948B92D}">
      <dsp:nvSpPr>
        <dsp:cNvPr id="0" name=""/>
        <dsp:cNvSpPr/>
      </dsp:nvSpPr>
      <dsp:spPr>
        <a:xfrm>
          <a:off x="0" y="9642"/>
          <a:ext cx="10058399" cy="65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Basati sul concetto matematico di funzione</a:t>
          </a:r>
          <a:endParaRPr lang="en-US" sz="2800" kern="1200"/>
        </a:p>
      </dsp:txBody>
      <dsp:txXfrm>
        <a:off x="31984" y="41626"/>
        <a:ext cx="9994431" cy="591232"/>
      </dsp:txXfrm>
    </dsp:sp>
    <dsp:sp modelId="{2A66B09F-A9AA-4595-9554-A4E0592ECC62}">
      <dsp:nvSpPr>
        <dsp:cNvPr id="0" name=""/>
        <dsp:cNvSpPr/>
      </dsp:nvSpPr>
      <dsp:spPr>
        <a:xfrm>
          <a:off x="0" y="745482"/>
          <a:ext cx="10058399" cy="655200"/>
        </a:xfrm>
        <a:prstGeom prst="roundRect">
          <a:avLst/>
        </a:prstGeom>
        <a:solidFill>
          <a:schemeClr val="accent5">
            <a:hueOff val="-5330780"/>
            <a:satOff val="3030"/>
            <a:lumOff val="-25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Si usa soltanto il passaggio dei parametri</a:t>
          </a:r>
          <a:endParaRPr lang="en-US" sz="2800" kern="1200"/>
        </a:p>
      </dsp:txBody>
      <dsp:txXfrm>
        <a:off x="31984" y="777466"/>
        <a:ext cx="9994431" cy="591232"/>
      </dsp:txXfrm>
    </dsp:sp>
    <dsp:sp modelId="{A30A1460-0C67-458F-A0DB-3ABDB4E121A8}">
      <dsp:nvSpPr>
        <dsp:cNvPr id="0" name=""/>
        <dsp:cNvSpPr/>
      </dsp:nvSpPr>
      <dsp:spPr>
        <a:xfrm>
          <a:off x="0" y="1481322"/>
          <a:ext cx="10058399" cy="655200"/>
        </a:xfrm>
        <a:prstGeom prst="roundRect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Ricorsione e pattern matching</a:t>
          </a:r>
          <a:endParaRPr lang="en-US" sz="2800" kern="1200"/>
        </a:p>
      </dsp:txBody>
      <dsp:txXfrm>
        <a:off x="31984" y="1513306"/>
        <a:ext cx="9994431" cy="591232"/>
      </dsp:txXfrm>
    </dsp:sp>
    <dsp:sp modelId="{846E900A-421B-456F-9A7D-5ABEF6367FE5}">
      <dsp:nvSpPr>
        <dsp:cNvPr id="0" name=""/>
        <dsp:cNvSpPr/>
      </dsp:nvSpPr>
      <dsp:spPr>
        <a:xfrm>
          <a:off x="0" y="2217162"/>
          <a:ext cx="10058399" cy="655200"/>
        </a:xfrm>
        <a:prstGeom prst="roundRect">
          <a:avLst/>
        </a:prstGeom>
        <a:solidFill>
          <a:schemeClr val="accent5">
            <a:hueOff val="-15992340"/>
            <a:satOff val="9089"/>
            <a:lumOff val="-75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Struttura dati più diffusa è la lista</a:t>
          </a:r>
          <a:endParaRPr lang="en-US" sz="2800" kern="1200"/>
        </a:p>
      </dsp:txBody>
      <dsp:txXfrm>
        <a:off x="31984" y="2249146"/>
        <a:ext cx="9994431" cy="591232"/>
      </dsp:txXfrm>
    </dsp:sp>
    <dsp:sp modelId="{991F8D48-038A-4DC3-8791-BFCA9784FD5A}">
      <dsp:nvSpPr>
        <dsp:cNvPr id="0" name=""/>
        <dsp:cNvSpPr/>
      </dsp:nvSpPr>
      <dsp:spPr>
        <a:xfrm>
          <a:off x="0" y="2953002"/>
          <a:ext cx="10058399" cy="655200"/>
        </a:xfrm>
        <a:prstGeom prst="round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Es. lisp</a:t>
          </a:r>
          <a:endParaRPr lang="en-US" sz="2800" kern="1200"/>
        </a:p>
      </dsp:txBody>
      <dsp:txXfrm>
        <a:off x="31984" y="2984986"/>
        <a:ext cx="9994431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D2990-7C4C-493A-9721-8C5038459561}" type="datetimeFigureOut">
              <a:rPr lang="it-IT" smtClean="0"/>
              <a:t>27/12/2018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9A26A-87B4-4451-ABB5-6D47A27C6F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66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08A8DE2D-4760-4844-AD75-9302AE32D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0C4FDA58-89AB-479D-AA7E-D08AB43FF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873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5452B8D-43BD-46C6-BC0B-D0DDCE51B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DD0176C-8F98-4EC5-AAFE-8F31AFFAF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272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E237DF7-C9A5-4A93-B08B-6C78176AD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CA19EF5-90EE-40AE-9666-C9843D69F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897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252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340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793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43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002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532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44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9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E0E7F98-1AA6-422D-8D39-4740469DD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C75A831-C002-497F-9A4E-4113260F4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768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152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78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90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EC3BC07C-5165-4163-9DAC-8071E930C5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9CD3E08-00FE-4533-93D2-72E3B858A9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38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B10E79-6D4E-48D2-B1EE-E4494B2821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D44609-333B-40AD-A07F-C2FA6A7E9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96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4E12125-5684-47A1-9628-D946B19B2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A8C6019-FD67-4682-ACF2-C52605983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77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5E79451-55F4-471F-830F-2E32DB379B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CC39E7-B08F-465C-9F61-9525C3C8D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84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239C13-AF23-4525-B122-9A66410DF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955AF1-DA40-443A-910A-C46098344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56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24400A57-D48A-474B-9977-F9291B29CD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3F669CAB-1980-4E42-9F0F-B682F4033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53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C83360D-F06F-4669-BF5B-43EAB8EBD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2889090D-3EB0-4AA2-BF00-E9FB674D5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95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Alessandro Fuser - Informatica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27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it-IT"/>
              <a:t>Alessandro Fuser - Informatica</a:t>
            </a:r>
            <a:endParaRPr lang="it-IT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6A7B9F3-AD86-447B-A771-D3054D37AB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73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microsoft.com/office/2007/relationships/hdphoto" Target="../media/hdphoto2.wdp"/><Relationship Id="rId7" Type="http://schemas.openxmlformats.org/officeDocument/2006/relationships/diagramColors" Target="../diagrams/colors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B3D214D-6536-4CF8-A8B9-C3DE11940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0102" y="1432223"/>
            <a:ext cx="2818417" cy="3357976"/>
          </a:xfrm>
        </p:spPr>
        <p:txBody>
          <a:bodyPr>
            <a:normAutofit/>
          </a:bodyPr>
          <a:lstStyle/>
          <a:p>
            <a:r>
              <a:rPr lang="it-IT" sz="3300"/>
              <a:t>Linguaggi di programmazione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74831A-2092-435D-945B-AA7BC0574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0102" y="4790198"/>
            <a:ext cx="2818418" cy="687058"/>
          </a:xfrm>
        </p:spPr>
        <p:txBody>
          <a:bodyPr>
            <a:normAutofit/>
          </a:bodyPr>
          <a:lstStyle/>
          <a:p>
            <a:endParaRPr lang="it-IT" sz="1600">
              <a:solidFill>
                <a:srgbClr val="000000"/>
              </a:solidFill>
            </a:endParaRPr>
          </a:p>
        </p:txBody>
      </p:sp>
      <p:pic>
        <p:nvPicPr>
          <p:cNvPr id="1026" name="Picture 2" descr="Risultati immagini per linguaggi di programmazione">
            <a:extLst>
              <a:ext uri="{FF2B5EF4-FFF2-40B4-BE49-F238E27FC236}">
                <a16:creationId xmlns:a16="http://schemas.microsoft.com/office/drawing/2014/main" id="{2B8878E1-6ECD-4FFA-899C-3D4BAE03C0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" r="13504"/>
          <a:stretch/>
        </p:blipFill>
        <p:spPr bwMode="auto">
          <a:xfrm>
            <a:off x="920834" y="1529503"/>
            <a:ext cx="6631744" cy="373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02875C-DDEF-4902-8C55-4C1338E6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Alessandro Fuser - Informatica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91AE2E-6383-4D74-949A-26F9201F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03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FD290F-D93D-44F4-9381-E0E46643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imperativi</a:t>
            </a:r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19BFE98-0AEC-49B5-9301-6E2A85F0A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63691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E0AEBA-185A-453C-9FBD-DC8F1D43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9B9D74-FC1A-4EC2-9DF6-A2B7B8C0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32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BFB994-8115-4D5A-B0E8-F460B3C1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4000"/>
              <a:t>strutturati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D6797BDB-F518-4E53-B182-7F7C143CE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555171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2AD052-ACED-49E3-9C76-C3B94770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0A3A08-CAD8-4E8F-9EAB-FB125FE0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212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DDE486-A15E-4EB3-BE90-40FFF034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it-IT" dirty="0"/>
              <a:t>Orientati ad oggetti</a:t>
            </a:r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BC8F71C-AA67-4258-B196-278C12590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901589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21742C4-105A-48BA-B1A8-60217C08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D5BBA9-0BA4-499D-8EA5-F04410E2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9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BFA8D-EA9D-4315-9F69-E2FE50F0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funzionali</a:t>
            </a:r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ED0FBAA-761B-4470-AC3C-1A3A38165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64248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3D8F53-3DA4-44A9-9370-24721FF7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37C75C-9640-4324-AEA3-9E6C02D8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98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381E17-30D2-48CA-B1E1-3348CA9D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Dichiarativi/logici</a:t>
            </a:r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9BDF1C3B-40DD-45D2-8EAC-6794A3A1E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59909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4C8E0D-B339-482E-A5EE-EEFFA84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48A4F1-F8D7-4076-8A66-2320D073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088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EDE15-DF26-44F3-9CF9-1D66F9B0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4000"/>
              <a:t>scripting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57591CA-513C-408A-8D0D-10419711B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96394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F344F2-F9B1-4C97-8AC1-33203596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744837-5458-4AE1-B5A3-D0E4DF01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88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11559-E9D9-47BC-BFE2-8C7D0CC3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4000"/>
              <a:t>Valutare un linguaggio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D265306-A649-46F2-B8F6-0EDB62BE1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715308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0CC5DCF-5AC2-47B7-851B-9E6AF63D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EFEBED-35DF-4EBF-9371-2730E80A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42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1721C-2C18-4F93-9651-D3B95E91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it-IT"/>
              <a:t>Valutare un linguaggio</a:t>
            </a:r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6E9FDA74-AFA1-48C9-8EB6-C67EAE21D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869646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FDE32E5-C79C-4653-884A-B6239B42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BB0E79-D988-46B3-A8BB-3E76FC34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52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7E570-764E-451A-8B75-FF1AB5FB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it-IT"/>
              <a:t>Valutare un linguaggio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436110-A18F-4051-A35C-BC7FA676B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C882E75-428E-4259-BB5E-B19E3EC4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8CAB1C-BE6A-4DCF-8C2C-6F8C1B3E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18</a:t>
            </a:fld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E18C3B7-6048-4925-9F04-ABEFFB6B7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290399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8497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F50E1-8CB8-48A9-9893-F3350C06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3200"/>
              <a:t>Ranking linguaggi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E4B091-40CA-4CF7-B542-85A8332EF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9E6BF1-0E95-4E46-A05E-C4D2DD75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7AB4B3-49B6-4B5D-97BD-813E483A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19</a:t>
            </a:fld>
            <a:endParaRPr lang="it-IT"/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E6AB4396-523D-4248-949E-CAA841D9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388200"/>
            <a:ext cx="6882269" cy="40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2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07030-A278-452B-B928-FA59CEAC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Cos’è UN LINGUAGGIO DI PROGRAMMAZIONE?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987C843-0E6A-486C-A451-50C2A751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93A2-3ADC-4E55-90E6-96C0921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</a:t>
            </a:fld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FDBC504-BABF-4E88-B3F0-F3F935CF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it-IT" sz="4000" dirty="0"/>
              <a:t>E’ un </a:t>
            </a:r>
            <a:r>
              <a:rPr lang="it-IT" sz="4000" b="1" dirty="0"/>
              <a:t>linguaggio formale </a:t>
            </a:r>
            <a:r>
              <a:rPr lang="it-IT" sz="4000" dirty="0"/>
              <a:t>che specifica un insieme di istruzioni che possono essere usate per produrre dati in output</a:t>
            </a:r>
            <a:endParaRPr lang="en-US" sz="4000" dirty="0"/>
          </a:p>
          <a:p>
            <a:pPr lvl="0"/>
            <a:r>
              <a:rPr lang="it-IT" sz="4000" dirty="0"/>
              <a:t>Utilizzabile per il </a:t>
            </a:r>
            <a:r>
              <a:rPr lang="it-IT" sz="4000" b="1" dirty="0"/>
              <a:t>controllo del comportamento </a:t>
            </a:r>
            <a:r>
              <a:rPr lang="it-IT" sz="4000" dirty="0"/>
              <a:t>di una macchina formale o di una implementazione di essa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21389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E4D355-9003-4330-8A50-BBEFB6FC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3200"/>
              <a:t>Programmi più diffusi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AB2CC5-7D71-4CEE-B271-B6F8CABE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621B91-9083-4F45-A557-F34D869A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79F5FF-5A84-4C97-89CE-C44A6BC1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20</a:t>
            </a:fld>
            <a:endParaRPr lang="it-IT"/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BC4F80C3-A87C-404B-8453-AEDA54F46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83" y="640080"/>
            <a:ext cx="5588101" cy="5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15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134F7-072B-418B-9E81-DDCDD7D8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3200"/>
              <a:t>Tempi esecuzione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8BE82E-83D4-40C1-A084-98E98710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D24876-C52D-479B-AE93-1D00FCBD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5BD1D6-A233-497F-BC2A-233F69F6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21</a:t>
            </a:fld>
            <a:endParaRPr lang="it-IT"/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F8644F00-5E6E-44AC-85A1-95ADBCB54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845094"/>
            <a:ext cx="6882269" cy="31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87001E-C4BB-47E6-AB5D-5D6088F9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Caratteristiche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ECEFBF-8FB8-4CE6-9952-15610117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lvl="0"/>
            <a:r>
              <a:rPr lang="it-IT" sz="4800" dirty="0"/>
              <a:t>Lessico</a:t>
            </a:r>
            <a:endParaRPr lang="en-US" sz="4800" dirty="0"/>
          </a:p>
          <a:p>
            <a:pPr lvl="0"/>
            <a:r>
              <a:rPr lang="it-IT" sz="4800" dirty="0"/>
              <a:t>Sintassi</a:t>
            </a:r>
            <a:endParaRPr lang="en-US" sz="4800" dirty="0"/>
          </a:p>
          <a:p>
            <a:pPr lvl="0"/>
            <a:r>
              <a:rPr lang="it-IT" sz="4800" dirty="0"/>
              <a:t>Semantica</a:t>
            </a:r>
            <a:endParaRPr lang="en-US" sz="4800" dirty="0"/>
          </a:p>
          <a:p>
            <a:pPr lvl="0"/>
            <a:r>
              <a:rPr lang="it-IT" sz="4800" dirty="0"/>
              <a:t>Istruzione</a:t>
            </a:r>
            <a:endParaRPr lang="en-US" sz="480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CB5F32F-CA96-4C3F-A095-6FE877FB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BF9051-59CE-4F2F-9D2E-7D242A73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46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937FCA-F491-4B62-BB7F-D313B0DD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Concetti principali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C4D794-9DD1-4113-9600-E10F0765B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lnSpcReduction="10000"/>
          </a:bodyPr>
          <a:lstStyle/>
          <a:p>
            <a:pPr lvl="0"/>
            <a:r>
              <a:rPr lang="it-IT" sz="3200" dirty="0"/>
              <a:t>Variabile e costante</a:t>
            </a:r>
            <a:endParaRPr lang="en-US" sz="3200" dirty="0"/>
          </a:p>
          <a:p>
            <a:pPr lvl="0"/>
            <a:r>
              <a:rPr lang="it-IT" sz="3200" dirty="0"/>
              <a:t>Espressione</a:t>
            </a:r>
            <a:endParaRPr lang="en-US" sz="3200" dirty="0"/>
          </a:p>
          <a:p>
            <a:pPr lvl="0"/>
            <a:r>
              <a:rPr lang="it-IT" sz="3200" dirty="0"/>
              <a:t>Strutture dati</a:t>
            </a:r>
            <a:endParaRPr lang="en-US" sz="3200" dirty="0"/>
          </a:p>
          <a:p>
            <a:pPr lvl="0"/>
            <a:r>
              <a:rPr lang="it-IT" sz="3200" dirty="0"/>
              <a:t>Strutture di controllo</a:t>
            </a:r>
            <a:endParaRPr lang="en-US" sz="3200" dirty="0"/>
          </a:p>
          <a:p>
            <a:pPr lvl="0"/>
            <a:r>
              <a:rPr lang="it-IT" sz="3200" dirty="0"/>
              <a:t>Sottoprogramma</a:t>
            </a:r>
            <a:endParaRPr lang="en-US" sz="3200" dirty="0"/>
          </a:p>
          <a:p>
            <a:pPr lvl="0"/>
            <a:r>
              <a:rPr lang="it-IT" sz="3200" dirty="0"/>
              <a:t>Input/output</a:t>
            </a:r>
            <a:endParaRPr lang="en-US" sz="3200" dirty="0"/>
          </a:p>
          <a:p>
            <a:pPr lvl="0"/>
            <a:r>
              <a:rPr lang="it-IT" sz="3200" dirty="0"/>
              <a:t>Commenti</a:t>
            </a:r>
            <a:endParaRPr lang="en-US" sz="320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0FA4B5A-BC93-417B-98DA-7372AC5A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B0F33F-FA70-4662-A2ED-4F9FAB71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84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EBCF5-C89D-40A8-8E0D-FE12AD5E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it-IT"/>
              <a:t>Codice sorgente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436110-A18F-4051-A35C-BC7FA676B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340B46-1E43-4B32-9B0E-59A9D0DF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D89781-D924-4BB5-A689-8B8A55A1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5</a:t>
            </a:fld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BBB8E10-7775-44A8-9B3D-9C85BB801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639611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3674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AC7B7-2F7F-429D-BF28-51F79DF3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sz="4000"/>
              <a:t>Codice eseguibile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336648B-4AFE-4700-887D-77F73228B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484694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1F94C1B-9E8E-45F0-99AF-3AF56E9D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F3DDBF-8107-4072-A265-AA2F835D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64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B772C2-1B15-4E7B-ABC6-563C1521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it-IT" sz="6000"/>
              <a:t>compilazione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D4246C8-051A-411B-BC16-6FE06111B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606971"/>
              </p:ext>
            </p:extLst>
          </p:nvPr>
        </p:nvGraphicFramePr>
        <p:xfrm>
          <a:off x="643466" y="633637"/>
          <a:ext cx="10905066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BB4744-B002-41F7-AEF9-715427A7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Alessandro Fuser - Informatica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C81D9F-0E34-4132-B43C-7056A7FE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B9F3-AD86-447B-A771-D3054D37ABA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2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903F72-D0EB-464D-A511-E5C61E27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it-IT"/>
              <a:t>Interpretazione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436110-A18F-4051-A35C-BC7FA676B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72DE59-4AEA-440D-921C-CBE83C6C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B0637-B034-4A98-B5F5-7F5FEDB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 smtClean="0"/>
              <a:pPr>
                <a:spcAft>
                  <a:spcPts val="600"/>
                </a:spcAft>
              </a:pPr>
              <a:t>8</a:t>
            </a:fld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0E08385-B6C3-4CC4-8873-9B12B06328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516000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031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F15AE3-A549-4E9C-A62A-C6256C1EE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89832D-7426-4DC3-9DFD-E3E3BB473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8A7C6-2A60-4720-B4A8-8703EF35E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7EDBCF-4751-4E35-B94F-4D8285E9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268" y="1477131"/>
            <a:ext cx="3816126" cy="3915866"/>
          </a:xfrm>
        </p:spPr>
        <p:txBody>
          <a:bodyPr>
            <a:normAutofit/>
          </a:bodyPr>
          <a:lstStyle/>
          <a:p>
            <a:r>
              <a:rPr lang="it-IT" sz="6000"/>
              <a:t>Classi di linguaggi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9A336F-42B4-43F8-B0F7-77F5CBD1E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33F0F7-6E52-4636-AC18-DF482E3C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Alessandro Fuser - Informatica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D135FD-8E6F-41BE-A892-E623C5BB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A7B9F3-AD86-447B-A771-D3054D37ABA9}" type="slidenum">
              <a:rPr lang="it-IT">
                <a:solidFill>
                  <a:schemeClr val="tx2">
                    <a:lumMod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it-IT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56783D5-B3EB-40D7-9F99-EDFBEFE78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325913"/>
              </p:ext>
            </p:extLst>
          </p:nvPr>
        </p:nvGraphicFramePr>
        <p:xfrm>
          <a:off x="641350" y="1387475"/>
          <a:ext cx="5132388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3212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Legn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719</Words>
  <Application>Microsoft Office PowerPoint</Application>
  <PresentationFormat>Widescreen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Calibri</vt:lpstr>
      <vt:lpstr>Rockwell</vt:lpstr>
      <vt:lpstr>Rockwell Condensed</vt:lpstr>
      <vt:lpstr>Rockwell Extra Bold</vt:lpstr>
      <vt:lpstr>Wingdings</vt:lpstr>
      <vt:lpstr>1_Legno</vt:lpstr>
      <vt:lpstr>Legno</vt:lpstr>
      <vt:lpstr>Linguaggi di programmazione</vt:lpstr>
      <vt:lpstr>Cos’è UN LINGUAGGIO DI PROGRAMMAZIONE?</vt:lpstr>
      <vt:lpstr>Caratteristiche</vt:lpstr>
      <vt:lpstr>Concetti principali</vt:lpstr>
      <vt:lpstr>Codice sorgente</vt:lpstr>
      <vt:lpstr>Codice eseguibile</vt:lpstr>
      <vt:lpstr>compilazione</vt:lpstr>
      <vt:lpstr>Interpretazione</vt:lpstr>
      <vt:lpstr>Classi di linguaggi</vt:lpstr>
      <vt:lpstr>imperativi</vt:lpstr>
      <vt:lpstr>strutturati</vt:lpstr>
      <vt:lpstr>Orientati ad oggetti</vt:lpstr>
      <vt:lpstr>funzionali</vt:lpstr>
      <vt:lpstr>Dichiarativi/logici</vt:lpstr>
      <vt:lpstr>scripting</vt:lpstr>
      <vt:lpstr>Valutare un linguaggio</vt:lpstr>
      <vt:lpstr>Valutare un linguaggio</vt:lpstr>
      <vt:lpstr>Valutare un linguaggio</vt:lpstr>
      <vt:lpstr>Ranking linguaggi</vt:lpstr>
      <vt:lpstr>Programmi più diffusi</vt:lpstr>
      <vt:lpstr>Tempi esecuzione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Linguaggi di programmazione</dc:title>
  <dc:creator>Alessandro Fuser</dc:creator>
  <cp:lastModifiedBy>Alessandro Fuser</cp:lastModifiedBy>
  <cp:revision>11</cp:revision>
  <dcterms:created xsi:type="dcterms:W3CDTF">2018-09-24T13:03:04Z</dcterms:created>
  <dcterms:modified xsi:type="dcterms:W3CDTF">2018-12-27T19:34:21Z</dcterms:modified>
</cp:coreProperties>
</file>