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ECC6D-7760-435B-ACC3-A7FD107112E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5D4542-DC29-4E02-8620-65CAEDC99E39}">
      <dgm:prSet/>
      <dgm:spPr/>
      <dgm:t>
        <a:bodyPr/>
        <a:lstStyle/>
        <a:p>
          <a:r>
            <a:rPr lang="it-IT"/>
            <a:t>Riconoscere e definire un archivio di dati</a:t>
          </a:r>
          <a:endParaRPr lang="en-US"/>
        </a:p>
      </dgm:t>
    </dgm:pt>
    <dgm:pt modelId="{8C3F9B8F-0BCF-4668-A214-960B866B1080}" type="parTrans" cxnId="{B99D9D2D-292E-46E0-975F-654A9476C2E2}">
      <dgm:prSet/>
      <dgm:spPr/>
      <dgm:t>
        <a:bodyPr/>
        <a:lstStyle/>
        <a:p>
          <a:endParaRPr lang="en-US"/>
        </a:p>
      </dgm:t>
    </dgm:pt>
    <dgm:pt modelId="{A005F3C4-5874-4BE7-BA31-1D0D440CBCED}" type="sibTrans" cxnId="{B99D9D2D-292E-46E0-975F-654A9476C2E2}">
      <dgm:prSet/>
      <dgm:spPr/>
      <dgm:t>
        <a:bodyPr/>
        <a:lstStyle/>
        <a:p>
          <a:endParaRPr lang="en-US"/>
        </a:p>
      </dgm:t>
    </dgm:pt>
    <dgm:pt modelId="{5C2731F4-A838-456E-B7AE-1D286ED125E5}">
      <dgm:prSet/>
      <dgm:spPr/>
      <dgm:t>
        <a:bodyPr/>
        <a:lstStyle/>
        <a:p>
          <a:r>
            <a:rPr lang="it-IT"/>
            <a:t>Descrivere gli aspetti fondamentali delle operazioni I/O</a:t>
          </a:r>
          <a:endParaRPr lang="en-US"/>
        </a:p>
      </dgm:t>
    </dgm:pt>
    <dgm:pt modelId="{0213ACD0-A1AA-4D36-B02F-4C701AD98996}" type="parTrans" cxnId="{4BA699A0-19D2-4366-8A3D-5AA7797F485E}">
      <dgm:prSet/>
      <dgm:spPr/>
      <dgm:t>
        <a:bodyPr/>
        <a:lstStyle/>
        <a:p>
          <a:endParaRPr lang="en-US"/>
        </a:p>
      </dgm:t>
    </dgm:pt>
    <dgm:pt modelId="{A930E323-8558-41F0-BA48-C82C5913C30F}" type="sibTrans" cxnId="{4BA699A0-19D2-4366-8A3D-5AA7797F485E}">
      <dgm:prSet/>
      <dgm:spPr/>
      <dgm:t>
        <a:bodyPr/>
        <a:lstStyle/>
        <a:p>
          <a:endParaRPr lang="en-US"/>
        </a:p>
      </dgm:t>
    </dgm:pt>
    <dgm:pt modelId="{76FAC918-C173-48E7-A434-6C25EC16FD74}">
      <dgm:prSet/>
      <dgm:spPr/>
      <dgm:t>
        <a:bodyPr/>
        <a:lstStyle/>
        <a:p>
          <a:r>
            <a:rPr lang="it-IT"/>
            <a:t>Distinguere i tipi di accesso</a:t>
          </a:r>
          <a:endParaRPr lang="en-US"/>
        </a:p>
      </dgm:t>
    </dgm:pt>
    <dgm:pt modelId="{13D427B0-D3A3-44C9-ABEB-ADB36539196A}" type="parTrans" cxnId="{D71F1870-B717-446D-8AF3-3937E8AF9CAB}">
      <dgm:prSet/>
      <dgm:spPr/>
      <dgm:t>
        <a:bodyPr/>
        <a:lstStyle/>
        <a:p>
          <a:endParaRPr lang="en-US"/>
        </a:p>
      </dgm:t>
    </dgm:pt>
    <dgm:pt modelId="{952AF02E-9067-4C73-A8E0-100956935BEB}" type="sibTrans" cxnId="{D71F1870-B717-446D-8AF3-3937E8AF9CAB}">
      <dgm:prSet/>
      <dgm:spPr/>
      <dgm:t>
        <a:bodyPr/>
        <a:lstStyle/>
        <a:p>
          <a:endParaRPr lang="en-US"/>
        </a:p>
      </dgm:t>
    </dgm:pt>
    <dgm:pt modelId="{AB587F65-AC05-4F9E-B572-616F78929122}">
      <dgm:prSet/>
      <dgm:spPr/>
      <dgm:t>
        <a:bodyPr/>
        <a:lstStyle/>
        <a:p>
          <a:r>
            <a:rPr lang="it-IT"/>
            <a:t>Creazione e lettura di un file di testo</a:t>
          </a:r>
          <a:endParaRPr lang="en-US"/>
        </a:p>
      </dgm:t>
    </dgm:pt>
    <dgm:pt modelId="{56FAF1AD-4C14-4218-90FF-8717616379EC}" type="parTrans" cxnId="{840ECDB9-B2F5-447F-9996-784F25CE59AC}">
      <dgm:prSet/>
      <dgm:spPr/>
      <dgm:t>
        <a:bodyPr/>
        <a:lstStyle/>
        <a:p>
          <a:endParaRPr lang="en-US"/>
        </a:p>
      </dgm:t>
    </dgm:pt>
    <dgm:pt modelId="{9372F272-EBB5-42AC-B956-08C127F3F2EC}" type="sibTrans" cxnId="{840ECDB9-B2F5-447F-9996-784F25CE59AC}">
      <dgm:prSet/>
      <dgm:spPr/>
      <dgm:t>
        <a:bodyPr/>
        <a:lstStyle/>
        <a:p>
          <a:endParaRPr lang="en-US"/>
        </a:p>
      </dgm:t>
    </dgm:pt>
    <dgm:pt modelId="{A76790D1-5FE9-42C1-A5A1-3C86BB632189}" type="pres">
      <dgm:prSet presAssocID="{856ECC6D-7760-435B-ACC3-A7FD107112E0}" presName="outerComposite" presStyleCnt="0">
        <dgm:presLayoutVars>
          <dgm:chMax val="5"/>
          <dgm:dir/>
          <dgm:resizeHandles val="exact"/>
        </dgm:presLayoutVars>
      </dgm:prSet>
      <dgm:spPr/>
    </dgm:pt>
    <dgm:pt modelId="{48D26CB7-AD7D-4573-904E-78E2CD452C8F}" type="pres">
      <dgm:prSet presAssocID="{856ECC6D-7760-435B-ACC3-A7FD107112E0}" presName="dummyMaxCanvas" presStyleCnt="0">
        <dgm:presLayoutVars/>
      </dgm:prSet>
      <dgm:spPr/>
    </dgm:pt>
    <dgm:pt modelId="{67B94BB4-08F6-4688-87E5-8F9E1049E4BC}" type="pres">
      <dgm:prSet presAssocID="{856ECC6D-7760-435B-ACC3-A7FD107112E0}" presName="FourNodes_1" presStyleLbl="node1" presStyleIdx="0" presStyleCnt="4">
        <dgm:presLayoutVars>
          <dgm:bulletEnabled val="1"/>
        </dgm:presLayoutVars>
      </dgm:prSet>
      <dgm:spPr/>
    </dgm:pt>
    <dgm:pt modelId="{9F4BD7B6-44CF-491A-B1E6-DC2CB84D85F2}" type="pres">
      <dgm:prSet presAssocID="{856ECC6D-7760-435B-ACC3-A7FD107112E0}" presName="FourNodes_2" presStyleLbl="node1" presStyleIdx="1" presStyleCnt="4">
        <dgm:presLayoutVars>
          <dgm:bulletEnabled val="1"/>
        </dgm:presLayoutVars>
      </dgm:prSet>
      <dgm:spPr/>
    </dgm:pt>
    <dgm:pt modelId="{F0F9BC96-08AD-46E5-BCD6-EDE03A35D22D}" type="pres">
      <dgm:prSet presAssocID="{856ECC6D-7760-435B-ACC3-A7FD107112E0}" presName="FourNodes_3" presStyleLbl="node1" presStyleIdx="2" presStyleCnt="4">
        <dgm:presLayoutVars>
          <dgm:bulletEnabled val="1"/>
        </dgm:presLayoutVars>
      </dgm:prSet>
      <dgm:spPr/>
    </dgm:pt>
    <dgm:pt modelId="{169E0548-DAFF-431A-B3C3-3B7F96737F33}" type="pres">
      <dgm:prSet presAssocID="{856ECC6D-7760-435B-ACC3-A7FD107112E0}" presName="FourNodes_4" presStyleLbl="node1" presStyleIdx="3" presStyleCnt="4">
        <dgm:presLayoutVars>
          <dgm:bulletEnabled val="1"/>
        </dgm:presLayoutVars>
      </dgm:prSet>
      <dgm:spPr/>
    </dgm:pt>
    <dgm:pt modelId="{D53EC1E0-96A8-4AD1-97A7-D7E275929F95}" type="pres">
      <dgm:prSet presAssocID="{856ECC6D-7760-435B-ACC3-A7FD107112E0}" presName="FourConn_1-2" presStyleLbl="fgAccFollowNode1" presStyleIdx="0" presStyleCnt="3">
        <dgm:presLayoutVars>
          <dgm:bulletEnabled val="1"/>
        </dgm:presLayoutVars>
      </dgm:prSet>
      <dgm:spPr/>
    </dgm:pt>
    <dgm:pt modelId="{EA836C3B-92B9-4365-A85D-8A9EC811B70A}" type="pres">
      <dgm:prSet presAssocID="{856ECC6D-7760-435B-ACC3-A7FD107112E0}" presName="FourConn_2-3" presStyleLbl="fgAccFollowNode1" presStyleIdx="1" presStyleCnt="3">
        <dgm:presLayoutVars>
          <dgm:bulletEnabled val="1"/>
        </dgm:presLayoutVars>
      </dgm:prSet>
      <dgm:spPr/>
    </dgm:pt>
    <dgm:pt modelId="{D1AF0001-E0B2-4949-B1E5-2249E8F1E533}" type="pres">
      <dgm:prSet presAssocID="{856ECC6D-7760-435B-ACC3-A7FD107112E0}" presName="FourConn_3-4" presStyleLbl="fgAccFollowNode1" presStyleIdx="2" presStyleCnt="3">
        <dgm:presLayoutVars>
          <dgm:bulletEnabled val="1"/>
        </dgm:presLayoutVars>
      </dgm:prSet>
      <dgm:spPr/>
    </dgm:pt>
    <dgm:pt modelId="{A08D41A6-3676-4FD4-B602-DA72B3B62A69}" type="pres">
      <dgm:prSet presAssocID="{856ECC6D-7760-435B-ACC3-A7FD107112E0}" presName="FourNodes_1_text" presStyleLbl="node1" presStyleIdx="3" presStyleCnt="4">
        <dgm:presLayoutVars>
          <dgm:bulletEnabled val="1"/>
        </dgm:presLayoutVars>
      </dgm:prSet>
      <dgm:spPr/>
    </dgm:pt>
    <dgm:pt modelId="{B7969B56-C6EE-4907-BE1C-F237CE232409}" type="pres">
      <dgm:prSet presAssocID="{856ECC6D-7760-435B-ACC3-A7FD107112E0}" presName="FourNodes_2_text" presStyleLbl="node1" presStyleIdx="3" presStyleCnt="4">
        <dgm:presLayoutVars>
          <dgm:bulletEnabled val="1"/>
        </dgm:presLayoutVars>
      </dgm:prSet>
      <dgm:spPr/>
    </dgm:pt>
    <dgm:pt modelId="{E9DBC44D-A76C-4049-90DC-04874252D2E3}" type="pres">
      <dgm:prSet presAssocID="{856ECC6D-7760-435B-ACC3-A7FD107112E0}" presName="FourNodes_3_text" presStyleLbl="node1" presStyleIdx="3" presStyleCnt="4">
        <dgm:presLayoutVars>
          <dgm:bulletEnabled val="1"/>
        </dgm:presLayoutVars>
      </dgm:prSet>
      <dgm:spPr/>
    </dgm:pt>
    <dgm:pt modelId="{18FEDC82-0BDD-407B-A692-26A9030AE62B}" type="pres">
      <dgm:prSet presAssocID="{856ECC6D-7760-435B-ACC3-A7FD107112E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CB3608-EBBC-4304-AC8F-3A34BAAEBCA7}" type="presOf" srcId="{165D4542-DC29-4E02-8620-65CAEDC99E39}" destId="{67B94BB4-08F6-4688-87E5-8F9E1049E4BC}" srcOrd="0" destOrd="0" presId="urn:microsoft.com/office/officeart/2005/8/layout/vProcess5"/>
    <dgm:cxn modelId="{3705D126-F71E-40CD-8C02-440661392DDF}" type="presOf" srcId="{5C2731F4-A838-456E-B7AE-1D286ED125E5}" destId="{9F4BD7B6-44CF-491A-B1E6-DC2CB84D85F2}" srcOrd="0" destOrd="0" presId="urn:microsoft.com/office/officeart/2005/8/layout/vProcess5"/>
    <dgm:cxn modelId="{B99D9D2D-292E-46E0-975F-654A9476C2E2}" srcId="{856ECC6D-7760-435B-ACC3-A7FD107112E0}" destId="{165D4542-DC29-4E02-8620-65CAEDC99E39}" srcOrd="0" destOrd="0" parTransId="{8C3F9B8F-0BCF-4668-A214-960B866B1080}" sibTransId="{A005F3C4-5874-4BE7-BA31-1D0D440CBCED}"/>
    <dgm:cxn modelId="{8714405C-29CE-4D3B-83ED-4ABC209CA234}" type="presOf" srcId="{76FAC918-C173-48E7-A434-6C25EC16FD74}" destId="{F0F9BC96-08AD-46E5-BCD6-EDE03A35D22D}" srcOrd="0" destOrd="0" presId="urn:microsoft.com/office/officeart/2005/8/layout/vProcess5"/>
    <dgm:cxn modelId="{4DBF204F-1184-4869-8A3A-75F79EC7BC91}" type="presOf" srcId="{5C2731F4-A838-456E-B7AE-1D286ED125E5}" destId="{B7969B56-C6EE-4907-BE1C-F237CE232409}" srcOrd="1" destOrd="0" presId="urn:microsoft.com/office/officeart/2005/8/layout/vProcess5"/>
    <dgm:cxn modelId="{D71F1870-B717-446D-8AF3-3937E8AF9CAB}" srcId="{856ECC6D-7760-435B-ACC3-A7FD107112E0}" destId="{76FAC918-C173-48E7-A434-6C25EC16FD74}" srcOrd="2" destOrd="0" parTransId="{13D427B0-D3A3-44C9-ABEB-ADB36539196A}" sibTransId="{952AF02E-9067-4C73-A8E0-100956935BEB}"/>
    <dgm:cxn modelId="{D962DE51-1FCE-4310-A869-D8D741F065E1}" type="presOf" srcId="{A930E323-8558-41F0-BA48-C82C5913C30F}" destId="{EA836C3B-92B9-4365-A85D-8A9EC811B70A}" srcOrd="0" destOrd="0" presId="urn:microsoft.com/office/officeart/2005/8/layout/vProcess5"/>
    <dgm:cxn modelId="{9A7B8952-E7EF-4DE9-8698-976B9587ED10}" type="presOf" srcId="{76FAC918-C173-48E7-A434-6C25EC16FD74}" destId="{E9DBC44D-A76C-4049-90DC-04874252D2E3}" srcOrd="1" destOrd="0" presId="urn:microsoft.com/office/officeart/2005/8/layout/vProcess5"/>
    <dgm:cxn modelId="{1EFE0576-CA75-44F2-891D-A8974D28322C}" type="presOf" srcId="{952AF02E-9067-4C73-A8E0-100956935BEB}" destId="{D1AF0001-E0B2-4949-B1E5-2249E8F1E533}" srcOrd="0" destOrd="0" presId="urn:microsoft.com/office/officeart/2005/8/layout/vProcess5"/>
    <dgm:cxn modelId="{4BA699A0-19D2-4366-8A3D-5AA7797F485E}" srcId="{856ECC6D-7760-435B-ACC3-A7FD107112E0}" destId="{5C2731F4-A838-456E-B7AE-1D286ED125E5}" srcOrd="1" destOrd="0" parTransId="{0213ACD0-A1AA-4D36-B02F-4C701AD98996}" sibTransId="{A930E323-8558-41F0-BA48-C82C5913C30F}"/>
    <dgm:cxn modelId="{1BF36AAE-C227-4A2E-BEA3-A5255789006F}" type="presOf" srcId="{AB587F65-AC05-4F9E-B572-616F78929122}" destId="{18FEDC82-0BDD-407B-A692-26A9030AE62B}" srcOrd="1" destOrd="0" presId="urn:microsoft.com/office/officeart/2005/8/layout/vProcess5"/>
    <dgm:cxn modelId="{5010FBB4-1802-4187-AF53-563C0CACBF71}" type="presOf" srcId="{856ECC6D-7760-435B-ACC3-A7FD107112E0}" destId="{A76790D1-5FE9-42C1-A5A1-3C86BB632189}" srcOrd="0" destOrd="0" presId="urn:microsoft.com/office/officeart/2005/8/layout/vProcess5"/>
    <dgm:cxn modelId="{6CB248B7-68E9-41EB-98FE-C97D2AA508EF}" type="presOf" srcId="{A005F3C4-5874-4BE7-BA31-1D0D440CBCED}" destId="{D53EC1E0-96A8-4AD1-97A7-D7E275929F95}" srcOrd="0" destOrd="0" presId="urn:microsoft.com/office/officeart/2005/8/layout/vProcess5"/>
    <dgm:cxn modelId="{840ECDB9-B2F5-447F-9996-784F25CE59AC}" srcId="{856ECC6D-7760-435B-ACC3-A7FD107112E0}" destId="{AB587F65-AC05-4F9E-B572-616F78929122}" srcOrd="3" destOrd="0" parTransId="{56FAF1AD-4C14-4218-90FF-8717616379EC}" sibTransId="{9372F272-EBB5-42AC-B956-08C127F3F2EC}"/>
    <dgm:cxn modelId="{290DB5E6-43D3-4E72-8082-2889EAD0EDCF}" type="presOf" srcId="{165D4542-DC29-4E02-8620-65CAEDC99E39}" destId="{A08D41A6-3676-4FD4-B602-DA72B3B62A69}" srcOrd="1" destOrd="0" presId="urn:microsoft.com/office/officeart/2005/8/layout/vProcess5"/>
    <dgm:cxn modelId="{288268FA-8214-4569-A62B-AC4E8BDF355D}" type="presOf" srcId="{AB587F65-AC05-4F9E-B572-616F78929122}" destId="{169E0548-DAFF-431A-B3C3-3B7F96737F33}" srcOrd="0" destOrd="0" presId="urn:microsoft.com/office/officeart/2005/8/layout/vProcess5"/>
    <dgm:cxn modelId="{A6C375F1-022A-43A1-BBD0-BA1C80D04BF8}" type="presParOf" srcId="{A76790D1-5FE9-42C1-A5A1-3C86BB632189}" destId="{48D26CB7-AD7D-4573-904E-78E2CD452C8F}" srcOrd="0" destOrd="0" presId="urn:microsoft.com/office/officeart/2005/8/layout/vProcess5"/>
    <dgm:cxn modelId="{BE0BD9E7-5E74-47A7-96FC-9B42D2569E61}" type="presParOf" srcId="{A76790D1-5FE9-42C1-A5A1-3C86BB632189}" destId="{67B94BB4-08F6-4688-87E5-8F9E1049E4BC}" srcOrd="1" destOrd="0" presId="urn:microsoft.com/office/officeart/2005/8/layout/vProcess5"/>
    <dgm:cxn modelId="{36CE367F-E72F-459C-A343-8123A5660711}" type="presParOf" srcId="{A76790D1-5FE9-42C1-A5A1-3C86BB632189}" destId="{9F4BD7B6-44CF-491A-B1E6-DC2CB84D85F2}" srcOrd="2" destOrd="0" presId="urn:microsoft.com/office/officeart/2005/8/layout/vProcess5"/>
    <dgm:cxn modelId="{CE1D8F5A-B576-4970-B83A-D04F0FD1C0DA}" type="presParOf" srcId="{A76790D1-5FE9-42C1-A5A1-3C86BB632189}" destId="{F0F9BC96-08AD-46E5-BCD6-EDE03A35D22D}" srcOrd="3" destOrd="0" presId="urn:microsoft.com/office/officeart/2005/8/layout/vProcess5"/>
    <dgm:cxn modelId="{2EA88F59-6C4E-4489-B0A7-851119A8B07D}" type="presParOf" srcId="{A76790D1-5FE9-42C1-A5A1-3C86BB632189}" destId="{169E0548-DAFF-431A-B3C3-3B7F96737F33}" srcOrd="4" destOrd="0" presId="urn:microsoft.com/office/officeart/2005/8/layout/vProcess5"/>
    <dgm:cxn modelId="{1BBB499C-A860-4E30-AE45-1F4C60024F2D}" type="presParOf" srcId="{A76790D1-5FE9-42C1-A5A1-3C86BB632189}" destId="{D53EC1E0-96A8-4AD1-97A7-D7E275929F95}" srcOrd="5" destOrd="0" presId="urn:microsoft.com/office/officeart/2005/8/layout/vProcess5"/>
    <dgm:cxn modelId="{58E05304-D0CD-4627-AD89-F676F8280FDD}" type="presParOf" srcId="{A76790D1-5FE9-42C1-A5A1-3C86BB632189}" destId="{EA836C3B-92B9-4365-A85D-8A9EC811B70A}" srcOrd="6" destOrd="0" presId="urn:microsoft.com/office/officeart/2005/8/layout/vProcess5"/>
    <dgm:cxn modelId="{7847AE61-1692-4004-86E2-6554FBAB4014}" type="presParOf" srcId="{A76790D1-5FE9-42C1-A5A1-3C86BB632189}" destId="{D1AF0001-E0B2-4949-B1E5-2249E8F1E533}" srcOrd="7" destOrd="0" presId="urn:microsoft.com/office/officeart/2005/8/layout/vProcess5"/>
    <dgm:cxn modelId="{5089E487-1F88-4472-81DE-78E94E882B09}" type="presParOf" srcId="{A76790D1-5FE9-42C1-A5A1-3C86BB632189}" destId="{A08D41A6-3676-4FD4-B602-DA72B3B62A69}" srcOrd="8" destOrd="0" presId="urn:microsoft.com/office/officeart/2005/8/layout/vProcess5"/>
    <dgm:cxn modelId="{78BFDE1C-59BA-418C-B8E3-B665AC37A6F7}" type="presParOf" srcId="{A76790D1-5FE9-42C1-A5A1-3C86BB632189}" destId="{B7969B56-C6EE-4907-BE1C-F237CE232409}" srcOrd="9" destOrd="0" presId="urn:microsoft.com/office/officeart/2005/8/layout/vProcess5"/>
    <dgm:cxn modelId="{79031F67-15AB-41CA-A783-27E76A2B5FD2}" type="presParOf" srcId="{A76790D1-5FE9-42C1-A5A1-3C86BB632189}" destId="{E9DBC44D-A76C-4049-90DC-04874252D2E3}" srcOrd="10" destOrd="0" presId="urn:microsoft.com/office/officeart/2005/8/layout/vProcess5"/>
    <dgm:cxn modelId="{4F63B4D3-1011-4A79-A297-440DCBB1DB27}" type="presParOf" srcId="{A76790D1-5FE9-42C1-A5A1-3C86BB632189}" destId="{18FEDC82-0BDD-407B-A692-26A9030AE62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258A40-4C91-443F-9472-086A983BA0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42CDC96-9177-47C6-B15B-96CA2BE37196}">
      <dgm:prSet/>
      <dgm:spPr/>
      <dgm:t>
        <a:bodyPr/>
        <a:lstStyle/>
        <a:p>
          <a:r>
            <a:rPr lang="it-IT"/>
            <a:t>ifstream in;</a:t>
          </a:r>
        </a:p>
      </dgm:t>
    </dgm:pt>
    <dgm:pt modelId="{DCFA94EF-6ABC-47E3-BB8A-69E935A9F069}" type="parTrans" cxnId="{087F2212-93AA-4CA0-8327-C9B045349E5D}">
      <dgm:prSet/>
      <dgm:spPr/>
      <dgm:t>
        <a:bodyPr/>
        <a:lstStyle/>
        <a:p>
          <a:endParaRPr lang="it-IT"/>
        </a:p>
      </dgm:t>
    </dgm:pt>
    <dgm:pt modelId="{6A450993-E7B3-4BBB-97CF-0CBB31BB0190}" type="sibTrans" cxnId="{087F2212-93AA-4CA0-8327-C9B045349E5D}">
      <dgm:prSet/>
      <dgm:spPr/>
      <dgm:t>
        <a:bodyPr/>
        <a:lstStyle/>
        <a:p>
          <a:endParaRPr lang="it-IT"/>
        </a:p>
      </dgm:t>
    </dgm:pt>
    <dgm:pt modelId="{07952CDA-4FF0-4E74-89FD-C321C24420CB}" type="pres">
      <dgm:prSet presAssocID="{0E258A40-4C91-443F-9472-086A983BA02C}" presName="linear" presStyleCnt="0">
        <dgm:presLayoutVars>
          <dgm:animLvl val="lvl"/>
          <dgm:resizeHandles val="exact"/>
        </dgm:presLayoutVars>
      </dgm:prSet>
      <dgm:spPr/>
    </dgm:pt>
    <dgm:pt modelId="{483258C6-9777-495B-8023-E18C434B28C3}" type="pres">
      <dgm:prSet presAssocID="{742CDC96-9177-47C6-B15B-96CA2BE3719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87F2212-93AA-4CA0-8327-C9B045349E5D}" srcId="{0E258A40-4C91-443F-9472-086A983BA02C}" destId="{742CDC96-9177-47C6-B15B-96CA2BE37196}" srcOrd="0" destOrd="0" parTransId="{DCFA94EF-6ABC-47E3-BB8A-69E935A9F069}" sibTransId="{6A450993-E7B3-4BBB-97CF-0CBB31BB0190}"/>
    <dgm:cxn modelId="{0AD5FEB2-BEAF-4974-AD2B-1A9238E0F508}" type="presOf" srcId="{0E258A40-4C91-443F-9472-086A983BA02C}" destId="{07952CDA-4FF0-4E74-89FD-C321C24420CB}" srcOrd="0" destOrd="0" presId="urn:microsoft.com/office/officeart/2005/8/layout/vList2"/>
    <dgm:cxn modelId="{B8F5F6E9-4E03-41E5-B359-DF31E0FAB541}" type="presOf" srcId="{742CDC96-9177-47C6-B15B-96CA2BE37196}" destId="{483258C6-9777-495B-8023-E18C434B28C3}" srcOrd="0" destOrd="0" presId="urn:microsoft.com/office/officeart/2005/8/layout/vList2"/>
    <dgm:cxn modelId="{8778CBAD-9E70-4BE4-910A-A9F10BC1AB3C}" type="presParOf" srcId="{07952CDA-4FF0-4E74-89FD-C321C24420CB}" destId="{483258C6-9777-495B-8023-E18C434B28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429A63-1800-48AD-A936-DC6740CA14D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AE60EB3E-99D7-46B5-BFAC-92884E1D111A}">
      <dgm:prSet/>
      <dgm:spPr/>
      <dgm:t>
        <a:bodyPr/>
        <a:lstStyle/>
        <a:p>
          <a:r>
            <a:rPr lang="it-IT"/>
            <a:t>ofstream out;</a:t>
          </a:r>
        </a:p>
      </dgm:t>
    </dgm:pt>
    <dgm:pt modelId="{A8C29EF5-C612-4725-BA7E-489178FDDE30}" type="parTrans" cxnId="{B9C5A1DB-4EC9-4191-9D2D-6A075A035584}">
      <dgm:prSet/>
      <dgm:spPr/>
      <dgm:t>
        <a:bodyPr/>
        <a:lstStyle/>
        <a:p>
          <a:endParaRPr lang="it-IT"/>
        </a:p>
      </dgm:t>
    </dgm:pt>
    <dgm:pt modelId="{1BE097A9-E15F-4C47-8349-FC86D6D0CE18}" type="sibTrans" cxnId="{B9C5A1DB-4EC9-4191-9D2D-6A075A035584}">
      <dgm:prSet/>
      <dgm:spPr/>
      <dgm:t>
        <a:bodyPr/>
        <a:lstStyle/>
        <a:p>
          <a:endParaRPr lang="it-IT"/>
        </a:p>
      </dgm:t>
    </dgm:pt>
    <dgm:pt modelId="{4B08EE93-5315-4865-AA25-C330C4AB01EF}" type="pres">
      <dgm:prSet presAssocID="{7C429A63-1800-48AD-A936-DC6740CA14D3}" presName="linear" presStyleCnt="0">
        <dgm:presLayoutVars>
          <dgm:animLvl val="lvl"/>
          <dgm:resizeHandles val="exact"/>
        </dgm:presLayoutVars>
      </dgm:prSet>
      <dgm:spPr/>
    </dgm:pt>
    <dgm:pt modelId="{97C1F4A6-6701-4D07-941F-11D80F4EB9B5}" type="pres">
      <dgm:prSet presAssocID="{AE60EB3E-99D7-46B5-BFAC-92884E1D111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450A238-07C8-4AFC-88AC-876E92BAFC7B}" type="presOf" srcId="{7C429A63-1800-48AD-A936-DC6740CA14D3}" destId="{4B08EE93-5315-4865-AA25-C330C4AB01EF}" srcOrd="0" destOrd="0" presId="urn:microsoft.com/office/officeart/2005/8/layout/vList2"/>
    <dgm:cxn modelId="{78A9537A-BDCD-468A-A9A9-2003B740B52A}" type="presOf" srcId="{AE60EB3E-99D7-46B5-BFAC-92884E1D111A}" destId="{97C1F4A6-6701-4D07-941F-11D80F4EB9B5}" srcOrd="0" destOrd="0" presId="urn:microsoft.com/office/officeart/2005/8/layout/vList2"/>
    <dgm:cxn modelId="{B9C5A1DB-4EC9-4191-9D2D-6A075A035584}" srcId="{7C429A63-1800-48AD-A936-DC6740CA14D3}" destId="{AE60EB3E-99D7-46B5-BFAC-92884E1D111A}" srcOrd="0" destOrd="0" parTransId="{A8C29EF5-C612-4725-BA7E-489178FDDE30}" sibTransId="{1BE097A9-E15F-4C47-8349-FC86D6D0CE18}"/>
    <dgm:cxn modelId="{E0050F6D-3D2D-4542-BE20-F86F4229664C}" type="presParOf" srcId="{4B08EE93-5315-4865-AA25-C330C4AB01EF}" destId="{97C1F4A6-6701-4D07-941F-11D80F4EB9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47E0E-0E0E-49E9-B266-22EFCCD805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2A9488-A5E4-4864-B3E0-B2EB162A2C6B}">
      <dgm:prSet/>
      <dgm:spPr/>
      <dgm:t>
        <a:bodyPr/>
        <a:lstStyle/>
        <a:p>
          <a:r>
            <a:rPr lang="it-IT"/>
            <a:t>Definizione di archivio e record</a:t>
          </a:r>
          <a:endParaRPr lang="en-US"/>
        </a:p>
      </dgm:t>
    </dgm:pt>
    <dgm:pt modelId="{E02DAAAB-0605-4CD2-9CCA-D3FA269CBB05}" type="parTrans" cxnId="{0CFD03FA-7412-42A1-804A-2AD365A2DEA9}">
      <dgm:prSet/>
      <dgm:spPr/>
      <dgm:t>
        <a:bodyPr/>
        <a:lstStyle/>
        <a:p>
          <a:endParaRPr lang="en-US"/>
        </a:p>
      </dgm:t>
    </dgm:pt>
    <dgm:pt modelId="{BABD414F-A306-4A27-B025-FEAAB908BC90}" type="sibTrans" cxnId="{0CFD03FA-7412-42A1-804A-2AD365A2DEA9}">
      <dgm:prSet/>
      <dgm:spPr/>
      <dgm:t>
        <a:bodyPr/>
        <a:lstStyle/>
        <a:p>
          <a:endParaRPr lang="en-US"/>
        </a:p>
      </dgm:t>
    </dgm:pt>
    <dgm:pt modelId="{C44DEA68-1BF2-4EDA-A22A-C3F7BB66016C}">
      <dgm:prSet/>
      <dgm:spPr/>
      <dgm:t>
        <a:bodyPr/>
        <a:lstStyle/>
        <a:p>
          <a:r>
            <a:rPr lang="it-IT"/>
            <a:t>Tipi di archivio e record</a:t>
          </a:r>
          <a:endParaRPr lang="en-US"/>
        </a:p>
      </dgm:t>
    </dgm:pt>
    <dgm:pt modelId="{A1C76541-1207-4C8F-9D17-4F27C73DEF33}" type="parTrans" cxnId="{FE1F4635-C0C3-4311-A1BC-9410302F248B}">
      <dgm:prSet/>
      <dgm:spPr/>
      <dgm:t>
        <a:bodyPr/>
        <a:lstStyle/>
        <a:p>
          <a:endParaRPr lang="en-US"/>
        </a:p>
      </dgm:t>
    </dgm:pt>
    <dgm:pt modelId="{C4685DAF-F9CA-4315-8B95-FF7A7A16B334}" type="sibTrans" cxnId="{FE1F4635-C0C3-4311-A1BC-9410302F248B}">
      <dgm:prSet/>
      <dgm:spPr/>
      <dgm:t>
        <a:bodyPr/>
        <a:lstStyle/>
        <a:p>
          <a:endParaRPr lang="en-US"/>
        </a:p>
      </dgm:t>
    </dgm:pt>
    <dgm:pt modelId="{A2556A5D-8896-4169-A8C3-A746D7FCABEC}">
      <dgm:prSet/>
      <dgm:spPr/>
      <dgm:t>
        <a:bodyPr/>
        <a:lstStyle/>
        <a:p>
          <a:r>
            <a:rPr lang="it-IT"/>
            <a:t>Operazioni fondamentali sugli archivi</a:t>
          </a:r>
          <a:endParaRPr lang="en-US"/>
        </a:p>
      </dgm:t>
    </dgm:pt>
    <dgm:pt modelId="{AD65C6D8-9C82-45DD-AE29-582953BA023B}" type="parTrans" cxnId="{27AD0067-3574-4F61-9449-11468F420681}">
      <dgm:prSet/>
      <dgm:spPr/>
      <dgm:t>
        <a:bodyPr/>
        <a:lstStyle/>
        <a:p>
          <a:endParaRPr lang="en-US"/>
        </a:p>
      </dgm:t>
    </dgm:pt>
    <dgm:pt modelId="{636EBD48-BB5E-483A-9DB5-786815BF5814}" type="sibTrans" cxnId="{27AD0067-3574-4F61-9449-11468F420681}">
      <dgm:prSet/>
      <dgm:spPr/>
      <dgm:t>
        <a:bodyPr/>
        <a:lstStyle/>
        <a:p>
          <a:endParaRPr lang="en-US"/>
        </a:p>
      </dgm:t>
    </dgm:pt>
    <dgm:pt modelId="{28CEEAC0-86E4-40E7-A536-801D42FEC299}">
      <dgm:prSet/>
      <dgm:spPr/>
      <dgm:t>
        <a:bodyPr/>
        <a:lstStyle/>
        <a:p>
          <a:r>
            <a:rPr lang="it-IT"/>
            <a:t>Istruzione di creazione e lettura di un file</a:t>
          </a:r>
          <a:endParaRPr lang="en-US"/>
        </a:p>
      </dgm:t>
    </dgm:pt>
    <dgm:pt modelId="{FB34598B-7C15-41AC-800B-39FD9218CB14}" type="parTrans" cxnId="{43DF75FD-15ED-46D7-B127-E275709C579C}">
      <dgm:prSet/>
      <dgm:spPr/>
      <dgm:t>
        <a:bodyPr/>
        <a:lstStyle/>
        <a:p>
          <a:endParaRPr lang="en-US"/>
        </a:p>
      </dgm:t>
    </dgm:pt>
    <dgm:pt modelId="{1878B32C-4C15-4442-A60F-A3F07D7257E2}" type="sibTrans" cxnId="{43DF75FD-15ED-46D7-B127-E275709C579C}">
      <dgm:prSet/>
      <dgm:spPr/>
      <dgm:t>
        <a:bodyPr/>
        <a:lstStyle/>
        <a:p>
          <a:endParaRPr lang="en-US"/>
        </a:p>
      </dgm:t>
    </dgm:pt>
    <dgm:pt modelId="{ECF84D9B-F648-4FF6-BBF7-487545F0A543}" type="pres">
      <dgm:prSet presAssocID="{8A947E0E-0E0E-49E9-B266-22EFCCD80548}" presName="linear" presStyleCnt="0">
        <dgm:presLayoutVars>
          <dgm:animLvl val="lvl"/>
          <dgm:resizeHandles val="exact"/>
        </dgm:presLayoutVars>
      </dgm:prSet>
      <dgm:spPr/>
    </dgm:pt>
    <dgm:pt modelId="{D63DBA62-19D0-497D-BE9E-79C25EAC2D18}" type="pres">
      <dgm:prSet presAssocID="{FC2A9488-A5E4-4864-B3E0-B2EB162A2C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17A31B-8BA7-4061-A072-4B5954F5CC7A}" type="pres">
      <dgm:prSet presAssocID="{BABD414F-A306-4A27-B025-FEAAB908BC90}" presName="spacer" presStyleCnt="0"/>
      <dgm:spPr/>
    </dgm:pt>
    <dgm:pt modelId="{F65FCA34-6015-43AA-830A-3423BD78F7C2}" type="pres">
      <dgm:prSet presAssocID="{C44DEA68-1BF2-4EDA-A22A-C3F7BB6601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569279-DFD0-4D25-813D-AE1C1F3AE2A0}" type="pres">
      <dgm:prSet presAssocID="{C4685DAF-F9CA-4315-8B95-FF7A7A16B334}" presName="spacer" presStyleCnt="0"/>
      <dgm:spPr/>
    </dgm:pt>
    <dgm:pt modelId="{56566DA2-A9F9-450E-A3C5-DC0F3E4A93CA}" type="pres">
      <dgm:prSet presAssocID="{A2556A5D-8896-4169-A8C3-A746D7FCAB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856D5E-C5C4-435A-80A3-425F029231B3}" type="pres">
      <dgm:prSet presAssocID="{636EBD48-BB5E-483A-9DB5-786815BF5814}" presName="spacer" presStyleCnt="0"/>
      <dgm:spPr/>
    </dgm:pt>
    <dgm:pt modelId="{70C1A523-B9EA-4FEC-92AE-66D11A3A25E4}" type="pres">
      <dgm:prSet presAssocID="{28CEEAC0-86E4-40E7-A536-801D42FEC29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1F4635-C0C3-4311-A1BC-9410302F248B}" srcId="{8A947E0E-0E0E-49E9-B266-22EFCCD80548}" destId="{C44DEA68-1BF2-4EDA-A22A-C3F7BB66016C}" srcOrd="1" destOrd="0" parTransId="{A1C76541-1207-4C8F-9D17-4F27C73DEF33}" sibTransId="{C4685DAF-F9CA-4315-8B95-FF7A7A16B334}"/>
    <dgm:cxn modelId="{A37E9140-D9A6-4749-8B64-7D898BC204AB}" type="presOf" srcId="{28CEEAC0-86E4-40E7-A536-801D42FEC299}" destId="{70C1A523-B9EA-4FEC-92AE-66D11A3A25E4}" srcOrd="0" destOrd="0" presId="urn:microsoft.com/office/officeart/2005/8/layout/vList2"/>
    <dgm:cxn modelId="{D6136763-8C03-469F-B676-190BA04A6284}" type="presOf" srcId="{8A947E0E-0E0E-49E9-B266-22EFCCD80548}" destId="{ECF84D9B-F648-4FF6-BBF7-487545F0A543}" srcOrd="0" destOrd="0" presId="urn:microsoft.com/office/officeart/2005/8/layout/vList2"/>
    <dgm:cxn modelId="{27AD0067-3574-4F61-9449-11468F420681}" srcId="{8A947E0E-0E0E-49E9-B266-22EFCCD80548}" destId="{A2556A5D-8896-4169-A8C3-A746D7FCABEC}" srcOrd="2" destOrd="0" parTransId="{AD65C6D8-9C82-45DD-AE29-582953BA023B}" sibTransId="{636EBD48-BB5E-483A-9DB5-786815BF5814}"/>
    <dgm:cxn modelId="{DB135574-4331-4FC1-9466-217FA157B6B4}" type="presOf" srcId="{A2556A5D-8896-4169-A8C3-A746D7FCABEC}" destId="{56566DA2-A9F9-450E-A3C5-DC0F3E4A93CA}" srcOrd="0" destOrd="0" presId="urn:microsoft.com/office/officeart/2005/8/layout/vList2"/>
    <dgm:cxn modelId="{69F6287D-6C80-4E9B-B3B6-70BB88B4B93D}" type="presOf" srcId="{FC2A9488-A5E4-4864-B3E0-B2EB162A2C6B}" destId="{D63DBA62-19D0-497D-BE9E-79C25EAC2D18}" srcOrd="0" destOrd="0" presId="urn:microsoft.com/office/officeart/2005/8/layout/vList2"/>
    <dgm:cxn modelId="{DE03B58F-013F-4435-BD90-13793E3AD64C}" type="presOf" srcId="{C44DEA68-1BF2-4EDA-A22A-C3F7BB66016C}" destId="{F65FCA34-6015-43AA-830A-3423BD78F7C2}" srcOrd="0" destOrd="0" presId="urn:microsoft.com/office/officeart/2005/8/layout/vList2"/>
    <dgm:cxn modelId="{0CFD03FA-7412-42A1-804A-2AD365A2DEA9}" srcId="{8A947E0E-0E0E-49E9-B266-22EFCCD80548}" destId="{FC2A9488-A5E4-4864-B3E0-B2EB162A2C6B}" srcOrd="0" destOrd="0" parTransId="{E02DAAAB-0605-4CD2-9CCA-D3FA269CBB05}" sibTransId="{BABD414F-A306-4A27-B025-FEAAB908BC90}"/>
    <dgm:cxn modelId="{43DF75FD-15ED-46D7-B127-E275709C579C}" srcId="{8A947E0E-0E0E-49E9-B266-22EFCCD80548}" destId="{28CEEAC0-86E4-40E7-A536-801D42FEC299}" srcOrd="3" destOrd="0" parTransId="{FB34598B-7C15-41AC-800B-39FD9218CB14}" sibTransId="{1878B32C-4C15-4442-A60F-A3F07D7257E2}"/>
    <dgm:cxn modelId="{6848F10B-4B97-420B-A496-F73B6081E770}" type="presParOf" srcId="{ECF84D9B-F648-4FF6-BBF7-487545F0A543}" destId="{D63DBA62-19D0-497D-BE9E-79C25EAC2D18}" srcOrd="0" destOrd="0" presId="urn:microsoft.com/office/officeart/2005/8/layout/vList2"/>
    <dgm:cxn modelId="{FC43DDBE-F1A3-4FFB-80DC-A2EBD131CA7D}" type="presParOf" srcId="{ECF84D9B-F648-4FF6-BBF7-487545F0A543}" destId="{C617A31B-8BA7-4061-A072-4B5954F5CC7A}" srcOrd="1" destOrd="0" presId="urn:microsoft.com/office/officeart/2005/8/layout/vList2"/>
    <dgm:cxn modelId="{CB842C88-2A59-4C0B-818A-94CBB4093474}" type="presParOf" srcId="{ECF84D9B-F648-4FF6-BBF7-487545F0A543}" destId="{F65FCA34-6015-43AA-830A-3423BD78F7C2}" srcOrd="2" destOrd="0" presId="urn:microsoft.com/office/officeart/2005/8/layout/vList2"/>
    <dgm:cxn modelId="{A5142836-A22E-408D-B925-958A436A5EA7}" type="presParOf" srcId="{ECF84D9B-F648-4FF6-BBF7-487545F0A543}" destId="{8C569279-DFD0-4D25-813D-AE1C1F3AE2A0}" srcOrd="3" destOrd="0" presId="urn:microsoft.com/office/officeart/2005/8/layout/vList2"/>
    <dgm:cxn modelId="{2CDFDA53-6A19-4216-8DFE-F19FE9020FC8}" type="presParOf" srcId="{ECF84D9B-F648-4FF6-BBF7-487545F0A543}" destId="{56566DA2-A9F9-450E-A3C5-DC0F3E4A93CA}" srcOrd="4" destOrd="0" presId="urn:microsoft.com/office/officeart/2005/8/layout/vList2"/>
    <dgm:cxn modelId="{3AD6A47B-2B8A-4D58-974E-91D6BF8CB969}" type="presParOf" srcId="{ECF84D9B-F648-4FF6-BBF7-487545F0A543}" destId="{D2856D5E-C5C4-435A-80A3-425F029231B3}" srcOrd="5" destOrd="0" presId="urn:microsoft.com/office/officeart/2005/8/layout/vList2"/>
    <dgm:cxn modelId="{3855B3D7-71F2-46A5-A2AB-8593CFD1F789}" type="presParOf" srcId="{ECF84D9B-F648-4FF6-BBF7-487545F0A543}" destId="{70C1A523-B9EA-4FEC-92AE-66D11A3A25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839CEC-EAD3-471D-A02E-77469E53E53A}" type="doc">
      <dgm:prSet loTypeId="urn:microsoft.com/office/officeart/2005/8/layout/process1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EB1F2897-4FC6-40E8-B771-C044DC541FF8}">
      <dgm:prSet/>
      <dgm:spPr/>
      <dgm:t>
        <a:bodyPr/>
        <a:lstStyle/>
        <a:p>
          <a:r>
            <a:rPr lang="it-IT"/>
            <a:t>Insieme dei dati che vengono salvati su un supporto</a:t>
          </a:r>
        </a:p>
      </dgm:t>
    </dgm:pt>
    <dgm:pt modelId="{E0BC8527-479C-492E-85E5-C5DC3338B209}" type="parTrans" cxnId="{E154E7C4-6863-4B14-9F50-46E7C5F5B304}">
      <dgm:prSet/>
      <dgm:spPr/>
      <dgm:t>
        <a:bodyPr/>
        <a:lstStyle/>
        <a:p>
          <a:endParaRPr lang="it-IT"/>
        </a:p>
      </dgm:t>
    </dgm:pt>
    <dgm:pt modelId="{374F0B90-9E64-46FB-B2F9-FCE69774A819}" type="sibTrans" cxnId="{E154E7C4-6863-4B14-9F50-46E7C5F5B304}">
      <dgm:prSet/>
      <dgm:spPr/>
      <dgm:t>
        <a:bodyPr/>
        <a:lstStyle/>
        <a:p>
          <a:endParaRPr lang="it-IT"/>
        </a:p>
      </dgm:t>
    </dgm:pt>
    <dgm:pt modelId="{A57217A7-CFDE-43E5-89ED-5C310B91D8E9}" type="pres">
      <dgm:prSet presAssocID="{8A839CEC-EAD3-471D-A02E-77469E53E53A}" presName="Name0" presStyleCnt="0">
        <dgm:presLayoutVars>
          <dgm:dir/>
          <dgm:resizeHandles val="exact"/>
        </dgm:presLayoutVars>
      </dgm:prSet>
      <dgm:spPr/>
    </dgm:pt>
    <dgm:pt modelId="{780636B9-06BF-423F-8219-BC39C35327D2}" type="pres">
      <dgm:prSet presAssocID="{EB1F2897-4FC6-40E8-B771-C044DC541FF8}" presName="node" presStyleLbl="node1" presStyleIdx="0" presStyleCnt="1">
        <dgm:presLayoutVars>
          <dgm:bulletEnabled val="1"/>
        </dgm:presLayoutVars>
      </dgm:prSet>
      <dgm:spPr/>
    </dgm:pt>
  </dgm:ptLst>
  <dgm:cxnLst>
    <dgm:cxn modelId="{F298055C-13B0-4EE0-951B-B971AA0FD8B4}" type="presOf" srcId="{EB1F2897-4FC6-40E8-B771-C044DC541FF8}" destId="{780636B9-06BF-423F-8219-BC39C35327D2}" srcOrd="0" destOrd="0" presId="urn:microsoft.com/office/officeart/2005/8/layout/process1"/>
    <dgm:cxn modelId="{E154E7C4-6863-4B14-9F50-46E7C5F5B304}" srcId="{8A839CEC-EAD3-471D-A02E-77469E53E53A}" destId="{EB1F2897-4FC6-40E8-B771-C044DC541FF8}" srcOrd="0" destOrd="0" parTransId="{E0BC8527-479C-492E-85E5-C5DC3338B209}" sibTransId="{374F0B90-9E64-46FB-B2F9-FCE69774A819}"/>
    <dgm:cxn modelId="{B56537D5-2195-4F9A-B2EE-9B37E57B6F6A}" type="presOf" srcId="{8A839CEC-EAD3-471D-A02E-77469E53E53A}" destId="{A57217A7-CFDE-43E5-89ED-5C310B91D8E9}" srcOrd="0" destOrd="0" presId="urn:microsoft.com/office/officeart/2005/8/layout/process1"/>
    <dgm:cxn modelId="{18BD2111-6A0B-4DA3-81D0-816C3C695C21}" type="presParOf" srcId="{A57217A7-CFDE-43E5-89ED-5C310B91D8E9}" destId="{780636B9-06BF-423F-8219-BC39C35327D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FB2666-7A5D-49AD-9D4E-8D8FC18AB8C2}" type="doc">
      <dgm:prSet loTypeId="urn:microsoft.com/office/officeart/2005/8/layout/process1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it-IT"/>
        </a:p>
      </dgm:t>
    </dgm:pt>
    <dgm:pt modelId="{8C3E52F6-1260-495E-A946-27EFA84CF360}">
      <dgm:prSet/>
      <dgm:spPr/>
      <dgm:t>
        <a:bodyPr/>
        <a:lstStyle/>
        <a:p>
          <a:r>
            <a:rPr lang="it-IT"/>
            <a:t>Unità logica di memorizzazione dei dati all'interno di un supporto informatico</a:t>
          </a:r>
        </a:p>
      </dgm:t>
    </dgm:pt>
    <dgm:pt modelId="{719B750E-F9B6-4453-8B98-8880F09EE7ED}" type="parTrans" cxnId="{7136F232-0C72-49A2-8F07-3118724954FB}">
      <dgm:prSet/>
      <dgm:spPr/>
      <dgm:t>
        <a:bodyPr/>
        <a:lstStyle/>
        <a:p>
          <a:endParaRPr lang="it-IT"/>
        </a:p>
      </dgm:t>
    </dgm:pt>
    <dgm:pt modelId="{EB5D306E-F579-45D4-B892-A5241D94F26A}" type="sibTrans" cxnId="{7136F232-0C72-49A2-8F07-3118724954FB}">
      <dgm:prSet/>
      <dgm:spPr/>
      <dgm:t>
        <a:bodyPr/>
        <a:lstStyle/>
        <a:p>
          <a:endParaRPr lang="it-IT"/>
        </a:p>
      </dgm:t>
    </dgm:pt>
    <dgm:pt modelId="{0E652BC2-69F0-4B60-9925-5055EE1C7960}" type="pres">
      <dgm:prSet presAssocID="{7EFB2666-7A5D-49AD-9D4E-8D8FC18AB8C2}" presName="Name0" presStyleCnt="0">
        <dgm:presLayoutVars>
          <dgm:dir/>
          <dgm:resizeHandles val="exact"/>
        </dgm:presLayoutVars>
      </dgm:prSet>
      <dgm:spPr/>
    </dgm:pt>
    <dgm:pt modelId="{E5F01172-6A4B-411A-A4DC-6DFFF0D810E5}" type="pres">
      <dgm:prSet presAssocID="{8C3E52F6-1260-495E-A946-27EFA84CF360}" presName="node" presStyleLbl="node1" presStyleIdx="0" presStyleCnt="1">
        <dgm:presLayoutVars>
          <dgm:bulletEnabled val="1"/>
        </dgm:presLayoutVars>
      </dgm:prSet>
      <dgm:spPr/>
    </dgm:pt>
  </dgm:ptLst>
  <dgm:cxnLst>
    <dgm:cxn modelId="{8393820C-E154-4DF1-A22D-2CA32D532704}" type="presOf" srcId="{8C3E52F6-1260-495E-A946-27EFA84CF360}" destId="{E5F01172-6A4B-411A-A4DC-6DFFF0D810E5}" srcOrd="0" destOrd="0" presId="urn:microsoft.com/office/officeart/2005/8/layout/process1"/>
    <dgm:cxn modelId="{7136F232-0C72-49A2-8F07-3118724954FB}" srcId="{7EFB2666-7A5D-49AD-9D4E-8D8FC18AB8C2}" destId="{8C3E52F6-1260-495E-A946-27EFA84CF360}" srcOrd="0" destOrd="0" parTransId="{719B750E-F9B6-4453-8B98-8880F09EE7ED}" sibTransId="{EB5D306E-F579-45D4-B892-A5241D94F26A}"/>
    <dgm:cxn modelId="{04345E7B-492F-4367-A7F0-35E5C50E4ADE}" type="presOf" srcId="{7EFB2666-7A5D-49AD-9D4E-8D8FC18AB8C2}" destId="{0E652BC2-69F0-4B60-9925-5055EE1C7960}" srcOrd="0" destOrd="0" presId="urn:microsoft.com/office/officeart/2005/8/layout/process1"/>
    <dgm:cxn modelId="{7344B331-EE2E-4425-8E8D-2A75F9721D0D}" type="presParOf" srcId="{0E652BC2-69F0-4B60-9925-5055EE1C7960}" destId="{E5F01172-6A4B-411A-A4DC-6DFFF0D810E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A2BAE8-9C4C-40D2-953E-B50EFDAE67F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DAB08296-6CE5-4815-BD83-0D9FF8CC7DD3}">
      <dgm:prSet/>
      <dgm:spPr/>
      <dgm:t>
        <a:bodyPr/>
        <a:lstStyle/>
        <a:p>
          <a:r>
            <a:rPr lang="it-IT"/>
            <a:t>Una qualsiasi informazione che si vuole registrare o memorizzare all'interno di un computer</a:t>
          </a:r>
        </a:p>
      </dgm:t>
    </dgm:pt>
    <dgm:pt modelId="{FB7D5F27-324F-4F43-A491-F0D50D81FAD3}" type="parTrans" cxnId="{1691B755-D890-423D-8FAC-DA13A06455E6}">
      <dgm:prSet/>
      <dgm:spPr/>
      <dgm:t>
        <a:bodyPr/>
        <a:lstStyle/>
        <a:p>
          <a:endParaRPr lang="it-IT"/>
        </a:p>
      </dgm:t>
    </dgm:pt>
    <dgm:pt modelId="{3C2A5B5D-4504-49E7-8334-0A9C5E840087}" type="sibTrans" cxnId="{1691B755-D890-423D-8FAC-DA13A06455E6}">
      <dgm:prSet/>
      <dgm:spPr/>
      <dgm:t>
        <a:bodyPr/>
        <a:lstStyle/>
        <a:p>
          <a:endParaRPr lang="it-IT"/>
        </a:p>
      </dgm:t>
    </dgm:pt>
    <dgm:pt modelId="{75F0B933-AD71-4447-8EDA-177FEDDC1EE0}" type="pres">
      <dgm:prSet presAssocID="{CFA2BAE8-9C4C-40D2-953E-B50EFDAE67FC}" presName="Name0" presStyleCnt="0">
        <dgm:presLayoutVars>
          <dgm:dir/>
          <dgm:resizeHandles val="exact"/>
        </dgm:presLayoutVars>
      </dgm:prSet>
      <dgm:spPr/>
    </dgm:pt>
    <dgm:pt modelId="{D7C4FE9E-534B-4224-8FF6-C1940B74CF3C}" type="pres">
      <dgm:prSet presAssocID="{DAB08296-6CE5-4815-BD83-0D9FF8CC7DD3}" presName="node" presStyleLbl="node1" presStyleIdx="0" presStyleCnt="1">
        <dgm:presLayoutVars>
          <dgm:bulletEnabled val="1"/>
        </dgm:presLayoutVars>
      </dgm:prSet>
      <dgm:spPr/>
    </dgm:pt>
  </dgm:ptLst>
  <dgm:cxnLst>
    <dgm:cxn modelId="{9FD60D19-49DB-4CC6-8663-FE300FC04771}" type="presOf" srcId="{CFA2BAE8-9C4C-40D2-953E-B50EFDAE67FC}" destId="{75F0B933-AD71-4447-8EDA-177FEDDC1EE0}" srcOrd="0" destOrd="0" presId="urn:microsoft.com/office/officeart/2005/8/layout/process1"/>
    <dgm:cxn modelId="{1691B755-D890-423D-8FAC-DA13A06455E6}" srcId="{CFA2BAE8-9C4C-40D2-953E-B50EFDAE67FC}" destId="{DAB08296-6CE5-4815-BD83-0D9FF8CC7DD3}" srcOrd="0" destOrd="0" parTransId="{FB7D5F27-324F-4F43-A491-F0D50D81FAD3}" sibTransId="{3C2A5B5D-4504-49E7-8334-0A9C5E840087}"/>
    <dgm:cxn modelId="{E4027785-0D4B-4FE1-A6D5-4FE50065E269}" type="presOf" srcId="{DAB08296-6CE5-4815-BD83-0D9FF8CC7DD3}" destId="{D7C4FE9E-534B-4224-8FF6-C1940B74CF3C}" srcOrd="0" destOrd="0" presId="urn:microsoft.com/office/officeart/2005/8/layout/process1"/>
    <dgm:cxn modelId="{BDFC1E91-E67F-4C83-B584-BB234D376256}" type="presParOf" srcId="{75F0B933-AD71-4447-8EDA-177FEDDC1EE0}" destId="{D7C4FE9E-534B-4224-8FF6-C1940B74CF3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0C564A-21FA-4123-A709-3F5D18774E9E}" type="doc">
      <dgm:prSet loTypeId="urn:microsoft.com/office/officeart/2005/8/layout/cycle5" loCatId="cycle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F92BC8D2-32D3-4BC3-BE5B-C1ECE6576120}">
      <dgm:prSet/>
      <dgm:spPr/>
      <dgm:t>
        <a:bodyPr/>
        <a:lstStyle/>
        <a:p>
          <a:r>
            <a:rPr lang="it-IT"/>
            <a:t>Unità macroscopica delle informazioni</a:t>
          </a:r>
        </a:p>
      </dgm:t>
    </dgm:pt>
    <dgm:pt modelId="{7F24B32C-85D9-4E06-897D-397C167B7DD5}" type="parTrans" cxnId="{E175D7C1-149C-464B-BCEF-3C23ABCD3498}">
      <dgm:prSet/>
      <dgm:spPr/>
      <dgm:t>
        <a:bodyPr/>
        <a:lstStyle/>
        <a:p>
          <a:endParaRPr lang="it-IT"/>
        </a:p>
      </dgm:t>
    </dgm:pt>
    <dgm:pt modelId="{C4812D60-F4F8-4805-88DF-80ED6993B32F}" type="sibTrans" cxnId="{E175D7C1-149C-464B-BCEF-3C23ABCD3498}">
      <dgm:prSet/>
      <dgm:spPr/>
      <dgm:t>
        <a:bodyPr/>
        <a:lstStyle/>
        <a:p>
          <a:endParaRPr lang="it-IT"/>
        </a:p>
      </dgm:t>
    </dgm:pt>
    <dgm:pt modelId="{1B2DBBC6-123B-4CA0-BAA6-8AC8B9158111}">
      <dgm:prSet/>
      <dgm:spPr/>
      <dgm:t>
        <a:bodyPr/>
        <a:lstStyle/>
        <a:p>
          <a:r>
            <a:rPr lang="it-IT"/>
            <a:t>Suddiviso logicamente in più parti, chiamate campi</a:t>
          </a:r>
        </a:p>
      </dgm:t>
    </dgm:pt>
    <dgm:pt modelId="{2FFDF1C0-0C73-473F-9633-C4648BC7A7EE}" type="parTrans" cxnId="{0B0A3E9F-617F-42A9-B432-96CAE0F71D48}">
      <dgm:prSet/>
      <dgm:spPr/>
      <dgm:t>
        <a:bodyPr/>
        <a:lstStyle/>
        <a:p>
          <a:endParaRPr lang="it-IT"/>
        </a:p>
      </dgm:t>
    </dgm:pt>
    <dgm:pt modelId="{9C852E96-DA23-4180-90A8-D94C746ECD52}" type="sibTrans" cxnId="{0B0A3E9F-617F-42A9-B432-96CAE0F71D48}">
      <dgm:prSet/>
      <dgm:spPr/>
      <dgm:t>
        <a:bodyPr/>
        <a:lstStyle/>
        <a:p>
          <a:endParaRPr lang="it-IT"/>
        </a:p>
      </dgm:t>
    </dgm:pt>
    <dgm:pt modelId="{6E79B18C-E6EA-469D-9770-1C88EC64A620}" type="pres">
      <dgm:prSet presAssocID="{840C564A-21FA-4123-A709-3F5D18774E9E}" presName="cycle" presStyleCnt="0">
        <dgm:presLayoutVars>
          <dgm:dir/>
          <dgm:resizeHandles val="exact"/>
        </dgm:presLayoutVars>
      </dgm:prSet>
      <dgm:spPr/>
    </dgm:pt>
    <dgm:pt modelId="{9D41FC1A-F7FF-4543-876C-A190C1BA8D1C}" type="pres">
      <dgm:prSet presAssocID="{F92BC8D2-32D3-4BC3-BE5B-C1ECE6576120}" presName="node" presStyleLbl="node1" presStyleIdx="0" presStyleCnt="2">
        <dgm:presLayoutVars>
          <dgm:bulletEnabled val="1"/>
        </dgm:presLayoutVars>
      </dgm:prSet>
      <dgm:spPr/>
    </dgm:pt>
    <dgm:pt modelId="{21EE8CF2-3F7F-4F48-B096-A7C63EA4E21C}" type="pres">
      <dgm:prSet presAssocID="{F92BC8D2-32D3-4BC3-BE5B-C1ECE6576120}" presName="spNode" presStyleCnt="0"/>
      <dgm:spPr/>
    </dgm:pt>
    <dgm:pt modelId="{12B8BCCC-7CC8-47EF-BBA9-32867ACADBCA}" type="pres">
      <dgm:prSet presAssocID="{C4812D60-F4F8-4805-88DF-80ED6993B32F}" presName="sibTrans" presStyleLbl="sibTrans1D1" presStyleIdx="0" presStyleCnt="2"/>
      <dgm:spPr/>
    </dgm:pt>
    <dgm:pt modelId="{BC298403-FBFE-4A95-9353-961BACD703D7}" type="pres">
      <dgm:prSet presAssocID="{1B2DBBC6-123B-4CA0-BAA6-8AC8B9158111}" presName="node" presStyleLbl="node1" presStyleIdx="1" presStyleCnt="2">
        <dgm:presLayoutVars>
          <dgm:bulletEnabled val="1"/>
        </dgm:presLayoutVars>
      </dgm:prSet>
      <dgm:spPr/>
    </dgm:pt>
    <dgm:pt modelId="{38106408-D131-4D4E-9ACB-2795F4BCB1F0}" type="pres">
      <dgm:prSet presAssocID="{1B2DBBC6-123B-4CA0-BAA6-8AC8B9158111}" presName="spNode" presStyleCnt="0"/>
      <dgm:spPr/>
    </dgm:pt>
    <dgm:pt modelId="{C4F9933A-4572-468D-B407-D4CA9293D9C8}" type="pres">
      <dgm:prSet presAssocID="{9C852E96-DA23-4180-90A8-D94C746ECD52}" presName="sibTrans" presStyleLbl="sibTrans1D1" presStyleIdx="1" presStyleCnt="2"/>
      <dgm:spPr/>
    </dgm:pt>
  </dgm:ptLst>
  <dgm:cxnLst>
    <dgm:cxn modelId="{3B612301-AF97-457F-896D-7FD10830BEBA}" type="presOf" srcId="{9C852E96-DA23-4180-90A8-D94C746ECD52}" destId="{C4F9933A-4572-468D-B407-D4CA9293D9C8}" srcOrd="0" destOrd="0" presId="urn:microsoft.com/office/officeart/2005/8/layout/cycle5"/>
    <dgm:cxn modelId="{231BC338-250F-409A-940C-BF4580F59C0F}" type="presOf" srcId="{840C564A-21FA-4123-A709-3F5D18774E9E}" destId="{6E79B18C-E6EA-469D-9770-1C88EC64A620}" srcOrd="0" destOrd="0" presId="urn:microsoft.com/office/officeart/2005/8/layout/cycle5"/>
    <dgm:cxn modelId="{C3545B46-012D-40D0-B9CD-18683C7DE9C3}" type="presOf" srcId="{F92BC8D2-32D3-4BC3-BE5B-C1ECE6576120}" destId="{9D41FC1A-F7FF-4543-876C-A190C1BA8D1C}" srcOrd="0" destOrd="0" presId="urn:microsoft.com/office/officeart/2005/8/layout/cycle5"/>
    <dgm:cxn modelId="{E40B4398-A46E-40DA-A3B5-72C6905CA481}" type="presOf" srcId="{C4812D60-F4F8-4805-88DF-80ED6993B32F}" destId="{12B8BCCC-7CC8-47EF-BBA9-32867ACADBCA}" srcOrd="0" destOrd="0" presId="urn:microsoft.com/office/officeart/2005/8/layout/cycle5"/>
    <dgm:cxn modelId="{0B0A3E9F-617F-42A9-B432-96CAE0F71D48}" srcId="{840C564A-21FA-4123-A709-3F5D18774E9E}" destId="{1B2DBBC6-123B-4CA0-BAA6-8AC8B9158111}" srcOrd="1" destOrd="0" parTransId="{2FFDF1C0-0C73-473F-9633-C4648BC7A7EE}" sibTransId="{9C852E96-DA23-4180-90A8-D94C746ECD52}"/>
    <dgm:cxn modelId="{E175D7C1-149C-464B-BCEF-3C23ABCD3498}" srcId="{840C564A-21FA-4123-A709-3F5D18774E9E}" destId="{F92BC8D2-32D3-4BC3-BE5B-C1ECE6576120}" srcOrd="0" destOrd="0" parTransId="{7F24B32C-85D9-4E06-897D-397C167B7DD5}" sibTransId="{C4812D60-F4F8-4805-88DF-80ED6993B32F}"/>
    <dgm:cxn modelId="{2ED187EA-46F6-48BA-A72C-2141F430CAD2}" type="presOf" srcId="{1B2DBBC6-123B-4CA0-BAA6-8AC8B9158111}" destId="{BC298403-FBFE-4A95-9353-961BACD703D7}" srcOrd="0" destOrd="0" presId="urn:microsoft.com/office/officeart/2005/8/layout/cycle5"/>
    <dgm:cxn modelId="{B52D4FC8-14C9-437A-A54A-9A3D7A69620B}" type="presParOf" srcId="{6E79B18C-E6EA-469D-9770-1C88EC64A620}" destId="{9D41FC1A-F7FF-4543-876C-A190C1BA8D1C}" srcOrd="0" destOrd="0" presId="urn:microsoft.com/office/officeart/2005/8/layout/cycle5"/>
    <dgm:cxn modelId="{3C1EE26D-3EE7-4F20-8DF6-80C3103DFE7E}" type="presParOf" srcId="{6E79B18C-E6EA-469D-9770-1C88EC64A620}" destId="{21EE8CF2-3F7F-4F48-B096-A7C63EA4E21C}" srcOrd="1" destOrd="0" presId="urn:microsoft.com/office/officeart/2005/8/layout/cycle5"/>
    <dgm:cxn modelId="{BED43FF1-5C77-4B08-93A1-BFE3835212ED}" type="presParOf" srcId="{6E79B18C-E6EA-469D-9770-1C88EC64A620}" destId="{12B8BCCC-7CC8-47EF-BBA9-32867ACADBCA}" srcOrd="2" destOrd="0" presId="urn:microsoft.com/office/officeart/2005/8/layout/cycle5"/>
    <dgm:cxn modelId="{2FC32A73-CA2A-4987-8FC2-CE1F32158DE7}" type="presParOf" srcId="{6E79B18C-E6EA-469D-9770-1C88EC64A620}" destId="{BC298403-FBFE-4A95-9353-961BACD703D7}" srcOrd="3" destOrd="0" presId="urn:microsoft.com/office/officeart/2005/8/layout/cycle5"/>
    <dgm:cxn modelId="{A350F056-C087-4C24-944C-5F299C545EE6}" type="presParOf" srcId="{6E79B18C-E6EA-469D-9770-1C88EC64A620}" destId="{38106408-D131-4D4E-9ACB-2795F4BCB1F0}" srcOrd="4" destOrd="0" presId="urn:microsoft.com/office/officeart/2005/8/layout/cycle5"/>
    <dgm:cxn modelId="{1211EB32-CB82-472D-A7CB-7FF7ABBE4E88}" type="presParOf" srcId="{6E79B18C-E6EA-469D-9770-1C88EC64A620}" destId="{C4F9933A-4572-468D-B407-D4CA9293D9C8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AD8902-EE08-47F5-9E8A-8CAD3D81E89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838A9-BB0E-4AD7-9D51-E3EC2338590C}">
      <dgm:prSet/>
      <dgm:spPr/>
      <dgm:t>
        <a:bodyPr/>
        <a:lstStyle/>
        <a:p>
          <a:r>
            <a:rPr lang="it-IT"/>
            <a:t>Apertura</a:t>
          </a:r>
          <a:endParaRPr lang="en-US"/>
        </a:p>
      </dgm:t>
    </dgm:pt>
    <dgm:pt modelId="{679E3800-1C23-46A0-A5BA-283A8859358B}" type="parTrans" cxnId="{6B29AF5C-B4B9-4F28-8664-F7B31A2FFCE8}">
      <dgm:prSet/>
      <dgm:spPr/>
      <dgm:t>
        <a:bodyPr/>
        <a:lstStyle/>
        <a:p>
          <a:endParaRPr lang="en-US"/>
        </a:p>
      </dgm:t>
    </dgm:pt>
    <dgm:pt modelId="{8A6558EF-75D9-47BC-A456-6FB114DF4B74}" type="sibTrans" cxnId="{6B29AF5C-B4B9-4F28-8664-F7B31A2FFCE8}">
      <dgm:prSet phldrT="1" phldr="0"/>
      <dgm:spPr/>
      <dgm:t>
        <a:bodyPr/>
        <a:lstStyle/>
        <a:p>
          <a:endParaRPr lang="en-US"/>
        </a:p>
      </dgm:t>
    </dgm:pt>
    <dgm:pt modelId="{ACA67765-09A7-4C04-B26B-41514B13BDF6}">
      <dgm:prSet/>
      <dgm:spPr/>
      <dgm:t>
        <a:bodyPr/>
        <a:lstStyle/>
        <a:p>
          <a:r>
            <a:rPr lang="it-IT"/>
            <a:t>Lettura</a:t>
          </a:r>
          <a:endParaRPr lang="en-US"/>
        </a:p>
      </dgm:t>
    </dgm:pt>
    <dgm:pt modelId="{297F8EED-456F-4C09-9B73-F7C4AAB2F8CC}" type="parTrans" cxnId="{94897305-080D-465A-B876-F98E64839311}">
      <dgm:prSet/>
      <dgm:spPr/>
      <dgm:t>
        <a:bodyPr/>
        <a:lstStyle/>
        <a:p>
          <a:endParaRPr lang="en-US"/>
        </a:p>
      </dgm:t>
    </dgm:pt>
    <dgm:pt modelId="{5B1905D2-7448-4F52-AFB6-8F567BAE8DE8}" type="sibTrans" cxnId="{94897305-080D-465A-B876-F98E64839311}">
      <dgm:prSet phldrT="2" phldr="0"/>
      <dgm:spPr/>
      <dgm:t>
        <a:bodyPr/>
        <a:lstStyle/>
        <a:p>
          <a:endParaRPr lang="en-US"/>
        </a:p>
      </dgm:t>
    </dgm:pt>
    <dgm:pt modelId="{C06F9BA5-0205-4746-A857-3DD8D018F465}">
      <dgm:prSet/>
      <dgm:spPr/>
      <dgm:t>
        <a:bodyPr/>
        <a:lstStyle/>
        <a:p>
          <a:r>
            <a:rPr lang="it-IT"/>
            <a:t>Scrittura</a:t>
          </a:r>
          <a:endParaRPr lang="en-US"/>
        </a:p>
      </dgm:t>
    </dgm:pt>
    <dgm:pt modelId="{F1D03D6F-CFAD-4D28-9400-314ECEAB1C0F}" type="parTrans" cxnId="{F29003B7-33A2-4274-9385-D97E5D3BD0BE}">
      <dgm:prSet/>
      <dgm:spPr/>
      <dgm:t>
        <a:bodyPr/>
        <a:lstStyle/>
        <a:p>
          <a:endParaRPr lang="en-US"/>
        </a:p>
      </dgm:t>
    </dgm:pt>
    <dgm:pt modelId="{D9D7B95B-E56E-4ADB-B044-D84D4B0DCD8C}" type="sibTrans" cxnId="{F29003B7-33A2-4274-9385-D97E5D3BD0BE}">
      <dgm:prSet phldrT="3" phldr="0"/>
      <dgm:spPr/>
      <dgm:t>
        <a:bodyPr/>
        <a:lstStyle/>
        <a:p>
          <a:endParaRPr lang="en-US"/>
        </a:p>
      </dgm:t>
    </dgm:pt>
    <dgm:pt modelId="{1243D8AC-52DF-4A93-8E87-4ED0CCFF4911}">
      <dgm:prSet/>
      <dgm:spPr/>
      <dgm:t>
        <a:bodyPr/>
        <a:lstStyle/>
        <a:p>
          <a:r>
            <a:rPr lang="it-IT"/>
            <a:t>Modifica</a:t>
          </a:r>
          <a:endParaRPr lang="en-US"/>
        </a:p>
      </dgm:t>
    </dgm:pt>
    <dgm:pt modelId="{40DE700B-46BF-4101-8A20-AE4705C0C9BA}" type="parTrans" cxnId="{20477E25-3FB6-4DC5-8E60-5885CE638655}">
      <dgm:prSet/>
      <dgm:spPr/>
      <dgm:t>
        <a:bodyPr/>
        <a:lstStyle/>
        <a:p>
          <a:endParaRPr lang="en-US"/>
        </a:p>
      </dgm:t>
    </dgm:pt>
    <dgm:pt modelId="{CD6031A0-E0F7-4B32-A9EA-32E7D2D04142}" type="sibTrans" cxnId="{20477E25-3FB6-4DC5-8E60-5885CE638655}">
      <dgm:prSet phldrT="4" phldr="0"/>
      <dgm:spPr/>
      <dgm:t>
        <a:bodyPr/>
        <a:lstStyle/>
        <a:p>
          <a:endParaRPr lang="en-US"/>
        </a:p>
      </dgm:t>
    </dgm:pt>
    <dgm:pt modelId="{108A4456-9B27-4AF5-8AA1-C62263448774}">
      <dgm:prSet/>
      <dgm:spPr/>
      <dgm:t>
        <a:bodyPr/>
        <a:lstStyle/>
        <a:p>
          <a:r>
            <a:rPr lang="it-IT" dirty="0"/>
            <a:t>Chiusura</a:t>
          </a:r>
          <a:endParaRPr lang="en-US" dirty="0"/>
        </a:p>
      </dgm:t>
    </dgm:pt>
    <dgm:pt modelId="{774B4FBD-972F-4DFF-BCAD-D7E450E13BC4}" type="parTrans" cxnId="{FEA0A783-5828-48F2-AB27-502A325E499C}">
      <dgm:prSet/>
      <dgm:spPr/>
      <dgm:t>
        <a:bodyPr/>
        <a:lstStyle/>
        <a:p>
          <a:endParaRPr lang="en-US"/>
        </a:p>
      </dgm:t>
    </dgm:pt>
    <dgm:pt modelId="{A9EE9C7C-A3A2-4B03-8060-442D042A8BE4}" type="sibTrans" cxnId="{FEA0A783-5828-48F2-AB27-502A325E499C}">
      <dgm:prSet phldrT="5" phldr="0"/>
      <dgm:spPr/>
      <dgm:t>
        <a:bodyPr/>
        <a:lstStyle/>
        <a:p>
          <a:endParaRPr lang="en-US"/>
        </a:p>
      </dgm:t>
    </dgm:pt>
    <dgm:pt modelId="{1E3D2BDB-642C-4AD9-B193-FA19E6C474DC}" type="pres">
      <dgm:prSet presAssocID="{4BAD8902-EE08-47F5-9E8A-8CAD3D81E897}" presName="cycle" presStyleCnt="0">
        <dgm:presLayoutVars>
          <dgm:dir/>
          <dgm:resizeHandles val="exact"/>
        </dgm:presLayoutVars>
      </dgm:prSet>
      <dgm:spPr/>
    </dgm:pt>
    <dgm:pt modelId="{6274B7EF-7622-4503-B913-F397B19A6CA8}" type="pres">
      <dgm:prSet presAssocID="{DA8838A9-BB0E-4AD7-9D51-E3EC2338590C}" presName="node" presStyleLbl="node1" presStyleIdx="0" presStyleCnt="5">
        <dgm:presLayoutVars>
          <dgm:bulletEnabled val="1"/>
        </dgm:presLayoutVars>
      </dgm:prSet>
      <dgm:spPr/>
    </dgm:pt>
    <dgm:pt modelId="{D2866385-385B-49C3-9CF6-AC34456D3623}" type="pres">
      <dgm:prSet presAssocID="{DA8838A9-BB0E-4AD7-9D51-E3EC2338590C}" presName="spNode" presStyleCnt="0"/>
      <dgm:spPr/>
    </dgm:pt>
    <dgm:pt modelId="{462B2D1F-5177-4DC0-8D26-3C1046A72116}" type="pres">
      <dgm:prSet presAssocID="{8A6558EF-75D9-47BC-A456-6FB114DF4B74}" presName="sibTrans" presStyleLbl="sibTrans1D1" presStyleIdx="0" presStyleCnt="5"/>
      <dgm:spPr/>
    </dgm:pt>
    <dgm:pt modelId="{45A81307-8856-4EF1-AA2E-60C025194C90}" type="pres">
      <dgm:prSet presAssocID="{ACA67765-09A7-4C04-B26B-41514B13BDF6}" presName="node" presStyleLbl="node1" presStyleIdx="1" presStyleCnt="5">
        <dgm:presLayoutVars>
          <dgm:bulletEnabled val="1"/>
        </dgm:presLayoutVars>
      </dgm:prSet>
      <dgm:spPr/>
    </dgm:pt>
    <dgm:pt modelId="{48D12C13-7373-4515-9021-FBD0440565CE}" type="pres">
      <dgm:prSet presAssocID="{ACA67765-09A7-4C04-B26B-41514B13BDF6}" presName="spNode" presStyleCnt="0"/>
      <dgm:spPr/>
    </dgm:pt>
    <dgm:pt modelId="{72617D2F-3CBE-4ADB-AD99-7478B40239FC}" type="pres">
      <dgm:prSet presAssocID="{5B1905D2-7448-4F52-AFB6-8F567BAE8DE8}" presName="sibTrans" presStyleLbl="sibTrans1D1" presStyleIdx="1" presStyleCnt="5"/>
      <dgm:spPr/>
    </dgm:pt>
    <dgm:pt modelId="{3974B71A-938E-4C6A-9CCF-5DCE263C7ED3}" type="pres">
      <dgm:prSet presAssocID="{C06F9BA5-0205-4746-A857-3DD8D018F465}" presName="node" presStyleLbl="node1" presStyleIdx="2" presStyleCnt="5">
        <dgm:presLayoutVars>
          <dgm:bulletEnabled val="1"/>
        </dgm:presLayoutVars>
      </dgm:prSet>
      <dgm:spPr/>
    </dgm:pt>
    <dgm:pt modelId="{36B9526D-FF17-4723-9CEB-471A279DAEEB}" type="pres">
      <dgm:prSet presAssocID="{C06F9BA5-0205-4746-A857-3DD8D018F465}" presName="spNode" presStyleCnt="0"/>
      <dgm:spPr/>
    </dgm:pt>
    <dgm:pt modelId="{EBC6B7FA-DE46-4762-94E8-7BA2A7C78B20}" type="pres">
      <dgm:prSet presAssocID="{D9D7B95B-E56E-4ADB-B044-D84D4B0DCD8C}" presName="sibTrans" presStyleLbl="sibTrans1D1" presStyleIdx="2" presStyleCnt="5"/>
      <dgm:spPr/>
    </dgm:pt>
    <dgm:pt modelId="{F5E13692-38A2-4FFF-8219-8474E14CC637}" type="pres">
      <dgm:prSet presAssocID="{1243D8AC-52DF-4A93-8E87-4ED0CCFF4911}" presName="node" presStyleLbl="node1" presStyleIdx="3" presStyleCnt="5">
        <dgm:presLayoutVars>
          <dgm:bulletEnabled val="1"/>
        </dgm:presLayoutVars>
      </dgm:prSet>
      <dgm:spPr/>
    </dgm:pt>
    <dgm:pt modelId="{A57C9DF1-FF47-48CF-8F18-F8C441A24B95}" type="pres">
      <dgm:prSet presAssocID="{1243D8AC-52DF-4A93-8E87-4ED0CCFF4911}" presName="spNode" presStyleCnt="0"/>
      <dgm:spPr/>
    </dgm:pt>
    <dgm:pt modelId="{2995A9D6-EB27-4135-83D9-E188E425AD87}" type="pres">
      <dgm:prSet presAssocID="{CD6031A0-E0F7-4B32-A9EA-32E7D2D04142}" presName="sibTrans" presStyleLbl="sibTrans1D1" presStyleIdx="3" presStyleCnt="5"/>
      <dgm:spPr/>
    </dgm:pt>
    <dgm:pt modelId="{B3890FB0-D2AB-4AED-AC66-5E051CB5E594}" type="pres">
      <dgm:prSet presAssocID="{108A4456-9B27-4AF5-8AA1-C62263448774}" presName="node" presStyleLbl="node1" presStyleIdx="4" presStyleCnt="5">
        <dgm:presLayoutVars>
          <dgm:bulletEnabled val="1"/>
        </dgm:presLayoutVars>
      </dgm:prSet>
      <dgm:spPr/>
    </dgm:pt>
    <dgm:pt modelId="{FB992B6D-CCC6-44D8-AEF8-37F08EF142AD}" type="pres">
      <dgm:prSet presAssocID="{108A4456-9B27-4AF5-8AA1-C62263448774}" presName="spNode" presStyleCnt="0"/>
      <dgm:spPr/>
    </dgm:pt>
    <dgm:pt modelId="{3646600E-1058-4371-A2AE-EF6B2BB854D0}" type="pres">
      <dgm:prSet presAssocID="{A9EE9C7C-A3A2-4B03-8060-442D042A8BE4}" presName="sibTrans" presStyleLbl="sibTrans1D1" presStyleIdx="4" presStyleCnt="5"/>
      <dgm:spPr/>
    </dgm:pt>
  </dgm:ptLst>
  <dgm:cxnLst>
    <dgm:cxn modelId="{94897305-080D-465A-B876-F98E64839311}" srcId="{4BAD8902-EE08-47F5-9E8A-8CAD3D81E897}" destId="{ACA67765-09A7-4C04-B26B-41514B13BDF6}" srcOrd="1" destOrd="0" parTransId="{297F8EED-456F-4C09-9B73-F7C4AAB2F8CC}" sibTransId="{5B1905D2-7448-4F52-AFB6-8F567BAE8DE8}"/>
    <dgm:cxn modelId="{F6957523-53BC-453E-BFDB-568AAC324492}" type="presOf" srcId="{1243D8AC-52DF-4A93-8E87-4ED0CCFF4911}" destId="{F5E13692-38A2-4FFF-8219-8474E14CC637}" srcOrd="0" destOrd="0" presId="urn:microsoft.com/office/officeart/2005/8/layout/cycle5"/>
    <dgm:cxn modelId="{FEE59C23-6ECA-49A8-AB46-39B7948E42B3}" type="presOf" srcId="{8A6558EF-75D9-47BC-A456-6FB114DF4B74}" destId="{462B2D1F-5177-4DC0-8D26-3C1046A72116}" srcOrd="0" destOrd="0" presId="urn:microsoft.com/office/officeart/2005/8/layout/cycle5"/>
    <dgm:cxn modelId="{20477E25-3FB6-4DC5-8E60-5885CE638655}" srcId="{4BAD8902-EE08-47F5-9E8A-8CAD3D81E897}" destId="{1243D8AC-52DF-4A93-8E87-4ED0CCFF4911}" srcOrd="3" destOrd="0" parTransId="{40DE700B-46BF-4101-8A20-AE4705C0C9BA}" sibTransId="{CD6031A0-E0F7-4B32-A9EA-32E7D2D04142}"/>
    <dgm:cxn modelId="{ADA2C926-93C5-4FF0-9CC4-AF2D5B0727DE}" type="presOf" srcId="{4BAD8902-EE08-47F5-9E8A-8CAD3D81E897}" destId="{1E3D2BDB-642C-4AD9-B193-FA19E6C474DC}" srcOrd="0" destOrd="0" presId="urn:microsoft.com/office/officeart/2005/8/layout/cycle5"/>
    <dgm:cxn modelId="{6B29AF5C-B4B9-4F28-8664-F7B31A2FFCE8}" srcId="{4BAD8902-EE08-47F5-9E8A-8CAD3D81E897}" destId="{DA8838A9-BB0E-4AD7-9D51-E3EC2338590C}" srcOrd="0" destOrd="0" parTransId="{679E3800-1C23-46A0-A5BA-283A8859358B}" sibTransId="{8A6558EF-75D9-47BC-A456-6FB114DF4B74}"/>
    <dgm:cxn modelId="{3EF97B5F-307E-43E2-948A-2D4854FE1407}" type="presOf" srcId="{D9D7B95B-E56E-4ADB-B044-D84D4B0DCD8C}" destId="{EBC6B7FA-DE46-4762-94E8-7BA2A7C78B20}" srcOrd="0" destOrd="0" presId="urn:microsoft.com/office/officeart/2005/8/layout/cycle5"/>
    <dgm:cxn modelId="{4463A682-9CDD-47ED-B4D4-7FE7BE1D3022}" type="presOf" srcId="{108A4456-9B27-4AF5-8AA1-C62263448774}" destId="{B3890FB0-D2AB-4AED-AC66-5E051CB5E594}" srcOrd="0" destOrd="0" presId="urn:microsoft.com/office/officeart/2005/8/layout/cycle5"/>
    <dgm:cxn modelId="{FEA0A783-5828-48F2-AB27-502A325E499C}" srcId="{4BAD8902-EE08-47F5-9E8A-8CAD3D81E897}" destId="{108A4456-9B27-4AF5-8AA1-C62263448774}" srcOrd="4" destOrd="0" parTransId="{774B4FBD-972F-4DFF-BCAD-D7E450E13BC4}" sibTransId="{A9EE9C7C-A3A2-4B03-8060-442D042A8BE4}"/>
    <dgm:cxn modelId="{166F5EAF-3DC0-4906-B0F6-C20E91473DB9}" type="presOf" srcId="{DA8838A9-BB0E-4AD7-9D51-E3EC2338590C}" destId="{6274B7EF-7622-4503-B913-F397B19A6CA8}" srcOrd="0" destOrd="0" presId="urn:microsoft.com/office/officeart/2005/8/layout/cycle5"/>
    <dgm:cxn modelId="{9EA9A6B4-1FE6-4816-B019-13AB7451A982}" type="presOf" srcId="{5B1905D2-7448-4F52-AFB6-8F567BAE8DE8}" destId="{72617D2F-3CBE-4ADB-AD99-7478B40239FC}" srcOrd="0" destOrd="0" presId="urn:microsoft.com/office/officeart/2005/8/layout/cycle5"/>
    <dgm:cxn modelId="{F29003B7-33A2-4274-9385-D97E5D3BD0BE}" srcId="{4BAD8902-EE08-47F5-9E8A-8CAD3D81E897}" destId="{C06F9BA5-0205-4746-A857-3DD8D018F465}" srcOrd="2" destOrd="0" parTransId="{F1D03D6F-CFAD-4D28-9400-314ECEAB1C0F}" sibTransId="{D9D7B95B-E56E-4ADB-B044-D84D4B0DCD8C}"/>
    <dgm:cxn modelId="{F8140FB7-5F95-432B-93AC-090513A49320}" type="presOf" srcId="{CD6031A0-E0F7-4B32-A9EA-32E7D2D04142}" destId="{2995A9D6-EB27-4135-83D9-E188E425AD87}" srcOrd="0" destOrd="0" presId="urn:microsoft.com/office/officeart/2005/8/layout/cycle5"/>
    <dgm:cxn modelId="{E84822C1-1317-4761-A471-547DA6369720}" type="presOf" srcId="{ACA67765-09A7-4C04-B26B-41514B13BDF6}" destId="{45A81307-8856-4EF1-AA2E-60C025194C90}" srcOrd="0" destOrd="0" presId="urn:microsoft.com/office/officeart/2005/8/layout/cycle5"/>
    <dgm:cxn modelId="{D2C140C4-9630-4F23-A2EE-8549B8531244}" type="presOf" srcId="{A9EE9C7C-A3A2-4B03-8060-442D042A8BE4}" destId="{3646600E-1058-4371-A2AE-EF6B2BB854D0}" srcOrd="0" destOrd="0" presId="urn:microsoft.com/office/officeart/2005/8/layout/cycle5"/>
    <dgm:cxn modelId="{373DE2DF-D5C9-4B2C-B869-A19227E39E7F}" type="presOf" srcId="{C06F9BA5-0205-4746-A857-3DD8D018F465}" destId="{3974B71A-938E-4C6A-9CCF-5DCE263C7ED3}" srcOrd="0" destOrd="0" presId="urn:microsoft.com/office/officeart/2005/8/layout/cycle5"/>
    <dgm:cxn modelId="{3F43519C-C1F6-40C5-99AD-5A0975AA4B78}" type="presParOf" srcId="{1E3D2BDB-642C-4AD9-B193-FA19E6C474DC}" destId="{6274B7EF-7622-4503-B913-F397B19A6CA8}" srcOrd="0" destOrd="0" presId="urn:microsoft.com/office/officeart/2005/8/layout/cycle5"/>
    <dgm:cxn modelId="{17EA4740-C64E-4B22-AD67-BAF363F7E9D1}" type="presParOf" srcId="{1E3D2BDB-642C-4AD9-B193-FA19E6C474DC}" destId="{D2866385-385B-49C3-9CF6-AC34456D3623}" srcOrd="1" destOrd="0" presId="urn:microsoft.com/office/officeart/2005/8/layout/cycle5"/>
    <dgm:cxn modelId="{C90D07B7-FBCB-44F6-9828-8A216A2AC7BD}" type="presParOf" srcId="{1E3D2BDB-642C-4AD9-B193-FA19E6C474DC}" destId="{462B2D1F-5177-4DC0-8D26-3C1046A72116}" srcOrd="2" destOrd="0" presId="urn:microsoft.com/office/officeart/2005/8/layout/cycle5"/>
    <dgm:cxn modelId="{D24823C6-67C4-490B-9F1B-BCC138A76100}" type="presParOf" srcId="{1E3D2BDB-642C-4AD9-B193-FA19E6C474DC}" destId="{45A81307-8856-4EF1-AA2E-60C025194C90}" srcOrd="3" destOrd="0" presId="urn:microsoft.com/office/officeart/2005/8/layout/cycle5"/>
    <dgm:cxn modelId="{7CE1B01C-3402-46FB-9682-C41E5EE8435E}" type="presParOf" srcId="{1E3D2BDB-642C-4AD9-B193-FA19E6C474DC}" destId="{48D12C13-7373-4515-9021-FBD0440565CE}" srcOrd="4" destOrd="0" presId="urn:microsoft.com/office/officeart/2005/8/layout/cycle5"/>
    <dgm:cxn modelId="{5F2AB120-0E26-42FF-AC7D-4937456CD56F}" type="presParOf" srcId="{1E3D2BDB-642C-4AD9-B193-FA19E6C474DC}" destId="{72617D2F-3CBE-4ADB-AD99-7478B40239FC}" srcOrd="5" destOrd="0" presId="urn:microsoft.com/office/officeart/2005/8/layout/cycle5"/>
    <dgm:cxn modelId="{50BAA61E-3EA7-4C55-B2D2-90AB82875501}" type="presParOf" srcId="{1E3D2BDB-642C-4AD9-B193-FA19E6C474DC}" destId="{3974B71A-938E-4C6A-9CCF-5DCE263C7ED3}" srcOrd="6" destOrd="0" presId="urn:microsoft.com/office/officeart/2005/8/layout/cycle5"/>
    <dgm:cxn modelId="{E026A0F0-8B50-4287-86F2-2F97D762CC6E}" type="presParOf" srcId="{1E3D2BDB-642C-4AD9-B193-FA19E6C474DC}" destId="{36B9526D-FF17-4723-9CEB-471A279DAEEB}" srcOrd="7" destOrd="0" presId="urn:microsoft.com/office/officeart/2005/8/layout/cycle5"/>
    <dgm:cxn modelId="{82E86B25-8B5B-471B-A234-38BC622E93A1}" type="presParOf" srcId="{1E3D2BDB-642C-4AD9-B193-FA19E6C474DC}" destId="{EBC6B7FA-DE46-4762-94E8-7BA2A7C78B20}" srcOrd="8" destOrd="0" presId="urn:microsoft.com/office/officeart/2005/8/layout/cycle5"/>
    <dgm:cxn modelId="{5351ADA1-5AFE-467F-A995-D3CA9A1D4241}" type="presParOf" srcId="{1E3D2BDB-642C-4AD9-B193-FA19E6C474DC}" destId="{F5E13692-38A2-4FFF-8219-8474E14CC637}" srcOrd="9" destOrd="0" presId="urn:microsoft.com/office/officeart/2005/8/layout/cycle5"/>
    <dgm:cxn modelId="{283A223A-977D-4F11-A592-9AC072FAE7D6}" type="presParOf" srcId="{1E3D2BDB-642C-4AD9-B193-FA19E6C474DC}" destId="{A57C9DF1-FF47-48CF-8F18-F8C441A24B95}" srcOrd="10" destOrd="0" presId="urn:microsoft.com/office/officeart/2005/8/layout/cycle5"/>
    <dgm:cxn modelId="{7B4B8905-466A-4101-B84F-7846CF2D138E}" type="presParOf" srcId="{1E3D2BDB-642C-4AD9-B193-FA19E6C474DC}" destId="{2995A9D6-EB27-4135-83D9-E188E425AD87}" srcOrd="11" destOrd="0" presId="urn:microsoft.com/office/officeart/2005/8/layout/cycle5"/>
    <dgm:cxn modelId="{9F2517D3-7843-4F8B-A93E-36D2BDD45682}" type="presParOf" srcId="{1E3D2BDB-642C-4AD9-B193-FA19E6C474DC}" destId="{B3890FB0-D2AB-4AED-AC66-5E051CB5E594}" srcOrd="12" destOrd="0" presId="urn:microsoft.com/office/officeart/2005/8/layout/cycle5"/>
    <dgm:cxn modelId="{80EDD4EE-CA28-4F51-A682-E81AACF35F6A}" type="presParOf" srcId="{1E3D2BDB-642C-4AD9-B193-FA19E6C474DC}" destId="{FB992B6D-CCC6-44D8-AEF8-37F08EF142AD}" srcOrd="13" destOrd="0" presId="urn:microsoft.com/office/officeart/2005/8/layout/cycle5"/>
    <dgm:cxn modelId="{7592A9A6-70B7-4EB8-884A-A971B2C9D46A}" type="presParOf" srcId="{1E3D2BDB-642C-4AD9-B193-FA19E6C474DC}" destId="{3646600E-1058-4371-A2AE-EF6B2BB854D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B42D70-F71F-42EC-B5FA-700F47EF8E8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2D76AB-AF41-4320-9689-D386B394061C}">
      <dgm:prSet/>
      <dgm:spPr/>
      <dgm:t>
        <a:bodyPr/>
        <a:lstStyle/>
        <a:p>
          <a:r>
            <a:rPr lang="it-IT"/>
            <a:t>Operazione di lettura che permette di trasferire un dato (o un insieme di dati) da un'unità periferica nella memoria RAM</a:t>
          </a:r>
          <a:endParaRPr lang="en-US"/>
        </a:p>
      </dgm:t>
    </dgm:pt>
    <dgm:pt modelId="{EFB11D50-0010-43E0-8BBC-0E86D1B20FD3}" type="parTrans" cxnId="{FEBB3F8D-FEBA-452F-BBBD-2CACEB1D9664}">
      <dgm:prSet/>
      <dgm:spPr/>
      <dgm:t>
        <a:bodyPr/>
        <a:lstStyle/>
        <a:p>
          <a:endParaRPr lang="en-US"/>
        </a:p>
      </dgm:t>
    </dgm:pt>
    <dgm:pt modelId="{B2E85063-23B9-4059-BBB7-78CC26F1FCF9}" type="sibTrans" cxnId="{FEBB3F8D-FEBA-452F-BBBD-2CACEB1D96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4E1177F-EFA6-45A9-A8F4-9A2390615518}">
      <dgm:prSet/>
      <dgm:spPr/>
      <dgm:t>
        <a:bodyPr/>
        <a:lstStyle/>
        <a:p>
          <a:r>
            <a:rPr lang="it-IT"/>
            <a:t>Operazione di scrittura che permette di trasferire un dato (o un insieme di dati) dalla memoria RAM ad un'unità periferica</a:t>
          </a:r>
          <a:endParaRPr lang="en-US"/>
        </a:p>
      </dgm:t>
    </dgm:pt>
    <dgm:pt modelId="{E2575E74-710C-4C66-B4E7-317A3BB7EDEA}" type="parTrans" cxnId="{71DE6609-9FB1-4BC5-9AE4-67CFD894BB0F}">
      <dgm:prSet/>
      <dgm:spPr/>
      <dgm:t>
        <a:bodyPr/>
        <a:lstStyle/>
        <a:p>
          <a:endParaRPr lang="en-US"/>
        </a:p>
      </dgm:t>
    </dgm:pt>
    <dgm:pt modelId="{AC311080-76E7-4D6C-9C0C-2F88FF65683E}" type="sibTrans" cxnId="{71DE6609-9FB1-4BC5-9AE4-67CFD894BB0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032D577-EC92-4DCE-953D-CEDEF6FC756D}" type="pres">
      <dgm:prSet presAssocID="{66B42D70-F71F-42EC-B5FA-700F47EF8E85}" presName="Name0" presStyleCnt="0">
        <dgm:presLayoutVars>
          <dgm:animLvl val="lvl"/>
          <dgm:resizeHandles val="exact"/>
        </dgm:presLayoutVars>
      </dgm:prSet>
      <dgm:spPr/>
    </dgm:pt>
    <dgm:pt modelId="{304EDB14-816C-4579-9ECE-A9B3AC4C8552}" type="pres">
      <dgm:prSet presAssocID="{502D76AB-AF41-4320-9689-D386B394061C}" presName="compositeNode" presStyleCnt="0">
        <dgm:presLayoutVars>
          <dgm:bulletEnabled val="1"/>
        </dgm:presLayoutVars>
      </dgm:prSet>
      <dgm:spPr/>
    </dgm:pt>
    <dgm:pt modelId="{371ED116-70BD-4888-B0AE-05C8E5593AA7}" type="pres">
      <dgm:prSet presAssocID="{502D76AB-AF41-4320-9689-D386B394061C}" presName="bgRect" presStyleLbl="bgAccFollowNode1" presStyleIdx="0" presStyleCnt="2"/>
      <dgm:spPr/>
    </dgm:pt>
    <dgm:pt modelId="{0D830CFC-D7C5-4BFD-9921-79557AA33C63}" type="pres">
      <dgm:prSet presAssocID="{B2E85063-23B9-4059-BBB7-78CC26F1FCF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92F36742-C5AE-4085-91B4-CBDD4C401625}" type="pres">
      <dgm:prSet presAssocID="{502D76AB-AF41-4320-9689-D386B394061C}" presName="bottomLine" presStyleLbl="alignNode1" presStyleIdx="1" presStyleCnt="4">
        <dgm:presLayoutVars/>
      </dgm:prSet>
      <dgm:spPr/>
    </dgm:pt>
    <dgm:pt modelId="{F76AD620-2401-4F56-9CBF-E27C10B52695}" type="pres">
      <dgm:prSet presAssocID="{502D76AB-AF41-4320-9689-D386B394061C}" presName="nodeText" presStyleLbl="bgAccFollowNode1" presStyleIdx="0" presStyleCnt="2">
        <dgm:presLayoutVars>
          <dgm:bulletEnabled val="1"/>
        </dgm:presLayoutVars>
      </dgm:prSet>
      <dgm:spPr/>
    </dgm:pt>
    <dgm:pt modelId="{A0D80A51-97B4-460D-B4EB-E732FEB906BE}" type="pres">
      <dgm:prSet presAssocID="{B2E85063-23B9-4059-BBB7-78CC26F1FCF9}" presName="sibTrans" presStyleCnt="0"/>
      <dgm:spPr/>
    </dgm:pt>
    <dgm:pt modelId="{938BA75D-B729-4A1E-926A-C30DDA7B299A}" type="pres">
      <dgm:prSet presAssocID="{14E1177F-EFA6-45A9-A8F4-9A2390615518}" presName="compositeNode" presStyleCnt="0">
        <dgm:presLayoutVars>
          <dgm:bulletEnabled val="1"/>
        </dgm:presLayoutVars>
      </dgm:prSet>
      <dgm:spPr/>
    </dgm:pt>
    <dgm:pt modelId="{44D12164-42DA-4B54-BA63-A6AAA1E6D8D0}" type="pres">
      <dgm:prSet presAssocID="{14E1177F-EFA6-45A9-A8F4-9A2390615518}" presName="bgRect" presStyleLbl="bgAccFollowNode1" presStyleIdx="1" presStyleCnt="2"/>
      <dgm:spPr/>
    </dgm:pt>
    <dgm:pt modelId="{ACBC96D7-E83E-45E0-868F-06BD030E80FE}" type="pres">
      <dgm:prSet presAssocID="{AC311080-76E7-4D6C-9C0C-2F88FF65683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FFE73A5-BAFF-4283-99F0-928350D1FC5B}" type="pres">
      <dgm:prSet presAssocID="{14E1177F-EFA6-45A9-A8F4-9A2390615518}" presName="bottomLine" presStyleLbl="alignNode1" presStyleIdx="3" presStyleCnt="4">
        <dgm:presLayoutVars/>
      </dgm:prSet>
      <dgm:spPr/>
    </dgm:pt>
    <dgm:pt modelId="{2B9286A5-546B-483B-9977-EB4659B4E439}" type="pres">
      <dgm:prSet presAssocID="{14E1177F-EFA6-45A9-A8F4-9A2390615518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E2A94002-2521-4A0D-A003-1B5BFA6E31B1}" type="presOf" srcId="{502D76AB-AF41-4320-9689-D386B394061C}" destId="{F76AD620-2401-4F56-9CBF-E27C10B52695}" srcOrd="1" destOrd="0" presId="urn:microsoft.com/office/officeart/2016/7/layout/BasicLinearProcessNumbered"/>
    <dgm:cxn modelId="{71DE6609-9FB1-4BC5-9AE4-67CFD894BB0F}" srcId="{66B42D70-F71F-42EC-B5FA-700F47EF8E85}" destId="{14E1177F-EFA6-45A9-A8F4-9A2390615518}" srcOrd="1" destOrd="0" parTransId="{E2575E74-710C-4C66-B4E7-317A3BB7EDEA}" sibTransId="{AC311080-76E7-4D6C-9C0C-2F88FF65683E}"/>
    <dgm:cxn modelId="{FEBB3F8D-FEBA-452F-BBBD-2CACEB1D9664}" srcId="{66B42D70-F71F-42EC-B5FA-700F47EF8E85}" destId="{502D76AB-AF41-4320-9689-D386B394061C}" srcOrd="0" destOrd="0" parTransId="{EFB11D50-0010-43E0-8BBC-0E86D1B20FD3}" sibTransId="{B2E85063-23B9-4059-BBB7-78CC26F1FCF9}"/>
    <dgm:cxn modelId="{0C1A7BA2-1E16-4C4A-B0F7-5183818292F5}" type="presOf" srcId="{502D76AB-AF41-4320-9689-D386B394061C}" destId="{371ED116-70BD-4888-B0AE-05C8E5593AA7}" srcOrd="0" destOrd="0" presId="urn:microsoft.com/office/officeart/2016/7/layout/BasicLinearProcessNumbered"/>
    <dgm:cxn modelId="{75470EAC-8246-4036-A1D2-D41EB17BEFFF}" type="presOf" srcId="{14E1177F-EFA6-45A9-A8F4-9A2390615518}" destId="{2B9286A5-546B-483B-9977-EB4659B4E439}" srcOrd="1" destOrd="0" presId="urn:microsoft.com/office/officeart/2016/7/layout/BasicLinearProcessNumbered"/>
    <dgm:cxn modelId="{1B733BD0-0BAF-43E3-8BEB-17EBD2012AB2}" type="presOf" srcId="{66B42D70-F71F-42EC-B5FA-700F47EF8E85}" destId="{6032D577-EC92-4DCE-953D-CEDEF6FC756D}" srcOrd="0" destOrd="0" presId="urn:microsoft.com/office/officeart/2016/7/layout/BasicLinearProcessNumbered"/>
    <dgm:cxn modelId="{5C3303DB-F454-4FFC-9151-DF38F425DA27}" type="presOf" srcId="{14E1177F-EFA6-45A9-A8F4-9A2390615518}" destId="{44D12164-42DA-4B54-BA63-A6AAA1E6D8D0}" srcOrd="0" destOrd="0" presId="urn:microsoft.com/office/officeart/2016/7/layout/BasicLinearProcessNumbered"/>
    <dgm:cxn modelId="{AB6571E1-22E4-4CE7-B210-82E68AC0D54C}" type="presOf" srcId="{AC311080-76E7-4D6C-9C0C-2F88FF65683E}" destId="{ACBC96D7-E83E-45E0-868F-06BD030E80FE}" srcOrd="0" destOrd="0" presId="urn:microsoft.com/office/officeart/2016/7/layout/BasicLinearProcessNumbered"/>
    <dgm:cxn modelId="{1D2D46E5-64EA-45D6-BDC5-228E5FF71B2D}" type="presOf" srcId="{B2E85063-23B9-4059-BBB7-78CC26F1FCF9}" destId="{0D830CFC-D7C5-4BFD-9921-79557AA33C63}" srcOrd="0" destOrd="0" presId="urn:microsoft.com/office/officeart/2016/7/layout/BasicLinearProcessNumbered"/>
    <dgm:cxn modelId="{4FD1EEB4-5518-4F64-AC82-3761F50F603D}" type="presParOf" srcId="{6032D577-EC92-4DCE-953D-CEDEF6FC756D}" destId="{304EDB14-816C-4579-9ECE-A9B3AC4C8552}" srcOrd="0" destOrd="0" presId="urn:microsoft.com/office/officeart/2016/7/layout/BasicLinearProcessNumbered"/>
    <dgm:cxn modelId="{160857A1-0FD4-4487-AE08-28890BBE70D3}" type="presParOf" srcId="{304EDB14-816C-4579-9ECE-A9B3AC4C8552}" destId="{371ED116-70BD-4888-B0AE-05C8E5593AA7}" srcOrd="0" destOrd="0" presId="urn:microsoft.com/office/officeart/2016/7/layout/BasicLinearProcessNumbered"/>
    <dgm:cxn modelId="{C5793A5C-2790-40F5-B6E8-869F7E42FE86}" type="presParOf" srcId="{304EDB14-816C-4579-9ECE-A9B3AC4C8552}" destId="{0D830CFC-D7C5-4BFD-9921-79557AA33C63}" srcOrd="1" destOrd="0" presId="urn:microsoft.com/office/officeart/2016/7/layout/BasicLinearProcessNumbered"/>
    <dgm:cxn modelId="{7193E46C-9DF9-4DFD-934A-335B888987A9}" type="presParOf" srcId="{304EDB14-816C-4579-9ECE-A9B3AC4C8552}" destId="{92F36742-C5AE-4085-91B4-CBDD4C401625}" srcOrd="2" destOrd="0" presId="urn:microsoft.com/office/officeart/2016/7/layout/BasicLinearProcessNumbered"/>
    <dgm:cxn modelId="{824762DC-1ED7-4C4B-AE6F-2FF01DA29CF8}" type="presParOf" srcId="{304EDB14-816C-4579-9ECE-A9B3AC4C8552}" destId="{F76AD620-2401-4F56-9CBF-E27C10B52695}" srcOrd="3" destOrd="0" presId="urn:microsoft.com/office/officeart/2016/7/layout/BasicLinearProcessNumbered"/>
    <dgm:cxn modelId="{532C0C9F-D017-4C1D-A29E-5796CB90A0F2}" type="presParOf" srcId="{6032D577-EC92-4DCE-953D-CEDEF6FC756D}" destId="{A0D80A51-97B4-460D-B4EB-E732FEB906BE}" srcOrd="1" destOrd="0" presId="urn:microsoft.com/office/officeart/2016/7/layout/BasicLinearProcessNumbered"/>
    <dgm:cxn modelId="{5F241945-963D-4E4B-8AED-7FB7B032880A}" type="presParOf" srcId="{6032D577-EC92-4DCE-953D-CEDEF6FC756D}" destId="{938BA75D-B729-4A1E-926A-C30DDA7B299A}" srcOrd="2" destOrd="0" presId="urn:microsoft.com/office/officeart/2016/7/layout/BasicLinearProcessNumbered"/>
    <dgm:cxn modelId="{5F774D4D-36E8-49DC-8452-D5F95534AFDE}" type="presParOf" srcId="{938BA75D-B729-4A1E-926A-C30DDA7B299A}" destId="{44D12164-42DA-4B54-BA63-A6AAA1E6D8D0}" srcOrd="0" destOrd="0" presId="urn:microsoft.com/office/officeart/2016/7/layout/BasicLinearProcessNumbered"/>
    <dgm:cxn modelId="{5A19F197-0146-4958-8019-05691FE2E9F6}" type="presParOf" srcId="{938BA75D-B729-4A1E-926A-C30DDA7B299A}" destId="{ACBC96D7-E83E-45E0-868F-06BD030E80FE}" srcOrd="1" destOrd="0" presId="urn:microsoft.com/office/officeart/2016/7/layout/BasicLinearProcessNumbered"/>
    <dgm:cxn modelId="{3B59442C-6DC5-48D8-92C2-1BB624754602}" type="presParOf" srcId="{938BA75D-B729-4A1E-926A-C30DDA7B299A}" destId="{0FFE73A5-BAFF-4283-99F0-928350D1FC5B}" srcOrd="2" destOrd="0" presId="urn:microsoft.com/office/officeart/2016/7/layout/BasicLinearProcessNumbered"/>
    <dgm:cxn modelId="{234C9C3D-5DC7-4E5E-A4BC-D020C0B15C8B}" type="presParOf" srcId="{938BA75D-B729-4A1E-926A-C30DDA7B299A}" destId="{2B9286A5-546B-483B-9977-EB4659B4E43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02AF7D-3183-44B6-8E23-E0896443FAD7}" type="doc">
      <dgm:prSet loTypeId="urn:microsoft.com/office/officeart/2005/8/layout/bProcess4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097B47F5-EBF4-49DB-B0FC-EEB78BC6807D}">
      <dgm:prSet/>
      <dgm:spPr/>
      <dgm:t>
        <a:bodyPr/>
        <a:lstStyle/>
        <a:p>
          <a:r>
            <a:rPr lang="it-IT"/>
            <a:t>Sequenziale</a:t>
          </a:r>
        </a:p>
      </dgm:t>
    </dgm:pt>
    <dgm:pt modelId="{D2B59AE3-E4DC-4514-9C38-CF768988B348}" type="parTrans" cxnId="{E4A4FACA-CE80-4FC7-A755-5B0CFA1FBB6B}">
      <dgm:prSet/>
      <dgm:spPr/>
      <dgm:t>
        <a:bodyPr/>
        <a:lstStyle/>
        <a:p>
          <a:endParaRPr lang="it-IT"/>
        </a:p>
      </dgm:t>
    </dgm:pt>
    <dgm:pt modelId="{A7A588D0-ADC6-46AD-A0A8-64F12A3EB9B4}" type="sibTrans" cxnId="{E4A4FACA-CE80-4FC7-A755-5B0CFA1FBB6B}">
      <dgm:prSet/>
      <dgm:spPr/>
      <dgm:t>
        <a:bodyPr/>
        <a:lstStyle/>
        <a:p>
          <a:endParaRPr lang="it-IT"/>
        </a:p>
      </dgm:t>
    </dgm:pt>
    <dgm:pt modelId="{517FF280-7F24-4AC2-81ED-63883387CFB0}">
      <dgm:prSet/>
      <dgm:spPr/>
      <dgm:t>
        <a:bodyPr/>
        <a:lstStyle/>
        <a:p>
          <a:r>
            <a:rPr lang="it-IT"/>
            <a:t>Diretto</a:t>
          </a:r>
        </a:p>
      </dgm:t>
    </dgm:pt>
    <dgm:pt modelId="{A93C24FA-3975-435B-9645-8AB470E9A741}" type="parTrans" cxnId="{C2C0F1BB-8976-4D83-B3A4-BD4D71680AD2}">
      <dgm:prSet/>
      <dgm:spPr/>
      <dgm:t>
        <a:bodyPr/>
        <a:lstStyle/>
        <a:p>
          <a:endParaRPr lang="it-IT"/>
        </a:p>
      </dgm:t>
    </dgm:pt>
    <dgm:pt modelId="{A6C26FEE-C54B-442B-B7BA-EA2DCB568CE2}" type="sibTrans" cxnId="{C2C0F1BB-8976-4D83-B3A4-BD4D71680AD2}">
      <dgm:prSet/>
      <dgm:spPr/>
      <dgm:t>
        <a:bodyPr/>
        <a:lstStyle/>
        <a:p>
          <a:endParaRPr lang="it-IT"/>
        </a:p>
      </dgm:t>
    </dgm:pt>
    <dgm:pt modelId="{B66D18BB-3C57-4A36-924B-DCE49E1CE18C}" type="pres">
      <dgm:prSet presAssocID="{3F02AF7D-3183-44B6-8E23-E0896443FAD7}" presName="Name0" presStyleCnt="0">
        <dgm:presLayoutVars>
          <dgm:dir/>
          <dgm:resizeHandles/>
        </dgm:presLayoutVars>
      </dgm:prSet>
      <dgm:spPr/>
    </dgm:pt>
    <dgm:pt modelId="{A394AEBD-8D0B-4BAD-8650-3241BC9B7108}" type="pres">
      <dgm:prSet presAssocID="{097B47F5-EBF4-49DB-B0FC-EEB78BC6807D}" presName="compNode" presStyleCnt="0"/>
      <dgm:spPr/>
    </dgm:pt>
    <dgm:pt modelId="{06A215F3-3561-414B-9666-632BA69035DB}" type="pres">
      <dgm:prSet presAssocID="{097B47F5-EBF4-49DB-B0FC-EEB78BC6807D}" presName="dummyConnPt" presStyleCnt="0"/>
      <dgm:spPr/>
    </dgm:pt>
    <dgm:pt modelId="{CAB56388-F8D7-4BEB-8639-7E779E9F800B}" type="pres">
      <dgm:prSet presAssocID="{097B47F5-EBF4-49DB-B0FC-EEB78BC6807D}" presName="node" presStyleLbl="node1" presStyleIdx="0" presStyleCnt="2">
        <dgm:presLayoutVars>
          <dgm:bulletEnabled val="1"/>
        </dgm:presLayoutVars>
      </dgm:prSet>
      <dgm:spPr/>
    </dgm:pt>
    <dgm:pt modelId="{6203954C-0F1C-4511-9A6A-6F7627522FF6}" type="pres">
      <dgm:prSet presAssocID="{A7A588D0-ADC6-46AD-A0A8-64F12A3EB9B4}" presName="sibTrans" presStyleLbl="bgSibTrans2D1" presStyleIdx="0" presStyleCnt="1"/>
      <dgm:spPr/>
    </dgm:pt>
    <dgm:pt modelId="{27261B9C-99A8-48B4-9667-BA6B54240B93}" type="pres">
      <dgm:prSet presAssocID="{517FF280-7F24-4AC2-81ED-63883387CFB0}" presName="compNode" presStyleCnt="0"/>
      <dgm:spPr/>
    </dgm:pt>
    <dgm:pt modelId="{C637EB0C-85F3-41D5-BBF2-371E6B4B9224}" type="pres">
      <dgm:prSet presAssocID="{517FF280-7F24-4AC2-81ED-63883387CFB0}" presName="dummyConnPt" presStyleCnt="0"/>
      <dgm:spPr/>
    </dgm:pt>
    <dgm:pt modelId="{FF1178F6-2A3E-4EDD-93AE-174A77801366}" type="pres">
      <dgm:prSet presAssocID="{517FF280-7F24-4AC2-81ED-63883387CFB0}" presName="node" presStyleLbl="node1" presStyleIdx="1" presStyleCnt="2">
        <dgm:presLayoutVars>
          <dgm:bulletEnabled val="1"/>
        </dgm:presLayoutVars>
      </dgm:prSet>
      <dgm:spPr/>
    </dgm:pt>
  </dgm:ptLst>
  <dgm:cxnLst>
    <dgm:cxn modelId="{D3208C42-DF9D-4B94-9A5F-98DA26CB82E0}" type="presOf" srcId="{A7A588D0-ADC6-46AD-A0A8-64F12A3EB9B4}" destId="{6203954C-0F1C-4511-9A6A-6F7627522FF6}" srcOrd="0" destOrd="0" presId="urn:microsoft.com/office/officeart/2005/8/layout/bProcess4"/>
    <dgm:cxn modelId="{0D26046C-163E-412B-A8B7-C7BFAF07ED01}" type="presOf" srcId="{097B47F5-EBF4-49DB-B0FC-EEB78BC6807D}" destId="{CAB56388-F8D7-4BEB-8639-7E779E9F800B}" srcOrd="0" destOrd="0" presId="urn:microsoft.com/office/officeart/2005/8/layout/bProcess4"/>
    <dgm:cxn modelId="{C633474D-D326-470C-A539-61E0CCC489E9}" type="presOf" srcId="{3F02AF7D-3183-44B6-8E23-E0896443FAD7}" destId="{B66D18BB-3C57-4A36-924B-DCE49E1CE18C}" srcOrd="0" destOrd="0" presId="urn:microsoft.com/office/officeart/2005/8/layout/bProcess4"/>
    <dgm:cxn modelId="{7AC9DA94-0BAA-4943-A4E4-72228171EAAA}" type="presOf" srcId="{517FF280-7F24-4AC2-81ED-63883387CFB0}" destId="{FF1178F6-2A3E-4EDD-93AE-174A77801366}" srcOrd="0" destOrd="0" presId="urn:microsoft.com/office/officeart/2005/8/layout/bProcess4"/>
    <dgm:cxn modelId="{C2C0F1BB-8976-4D83-B3A4-BD4D71680AD2}" srcId="{3F02AF7D-3183-44B6-8E23-E0896443FAD7}" destId="{517FF280-7F24-4AC2-81ED-63883387CFB0}" srcOrd="1" destOrd="0" parTransId="{A93C24FA-3975-435B-9645-8AB470E9A741}" sibTransId="{A6C26FEE-C54B-442B-B7BA-EA2DCB568CE2}"/>
    <dgm:cxn modelId="{E4A4FACA-CE80-4FC7-A755-5B0CFA1FBB6B}" srcId="{3F02AF7D-3183-44B6-8E23-E0896443FAD7}" destId="{097B47F5-EBF4-49DB-B0FC-EEB78BC6807D}" srcOrd="0" destOrd="0" parTransId="{D2B59AE3-E4DC-4514-9C38-CF768988B348}" sibTransId="{A7A588D0-ADC6-46AD-A0A8-64F12A3EB9B4}"/>
    <dgm:cxn modelId="{2689867E-3D62-4FEA-A39E-8B8AAF725D5B}" type="presParOf" srcId="{B66D18BB-3C57-4A36-924B-DCE49E1CE18C}" destId="{A394AEBD-8D0B-4BAD-8650-3241BC9B7108}" srcOrd="0" destOrd="0" presId="urn:microsoft.com/office/officeart/2005/8/layout/bProcess4"/>
    <dgm:cxn modelId="{C2C9AFC6-DBB9-414B-B807-E2808B7CBF7C}" type="presParOf" srcId="{A394AEBD-8D0B-4BAD-8650-3241BC9B7108}" destId="{06A215F3-3561-414B-9666-632BA69035DB}" srcOrd="0" destOrd="0" presId="urn:microsoft.com/office/officeart/2005/8/layout/bProcess4"/>
    <dgm:cxn modelId="{E4DDD474-8523-49D7-BC1A-C5980C415D3B}" type="presParOf" srcId="{A394AEBD-8D0B-4BAD-8650-3241BC9B7108}" destId="{CAB56388-F8D7-4BEB-8639-7E779E9F800B}" srcOrd="1" destOrd="0" presId="urn:microsoft.com/office/officeart/2005/8/layout/bProcess4"/>
    <dgm:cxn modelId="{46252C95-2B9A-45AD-AE00-777CFA92E38E}" type="presParOf" srcId="{B66D18BB-3C57-4A36-924B-DCE49E1CE18C}" destId="{6203954C-0F1C-4511-9A6A-6F7627522FF6}" srcOrd="1" destOrd="0" presId="urn:microsoft.com/office/officeart/2005/8/layout/bProcess4"/>
    <dgm:cxn modelId="{67B294D0-99D5-4C54-B0B9-6E8BF9FB102C}" type="presParOf" srcId="{B66D18BB-3C57-4A36-924B-DCE49E1CE18C}" destId="{27261B9C-99A8-48B4-9667-BA6B54240B93}" srcOrd="2" destOrd="0" presId="urn:microsoft.com/office/officeart/2005/8/layout/bProcess4"/>
    <dgm:cxn modelId="{02D9628B-8802-415C-826E-5EC67CD45E8A}" type="presParOf" srcId="{27261B9C-99A8-48B4-9667-BA6B54240B93}" destId="{C637EB0C-85F3-41D5-BBF2-371E6B4B9224}" srcOrd="0" destOrd="0" presId="urn:microsoft.com/office/officeart/2005/8/layout/bProcess4"/>
    <dgm:cxn modelId="{93C72B69-E476-424F-B241-54BFA73D4A61}" type="presParOf" srcId="{27261B9C-99A8-48B4-9667-BA6B54240B93}" destId="{FF1178F6-2A3E-4EDD-93AE-174A7780136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94BB4-08F6-4688-87E5-8F9E1049E4BC}">
      <dsp:nvSpPr>
        <dsp:cNvPr id="0" name=""/>
        <dsp:cNvSpPr/>
      </dsp:nvSpPr>
      <dsp:spPr>
        <a:xfrm>
          <a:off x="0" y="0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Riconoscere e definire un archivio di dati</a:t>
          </a:r>
          <a:endParaRPr lang="en-US" sz="2400" kern="1200"/>
        </a:p>
      </dsp:txBody>
      <dsp:txXfrm>
        <a:off x="37923" y="37923"/>
        <a:ext cx="3704290" cy="1218947"/>
      </dsp:txXfrm>
    </dsp:sp>
    <dsp:sp modelId="{9F4BD7B6-44CF-491A-B1E6-DC2CB84D85F2}">
      <dsp:nvSpPr>
        <dsp:cNvPr id="0" name=""/>
        <dsp:cNvSpPr/>
      </dsp:nvSpPr>
      <dsp:spPr>
        <a:xfrm>
          <a:off x="436411" y="1530210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Descrivere gli aspetti fondamentali delle operazioni I/O</a:t>
          </a:r>
          <a:endParaRPr lang="en-US" sz="2400" kern="1200"/>
        </a:p>
      </dsp:txBody>
      <dsp:txXfrm>
        <a:off x="474334" y="1568133"/>
        <a:ext cx="3857009" cy="1218947"/>
      </dsp:txXfrm>
    </dsp:sp>
    <dsp:sp modelId="{F0F9BC96-08AD-46E5-BCD6-EDE03A35D22D}">
      <dsp:nvSpPr>
        <dsp:cNvPr id="0" name=""/>
        <dsp:cNvSpPr/>
      </dsp:nvSpPr>
      <dsp:spPr>
        <a:xfrm>
          <a:off x="866309" y="3060421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Distinguere i tipi di accesso</a:t>
          </a:r>
          <a:endParaRPr lang="en-US" sz="2400" kern="1200"/>
        </a:p>
      </dsp:txBody>
      <dsp:txXfrm>
        <a:off x="904232" y="3098344"/>
        <a:ext cx="3863523" cy="1218947"/>
      </dsp:txXfrm>
    </dsp:sp>
    <dsp:sp modelId="{169E0548-DAFF-431A-B3C3-3B7F96737F33}">
      <dsp:nvSpPr>
        <dsp:cNvPr id="0" name=""/>
        <dsp:cNvSpPr/>
      </dsp:nvSpPr>
      <dsp:spPr>
        <a:xfrm>
          <a:off x="1302720" y="4590632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Creazione e lettura di un file di testo</a:t>
          </a:r>
          <a:endParaRPr lang="en-US" sz="2400" kern="1200"/>
        </a:p>
      </dsp:txBody>
      <dsp:txXfrm>
        <a:off x="1340643" y="4628555"/>
        <a:ext cx="3857009" cy="1218947"/>
      </dsp:txXfrm>
    </dsp:sp>
    <dsp:sp modelId="{D53EC1E0-96A8-4AD1-97A7-D7E275929F95}">
      <dsp:nvSpPr>
        <dsp:cNvPr id="0" name=""/>
        <dsp:cNvSpPr/>
      </dsp:nvSpPr>
      <dsp:spPr>
        <a:xfrm>
          <a:off x="4369267" y="991694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58630" y="991694"/>
        <a:ext cx="462889" cy="633315"/>
      </dsp:txXfrm>
    </dsp:sp>
    <dsp:sp modelId="{EA836C3B-92B9-4365-A85D-8A9EC811B70A}">
      <dsp:nvSpPr>
        <dsp:cNvPr id="0" name=""/>
        <dsp:cNvSpPr/>
      </dsp:nvSpPr>
      <dsp:spPr>
        <a:xfrm>
          <a:off x="4805678" y="2521905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5041" y="2521905"/>
        <a:ext cx="462889" cy="633315"/>
      </dsp:txXfrm>
    </dsp:sp>
    <dsp:sp modelId="{D1AF0001-E0B2-4949-B1E5-2249E8F1E533}">
      <dsp:nvSpPr>
        <dsp:cNvPr id="0" name=""/>
        <dsp:cNvSpPr/>
      </dsp:nvSpPr>
      <dsp:spPr>
        <a:xfrm>
          <a:off x="5235576" y="4052115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24939" y="4052115"/>
        <a:ext cx="462889" cy="6333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258C6-9777-495B-8023-E18C434B28C3}">
      <dsp:nvSpPr>
        <dsp:cNvPr id="0" name=""/>
        <dsp:cNvSpPr/>
      </dsp:nvSpPr>
      <dsp:spPr>
        <a:xfrm>
          <a:off x="0" y="1396156"/>
          <a:ext cx="5181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ifstream in;</a:t>
          </a:r>
        </a:p>
      </dsp:txBody>
      <dsp:txXfrm>
        <a:off x="76105" y="1472261"/>
        <a:ext cx="5029390" cy="14068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1F4A6-6701-4D07-941F-11D80F4EB9B5}">
      <dsp:nvSpPr>
        <dsp:cNvPr id="0" name=""/>
        <dsp:cNvSpPr/>
      </dsp:nvSpPr>
      <dsp:spPr>
        <a:xfrm>
          <a:off x="0" y="882819"/>
          <a:ext cx="5181600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ofstream out;</a:t>
          </a:r>
        </a:p>
      </dsp:txBody>
      <dsp:txXfrm>
        <a:off x="126223" y="1009042"/>
        <a:ext cx="4929154" cy="233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DBA62-19D0-497D-BE9E-79C25EAC2D18}">
      <dsp:nvSpPr>
        <dsp:cNvPr id="0" name=""/>
        <dsp:cNvSpPr/>
      </dsp:nvSpPr>
      <dsp:spPr>
        <a:xfrm>
          <a:off x="0" y="10752"/>
          <a:ext cx="6513603" cy="1390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Definizione di archivio e record</a:t>
          </a:r>
          <a:endParaRPr lang="en-US" sz="3500" kern="1200"/>
        </a:p>
      </dsp:txBody>
      <dsp:txXfrm>
        <a:off x="67873" y="78625"/>
        <a:ext cx="6377857" cy="1254634"/>
      </dsp:txXfrm>
    </dsp:sp>
    <dsp:sp modelId="{F65FCA34-6015-43AA-830A-3423BD78F7C2}">
      <dsp:nvSpPr>
        <dsp:cNvPr id="0" name=""/>
        <dsp:cNvSpPr/>
      </dsp:nvSpPr>
      <dsp:spPr>
        <a:xfrm>
          <a:off x="0" y="1501932"/>
          <a:ext cx="6513603" cy="13903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Tipi di archivio e record</a:t>
          </a:r>
          <a:endParaRPr lang="en-US" sz="3500" kern="1200"/>
        </a:p>
      </dsp:txBody>
      <dsp:txXfrm>
        <a:off x="67873" y="1569805"/>
        <a:ext cx="6377857" cy="1254634"/>
      </dsp:txXfrm>
    </dsp:sp>
    <dsp:sp modelId="{56566DA2-A9F9-450E-A3C5-DC0F3E4A93CA}">
      <dsp:nvSpPr>
        <dsp:cNvPr id="0" name=""/>
        <dsp:cNvSpPr/>
      </dsp:nvSpPr>
      <dsp:spPr>
        <a:xfrm>
          <a:off x="0" y="2993113"/>
          <a:ext cx="6513603" cy="13903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Operazioni fondamentali sugli archivi</a:t>
          </a:r>
          <a:endParaRPr lang="en-US" sz="3500" kern="1200"/>
        </a:p>
      </dsp:txBody>
      <dsp:txXfrm>
        <a:off x="67873" y="3060986"/>
        <a:ext cx="6377857" cy="1254634"/>
      </dsp:txXfrm>
    </dsp:sp>
    <dsp:sp modelId="{70C1A523-B9EA-4FEC-92AE-66D11A3A25E4}">
      <dsp:nvSpPr>
        <dsp:cNvPr id="0" name=""/>
        <dsp:cNvSpPr/>
      </dsp:nvSpPr>
      <dsp:spPr>
        <a:xfrm>
          <a:off x="0" y="4484293"/>
          <a:ext cx="6513603" cy="13903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Istruzione di creazione e lettura di un file</a:t>
          </a:r>
          <a:endParaRPr lang="en-US" sz="3500" kern="1200"/>
        </a:p>
      </dsp:txBody>
      <dsp:txXfrm>
        <a:off x="67873" y="4552166"/>
        <a:ext cx="6377857" cy="1254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636B9-06BF-423F-8219-BC39C35327D2}">
      <dsp:nvSpPr>
        <dsp:cNvPr id="0" name=""/>
        <dsp:cNvSpPr/>
      </dsp:nvSpPr>
      <dsp:spPr>
        <a:xfrm>
          <a:off x="0" y="93597"/>
          <a:ext cx="5314543" cy="3188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Insieme dei dati che vengono salvati su un supporto</a:t>
          </a:r>
        </a:p>
      </dsp:txBody>
      <dsp:txXfrm>
        <a:off x="93395" y="186992"/>
        <a:ext cx="5127753" cy="3001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1172-6A4B-411A-A4DC-6DFFF0D810E5}">
      <dsp:nvSpPr>
        <dsp:cNvPr id="0" name=""/>
        <dsp:cNvSpPr/>
      </dsp:nvSpPr>
      <dsp:spPr>
        <a:xfrm>
          <a:off x="0" y="88941"/>
          <a:ext cx="5006336" cy="3003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Unità logica di memorizzazione dei dati all'interno di un supporto informatico</a:t>
          </a:r>
        </a:p>
      </dsp:txBody>
      <dsp:txXfrm>
        <a:off x="87978" y="176919"/>
        <a:ext cx="4830380" cy="28278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4FE9E-534B-4224-8FF6-C1940B74CF3C}">
      <dsp:nvSpPr>
        <dsp:cNvPr id="0" name=""/>
        <dsp:cNvSpPr/>
      </dsp:nvSpPr>
      <dsp:spPr>
        <a:xfrm>
          <a:off x="0" y="797269"/>
          <a:ext cx="3651466" cy="21908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Una qualsiasi informazione che si vuole registrare o memorizzare all'interno di un computer</a:t>
          </a:r>
        </a:p>
      </dsp:txBody>
      <dsp:txXfrm>
        <a:off x="64169" y="861438"/>
        <a:ext cx="3523128" cy="20625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FC1A-F7FF-4543-876C-A190C1BA8D1C}">
      <dsp:nvSpPr>
        <dsp:cNvPr id="0" name=""/>
        <dsp:cNvSpPr/>
      </dsp:nvSpPr>
      <dsp:spPr>
        <a:xfrm>
          <a:off x="877" y="1550156"/>
          <a:ext cx="3084749" cy="20050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Unità macroscopica delle informazioni</a:t>
          </a:r>
        </a:p>
      </dsp:txBody>
      <dsp:txXfrm>
        <a:off x="98757" y="1648036"/>
        <a:ext cx="2888989" cy="1809327"/>
      </dsp:txXfrm>
    </dsp:sp>
    <dsp:sp modelId="{12B8BCCC-7CC8-47EF-BBA9-32867ACADBCA}">
      <dsp:nvSpPr>
        <dsp:cNvPr id="0" name=""/>
        <dsp:cNvSpPr/>
      </dsp:nvSpPr>
      <dsp:spPr>
        <a:xfrm>
          <a:off x="1543251" y="849514"/>
          <a:ext cx="3406371" cy="3406371"/>
        </a:xfrm>
        <a:custGeom>
          <a:avLst/>
          <a:gdLst/>
          <a:ahLst/>
          <a:cxnLst/>
          <a:rect l="0" t="0" r="0" b="0"/>
          <a:pathLst>
            <a:path>
              <a:moveTo>
                <a:pt x="716247" y="315095"/>
              </a:moveTo>
              <a:arcTo wR="1703185" hR="1703185" stAng="14075220" swAng="4249561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98403-FBFE-4A95-9353-961BACD703D7}">
      <dsp:nvSpPr>
        <dsp:cNvPr id="0" name=""/>
        <dsp:cNvSpPr/>
      </dsp:nvSpPr>
      <dsp:spPr>
        <a:xfrm>
          <a:off x="3407248" y="1550156"/>
          <a:ext cx="3084749" cy="200508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Suddiviso logicamente in più parti, chiamate campi</a:t>
          </a:r>
        </a:p>
      </dsp:txBody>
      <dsp:txXfrm>
        <a:off x="3505128" y="1648036"/>
        <a:ext cx="2888989" cy="1809327"/>
      </dsp:txXfrm>
    </dsp:sp>
    <dsp:sp modelId="{C4F9933A-4572-468D-B407-D4CA9293D9C8}">
      <dsp:nvSpPr>
        <dsp:cNvPr id="0" name=""/>
        <dsp:cNvSpPr/>
      </dsp:nvSpPr>
      <dsp:spPr>
        <a:xfrm>
          <a:off x="1543251" y="849514"/>
          <a:ext cx="3406371" cy="3406371"/>
        </a:xfrm>
        <a:custGeom>
          <a:avLst/>
          <a:gdLst/>
          <a:ahLst/>
          <a:cxnLst/>
          <a:rect l="0" t="0" r="0" b="0"/>
          <a:pathLst>
            <a:path>
              <a:moveTo>
                <a:pt x="2690123" y="3091275"/>
              </a:moveTo>
              <a:arcTo wR="1703185" hR="1703185" stAng="3275220" swAng="4249561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B7EF-7622-4503-B913-F397B19A6CA8}">
      <dsp:nvSpPr>
        <dsp:cNvPr id="0" name=""/>
        <dsp:cNvSpPr/>
      </dsp:nvSpPr>
      <dsp:spPr>
        <a:xfrm>
          <a:off x="1820894" y="232587"/>
          <a:ext cx="1473701" cy="9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Apertura</a:t>
          </a:r>
          <a:endParaRPr lang="en-US" sz="2500" kern="1200"/>
        </a:p>
      </dsp:txBody>
      <dsp:txXfrm>
        <a:off x="1867655" y="279348"/>
        <a:ext cx="1380179" cy="864383"/>
      </dsp:txXfrm>
    </dsp:sp>
    <dsp:sp modelId="{462B2D1F-5177-4DC0-8D26-3C1046A72116}">
      <dsp:nvSpPr>
        <dsp:cNvPr id="0" name=""/>
        <dsp:cNvSpPr/>
      </dsp:nvSpPr>
      <dsp:spPr>
        <a:xfrm>
          <a:off x="644322" y="711540"/>
          <a:ext cx="3826846" cy="3826846"/>
        </a:xfrm>
        <a:custGeom>
          <a:avLst/>
          <a:gdLst/>
          <a:ahLst/>
          <a:cxnLst/>
          <a:rect l="0" t="0" r="0" b="0"/>
          <a:pathLst>
            <a:path>
              <a:moveTo>
                <a:pt x="2847609" y="243547"/>
              </a:moveTo>
              <a:arcTo wR="1913423" hR="1913423" stAng="17953450" swAng="121151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81307-8856-4EF1-AA2E-60C025194C90}">
      <dsp:nvSpPr>
        <dsp:cNvPr id="0" name=""/>
        <dsp:cNvSpPr/>
      </dsp:nvSpPr>
      <dsp:spPr>
        <a:xfrm>
          <a:off x="3640668" y="1554730"/>
          <a:ext cx="1473701" cy="9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Lettura</a:t>
          </a:r>
          <a:endParaRPr lang="en-US" sz="2500" kern="1200"/>
        </a:p>
      </dsp:txBody>
      <dsp:txXfrm>
        <a:off x="3687429" y="1601491"/>
        <a:ext cx="1380179" cy="864383"/>
      </dsp:txXfrm>
    </dsp:sp>
    <dsp:sp modelId="{72617D2F-3CBE-4ADB-AD99-7478B40239FC}">
      <dsp:nvSpPr>
        <dsp:cNvPr id="0" name=""/>
        <dsp:cNvSpPr/>
      </dsp:nvSpPr>
      <dsp:spPr>
        <a:xfrm>
          <a:off x="644322" y="711540"/>
          <a:ext cx="3826846" cy="3826846"/>
        </a:xfrm>
        <a:custGeom>
          <a:avLst/>
          <a:gdLst/>
          <a:ahLst/>
          <a:cxnLst/>
          <a:rect l="0" t="0" r="0" b="0"/>
          <a:pathLst>
            <a:path>
              <a:moveTo>
                <a:pt x="3822256" y="2045880"/>
              </a:moveTo>
              <a:arcTo wR="1913423" hR="1913423" stAng="21838170" swAng="135970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4B71A-938E-4C6A-9CCF-5DCE263C7ED3}">
      <dsp:nvSpPr>
        <dsp:cNvPr id="0" name=""/>
        <dsp:cNvSpPr/>
      </dsp:nvSpPr>
      <dsp:spPr>
        <a:xfrm>
          <a:off x="2945576" y="3694002"/>
          <a:ext cx="1473701" cy="9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Scrittura</a:t>
          </a:r>
          <a:endParaRPr lang="en-US" sz="2500" kern="1200"/>
        </a:p>
      </dsp:txBody>
      <dsp:txXfrm>
        <a:off x="2992337" y="3740763"/>
        <a:ext cx="1380179" cy="864383"/>
      </dsp:txXfrm>
    </dsp:sp>
    <dsp:sp modelId="{EBC6B7FA-DE46-4762-94E8-7BA2A7C78B20}">
      <dsp:nvSpPr>
        <dsp:cNvPr id="0" name=""/>
        <dsp:cNvSpPr/>
      </dsp:nvSpPr>
      <dsp:spPr>
        <a:xfrm>
          <a:off x="644322" y="711540"/>
          <a:ext cx="3826846" cy="3826846"/>
        </a:xfrm>
        <a:custGeom>
          <a:avLst/>
          <a:gdLst/>
          <a:ahLst/>
          <a:cxnLst/>
          <a:rect l="0" t="0" r="0" b="0"/>
          <a:pathLst>
            <a:path>
              <a:moveTo>
                <a:pt x="2148234" y="3812384"/>
              </a:moveTo>
              <a:arcTo wR="1913423" hR="1913423" stAng="4977061" swAng="845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13692-38A2-4FFF-8219-8474E14CC637}">
      <dsp:nvSpPr>
        <dsp:cNvPr id="0" name=""/>
        <dsp:cNvSpPr/>
      </dsp:nvSpPr>
      <dsp:spPr>
        <a:xfrm>
          <a:off x="696213" y="3694002"/>
          <a:ext cx="1473701" cy="9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Modifica</a:t>
          </a:r>
          <a:endParaRPr lang="en-US" sz="2500" kern="1200"/>
        </a:p>
      </dsp:txBody>
      <dsp:txXfrm>
        <a:off x="742974" y="3740763"/>
        <a:ext cx="1380179" cy="864383"/>
      </dsp:txXfrm>
    </dsp:sp>
    <dsp:sp modelId="{2995A9D6-EB27-4135-83D9-E188E425AD87}">
      <dsp:nvSpPr>
        <dsp:cNvPr id="0" name=""/>
        <dsp:cNvSpPr/>
      </dsp:nvSpPr>
      <dsp:spPr>
        <a:xfrm>
          <a:off x="644322" y="711540"/>
          <a:ext cx="3826846" cy="3826846"/>
        </a:xfrm>
        <a:custGeom>
          <a:avLst/>
          <a:gdLst/>
          <a:ahLst/>
          <a:cxnLst/>
          <a:rect l="0" t="0" r="0" b="0"/>
          <a:pathLst>
            <a:path>
              <a:moveTo>
                <a:pt x="202996" y="2771110"/>
              </a:moveTo>
              <a:arcTo wR="1913423" hR="1913423" stAng="9202122" swAng="135970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90FB0-D2AB-4AED-AC66-5E051CB5E594}">
      <dsp:nvSpPr>
        <dsp:cNvPr id="0" name=""/>
        <dsp:cNvSpPr/>
      </dsp:nvSpPr>
      <dsp:spPr>
        <a:xfrm>
          <a:off x="1121" y="1554730"/>
          <a:ext cx="1473701" cy="9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Chiusura</a:t>
          </a:r>
          <a:endParaRPr lang="en-US" sz="2500" kern="1200" dirty="0"/>
        </a:p>
      </dsp:txBody>
      <dsp:txXfrm>
        <a:off x="47882" y="1601491"/>
        <a:ext cx="1380179" cy="864383"/>
      </dsp:txXfrm>
    </dsp:sp>
    <dsp:sp modelId="{3646600E-1058-4371-A2AE-EF6B2BB854D0}">
      <dsp:nvSpPr>
        <dsp:cNvPr id="0" name=""/>
        <dsp:cNvSpPr/>
      </dsp:nvSpPr>
      <dsp:spPr>
        <a:xfrm>
          <a:off x="644322" y="711540"/>
          <a:ext cx="3826846" cy="3826846"/>
        </a:xfrm>
        <a:custGeom>
          <a:avLst/>
          <a:gdLst/>
          <a:ahLst/>
          <a:cxnLst/>
          <a:rect l="0" t="0" r="0" b="0"/>
          <a:pathLst>
            <a:path>
              <a:moveTo>
                <a:pt x="460266" y="668624"/>
              </a:moveTo>
              <a:arcTo wR="1913423" hR="1913423" stAng="13235035" swAng="121151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ED116-70BD-4888-B0AE-05C8E5593AA7}">
      <dsp:nvSpPr>
        <dsp:cNvPr id="0" name=""/>
        <dsp:cNvSpPr/>
      </dsp:nvSpPr>
      <dsp:spPr>
        <a:xfrm>
          <a:off x="1235" y="0"/>
          <a:ext cx="4817566" cy="31313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596" tIns="330200" rIns="3755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Operazione di lettura che permette di trasferire un dato (o un insieme di dati) da un'unità periferica nella memoria RAM</a:t>
          </a:r>
          <a:endParaRPr lang="en-US" sz="2100" kern="1200"/>
        </a:p>
      </dsp:txBody>
      <dsp:txXfrm>
        <a:off x="1235" y="1189918"/>
        <a:ext cx="4817566" cy="1878818"/>
      </dsp:txXfrm>
    </dsp:sp>
    <dsp:sp modelId="{0D830CFC-D7C5-4BFD-9921-79557AA33C63}">
      <dsp:nvSpPr>
        <dsp:cNvPr id="0" name=""/>
        <dsp:cNvSpPr/>
      </dsp:nvSpPr>
      <dsp:spPr>
        <a:xfrm>
          <a:off x="1940313" y="313136"/>
          <a:ext cx="939409" cy="9394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2077886" y="450709"/>
        <a:ext cx="664263" cy="664263"/>
      </dsp:txXfrm>
    </dsp:sp>
    <dsp:sp modelId="{92F36742-C5AE-4085-91B4-CBDD4C401625}">
      <dsp:nvSpPr>
        <dsp:cNvPr id="0" name=""/>
        <dsp:cNvSpPr/>
      </dsp:nvSpPr>
      <dsp:spPr>
        <a:xfrm>
          <a:off x="1235" y="3131292"/>
          <a:ext cx="4817566" cy="72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D12164-42DA-4B54-BA63-A6AAA1E6D8D0}">
      <dsp:nvSpPr>
        <dsp:cNvPr id="0" name=""/>
        <dsp:cNvSpPr/>
      </dsp:nvSpPr>
      <dsp:spPr>
        <a:xfrm>
          <a:off x="5300558" y="0"/>
          <a:ext cx="4817566" cy="31313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596" tIns="330200" rIns="3755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Operazione di scrittura che permette di trasferire un dato (o un insieme di dati) dalla memoria RAM ad un'unità periferica</a:t>
          </a:r>
          <a:endParaRPr lang="en-US" sz="2100" kern="1200"/>
        </a:p>
      </dsp:txBody>
      <dsp:txXfrm>
        <a:off x="5300558" y="1189918"/>
        <a:ext cx="4817566" cy="1878818"/>
      </dsp:txXfrm>
    </dsp:sp>
    <dsp:sp modelId="{ACBC96D7-E83E-45E0-868F-06BD030E80FE}">
      <dsp:nvSpPr>
        <dsp:cNvPr id="0" name=""/>
        <dsp:cNvSpPr/>
      </dsp:nvSpPr>
      <dsp:spPr>
        <a:xfrm>
          <a:off x="7239636" y="313136"/>
          <a:ext cx="939409" cy="939409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7377209" y="450709"/>
        <a:ext cx="664263" cy="664263"/>
      </dsp:txXfrm>
    </dsp:sp>
    <dsp:sp modelId="{0FFE73A5-BAFF-4283-99F0-928350D1FC5B}">
      <dsp:nvSpPr>
        <dsp:cNvPr id="0" name=""/>
        <dsp:cNvSpPr/>
      </dsp:nvSpPr>
      <dsp:spPr>
        <a:xfrm>
          <a:off x="5300558" y="3131292"/>
          <a:ext cx="4817566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3954C-0F1C-4511-9A6A-6F7627522FF6}">
      <dsp:nvSpPr>
        <dsp:cNvPr id="0" name=""/>
        <dsp:cNvSpPr/>
      </dsp:nvSpPr>
      <dsp:spPr>
        <a:xfrm rot="5400000">
          <a:off x="146548" y="866554"/>
          <a:ext cx="1322863" cy="16165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B56388-F8D7-4BEB-8639-7E779E9F800B}">
      <dsp:nvSpPr>
        <dsp:cNvPr id="0" name=""/>
        <dsp:cNvSpPr/>
      </dsp:nvSpPr>
      <dsp:spPr>
        <a:xfrm>
          <a:off x="436646" y="1289"/>
          <a:ext cx="1796114" cy="1077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Sequenziale</a:t>
          </a:r>
        </a:p>
      </dsp:txBody>
      <dsp:txXfrm>
        <a:off x="468210" y="32853"/>
        <a:ext cx="1732986" cy="1014540"/>
      </dsp:txXfrm>
    </dsp:sp>
    <dsp:sp modelId="{FF1178F6-2A3E-4EDD-93AE-174A77801366}">
      <dsp:nvSpPr>
        <dsp:cNvPr id="0" name=""/>
        <dsp:cNvSpPr/>
      </dsp:nvSpPr>
      <dsp:spPr>
        <a:xfrm>
          <a:off x="436646" y="1348375"/>
          <a:ext cx="1796114" cy="1077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Diretto</a:t>
          </a:r>
        </a:p>
      </dsp:txBody>
      <dsp:txXfrm>
        <a:off x="468210" y="1379939"/>
        <a:ext cx="1732986" cy="101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8A49C-2689-4BAB-8504-C83ED4A5A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79A96B-9535-4D65-8A66-38C6A044A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F3FF76-33C7-48EE-A25C-8F29E1B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039F51-74DD-4B13-9800-62742F3C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385EA-653D-4EF5-AA1A-0AF82CCE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0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EC91E-CFAD-43D0-B335-2EAD2E52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2E3B16-D413-46F5-8EE9-351B01890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8D458-9519-4FC3-984E-105FA8BD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1DF304-D0AC-400B-B73A-9F2C65B1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1D87ED-B808-4ED8-A9DB-CCAC6414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39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1B53C2-74FD-40F9-8DBE-9174AD6A0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8F66DB-4A18-460C-BCD8-1513E8786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1DE7C-BE83-412F-9935-B1BD308C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F41E96-A12D-4E5A-B98D-ECB8F125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39E615-AF86-4EDA-B5A6-03019702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5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1369C-AEF8-4D2B-B2C5-31BC0321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DA1F17-671D-45DD-B00E-7B7968B0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8B6C00-964E-4B94-B794-4E451E32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359B6E-DD5A-46F8-B632-02E6289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B122D4-A11C-4020-B4D2-5A12B24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23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3F500-D35C-42D8-AA58-8C1FB42F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D1E373-90BA-4D3B-9245-935533C3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F50C20-4945-48C7-9563-3AC2B375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B7EF9C-EC48-423C-AC50-6BBF0122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80A5AF-4415-4429-85CE-259446A2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21F77-3C7A-477F-B43C-E9C8FE76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72D25-410A-4185-AE56-B48082722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27C4FB-D1C0-4A87-8656-E9B5C964C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D59EF9-6F50-4AC0-9CCE-8105F399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5CB7B1-62FE-4059-9142-002E3363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740D4A-3669-4102-A381-A4DBBDFF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5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9277C-6EDC-4340-9698-3382D41F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F53A6-8F54-4BBE-9E65-F7ACA5C9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08C1D3-1E1B-46E3-80F1-09DE1DD1D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710CF1-69A2-461A-B9BA-4BAD5451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22B112-371D-482F-9D96-52E144A0D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EF53CC-623F-4461-92EA-816C51D2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2BE419-F1EE-45C3-BF55-DA77F058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A5F64C-9857-4FA4-B0DB-E0575DA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80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1C24-5519-43E2-BA3A-A320A9CB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A4D60C-878F-4876-82D3-87D1AC50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2E3E46-353C-4014-A47D-BD9CE753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F661D5-BD65-43AD-92FB-CDC45736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3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2A2D31-E209-431F-99EF-0D2277FA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1569E0-CD2F-4432-BDE8-335FCF7C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1BDBED-DA6D-4B47-900B-6B21460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38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58407-4E99-4BD7-AFDC-37D3662D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B8B06-333B-49F7-AF04-143C9A4D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E7411C-3272-4A65-A0C7-F52CD2E6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4CE8BF-C52B-45C9-BA60-8B645EF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052596-473A-45E9-A8A3-9037A695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FC2A77-DB39-4D73-B92B-CD1F5EC3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B1DEB-9D1B-4D6E-B2CB-2F93AB0A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7E37BE-2211-4217-AA5F-131F3A210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D1D622-98B4-4DAC-8205-12F7C151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8FB74C-35FD-47E9-93AB-EB8C091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FEA45B-F5A7-412C-AACE-D6509069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BB7120-0F7E-43ED-8D5A-60B8653F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78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9076469-3ADC-43EF-95DE-CD74583B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BBCC5A-CF2C-481E-8BB5-D28683C2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04CD57-73A8-44D5-99E1-5EC773E11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20A8-5C0B-4E1E-920F-5971B788EC6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00B0F-82D2-4E92-8EF3-172D0519B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8F380-7E55-4844-AF94-82D4DE01D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A393-85E3-4E95-AE0D-775FFD320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3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B8CCC-4C9E-4E3B-9160-FC2EB2C96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/>
              <a:t>Archivi e file di testo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8E6178-37C9-4B79-B72F-8EBF1FAD7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it-IT" sz="20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isultati immagini per archivio">
            <a:extLst>
              <a:ext uri="{FF2B5EF4-FFF2-40B4-BE49-F238E27FC236}">
                <a16:creationId xmlns:a16="http://schemas.microsoft.com/office/drawing/2014/main" id="{921CFA2A-651A-4136-A5A4-8896AB85B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r="12027" b="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13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4809867-A63E-4363-A583-49BF79A1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Input/Output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824033B-C773-45FB-BF89-618F49C4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65938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73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860D3B-14D4-4C5B-88A8-701FF6C0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Tipi di archivi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isultati immagini per tipi di archivio">
            <a:extLst>
              <a:ext uri="{FF2B5EF4-FFF2-40B4-BE49-F238E27FC236}">
                <a16:creationId xmlns:a16="http://schemas.microsoft.com/office/drawing/2014/main" id="{6E870736-0B16-4B30-A197-9D68FDF8A5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0" b="9502"/>
          <a:stretch/>
        </p:blipFill>
        <p:spPr bwMode="auto">
          <a:xfrm>
            <a:off x="5153822" y="1641630"/>
            <a:ext cx="6553545" cy="35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6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2C54D1-C98D-4A11-AE3D-127CE227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Tipi di accesso</a:t>
            </a:r>
          </a:p>
        </p:txBody>
      </p:sp>
      <p:pic>
        <p:nvPicPr>
          <p:cNvPr id="6150" name="Picture 6" descr="Risultati immagini per accesso sequenziale">
            <a:extLst>
              <a:ext uri="{FF2B5EF4-FFF2-40B4-BE49-F238E27FC236}">
                <a16:creationId xmlns:a16="http://schemas.microsoft.com/office/drawing/2014/main" id="{D22E5DB8-3424-4294-A632-7FE567C8AA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2" y="1296365"/>
            <a:ext cx="6903723" cy="414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4DC9B6B-7FE6-42CF-BBA7-461166AE770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3012245"/>
              </p:ext>
            </p:extLst>
          </p:nvPr>
        </p:nvGraphicFramePr>
        <p:xfrm>
          <a:off x="966951" y="3355130"/>
          <a:ext cx="2669407" cy="242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717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4A643-C650-492B-9569-11DB93AD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file di testo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22BE376C-A816-4DD1-877B-92DBD32E08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828076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A889AD44-80DB-4A2C-9BFA-D816005AE4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413891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372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DC21B6-B66A-49BD-AE16-40B6B779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Scrittura file di testo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A16DC1D-4F31-48A4-B866-DC468DF87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601" y="492573"/>
            <a:ext cx="360198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9A2B0D-A891-4AB4-BC0B-1730D8CA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Lettura file di testo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4E64207-77C2-4D8D-8FEE-4B92A0278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773" y="492573"/>
            <a:ext cx="401364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0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53D611-E68D-42A8-8902-A8AA1397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Posizionarsi in fondo al 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2B468-8B73-486C-A4CE-071B09E2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 err="1"/>
              <a:t>fstream</a:t>
            </a:r>
            <a:r>
              <a:rPr lang="it-IT" dirty="0"/>
              <a:t> dati;</a:t>
            </a:r>
          </a:p>
          <a:p>
            <a:pPr marL="0" indent="0">
              <a:buNone/>
            </a:pPr>
            <a:r>
              <a:rPr lang="it-IT" dirty="0" err="1"/>
              <a:t>dati.open</a:t>
            </a:r>
            <a:r>
              <a:rPr lang="it-IT" dirty="0"/>
              <a:t>("dati.txt", </a:t>
            </a:r>
            <a:r>
              <a:rPr lang="it-IT" dirty="0" err="1"/>
              <a:t>ios</a:t>
            </a:r>
            <a:r>
              <a:rPr lang="it-IT" dirty="0"/>
              <a:t>::in | </a:t>
            </a:r>
            <a:r>
              <a:rPr lang="it-IT" dirty="0" err="1"/>
              <a:t>ios</a:t>
            </a:r>
            <a:r>
              <a:rPr lang="it-IT" dirty="0"/>
              <a:t>::</a:t>
            </a:r>
            <a:r>
              <a:rPr lang="it-IT" dirty="0" err="1"/>
              <a:t>app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10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E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Risultati immagini per practice">
            <a:extLst>
              <a:ext uri="{FF2B5EF4-FFF2-40B4-BE49-F238E27FC236}">
                <a16:creationId xmlns:a16="http://schemas.microsoft.com/office/drawing/2014/main" id="{6172667E-2B1E-43BE-9D78-0C7A94788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96" y="1176793"/>
            <a:ext cx="363851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4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3EE1D7-15AD-4C51-ACF6-A4593692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Che cosa imparerai a fare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5EED6EB-0560-4150-8608-83B89C2C7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0886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24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52425E-319A-44D8-98EE-0AB89ACB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Che cosa dovrai studiare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85788C-6E68-4F15-B313-8F33F843E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0785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35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9DBC0-CBE9-414E-A99F-6E32647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it-IT" dirty="0"/>
              <a:t>Archivio</a:t>
            </a:r>
          </a:p>
        </p:txBody>
      </p:sp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Risultati immagini per archivio">
            <a:extLst>
              <a:ext uri="{FF2B5EF4-FFF2-40B4-BE49-F238E27FC236}">
                <a16:creationId xmlns:a16="http://schemas.microsoft.com/office/drawing/2014/main" id="{FE39E1D2-CD14-4525-A5C2-02E0845EF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1" r="12971" b="-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3B962D8-EE9A-4680-857C-79C0B6A90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666717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47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528B1-B8D3-4722-B5F7-64FFB4D4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it-IT" dirty="0"/>
              <a:t>File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Risultati immagini per file">
            <a:extLst>
              <a:ext uri="{FF2B5EF4-FFF2-40B4-BE49-F238E27FC236}">
                <a16:creationId xmlns:a16="http://schemas.microsoft.com/office/drawing/2014/main" id="{C87B9318-B8B9-4A00-A839-9746A636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r="5363"/>
          <a:stretch/>
        </p:blipFill>
        <p:spPr bwMode="auto"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7EDA90F-5888-4D59-A440-D462F3C5F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711807"/>
              </p:ext>
            </p:extLst>
          </p:nvPr>
        </p:nvGraphicFramePr>
        <p:xfrm>
          <a:off x="805543" y="2871982"/>
          <a:ext cx="5006336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460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8E7C7-1924-4391-8CA2-7E648318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it-IT"/>
              <a:t>Dato</a:t>
            </a:r>
            <a:endParaRPr lang="it-IT" dirty="0"/>
          </a:p>
        </p:txBody>
      </p:sp>
      <p:pic>
        <p:nvPicPr>
          <p:cNvPr id="4098" name="Picture 2" descr="Risultati immagini per dato">
            <a:extLst>
              <a:ext uri="{FF2B5EF4-FFF2-40B4-BE49-F238E27FC236}">
                <a16:creationId xmlns:a16="http://schemas.microsoft.com/office/drawing/2014/main" id="{A805AC5F-1C51-4C25-8D8E-C680E05FE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1" r="892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B4510E0-63D3-4B95-A2A9-5D8EF6CC4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391686"/>
              </p:ext>
            </p:extLst>
          </p:nvPr>
        </p:nvGraphicFramePr>
        <p:xfrm>
          <a:off x="648931" y="2438400"/>
          <a:ext cx="3651466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0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F10F70-D2CE-409D-8DE3-84D696DF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Record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DB11E17-BC81-4E6B-ACA4-F8BDD4BEE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857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B6D905A-2BD8-49D3-85E4-C0564191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Esempio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AD69984-4E60-47EC-BA2F-31D6D82E3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755475"/>
              </p:ext>
            </p:extLst>
          </p:nvPr>
        </p:nvGraphicFramePr>
        <p:xfrm>
          <a:off x="2077297" y="3728022"/>
          <a:ext cx="8037408" cy="147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844">
                  <a:extLst>
                    <a:ext uri="{9D8B030D-6E8A-4147-A177-3AD203B41FA5}">
                      <a16:colId xmlns:a16="http://schemas.microsoft.com/office/drawing/2014/main" val="3324625558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762915909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1617250977"/>
                    </a:ext>
                  </a:extLst>
                </a:gridCol>
                <a:gridCol w="2393527">
                  <a:extLst>
                    <a:ext uri="{9D8B030D-6E8A-4147-A177-3AD203B41FA5}">
                      <a16:colId xmlns:a16="http://schemas.microsoft.com/office/drawing/2014/main" val="1477633497"/>
                    </a:ext>
                  </a:extLst>
                </a:gridCol>
              </a:tblGrid>
              <a:tr h="737616">
                <a:tc gridSpan="4">
                  <a:txBody>
                    <a:bodyPr/>
                    <a:lstStyle/>
                    <a:p>
                      <a:pPr algn="ctr"/>
                      <a:r>
                        <a:rPr lang="it-IT" sz="3300"/>
                        <a:t>Studenti</a:t>
                      </a:r>
                    </a:p>
                  </a:txBody>
                  <a:tcPr marL="167640" marR="167640" marT="83820" marB="838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20882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Sezione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Classe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Nome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Cognome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36315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FF448E9-0294-4218-B056-C09D5166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Operazioni sugli archivi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700D5B2-3B23-489E-AC68-F4DEA4F19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1677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8128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227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Archivi e file di testo</vt:lpstr>
      <vt:lpstr>Che cosa imparerai a fare</vt:lpstr>
      <vt:lpstr>Che cosa dovrai studiare</vt:lpstr>
      <vt:lpstr>Archivio</vt:lpstr>
      <vt:lpstr>File</vt:lpstr>
      <vt:lpstr>Dato</vt:lpstr>
      <vt:lpstr>Record</vt:lpstr>
      <vt:lpstr>Esempio</vt:lpstr>
      <vt:lpstr>Operazioni sugli archivi</vt:lpstr>
      <vt:lpstr>Input/Output</vt:lpstr>
      <vt:lpstr>Tipi di archivi</vt:lpstr>
      <vt:lpstr>Tipi di accesso</vt:lpstr>
      <vt:lpstr>Creazione file di testo</vt:lpstr>
      <vt:lpstr>Scrittura file di testo</vt:lpstr>
      <vt:lpstr>Lettura file di testo</vt:lpstr>
      <vt:lpstr>Posizionarsi in fondo al file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 e file di testo</dc:title>
  <dc:creator>Alessandro Fuser</dc:creator>
  <cp:lastModifiedBy>Alessandro Fuser</cp:lastModifiedBy>
  <cp:revision>4</cp:revision>
  <dcterms:created xsi:type="dcterms:W3CDTF">2018-12-28T09:41:36Z</dcterms:created>
  <dcterms:modified xsi:type="dcterms:W3CDTF">2018-12-28T10:12:28Z</dcterms:modified>
</cp:coreProperties>
</file>