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D436C-B4CD-43E6-9660-2DD80359C098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it-IT"/>
        </a:p>
      </dgm:t>
    </dgm:pt>
    <dgm:pt modelId="{AF35FA09-7945-4448-92ED-91F298A0038F}">
      <dgm:prSet/>
      <dgm:spPr/>
      <dgm:t>
        <a:bodyPr/>
        <a:lstStyle/>
        <a:p>
          <a:r>
            <a:rPr lang="it-IT"/>
            <a:t>Valutare gli errori che un'applicazione può generare</a:t>
          </a:r>
        </a:p>
      </dgm:t>
    </dgm:pt>
    <dgm:pt modelId="{DCC0346E-516C-4056-9B28-62813295B047}" type="parTrans" cxnId="{120000FC-C067-4AE7-8A16-98F3CC12BB62}">
      <dgm:prSet/>
      <dgm:spPr/>
      <dgm:t>
        <a:bodyPr/>
        <a:lstStyle/>
        <a:p>
          <a:endParaRPr lang="it-IT"/>
        </a:p>
      </dgm:t>
    </dgm:pt>
    <dgm:pt modelId="{C906F63C-CCBC-443F-BA66-B29B01BE3AAC}" type="sibTrans" cxnId="{120000FC-C067-4AE7-8A16-98F3CC12BB62}">
      <dgm:prSet/>
      <dgm:spPr/>
      <dgm:t>
        <a:bodyPr/>
        <a:lstStyle/>
        <a:p>
          <a:endParaRPr lang="it-IT"/>
        </a:p>
      </dgm:t>
    </dgm:pt>
    <dgm:pt modelId="{12FFCBDA-2E91-4666-8638-0A364D1F52C9}">
      <dgm:prSet/>
      <dgm:spPr/>
      <dgm:t>
        <a:bodyPr/>
        <a:lstStyle/>
        <a:p>
          <a:r>
            <a:rPr lang="it-IT"/>
            <a:t>Scrivere codice per la gestione degli errori</a:t>
          </a:r>
        </a:p>
      </dgm:t>
    </dgm:pt>
    <dgm:pt modelId="{97F45601-0803-4C55-BA81-2C85E43F6909}" type="parTrans" cxnId="{2A4622B9-AC2C-449F-BCAB-38C3755E903E}">
      <dgm:prSet/>
      <dgm:spPr/>
      <dgm:t>
        <a:bodyPr/>
        <a:lstStyle/>
        <a:p>
          <a:endParaRPr lang="it-IT"/>
        </a:p>
      </dgm:t>
    </dgm:pt>
    <dgm:pt modelId="{9880CC71-D86E-4796-8589-9AC3E6A3428F}" type="sibTrans" cxnId="{2A4622B9-AC2C-449F-BCAB-38C3755E903E}">
      <dgm:prSet/>
      <dgm:spPr/>
      <dgm:t>
        <a:bodyPr/>
        <a:lstStyle/>
        <a:p>
          <a:endParaRPr lang="it-IT"/>
        </a:p>
      </dgm:t>
    </dgm:pt>
    <dgm:pt modelId="{194D2CE6-F303-4F65-B48B-A6847D0859D1}">
      <dgm:prSet/>
      <dgm:spPr/>
      <dgm:t>
        <a:bodyPr/>
        <a:lstStyle/>
        <a:p>
          <a:r>
            <a:rPr lang="it-IT"/>
            <a:t>Controllare la fine di un programma con anomalie</a:t>
          </a:r>
        </a:p>
      </dgm:t>
    </dgm:pt>
    <dgm:pt modelId="{FC1F0B17-B14C-4000-8272-A356DD65FB8F}" type="parTrans" cxnId="{6D04582C-FC98-4E76-BD4C-EBB3A97AE978}">
      <dgm:prSet/>
      <dgm:spPr/>
      <dgm:t>
        <a:bodyPr/>
        <a:lstStyle/>
        <a:p>
          <a:endParaRPr lang="it-IT"/>
        </a:p>
      </dgm:t>
    </dgm:pt>
    <dgm:pt modelId="{B6CE0B11-84EA-44A0-A4DB-26DC71D6983A}" type="sibTrans" cxnId="{6D04582C-FC98-4E76-BD4C-EBB3A97AE978}">
      <dgm:prSet/>
      <dgm:spPr/>
      <dgm:t>
        <a:bodyPr/>
        <a:lstStyle/>
        <a:p>
          <a:endParaRPr lang="it-IT"/>
        </a:p>
      </dgm:t>
    </dgm:pt>
    <dgm:pt modelId="{A6F5B0D8-7B76-4EFC-A991-90C7197ABFED}" type="pres">
      <dgm:prSet presAssocID="{2E5D436C-B4CD-43E6-9660-2DD80359C098}" presName="linearFlow" presStyleCnt="0">
        <dgm:presLayoutVars>
          <dgm:dir/>
          <dgm:resizeHandles val="exact"/>
        </dgm:presLayoutVars>
      </dgm:prSet>
      <dgm:spPr/>
    </dgm:pt>
    <dgm:pt modelId="{0DA2101A-C8A7-42F2-B642-CA479CB43BC7}" type="pres">
      <dgm:prSet presAssocID="{AF35FA09-7945-4448-92ED-91F298A0038F}" presName="node" presStyleLbl="node1" presStyleIdx="0" presStyleCnt="3">
        <dgm:presLayoutVars>
          <dgm:bulletEnabled val="1"/>
        </dgm:presLayoutVars>
      </dgm:prSet>
      <dgm:spPr/>
    </dgm:pt>
    <dgm:pt modelId="{B4323E30-763E-45CD-B2D5-F073741023AB}" type="pres">
      <dgm:prSet presAssocID="{C906F63C-CCBC-443F-BA66-B29B01BE3AAC}" presName="spacerL" presStyleCnt="0"/>
      <dgm:spPr/>
    </dgm:pt>
    <dgm:pt modelId="{438EB7D2-9ECD-4D1E-8F6E-96A0A9B9199F}" type="pres">
      <dgm:prSet presAssocID="{C906F63C-CCBC-443F-BA66-B29B01BE3AAC}" presName="sibTrans" presStyleLbl="sibTrans2D1" presStyleIdx="0" presStyleCnt="2"/>
      <dgm:spPr/>
    </dgm:pt>
    <dgm:pt modelId="{10893E41-E634-48A4-B421-F0001847D93D}" type="pres">
      <dgm:prSet presAssocID="{C906F63C-CCBC-443F-BA66-B29B01BE3AAC}" presName="spacerR" presStyleCnt="0"/>
      <dgm:spPr/>
    </dgm:pt>
    <dgm:pt modelId="{80D59ACA-808E-42DA-9177-082E0BA1621B}" type="pres">
      <dgm:prSet presAssocID="{12FFCBDA-2E91-4666-8638-0A364D1F52C9}" presName="node" presStyleLbl="node1" presStyleIdx="1" presStyleCnt="3">
        <dgm:presLayoutVars>
          <dgm:bulletEnabled val="1"/>
        </dgm:presLayoutVars>
      </dgm:prSet>
      <dgm:spPr/>
    </dgm:pt>
    <dgm:pt modelId="{E3145AB1-DAC5-4395-B720-DF2F7EF08E2B}" type="pres">
      <dgm:prSet presAssocID="{9880CC71-D86E-4796-8589-9AC3E6A3428F}" presName="spacerL" presStyleCnt="0"/>
      <dgm:spPr/>
    </dgm:pt>
    <dgm:pt modelId="{E1BEF13C-2330-4755-8444-03BAEDE91210}" type="pres">
      <dgm:prSet presAssocID="{9880CC71-D86E-4796-8589-9AC3E6A3428F}" presName="sibTrans" presStyleLbl="sibTrans2D1" presStyleIdx="1" presStyleCnt="2"/>
      <dgm:spPr/>
    </dgm:pt>
    <dgm:pt modelId="{3FE47E5A-177A-4F92-9E4C-8943E7304985}" type="pres">
      <dgm:prSet presAssocID="{9880CC71-D86E-4796-8589-9AC3E6A3428F}" presName="spacerR" presStyleCnt="0"/>
      <dgm:spPr/>
    </dgm:pt>
    <dgm:pt modelId="{CEE2DA30-531B-4673-9BC8-E7404EC62E0C}" type="pres">
      <dgm:prSet presAssocID="{194D2CE6-F303-4F65-B48B-A6847D0859D1}" presName="node" presStyleLbl="node1" presStyleIdx="2" presStyleCnt="3">
        <dgm:presLayoutVars>
          <dgm:bulletEnabled val="1"/>
        </dgm:presLayoutVars>
      </dgm:prSet>
      <dgm:spPr/>
    </dgm:pt>
  </dgm:ptLst>
  <dgm:cxnLst>
    <dgm:cxn modelId="{4945D71C-E279-43B1-8500-F4F7540752D0}" type="presOf" srcId="{9880CC71-D86E-4796-8589-9AC3E6A3428F}" destId="{E1BEF13C-2330-4755-8444-03BAEDE91210}" srcOrd="0" destOrd="0" presId="urn:microsoft.com/office/officeart/2005/8/layout/equation1"/>
    <dgm:cxn modelId="{686AA01F-61D6-41F1-A94C-F7FB7B8F544B}" type="presOf" srcId="{2E5D436C-B4CD-43E6-9660-2DD80359C098}" destId="{A6F5B0D8-7B76-4EFC-A991-90C7197ABFED}" srcOrd="0" destOrd="0" presId="urn:microsoft.com/office/officeart/2005/8/layout/equation1"/>
    <dgm:cxn modelId="{6D04582C-FC98-4E76-BD4C-EBB3A97AE978}" srcId="{2E5D436C-B4CD-43E6-9660-2DD80359C098}" destId="{194D2CE6-F303-4F65-B48B-A6847D0859D1}" srcOrd="2" destOrd="0" parTransId="{FC1F0B17-B14C-4000-8272-A356DD65FB8F}" sibTransId="{B6CE0B11-84EA-44A0-A4DB-26DC71D6983A}"/>
    <dgm:cxn modelId="{E7628145-193B-4B21-B112-A53FF2714456}" type="presOf" srcId="{194D2CE6-F303-4F65-B48B-A6847D0859D1}" destId="{CEE2DA30-531B-4673-9BC8-E7404EC62E0C}" srcOrd="0" destOrd="0" presId="urn:microsoft.com/office/officeart/2005/8/layout/equation1"/>
    <dgm:cxn modelId="{E9CF54A5-6375-4BE7-B182-F49B9332D6B1}" type="presOf" srcId="{12FFCBDA-2E91-4666-8638-0A364D1F52C9}" destId="{80D59ACA-808E-42DA-9177-082E0BA1621B}" srcOrd="0" destOrd="0" presId="urn:microsoft.com/office/officeart/2005/8/layout/equation1"/>
    <dgm:cxn modelId="{2A4622B9-AC2C-449F-BCAB-38C3755E903E}" srcId="{2E5D436C-B4CD-43E6-9660-2DD80359C098}" destId="{12FFCBDA-2E91-4666-8638-0A364D1F52C9}" srcOrd="1" destOrd="0" parTransId="{97F45601-0803-4C55-BA81-2C85E43F6909}" sibTransId="{9880CC71-D86E-4796-8589-9AC3E6A3428F}"/>
    <dgm:cxn modelId="{E4E1FDB9-71FE-49B1-B2E8-088910AB4D46}" type="presOf" srcId="{C906F63C-CCBC-443F-BA66-B29B01BE3AAC}" destId="{438EB7D2-9ECD-4D1E-8F6E-96A0A9B9199F}" srcOrd="0" destOrd="0" presId="urn:microsoft.com/office/officeart/2005/8/layout/equation1"/>
    <dgm:cxn modelId="{1A1ECAD9-3764-482A-B615-D7A1ECE661D8}" type="presOf" srcId="{AF35FA09-7945-4448-92ED-91F298A0038F}" destId="{0DA2101A-C8A7-42F2-B642-CA479CB43BC7}" srcOrd="0" destOrd="0" presId="urn:microsoft.com/office/officeart/2005/8/layout/equation1"/>
    <dgm:cxn modelId="{120000FC-C067-4AE7-8A16-98F3CC12BB62}" srcId="{2E5D436C-B4CD-43E6-9660-2DD80359C098}" destId="{AF35FA09-7945-4448-92ED-91F298A0038F}" srcOrd="0" destOrd="0" parTransId="{DCC0346E-516C-4056-9B28-62813295B047}" sibTransId="{C906F63C-CCBC-443F-BA66-B29B01BE3AAC}"/>
    <dgm:cxn modelId="{37829F90-81D5-438A-ACB2-61A9AFC3B175}" type="presParOf" srcId="{A6F5B0D8-7B76-4EFC-A991-90C7197ABFED}" destId="{0DA2101A-C8A7-42F2-B642-CA479CB43BC7}" srcOrd="0" destOrd="0" presId="urn:microsoft.com/office/officeart/2005/8/layout/equation1"/>
    <dgm:cxn modelId="{F320F81C-35D0-4927-B9F9-0B991431B83D}" type="presParOf" srcId="{A6F5B0D8-7B76-4EFC-A991-90C7197ABFED}" destId="{B4323E30-763E-45CD-B2D5-F073741023AB}" srcOrd="1" destOrd="0" presId="urn:microsoft.com/office/officeart/2005/8/layout/equation1"/>
    <dgm:cxn modelId="{1253E934-4393-4247-B66F-1AB3EEBF87B4}" type="presParOf" srcId="{A6F5B0D8-7B76-4EFC-A991-90C7197ABFED}" destId="{438EB7D2-9ECD-4D1E-8F6E-96A0A9B9199F}" srcOrd="2" destOrd="0" presId="urn:microsoft.com/office/officeart/2005/8/layout/equation1"/>
    <dgm:cxn modelId="{CF10A82E-CA46-4EE9-A1A7-DDFC30D5C3EE}" type="presParOf" srcId="{A6F5B0D8-7B76-4EFC-A991-90C7197ABFED}" destId="{10893E41-E634-48A4-B421-F0001847D93D}" srcOrd="3" destOrd="0" presId="urn:microsoft.com/office/officeart/2005/8/layout/equation1"/>
    <dgm:cxn modelId="{0F8E7895-9DFF-474C-863B-C69DB3618023}" type="presParOf" srcId="{A6F5B0D8-7B76-4EFC-A991-90C7197ABFED}" destId="{80D59ACA-808E-42DA-9177-082E0BA1621B}" srcOrd="4" destOrd="0" presId="urn:microsoft.com/office/officeart/2005/8/layout/equation1"/>
    <dgm:cxn modelId="{3BEF8167-32F1-4EFB-A5F0-6B452D9B627A}" type="presParOf" srcId="{A6F5B0D8-7B76-4EFC-A991-90C7197ABFED}" destId="{E3145AB1-DAC5-4395-B720-DF2F7EF08E2B}" srcOrd="5" destOrd="0" presId="urn:microsoft.com/office/officeart/2005/8/layout/equation1"/>
    <dgm:cxn modelId="{CC95CC09-645B-4806-BD75-9D992E331F3D}" type="presParOf" srcId="{A6F5B0D8-7B76-4EFC-A991-90C7197ABFED}" destId="{E1BEF13C-2330-4755-8444-03BAEDE91210}" srcOrd="6" destOrd="0" presId="urn:microsoft.com/office/officeart/2005/8/layout/equation1"/>
    <dgm:cxn modelId="{AF4EA9DD-7716-450C-97E3-C461B687FDD4}" type="presParOf" srcId="{A6F5B0D8-7B76-4EFC-A991-90C7197ABFED}" destId="{3FE47E5A-177A-4F92-9E4C-8943E7304985}" srcOrd="7" destOrd="0" presId="urn:microsoft.com/office/officeart/2005/8/layout/equation1"/>
    <dgm:cxn modelId="{B9464E55-9F17-4BF3-8664-9C5CCD8913A3}" type="presParOf" srcId="{A6F5B0D8-7B76-4EFC-A991-90C7197ABFED}" destId="{CEE2DA30-531B-4673-9BC8-E7404EC62E0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8C91A0-095B-44FD-ABE4-2C93614DDBFA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8166858-4372-4D55-A845-E421E85ADD35}">
      <dgm:prSet/>
      <dgm:spPr/>
      <dgm:t>
        <a:bodyPr/>
        <a:lstStyle/>
        <a:p>
          <a:r>
            <a:rPr lang="it-IT"/>
            <a:t>Sintassi per la gestione degli errori</a:t>
          </a:r>
        </a:p>
      </dgm:t>
    </dgm:pt>
    <dgm:pt modelId="{171D651C-B920-47DE-BB64-D1168D6754BE}" type="parTrans" cxnId="{ED0B141F-A872-42B0-91D4-9BB3AB05FEB6}">
      <dgm:prSet/>
      <dgm:spPr/>
      <dgm:t>
        <a:bodyPr/>
        <a:lstStyle/>
        <a:p>
          <a:endParaRPr lang="it-IT"/>
        </a:p>
      </dgm:t>
    </dgm:pt>
    <dgm:pt modelId="{32D84BBB-C24F-4E9B-9713-08418A6CCA90}" type="sibTrans" cxnId="{ED0B141F-A872-42B0-91D4-9BB3AB05FEB6}">
      <dgm:prSet/>
      <dgm:spPr/>
      <dgm:t>
        <a:bodyPr/>
        <a:lstStyle/>
        <a:p>
          <a:endParaRPr lang="it-IT"/>
        </a:p>
      </dgm:t>
    </dgm:pt>
    <dgm:pt modelId="{B0F6D221-EC7E-4E41-BAE4-B9F8EB4E101E}">
      <dgm:prSet/>
      <dgm:spPr/>
      <dgm:t>
        <a:bodyPr/>
        <a:lstStyle/>
        <a:p>
          <a:r>
            <a:rPr lang="it-IT"/>
            <a:t>Sintassi del costrutto "try..catch"</a:t>
          </a:r>
        </a:p>
      </dgm:t>
    </dgm:pt>
    <dgm:pt modelId="{9F65D67F-64D1-4C66-B90C-183846F78A60}" type="parTrans" cxnId="{9F4D5EC5-D95E-4564-A2C8-24E9EB8B0797}">
      <dgm:prSet/>
      <dgm:spPr/>
      <dgm:t>
        <a:bodyPr/>
        <a:lstStyle/>
        <a:p>
          <a:endParaRPr lang="it-IT"/>
        </a:p>
      </dgm:t>
    </dgm:pt>
    <dgm:pt modelId="{3196807E-434E-4209-8F40-C512E3EF4838}" type="sibTrans" cxnId="{9F4D5EC5-D95E-4564-A2C8-24E9EB8B0797}">
      <dgm:prSet/>
      <dgm:spPr/>
      <dgm:t>
        <a:bodyPr/>
        <a:lstStyle/>
        <a:p>
          <a:endParaRPr lang="it-IT"/>
        </a:p>
      </dgm:t>
    </dgm:pt>
    <dgm:pt modelId="{276B46B6-ABF7-436D-BBEB-82C0ADE0AAE6}" type="pres">
      <dgm:prSet presAssocID="{ED8C91A0-095B-44FD-ABE4-2C93614DDBFA}" presName="linearFlow" presStyleCnt="0">
        <dgm:presLayoutVars>
          <dgm:dir/>
          <dgm:resizeHandles val="exact"/>
        </dgm:presLayoutVars>
      </dgm:prSet>
      <dgm:spPr/>
    </dgm:pt>
    <dgm:pt modelId="{2D39780F-0066-4B84-A4D1-AA75821F4F3C}" type="pres">
      <dgm:prSet presAssocID="{B8166858-4372-4D55-A845-E421E85ADD35}" presName="node" presStyleLbl="node1" presStyleIdx="0" presStyleCnt="2">
        <dgm:presLayoutVars>
          <dgm:bulletEnabled val="1"/>
        </dgm:presLayoutVars>
      </dgm:prSet>
      <dgm:spPr/>
    </dgm:pt>
    <dgm:pt modelId="{867FBC95-C1DB-4A46-9B44-6704BCD4E3A0}" type="pres">
      <dgm:prSet presAssocID="{32D84BBB-C24F-4E9B-9713-08418A6CCA90}" presName="spacerL" presStyleCnt="0"/>
      <dgm:spPr/>
    </dgm:pt>
    <dgm:pt modelId="{3057F833-BB03-4279-921F-28EAC4A1B181}" type="pres">
      <dgm:prSet presAssocID="{32D84BBB-C24F-4E9B-9713-08418A6CCA90}" presName="sibTrans" presStyleLbl="sibTrans2D1" presStyleIdx="0" presStyleCnt="1"/>
      <dgm:spPr/>
    </dgm:pt>
    <dgm:pt modelId="{950EF0FD-9028-464B-AB6B-0F36EB3369D2}" type="pres">
      <dgm:prSet presAssocID="{32D84BBB-C24F-4E9B-9713-08418A6CCA90}" presName="spacerR" presStyleCnt="0"/>
      <dgm:spPr/>
    </dgm:pt>
    <dgm:pt modelId="{1D4DBBF0-4B1F-4A97-A2E2-93241CDDC8E6}" type="pres">
      <dgm:prSet presAssocID="{B0F6D221-EC7E-4E41-BAE4-B9F8EB4E101E}" presName="node" presStyleLbl="node1" presStyleIdx="1" presStyleCnt="2">
        <dgm:presLayoutVars>
          <dgm:bulletEnabled val="1"/>
        </dgm:presLayoutVars>
      </dgm:prSet>
      <dgm:spPr/>
    </dgm:pt>
  </dgm:ptLst>
  <dgm:cxnLst>
    <dgm:cxn modelId="{ED0B141F-A872-42B0-91D4-9BB3AB05FEB6}" srcId="{ED8C91A0-095B-44FD-ABE4-2C93614DDBFA}" destId="{B8166858-4372-4D55-A845-E421E85ADD35}" srcOrd="0" destOrd="0" parTransId="{171D651C-B920-47DE-BB64-D1168D6754BE}" sibTransId="{32D84BBB-C24F-4E9B-9713-08418A6CCA90}"/>
    <dgm:cxn modelId="{8741572A-3918-4771-B2AB-319AD6CC5590}" type="presOf" srcId="{B8166858-4372-4D55-A845-E421E85ADD35}" destId="{2D39780F-0066-4B84-A4D1-AA75821F4F3C}" srcOrd="0" destOrd="0" presId="urn:microsoft.com/office/officeart/2005/8/layout/equation1"/>
    <dgm:cxn modelId="{D7796535-7145-41E3-AED5-31C291D22442}" type="presOf" srcId="{ED8C91A0-095B-44FD-ABE4-2C93614DDBFA}" destId="{276B46B6-ABF7-436D-BBEB-82C0ADE0AAE6}" srcOrd="0" destOrd="0" presId="urn:microsoft.com/office/officeart/2005/8/layout/equation1"/>
    <dgm:cxn modelId="{FC520276-D5B8-4E35-84FD-31525F67DD2A}" type="presOf" srcId="{B0F6D221-EC7E-4E41-BAE4-B9F8EB4E101E}" destId="{1D4DBBF0-4B1F-4A97-A2E2-93241CDDC8E6}" srcOrd="0" destOrd="0" presId="urn:microsoft.com/office/officeart/2005/8/layout/equation1"/>
    <dgm:cxn modelId="{BFC7ABB9-E415-4890-89C9-2F611D11ADCF}" type="presOf" srcId="{32D84BBB-C24F-4E9B-9713-08418A6CCA90}" destId="{3057F833-BB03-4279-921F-28EAC4A1B181}" srcOrd="0" destOrd="0" presId="urn:microsoft.com/office/officeart/2005/8/layout/equation1"/>
    <dgm:cxn modelId="{9F4D5EC5-D95E-4564-A2C8-24E9EB8B0797}" srcId="{ED8C91A0-095B-44FD-ABE4-2C93614DDBFA}" destId="{B0F6D221-EC7E-4E41-BAE4-B9F8EB4E101E}" srcOrd="1" destOrd="0" parTransId="{9F65D67F-64D1-4C66-B90C-183846F78A60}" sibTransId="{3196807E-434E-4209-8F40-C512E3EF4838}"/>
    <dgm:cxn modelId="{F2C1B0BE-7770-4B5F-A118-65FA5A768979}" type="presParOf" srcId="{276B46B6-ABF7-436D-BBEB-82C0ADE0AAE6}" destId="{2D39780F-0066-4B84-A4D1-AA75821F4F3C}" srcOrd="0" destOrd="0" presId="urn:microsoft.com/office/officeart/2005/8/layout/equation1"/>
    <dgm:cxn modelId="{ED525391-5716-4663-A815-78EFD7AC1D62}" type="presParOf" srcId="{276B46B6-ABF7-436D-BBEB-82C0ADE0AAE6}" destId="{867FBC95-C1DB-4A46-9B44-6704BCD4E3A0}" srcOrd="1" destOrd="0" presId="urn:microsoft.com/office/officeart/2005/8/layout/equation1"/>
    <dgm:cxn modelId="{0A0CADF1-3A86-4B16-BE7F-4FFD3B23B29F}" type="presParOf" srcId="{276B46B6-ABF7-436D-BBEB-82C0ADE0AAE6}" destId="{3057F833-BB03-4279-921F-28EAC4A1B181}" srcOrd="2" destOrd="0" presId="urn:microsoft.com/office/officeart/2005/8/layout/equation1"/>
    <dgm:cxn modelId="{F51CE5EC-0854-459E-862E-F1281FAEA3E0}" type="presParOf" srcId="{276B46B6-ABF7-436D-BBEB-82C0ADE0AAE6}" destId="{950EF0FD-9028-464B-AB6B-0F36EB3369D2}" srcOrd="3" destOrd="0" presId="urn:microsoft.com/office/officeart/2005/8/layout/equation1"/>
    <dgm:cxn modelId="{8BB8B540-25D0-4BC9-AA06-0E38C6FE39B7}" type="presParOf" srcId="{276B46B6-ABF7-436D-BBEB-82C0ADE0AAE6}" destId="{1D4DBBF0-4B1F-4A97-A2E2-93241CDDC8E6}" srcOrd="4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F2D724-597F-4BC7-B99E-1BDD3F7A9C5C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5C1A5A7B-F689-48AF-B819-927CB258545C}">
      <dgm:prSet/>
      <dgm:spPr/>
      <dgm:t>
        <a:bodyPr/>
        <a:lstStyle/>
        <a:p>
          <a:r>
            <a:rPr lang="it-IT"/>
            <a:t>Consiste in una situazione ingestibile e rilevabile solo durante l'esecuzione del programma</a:t>
          </a:r>
        </a:p>
      </dgm:t>
    </dgm:pt>
    <dgm:pt modelId="{074CA4BE-0134-4B2E-AA2C-4115A8545662}" type="parTrans" cxnId="{4054478C-071F-4914-8CEC-A3ED65DC6624}">
      <dgm:prSet/>
      <dgm:spPr/>
      <dgm:t>
        <a:bodyPr/>
        <a:lstStyle/>
        <a:p>
          <a:endParaRPr lang="it-IT"/>
        </a:p>
      </dgm:t>
    </dgm:pt>
    <dgm:pt modelId="{8C590DA6-87CC-450D-8824-29E4F1AEA055}" type="sibTrans" cxnId="{4054478C-071F-4914-8CEC-A3ED65DC6624}">
      <dgm:prSet/>
      <dgm:spPr/>
      <dgm:t>
        <a:bodyPr/>
        <a:lstStyle/>
        <a:p>
          <a:endParaRPr lang="it-IT"/>
        </a:p>
      </dgm:t>
    </dgm:pt>
    <dgm:pt modelId="{DBDED261-4280-4360-90C7-15F2900DBA84}" type="pres">
      <dgm:prSet presAssocID="{F6F2D724-597F-4BC7-B99E-1BDD3F7A9C5C}" presName="linear" presStyleCnt="0">
        <dgm:presLayoutVars>
          <dgm:animLvl val="lvl"/>
          <dgm:resizeHandles val="exact"/>
        </dgm:presLayoutVars>
      </dgm:prSet>
      <dgm:spPr/>
    </dgm:pt>
    <dgm:pt modelId="{6739D633-FFAA-4517-AFA9-7A8AF6CE50D7}" type="pres">
      <dgm:prSet presAssocID="{5C1A5A7B-F689-48AF-B819-927CB258545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74FDC4B-B9A3-4F07-AC6A-CE54849A2217}" type="presOf" srcId="{5C1A5A7B-F689-48AF-B819-927CB258545C}" destId="{6739D633-FFAA-4517-AFA9-7A8AF6CE50D7}" srcOrd="0" destOrd="0" presId="urn:microsoft.com/office/officeart/2005/8/layout/vList2"/>
    <dgm:cxn modelId="{41030752-DBEB-45C7-9950-DE5F31121D57}" type="presOf" srcId="{F6F2D724-597F-4BC7-B99E-1BDD3F7A9C5C}" destId="{DBDED261-4280-4360-90C7-15F2900DBA84}" srcOrd="0" destOrd="0" presId="urn:microsoft.com/office/officeart/2005/8/layout/vList2"/>
    <dgm:cxn modelId="{4054478C-071F-4914-8CEC-A3ED65DC6624}" srcId="{F6F2D724-597F-4BC7-B99E-1BDD3F7A9C5C}" destId="{5C1A5A7B-F689-48AF-B819-927CB258545C}" srcOrd="0" destOrd="0" parTransId="{074CA4BE-0134-4B2E-AA2C-4115A8545662}" sibTransId="{8C590DA6-87CC-450D-8824-29E4F1AEA055}"/>
    <dgm:cxn modelId="{C08E7E6D-3955-4819-9D99-CE12D3BCC53E}" type="presParOf" srcId="{DBDED261-4280-4360-90C7-15F2900DBA84}" destId="{6739D633-FFAA-4517-AFA9-7A8AF6CE50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449A48-D3F9-4A94-8271-8091F76A49F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65E6DBD-2833-4398-8098-AD793762D17A}">
      <dgm:prSet/>
      <dgm:spPr/>
      <dgm:t>
        <a:bodyPr/>
        <a:lstStyle/>
        <a:p>
          <a:r>
            <a:rPr lang="it-IT"/>
            <a:t>Parte di codice che si occupa di gestire l'eventualità che si verifichino errori a run-time (cioè in fase di esecuzione)</a:t>
          </a:r>
        </a:p>
      </dgm:t>
    </dgm:pt>
    <dgm:pt modelId="{897ED1AB-8C45-4CD3-9301-9CAFF46355D7}" type="parTrans" cxnId="{E62830C8-FA10-46B6-A8CC-1E47642100B8}">
      <dgm:prSet/>
      <dgm:spPr/>
      <dgm:t>
        <a:bodyPr/>
        <a:lstStyle/>
        <a:p>
          <a:endParaRPr lang="it-IT"/>
        </a:p>
      </dgm:t>
    </dgm:pt>
    <dgm:pt modelId="{41EED7DB-1D6F-4976-B08F-E7E17F5702B7}" type="sibTrans" cxnId="{E62830C8-FA10-46B6-A8CC-1E47642100B8}">
      <dgm:prSet/>
      <dgm:spPr/>
      <dgm:t>
        <a:bodyPr/>
        <a:lstStyle/>
        <a:p>
          <a:endParaRPr lang="it-IT"/>
        </a:p>
      </dgm:t>
    </dgm:pt>
    <dgm:pt modelId="{40B6C5DD-0D3F-4FD4-BB1E-AB5E3C3A0328}" type="pres">
      <dgm:prSet presAssocID="{88449A48-D3F9-4A94-8271-8091F76A49FF}" presName="Name0" presStyleCnt="0">
        <dgm:presLayoutVars>
          <dgm:dir/>
          <dgm:resizeHandles val="exact"/>
        </dgm:presLayoutVars>
      </dgm:prSet>
      <dgm:spPr/>
    </dgm:pt>
    <dgm:pt modelId="{741CABA5-F875-49E2-912F-220C9986B58A}" type="pres">
      <dgm:prSet presAssocID="{165E6DBD-2833-4398-8098-AD793762D17A}" presName="node" presStyleLbl="node1" presStyleIdx="0" presStyleCnt="1">
        <dgm:presLayoutVars>
          <dgm:bulletEnabled val="1"/>
        </dgm:presLayoutVars>
      </dgm:prSet>
      <dgm:spPr/>
    </dgm:pt>
  </dgm:ptLst>
  <dgm:cxnLst>
    <dgm:cxn modelId="{32C7BE73-FAB4-430D-A069-12E2A1D0C8F1}" type="presOf" srcId="{88449A48-D3F9-4A94-8271-8091F76A49FF}" destId="{40B6C5DD-0D3F-4FD4-BB1E-AB5E3C3A0328}" srcOrd="0" destOrd="0" presId="urn:microsoft.com/office/officeart/2005/8/layout/process1"/>
    <dgm:cxn modelId="{E62830C8-FA10-46B6-A8CC-1E47642100B8}" srcId="{88449A48-D3F9-4A94-8271-8091F76A49FF}" destId="{165E6DBD-2833-4398-8098-AD793762D17A}" srcOrd="0" destOrd="0" parTransId="{897ED1AB-8C45-4CD3-9301-9CAFF46355D7}" sibTransId="{41EED7DB-1D6F-4976-B08F-E7E17F5702B7}"/>
    <dgm:cxn modelId="{5DE557EA-0DA6-468B-8D7B-582027C7079D}" type="presOf" srcId="{165E6DBD-2833-4398-8098-AD793762D17A}" destId="{741CABA5-F875-49E2-912F-220C9986B58A}" srcOrd="0" destOrd="0" presId="urn:microsoft.com/office/officeart/2005/8/layout/process1"/>
    <dgm:cxn modelId="{7D43EB9D-DD3C-4AC5-9F4E-BE3D91EDD4A4}" type="presParOf" srcId="{40B6C5DD-0D3F-4FD4-BB1E-AB5E3C3A0328}" destId="{741CABA5-F875-49E2-912F-220C9986B58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E8E5F4-5A35-45EC-AC3E-78F3E36DAE4E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it-IT"/>
        </a:p>
      </dgm:t>
    </dgm:pt>
    <dgm:pt modelId="{2AA8A723-AAAE-45BA-9B60-18239EE3F111}">
      <dgm:prSet/>
      <dgm:spPr/>
      <dgm:t>
        <a:bodyPr/>
        <a:lstStyle/>
        <a:p>
          <a:r>
            <a:rPr lang="it-IT"/>
            <a:t>Anomalia nell'esecuzione del codice</a:t>
          </a:r>
        </a:p>
      </dgm:t>
    </dgm:pt>
    <dgm:pt modelId="{D92DD010-1C5C-4FA4-8FD8-A495B530376F}" type="parTrans" cxnId="{E72F2604-0F9A-427E-A496-FAEB9044B2D0}">
      <dgm:prSet/>
      <dgm:spPr/>
      <dgm:t>
        <a:bodyPr/>
        <a:lstStyle/>
        <a:p>
          <a:endParaRPr lang="it-IT"/>
        </a:p>
      </dgm:t>
    </dgm:pt>
    <dgm:pt modelId="{423D0A01-4055-4A4C-8746-F8218E32B887}" type="sibTrans" cxnId="{E72F2604-0F9A-427E-A496-FAEB9044B2D0}">
      <dgm:prSet/>
      <dgm:spPr/>
      <dgm:t>
        <a:bodyPr/>
        <a:lstStyle/>
        <a:p>
          <a:endParaRPr lang="it-IT"/>
        </a:p>
      </dgm:t>
    </dgm:pt>
    <dgm:pt modelId="{32D97DAC-2FDF-430C-9825-348F209DCB5D}" type="pres">
      <dgm:prSet presAssocID="{84E8E5F4-5A35-45EC-AC3E-78F3E36DAE4E}" presName="linear" presStyleCnt="0">
        <dgm:presLayoutVars>
          <dgm:animLvl val="lvl"/>
          <dgm:resizeHandles val="exact"/>
        </dgm:presLayoutVars>
      </dgm:prSet>
      <dgm:spPr/>
    </dgm:pt>
    <dgm:pt modelId="{FC729E22-EC03-414E-99E8-C887B3FD935B}" type="pres">
      <dgm:prSet presAssocID="{2AA8A723-AAAE-45BA-9B60-18239EE3F11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72F2604-0F9A-427E-A496-FAEB9044B2D0}" srcId="{84E8E5F4-5A35-45EC-AC3E-78F3E36DAE4E}" destId="{2AA8A723-AAAE-45BA-9B60-18239EE3F111}" srcOrd="0" destOrd="0" parTransId="{D92DD010-1C5C-4FA4-8FD8-A495B530376F}" sibTransId="{423D0A01-4055-4A4C-8746-F8218E32B887}"/>
    <dgm:cxn modelId="{33328505-C3EB-4A18-B3FC-BA5A0CA966FC}" type="presOf" srcId="{84E8E5F4-5A35-45EC-AC3E-78F3E36DAE4E}" destId="{32D97DAC-2FDF-430C-9825-348F209DCB5D}" srcOrd="0" destOrd="0" presId="urn:microsoft.com/office/officeart/2005/8/layout/vList2"/>
    <dgm:cxn modelId="{6F002E9C-006D-40D7-A57A-41094CCAB037}" type="presOf" srcId="{2AA8A723-AAAE-45BA-9B60-18239EE3F111}" destId="{FC729E22-EC03-414E-99E8-C887B3FD935B}" srcOrd="0" destOrd="0" presId="urn:microsoft.com/office/officeart/2005/8/layout/vList2"/>
    <dgm:cxn modelId="{FF5DD119-B74D-4B32-B3DA-7DF3506D1595}" type="presParOf" srcId="{32D97DAC-2FDF-430C-9825-348F209DCB5D}" destId="{FC729E22-EC03-414E-99E8-C887B3FD93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094C97-C253-4926-8887-A6B593BD164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83480113-C242-4196-B5AF-F2A8934169A0}">
      <dgm:prSet/>
      <dgm:spPr/>
      <dgm:t>
        <a:bodyPr/>
        <a:lstStyle/>
        <a:p>
          <a:r>
            <a:rPr lang="en-US"/>
            <a:t>Nel blocco del try mettiamo il codice che vogliamo provare ad eseguire</a:t>
          </a:r>
          <a:endParaRPr lang="it-IT"/>
        </a:p>
      </dgm:t>
    </dgm:pt>
    <dgm:pt modelId="{0464078D-5BA9-438E-A134-C827A0B48ADA}" type="parTrans" cxnId="{C2ADE69C-EBE7-4548-9EAA-7CCF96AD54AB}">
      <dgm:prSet/>
      <dgm:spPr/>
      <dgm:t>
        <a:bodyPr/>
        <a:lstStyle/>
        <a:p>
          <a:endParaRPr lang="it-IT"/>
        </a:p>
      </dgm:t>
    </dgm:pt>
    <dgm:pt modelId="{8FBEC44F-CA7B-45AA-A9C9-BD5AA1A0E653}" type="sibTrans" cxnId="{C2ADE69C-EBE7-4548-9EAA-7CCF96AD54AB}">
      <dgm:prSet/>
      <dgm:spPr/>
      <dgm:t>
        <a:bodyPr/>
        <a:lstStyle/>
        <a:p>
          <a:endParaRPr lang="it-IT"/>
        </a:p>
      </dgm:t>
    </dgm:pt>
    <dgm:pt modelId="{4448DD30-0C0B-4284-BCE3-8E7F78DE510B}">
      <dgm:prSet/>
      <dgm:spPr/>
      <dgm:t>
        <a:bodyPr/>
        <a:lstStyle/>
        <a:p>
          <a:r>
            <a:rPr lang="en-US"/>
            <a:t>Nel blocco del catch mettiamo il codice di gestione delle eccezioni</a:t>
          </a:r>
          <a:endParaRPr lang="it-IT"/>
        </a:p>
      </dgm:t>
    </dgm:pt>
    <dgm:pt modelId="{95409B8D-B050-494A-B429-180E067F253C}" type="parTrans" cxnId="{A4F08639-1624-4239-A186-9A626AD23AF6}">
      <dgm:prSet/>
      <dgm:spPr/>
      <dgm:t>
        <a:bodyPr/>
        <a:lstStyle/>
        <a:p>
          <a:endParaRPr lang="it-IT"/>
        </a:p>
      </dgm:t>
    </dgm:pt>
    <dgm:pt modelId="{93748097-2FC2-4BD9-907B-86853201C6AA}" type="sibTrans" cxnId="{A4F08639-1624-4239-A186-9A626AD23AF6}">
      <dgm:prSet/>
      <dgm:spPr/>
      <dgm:t>
        <a:bodyPr/>
        <a:lstStyle/>
        <a:p>
          <a:endParaRPr lang="it-IT"/>
        </a:p>
      </dgm:t>
    </dgm:pt>
    <dgm:pt modelId="{77C6E4A3-CEC3-4E2A-BED4-079046937717}" type="pres">
      <dgm:prSet presAssocID="{7E094C97-C253-4926-8887-A6B593BD1647}" presName="linear" presStyleCnt="0">
        <dgm:presLayoutVars>
          <dgm:animLvl val="lvl"/>
          <dgm:resizeHandles val="exact"/>
        </dgm:presLayoutVars>
      </dgm:prSet>
      <dgm:spPr/>
    </dgm:pt>
    <dgm:pt modelId="{5065DA9D-66BF-41F2-B916-F50BAB4B1D1E}" type="pres">
      <dgm:prSet presAssocID="{83480113-C242-4196-B5AF-F2A8934169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D0D1F07-852B-4C8E-99BE-1E0523191C60}" type="pres">
      <dgm:prSet presAssocID="{8FBEC44F-CA7B-45AA-A9C9-BD5AA1A0E653}" presName="spacer" presStyleCnt="0"/>
      <dgm:spPr/>
    </dgm:pt>
    <dgm:pt modelId="{C2C1BF16-DFE9-43C9-983C-37E5DD98CDBD}" type="pres">
      <dgm:prSet presAssocID="{4448DD30-0C0B-4284-BCE3-8E7F78DE510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108E629-1ECC-4B0B-9C4C-E95A1CAA083D}" type="presOf" srcId="{4448DD30-0C0B-4284-BCE3-8E7F78DE510B}" destId="{C2C1BF16-DFE9-43C9-983C-37E5DD98CDBD}" srcOrd="0" destOrd="0" presId="urn:microsoft.com/office/officeart/2005/8/layout/vList2"/>
    <dgm:cxn modelId="{A4F08639-1624-4239-A186-9A626AD23AF6}" srcId="{7E094C97-C253-4926-8887-A6B593BD1647}" destId="{4448DD30-0C0B-4284-BCE3-8E7F78DE510B}" srcOrd="1" destOrd="0" parTransId="{95409B8D-B050-494A-B429-180E067F253C}" sibTransId="{93748097-2FC2-4BD9-907B-86853201C6AA}"/>
    <dgm:cxn modelId="{C2ADE69C-EBE7-4548-9EAA-7CCF96AD54AB}" srcId="{7E094C97-C253-4926-8887-A6B593BD1647}" destId="{83480113-C242-4196-B5AF-F2A8934169A0}" srcOrd="0" destOrd="0" parTransId="{0464078D-5BA9-438E-A134-C827A0B48ADA}" sibTransId="{8FBEC44F-CA7B-45AA-A9C9-BD5AA1A0E653}"/>
    <dgm:cxn modelId="{0CE314A7-3C98-4DB2-AF29-259AEA2136CE}" type="presOf" srcId="{7E094C97-C253-4926-8887-A6B593BD1647}" destId="{77C6E4A3-CEC3-4E2A-BED4-079046937717}" srcOrd="0" destOrd="0" presId="urn:microsoft.com/office/officeart/2005/8/layout/vList2"/>
    <dgm:cxn modelId="{F4B74BFD-1960-4FAE-BEDA-1E1D25D6DB9F}" type="presOf" srcId="{83480113-C242-4196-B5AF-F2A8934169A0}" destId="{5065DA9D-66BF-41F2-B916-F50BAB4B1D1E}" srcOrd="0" destOrd="0" presId="urn:microsoft.com/office/officeart/2005/8/layout/vList2"/>
    <dgm:cxn modelId="{A313F056-88B9-4D6D-96BC-DEB2B51CB716}" type="presParOf" srcId="{77C6E4A3-CEC3-4E2A-BED4-079046937717}" destId="{5065DA9D-66BF-41F2-B916-F50BAB4B1D1E}" srcOrd="0" destOrd="0" presId="urn:microsoft.com/office/officeart/2005/8/layout/vList2"/>
    <dgm:cxn modelId="{DFF4DF6A-37E9-4EE5-8441-EE64DFCAB0D5}" type="presParOf" srcId="{77C6E4A3-CEC3-4E2A-BED4-079046937717}" destId="{0D0D1F07-852B-4C8E-99BE-1E0523191C60}" srcOrd="1" destOrd="0" presId="urn:microsoft.com/office/officeart/2005/8/layout/vList2"/>
    <dgm:cxn modelId="{723AE0D2-16FE-4987-90BC-68C1730AAE34}" type="presParOf" srcId="{77C6E4A3-CEC3-4E2A-BED4-079046937717}" destId="{C2C1BF16-DFE9-43C9-983C-37E5DD98CDB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2101A-C8A7-42F2-B642-CA479CB43BC7}">
      <dsp:nvSpPr>
        <dsp:cNvPr id="0" name=""/>
        <dsp:cNvSpPr/>
      </dsp:nvSpPr>
      <dsp:spPr>
        <a:xfrm>
          <a:off x="1701" y="437877"/>
          <a:ext cx="2255609" cy="22556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Valutare gli errori che un'applicazione può generare</a:t>
          </a:r>
        </a:p>
      </dsp:txBody>
      <dsp:txXfrm>
        <a:off x="332027" y="768203"/>
        <a:ext cx="1594957" cy="1594957"/>
      </dsp:txXfrm>
    </dsp:sp>
    <dsp:sp modelId="{438EB7D2-9ECD-4D1E-8F6E-96A0A9B9199F}">
      <dsp:nvSpPr>
        <dsp:cNvPr id="0" name=""/>
        <dsp:cNvSpPr/>
      </dsp:nvSpPr>
      <dsp:spPr>
        <a:xfrm>
          <a:off x="2440466" y="911555"/>
          <a:ext cx="1308253" cy="1308253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/>
        </a:p>
      </dsp:txBody>
      <dsp:txXfrm>
        <a:off x="2613875" y="1411831"/>
        <a:ext cx="961435" cy="307701"/>
      </dsp:txXfrm>
    </dsp:sp>
    <dsp:sp modelId="{80D59ACA-808E-42DA-9177-082E0BA1621B}">
      <dsp:nvSpPr>
        <dsp:cNvPr id="0" name=""/>
        <dsp:cNvSpPr/>
      </dsp:nvSpPr>
      <dsp:spPr>
        <a:xfrm>
          <a:off x="3931875" y="437877"/>
          <a:ext cx="2255609" cy="225560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Scrivere codice per la gestione degli errori</a:t>
          </a:r>
        </a:p>
      </dsp:txBody>
      <dsp:txXfrm>
        <a:off x="4262201" y="768203"/>
        <a:ext cx="1594957" cy="1594957"/>
      </dsp:txXfrm>
    </dsp:sp>
    <dsp:sp modelId="{E1BEF13C-2330-4755-8444-03BAEDE91210}">
      <dsp:nvSpPr>
        <dsp:cNvPr id="0" name=""/>
        <dsp:cNvSpPr/>
      </dsp:nvSpPr>
      <dsp:spPr>
        <a:xfrm>
          <a:off x="6370640" y="911555"/>
          <a:ext cx="1308253" cy="1308253"/>
        </a:xfrm>
        <a:prstGeom prst="mathEqual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/>
        </a:p>
      </dsp:txBody>
      <dsp:txXfrm>
        <a:off x="6544049" y="1181055"/>
        <a:ext cx="961435" cy="769253"/>
      </dsp:txXfrm>
    </dsp:sp>
    <dsp:sp modelId="{CEE2DA30-531B-4673-9BC8-E7404EC62E0C}">
      <dsp:nvSpPr>
        <dsp:cNvPr id="0" name=""/>
        <dsp:cNvSpPr/>
      </dsp:nvSpPr>
      <dsp:spPr>
        <a:xfrm>
          <a:off x="7862048" y="437877"/>
          <a:ext cx="2255609" cy="2255609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Controllare la fine di un programma con anomalie</a:t>
          </a:r>
        </a:p>
      </dsp:txBody>
      <dsp:txXfrm>
        <a:off x="8192374" y="768203"/>
        <a:ext cx="1594957" cy="159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9780F-0066-4B84-A4D1-AA75821F4F3C}">
      <dsp:nvSpPr>
        <dsp:cNvPr id="0" name=""/>
        <dsp:cNvSpPr/>
      </dsp:nvSpPr>
      <dsp:spPr>
        <a:xfrm>
          <a:off x="770960" y="1825"/>
          <a:ext cx="3127712" cy="3127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Sintassi per la gestione degli errori</a:t>
          </a:r>
        </a:p>
      </dsp:txBody>
      <dsp:txXfrm>
        <a:off x="1229003" y="459868"/>
        <a:ext cx="2211626" cy="2211626"/>
      </dsp:txXfrm>
    </dsp:sp>
    <dsp:sp modelId="{3057F833-BB03-4279-921F-28EAC4A1B181}">
      <dsp:nvSpPr>
        <dsp:cNvPr id="0" name=""/>
        <dsp:cNvSpPr/>
      </dsp:nvSpPr>
      <dsp:spPr>
        <a:xfrm>
          <a:off x="4152643" y="658645"/>
          <a:ext cx="1814073" cy="1814073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900" kern="1200"/>
        </a:p>
      </dsp:txBody>
      <dsp:txXfrm>
        <a:off x="4393098" y="1032344"/>
        <a:ext cx="1333163" cy="1066675"/>
      </dsp:txXfrm>
    </dsp:sp>
    <dsp:sp modelId="{1D4DBBF0-4B1F-4A97-A2E2-93241CDDC8E6}">
      <dsp:nvSpPr>
        <dsp:cNvPr id="0" name=""/>
        <dsp:cNvSpPr/>
      </dsp:nvSpPr>
      <dsp:spPr>
        <a:xfrm>
          <a:off x="6220686" y="1825"/>
          <a:ext cx="3127712" cy="3127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/>
            <a:t>Sintassi del costrutto "try..catch"</a:t>
          </a:r>
        </a:p>
      </dsp:txBody>
      <dsp:txXfrm>
        <a:off x="6678729" y="459868"/>
        <a:ext cx="2211626" cy="22116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9D633-FFAA-4517-AFA9-7A8AF6CE50D7}">
      <dsp:nvSpPr>
        <dsp:cNvPr id="0" name=""/>
        <dsp:cNvSpPr/>
      </dsp:nvSpPr>
      <dsp:spPr>
        <a:xfrm>
          <a:off x="0" y="364300"/>
          <a:ext cx="7161017" cy="3425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800" kern="1200"/>
            <a:t>Consiste in una situazione ingestibile e rilevabile solo durante l'esecuzione del programma</a:t>
          </a:r>
        </a:p>
      </dsp:txBody>
      <dsp:txXfrm>
        <a:off x="167232" y="531532"/>
        <a:ext cx="6826553" cy="30912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CABA5-F875-49E2-912F-220C9986B58A}">
      <dsp:nvSpPr>
        <dsp:cNvPr id="0" name=""/>
        <dsp:cNvSpPr/>
      </dsp:nvSpPr>
      <dsp:spPr>
        <a:xfrm>
          <a:off x="0" y="93597"/>
          <a:ext cx="5314543" cy="318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Parte di codice che si occupa di gestire l'eventualità che si verifichino errori a run-time (cioè in fase di esecuzione)</a:t>
          </a:r>
        </a:p>
      </dsp:txBody>
      <dsp:txXfrm>
        <a:off x="93395" y="186992"/>
        <a:ext cx="5127753" cy="3001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29E22-EC03-414E-99E8-C887B3FD935B}">
      <dsp:nvSpPr>
        <dsp:cNvPr id="0" name=""/>
        <dsp:cNvSpPr/>
      </dsp:nvSpPr>
      <dsp:spPr>
        <a:xfrm>
          <a:off x="0" y="106111"/>
          <a:ext cx="5006336" cy="29694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Anomalia nell'esecuzione del codice</a:t>
          </a:r>
        </a:p>
      </dsp:txBody>
      <dsp:txXfrm>
        <a:off x="144957" y="251068"/>
        <a:ext cx="4716422" cy="26795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5DA9D-66BF-41F2-B916-F50BAB4B1D1E}">
      <dsp:nvSpPr>
        <dsp:cNvPr id="0" name=""/>
        <dsp:cNvSpPr/>
      </dsp:nvSpPr>
      <dsp:spPr>
        <a:xfrm>
          <a:off x="0" y="10801"/>
          <a:ext cx="5006336" cy="1539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Nel blocco del try mettiamo il codice che vogliamo provare ad eseguire</a:t>
          </a:r>
          <a:endParaRPr lang="it-IT" sz="2800" kern="1200"/>
        </a:p>
      </dsp:txBody>
      <dsp:txXfrm>
        <a:off x="75163" y="85964"/>
        <a:ext cx="4856010" cy="1389393"/>
      </dsp:txXfrm>
    </dsp:sp>
    <dsp:sp modelId="{C2C1BF16-DFE9-43C9-983C-37E5DD98CDBD}">
      <dsp:nvSpPr>
        <dsp:cNvPr id="0" name=""/>
        <dsp:cNvSpPr/>
      </dsp:nvSpPr>
      <dsp:spPr>
        <a:xfrm>
          <a:off x="0" y="1631161"/>
          <a:ext cx="5006336" cy="1539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Nel blocco del catch mettiamo il codice di gestione delle eccezioni</a:t>
          </a:r>
          <a:endParaRPr lang="it-IT" sz="2800" kern="1200"/>
        </a:p>
      </dsp:txBody>
      <dsp:txXfrm>
        <a:off x="75163" y="1706324"/>
        <a:ext cx="4856010" cy="138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F5ACA7-B221-4DDA-B788-8990B9408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6CCDC5B-3F8A-46D9-B939-C0C85D617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68868D-C258-4502-92EA-58108A60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90A8-616C-4F50-BDAD-E12180BDE43C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558A5C-F50F-4260-9DF0-D6DADCD8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2FCA3B-954F-4822-A267-BB260C7C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DC3-F674-4847-B2CA-2A0C106590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69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D6F1EF-253A-4B26-BD8E-7224F790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14FA55-43EF-43CF-A091-487B41A99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D95084-C846-4F17-92CB-0712C4E0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90A8-616C-4F50-BDAD-E12180BDE43C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3B5645-044C-4E84-B0BB-A5F75FC1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E90F45-617E-4861-BAC8-1DBE1A0F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DC3-F674-4847-B2CA-2A0C106590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53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523BC6F-8FAC-4ED8-BDE9-1FB8018F3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751863-46E3-4603-A71C-6EA2A8532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056DB3-AAE1-43FD-AC58-F37A862F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90A8-616C-4F50-BDAD-E12180BDE43C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A317A9-85AD-4970-A876-2CF7548F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BCDA47-0E0C-4410-88C7-292562C8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DC3-F674-4847-B2CA-2A0C106590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30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E424F3-DBED-4DB8-89C7-FC0DAA94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EF9381-52D8-42D5-A4E5-D5B304BC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395B03-0FB4-47F1-93F5-B92B9D61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90A8-616C-4F50-BDAD-E12180BDE43C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FC1AAD-F761-4E0C-B5E4-1A5D976B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9F9C76-A4D2-4F62-B1FE-55C10D5E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DC3-F674-4847-B2CA-2A0C106590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53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F92582-4736-4723-810F-92D0531A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970325-63E9-4D09-8E7A-1DF81517A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3D3BEB-D06E-41A9-B8A7-3E9C0BAB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90A8-616C-4F50-BDAD-E12180BDE43C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8AB308-7669-40FB-A78A-BBA8FD6B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502CA5-5F17-4157-8969-75639B9A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DC3-F674-4847-B2CA-2A0C106590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29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A100EF-5EA1-4A69-B57C-3C7921BF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6FA99A-5A4C-40C6-84A6-92CEFB663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EE417F-B46F-431B-A2B5-41409CE0E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89D70D-9468-45C1-9F0C-7B52042F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90A8-616C-4F50-BDAD-E12180BDE43C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214203-F1C9-47E8-937E-B2E05023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7186A6-27DC-4010-A360-FC97273D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DC3-F674-4847-B2CA-2A0C106590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6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69577-FB3C-49DF-9897-2E432599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865140-7CCA-474D-BCCA-2271C39FC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B1A5B3-4A87-423C-B1E2-C5C6426FB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9CA25AD-E9F5-46AB-B168-41F0645BD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D70E2D0-CCBA-44E5-97B1-90ED8C13F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263CAA-A9A9-49DB-8B7D-E2CC8178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90A8-616C-4F50-BDAD-E12180BDE43C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CC5E64C-F66D-4922-B93A-FC06967E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76BA596-2057-4F1B-A13A-7C1E0580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DC3-F674-4847-B2CA-2A0C106590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088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B397E8-763C-40FB-9BAA-9201980F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46A3DD8-EAE9-4347-BD9F-8BF3664F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90A8-616C-4F50-BDAD-E12180BDE43C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D6B97B-6BE4-40D9-9D4D-B07AC0CC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14AA30-EAD1-40F7-8099-66B1E218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DC3-F674-4847-B2CA-2A0C106590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321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5513788-311A-472E-B308-00B60566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90A8-616C-4F50-BDAD-E12180BDE43C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9E3B350-0C7A-41B6-8C1A-71CC20FA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ACF747-065A-4B0E-926E-EBD58061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DC3-F674-4847-B2CA-2A0C106590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508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AE31E7-4F5A-43F1-80B0-F648E18D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7F0EE8-E427-417D-8A8F-EE6308B5B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A7B3B2-F65D-4500-9BA4-CA4B4E534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E03CA9-AA83-4D29-A03B-10BD24F6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90A8-616C-4F50-BDAD-E12180BDE43C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6664D5-1FFD-4A14-AA43-C27183F2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504B5E-5959-4EBF-B5AA-587502D6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DC3-F674-4847-B2CA-2A0C106590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23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5CE75-A4ED-41FE-B85F-A539ACDC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7DE3BD5-48B8-41B4-A9A2-1651BBBD3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CB8B7A-DE65-4BEE-B5E9-39A5055F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C25D48-90DB-4F85-907F-5F212B64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90A8-616C-4F50-BDAD-E12180BDE43C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CF0690-7D4B-4119-9060-8A995DD8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09F527-416B-49F9-ACCA-FFABDA17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DC3-F674-4847-B2CA-2A0C106590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34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61EC85D-7BEA-442B-85CD-E37A5ED6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816AB7-5F5D-4DA6-A443-AD8B64204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5E778A-E807-4B9D-A8F6-456204C2D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90A8-616C-4F50-BDAD-E12180BDE43C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EBFBEB-56AD-4319-868D-AE0D8FF43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BF4501-2381-44DE-AC13-1F2D112CA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5CDC3-F674-4847-B2CA-2A0C106590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4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exception">
            <a:extLst>
              <a:ext uri="{FF2B5EF4-FFF2-40B4-BE49-F238E27FC236}">
                <a16:creationId xmlns:a16="http://schemas.microsoft.com/office/drawing/2014/main" id="{89B37D53-BBD5-425B-8623-419F5819B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504553-A868-46D7-9A50-183ADACAF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4000"/>
              <a:t>Eccezioni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3D6005-B79F-4AD4-B65E-B921B4D3F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it-IT" sz="20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26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8398A94-A794-4763-B655-8149E252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Che cosa imparerai a fare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4673F8D-5A61-4EC9-B960-F8CD234FF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595854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708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35DEF48-A061-441F-ABA2-82DECB9A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Che cosa dovrai studiare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7B6307C-35EE-4DD8-A88F-B53423622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51597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616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sultati immagini per anomaly">
            <a:extLst>
              <a:ext uri="{FF2B5EF4-FFF2-40B4-BE49-F238E27FC236}">
                <a16:creationId xmlns:a16="http://schemas.microsoft.com/office/drawing/2014/main" id="{8345BB6C-F135-4EC5-8176-8433B76F4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r="49416"/>
          <a:stretch/>
        </p:blipFill>
        <p:spPr bwMode="auto">
          <a:xfrm>
            <a:off x="20" y="10"/>
            <a:ext cx="46682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28">
            <a:extLst>
              <a:ext uri="{FF2B5EF4-FFF2-40B4-BE49-F238E27FC236}">
                <a16:creationId xmlns:a16="http://schemas.microsoft.com/office/drawing/2014/main" id="{2B70B725-07B0-4EB9-A2D7-AE7B6CFFE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73338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26">
            <a:extLst>
              <a:ext uri="{FF2B5EF4-FFF2-40B4-BE49-F238E27FC236}">
                <a16:creationId xmlns:a16="http://schemas.microsoft.com/office/drawing/2014/main" id="{5B2C47C6-EA4D-46C3-8760-73C091352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E713CED-97C8-4389-8C20-8A4F9B77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it-IT" dirty="0"/>
              <a:t>Anomalia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2EEE2B3-CD29-4119-A071-CA74E93C2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738837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2552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C84A4-E926-4469-88D5-9708D686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AE7E4D-1CBF-459C-86E3-CF375CDDC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Divisione di un numero per 0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isultati immagini per errore divisione per zero">
            <a:extLst>
              <a:ext uri="{FF2B5EF4-FFF2-40B4-BE49-F238E27FC236}">
                <a16:creationId xmlns:a16="http://schemas.microsoft.com/office/drawing/2014/main" id="{57B93CCE-72C9-47AE-B440-67F7FFDF6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657685"/>
            <a:ext cx="6553545" cy="355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39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2F1D92-43B1-4A0B-B9F0-8BB914B4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it-IT" dirty="0"/>
              <a:t>Codice di gestione degli errori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0B85860-7369-4BDD-842F-B8AAF2F0D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451778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Risultati immagini per run time">
            <a:extLst>
              <a:ext uri="{FF2B5EF4-FFF2-40B4-BE49-F238E27FC236}">
                <a16:creationId xmlns:a16="http://schemas.microsoft.com/office/drawing/2014/main" id="{51DBF495-9A67-4C8B-A3ED-8B2914565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r="983" b="-2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2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D61E2F-903B-49EA-A53E-E3C68001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it-IT" dirty="0"/>
              <a:t>Eccezione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Risultati immagini per exception">
            <a:extLst>
              <a:ext uri="{FF2B5EF4-FFF2-40B4-BE49-F238E27FC236}">
                <a16:creationId xmlns:a16="http://schemas.microsoft.com/office/drawing/2014/main" id="{9A09A78E-00F0-4792-997C-BF744E084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/>
          <a:stretch/>
        </p:blipFill>
        <p:spPr bwMode="auto"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A09D3F3-E7D8-4ED1-BDA3-918FA670C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970664"/>
              </p:ext>
            </p:extLst>
          </p:nvPr>
        </p:nvGraphicFramePr>
        <p:xfrm>
          <a:off x="805543" y="2871982"/>
          <a:ext cx="5006336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526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7033D-0BD2-41EC-8F95-F8CE7199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it-IT" dirty="0" err="1"/>
              <a:t>Try</a:t>
            </a:r>
            <a:r>
              <a:rPr lang="it-IT" dirty="0"/>
              <a:t>..catch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644CB1A-AB81-4FAD-BEB2-3503BA5E6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509206"/>
              </p:ext>
            </p:extLst>
          </p:nvPr>
        </p:nvGraphicFramePr>
        <p:xfrm>
          <a:off x="805543" y="2871982"/>
          <a:ext cx="5006336" cy="3181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9" name="Picture 2" descr="Risultati immagini per try catch">
            <a:extLst>
              <a:ext uri="{FF2B5EF4-FFF2-40B4-BE49-F238E27FC236}">
                <a16:creationId xmlns:a16="http://schemas.microsoft.com/office/drawing/2014/main" id="{3CE26FB7-D7AE-4115-8F69-F3409CDEB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" r="8419"/>
          <a:stretch/>
        </p:blipFill>
        <p:spPr bwMode="auto"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62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E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7255EB-826F-4D33-A670-A686CA49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Esempio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EE7D468-5145-436E-B174-9C18FEA9A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372" y="82996"/>
            <a:ext cx="5775689" cy="67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52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125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Eccezioni</vt:lpstr>
      <vt:lpstr>Che cosa imparerai a fare</vt:lpstr>
      <vt:lpstr>Che cosa dovrai studiare</vt:lpstr>
      <vt:lpstr>Anomalia</vt:lpstr>
      <vt:lpstr>Esempio</vt:lpstr>
      <vt:lpstr>Codice di gestione degli errori</vt:lpstr>
      <vt:lpstr>Eccezione</vt:lpstr>
      <vt:lpstr>Try..catch</vt:lpstr>
      <vt:lpstr>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Eccezioni</dc:title>
  <dc:creator>Alessandro Fuser</dc:creator>
  <cp:lastModifiedBy>Alessandro Fuser</cp:lastModifiedBy>
  <cp:revision>2</cp:revision>
  <dcterms:created xsi:type="dcterms:W3CDTF">2018-12-28T10:13:54Z</dcterms:created>
  <dcterms:modified xsi:type="dcterms:W3CDTF">2018-12-28T10:28:41Z</dcterms:modified>
</cp:coreProperties>
</file>