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7719E-1278-4646-A799-BBE6D578045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555EB0B7-44B0-43B1-8053-023F973CE026}">
      <dgm:prSet/>
      <dgm:spPr/>
      <dgm:t>
        <a:bodyPr/>
        <a:lstStyle/>
        <a:p>
          <a:r>
            <a:rPr lang="it-IT"/>
            <a:t>I programmi sono organizzati intorno ai dati e sono questi a controllare l'accesso al codice</a:t>
          </a:r>
        </a:p>
      </dgm:t>
    </dgm:pt>
    <dgm:pt modelId="{63196A9F-0083-4CD0-9D16-059C0362C0E4}" type="parTrans" cxnId="{8B16E091-F80F-4340-9B32-21232DA2DF1F}">
      <dgm:prSet/>
      <dgm:spPr/>
      <dgm:t>
        <a:bodyPr/>
        <a:lstStyle/>
        <a:p>
          <a:endParaRPr lang="it-IT"/>
        </a:p>
      </dgm:t>
    </dgm:pt>
    <dgm:pt modelId="{76B7CC3A-4F55-4A4C-9EBD-5CDD1330CAFC}" type="sibTrans" cxnId="{8B16E091-F80F-4340-9B32-21232DA2DF1F}">
      <dgm:prSet/>
      <dgm:spPr/>
      <dgm:t>
        <a:bodyPr/>
        <a:lstStyle/>
        <a:p>
          <a:endParaRPr lang="it-IT"/>
        </a:p>
      </dgm:t>
    </dgm:pt>
    <dgm:pt modelId="{706DE9E3-23A0-43D9-ADB3-397C44EA680D}" type="pres">
      <dgm:prSet presAssocID="{71D7719E-1278-4646-A799-BBE6D5780457}" presName="linear" presStyleCnt="0">
        <dgm:presLayoutVars>
          <dgm:animLvl val="lvl"/>
          <dgm:resizeHandles val="exact"/>
        </dgm:presLayoutVars>
      </dgm:prSet>
      <dgm:spPr/>
    </dgm:pt>
    <dgm:pt modelId="{4A73CA66-9F2B-43FA-9096-A6564DA5EA6E}" type="pres">
      <dgm:prSet presAssocID="{555EB0B7-44B0-43B1-8053-023F973CE02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52EB4F-6F54-40CB-BF23-3667A6A6769A}" type="presOf" srcId="{71D7719E-1278-4646-A799-BBE6D5780457}" destId="{706DE9E3-23A0-43D9-ADB3-397C44EA680D}" srcOrd="0" destOrd="0" presId="urn:microsoft.com/office/officeart/2005/8/layout/vList2"/>
    <dgm:cxn modelId="{8B16E091-F80F-4340-9B32-21232DA2DF1F}" srcId="{71D7719E-1278-4646-A799-BBE6D5780457}" destId="{555EB0B7-44B0-43B1-8053-023F973CE026}" srcOrd="0" destOrd="0" parTransId="{63196A9F-0083-4CD0-9D16-059C0362C0E4}" sibTransId="{76B7CC3A-4F55-4A4C-9EBD-5CDD1330CAFC}"/>
    <dgm:cxn modelId="{0FFFC4D2-C7B8-4B19-BA62-7253412A694B}" type="presOf" srcId="{555EB0B7-44B0-43B1-8053-023F973CE026}" destId="{4A73CA66-9F2B-43FA-9096-A6564DA5EA6E}" srcOrd="0" destOrd="0" presId="urn:microsoft.com/office/officeart/2005/8/layout/vList2"/>
    <dgm:cxn modelId="{CFF64450-CC36-47F5-8BF0-709B882B80DE}" type="presParOf" srcId="{706DE9E3-23A0-43D9-ADB3-397C44EA680D}" destId="{4A73CA66-9F2B-43FA-9096-A6564DA5EA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12963B-0959-4A08-B7B4-6C9CC861E3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B7B3268-7BFA-4197-A9AB-95137B8589EB}">
      <dgm:prSet/>
      <dgm:spPr/>
      <dgm:t>
        <a:bodyPr/>
        <a:lstStyle/>
        <a:p>
          <a:r>
            <a:rPr lang="it-IT"/>
            <a:t>Sopraclasse</a:t>
          </a:r>
        </a:p>
      </dgm:t>
    </dgm:pt>
    <dgm:pt modelId="{07D8E2CA-9E74-419C-B64A-FAC38CB335C6}" type="parTrans" cxnId="{FB370B23-7A5E-45A5-AD4E-18EF2D482A4B}">
      <dgm:prSet/>
      <dgm:spPr/>
      <dgm:t>
        <a:bodyPr/>
        <a:lstStyle/>
        <a:p>
          <a:endParaRPr lang="it-IT"/>
        </a:p>
      </dgm:t>
    </dgm:pt>
    <dgm:pt modelId="{11BAEA4D-C2E6-4321-8555-34051B18A9E0}" type="sibTrans" cxnId="{FB370B23-7A5E-45A5-AD4E-18EF2D482A4B}">
      <dgm:prSet/>
      <dgm:spPr/>
      <dgm:t>
        <a:bodyPr/>
        <a:lstStyle/>
        <a:p>
          <a:endParaRPr lang="it-IT"/>
        </a:p>
      </dgm:t>
    </dgm:pt>
    <dgm:pt modelId="{D03AA2A1-4D2D-46BC-AC28-3F7E7A303258}" type="pres">
      <dgm:prSet presAssocID="{E112963B-0959-4A08-B7B4-6C9CC861E3F5}" presName="linear" presStyleCnt="0">
        <dgm:presLayoutVars>
          <dgm:animLvl val="lvl"/>
          <dgm:resizeHandles val="exact"/>
        </dgm:presLayoutVars>
      </dgm:prSet>
      <dgm:spPr/>
    </dgm:pt>
    <dgm:pt modelId="{04173A8F-2FCD-47BF-9192-9A00686C9021}" type="pres">
      <dgm:prSet presAssocID="{CB7B3268-7BFA-4197-A9AB-95137B8589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B370B23-7A5E-45A5-AD4E-18EF2D482A4B}" srcId="{E112963B-0959-4A08-B7B4-6C9CC861E3F5}" destId="{CB7B3268-7BFA-4197-A9AB-95137B8589EB}" srcOrd="0" destOrd="0" parTransId="{07D8E2CA-9E74-419C-B64A-FAC38CB335C6}" sibTransId="{11BAEA4D-C2E6-4321-8555-34051B18A9E0}"/>
    <dgm:cxn modelId="{2905AC9A-DC07-42BF-8166-A46D074AFBF0}" type="presOf" srcId="{CB7B3268-7BFA-4197-A9AB-95137B8589EB}" destId="{04173A8F-2FCD-47BF-9192-9A00686C9021}" srcOrd="0" destOrd="0" presId="urn:microsoft.com/office/officeart/2005/8/layout/vList2"/>
    <dgm:cxn modelId="{99F8EED0-7B40-4794-BA1E-13A87AE5700F}" type="presOf" srcId="{E112963B-0959-4A08-B7B4-6C9CC861E3F5}" destId="{D03AA2A1-4D2D-46BC-AC28-3F7E7A303258}" srcOrd="0" destOrd="0" presId="urn:microsoft.com/office/officeart/2005/8/layout/vList2"/>
    <dgm:cxn modelId="{93C7F7DA-4876-4208-A37C-B25C4720A24E}" type="presParOf" srcId="{D03AA2A1-4D2D-46BC-AC28-3F7E7A303258}" destId="{04173A8F-2FCD-47BF-9192-9A00686C90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F190EA-3678-4CCE-8D3E-9A41A3330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9D7CF3B-BE1F-4505-A1BE-1D9B21847449}">
      <dgm:prSet/>
      <dgm:spPr/>
      <dgm:t>
        <a:bodyPr/>
        <a:lstStyle/>
        <a:p>
          <a:r>
            <a:rPr lang="it-IT"/>
            <a:t>La sottoclasse aggiunge nuovi attributi e metodi</a:t>
          </a:r>
        </a:p>
      </dgm:t>
    </dgm:pt>
    <dgm:pt modelId="{08CF1450-B2FB-41E9-9069-6569A1605D93}" type="parTrans" cxnId="{5241E91F-9EE5-4865-8FF2-7603504F10EA}">
      <dgm:prSet/>
      <dgm:spPr/>
      <dgm:t>
        <a:bodyPr/>
        <a:lstStyle/>
        <a:p>
          <a:endParaRPr lang="it-IT"/>
        </a:p>
      </dgm:t>
    </dgm:pt>
    <dgm:pt modelId="{3ECFF38E-4664-4D38-86F1-698AA21F292B}" type="sibTrans" cxnId="{5241E91F-9EE5-4865-8FF2-7603504F10EA}">
      <dgm:prSet/>
      <dgm:spPr/>
      <dgm:t>
        <a:bodyPr/>
        <a:lstStyle/>
        <a:p>
          <a:endParaRPr lang="it-IT"/>
        </a:p>
      </dgm:t>
    </dgm:pt>
    <dgm:pt modelId="{2528FCDE-5284-4237-8E4C-13425C729251}">
      <dgm:prSet/>
      <dgm:spPr/>
      <dgm:t>
        <a:bodyPr/>
        <a:lstStyle/>
        <a:p>
          <a:r>
            <a:rPr lang="it-IT"/>
            <a:t>Arricchisce la sopraclasse</a:t>
          </a:r>
        </a:p>
      </dgm:t>
    </dgm:pt>
    <dgm:pt modelId="{E64C72EB-FDBE-426E-A79C-98D4EB7237A4}" type="parTrans" cxnId="{63F51C1B-67CB-47ED-92E8-4AE5A7F6845C}">
      <dgm:prSet/>
      <dgm:spPr/>
      <dgm:t>
        <a:bodyPr/>
        <a:lstStyle/>
        <a:p>
          <a:endParaRPr lang="it-IT"/>
        </a:p>
      </dgm:t>
    </dgm:pt>
    <dgm:pt modelId="{527C3825-6E6C-488B-BAAA-02810B5677E3}" type="sibTrans" cxnId="{63F51C1B-67CB-47ED-92E8-4AE5A7F6845C}">
      <dgm:prSet/>
      <dgm:spPr/>
      <dgm:t>
        <a:bodyPr/>
        <a:lstStyle/>
        <a:p>
          <a:endParaRPr lang="it-IT"/>
        </a:p>
      </dgm:t>
    </dgm:pt>
    <dgm:pt modelId="{1121E6C5-CE2C-4DBB-A8D4-506C2F7118DC}">
      <dgm:prSet/>
      <dgm:spPr/>
      <dgm:t>
        <a:bodyPr/>
        <a:lstStyle/>
        <a:p>
          <a:r>
            <a:rPr lang="it-IT"/>
            <a:t>Specializzazione</a:t>
          </a:r>
        </a:p>
      </dgm:t>
    </dgm:pt>
    <dgm:pt modelId="{3FFF379B-0ACE-422B-B903-A782CF167839}" type="parTrans" cxnId="{5EE01817-D72A-4747-825E-24DF16520C07}">
      <dgm:prSet/>
      <dgm:spPr/>
      <dgm:t>
        <a:bodyPr/>
        <a:lstStyle/>
        <a:p>
          <a:endParaRPr lang="it-IT"/>
        </a:p>
      </dgm:t>
    </dgm:pt>
    <dgm:pt modelId="{E4127E09-FC22-4A61-AB13-62FBB2539276}" type="sibTrans" cxnId="{5EE01817-D72A-4747-825E-24DF16520C07}">
      <dgm:prSet/>
      <dgm:spPr/>
      <dgm:t>
        <a:bodyPr/>
        <a:lstStyle/>
        <a:p>
          <a:endParaRPr lang="it-IT"/>
        </a:p>
      </dgm:t>
    </dgm:pt>
    <dgm:pt modelId="{65C2CCFA-B595-4CF2-A43E-A2F4CDABBCE7}" type="pres">
      <dgm:prSet presAssocID="{E6F190EA-3678-4CCE-8D3E-9A41A3330190}" presName="linear" presStyleCnt="0">
        <dgm:presLayoutVars>
          <dgm:animLvl val="lvl"/>
          <dgm:resizeHandles val="exact"/>
        </dgm:presLayoutVars>
      </dgm:prSet>
      <dgm:spPr/>
    </dgm:pt>
    <dgm:pt modelId="{49E33BAE-7B05-4F53-973D-4F7699BD8BB4}" type="pres">
      <dgm:prSet presAssocID="{79D7CF3B-BE1F-4505-A1BE-1D9B218474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AAED2C-04D8-47C4-B318-56C19BB9A09E}" type="pres">
      <dgm:prSet presAssocID="{3ECFF38E-4664-4D38-86F1-698AA21F292B}" presName="spacer" presStyleCnt="0"/>
      <dgm:spPr/>
    </dgm:pt>
    <dgm:pt modelId="{992BC333-1F01-4DF1-90B2-7F23700BCDCA}" type="pres">
      <dgm:prSet presAssocID="{2528FCDE-5284-4237-8E4C-13425C7292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C98618-340A-48AB-B4E3-9E5E974328DF}" type="pres">
      <dgm:prSet presAssocID="{527C3825-6E6C-488B-BAAA-02810B5677E3}" presName="spacer" presStyleCnt="0"/>
      <dgm:spPr/>
    </dgm:pt>
    <dgm:pt modelId="{AF675978-5300-4F55-892B-E2E21BA29CD7}" type="pres">
      <dgm:prSet presAssocID="{1121E6C5-CE2C-4DBB-A8D4-506C2F7118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E01817-D72A-4747-825E-24DF16520C07}" srcId="{E6F190EA-3678-4CCE-8D3E-9A41A3330190}" destId="{1121E6C5-CE2C-4DBB-A8D4-506C2F7118DC}" srcOrd="2" destOrd="0" parTransId="{3FFF379B-0ACE-422B-B903-A782CF167839}" sibTransId="{E4127E09-FC22-4A61-AB13-62FBB2539276}"/>
    <dgm:cxn modelId="{63F51C1B-67CB-47ED-92E8-4AE5A7F6845C}" srcId="{E6F190EA-3678-4CCE-8D3E-9A41A3330190}" destId="{2528FCDE-5284-4237-8E4C-13425C729251}" srcOrd="1" destOrd="0" parTransId="{E64C72EB-FDBE-426E-A79C-98D4EB7237A4}" sibTransId="{527C3825-6E6C-488B-BAAA-02810B5677E3}"/>
    <dgm:cxn modelId="{5241E91F-9EE5-4865-8FF2-7603504F10EA}" srcId="{E6F190EA-3678-4CCE-8D3E-9A41A3330190}" destId="{79D7CF3B-BE1F-4505-A1BE-1D9B21847449}" srcOrd="0" destOrd="0" parTransId="{08CF1450-B2FB-41E9-9069-6569A1605D93}" sibTransId="{3ECFF38E-4664-4D38-86F1-698AA21F292B}"/>
    <dgm:cxn modelId="{C2DE1488-F106-4288-B17C-C86992D3BF3D}" type="presOf" srcId="{2528FCDE-5284-4237-8E4C-13425C729251}" destId="{992BC333-1F01-4DF1-90B2-7F23700BCDCA}" srcOrd="0" destOrd="0" presId="urn:microsoft.com/office/officeart/2005/8/layout/vList2"/>
    <dgm:cxn modelId="{4E34DFB3-3303-48F5-B2B6-44F226EEDA01}" type="presOf" srcId="{1121E6C5-CE2C-4DBB-A8D4-506C2F7118DC}" destId="{AF675978-5300-4F55-892B-E2E21BA29CD7}" srcOrd="0" destOrd="0" presId="urn:microsoft.com/office/officeart/2005/8/layout/vList2"/>
    <dgm:cxn modelId="{24B6EFCC-EA83-482B-BFEB-FDABAA303B55}" type="presOf" srcId="{79D7CF3B-BE1F-4505-A1BE-1D9B21847449}" destId="{49E33BAE-7B05-4F53-973D-4F7699BD8BB4}" srcOrd="0" destOrd="0" presId="urn:microsoft.com/office/officeart/2005/8/layout/vList2"/>
    <dgm:cxn modelId="{137494D7-0C4D-449C-BA8C-3D5615B60965}" type="presOf" srcId="{E6F190EA-3678-4CCE-8D3E-9A41A3330190}" destId="{65C2CCFA-B595-4CF2-A43E-A2F4CDABBCE7}" srcOrd="0" destOrd="0" presId="urn:microsoft.com/office/officeart/2005/8/layout/vList2"/>
    <dgm:cxn modelId="{CF373250-611F-4F1B-82ED-1C1FC8FBDBF1}" type="presParOf" srcId="{65C2CCFA-B595-4CF2-A43E-A2F4CDABBCE7}" destId="{49E33BAE-7B05-4F53-973D-4F7699BD8BB4}" srcOrd="0" destOrd="0" presId="urn:microsoft.com/office/officeart/2005/8/layout/vList2"/>
    <dgm:cxn modelId="{B01FDF16-471A-4F36-8383-AE3515E2C17A}" type="presParOf" srcId="{65C2CCFA-B595-4CF2-A43E-A2F4CDABBCE7}" destId="{1EAAED2C-04D8-47C4-B318-56C19BB9A09E}" srcOrd="1" destOrd="0" presId="urn:microsoft.com/office/officeart/2005/8/layout/vList2"/>
    <dgm:cxn modelId="{EBD0AB7C-F0E7-4E32-B995-30C904BE8C5A}" type="presParOf" srcId="{65C2CCFA-B595-4CF2-A43E-A2F4CDABBCE7}" destId="{992BC333-1F01-4DF1-90B2-7F23700BCDCA}" srcOrd="2" destOrd="0" presId="urn:microsoft.com/office/officeart/2005/8/layout/vList2"/>
    <dgm:cxn modelId="{BC3C5B2F-50E9-4FCA-AA54-1C2EB739574B}" type="presParOf" srcId="{65C2CCFA-B595-4CF2-A43E-A2F4CDABBCE7}" destId="{BCC98618-340A-48AB-B4E3-9E5E974328DF}" srcOrd="3" destOrd="0" presId="urn:microsoft.com/office/officeart/2005/8/layout/vList2"/>
    <dgm:cxn modelId="{5981A758-12C1-47C1-9DD6-9AC1F1E49196}" type="presParOf" srcId="{65C2CCFA-B595-4CF2-A43E-A2F4CDABBCE7}" destId="{AF675978-5300-4F55-892B-E2E21BA29C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86F821-9FDA-4D16-BF7F-EBF904C2881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38C37012-410E-4596-8508-1A89BB44FC2C}">
      <dgm:prSet/>
      <dgm:spPr/>
      <dgm:t>
        <a:bodyPr/>
        <a:lstStyle/>
        <a:p>
          <a:r>
            <a:rPr lang="it-IT"/>
            <a:t>La sottoclasse ridefinisce i metodi ereditati</a:t>
          </a:r>
        </a:p>
      </dgm:t>
    </dgm:pt>
    <dgm:pt modelId="{32CCB64C-C1DA-44CB-861A-7DD73239C06F}" type="parTrans" cxnId="{57003F60-8538-4B87-A1F1-981EF9DC90ED}">
      <dgm:prSet/>
      <dgm:spPr/>
      <dgm:t>
        <a:bodyPr/>
        <a:lstStyle/>
        <a:p>
          <a:endParaRPr lang="it-IT"/>
        </a:p>
      </dgm:t>
    </dgm:pt>
    <dgm:pt modelId="{B70DF6C7-46DA-429C-A551-2BCF1D4D1ABB}" type="sibTrans" cxnId="{57003F60-8538-4B87-A1F1-981EF9DC90ED}">
      <dgm:prSet/>
      <dgm:spPr/>
      <dgm:t>
        <a:bodyPr/>
        <a:lstStyle/>
        <a:p>
          <a:endParaRPr lang="it-IT"/>
        </a:p>
      </dgm:t>
    </dgm:pt>
    <dgm:pt modelId="{F7B346A8-9BDD-483C-8F21-66F911EDFAED}">
      <dgm:prSet/>
      <dgm:spPr/>
      <dgm:t>
        <a:bodyPr/>
        <a:lstStyle/>
        <a:p>
          <a:r>
            <a:rPr lang="it-IT"/>
            <a:t>Implementazione diversa dei metodi</a:t>
          </a:r>
        </a:p>
      </dgm:t>
    </dgm:pt>
    <dgm:pt modelId="{EC0926DD-82DB-4269-A80F-C2BF1B68BD3E}" type="parTrans" cxnId="{68A0EE0A-B4C6-4FFB-940E-2FB5B38DD655}">
      <dgm:prSet/>
      <dgm:spPr/>
      <dgm:t>
        <a:bodyPr/>
        <a:lstStyle/>
        <a:p>
          <a:endParaRPr lang="it-IT"/>
        </a:p>
      </dgm:t>
    </dgm:pt>
    <dgm:pt modelId="{B2DA422A-BF8E-44DF-8849-9266BFEEADCB}" type="sibTrans" cxnId="{68A0EE0A-B4C6-4FFB-940E-2FB5B38DD655}">
      <dgm:prSet/>
      <dgm:spPr/>
      <dgm:t>
        <a:bodyPr/>
        <a:lstStyle/>
        <a:p>
          <a:endParaRPr lang="it-IT"/>
        </a:p>
      </dgm:t>
    </dgm:pt>
    <dgm:pt modelId="{3CD502FB-A3B7-44E5-8462-4B5777FA7840}" type="pres">
      <dgm:prSet presAssocID="{9E86F821-9FDA-4D16-BF7F-EBF904C28813}" presName="linear" presStyleCnt="0">
        <dgm:presLayoutVars>
          <dgm:animLvl val="lvl"/>
          <dgm:resizeHandles val="exact"/>
        </dgm:presLayoutVars>
      </dgm:prSet>
      <dgm:spPr/>
    </dgm:pt>
    <dgm:pt modelId="{8F97C093-2D89-4899-AEE6-C326256DF8E2}" type="pres">
      <dgm:prSet presAssocID="{38C37012-410E-4596-8508-1A89BB44FC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36A6C2-8352-477C-8DD5-33A7BF59460A}" type="pres">
      <dgm:prSet presAssocID="{B70DF6C7-46DA-429C-A551-2BCF1D4D1ABB}" presName="spacer" presStyleCnt="0"/>
      <dgm:spPr/>
    </dgm:pt>
    <dgm:pt modelId="{5CF9A636-BFE1-4A8B-9EE5-1EFDEC2BB603}" type="pres">
      <dgm:prSet presAssocID="{F7B346A8-9BDD-483C-8F21-66F911EDFA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A0EE0A-B4C6-4FFB-940E-2FB5B38DD655}" srcId="{9E86F821-9FDA-4D16-BF7F-EBF904C28813}" destId="{F7B346A8-9BDD-483C-8F21-66F911EDFAED}" srcOrd="1" destOrd="0" parTransId="{EC0926DD-82DB-4269-A80F-C2BF1B68BD3E}" sibTransId="{B2DA422A-BF8E-44DF-8849-9266BFEEADCB}"/>
    <dgm:cxn modelId="{57003F60-8538-4B87-A1F1-981EF9DC90ED}" srcId="{9E86F821-9FDA-4D16-BF7F-EBF904C28813}" destId="{38C37012-410E-4596-8508-1A89BB44FC2C}" srcOrd="0" destOrd="0" parTransId="{32CCB64C-C1DA-44CB-861A-7DD73239C06F}" sibTransId="{B70DF6C7-46DA-429C-A551-2BCF1D4D1ABB}"/>
    <dgm:cxn modelId="{CA7619AA-BF82-4E2E-AE82-DD8742BC2F06}" type="presOf" srcId="{9E86F821-9FDA-4D16-BF7F-EBF904C28813}" destId="{3CD502FB-A3B7-44E5-8462-4B5777FA7840}" srcOrd="0" destOrd="0" presId="urn:microsoft.com/office/officeart/2005/8/layout/vList2"/>
    <dgm:cxn modelId="{166C04B4-0B51-42AB-8BCD-1CC28EDE3847}" type="presOf" srcId="{38C37012-410E-4596-8508-1A89BB44FC2C}" destId="{8F97C093-2D89-4899-AEE6-C326256DF8E2}" srcOrd="0" destOrd="0" presId="urn:microsoft.com/office/officeart/2005/8/layout/vList2"/>
    <dgm:cxn modelId="{B0C7BCEC-3014-4B95-AB37-90F8EACB2078}" type="presOf" srcId="{F7B346A8-9BDD-483C-8F21-66F911EDFAED}" destId="{5CF9A636-BFE1-4A8B-9EE5-1EFDEC2BB603}" srcOrd="0" destOrd="0" presId="urn:microsoft.com/office/officeart/2005/8/layout/vList2"/>
    <dgm:cxn modelId="{028FE99F-AC88-42D5-8714-60E06391E90B}" type="presParOf" srcId="{3CD502FB-A3B7-44E5-8462-4B5777FA7840}" destId="{8F97C093-2D89-4899-AEE6-C326256DF8E2}" srcOrd="0" destOrd="0" presId="urn:microsoft.com/office/officeart/2005/8/layout/vList2"/>
    <dgm:cxn modelId="{A25BBEE2-65B2-449D-A65E-F9047EA06162}" type="presParOf" srcId="{3CD502FB-A3B7-44E5-8462-4B5777FA7840}" destId="{CA36A6C2-8352-477C-8DD5-33A7BF59460A}" srcOrd="1" destOrd="0" presId="urn:microsoft.com/office/officeart/2005/8/layout/vList2"/>
    <dgm:cxn modelId="{223C0631-8026-49C4-A5B8-396FBC2EEA92}" type="presParOf" srcId="{3CD502FB-A3B7-44E5-8462-4B5777FA7840}" destId="{5CF9A636-BFE1-4A8B-9EE5-1EFDEC2BB6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BAFE34-A3A4-41C8-AE72-2EF386BC2CF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F1553812-015C-4296-AFE2-A4781A64F68A}">
      <dgm:prSet/>
      <dgm:spPr/>
      <dgm:t>
        <a:bodyPr/>
        <a:lstStyle/>
        <a:p>
          <a:r>
            <a:rPr lang="it-IT"/>
            <a:t>Categoria o gruppo di oggetti che hanno attributi simili e comportamenti analoghi</a:t>
          </a:r>
        </a:p>
      </dgm:t>
    </dgm:pt>
    <dgm:pt modelId="{D7C5A187-0EB1-4542-A0FB-392AC3271921}" type="parTrans" cxnId="{9FC9F0EF-F44B-478B-8054-F928D0FD352E}">
      <dgm:prSet/>
      <dgm:spPr/>
      <dgm:t>
        <a:bodyPr/>
        <a:lstStyle/>
        <a:p>
          <a:endParaRPr lang="it-IT"/>
        </a:p>
      </dgm:t>
    </dgm:pt>
    <dgm:pt modelId="{485BDE84-8CC7-47D0-9CE5-5DCC4A6FF2C3}" type="sibTrans" cxnId="{9FC9F0EF-F44B-478B-8054-F928D0FD352E}">
      <dgm:prSet/>
      <dgm:spPr/>
      <dgm:t>
        <a:bodyPr/>
        <a:lstStyle/>
        <a:p>
          <a:endParaRPr lang="it-IT"/>
        </a:p>
      </dgm:t>
    </dgm:pt>
    <dgm:pt modelId="{FBC6900A-6BDB-417D-9085-157E2B84E202}" type="pres">
      <dgm:prSet presAssocID="{F6BAFE34-A3A4-41C8-AE72-2EF386BC2CF5}" presName="linear" presStyleCnt="0">
        <dgm:presLayoutVars>
          <dgm:animLvl val="lvl"/>
          <dgm:resizeHandles val="exact"/>
        </dgm:presLayoutVars>
      </dgm:prSet>
      <dgm:spPr/>
    </dgm:pt>
    <dgm:pt modelId="{144A5423-0D14-4873-8411-5062B0EA97CA}" type="pres">
      <dgm:prSet presAssocID="{F1553812-015C-4296-AFE2-A4781A64F6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0A45544-9BE6-474D-A49F-29487C4C04D2}" type="presOf" srcId="{F1553812-015C-4296-AFE2-A4781A64F68A}" destId="{144A5423-0D14-4873-8411-5062B0EA97CA}" srcOrd="0" destOrd="0" presId="urn:microsoft.com/office/officeart/2005/8/layout/vList2"/>
    <dgm:cxn modelId="{4569C1B0-7C60-4293-9828-F2A7C329D885}" type="presOf" srcId="{F6BAFE34-A3A4-41C8-AE72-2EF386BC2CF5}" destId="{FBC6900A-6BDB-417D-9085-157E2B84E202}" srcOrd="0" destOrd="0" presId="urn:microsoft.com/office/officeart/2005/8/layout/vList2"/>
    <dgm:cxn modelId="{9FC9F0EF-F44B-478B-8054-F928D0FD352E}" srcId="{F6BAFE34-A3A4-41C8-AE72-2EF386BC2CF5}" destId="{F1553812-015C-4296-AFE2-A4781A64F68A}" srcOrd="0" destOrd="0" parTransId="{D7C5A187-0EB1-4542-A0FB-392AC3271921}" sibTransId="{485BDE84-8CC7-47D0-9CE5-5DCC4A6FF2C3}"/>
    <dgm:cxn modelId="{7E7366C1-7274-4E3B-80F4-29FDBFED01FB}" type="presParOf" srcId="{FBC6900A-6BDB-417D-9085-157E2B84E202}" destId="{144A5423-0D14-4873-8411-5062B0EA97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56D150-BE96-4005-89D6-9BC0D7302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5810D12-A814-42FB-B9FF-D833E5304880}">
      <dgm:prSet/>
      <dgm:spPr/>
      <dgm:t>
        <a:bodyPr/>
        <a:lstStyle/>
        <a:p>
          <a:r>
            <a:rPr lang="en-US"/>
            <a:t>Sintassi simile alla struttura</a:t>
          </a:r>
          <a:endParaRPr lang="it-IT"/>
        </a:p>
      </dgm:t>
    </dgm:pt>
    <dgm:pt modelId="{16F5E33D-FE49-4AE3-A63C-C97684A6B574}" type="parTrans" cxnId="{082B0901-42F0-4D30-9AC1-96F51F2D06CB}">
      <dgm:prSet/>
      <dgm:spPr/>
      <dgm:t>
        <a:bodyPr/>
        <a:lstStyle/>
        <a:p>
          <a:endParaRPr lang="it-IT"/>
        </a:p>
      </dgm:t>
    </dgm:pt>
    <dgm:pt modelId="{2C761212-3D58-4F3B-ACEA-25C6DA6DBD19}" type="sibTrans" cxnId="{082B0901-42F0-4D30-9AC1-96F51F2D06CB}">
      <dgm:prSet/>
      <dgm:spPr/>
      <dgm:t>
        <a:bodyPr/>
        <a:lstStyle/>
        <a:p>
          <a:endParaRPr lang="it-IT"/>
        </a:p>
      </dgm:t>
    </dgm:pt>
    <dgm:pt modelId="{6BE9D122-9EB2-43F5-A203-AAFF52FF1808}">
      <dgm:prSet/>
      <dgm:spPr/>
      <dgm:t>
        <a:bodyPr/>
        <a:lstStyle/>
        <a:p>
          <a:r>
            <a:rPr lang="en-US"/>
            <a:t>Contiene dati e codice</a:t>
          </a:r>
          <a:endParaRPr lang="it-IT"/>
        </a:p>
      </dgm:t>
    </dgm:pt>
    <dgm:pt modelId="{2FB456F4-CFF5-4E96-AB6C-1E94DEA60F00}" type="parTrans" cxnId="{8E9A47EF-E071-4BEA-8700-1F8D9F8E8540}">
      <dgm:prSet/>
      <dgm:spPr/>
      <dgm:t>
        <a:bodyPr/>
        <a:lstStyle/>
        <a:p>
          <a:endParaRPr lang="it-IT"/>
        </a:p>
      </dgm:t>
    </dgm:pt>
    <dgm:pt modelId="{AEAF57A7-6DFF-4317-87E8-B8CCDE44F3EE}" type="sibTrans" cxnId="{8E9A47EF-E071-4BEA-8700-1F8D9F8E8540}">
      <dgm:prSet/>
      <dgm:spPr/>
      <dgm:t>
        <a:bodyPr/>
        <a:lstStyle/>
        <a:p>
          <a:endParaRPr lang="it-IT"/>
        </a:p>
      </dgm:t>
    </dgm:pt>
    <dgm:pt modelId="{D2C3716A-2D79-4798-9D3D-F57A2CA44ECC}" type="pres">
      <dgm:prSet presAssocID="{1856D150-BE96-4005-89D6-9BC0D7302420}" presName="linear" presStyleCnt="0">
        <dgm:presLayoutVars>
          <dgm:animLvl val="lvl"/>
          <dgm:resizeHandles val="exact"/>
        </dgm:presLayoutVars>
      </dgm:prSet>
      <dgm:spPr/>
    </dgm:pt>
    <dgm:pt modelId="{46288A28-F6A4-4846-839E-EABDB5EAFFB6}" type="pres">
      <dgm:prSet presAssocID="{E5810D12-A814-42FB-B9FF-D833E53048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68F81E-0FC1-4294-845A-78E1668D9C66}" type="pres">
      <dgm:prSet presAssocID="{2C761212-3D58-4F3B-ACEA-25C6DA6DBD19}" presName="spacer" presStyleCnt="0"/>
      <dgm:spPr/>
    </dgm:pt>
    <dgm:pt modelId="{D4B6D173-AE57-450D-BE65-9FD26E9A92AB}" type="pres">
      <dgm:prSet presAssocID="{6BE9D122-9EB2-43F5-A203-AAFF52FF18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82B0901-42F0-4D30-9AC1-96F51F2D06CB}" srcId="{1856D150-BE96-4005-89D6-9BC0D7302420}" destId="{E5810D12-A814-42FB-B9FF-D833E5304880}" srcOrd="0" destOrd="0" parTransId="{16F5E33D-FE49-4AE3-A63C-C97684A6B574}" sibTransId="{2C761212-3D58-4F3B-ACEA-25C6DA6DBD19}"/>
    <dgm:cxn modelId="{2A23FEC2-A6E4-40A2-96C9-414F21F9BDDE}" type="presOf" srcId="{1856D150-BE96-4005-89D6-9BC0D7302420}" destId="{D2C3716A-2D79-4798-9D3D-F57A2CA44ECC}" srcOrd="0" destOrd="0" presId="urn:microsoft.com/office/officeart/2005/8/layout/vList2"/>
    <dgm:cxn modelId="{002430E5-AC51-4AFC-98A3-F84F3076954D}" type="presOf" srcId="{6BE9D122-9EB2-43F5-A203-AAFF52FF1808}" destId="{D4B6D173-AE57-450D-BE65-9FD26E9A92AB}" srcOrd="0" destOrd="0" presId="urn:microsoft.com/office/officeart/2005/8/layout/vList2"/>
    <dgm:cxn modelId="{8E9A47EF-E071-4BEA-8700-1F8D9F8E8540}" srcId="{1856D150-BE96-4005-89D6-9BC0D7302420}" destId="{6BE9D122-9EB2-43F5-A203-AAFF52FF1808}" srcOrd="1" destOrd="0" parTransId="{2FB456F4-CFF5-4E96-AB6C-1E94DEA60F00}" sibTransId="{AEAF57A7-6DFF-4317-87E8-B8CCDE44F3EE}"/>
    <dgm:cxn modelId="{C7DD29F2-54B8-45E3-AFB1-0936396C3C6C}" type="presOf" srcId="{E5810D12-A814-42FB-B9FF-D833E5304880}" destId="{46288A28-F6A4-4846-839E-EABDB5EAFFB6}" srcOrd="0" destOrd="0" presId="urn:microsoft.com/office/officeart/2005/8/layout/vList2"/>
    <dgm:cxn modelId="{907DB584-9570-423A-9CD4-7C46ADA70D5A}" type="presParOf" srcId="{D2C3716A-2D79-4798-9D3D-F57A2CA44ECC}" destId="{46288A28-F6A4-4846-839E-EABDB5EAFFB6}" srcOrd="0" destOrd="0" presId="urn:microsoft.com/office/officeart/2005/8/layout/vList2"/>
    <dgm:cxn modelId="{1E2B3354-75ED-4E1D-A1A7-9275C17310FB}" type="presParOf" srcId="{D2C3716A-2D79-4798-9D3D-F57A2CA44ECC}" destId="{3368F81E-0FC1-4294-845A-78E1668D9C66}" srcOrd="1" destOrd="0" presId="urn:microsoft.com/office/officeart/2005/8/layout/vList2"/>
    <dgm:cxn modelId="{BF09DF09-ED8F-4AEA-977C-E9C960650A43}" type="presParOf" srcId="{D2C3716A-2D79-4798-9D3D-F57A2CA44ECC}" destId="{D4B6D173-AE57-450D-BE65-9FD26E9A92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6ABA01-7FFC-4238-8A43-5141CE7A75D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it-IT"/>
        </a:p>
      </dgm:t>
    </dgm:pt>
    <dgm:pt modelId="{7BAFEA0B-3898-4AA6-BFED-027535F52E32}">
      <dgm:prSet/>
      <dgm:spPr/>
      <dgm:t>
        <a:bodyPr/>
        <a:lstStyle/>
        <a:p>
          <a:r>
            <a:rPr lang="it-IT"/>
            <a:t>Porta lo stesso nome della classe e permette l'inizializzazione automatica dell'oggetto su cui si intende operare</a:t>
          </a:r>
        </a:p>
      </dgm:t>
    </dgm:pt>
    <dgm:pt modelId="{CDB577ED-3CAE-48C3-B766-DCA7BB4D004A}" type="parTrans" cxnId="{772CF83E-718F-4ED5-BD3F-AD4C40483531}">
      <dgm:prSet/>
      <dgm:spPr/>
      <dgm:t>
        <a:bodyPr/>
        <a:lstStyle/>
        <a:p>
          <a:endParaRPr lang="it-IT"/>
        </a:p>
      </dgm:t>
    </dgm:pt>
    <dgm:pt modelId="{968FC0D4-A855-4B1E-8299-F16BDD311734}" type="sibTrans" cxnId="{772CF83E-718F-4ED5-BD3F-AD4C40483531}">
      <dgm:prSet/>
      <dgm:spPr/>
      <dgm:t>
        <a:bodyPr/>
        <a:lstStyle/>
        <a:p>
          <a:endParaRPr lang="it-IT"/>
        </a:p>
      </dgm:t>
    </dgm:pt>
    <dgm:pt modelId="{24DBE3E8-7E34-45F3-A8A6-2699EF9DD820}" type="pres">
      <dgm:prSet presAssocID="{996ABA01-7FFC-4238-8A43-5141CE7A75DF}" presName="linear" presStyleCnt="0">
        <dgm:presLayoutVars>
          <dgm:animLvl val="lvl"/>
          <dgm:resizeHandles val="exact"/>
        </dgm:presLayoutVars>
      </dgm:prSet>
      <dgm:spPr/>
    </dgm:pt>
    <dgm:pt modelId="{357233A6-4223-49F3-A473-36C966A6305A}" type="pres">
      <dgm:prSet presAssocID="{7BAFEA0B-3898-4AA6-BFED-027535F52E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2CF83E-718F-4ED5-BD3F-AD4C40483531}" srcId="{996ABA01-7FFC-4238-8A43-5141CE7A75DF}" destId="{7BAFEA0B-3898-4AA6-BFED-027535F52E32}" srcOrd="0" destOrd="0" parTransId="{CDB577ED-3CAE-48C3-B766-DCA7BB4D004A}" sibTransId="{968FC0D4-A855-4B1E-8299-F16BDD311734}"/>
    <dgm:cxn modelId="{B8193E4E-F7B5-4A79-9FD1-BD7E29337C90}" type="presOf" srcId="{996ABA01-7FFC-4238-8A43-5141CE7A75DF}" destId="{24DBE3E8-7E34-45F3-A8A6-2699EF9DD820}" srcOrd="0" destOrd="0" presId="urn:microsoft.com/office/officeart/2005/8/layout/vList2"/>
    <dgm:cxn modelId="{F706FBDF-C038-46EF-9712-873FC7B7E343}" type="presOf" srcId="{7BAFEA0B-3898-4AA6-BFED-027535F52E32}" destId="{357233A6-4223-49F3-A473-36C966A6305A}" srcOrd="0" destOrd="0" presId="urn:microsoft.com/office/officeart/2005/8/layout/vList2"/>
    <dgm:cxn modelId="{F7F99C84-833B-457E-8569-DDF46F02B179}" type="presParOf" srcId="{24DBE3E8-7E34-45F3-A8A6-2699EF9DD820}" destId="{357233A6-4223-49F3-A473-36C966A630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0664617-E80F-4738-86E2-A4AF73F44D1B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93373A0D-3DBB-4D1C-B6E5-49DE7E783331}">
      <dgm:prSet/>
      <dgm:spPr/>
      <dgm:t>
        <a:bodyPr/>
        <a:lstStyle/>
        <a:p>
          <a:r>
            <a:rPr lang="it-IT"/>
            <a:t>Consiste nell'impiegare lo stesso nome per due o più metodi</a:t>
          </a:r>
        </a:p>
      </dgm:t>
    </dgm:pt>
    <dgm:pt modelId="{1DC6B70B-3300-4ED8-851C-2AC00DD300E9}" type="parTrans" cxnId="{5F832280-AA67-4C94-8DBB-E850A90DA92C}">
      <dgm:prSet/>
      <dgm:spPr/>
      <dgm:t>
        <a:bodyPr/>
        <a:lstStyle/>
        <a:p>
          <a:endParaRPr lang="it-IT"/>
        </a:p>
      </dgm:t>
    </dgm:pt>
    <dgm:pt modelId="{A1CFA254-2779-4F3C-9C7E-FEDE784347BC}" type="sibTrans" cxnId="{5F832280-AA67-4C94-8DBB-E850A90DA92C}">
      <dgm:prSet/>
      <dgm:spPr/>
      <dgm:t>
        <a:bodyPr/>
        <a:lstStyle/>
        <a:p>
          <a:endParaRPr lang="it-IT"/>
        </a:p>
      </dgm:t>
    </dgm:pt>
    <dgm:pt modelId="{3D2DBF05-18B8-4E0B-9B18-A796B5A27FBE}">
      <dgm:prSet/>
      <dgm:spPr/>
      <dgm:t>
        <a:bodyPr/>
        <a:lstStyle/>
        <a:p>
          <a:r>
            <a:rPr lang="it-IT"/>
            <a:t>Ogni ridefinizione del metodo deve utilizzare parametri di tipo differente oppure di numero differente</a:t>
          </a:r>
        </a:p>
      </dgm:t>
    </dgm:pt>
    <dgm:pt modelId="{C0259052-F4A5-49C3-B936-B20B6FA1E04B}" type="parTrans" cxnId="{863CADE9-E403-4AF2-8FA1-C80B3BC0B0FC}">
      <dgm:prSet/>
      <dgm:spPr/>
      <dgm:t>
        <a:bodyPr/>
        <a:lstStyle/>
        <a:p>
          <a:endParaRPr lang="it-IT"/>
        </a:p>
      </dgm:t>
    </dgm:pt>
    <dgm:pt modelId="{88210081-3DCE-4CA8-ABCF-0D6370B818DA}" type="sibTrans" cxnId="{863CADE9-E403-4AF2-8FA1-C80B3BC0B0FC}">
      <dgm:prSet/>
      <dgm:spPr/>
      <dgm:t>
        <a:bodyPr/>
        <a:lstStyle/>
        <a:p>
          <a:endParaRPr lang="it-IT"/>
        </a:p>
      </dgm:t>
    </dgm:pt>
    <dgm:pt modelId="{2712DBA3-1533-46C3-A0B7-D385AB9145EE}" type="pres">
      <dgm:prSet presAssocID="{A0664617-E80F-4738-86E2-A4AF73F44D1B}" presName="diagram" presStyleCnt="0">
        <dgm:presLayoutVars>
          <dgm:dir/>
          <dgm:resizeHandles/>
        </dgm:presLayoutVars>
      </dgm:prSet>
      <dgm:spPr/>
    </dgm:pt>
    <dgm:pt modelId="{4FC7886D-2C94-440C-B696-FCA5F7C99DCE}" type="pres">
      <dgm:prSet presAssocID="{93373A0D-3DBB-4D1C-B6E5-49DE7E783331}" presName="firstNode" presStyleLbl="node1" presStyleIdx="0" presStyleCnt="2">
        <dgm:presLayoutVars>
          <dgm:bulletEnabled val="1"/>
        </dgm:presLayoutVars>
      </dgm:prSet>
      <dgm:spPr/>
    </dgm:pt>
    <dgm:pt modelId="{8A47084B-BA51-4AA3-9555-69C655B2C61D}" type="pres">
      <dgm:prSet presAssocID="{A1CFA254-2779-4F3C-9C7E-FEDE784347BC}" presName="sibTrans" presStyleLbl="sibTrans2D1" presStyleIdx="0" presStyleCnt="1"/>
      <dgm:spPr/>
    </dgm:pt>
    <dgm:pt modelId="{DF912754-D9CA-41B8-98A6-16A950526D83}" type="pres">
      <dgm:prSet presAssocID="{3D2DBF05-18B8-4E0B-9B18-A796B5A27FBE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1D03541A-BC0F-4ACA-9FA8-B289DA0B77DB}" type="presOf" srcId="{A0664617-E80F-4738-86E2-A4AF73F44D1B}" destId="{2712DBA3-1533-46C3-A0B7-D385AB9145EE}" srcOrd="0" destOrd="0" presId="urn:microsoft.com/office/officeart/2005/8/layout/bProcess2"/>
    <dgm:cxn modelId="{3548EE61-A317-4B57-904E-C0C5E8247C81}" type="presOf" srcId="{A1CFA254-2779-4F3C-9C7E-FEDE784347BC}" destId="{8A47084B-BA51-4AA3-9555-69C655B2C61D}" srcOrd="0" destOrd="0" presId="urn:microsoft.com/office/officeart/2005/8/layout/bProcess2"/>
    <dgm:cxn modelId="{5F832280-AA67-4C94-8DBB-E850A90DA92C}" srcId="{A0664617-E80F-4738-86E2-A4AF73F44D1B}" destId="{93373A0D-3DBB-4D1C-B6E5-49DE7E783331}" srcOrd="0" destOrd="0" parTransId="{1DC6B70B-3300-4ED8-851C-2AC00DD300E9}" sibTransId="{A1CFA254-2779-4F3C-9C7E-FEDE784347BC}"/>
    <dgm:cxn modelId="{B76BBE99-E0DF-47C9-A42E-D6FFEC5D3723}" type="presOf" srcId="{3D2DBF05-18B8-4E0B-9B18-A796B5A27FBE}" destId="{DF912754-D9CA-41B8-98A6-16A950526D83}" srcOrd="0" destOrd="0" presId="urn:microsoft.com/office/officeart/2005/8/layout/bProcess2"/>
    <dgm:cxn modelId="{559D75D6-CEFA-498B-8CF7-9ABCA7549A04}" type="presOf" srcId="{93373A0D-3DBB-4D1C-B6E5-49DE7E783331}" destId="{4FC7886D-2C94-440C-B696-FCA5F7C99DCE}" srcOrd="0" destOrd="0" presId="urn:microsoft.com/office/officeart/2005/8/layout/bProcess2"/>
    <dgm:cxn modelId="{863CADE9-E403-4AF2-8FA1-C80B3BC0B0FC}" srcId="{A0664617-E80F-4738-86E2-A4AF73F44D1B}" destId="{3D2DBF05-18B8-4E0B-9B18-A796B5A27FBE}" srcOrd="1" destOrd="0" parTransId="{C0259052-F4A5-49C3-B936-B20B6FA1E04B}" sibTransId="{88210081-3DCE-4CA8-ABCF-0D6370B818DA}"/>
    <dgm:cxn modelId="{484EF888-4F8E-4A90-86F5-1D69CC3BC861}" type="presParOf" srcId="{2712DBA3-1533-46C3-A0B7-D385AB9145EE}" destId="{4FC7886D-2C94-440C-B696-FCA5F7C99DCE}" srcOrd="0" destOrd="0" presId="urn:microsoft.com/office/officeart/2005/8/layout/bProcess2"/>
    <dgm:cxn modelId="{0946E2E1-8804-4613-BDDB-FD712E5ED9B0}" type="presParOf" srcId="{2712DBA3-1533-46C3-A0B7-D385AB9145EE}" destId="{8A47084B-BA51-4AA3-9555-69C655B2C61D}" srcOrd="1" destOrd="0" presId="urn:microsoft.com/office/officeart/2005/8/layout/bProcess2"/>
    <dgm:cxn modelId="{CC09B435-2CB0-4D57-87E3-5E8D0644713D}" type="presParOf" srcId="{2712DBA3-1533-46C3-A0B7-D385AB9145EE}" destId="{DF912754-D9CA-41B8-98A6-16A950526D83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FB18E04-3C58-4C92-B739-74748CEC55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8A77BEE1-D6E1-488D-A88E-2593D6E138E4}">
      <dgm:prSet/>
      <dgm:spPr/>
      <dgm:t>
        <a:bodyPr/>
        <a:lstStyle/>
        <a:p>
          <a:r>
            <a:rPr lang="it-IT"/>
            <a:t>Trova la sua realizzazione nell'uso di metodi e di costruttori modificati tramite overloading</a:t>
          </a:r>
        </a:p>
      </dgm:t>
    </dgm:pt>
    <dgm:pt modelId="{C7ED5E76-8394-4EBC-A649-B97752B9EAD2}" type="parTrans" cxnId="{BE92AFB6-845C-442C-AFC2-AD71C2F48AC3}">
      <dgm:prSet/>
      <dgm:spPr/>
      <dgm:t>
        <a:bodyPr/>
        <a:lstStyle/>
        <a:p>
          <a:endParaRPr lang="it-IT"/>
        </a:p>
      </dgm:t>
    </dgm:pt>
    <dgm:pt modelId="{E15587FA-F720-4186-B5BE-6B6B8E306A60}" type="sibTrans" cxnId="{BE92AFB6-845C-442C-AFC2-AD71C2F48AC3}">
      <dgm:prSet/>
      <dgm:spPr/>
      <dgm:t>
        <a:bodyPr/>
        <a:lstStyle/>
        <a:p>
          <a:endParaRPr lang="it-IT"/>
        </a:p>
      </dgm:t>
    </dgm:pt>
    <dgm:pt modelId="{D3AA24EF-D90F-4729-AE87-EA1603BD38FF}">
      <dgm:prSet/>
      <dgm:spPr/>
      <dgm:t>
        <a:bodyPr/>
        <a:lstStyle/>
        <a:p>
          <a:r>
            <a:rPr lang="it-IT"/>
            <a:t>Si aumenta la flessibilità della classe</a:t>
          </a:r>
        </a:p>
      </dgm:t>
    </dgm:pt>
    <dgm:pt modelId="{CB611EE0-4D04-4579-89B6-9A545F6F79E0}" type="parTrans" cxnId="{CA2B9329-8A7B-443E-BBC1-352CDDB2EF4D}">
      <dgm:prSet/>
      <dgm:spPr/>
      <dgm:t>
        <a:bodyPr/>
        <a:lstStyle/>
        <a:p>
          <a:endParaRPr lang="it-IT"/>
        </a:p>
      </dgm:t>
    </dgm:pt>
    <dgm:pt modelId="{9BCCD909-71F6-45FE-A477-0D3FEF70A695}" type="sibTrans" cxnId="{CA2B9329-8A7B-443E-BBC1-352CDDB2EF4D}">
      <dgm:prSet/>
      <dgm:spPr/>
      <dgm:t>
        <a:bodyPr/>
        <a:lstStyle/>
        <a:p>
          <a:endParaRPr lang="it-IT"/>
        </a:p>
      </dgm:t>
    </dgm:pt>
    <dgm:pt modelId="{FFD782CC-53AE-459A-985C-9B371B6B9395}">
      <dgm:prSet/>
      <dgm:spPr/>
      <dgm:t>
        <a:bodyPr/>
        <a:lstStyle/>
        <a:p>
          <a:r>
            <a:rPr lang="it-IT"/>
            <a:t>Se si cerca di creare un oggetto per il quale non esiste un costruttore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errore </a:t>
          </a:r>
        </a:p>
      </dgm:t>
    </dgm:pt>
    <dgm:pt modelId="{5A624B41-6670-4F3A-9C62-79A4E0106985}" type="parTrans" cxnId="{D026C6AA-9CA6-4A4A-8B3F-50931C7F6FE5}">
      <dgm:prSet/>
      <dgm:spPr/>
      <dgm:t>
        <a:bodyPr/>
        <a:lstStyle/>
        <a:p>
          <a:endParaRPr lang="it-IT"/>
        </a:p>
      </dgm:t>
    </dgm:pt>
    <dgm:pt modelId="{7D926EB1-F813-4C2B-8DA8-27EB441BB895}" type="sibTrans" cxnId="{D026C6AA-9CA6-4A4A-8B3F-50931C7F6FE5}">
      <dgm:prSet/>
      <dgm:spPr/>
      <dgm:t>
        <a:bodyPr/>
        <a:lstStyle/>
        <a:p>
          <a:endParaRPr lang="it-IT"/>
        </a:p>
      </dgm:t>
    </dgm:pt>
    <dgm:pt modelId="{66345D0C-085D-4A31-BA09-1724EF0F0838}" type="pres">
      <dgm:prSet presAssocID="{5FB18E04-3C58-4C92-B739-74748CEC5547}" presName="linear" presStyleCnt="0">
        <dgm:presLayoutVars>
          <dgm:animLvl val="lvl"/>
          <dgm:resizeHandles val="exact"/>
        </dgm:presLayoutVars>
      </dgm:prSet>
      <dgm:spPr/>
    </dgm:pt>
    <dgm:pt modelId="{7AEFFF8A-E5CD-4B4F-A62A-8E74B39BA548}" type="pres">
      <dgm:prSet presAssocID="{8A77BEE1-D6E1-488D-A88E-2593D6E138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BEEF9-0CFB-456A-9C5D-35FCEDD11BAE}" type="pres">
      <dgm:prSet presAssocID="{E15587FA-F720-4186-B5BE-6B6B8E306A60}" presName="spacer" presStyleCnt="0"/>
      <dgm:spPr/>
    </dgm:pt>
    <dgm:pt modelId="{A89687DB-3ECA-4891-8E68-4D6A2CE46192}" type="pres">
      <dgm:prSet presAssocID="{D3AA24EF-D90F-4729-AE87-EA1603BD38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1B8176-46AA-4ED2-992C-F6C1CD42D181}" type="pres">
      <dgm:prSet presAssocID="{9BCCD909-71F6-45FE-A477-0D3FEF70A695}" presName="spacer" presStyleCnt="0"/>
      <dgm:spPr/>
    </dgm:pt>
    <dgm:pt modelId="{9E134369-2DBB-4328-B662-70629CCD2656}" type="pres">
      <dgm:prSet presAssocID="{FFD782CC-53AE-459A-985C-9B371B6B93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78B800-2F1A-40AD-82A3-65562A104EDE}" type="presOf" srcId="{8A77BEE1-D6E1-488D-A88E-2593D6E138E4}" destId="{7AEFFF8A-E5CD-4B4F-A62A-8E74B39BA548}" srcOrd="0" destOrd="0" presId="urn:microsoft.com/office/officeart/2005/8/layout/vList2"/>
    <dgm:cxn modelId="{CA2B9329-8A7B-443E-BBC1-352CDDB2EF4D}" srcId="{5FB18E04-3C58-4C92-B739-74748CEC5547}" destId="{D3AA24EF-D90F-4729-AE87-EA1603BD38FF}" srcOrd="1" destOrd="0" parTransId="{CB611EE0-4D04-4579-89B6-9A545F6F79E0}" sibTransId="{9BCCD909-71F6-45FE-A477-0D3FEF70A695}"/>
    <dgm:cxn modelId="{39284992-B0F8-43B7-AE96-86B80B404C05}" type="presOf" srcId="{D3AA24EF-D90F-4729-AE87-EA1603BD38FF}" destId="{A89687DB-3ECA-4891-8E68-4D6A2CE46192}" srcOrd="0" destOrd="0" presId="urn:microsoft.com/office/officeart/2005/8/layout/vList2"/>
    <dgm:cxn modelId="{3913AFA4-D386-4987-BC83-7599F3B9EFF2}" type="presOf" srcId="{5FB18E04-3C58-4C92-B739-74748CEC5547}" destId="{66345D0C-085D-4A31-BA09-1724EF0F0838}" srcOrd="0" destOrd="0" presId="urn:microsoft.com/office/officeart/2005/8/layout/vList2"/>
    <dgm:cxn modelId="{D026C6AA-9CA6-4A4A-8B3F-50931C7F6FE5}" srcId="{5FB18E04-3C58-4C92-B739-74748CEC5547}" destId="{FFD782CC-53AE-459A-985C-9B371B6B9395}" srcOrd="2" destOrd="0" parTransId="{5A624B41-6670-4F3A-9C62-79A4E0106985}" sibTransId="{7D926EB1-F813-4C2B-8DA8-27EB441BB895}"/>
    <dgm:cxn modelId="{BE92AFB6-845C-442C-AFC2-AD71C2F48AC3}" srcId="{5FB18E04-3C58-4C92-B739-74748CEC5547}" destId="{8A77BEE1-D6E1-488D-A88E-2593D6E138E4}" srcOrd="0" destOrd="0" parTransId="{C7ED5E76-8394-4EBC-A649-B97752B9EAD2}" sibTransId="{E15587FA-F720-4186-B5BE-6B6B8E306A60}"/>
    <dgm:cxn modelId="{F3F603F6-78F1-4FE7-BF27-0FFD2E204055}" type="presOf" srcId="{FFD782CC-53AE-459A-985C-9B371B6B9395}" destId="{9E134369-2DBB-4328-B662-70629CCD2656}" srcOrd="0" destOrd="0" presId="urn:microsoft.com/office/officeart/2005/8/layout/vList2"/>
    <dgm:cxn modelId="{47FABA46-8448-440B-B5E6-250710570B0E}" type="presParOf" srcId="{66345D0C-085D-4A31-BA09-1724EF0F0838}" destId="{7AEFFF8A-E5CD-4B4F-A62A-8E74B39BA548}" srcOrd="0" destOrd="0" presId="urn:microsoft.com/office/officeart/2005/8/layout/vList2"/>
    <dgm:cxn modelId="{9C76B1A6-D498-45A1-8887-FAC1F61BCA46}" type="presParOf" srcId="{66345D0C-085D-4A31-BA09-1724EF0F0838}" destId="{B44BEEF9-0CFB-456A-9C5D-35FCEDD11BAE}" srcOrd="1" destOrd="0" presId="urn:microsoft.com/office/officeart/2005/8/layout/vList2"/>
    <dgm:cxn modelId="{2A95153B-30A8-4747-9954-C1E2A598FFBA}" type="presParOf" srcId="{66345D0C-085D-4A31-BA09-1724EF0F0838}" destId="{A89687DB-3ECA-4891-8E68-4D6A2CE46192}" srcOrd="2" destOrd="0" presId="urn:microsoft.com/office/officeart/2005/8/layout/vList2"/>
    <dgm:cxn modelId="{E9D7131B-74F7-41F7-8BA6-240AC34D125F}" type="presParOf" srcId="{66345D0C-085D-4A31-BA09-1724EF0F0838}" destId="{501B8176-46AA-4ED2-992C-F6C1CD42D181}" srcOrd="3" destOrd="0" presId="urn:microsoft.com/office/officeart/2005/8/layout/vList2"/>
    <dgm:cxn modelId="{65ECFA6B-1567-47BB-8BDB-33D4AF133719}" type="presParOf" srcId="{66345D0C-085D-4A31-BA09-1724EF0F0838}" destId="{9E134369-2DBB-4328-B662-70629CCD26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C16ED2-FDD0-45A2-B5C2-A9A61EBBEA54}" type="doc">
      <dgm:prSet loTypeId="urn:microsoft.com/office/officeart/2005/8/layout/cycle8" loCatId="cycle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39F90704-776C-4299-B261-17B9C1324612}">
      <dgm:prSet/>
      <dgm:spPr/>
      <dgm:t>
        <a:bodyPr/>
        <a:lstStyle/>
        <a:p>
          <a:r>
            <a:rPr lang="it-IT"/>
            <a:t>Consente di creare classificazioni gerarchiche</a:t>
          </a:r>
        </a:p>
      </dgm:t>
    </dgm:pt>
    <dgm:pt modelId="{4D682C33-2CFC-4791-B397-500C9935D9C4}" type="parTrans" cxnId="{F72205F4-C215-44FF-9921-61C37F9B8780}">
      <dgm:prSet/>
      <dgm:spPr/>
      <dgm:t>
        <a:bodyPr/>
        <a:lstStyle/>
        <a:p>
          <a:endParaRPr lang="it-IT"/>
        </a:p>
      </dgm:t>
    </dgm:pt>
    <dgm:pt modelId="{D62A11BE-61C4-4EC1-A840-8B013AD285E3}" type="sibTrans" cxnId="{F72205F4-C215-44FF-9921-61C37F9B8780}">
      <dgm:prSet/>
      <dgm:spPr/>
      <dgm:t>
        <a:bodyPr/>
        <a:lstStyle/>
        <a:p>
          <a:endParaRPr lang="it-IT"/>
        </a:p>
      </dgm:t>
    </dgm:pt>
    <dgm:pt modelId="{88FEFCEB-1E09-46B7-8D12-9E7BC5E1107A}">
      <dgm:prSet/>
      <dgm:spPr/>
      <dgm:t>
        <a:bodyPr/>
        <a:lstStyle/>
        <a:p>
          <a:r>
            <a:rPr lang="it-IT"/>
            <a:t>Classe generale che definisce le caratteristiche comuni a una serie di oggetti correlati</a:t>
          </a:r>
        </a:p>
      </dgm:t>
    </dgm:pt>
    <dgm:pt modelId="{0EEA42D9-1C70-404A-AB38-6BB156FC08A8}" type="parTrans" cxnId="{1A9D5809-52E9-4FBF-AA15-9C457F3BB03A}">
      <dgm:prSet/>
      <dgm:spPr/>
      <dgm:t>
        <a:bodyPr/>
        <a:lstStyle/>
        <a:p>
          <a:endParaRPr lang="it-IT"/>
        </a:p>
      </dgm:t>
    </dgm:pt>
    <dgm:pt modelId="{8B0E23DE-D0E0-49FF-9DA6-AABF37ADA681}" type="sibTrans" cxnId="{1A9D5809-52E9-4FBF-AA15-9C457F3BB03A}">
      <dgm:prSet/>
      <dgm:spPr/>
      <dgm:t>
        <a:bodyPr/>
        <a:lstStyle/>
        <a:p>
          <a:endParaRPr lang="it-IT"/>
        </a:p>
      </dgm:t>
    </dgm:pt>
    <dgm:pt modelId="{DBDC2A9C-31F3-46BB-9751-F559A7073037}">
      <dgm:prSet/>
      <dgm:spPr/>
      <dgm:t>
        <a:bodyPr/>
        <a:lstStyle/>
        <a:p>
          <a:r>
            <a:rPr lang="it-IT"/>
            <a:t>Le sottoclassi aggiungono solo elementi specifici alla classe generale</a:t>
          </a:r>
        </a:p>
      </dgm:t>
    </dgm:pt>
    <dgm:pt modelId="{D5E98A27-8AA9-4D70-ABB9-615217641D20}" type="parTrans" cxnId="{4AE212FA-21F2-49E0-8A87-B6C06EF0748C}">
      <dgm:prSet/>
      <dgm:spPr/>
      <dgm:t>
        <a:bodyPr/>
        <a:lstStyle/>
        <a:p>
          <a:endParaRPr lang="it-IT"/>
        </a:p>
      </dgm:t>
    </dgm:pt>
    <dgm:pt modelId="{D5617628-A65E-4F55-818D-03BA0077AAF4}" type="sibTrans" cxnId="{4AE212FA-21F2-49E0-8A87-B6C06EF0748C}">
      <dgm:prSet/>
      <dgm:spPr/>
      <dgm:t>
        <a:bodyPr/>
        <a:lstStyle/>
        <a:p>
          <a:endParaRPr lang="it-IT"/>
        </a:p>
      </dgm:t>
    </dgm:pt>
    <dgm:pt modelId="{327997A8-C720-482F-97CD-B9C186120161}" type="pres">
      <dgm:prSet presAssocID="{1CC16ED2-FDD0-45A2-B5C2-A9A61EBBEA54}" presName="compositeShape" presStyleCnt="0">
        <dgm:presLayoutVars>
          <dgm:chMax val="7"/>
          <dgm:dir/>
          <dgm:resizeHandles val="exact"/>
        </dgm:presLayoutVars>
      </dgm:prSet>
      <dgm:spPr/>
    </dgm:pt>
    <dgm:pt modelId="{D222F0D7-4CE8-4BD2-9A3A-1D4152452A75}" type="pres">
      <dgm:prSet presAssocID="{1CC16ED2-FDD0-45A2-B5C2-A9A61EBBEA54}" presName="wedge1" presStyleLbl="node1" presStyleIdx="0" presStyleCnt="3"/>
      <dgm:spPr/>
    </dgm:pt>
    <dgm:pt modelId="{4010302B-CECA-47BD-9C60-90EDD9357CDD}" type="pres">
      <dgm:prSet presAssocID="{1CC16ED2-FDD0-45A2-B5C2-A9A61EBBEA54}" presName="dummy1a" presStyleCnt="0"/>
      <dgm:spPr/>
    </dgm:pt>
    <dgm:pt modelId="{491DFAD1-32BE-49C7-8205-974B4A4642EE}" type="pres">
      <dgm:prSet presAssocID="{1CC16ED2-FDD0-45A2-B5C2-A9A61EBBEA54}" presName="dummy1b" presStyleCnt="0"/>
      <dgm:spPr/>
    </dgm:pt>
    <dgm:pt modelId="{4EE492EB-ECAC-4326-A3AA-2CE45A4E93DD}" type="pres">
      <dgm:prSet presAssocID="{1CC16ED2-FDD0-45A2-B5C2-A9A61EBBEA5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A872A1-0189-460D-BE29-6C2DF39D2333}" type="pres">
      <dgm:prSet presAssocID="{1CC16ED2-FDD0-45A2-B5C2-A9A61EBBEA54}" presName="wedge2" presStyleLbl="node1" presStyleIdx="1" presStyleCnt="3"/>
      <dgm:spPr/>
    </dgm:pt>
    <dgm:pt modelId="{36293CA8-0240-4D64-993A-DCB5E4217AB6}" type="pres">
      <dgm:prSet presAssocID="{1CC16ED2-FDD0-45A2-B5C2-A9A61EBBEA54}" presName="dummy2a" presStyleCnt="0"/>
      <dgm:spPr/>
    </dgm:pt>
    <dgm:pt modelId="{567B6FBF-FD02-47E9-A314-96D1CF807DFA}" type="pres">
      <dgm:prSet presAssocID="{1CC16ED2-FDD0-45A2-B5C2-A9A61EBBEA54}" presName="dummy2b" presStyleCnt="0"/>
      <dgm:spPr/>
    </dgm:pt>
    <dgm:pt modelId="{D372D2A5-9359-4E42-AD79-00CB355F1807}" type="pres">
      <dgm:prSet presAssocID="{1CC16ED2-FDD0-45A2-B5C2-A9A61EBBEA5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ADDBDD2-8A2B-4FDC-BCD5-11E2DEC72F5D}" type="pres">
      <dgm:prSet presAssocID="{1CC16ED2-FDD0-45A2-B5C2-A9A61EBBEA54}" presName="wedge3" presStyleLbl="node1" presStyleIdx="2" presStyleCnt="3"/>
      <dgm:spPr/>
    </dgm:pt>
    <dgm:pt modelId="{A485E12E-5B2A-46FE-B0EC-7976A77B22D8}" type="pres">
      <dgm:prSet presAssocID="{1CC16ED2-FDD0-45A2-B5C2-A9A61EBBEA54}" presName="dummy3a" presStyleCnt="0"/>
      <dgm:spPr/>
    </dgm:pt>
    <dgm:pt modelId="{D9990C02-ED25-4A96-82AE-13BC3947F08F}" type="pres">
      <dgm:prSet presAssocID="{1CC16ED2-FDD0-45A2-B5C2-A9A61EBBEA54}" presName="dummy3b" presStyleCnt="0"/>
      <dgm:spPr/>
    </dgm:pt>
    <dgm:pt modelId="{DC245C31-FA90-4114-9842-E038D1419164}" type="pres">
      <dgm:prSet presAssocID="{1CC16ED2-FDD0-45A2-B5C2-A9A61EBBEA5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7C489C64-4A4B-48F7-8E2B-924C1E1024E4}" type="pres">
      <dgm:prSet presAssocID="{D62A11BE-61C4-4EC1-A840-8B013AD285E3}" presName="arrowWedge1" presStyleLbl="fgSibTrans2D1" presStyleIdx="0" presStyleCnt="3"/>
      <dgm:spPr/>
    </dgm:pt>
    <dgm:pt modelId="{3B3182A5-0549-41D5-B31D-F34CA0888C9C}" type="pres">
      <dgm:prSet presAssocID="{8B0E23DE-D0E0-49FF-9DA6-AABF37ADA681}" presName="arrowWedge2" presStyleLbl="fgSibTrans2D1" presStyleIdx="1" presStyleCnt="3"/>
      <dgm:spPr/>
    </dgm:pt>
    <dgm:pt modelId="{322FE704-8617-4F29-AE27-D625318B776D}" type="pres">
      <dgm:prSet presAssocID="{D5617628-A65E-4F55-818D-03BA0077AAF4}" presName="arrowWedge3" presStyleLbl="fgSibTrans2D1" presStyleIdx="2" presStyleCnt="3"/>
      <dgm:spPr/>
    </dgm:pt>
  </dgm:ptLst>
  <dgm:cxnLst>
    <dgm:cxn modelId="{1A9D5809-52E9-4FBF-AA15-9C457F3BB03A}" srcId="{1CC16ED2-FDD0-45A2-B5C2-A9A61EBBEA54}" destId="{88FEFCEB-1E09-46B7-8D12-9E7BC5E1107A}" srcOrd="1" destOrd="0" parTransId="{0EEA42D9-1C70-404A-AB38-6BB156FC08A8}" sibTransId="{8B0E23DE-D0E0-49FF-9DA6-AABF37ADA681}"/>
    <dgm:cxn modelId="{4906440C-F0D8-4911-B102-47430311F878}" type="presOf" srcId="{DBDC2A9C-31F3-46BB-9751-F559A7073037}" destId="{DC245C31-FA90-4114-9842-E038D1419164}" srcOrd="1" destOrd="0" presId="urn:microsoft.com/office/officeart/2005/8/layout/cycle8"/>
    <dgm:cxn modelId="{AE83C21A-B2D3-4EB8-986A-179AEADC25F5}" type="presOf" srcId="{DBDC2A9C-31F3-46BB-9751-F559A7073037}" destId="{8ADDBDD2-8A2B-4FDC-BCD5-11E2DEC72F5D}" srcOrd="0" destOrd="0" presId="urn:microsoft.com/office/officeart/2005/8/layout/cycle8"/>
    <dgm:cxn modelId="{328BB01B-096C-483E-A151-41A1176849EE}" type="presOf" srcId="{88FEFCEB-1E09-46B7-8D12-9E7BC5E1107A}" destId="{D372D2A5-9359-4E42-AD79-00CB355F1807}" srcOrd="1" destOrd="0" presId="urn:microsoft.com/office/officeart/2005/8/layout/cycle8"/>
    <dgm:cxn modelId="{9D211A46-76E6-40ED-8C6F-0A33EF892CFA}" type="presOf" srcId="{1CC16ED2-FDD0-45A2-B5C2-A9A61EBBEA54}" destId="{327997A8-C720-482F-97CD-B9C186120161}" srcOrd="0" destOrd="0" presId="urn:microsoft.com/office/officeart/2005/8/layout/cycle8"/>
    <dgm:cxn modelId="{08587951-829D-4F38-A7E8-D4179AA76739}" type="presOf" srcId="{39F90704-776C-4299-B261-17B9C1324612}" destId="{4EE492EB-ECAC-4326-A3AA-2CE45A4E93DD}" srcOrd="1" destOrd="0" presId="urn:microsoft.com/office/officeart/2005/8/layout/cycle8"/>
    <dgm:cxn modelId="{4C04DC74-2599-4EE2-B9F4-D720884DAB7A}" type="presOf" srcId="{88FEFCEB-1E09-46B7-8D12-9E7BC5E1107A}" destId="{8CA872A1-0189-460D-BE29-6C2DF39D2333}" srcOrd="0" destOrd="0" presId="urn:microsoft.com/office/officeart/2005/8/layout/cycle8"/>
    <dgm:cxn modelId="{36A18383-475F-4953-B47A-D41D3C9EE422}" type="presOf" srcId="{39F90704-776C-4299-B261-17B9C1324612}" destId="{D222F0D7-4CE8-4BD2-9A3A-1D4152452A75}" srcOrd="0" destOrd="0" presId="urn:microsoft.com/office/officeart/2005/8/layout/cycle8"/>
    <dgm:cxn modelId="{F72205F4-C215-44FF-9921-61C37F9B8780}" srcId="{1CC16ED2-FDD0-45A2-B5C2-A9A61EBBEA54}" destId="{39F90704-776C-4299-B261-17B9C1324612}" srcOrd="0" destOrd="0" parTransId="{4D682C33-2CFC-4791-B397-500C9935D9C4}" sibTransId="{D62A11BE-61C4-4EC1-A840-8B013AD285E3}"/>
    <dgm:cxn modelId="{4AE212FA-21F2-49E0-8A87-B6C06EF0748C}" srcId="{1CC16ED2-FDD0-45A2-B5C2-A9A61EBBEA54}" destId="{DBDC2A9C-31F3-46BB-9751-F559A7073037}" srcOrd="2" destOrd="0" parTransId="{D5E98A27-8AA9-4D70-ABB9-615217641D20}" sibTransId="{D5617628-A65E-4F55-818D-03BA0077AAF4}"/>
    <dgm:cxn modelId="{FF7AD9D1-C58B-4445-9D4A-2EE055FD7C37}" type="presParOf" srcId="{327997A8-C720-482F-97CD-B9C186120161}" destId="{D222F0D7-4CE8-4BD2-9A3A-1D4152452A75}" srcOrd="0" destOrd="0" presId="urn:microsoft.com/office/officeart/2005/8/layout/cycle8"/>
    <dgm:cxn modelId="{9B4C9ACE-DB6D-4124-8F27-15F3D4905063}" type="presParOf" srcId="{327997A8-C720-482F-97CD-B9C186120161}" destId="{4010302B-CECA-47BD-9C60-90EDD9357CDD}" srcOrd="1" destOrd="0" presId="urn:microsoft.com/office/officeart/2005/8/layout/cycle8"/>
    <dgm:cxn modelId="{DE96699A-CCEA-42CB-B398-6CB966E2DB19}" type="presParOf" srcId="{327997A8-C720-482F-97CD-B9C186120161}" destId="{491DFAD1-32BE-49C7-8205-974B4A4642EE}" srcOrd="2" destOrd="0" presId="urn:microsoft.com/office/officeart/2005/8/layout/cycle8"/>
    <dgm:cxn modelId="{68745A4F-753A-4577-841D-CC9FE9596CC4}" type="presParOf" srcId="{327997A8-C720-482F-97CD-B9C186120161}" destId="{4EE492EB-ECAC-4326-A3AA-2CE45A4E93DD}" srcOrd="3" destOrd="0" presId="urn:microsoft.com/office/officeart/2005/8/layout/cycle8"/>
    <dgm:cxn modelId="{F77ABF9F-B04F-475B-8505-03CD1A20E920}" type="presParOf" srcId="{327997A8-C720-482F-97CD-B9C186120161}" destId="{8CA872A1-0189-460D-BE29-6C2DF39D2333}" srcOrd="4" destOrd="0" presId="urn:microsoft.com/office/officeart/2005/8/layout/cycle8"/>
    <dgm:cxn modelId="{6E0DCB38-8477-42F2-8C63-B6622507CB9C}" type="presParOf" srcId="{327997A8-C720-482F-97CD-B9C186120161}" destId="{36293CA8-0240-4D64-993A-DCB5E4217AB6}" srcOrd="5" destOrd="0" presId="urn:microsoft.com/office/officeart/2005/8/layout/cycle8"/>
    <dgm:cxn modelId="{92A4CF9C-1436-4772-A777-A8AEC5963CA6}" type="presParOf" srcId="{327997A8-C720-482F-97CD-B9C186120161}" destId="{567B6FBF-FD02-47E9-A314-96D1CF807DFA}" srcOrd="6" destOrd="0" presId="urn:microsoft.com/office/officeart/2005/8/layout/cycle8"/>
    <dgm:cxn modelId="{4F040C71-126D-41F8-B9EC-D2F5FAC47511}" type="presParOf" srcId="{327997A8-C720-482F-97CD-B9C186120161}" destId="{D372D2A5-9359-4E42-AD79-00CB355F1807}" srcOrd="7" destOrd="0" presId="urn:microsoft.com/office/officeart/2005/8/layout/cycle8"/>
    <dgm:cxn modelId="{DDDD76FB-2C42-4B3E-B7A3-99035806FDE3}" type="presParOf" srcId="{327997A8-C720-482F-97CD-B9C186120161}" destId="{8ADDBDD2-8A2B-4FDC-BCD5-11E2DEC72F5D}" srcOrd="8" destOrd="0" presId="urn:microsoft.com/office/officeart/2005/8/layout/cycle8"/>
    <dgm:cxn modelId="{602C601C-2B01-4B39-B111-978CC4CFAD49}" type="presParOf" srcId="{327997A8-C720-482F-97CD-B9C186120161}" destId="{A485E12E-5B2A-46FE-B0EC-7976A77B22D8}" srcOrd="9" destOrd="0" presId="urn:microsoft.com/office/officeart/2005/8/layout/cycle8"/>
    <dgm:cxn modelId="{2616D0E3-8FDD-430C-9648-A8A4AA4F704C}" type="presParOf" srcId="{327997A8-C720-482F-97CD-B9C186120161}" destId="{D9990C02-ED25-4A96-82AE-13BC3947F08F}" srcOrd="10" destOrd="0" presId="urn:microsoft.com/office/officeart/2005/8/layout/cycle8"/>
    <dgm:cxn modelId="{93026A23-5EF1-40CC-9249-D0A78342658A}" type="presParOf" srcId="{327997A8-C720-482F-97CD-B9C186120161}" destId="{DC245C31-FA90-4114-9842-E038D1419164}" srcOrd="11" destOrd="0" presId="urn:microsoft.com/office/officeart/2005/8/layout/cycle8"/>
    <dgm:cxn modelId="{075A321B-F5B1-4153-9549-E53C39E98ABB}" type="presParOf" srcId="{327997A8-C720-482F-97CD-B9C186120161}" destId="{7C489C64-4A4B-48F7-8E2B-924C1E1024E4}" srcOrd="12" destOrd="0" presId="urn:microsoft.com/office/officeart/2005/8/layout/cycle8"/>
    <dgm:cxn modelId="{4E75E1C7-A4F4-4C26-AB03-7511F26E2272}" type="presParOf" srcId="{327997A8-C720-482F-97CD-B9C186120161}" destId="{3B3182A5-0549-41D5-B31D-F34CA0888C9C}" srcOrd="13" destOrd="0" presId="urn:microsoft.com/office/officeart/2005/8/layout/cycle8"/>
    <dgm:cxn modelId="{0CAFB604-7146-4FB6-8048-3BCED23BC328}" type="presParOf" srcId="{327997A8-C720-482F-97CD-B9C186120161}" destId="{322FE704-8617-4F29-AE27-D625318B776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F9EBB6A-37BD-4CDD-BCF3-9A12C208C8CE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2A7462A5-6CFC-4982-858C-F01186535CC7}">
      <dgm:prSet/>
      <dgm:spPr/>
      <dgm:t>
        <a:bodyPr/>
        <a:lstStyle/>
        <a:p>
          <a:r>
            <a:rPr lang="it-IT"/>
            <a:t>Classe base</a:t>
          </a:r>
        </a:p>
      </dgm:t>
    </dgm:pt>
    <dgm:pt modelId="{A6D67DD6-EA74-4FCB-B20D-70B55B6262C8}" type="parTrans" cxnId="{1D6CCE5C-CEA7-46BD-8742-77A98858A2A7}">
      <dgm:prSet/>
      <dgm:spPr/>
      <dgm:t>
        <a:bodyPr/>
        <a:lstStyle/>
        <a:p>
          <a:endParaRPr lang="it-IT"/>
        </a:p>
      </dgm:t>
    </dgm:pt>
    <dgm:pt modelId="{8D108602-FCC5-4EDF-A9D1-9B06260BA1B8}" type="sibTrans" cxnId="{1D6CCE5C-CEA7-46BD-8742-77A98858A2A7}">
      <dgm:prSet/>
      <dgm:spPr/>
      <dgm:t>
        <a:bodyPr/>
        <a:lstStyle/>
        <a:p>
          <a:endParaRPr lang="it-IT"/>
        </a:p>
      </dgm:t>
    </dgm:pt>
    <dgm:pt modelId="{61D99605-340A-4B2B-816F-0D92788A0B13}">
      <dgm:prSet/>
      <dgm:spPr/>
      <dgm:t>
        <a:bodyPr/>
        <a:lstStyle/>
        <a:p>
          <a:r>
            <a:rPr lang="it-IT"/>
            <a:t>Classe derivata</a:t>
          </a:r>
        </a:p>
      </dgm:t>
    </dgm:pt>
    <dgm:pt modelId="{44C3A803-5359-4C37-9767-70D04E54812D}" type="parTrans" cxnId="{CB21F78E-E5D0-4F26-8B8D-91019493FA3B}">
      <dgm:prSet/>
      <dgm:spPr/>
      <dgm:t>
        <a:bodyPr/>
        <a:lstStyle/>
        <a:p>
          <a:endParaRPr lang="it-IT"/>
        </a:p>
      </dgm:t>
    </dgm:pt>
    <dgm:pt modelId="{1F546F54-3D1E-4569-9053-1D7CB7BAC299}" type="sibTrans" cxnId="{CB21F78E-E5D0-4F26-8B8D-91019493FA3B}">
      <dgm:prSet/>
      <dgm:spPr/>
      <dgm:t>
        <a:bodyPr/>
        <a:lstStyle/>
        <a:p>
          <a:endParaRPr lang="it-IT"/>
        </a:p>
      </dgm:t>
    </dgm:pt>
    <dgm:pt modelId="{C0D3C9F5-C0CA-4BD4-97C1-8D075F6B4FF0}" type="pres">
      <dgm:prSet presAssocID="{AF9EBB6A-37BD-4CDD-BCF3-9A12C208C8CE}" presName="cycle" presStyleCnt="0">
        <dgm:presLayoutVars>
          <dgm:dir/>
          <dgm:resizeHandles val="exact"/>
        </dgm:presLayoutVars>
      </dgm:prSet>
      <dgm:spPr/>
    </dgm:pt>
    <dgm:pt modelId="{CE907916-BE63-486F-A94D-F925AE884963}" type="pres">
      <dgm:prSet presAssocID="{2A7462A5-6CFC-4982-858C-F01186535CC7}" presName="node" presStyleLbl="node1" presStyleIdx="0" presStyleCnt="2">
        <dgm:presLayoutVars>
          <dgm:bulletEnabled val="1"/>
        </dgm:presLayoutVars>
      </dgm:prSet>
      <dgm:spPr/>
    </dgm:pt>
    <dgm:pt modelId="{2C21FB0E-4094-4CBF-8042-2B274BF2F0AC}" type="pres">
      <dgm:prSet presAssocID="{2A7462A5-6CFC-4982-858C-F01186535CC7}" presName="spNode" presStyleCnt="0"/>
      <dgm:spPr/>
    </dgm:pt>
    <dgm:pt modelId="{F93F6386-7513-449C-B868-B99F794A40B4}" type="pres">
      <dgm:prSet presAssocID="{8D108602-FCC5-4EDF-A9D1-9B06260BA1B8}" presName="sibTrans" presStyleLbl="sibTrans1D1" presStyleIdx="0" presStyleCnt="2"/>
      <dgm:spPr/>
    </dgm:pt>
    <dgm:pt modelId="{0E499124-C837-4B18-B2C2-7395054A8632}" type="pres">
      <dgm:prSet presAssocID="{61D99605-340A-4B2B-816F-0D92788A0B13}" presName="node" presStyleLbl="node1" presStyleIdx="1" presStyleCnt="2">
        <dgm:presLayoutVars>
          <dgm:bulletEnabled val="1"/>
        </dgm:presLayoutVars>
      </dgm:prSet>
      <dgm:spPr/>
    </dgm:pt>
    <dgm:pt modelId="{0BCD93C0-4A1D-49C3-A280-7487CDA143AA}" type="pres">
      <dgm:prSet presAssocID="{61D99605-340A-4B2B-816F-0D92788A0B13}" presName="spNode" presStyleCnt="0"/>
      <dgm:spPr/>
    </dgm:pt>
    <dgm:pt modelId="{16CF610A-02B4-4ED5-8ADB-6B11A82801D9}" type="pres">
      <dgm:prSet presAssocID="{1F546F54-3D1E-4569-9053-1D7CB7BAC299}" presName="sibTrans" presStyleLbl="sibTrans1D1" presStyleIdx="1" presStyleCnt="2"/>
      <dgm:spPr/>
    </dgm:pt>
  </dgm:ptLst>
  <dgm:cxnLst>
    <dgm:cxn modelId="{CDB3B72A-338D-4D41-9829-626C45C83339}" type="presOf" srcId="{8D108602-FCC5-4EDF-A9D1-9B06260BA1B8}" destId="{F93F6386-7513-449C-B868-B99F794A40B4}" srcOrd="0" destOrd="0" presId="urn:microsoft.com/office/officeart/2005/8/layout/cycle5"/>
    <dgm:cxn modelId="{1D6CCE5C-CEA7-46BD-8742-77A98858A2A7}" srcId="{AF9EBB6A-37BD-4CDD-BCF3-9A12C208C8CE}" destId="{2A7462A5-6CFC-4982-858C-F01186535CC7}" srcOrd="0" destOrd="0" parTransId="{A6D67DD6-EA74-4FCB-B20D-70B55B6262C8}" sibTransId="{8D108602-FCC5-4EDF-A9D1-9B06260BA1B8}"/>
    <dgm:cxn modelId="{F1A4D652-3F6F-415D-8860-AC0296D844ED}" type="presOf" srcId="{2A7462A5-6CFC-4982-858C-F01186535CC7}" destId="{CE907916-BE63-486F-A94D-F925AE884963}" srcOrd="0" destOrd="0" presId="urn:microsoft.com/office/officeart/2005/8/layout/cycle5"/>
    <dgm:cxn modelId="{ACF93B7B-31AF-4E9B-88DA-3369FFB7086F}" type="presOf" srcId="{AF9EBB6A-37BD-4CDD-BCF3-9A12C208C8CE}" destId="{C0D3C9F5-C0CA-4BD4-97C1-8D075F6B4FF0}" srcOrd="0" destOrd="0" presId="urn:microsoft.com/office/officeart/2005/8/layout/cycle5"/>
    <dgm:cxn modelId="{38F27A7E-D17C-4279-B2FB-B99E61BEBBA6}" type="presOf" srcId="{61D99605-340A-4B2B-816F-0D92788A0B13}" destId="{0E499124-C837-4B18-B2C2-7395054A8632}" srcOrd="0" destOrd="0" presId="urn:microsoft.com/office/officeart/2005/8/layout/cycle5"/>
    <dgm:cxn modelId="{CB21F78E-E5D0-4F26-8B8D-91019493FA3B}" srcId="{AF9EBB6A-37BD-4CDD-BCF3-9A12C208C8CE}" destId="{61D99605-340A-4B2B-816F-0D92788A0B13}" srcOrd="1" destOrd="0" parTransId="{44C3A803-5359-4C37-9767-70D04E54812D}" sibTransId="{1F546F54-3D1E-4569-9053-1D7CB7BAC299}"/>
    <dgm:cxn modelId="{B7D666D6-515B-4B48-B4A7-0D6C10E5524A}" type="presOf" srcId="{1F546F54-3D1E-4569-9053-1D7CB7BAC299}" destId="{16CF610A-02B4-4ED5-8ADB-6B11A82801D9}" srcOrd="0" destOrd="0" presId="urn:microsoft.com/office/officeart/2005/8/layout/cycle5"/>
    <dgm:cxn modelId="{97F010B4-29C9-41DB-A85D-8D7EEBA4A6FE}" type="presParOf" srcId="{C0D3C9F5-C0CA-4BD4-97C1-8D075F6B4FF0}" destId="{CE907916-BE63-486F-A94D-F925AE884963}" srcOrd="0" destOrd="0" presId="urn:microsoft.com/office/officeart/2005/8/layout/cycle5"/>
    <dgm:cxn modelId="{6B1770F0-B803-4076-A68C-3F4E207FEDDE}" type="presParOf" srcId="{C0D3C9F5-C0CA-4BD4-97C1-8D075F6B4FF0}" destId="{2C21FB0E-4094-4CBF-8042-2B274BF2F0AC}" srcOrd="1" destOrd="0" presId="urn:microsoft.com/office/officeart/2005/8/layout/cycle5"/>
    <dgm:cxn modelId="{A9D8EE20-53AF-4D3E-9C40-22491C669E68}" type="presParOf" srcId="{C0D3C9F5-C0CA-4BD4-97C1-8D075F6B4FF0}" destId="{F93F6386-7513-449C-B868-B99F794A40B4}" srcOrd="2" destOrd="0" presId="urn:microsoft.com/office/officeart/2005/8/layout/cycle5"/>
    <dgm:cxn modelId="{76D5A7B3-E8EE-4B58-8BE6-0F75CC62932C}" type="presParOf" srcId="{C0D3C9F5-C0CA-4BD4-97C1-8D075F6B4FF0}" destId="{0E499124-C837-4B18-B2C2-7395054A8632}" srcOrd="3" destOrd="0" presId="urn:microsoft.com/office/officeart/2005/8/layout/cycle5"/>
    <dgm:cxn modelId="{F6BE2426-44AC-4274-9380-C0407E0FF554}" type="presParOf" srcId="{C0D3C9F5-C0CA-4BD4-97C1-8D075F6B4FF0}" destId="{0BCD93C0-4A1D-49C3-A280-7487CDA143AA}" srcOrd="4" destOrd="0" presId="urn:microsoft.com/office/officeart/2005/8/layout/cycle5"/>
    <dgm:cxn modelId="{929F3D6C-12AE-4B71-920A-0E27E41FA4D8}" type="presParOf" srcId="{C0D3C9F5-C0CA-4BD4-97C1-8D075F6B4FF0}" destId="{16CF610A-02B4-4ED5-8ADB-6B11A82801D9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DE351-74E9-4104-9529-A7984B82A51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D6B29B5B-7CD4-4C2E-801A-0BEC3F432BCE}">
      <dgm:prSet/>
      <dgm:spPr/>
      <dgm:t>
        <a:bodyPr/>
        <a:lstStyle/>
        <a:p>
          <a:r>
            <a:rPr lang="it-IT"/>
            <a:t>Permette di associare ai dati del programma il codice autorizzato ad agire su tali dati</a:t>
          </a:r>
        </a:p>
      </dgm:t>
    </dgm:pt>
    <dgm:pt modelId="{BE9FA0CB-6A46-4FAF-9D04-7CBB4859FFFD}" type="parTrans" cxnId="{D5782C6D-D4EF-40AB-8B0C-35D0DDAB547A}">
      <dgm:prSet/>
      <dgm:spPr/>
      <dgm:t>
        <a:bodyPr/>
        <a:lstStyle/>
        <a:p>
          <a:endParaRPr lang="it-IT"/>
        </a:p>
      </dgm:t>
    </dgm:pt>
    <dgm:pt modelId="{617DBA61-83F9-4CF6-9E91-C13B83715B8B}" type="sibTrans" cxnId="{D5782C6D-D4EF-40AB-8B0C-35D0DDAB547A}">
      <dgm:prSet/>
      <dgm:spPr/>
      <dgm:t>
        <a:bodyPr/>
        <a:lstStyle/>
        <a:p>
          <a:endParaRPr lang="it-IT"/>
        </a:p>
      </dgm:t>
    </dgm:pt>
    <dgm:pt modelId="{B79C4002-4988-47DA-A594-67CD6ECCA547}" type="pres">
      <dgm:prSet presAssocID="{E6ADE351-74E9-4104-9529-A7984B82A51D}" presName="linear" presStyleCnt="0">
        <dgm:presLayoutVars>
          <dgm:animLvl val="lvl"/>
          <dgm:resizeHandles val="exact"/>
        </dgm:presLayoutVars>
      </dgm:prSet>
      <dgm:spPr/>
    </dgm:pt>
    <dgm:pt modelId="{CABBF3E0-F75D-46E3-AABE-0F5B25662545}" type="pres">
      <dgm:prSet presAssocID="{D6B29B5B-7CD4-4C2E-801A-0BEC3F432B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782C6D-D4EF-40AB-8B0C-35D0DDAB547A}" srcId="{E6ADE351-74E9-4104-9529-A7984B82A51D}" destId="{D6B29B5B-7CD4-4C2E-801A-0BEC3F432BCE}" srcOrd="0" destOrd="0" parTransId="{BE9FA0CB-6A46-4FAF-9D04-7CBB4859FFFD}" sibTransId="{617DBA61-83F9-4CF6-9E91-C13B83715B8B}"/>
    <dgm:cxn modelId="{FA86726F-23CC-44A5-83D0-BA5D696608AB}" type="presOf" srcId="{D6B29B5B-7CD4-4C2E-801A-0BEC3F432BCE}" destId="{CABBF3E0-F75D-46E3-AABE-0F5B25662545}" srcOrd="0" destOrd="0" presId="urn:microsoft.com/office/officeart/2005/8/layout/vList2"/>
    <dgm:cxn modelId="{841BAAD2-C541-4917-9F11-C6A535CEB434}" type="presOf" srcId="{E6ADE351-74E9-4104-9529-A7984B82A51D}" destId="{B79C4002-4988-47DA-A594-67CD6ECCA547}" srcOrd="0" destOrd="0" presId="urn:microsoft.com/office/officeart/2005/8/layout/vList2"/>
    <dgm:cxn modelId="{1704EC1E-CD95-4DB9-B0B3-03D3C42C62C8}" type="presParOf" srcId="{B79C4002-4988-47DA-A594-67CD6ECCA547}" destId="{CABBF3E0-F75D-46E3-AABE-0F5B256625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955C2C-D0D0-4908-A5C0-BB45C3382B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B86DF9F-6DCA-43CB-8497-74177FB02F68}">
      <dgm:prSet/>
      <dgm:spPr/>
      <dgm:t>
        <a:bodyPr/>
        <a:lstStyle/>
        <a:p>
          <a:r>
            <a:rPr lang="it-IT"/>
            <a:t>I membri della classe base diventano anche membri della classe derivata</a:t>
          </a:r>
        </a:p>
      </dgm:t>
    </dgm:pt>
    <dgm:pt modelId="{FB9B073F-7815-449E-A65A-CDAB0530C709}" type="parTrans" cxnId="{EB903781-F954-428D-984F-94261BE3A466}">
      <dgm:prSet/>
      <dgm:spPr/>
      <dgm:t>
        <a:bodyPr/>
        <a:lstStyle/>
        <a:p>
          <a:endParaRPr lang="it-IT"/>
        </a:p>
      </dgm:t>
    </dgm:pt>
    <dgm:pt modelId="{14B17D1E-4E4E-46AB-A2E8-F226B360B15C}" type="sibTrans" cxnId="{EB903781-F954-428D-984F-94261BE3A466}">
      <dgm:prSet/>
      <dgm:spPr/>
      <dgm:t>
        <a:bodyPr/>
        <a:lstStyle/>
        <a:p>
          <a:endParaRPr lang="it-IT"/>
        </a:p>
      </dgm:t>
    </dgm:pt>
    <dgm:pt modelId="{A1C59B98-17ED-43A2-BD80-3CC2458F0EDC}" type="pres">
      <dgm:prSet presAssocID="{41955C2C-D0D0-4908-A5C0-BB45C3382B85}" presName="linear" presStyleCnt="0">
        <dgm:presLayoutVars>
          <dgm:animLvl val="lvl"/>
          <dgm:resizeHandles val="exact"/>
        </dgm:presLayoutVars>
      </dgm:prSet>
      <dgm:spPr/>
    </dgm:pt>
    <dgm:pt modelId="{944E3055-F48F-475A-ADA5-8EC65813BFE1}" type="pres">
      <dgm:prSet presAssocID="{8B86DF9F-6DCA-43CB-8497-74177FB02F6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F6B34F-BFBC-4595-A17F-07C12B91C5A1}" type="presOf" srcId="{41955C2C-D0D0-4908-A5C0-BB45C3382B85}" destId="{A1C59B98-17ED-43A2-BD80-3CC2458F0EDC}" srcOrd="0" destOrd="0" presId="urn:microsoft.com/office/officeart/2005/8/layout/vList2"/>
    <dgm:cxn modelId="{EB903781-F954-428D-984F-94261BE3A466}" srcId="{41955C2C-D0D0-4908-A5C0-BB45C3382B85}" destId="{8B86DF9F-6DCA-43CB-8497-74177FB02F68}" srcOrd="0" destOrd="0" parTransId="{FB9B073F-7815-449E-A65A-CDAB0530C709}" sibTransId="{14B17D1E-4E4E-46AB-A2E8-F226B360B15C}"/>
    <dgm:cxn modelId="{D9EC01D2-8AC9-4FE7-8010-EE0A7C9C216F}" type="presOf" srcId="{8B86DF9F-6DCA-43CB-8497-74177FB02F68}" destId="{944E3055-F48F-475A-ADA5-8EC65813BFE1}" srcOrd="0" destOrd="0" presId="urn:microsoft.com/office/officeart/2005/8/layout/vList2"/>
    <dgm:cxn modelId="{D9C381F5-F2C9-4092-8983-0A91E6D8F252}" type="presParOf" srcId="{A1C59B98-17ED-43A2-BD80-3CC2458F0EDC}" destId="{944E3055-F48F-475A-ADA5-8EC65813BF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B0887-1E55-444F-BF54-682648081B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08C03A8-4056-4CC4-9B1D-6B7BF4307C24}">
      <dgm:prSet/>
      <dgm:spPr/>
      <dgm:t>
        <a:bodyPr/>
        <a:lstStyle/>
        <a:p>
          <a:r>
            <a:rPr lang="it-IT" dirty="0"/>
            <a:t>Non conosco il codice, ma so cosa posso fare con quell'oggetto</a:t>
          </a:r>
        </a:p>
      </dgm:t>
    </dgm:pt>
    <dgm:pt modelId="{EFF27903-9BF0-4BF2-8C8D-6186EB77BAA7}" type="parTrans" cxnId="{97D57477-0290-47BF-A012-8E7F9E858A8D}">
      <dgm:prSet/>
      <dgm:spPr/>
      <dgm:t>
        <a:bodyPr/>
        <a:lstStyle/>
        <a:p>
          <a:endParaRPr lang="it-IT"/>
        </a:p>
      </dgm:t>
    </dgm:pt>
    <dgm:pt modelId="{E91D87A8-8314-4C3D-A2BD-4781111FFBFB}" type="sibTrans" cxnId="{97D57477-0290-47BF-A012-8E7F9E858A8D}">
      <dgm:prSet/>
      <dgm:spPr/>
      <dgm:t>
        <a:bodyPr/>
        <a:lstStyle/>
        <a:p>
          <a:endParaRPr lang="it-IT"/>
        </a:p>
      </dgm:t>
    </dgm:pt>
    <dgm:pt modelId="{A590E7EF-D057-4383-A1F7-13C003D81FCB}" type="pres">
      <dgm:prSet presAssocID="{ED2B0887-1E55-444F-BF54-682648081BEF}" presName="linear" presStyleCnt="0">
        <dgm:presLayoutVars>
          <dgm:animLvl val="lvl"/>
          <dgm:resizeHandles val="exact"/>
        </dgm:presLayoutVars>
      </dgm:prSet>
      <dgm:spPr/>
    </dgm:pt>
    <dgm:pt modelId="{F7F414EA-BF22-48E1-B824-CD629A7F0503}" type="pres">
      <dgm:prSet presAssocID="{008C03A8-4056-4CC4-9B1D-6B7BF4307C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7D57477-0290-47BF-A012-8E7F9E858A8D}" srcId="{ED2B0887-1E55-444F-BF54-682648081BEF}" destId="{008C03A8-4056-4CC4-9B1D-6B7BF4307C24}" srcOrd="0" destOrd="0" parTransId="{EFF27903-9BF0-4BF2-8C8D-6186EB77BAA7}" sibTransId="{E91D87A8-8314-4C3D-A2BD-4781111FFBFB}"/>
    <dgm:cxn modelId="{56165194-7C09-4879-922D-3FBBC3E94C6D}" type="presOf" srcId="{008C03A8-4056-4CC4-9B1D-6B7BF4307C24}" destId="{F7F414EA-BF22-48E1-B824-CD629A7F0503}" srcOrd="0" destOrd="0" presId="urn:microsoft.com/office/officeart/2005/8/layout/vList2"/>
    <dgm:cxn modelId="{57079295-1086-434F-AFFA-6B1BBB5F14C3}" type="presOf" srcId="{ED2B0887-1E55-444F-BF54-682648081BEF}" destId="{A590E7EF-D057-4383-A1F7-13C003D81FCB}" srcOrd="0" destOrd="0" presId="urn:microsoft.com/office/officeart/2005/8/layout/vList2"/>
    <dgm:cxn modelId="{6A80C391-FB53-44FD-B295-94C7AA8CFA25}" type="presParOf" srcId="{A590E7EF-D057-4383-A1F7-13C003D81FCB}" destId="{F7F414EA-BF22-48E1-B824-CD629A7F05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0DE310-56AB-4E43-9AB0-5E999423F725}" type="doc">
      <dgm:prSet loTypeId="urn:microsoft.com/office/officeart/2005/8/layout/cycle8" loCatId="cycle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C4815427-28EB-4362-93F7-156BF37393DB}">
      <dgm:prSet/>
      <dgm:spPr/>
      <dgm:t>
        <a:bodyPr/>
        <a:lstStyle/>
        <a:p>
          <a:r>
            <a:rPr lang="it-IT"/>
            <a:t>Base + altezza</a:t>
          </a:r>
        </a:p>
      </dgm:t>
    </dgm:pt>
    <dgm:pt modelId="{645F13B1-FC18-47F9-A53D-9BE51F98BCE7}" type="parTrans" cxnId="{E795A98D-B6D7-4B02-9A45-D92F77128D43}">
      <dgm:prSet/>
      <dgm:spPr/>
      <dgm:t>
        <a:bodyPr/>
        <a:lstStyle/>
        <a:p>
          <a:endParaRPr lang="it-IT"/>
        </a:p>
      </dgm:t>
    </dgm:pt>
    <dgm:pt modelId="{3C7D3710-321D-49BB-AC73-1FE98FD113CD}" type="sibTrans" cxnId="{E795A98D-B6D7-4B02-9A45-D92F77128D43}">
      <dgm:prSet/>
      <dgm:spPr/>
      <dgm:t>
        <a:bodyPr/>
        <a:lstStyle/>
        <a:p>
          <a:endParaRPr lang="it-IT"/>
        </a:p>
      </dgm:t>
    </dgm:pt>
    <dgm:pt modelId="{D65F9027-8D5E-4AA1-BE72-E6CE162FCA88}">
      <dgm:prSet/>
      <dgm:spPr/>
      <dgm:t>
        <a:bodyPr/>
        <a:lstStyle/>
        <a:p>
          <a:r>
            <a:rPr lang="it-IT"/>
            <a:t>Area + perimetro</a:t>
          </a:r>
        </a:p>
      </dgm:t>
    </dgm:pt>
    <dgm:pt modelId="{26E65196-192C-47B2-B08E-9102066350AA}" type="parTrans" cxnId="{EBAD51CD-E5F1-4B5F-BAB6-AB6E57ACAA5B}">
      <dgm:prSet/>
      <dgm:spPr/>
      <dgm:t>
        <a:bodyPr/>
        <a:lstStyle/>
        <a:p>
          <a:endParaRPr lang="it-IT"/>
        </a:p>
      </dgm:t>
    </dgm:pt>
    <dgm:pt modelId="{7C471142-D1CE-4786-B594-9B0BADFD0EE7}" type="sibTrans" cxnId="{EBAD51CD-E5F1-4B5F-BAB6-AB6E57ACAA5B}">
      <dgm:prSet/>
      <dgm:spPr/>
      <dgm:t>
        <a:bodyPr/>
        <a:lstStyle/>
        <a:p>
          <a:endParaRPr lang="it-IT"/>
        </a:p>
      </dgm:t>
    </dgm:pt>
    <dgm:pt modelId="{E9EA532A-E920-44DB-AE6B-4858ABE6DB9F}" type="pres">
      <dgm:prSet presAssocID="{BE0DE310-56AB-4E43-9AB0-5E999423F725}" presName="compositeShape" presStyleCnt="0">
        <dgm:presLayoutVars>
          <dgm:chMax val="7"/>
          <dgm:dir/>
          <dgm:resizeHandles val="exact"/>
        </dgm:presLayoutVars>
      </dgm:prSet>
      <dgm:spPr/>
    </dgm:pt>
    <dgm:pt modelId="{AD46A8B3-25F9-4B45-BFB4-30E88E9CD191}" type="pres">
      <dgm:prSet presAssocID="{BE0DE310-56AB-4E43-9AB0-5E999423F725}" presName="wedge1" presStyleLbl="node1" presStyleIdx="0" presStyleCnt="2"/>
      <dgm:spPr/>
    </dgm:pt>
    <dgm:pt modelId="{22E25D65-E947-4E4B-9881-56558A4646FC}" type="pres">
      <dgm:prSet presAssocID="{BE0DE310-56AB-4E43-9AB0-5E999423F725}" presName="dummy1a" presStyleCnt="0"/>
      <dgm:spPr/>
    </dgm:pt>
    <dgm:pt modelId="{8EB24E58-0141-46BE-88F7-E36EF0E82596}" type="pres">
      <dgm:prSet presAssocID="{BE0DE310-56AB-4E43-9AB0-5E999423F725}" presName="dummy1b" presStyleCnt="0"/>
      <dgm:spPr/>
    </dgm:pt>
    <dgm:pt modelId="{4BA6B552-06B3-42E6-A36C-F7FD715B79D5}" type="pres">
      <dgm:prSet presAssocID="{BE0DE310-56AB-4E43-9AB0-5E999423F72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EF1D296-97BB-424A-BF7F-391A07239538}" type="pres">
      <dgm:prSet presAssocID="{BE0DE310-56AB-4E43-9AB0-5E999423F725}" presName="wedge2" presStyleLbl="node1" presStyleIdx="1" presStyleCnt="2"/>
      <dgm:spPr/>
    </dgm:pt>
    <dgm:pt modelId="{258D32D5-17E1-47B2-9AF8-8852438EDE15}" type="pres">
      <dgm:prSet presAssocID="{BE0DE310-56AB-4E43-9AB0-5E999423F725}" presName="dummy2a" presStyleCnt="0"/>
      <dgm:spPr/>
    </dgm:pt>
    <dgm:pt modelId="{3F5C0788-A76E-4A45-9907-66B7D041896E}" type="pres">
      <dgm:prSet presAssocID="{BE0DE310-56AB-4E43-9AB0-5E999423F725}" presName="dummy2b" presStyleCnt="0"/>
      <dgm:spPr/>
    </dgm:pt>
    <dgm:pt modelId="{44227BE6-4268-4B0D-B333-F841BC6FDEB4}" type="pres">
      <dgm:prSet presAssocID="{BE0DE310-56AB-4E43-9AB0-5E999423F72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C89C3869-64D2-4DD2-95AD-DDEB2319BA2D}" type="pres">
      <dgm:prSet presAssocID="{3C7D3710-321D-49BB-AC73-1FE98FD113CD}" presName="arrowWedge1" presStyleLbl="fgSibTrans2D1" presStyleIdx="0" presStyleCnt="2"/>
      <dgm:spPr/>
    </dgm:pt>
    <dgm:pt modelId="{EDF2DD24-B770-4CD9-AE16-EA8DA4767828}" type="pres">
      <dgm:prSet presAssocID="{7C471142-D1CE-4786-B594-9B0BADFD0EE7}" presName="arrowWedge2" presStyleLbl="fgSibTrans2D1" presStyleIdx="1" presStyleCnt="2"/>
      <dgm:spPr/>
    </dgm:pt>
  </dgm:ptLst>
  <dgm:cxnLst>
    <dgm:cxn modelId="{E795A98D-B6D7-4B02-9A45-D92F77128D43}" srcId="{BE0DE310-56AB-4E43-9AB0-5E999423F725}" destId="{C4815427-28EB-4362-93F7-156BF37393DB}" srcOrd="0" destOrd="0" parTransId="{645F13B1-FC18-47F9-A53D-9BE51F98BCE7}" sibTransId="{3C7D3710-321D-49BB-AC73-1FE98FD113CD}"/>
    <dgm:cxn modelId="{FA939FA3-319C-45CE-8528-02A3C580B0C3}" type="presOf" srcId="{D65F9027-8D5E-4AA1-BE72-E6CE162FCA88}" destId="{44227BE6-4268-4B0D-B333-F841BC6FDEB4}" srcOrd="1" destOrd="0" presId="urn:microsoft.com/office/officeart/2005/8/layout/cycle8"/>
    <dgm:cxn modelId="{FB3C37B7-AC5B-4BB2-8879-CB5816EBD1B4}" type="presOf" srcId="{C4815427-28EB-4362-93F7-156BF37393DB}" destId="{4BA6B552-06B3-42E6-A36C-F7FD715B79D5}" srcOrd="1" destOrd="0" presId="urn:microsoft.com/office/officeart/2005/8/layout/cycle8"/>
    <dgm:cxn modelId="{C8B1CDC4-542D-4656-8D84-94C354FEA4DB}" type="presOf" srcId="{D65F9027-8D5E-4AA1-BE72-E6CE162FCA88}" destId="{8EF1D296-97BB-424A-BF7F-391A07239538}" srcOrd="0" destOrd="0" presId="urn:microsoft.com/office/officeart/2005/8/layout/cycle8"/>
    <dgm:cxn modelId="{119410CB-A457-4758-A7FF-793E85EDD558}" type="presOf" srcId="{BE0DE310-56AB-4E43-9AB0-5E999423F725}" destId="{E9EA532A-E920-44DB-AE6B-4858ABE6DB9F}" srcOrd="0" destOrd="0" presId="urn:microsoft.com/office/officeart/2005/8/layout/cycle8"/>
    <dgm:cxn modelId="{EBAD51CD-E5F1-4B5F-BAB6-AB6E57ACAA5B}" srcId="{BE0DE310-56AB-4E43-9AB0-5E999423F725}" destId="{D65F9027-8D5E-4AA1-BE72-E6CE162FCA88}" srcOrd="1" destOrd="0" parTransId="{26E65196-192C-47B2-B08E-9102066350AA}" sibTransId="{7C471142-D1CE-4786-B594-9B0BADFD0EE7}"/>
    <dgm:cxn modelId="{53A502FF-9665-489A-8711-278D688A453C}" type="presOf" srcId="{C4815427-28EB-4362-93F7-156BF37393DB}" destId="{AD46A8B3-25F9-4B45-BFB4-30E88E9CD191}" srcOrd="0" destOrd="0" presId="urn:microsoft.com/office/officeart/2005/8/layout/cycle8"/>
    <dgm:cxn modelId="{697599B5-7F55-4905-9585-5764D384F1C4}" type="presParOf" srcId="{E9EA532A-E920-44DB-AE6B-4858ABE6DB9F}" destId="{AD46A8B3-25F9-4B45-BFB4-30E88E9CD191}" srcOrd="0" destOrd="0" presId="urn:microsoft.com/office/officeart/2005/8/layout/cycle8"/>
    <dgm:cxn modelId="{3E09308B-3D47-414E-803D-91D89A3A31A0}" type="presParOf" srcId="{E9EA532A-E920-44DB-AE6B-4858ABE6DB9F}" destId="{22E25D65-E947-4E4B-9881-56558A4646FC}" srcOrd="1" destOrd="0" presId="urn:microsoft.com/office/officeart/2005/8/layout/cycle8"/>
    <dgm:cxn modelId="{42480D9A-8AA9-4857-8422-387906A50AF9}" type="presParOf" srcId="{E9EA532A-E920-44DB-AE6B-4858ABE6DB9F}" destId="{8EB24E58-0141-46BE-88F7-E36EF0E82596}" srcOrd="2" destOrd="0" presId="urn:microsoft.com/office/officeart/2005/8/layout/cycle8"/>
    <dgm:cxn modelId="{AFB2D23C-6A99-4C7B-A879-7DB268126BA9}" type="presParOf" srcId="{E9EA532A-E920-44DB-AE6B-4858ABE6DB9F}" destId="{4BA6B552-06B3-42E6-A36C-F7FD715B79D5}" srcOrd="3" destOrd="0" presId="urn:microsoft.com/office/officeart/2005/8/layout/cycle8"/>
    <dgm:cxn modelId="{053216E2-57AF-4708-8F18-4F8DDFAC1975}" type="presParOf" srcId="{E9EA532A-E920-44DB-AE6B-4858ABE6DB9F}" destId="{8EF1D296-97BB-424A-BF7F-391A07239538}" srcOrd="4" destOrd="0" presId="urn:microsoft.com/office/officeart/2005/8/layout/cycle8"/>
    <dgm:cxn modelId="{D7284333-77C0-470C-A4FC-A4C3D86CFED8}" type="presParOf" srcId="{E9EA532A-E920-44DB-AE6B-4858ABE6DB9F}" destId="{258D32D5-17E1-47B2-9AF8-8852438EDE15}" srcOrd="5" destOrd="0" presId="urn:microsoft.com/office/officeart/2005/8/layout/cycle8"/>
    <dgm:cxn modelId="{87D00B50-A5DF-4335-A457-8397B99BFD33}" type="presParOf" srcId="{E9EA532A-E920-44DB-AE6B-4858ABE6DB9F}" destId="{3F5C0788-A76E-4A45-9907-66B7D041896E}" srcOrd="6" destOrd="0" presId="urn:microsoft.com/office/officeart/2005/8/layout/cycle8"/>
    <dgm:cxn modelId="{FD2E146B-CF88-460E-917C-6599FF9A1F56}" type="presParOf" srcId="{E9EA532A-E920-44DB-AE6B-4858ABE6DB9F}" destId="{44227BE6-4268-4B0D-B333-F841BC6FDEB4}" srcOrd="7" destOrd="0" presId="urn:microsoft.com/office/officeart/2005/8/layout/cycle8"/>
    <dgm:cxn modelId="{679A2C9E-15ED-44A1-BFF2-6BF1F35BB616}" type="presParOf" srcId="{E9EA532A-E920-44DB-AE6B-4858ABE6DB9F}" destId="{C89C3869-64D2-4DD2-95AD-DDEB2319BA2D}" srcOrd="8" destOrd="0" presId="urn:microsoft.com/office/officeart/2005/8/layout/cycle8"/>
    <dgm:cxn modelId="{A1AF2230-0810-4702-9FA6-17D101F64903}" type="presParOf" srcId="{E9EA532A-E920-44DB-AE6B-4858ABE6DB9F}" destId="{EDF2DD24-B770-4CD9-AE16-EA8DA4767828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F9A710-425E-4D77-98E8-895710D4DA47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FED62294-403B-4C06-9E00-E99F603059E8}">
      <dgm:prSet/>
      <dgm:spPr/>
      <dgm:t>
        <a:bodyPr/>
        <a:lstStyle/>
        <a:p>
          <a:r>
            <a:rPr lang="it-IT"/>
            <a:t>Consente a un'interfaccia di controllare l'accesso a una categoria generale di azioni</a:t>
          </a:r>
        </a:p>
      </dgm:t>
    </dgm:pt>
    <dgm:pt modelId="{03A880E1-BCC7-49C9-A66F-B440EF01A2F1}" type="parTrans" cxnId="{EB09C596-D335-4E42-B348-C9D25CE15338}">
      <dgm:prSet/>
      <dgm:spPr/>
      <dgm:t>
        <a:bodyPr/>
        <a:lstStyle/>
        <a:p>
          <a:endParaRPr lang="it-IT"/>
        </a:p>
      </dgm:t>
    </dgm:pt>
    <dgm:pt modelId="{A48726AC-6B69-4F0A-BCC9-C9B636AFCAE5}" type="sibTrans" cxnId="{EB09C596-D335-4E42-B348-C9D25CE15338}">
      <dgm:prSet/>
      <dgm:spPr/>
      <dgm:t>
        <a:bodyPr/>
        <a:lstStyle/>
        <a:p>
          <a:endParaRPr lang="it-IT"/>
        </a:p>
      </dgm:t>
    </dgm:pt>
    <dgm:pt modelId="{3CBDEE9C-D2C2-4991-874A-4A9B69AA905B}">
      <dgm:prSet/>
      <dgm:spPr/>
      <dgm:t>
        <a:bodyPr/>
        <a:lstStyle/>
        <a:p>
          <a:r>
            <a:rPr lang="it-IT"/>
            <a:t>Esempio: termostato</a:t>
          </a:r>
        </a:p>
      </dgm:t>
    </dgm:pt>
    <dgm:pt modelId="{B3761BFC-B1AB-4DEE-9ED3-9A9CD5A7F089}" type="parTrans" cxnId="{DE55E1EB-882A-4BC0-9F30-994C0073E228}">
      <dgm:prSet/>
      <dgm:spPr/>
      <dgm:t>
        <a:bodyPr/>
        <a:lstStyle/>
        <a:p>
          <a:endParaRPr lang="it-IT"/>
        </a:p>
      </dgm:t>
    </dgm:pt>
    <dgm:pt modelId="{4F8871E5-4481-4C7E-839D-83409222440F}" type="sibTrans" cxnId="{DE55E1EB-882A-4BC0-9F30-994C0073E228}">
      <dgm:prSet/>
      <dgm:spPr/>
      <dgm:t>
        <a:bodyPr/>
        <a:lstStyle/>
        <a:p>
          <a:endParaRPr lang="it-IT"/>
        </a:p>
      </dgm:t>
    </dgm:pt>
    <dgm:pt modelId="{32830FDA-D6DF-4C01-98C8-A844651422D1}" type="pres">
      <dgm:prSet presAssocID="{62F9A710-425E-4D77-98E8-895710D4DA47}" presName="linear" presStyleCnt="0">
        <dgm:presLayoutVars>
          <dgm:animLvl val="lvl"/>
          <dgm:resizeHandles val="exact"/>
        </dgm:presLayoutVars>
      </dgm:prSet>
      <dgm:spPr/>
    </dgm:pt>
    <dgm:pt modelId="{0251AE35-54E8-4985-A171-71FA6E01CE85}" type="pres">
      <dgm:prSet presAssocID="{FED62294-403B-4C06-9E00-E99F603059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AB7136-5A1F-48E6-BB37-D3D36390F669}" type="pres">
      <dgm:prSet presAssocID="{A48726AC-6B69-4F0A-BCC9-C9B636AFCAE5}" presName="spacer" presStyleCnt="0"/>
      <dgm:spPr/>
    </dgm:pt>
    <dgm:pt modelId="{8CDEE49C-F830-4B17-A860-0A59CC2AE407}" type="pres">
      <dgm:prSet presAssocID="{3CBDEE9C-D2C2-4991-874A-4A9B69AA90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CE09738-A9A8-4383-96CC-B18EA9D33C68}" type="presOf" srcId="{FED62294-403B-4C06-9E00-E99F603059E8}" destId="{0251AE35-54E8-4985-A171-71FA6E01CE85}" srcOrd="0" destOrd="0" presId="urn:microsoft.com/office/officeart/2005/8/layout/vList2"/>
    <dgm:cxn modelId="{EB09C596-D335-4E42-B348-C9D25CE15338}" srcId="{62F9A710-425E-4D77-98E8-895710D4DA47}" destId="{FED62294-403B-4C06-9E00-E99F603059E8}" srcOrd="0" destOrd="0" parTransId="{03A880E1-BCC7-49C9-A66F-B440EF01A2F1}" sibTransId="{A48726AC-6B69-4F0A-BCC9-C9B636AFCAE5}"/>
    <dgm:cxn modelId="{5E4597A4-FFB8-4344-89DD-ED2B105BA21C}" type="presOf" srcId="{62F9A710-425E-4D77-98E8-895710D4DA47}" destId="{32830FDA-D6DF-4C01-98C8-A844651422D1}" srcOrd="0" destOrd="0" presId="urn:microsoft.com/office/officeart/2005/8/layout/vList2"/>
    <dgm:cxn modelId="{6EEC0BBD-CE4C-491B-B6CB-195596962E97}" type="presOf" srcId="{3CBDEE9C-D2C2-4991-874A-4A9B69AA905B}" destId="{8CDEE49C-F830-4B17-A860-0A59CC2AE407}" srcOrd="0" destOrd="0" presId="urn:microsoft.com/office/officeart/2005/8/layout/vList2"/>
    <dgm:cxn modelId="{DE55E1EB-882A-4BC0-9F30-994C0073E228}" srcId="{62F9A710-425E-4D77-98E8-895710D4DA47}" destId="{3CBDEE9C-D2C2-4991-874A-4A9B69AA905B}" srcOrd="1" destOrd="0" parTransId="{B3761BFC-B1AB-4DEE-9ED3-9A9CD5A7F089}" sibTransId="{4F8871E5-4481-4C7E-839D-83409222440F}"/>
    <dgm:cxn modelId="{BDC8EF09-9BDD-44D9-87B0-1B775D2051A7}" type="presParOf" srcId="{32830FDA-D6DF-4C01-98C8-A844651422D1}" destId="{0251AE35-54E8-4985-A171-71FA6E01CE85}" srcOrd="0" destOrd="0" presId="urn:microsoft.com/office/officeart/2005/8/layout/vList2"/>
    <dgm:cxn modelId="{09671D88-ABA3-484F-AB2D-3BD80195CFC9}" type="presParOf" srcId="{32830FDA-D6DF-4C01-98C8-A844651422D1}" destId="{91AB7136-5A1F-48E6-BB37-D3D36390F669}" srcOrd="1" destOrd="0" presId="urn:microsoft.com/office/officeart/2005/8/layout/vList2"/>
    <dgm:cxn modelId="{FBECDBB9-10C9-4D7F-A896-BBB5188CFADE}" type="presParOf" srcId="{32830FDA-D6DF-4C01-98C8-A844651422D1}" destId="{8CDEE49C-F830-4B17-A860-0A59CC2AE4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E847D0-62BE-45A3-8205-38EDAFA535BE}" type="doc">
      <dgm:prSet loTypeId="urn:microsoft.com/office/officeart/2005/8/layout/cycle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61B18679-3B3C-423A-AD46-35EB79349535}">
      <dgm:prSet/>
      <dgm:spPr/>
      <dgm:t>
        <a:bodyPr/>
        <a:lstStyle/>
        <a:p>
          <a:r>
            <a:rPr lang="it-IT"/>
            <a:t>Tre tipi di array, ma le stesse due funzioni scrivi() e carica() per tutti</a:t>
          </a:r>
        </a:p>
      </dgm:t>
    </dgm:pt>
    <dgm:pt modelId="{1A71A1A5-E224-4619-8748-AD5120431D8B}" type="parTrans" cxnId="{95A239B6-D046-44BC-9D0E-E277D3B0C026}">
      <dgm:prSet/>
      <dgm:spPr/>
      <dgm:t>
        <a:bodyPr/>
        <a:lstStyle/>
        <a:p>
          <a:endParaRPr lang="it-IT"/>
        </a:p>
      </dgm:t>
    </dgm:pt>
    <dgm:pt modelId="{26D93C69-EE0C-4D7D-B65E-8E882865AE64}" type="sibTrans" cxnId="{95A239B6-D046-44BC-9D0E-E277D3B0C026}">
      <dgm:prSet/>
      <dgm:spPr/>
      <dgm:t>
        <a:bodyPr/>
        <a:lstStyle/>
        <a:p>
          <a:endParaRPr lang="it-IT"/>
        </a:p>
      </dgm:t>
    </dgm:pt>
    <dgm:pt modelId="{688DE9C8-D45D-4AAD-B119-DEA0E84C8CC3}">
      <dgm:prSet/>
      <dgm:spPr/>
      <dgm:t>
        <a:bodyPr/>
        <a:lstStyle/>
        <a:p>
          <a:r>
            <a:rPr lang="it-IT" dirty="0"/>
            <a:t>È compito del </a:t>
          </a:r>
          <a:r>
            <a:rPr lang="it-IT"/>
            <a:t>compilatore decidere quale </a:t>
          </a:r>
          <a:r>
            <a:rPr lang="it-IT" dirty="0"/>
            <a:t>usare</a:t>
          </a:r>
        </a:p>
      </dgm:t>
    </dgm:pt>
    <dgm:pt modelId="{CAFA70BA-6373-408B-A19B-E41C98FACB62}" type="parTrans" cxnId="{8EA44A2F-769B-4436-9D77-A20C8C959D21}">
      <dgm:prSet/>
      <dgm:spPr/>
      <dgm:t>
        <a:bodyPr/>
        <a:lstStyle/>
        <a:p>
          <a:endParaRPr lang="it-IT"/>
        </a:p>
      </dgm:t>
    </dgm:pt>
    <dgm:pt modelId="{42D5B9E6-B546-4402-8AB7-154E14D0FCAF}" type="sibTrans" cxnId="{8EA44A2F-769B-4436-9D77-A20C8C959D21}">
      <dgm:prSet/>
      <dgm:spPr/>
      <dgm:t>
        <a:bodyPr/>
        <a:lstStyle/>
        <a:p>
          <a:endParaRPr lang="it-IT"/>
        </a:p>
      </dgm:t>
    </dgm:pt>
    <dgm:pt modelId="{4F04B6E0-3E1E-4D6C-90F8-BD11EC1324CE}">
      <dgm:prSet/>
      <dgm:spPr/>
      <dgm:t>
        <a:bodyPr/>
        <a:lstStyle/>
        <a:p>
          <a:r>
            <a:rPr lang="it-IT"/>
            <a:t>Risparmio di codice immenso</a:t>
          </a:r>
        </a:p>
      </dgm:t>
    </dgm:pt>
    <dgm:pt modelId="{339E0124-179F-41B7-AAD4-DB2419B36B51}" type="parTrans" cxnId="{D7ECBCEE-912D-428D-8EBE-094D332B093C}">
      <dgm:prSet/>
      <dgm:spPr/>
      <dgm:t>
        <a:bodyPr/>
        <a:lstStyle/>
        <a:p>
          <a:endParaRPr lang="it-IT"/>
        </a:p>
      </dgm:t>
    </dgm:pt>
    <dgm:pt modelId="{65D1193D-79D3-406E-9817-5AC1D8618660}" type="sibTrans" cxnId="{D7ECBCEE-912D-428D-8EBE-094D332B093C}">
      <dgm:prSet/>
      <dgm:spPr/>
      <dgm:t>
        <a:bodyPr/>
        <a:lstStyle/>
        <a:p>
          <a:endParaRPr lang="it-IT"/>
        </a:p>
      </dgm:t>
    </dgm:pt>
    <dgm:pt modelId="{D40D1D3C-880B-4A2A-AC14-1491175439FC}" type="pres">
      <dgm:prSet presAssocID="{78E847D0-62BE-45A3-8205-38EDAFA535BE}" presName="Name0" presStyleCnt="0">
        <dgm:presLayoutVars>
          <dgm:dir/>
          <dgm:resizeHandles val="exact"/>
        </dgm:presLayoutVars>
      </dgm:prSet>
      <dgm:spPr/>
    </dgm:pt>
    <dgm:pt modelId="{E9DD60EB-89FD-41D0-AF05-894F2F6E2CB0}" type="pres">
      <dgm:prSet presAssocID="{78E847D0-62BE-45A3-8205-38EDAFA535BE}" presName="cycle" presStyleCnt="0"/>
      <dgm:spPr/>
    </dgm:pt>
    <dgm:pt modelId="{BE67A39F-03D2-4A48-B106-9E57ADA93DDE}" type="pres">
      <dgm:prSet presAssocID="{61B18679-3B3C-423A-AD46-35EB79349535}" presName="nodeFirstNode" presStyleLbl="node1" presStyleIdx="0" presStyleCnt="3">
        <dgm:presLayoutVars>
          <dgm:bulletEnabled val="1"/>
        </dgm:presLayoutVars>
      </dgm:prSet>
      <dgm:spPr/>
    </dgm:pt>
    <dgm:pt modelId="{7FAED27E-D6F5-4A0D-82B8-53A37AD147D1}" type="pres">
      <dgm:prSet presAssocID="{26D93C69-EE0C-4D7D-B65E-8E882865AE64}" presName="sibTransFirstNode" presStyleLbl="bgShp" presStyleIdx="0" presStyleCnt="1"/>
      <dgm:spPr/>
    </dgm:pt>
    <dgm:pt modelId="{405EB3A0-FF19-4171-A2AF-5AFAF5ACB27D}" type="pres">
      <dgm:prSet presAssocID="{688DE9C8-D45D-4AAD-B119-DEA0E84C8CC3}" presName="nodeFollowingNodes" presStyleLbl="node1" presStyleIdx="1" presStyleCnt="3">
        <dgm:presLayoutVars>
          <dgm:bulletEnabled val="1"/>
        </dgm:presLayoutVars>
      </dgm:prSet>
      <dgm:spPr/>
    </dgm:pt>
    <dgm:pt modelId="{825B6F0B-75FA-4C68-BA3A-F60E09FC5EF6}" type="pres">
      <dgm:prSet presAssocID="{4F04B6E0-3E1E-4D6C-90F8-BD11EC1324CE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3D4D701E-2BA7-4309-A897-3210F25E8000}" type="presOf" srcId="{61B18679-3B3C-423A-AD46-35EB79349535}" destId="{BE67A39F-03D2-4A48-B106-9E57ADA93DDE}" srcOrd="0" destOrd="0" presId="urn:microsoft.com/office/officeart/2005/8/layout/cycle3"/>
    <dgm:cxn modelId="{8EA44A2F-769B-4436-9D77-A20C8C959D21}" srcId="{78E847D0-62BE-45A3-8205-38EDAFA535BE}" destId="{688DE9C8-D45D-4AAD-B119-DEA0E84C8CC3}" srcOrd="1" destOrd="0" parTransId="{CAFA70BA-6373-408B-A19B-E41C98FACB62}" sibTransId="{42D5B9E6-B546-4402-8AB7-154E14D0FCAF}"/>
    <dgm:cxn modelId="{EDDF3F3A-6016-4021-B498-F6785DC8F42A}" type="presOf" srcId="{78E847D0-62BE-45A3-8205-38EDAFA535BE}" destId="{D40D1D3C-880B-4A2A-AC14-1491175439FC}" srcOrd="0" destOrd="0" presId="urn:microsoft.com/office/officeart/2005/8/layout/cycle3"/>
    <dgm:cxn modelId="{4A27D392-DD1B-4AAB-ACA2-3C2C6470BB77}" type="presOf" srcId="{688DE9C8-D45D-4AAD-B119-DEA0E84C8CC3}" destId="{405EB3A0-FF19-4171-A2AF-5AFAF5ACB27D}" srcOrd="0" destOrd="0" presId="urn:microsoft.com/office/officeart/2005/8/layout/cycle3"/>
    <dgm:cxn modelId="{9F74B2B1-789F-4213-B2AA-7703E20D559C}" type="presOf" srcId="{26D93C69-EE0C-4D7D-B65E-8E882865AE64}" destId="{7FAED27E-D6F5-4A0D-82B8-53A37AD147D1}" srcOrd="0" destOrd="0" presId="urn:microsoft.com/office/officeart/2005/8/layout/cycle3"/>
    <dgm:cxn modelId="{95A239B6-D046-44BC-9D0E-E277D3B0C026}" srcId="{78E847D0-62BE-45A3-8205-38EDAFA535BE}" destId="{61B18679-3B3C-423A-AD46-35EB79349535}" srcOrd="0" destOrd="0" parTransId="{1A71A1A5-E224-4619-8748-AD5120431D8B}" sibTransId="{26D93C69-EE0C-4D7D-B65E-8E882865AE64}"/>
    <dgm:cxn modelId="{796338BF-3A48-4A09-8C11-5AD23A1D29BD}" type="presOf" srcId="{4F04B6E0-3E1E-4D6C-90F8-BD11EC1324CE}" destId="{825B6F0B-75FA-4C68-BA3A-F60E09FC5EF6}" srcOrd="0" destOrd="0" presId="urn:microsoft.com/office/officeart/2005/8/layout/cycle3"/>
    <dgm:cxn modelId="{D7ECBCEE-912D-428D-8EBE-094D332B093C}" srcId="{78E847D0-62BE-45A3-8205-38EDAFA535BE}" destId="{4F04B6E0-3E1E-4D6C-90F8-BD11EC1324CE}" srcOrd="2" destOrd="0" parTransId="{339E0124-179F-41B7-AAD4-DB2419B36B51}" sibTransId="{65D1193D-79D3-406E-9817-5AC1D8618660}"/>
    <dgm:cxn modelId="{52DED9CD-84E6-4D5A-A7D8-5D33C4DC79C3}" type="presParOf" srcId="{D40D1D3C-880B-4A2A-AC14-1491175439FC}" destId="{E9DD60EB-89FD-41D0-AF05-894F2F6E2CB0}" srcOrd="0" destOrd="0" presId="urn:microsoft.com/office/officeart/2005/8/layout/cycle3"/>
    <dgm:cxn modelId="{BADADD77-45B4-4988-AD9F-5783DD1BF6E7}" type="presParOf" srcId="{E9DD60EB-89FD-41D0-AF05-894F2F6E2CB0}" destId="{BE67A39F-03D2-4A48-B106-9E57ADA93DDE}" srcOrd="0" destOrd="0" presId="urn:microsoft.com/office/officeart/2005/8/layout/cycle3"/>
    <dgm:cxn modelId="{56322F69-30FF-4CA0-8D53-F4B824281421}" type="presParOf" srcId="{E9DD60EB-89FD-41D0-AF05-894F2F6E2CB0}" destId="{7FAED27E-D6F5-4A0D-82B8-53A37AD147D1}" srcOrd="1" destOrd="0" presId="urn:microsoft.com/office/officeart/2005/8/layout/cycle3"/>
    <dgm:cxn modelId="{485D6783-F178-4394-8E2D-AE9BD2FCB539}" type="presParOf" srcId="{E9DD60EB-89FD-41D0-AF05-894F2F6E2CB0}" destId="{405EB3A0-FF19-4171-A2AF-5AFAF5ACB27D}" srcOrd="2" destOrd="0" presId="urn:microsoft.com/office/officeart/2005/8/layout/cycle3"/>
    <dgm:cxn modelId="{7316F887-1775-45E1-BA6A-983F48B5090F}" type="presParOf" srcId="{E9DD60EB-89FD-41D0-AF05-894F2F6E2CB0}" destId="{825B6F0B-75FA-4C68-BA3A-F60E09FC5EF6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696555-31FE-4237-99E4-EE8BC4AB3F09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it-IT"/>
        </a:p>
      </dgm:t>
    </dgm:pt>
    <dgm:pt modelId="{BBAA7079-38D1-426B-8D61-21F6C22F94A8}">
      <dgm:prSet/>
      <dgm:spPr/>
      <dgm:t>
        <a:bodyPr/>
        <a:lstStyle/>
        <a:p>
          <a:r>
            <a:rPr lang="it-IT"/>
            <a:t>Un oggetto acquisisce le proprietà di un altro oggetto</a:t>
          </a:r>
        </a:p>
      </dgm:t>
    </dgm:pt>
    <dgm:pt modelId="{1435BEDF-B2CF-468B-BC79-C4BFC417B5BD}" type="parTrans" cxnId="{598CCB01-602C-4E34-840D-87C2DF04BD86}">
      <dgm:prSet/>
      <dgm:spPr/>
      <dgm:t>
        <a:bodyPr/>
        <a:lstStyle/>
        <a:p>
          <a:endParaRPr lang="it-IT"/>
        </a:p>
      </dgm:t>
    </dgm:pt>
    <dgm:pt modelId="{825EBFAB-36DC-483E-A022-C4FFB6286665}" type="sibTrans" cxnId="{598CCB01-602C-4E34-840D-87C2DF04BD86}">
      <dgm:prSet/>
      <dgm:spPr/>
      <dgm:t>
        <a:bodyPr/>
        <a:lstStyle/>
        <a:p>
          <a:endParaRPr lang="it-IT"/>
        </a:p>
      </dgm:t>
    </dgm:pt>
    <dgm:pt modelId="{E4DFD68F-61FA-4F17-9D6A-692789111466}">
      <dgm:prSet/>
      <dgm:spPr/>
      <dgm:t>
        <a:bodyPr/>
        <a:lstStyle/>
        <a:p>
          <a:r>
            <a:rPr lang="it-IT"/>
            <a:t>È lo strumento che permette di costruire nuove classi utilizzando quelle già realizzate</a:t>
          </a:r>
        </a:p>
      </dgm:t>
    </dgm:pt>
    <dgm:pt modelId="{19454DA9-EA2A-4F48-A0FA-C8EF95D24EEB}" type="parTrans" cxnId="{B89908E4-BC4B-42BB-8C1B-1826900F8B35}">
      <dgm:prSet/>
      <dgm:spPr/>
      <dgm:t>
        <a:bodyPr/>
        <a:lstStyle/>
        <a:p>
          <a:endParaRPr lang="it-IT"/>
        </a:p>
      </dgm:t>
    </dgm:pt>
    <dgm:pt modelId="{728BE445-A50A-4038-9E5C-DE14D7A5AA36}" type="sibTrans" cxnId="{B89908E4-BC4B-42BB-8C1B-1826900F8B35}">
      <dgm:prSet/>
      <dgm:spPr/>
      <dgm:t>
        <a:bodyPr/>
        <a:lstStyle/>
        <a:p>
          <a:endParaRPr lang="it-IT"/>
        </a:p>
      </dgm:t>
    </dgm:pt>
    <dgm:pt modelId="{1AA1E132-B690-4EB0-A0D0-931364E2B593}">
      <dgm:prSet/>
      <dgm:spPr/>
      <dgm:t>
        <a:bodyPr/>
        <a:lstStyle/>
        <a:p>
          <a:r>
            <a:rPr lang="it-IT"/>
            <a:t>Esempio: mela in frutta</a:t>
          </a:r>
        </a:p>
      </dgm:t>
    </dgm:pt>
    <dgm:pt modelId="{42F9C86C-7328-47D2-8572-AD69366B278D}" type="parTrans" cxnId="{2C1D78F5-25BB-4C15-98D2-8587F75FD5BF}">
      <dgm:prSet/>
      <dgm:spPr/>
      <dgm:t>
        <a:bodyPr/>
        <a:lstStyle/>
        <a:p>
          <a:endParaRPr lang="it-IT"/>
        </a:p>
      </dgm:t>
    </dgm:pt>
    <dgm:pt modelId="{FB03207E-5466-444A-83DB-8AB19D5B035F}" type="sibTrans" cxnId="{2C1D78F5-25BB-4C15-98D2-8587F75FD5BF}">
      <dgm:prSet/>
      <dgm:spPr/>
      <dgm:t>
        <a:bodyPr/>
        <a:lstStyle/>
        <a:p>
          <a:endParaRPr lang="it-IT"/>
        </a:p>
      </dgm:t>
    </dgm:pt>
    <dgm:pt modelId="{144D359D-065A-452C-87A8-68E91E748D10}" type="pres">
      <dgm:prSet presAssocID="{5A696555-31FE-4237-99E4-EE8BC4AB3F09}" presName="linear" presStyleCnt="0">
        <dgm:presLayoutVars>
          <dgm:animLvl val="lvl"/>
          <dgm:resizeHandles val="exact"/>
        </dgm:presLayoutVars>
      </dgm:prSet>
      <dgm:spPr/>
    </dgm:pt>
    <dgm:pt modelId="{B3F62CFF-7E15-40D7-B251-3F9004DA4CF1}" type="pres">
      <dgm:prSet presAssocID="{BBAA7079-38D1-426B-8D61-21F6C22F94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D45793-0C22-4BF2-A32D-9C98AAEDAEA4}" type="pres">
      <dgm:prSet presAssocID="{825EBFAB-36DC-483E-A022-C4FFB6286665}" presName="spacer" presStyleCnt="0"/>
      <dgm:spPr/>
    </dgm:pt>
    <dgm:pt modelId="{FAE3F4E6-5049-4C30-BCE4-D3B7EAA62FF5}" type="pres">
      <dgm:prSet presAssocID="{E4DFD68F-61FA-4F17-9D6A-6927891114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524B9E-B7B6-4D4A-B23F-1738166CD8D7}" type="pres">
      <dgm:prSet presAssocID="{728BE445-A50A-4038-9E5C-DE14D7A5AA36}" presName="spacer" presStyleCnt="0"/>
      <dgm:spPr/>
    </dgm:pt>
    <dgm:pt modelId="{EAA1BEE5-4E45-4F28-85CB-0D1347F98AE5}" type="pres">
      <dgm:prSet presAssocID="{1AA1E132-B690-4EB0-A0D0-931364E2B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8CCB01-602C-4E34-840D-87C2DF04BD86}" srcId="{5A696555-31FE-4237-99E4-EE8BC4AB3F09}" destId="{BBAA7079-38D1-426B-8D61-21F6C22F94A8}" srcOrd="0" destOrd="0" parTransId="{1435BEDF-B2CF-468B-BC79-C4BFC417B5BD}" sibTransId="{825EBFAB-36DC-483E-A022-C4FFB6286665}"/>
    <dgm:cxn modelId="{F022A557-92B9-43CE-8427-8D42C1A21E0F}" type="presOf" srcId="{1AA1E132-B690-4EB0-A0D0-931364E2B593}" destId="{EAA1BEE5-4E45-4F28-85CB-0D1347F98AE5}" srcOrd="0" destOrd="0" presId="urn:microsoft.com/office/officeart/2005/8/layout/vList2"/>
    <dgm:cxn modelId="{B89908E4-BC4B-42BB-8C1B-1826900F8B35}" srcId="{5A696555-31FE-4237-99E4-EE8BC4AB3F09}" destId="{E4DFD68F-61FA-4F17-9D6A-692789111466}" srcOrd="1" destOrd="0" parTransId="{19454DA9-EA2A-4F48-A0FA-C8EF95D24EEB}" sibTransId="{728BE445-A50A-4038-9E5C-DE14D7A5AA36}"/>
    <dgm:cxn modelId="{7453A8E4-C4CA-4EFA-96C1-268B23E8710E}" type="presOf" srcId="{BBAA7079-38D1-426B-8D61-21F6C22F94A8}" destId="{B3F62CFF-7E15-40D7-B251-3F9004DA4CF1}" srcOrd="0" destOrd="0" presId="urn:microsoft.com/office/officeart/2005/8/layout/vList2"/>
    <dgm:cxn modelId="{F41A69E9-BE1F-42B5-BEE3-B1143B325D73}" type="presOf" srcId="{5A696555-31FE-4237-99E4-EE8BC4AB3F09}" destId="{144D359D-065A-452C-87A8-68E91E748D10}" srcOrd="0" destOrd="0" presId="urn:microsoft.com/office/officeart/2005/8/layout/vList2"/>
    <dgm:cxn modelId="{7ECD49EE-CAB7-4076-BE8C-811BF8F88085}" type="presOf" srcId="{E4DFD68F-61FA-4F17-9D6A-692789111466}" destId="{FAE3F4E6-5049-4C30-BCE4-D3B7EAA62FF5}" srcOrd="0" destOrd="0" presId="urn:microsoft.com/office/officeart/2005/8/layout/vList2"/>
    <dgm:cxn modelId="{2C1D78F5-25BB-4C15-98D2-8587F75FD5BF}" srcId="{5A696555-31FE-4237-99E4-EE8BC4AB3F09}" destId="{1AA1E132-B690-4EB0-A0D0-931364E2B593}" srcOrd="2" destOrd="0" parTransId="{42F9C86C-7328-47D2-8572-AD69366B278D}" sibTransId="{FB03207E-5466-444A-83DB-8AB19D5B035F}"/>
    <dgm:cxn modelId="{AA36F8E1-075B-4E91-B179-C13AD14DC115}" type="presParOf" srcId="{144D359D-065A-452C-87A8-68E91E748D10}" destId="{B3F62CFF-7E15-40D7-B251-3F9004DA4CF1}" srcOrd="0" destOrd="0" presId="urn:microsoft.com/office/officeart/2005/8/layout/vList2"/>
    <dgm:cxn modelId="{AEE8FF8A-BCA7-4048-9434-21A3F612692A}" type="presParOf" srcId="{144D359D-065A-452C-87A8-68E91E748D10}" destId="{EFD45793-0C22-4BF2-A32D-9C98AAEDAEA4}" srcOrd="1" destOrd="0" presId="urn:microsoft.com/office/officeart/2005/8/layout/vList2"/>
    <dgm:cxn modelId="{C7449AFB-2CED-46BF-9067-08F32BEB711C}" type="presParOf" srcId="{144D359D-065A-452C-87A8-68E91E748D10}" destId="{FAE3F4E6-5049-4C30-BCE4-D3B7EAA62FF5}" srcOrd="2" destOrd="0" presId="urn:microsoft.com/office/officeart/2005/8/layout/vList2"/>
    <dgm:cxn modelId="{8D56ECCC-83DE-412C-BE08-D5986C050F6D}" type="presParOf" srcId="{144D359D-065A-452C-87A8-68E91E748D10}" destId="{BA524B9E-B7B6-4D4A-B23F-1738166CD8D7}" srcOrd="3" destOrd="0" presId="urn:microsoft.com/office/officeart/2005/8/layout/vList2"/>
    <dgm:cxn modelId="{4CE57C66-437A-4851-86F7-CA262F6857E5}" type="presParOf" srcId="{144D359D-065A-452C-87A8-68E91E748D10}" destId="{EAA1BEE5-4E45-4F28-85CB-0D1347F98A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1CCDC5-80FD-47A9-BA00-2B4CBA2A9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3ED06F9-F282-4FF5-82B7-642AB94B21C0}">
      <dgm:prSet/>
      <dgm:spPr/>
      <dgm:t>
        <a:bodyPr/>
        <a:lstStyle/>
        <a:p>
          <a:r>
            <a:rPr lang="it-IT"/>
            <a:t>Classi</a:t>
          </a:r>
        </a:p>
      </dgm:t>
    </dgm:pt>
    <dgm:pt modelId="{D07EA9CB-7CE9-40AB-A94F-5B35518F8F4C}" type="parTrans" cxnId="{1F1C06D4-A861-4CE1-919D-7DB9C58E7794}">
      <dgm:prSet/>
      <dgm:spPr/>
      <dgm:t>
        <a:bodyPr/>
        <a:lstStyle/>
        <a:p>
          <a:endParaRPr lang="it-IT"/>
        </a:p>
      </dgm:t>
    </dgm:pt>
    <dgm:pt modelId="{6ABE3182-6315-4B6F-B7B6-B44C077B80E3}" type="sibTrans" cxnId="{1F1C06D4-A861-4CE1-919D-7DB9C58E7794}">
      <dgm:prSet/>
      <dgm:spPr/>
      <dgm:t>
        <a:bodyPr/>
        <a:lstStyle/>
        <a:p>
          <a:endParaRPr lang="it-IT"/>
        </a:p>
      </dgm:t>
    </dgm:pt>
    <dgm:pt modelId="{4E8883A3-86D6-4156-8433-E287AB2A12A7}" type="pres">
      <dgm:prSet presAssocID="{821CCDC5-80FD-47A9-BA00-2B4CBA2A96BC}" presName="CompostProcess" presStyleCnt="0">
        <dgm:presLayoutVars>
          <dgm:dir/>
          <dgm:resizeHandles val="exact"/>
        </dgm:presLayoutVars>
      </dgm:prSet>
      <dgm:spPr/>
    </dgm:pt>
    <dgm:pt modelId="{CCA11A09-983F-4696-9556-9C68ABC03604}" type="pres">
      <dgm:prSet presAssocID="{821CCDC5-80FD-47A9-BA00-2B4CBA2A96BC}" presName="arrow" presStyleLbl="bgShp" presStyleIdx="0" presStyleCnt="1"/>
      <dgm:spPr/>
    </dgm:pt>
    <dgm:pt modelId="{3BD388B4-0DE2-4B24-AB0B-C9E5550D5312}" type="pres">
      <dgm:prSet presAssocID="{821CCDC5-80FD-47A9-BA00-2B4CBA2A96BC}" presName="linearProcess" presStyleCnt="0"/>
      <dgm:spPr/>
    </dgm:pt>
    <dgm:pt modelId="{173EA670-9D58-42E9-922C-F310F807BEBC}" type="pres">
      <dgm:prSet presAssocID="{23ED06F9-F282-4FF5-82B7-642AB94B21C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7DD9646-AADB-46DD-81B6-093E905F2B64}" type="presOf" srcId="{23ED06F9-F282-4FF5-82B7-642AB94B21C0}" destId="{173EA670-9D58-42E9-922C-F310F807BEBC}" srcOrd="0" destOrd="0" presId="urn:microsoft.com/office/officeart/2005/8/layout/hProcess9"/>
    <dgm:cxn modelId="{DD80B2AA-6323-42A5-964F-B4A26B12A076}" type="presOf" srcId="{821CCDC5-80FD-47A9-BA00-2B4CBA2A96BC}" destId="{4E8883A3-86D6-4156-8433-E287AB2A12A7}" srcOrd="0" destOrd="0" presId="urn:microsoft.com/office/officeart/2005/8/layout/hProcess9"/>
    <dgm:cxn modelId="{1F1C06D4-A861-4CE1-919D-7DB9C58E7794}" srcId="{821CCDC5-80FD-47A9-BA00-2B4CBA2A96BC}" destId="{23ED06F9-F282-4FF5-82B7-642AB94B21C0}" srcOrd="0" destOrd="0" parTransId="{D07EA9CB-7CE9-40AB-A94F-5B35518F8F4C}" sibTransId="{6ABE3182-6315-4B6F-B7B6-B44C077B80E3}"/>
    <dgm:cxn modelId="{7BA9D42B-FE6C-4901-B058-235AE35F1907}" type="presParOf" srcId="{4E8883A3-86D6-4156-8433-E287AB2A12A7}" destId="{CCA11A09-983F-4696-9556-9C68ABC03604}" srcOrd="0" destOrd="0" presId="urn:microsoft.com/office/officeart/2005/8/layout/hProcess9"/>
    <dgm:cxn modelId="{AAC6DC0E-9A4E-4297-AAF5-6B6527EA3953}" type="presParOf" srcId="{4E8883A3-86D6-4156-8433-E287AB2A12A7}" destId="{3BD388B4-0DE2-4B24-AB0B-C9E5550D5312}" srcOrd="1" destOrd="0" presId="urn:microsoft.com/office/officeart/2005/8/layout/hProcess9"/>
    <dgm:cxn modelId="{DF284705-8255-4B75-8856-2E29B43C669F}" type="presParOf" srcId="{3BD388B4-0DE2-4B24-AB0B-C9E5550D5312}" destId="{173EA670-9D58-42E9-922C-F310F807BEBC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5C8947-3A5F-4E63-892B-C8D586728F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F0DFAE7-D3C3-4193-981E-41B5BB3C0FE4}">
      <dgm:prSet/>
      <dgm:spPr/>
      <dgm:t>
        <a:bodyPr/>
        <a:lstStyle/>
        <a:p>
          <a:r>
            <a:rPr lang="it-IT"/>
            <a:t>Sottoclasse</a:t>
          </a:r>
        </a:p>
      </dgm:t>
    </dgm:pt>
    <dgm:pt modelId="{FD56B829-A868-43A5-964B-47F084C95787}" type="parTrans" cxnId="{1C6EF84B-B86E-4B47-8AE4-F14766375EDA}">
      <dgm:prSet/>
      <dgm:spPr/>
      <dgm:t>
        <a:bodyPr/>
        <a:lstStyle/>
        <a:p>
          <a:endParaRPr lang="it-IT"/>
        </a:p>
      </dgm:t>
    </dgm:pt>
    <dgm:pt modelId="{E9E1C611-95CC-4535-921C-849682D323EE}" type="sibTrans" cxnId="{1C6EF84B-B86E-4B47-8AE4-F14766375EDA}">
      <dgm:prSet/>
      <dgm:spPr/>
      <dgm:t>
        <a:bodyPr/>
        <a:lstStyle/>
        <a:p>
          <a:endParaRPr lang="it-IT"/>
        </a:p>
      </dgm:t>
    </dgm:pt>
    <dgm:pt modelId="{48D7215F-75D6-44EF-9174-EF61203BCB9D}" type="pres">
      <dgm:prSet presAssocID="{D45C8947-3A5F-4E63-892B-C8D586728FFF}" presName="linear" presStyleCnt="0">
        <dgm:presLayoutVars>
          <dgm:animLvl val="lvl"/>
          <dgm:resizeHandles val="exact"/>
        </dgm:presLayoutVars>
      </dgm:prSet>
      <dgm:spPr/>
    </dgm:pt>
    <dgm:pt modelId="{BEFD1B29-EDE2-4690-87C5-8AECBB596BBD}" type="pres">
      <dgm:prSet presAssocID="{1F0DFAE7-D3C3-4193-981E-41B5BB3C0F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E3376B-E55C-4897-9F67-ED2329D757FD}" type="presOf" srcId="{1F0DFAE7-D3C3-4193-981E-41B5BB3C0FE4}" destId="{BEFD1B29-EDE2-4690-87C5-8AECBB596BBD}" srcOrd="0" destOrd="0" presId="urn:microsoft.com/office/officeart/2005/8/layout/vList2"/>
    <dgm:cxn modelId="{1C6EF84B-B86E-4B47-8AE4-F14766375EDA}" srcId="{D45C8947-3A5F-4E63-892B-C8D586728FFF}" destId="{1F0DFAE7-D3C3-4193-981E-41B5BB3C0FE4}" srcOrd="0" destOrd="0" parTransId="{FD56B829-A868-43A5-964B-47F084C95787}" sibTransId="{E9E1C611-95CC-4535-921C-849682D323EE}"/>
    <dgm:cxn modelId="{7018F9C6-FADE-4187-8F8D-6C9A95058E56}" type="presOf" srcId="{D45C8947-3A5F-4E63-892B-C8D586728FFF}" destId="{48D7215F-75D6-44EF-9174-EF61203BCB9D}" srcOrd="0" destOrd="0" presId="urn:microsoft.com/office/officeart/2005/8/layout/vList2"/>
    <dgm:cxn modelId="{167D9793-71D2-4F5B-B2A1-40013B2AFDF8}" type="presParOf" srcId="{48D7215F-75D6-44EF-9174-EF61203BCB9D}" destId="{BEFD1B29-EDE2-4690-87C5-8AECBB596B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3CA66-9F2B-43FA-9096-A6564DA5EA6E}">
      <dsp:nvSpPr>
        <dsp:cNvPr id="0" name=""/>
        <dsp:cNvSpPr/>
      </dsp:nvSpPr>
      <dsp:spPr>
        <a:xfrm>
          <a:off x="0" y="399985"/>
          <a:ext cx="7161017" cy="33543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/>
            <a:t>I programmi sono organizzati intorno ai dati e sono questi a controllare l'accesso al codice</a:t>
          </a:r>
        </a:p>
      </dsp:txBody>
      <dsp:txXfrm>
        <a:off x="163748" y="563733"/>
        <a:ext cx="6833521" cy="30268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73A8F-2FCD-47BF-9192-9A00686C9021}">
      <dsp:nvSpPr>
        <dsp:cNvPr id="0" name=""/>
        <dsp:cNvSpPr/>
      </dsp:nvSpPr>
      <dsp:spPr>
        <a:xfrm>
          <a:off x="0" y="1396156"/>
          <a:ext cx="5181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Sopraclasse</a:t>
          </a:r>
        </a:p>
      </dsp:txBody>
      <dsp:txXfrm>
        <a:off x="76105" y="1472261"/>
        <a:ext cx="5029390" cy="14068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33BAE-7B05-4F53-973D-4F7699BD8BB4}">
      <dsp:nvSpPr>
        <dsp:cNvPr id="0" name=""/>
        <dsp:cNvSpPr/>
      </dsp:nvSpPr>
      <dsp:spPr>
        <a:xfrm>
          <a:off x="0" y="28344"/>
          <a:ext cx="515778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La sottoclasse aggiunge nuovi attributi e metodi</a:t>
          </a:r>
        </a:p>
      </dsp:txBody>
      <dsp:txXfrm>
        <a:off x="56315" y="84659"/>
        <a:ext cx="5045157" cy="1040990"/>
      </dsp:txXfrm>
    </dsp:sp>
    <dsp:sp modelId="{992BC333-1F01-4DF1-90B2-7F23700BCDCA}">
      <dsp:nvSpPr>
        <dsp:cNvPr id="0" name=""/>
        <dsp:cNvSpPr/>
      </dsp:nvSpPr>
      <dsp:spPr>
        <a:xfrm>
          <a:off x="0" y="1265484"/>
          <a:ext cx="515778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Arricchisce la sopraclasse</a:t>
          </a:r>
        </a:p>
      </dsp:txBody>
      <dsp:txXfrm>
        <a:off x="56315" y="1321799"/>
        <a:ext cx="5045157" cy="1040990"/>
      </dsp:txXfrm>
    </dsp:sp>
    <dsp:sp modelId="{AF675978-5300-4F55-892B-E2E21BA29CD7}">
      <dsp:nvSpPr>
        <dsp:cNvPr id="0" name=""/>
        <dsp:cNvSpPr/>
      </dsp:nvSpPr>
      <dsp:spPr>
        <a:xfrm>
          <a:off x="0" y="2502623"/>
          <a:ext cx="515778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Specializzazione</a:t>
          </a:r>
        </a:p>
      </dsp:txBody>
      <dsp:txXfrm>
        <a:off x="56315" y="2558938"/>
        <a:ext cx="5045157" cy="10409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C093-2D89-4899-AEE6-C326256DF8E2}">
      <dsp:nvSpPr>
        <dsp:cNvPr id="0" name=""/>
        <dsp:cNvSpPr/>
      </dsp:nvSpPr>
      <dsp:spPr>
        <a:xfrm>
          <a:off x="0" y="317153"/>
          <a:ext cx="518318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La sottoclasse ridefinisce i metodi ereditati</a:t>
          </a:r>
        </a:p>
      </dsp:txBody>
      <dsp:txXfrm>
        <a:off x="71850" y="389003"/>
        <a:ext cx="5039488" cy="1328160"/>
      </dsp:txXfrm>
    </dsp:sp>
    <dsp:sp modelId="{5CF9A636-BFE1-4A8B-9EE5-1EFDEC2BB603}">
      <dsp:nvSpPr>
        <dsp:cNvPr id="0" name=""/>
        <dsp:cNvSpPr/>
      </dsp:nvSpPr>
      <dsp:spPr>
        <a:xfrm>
          <a:off x="0" y="1895574"/>
          <a:ext cx="518318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Implementazione diversa dei metodi</a:t>
          </a:r>
        </a:p>
      </dsp:txBody>
      <dsp:txXfrm>
        <a:off x="71850" y="1967424"/>
        <a:ext cx="5039488" cy="1328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A5423-0D14-4873-8411-5062B0EA97CA}">
      <dsp:nvSpPr>
        <dsp:cNvPr id="0" name=""/>
        <dsp:cNvSpPr/>
      </dsp:nvSpPr>
      <dsp:spPr>
        <a:xfrm>
          <a:off x="0" y="260977"/>
          <a:ext cx="4936067" cy="3463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Categoria o gruppo di oggetti che hanno attributi simili e comportamenti analoghi</a:t>
          </a:r>
        </a:p>
      </dsp:txBody>
      <dsp:txXfrm>
        <a:off x="169059" y="430036"/>
        <a:ext cx="4597949" cy="31250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88A28-F6A4-4846-839E-EABDB5EAFFB6}">
      <dsp:nvSpPr>
        <dsp:cNvPr id="0" name=""/>
        <dsp:cNvSpPr/>
      </dsp:nvSpPr>
      <dsp:spPr>
        <a:xfrm>
          <a:off x="0" y="59010"/>
          <a:ext cx="3363974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Sintassi simile alla struttura</a:t>
          </a:r>
          <a:endParaRPr lang="it-IT" sz="4000" kern="1200"/>
        </a:p>
      </dsp:txBody>
      <dsp:txXfrm>
        <a:off x="77676" y="136686"/>
        <a:ext cx="3208622" cy="1435848"/>
      </dsp:txXfrm>
    </dsp:sp>
    <dsp:sp modelId="{D4B6D173-AE57-450D-BE65-9FD26E9A92AB}">
      <dsp:nvSpPr>
        <dsp:cNvPr id="0" name=""/>
        <dsp:cNvSpPr/>
      </dsp:nvSpPr>
      <dsp:spPr>
        <a:xfrm>
          <a:off x="0" y="1765411"/>
          <a:ext cx="3363974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Contiene dati e codice</a:t>
          </a:r>
          <a:endParaRPr lang="it-IT" sz="4000" kern="1200"/>
        </a:p>
      </dsp:txBody>
      <dsp:txXfrm>
        <a:off x="77676" y="1843087"/>
        <a:ext cx="3208622" cy="14358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233A6-4223-49F3-A473-36C966A6305A}">
      <dsp:nvSpPr>
        <dsp:cNvPr id="0" name=""/>
        <dsp:cNvSpPr/>
      </dsp:nvSpPr>
      <dsp:spPr>
        <a:xfrm>
          <a:off x="0" y="86229"/>
          <a:ext cx="5314543" cy="320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Porta lo stesso nome della classe e permette l'inizializzazione automatica dell'oggetto su cui si intende operare</a:t>
          </a:r>
        </a:p>
      </dsp:txBody>
      <dsp:txXfrm>
        <a:off x="156380" y="242609"/>
        <a:ext cx="5001783" cy="28907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7886D-2C94-440C-B696-FCA5F7C99DCE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Consiste nell'impiegare lo stesso nome per due o più metodi</a:t>
          </a:r>
        </a:p>
      </dsp:txBody>
      <dsp:txXfrm>
        <a:off x="617122" y="688901"/>
        <a:ext cx="2973535" cy="2973535"/>
      </dsp:txXfrm>
    </dsp:sp>
    <dsp:sp modelId="{8A47084B-BA51-4AA3-9555-69C655B2C61D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12754-D9CA-41B8-98A6-16A950526D83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Ogni ridefinizione del metodo deve utilizzare parametri di tipo differente oppure di numero differente</a:t>
          </a:r>
        </a:p>
      </dsp:txBody>
      <dsp:txXfrm>
        <a:off x="6924942" y="688901"/>
        <a:ext cx="2973535" cy="29735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FFF8A-E5CD-4B4F-A62A-8E74B39BA548}">
      <dsp:nvSpPr>
        <dsp:cNvPr id="0" name=""/>
        <dsp:cNvSpPr/>
      </dsp:nvSpPr>
      <dsp:spPr>
        <a:xfrm>
          <a:off x="0" y="38887"/>
          <a:ext cx="1051560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Trova la sua realizzazione nell'uso di metodi e di costruttori modificati tramite overloading</a:t>
          </a:r>
        </a:p>
      </dsp:txBody>
      <dsp:txXfrm>
        <a:off x="62141" y="101028"/>
        <a:ext cx="10391318" cy="1148678"/>
      </dsp:txXfrm>
    </dsp:sp>
    <dsp:sp modelId="{A89687DB-3ECA-4891-8E68-4D6A2CE46192}">
      <dsp:nvSpPr>
        <dsp:cNvPr id="0" name=""/>
        <dsp:cNvSpPr/>
      </dsp:nvSpPr>
      <dsp:spPr>
        <a:xfrm>
          <a:off x="0" y="1404007"/>
          <a:ext cx="10515600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Si aumenta la flessibilità della classe</a:t>
          </a:r>
        </a:p>
      </dsp:txBody>
      <dsp:txXfrm>
        <a:off x="62141" y="1466148"/>
        <a:ext cx="10391318" cy="1148678"/>
      </dsp:txXfrm>
    </dsp:sp>
    <dsp:sp modelId="{9E134369-2DBB-4328-B662-70629CCD2656}">
      <dsp:nvSpPr>
        <dsp:cNvPr id="0" name=""/>
        <dsp:cNvSpPr/>
      </dsp:nvSpPr>
      <dsp:spPr>
        <a:xfrm>
          <a:off x="0" y="2769127"/>
          <a:ext cx="1051560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Se si cerca di creare un oggetto per il quale non esiste un costruttore </a:t>
          </a:r>
          <a:r>
            <a:rPr lang="it-IT" sz="3200" kern="1200">
              <a:sym typeface="Wingdings" panose="05000000000000000000" pitchFamily="2" charset="2"/>
            </a:rPr>
            <a:t></a:t>
          </a:r>
          <a:r>
            <a:rPr lang="it-IT" sz="3200" kern="1200"/>
            <a:t> errore </a:t>
          </a:r>
        </a:p>
      </dsp:txBody>
      <dsp:txXfrm>
        <a:off x="62141" y="2831268"/>
        <a:ext cx="10391318" cy="11486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2F0D7-4CE8-4BD2-9A3A-1D4152452A75}">
      <dsp:nvSpPr>
        <dsp:cNvPr id="0" name=""/>
        <dsp:cNvSpPr/>
      </dsp:nvSpPr>
      <dsp:spPr>
        <a:xfrm>
          <a:off x="886740" y="382552"/>
          <a:ext cx="4943757" cy="4943757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Consente di creare classificazioni gerarchiche</a:t>
          </a:r>
        </a:p>
      </dsp:txBody>
      <dsp:txXfrm>
        <a:off x="3492219" y="1430158"/>
        <a:ext cx="1765627" cy="1471356"/>
      </dsp:txXfrm>
    </dsp:sp>
    <dsp:sp modelId="{8CA872A1-0189-460D-BE29-6C2DF39D2333}">
      <dsp:nvSpPr>
        <dsp:cNvPr id="0" name=""/>
        <dsp:cNvSpPr/>
      </dsp:nvSpPr>
      <dsp:spPr>
        <a:xfrm>
          <a:off x="784923" y="559115"/>
          <a:ext cx="4943757" cy="4943757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Classe generale che definisce le caratteristiche comuni a una serie di oggetti correlati</a:t>
          </a:r>
        </a:p>
      </dsp:txBody>
      <dsp:txXfrm>
        <a:off x="1962008" y="3766672"/>
        <a:ext cx="2648441" cy="1294793"/>
      </dsp:txXfrm>
    </dsp:sp>
    <dsp:sp modelId="{8ADDBDD2-8A2B-4FDC-BCD5-11E2DEC72F5D}">
      <dsp:nvSpPr>
        <dsp:cNvPr id="0" name=""/>
        <dsp:cNvSpPr/>
      </dsp:nvSpPr>
      <dsp:spPr>
        <a:xfrm>
          <a:off x="683105" y="382552"/>
          <a:ext cx="4943757" cy="4943757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Le sottoclassi aggiungono solo elementi specifici alla classe generale</a:t>
          </a:r>
        </a:p>
      </dsp:txBody>
      <dsp:txXfrm>
        <a:off x="1255757" y="1430158"/>
        <a:ext cx="1765627" cy="1471356"/>
      </dsp:txXfrm>
    </dsp:sp>
    <dsp:sp modelId="{7C489C64-4A4B-48F7-8E2B-924C1E1024E4}">
      <dsp:nvSpPr>
        <dsp:cNvPr id="0" name=""/>
        <dsp:cNvSpPr/>
      </dsp:nvSpPr>
      <dsp:spPr>
        <a:xfrm>
          <a:off x="581106" y="76510"/>
          <a:ext cx="5555842" cy="555584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3182A5-0549-41D5-B31D-F34CA0888C9C}">
      <dsp:nvSpPr>
        <dsp:cNvPr id="0" name=""/>
        <dsp:cNvSpPr/>
      </dsp:nvSpPr>
      <dsp:spPr>
        <a:xfrm>
          <a:off x="478880" y="252760"/>
          <a:ext cx="5555842" cy="555584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2FE704-8617-4F29-AE27-D625318B776D}">
      <dsp:nvSpPr>
        <dsp:cNvPr id="0" name=""/>
        <dsp:cNvSpPr/>
      </dsp:nvSpPr>
      <dsp:spPr>
        <a:xfrm>
          <a:off x="376654" y="76510"/>
          <a:ext cx="5555842" cy="555584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07916-BE63-486F-A94D-F925AE884963}">
      <dsp:nvSpPr>
        <dsp:cNvPr id="0" name=""/>
        <dsp:cNvSpPr/>
      </dsp:nvSpPr>
      <dsp:spPr>
        <a:xfrm>
          <a:off x="877" y="1550156"/>
          <a:ext cx="3084749" cy="20050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Classe base</a:t>
          </a:r>
        </a:p>
      </dsp:txBody>
      <dsp:txXfrm>
        <a:off x="98757" y="1648036"/>
        <a:ext cx="2888989" cy="1809327"/>
      </dsp:txXfrm>
    </dsp:sp>
    <dsp:sp modelId="{F93F6386-7513-449C-B868-B99F794A40B4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716247" y="315095"/>
              </a:moveTo>
              <a:arcTo wR="1703185" hR="1703185" stAng="14075220" swAng="424956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9124-C837-4B18-B2C2-7395054A8632}">
      <dsp:nvSpPr>
        <dsp:cNvPr id="0" name=""/>
        <dsp:cNvSpPr/>
      </dsp:nvSpPr>
      <dsp:spPr>
        <a:xfrm>
          <a:off x="3407248" y="1550156"/>
          <a:ext cx="3084749" cy="20050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000" kern="1200"/>
            <a:t>Classe derivata</a:t>
          </a:r>
        </a:p>
      </dsp:txBody>
      <dsp:txXfrm>
        <a:off x="3505128" y="1648036"/>
        <a:ext cx="2888989" cy="1809327"/>
      </dsp:txXfrm>
    </dsp:sp>
    <dsp:sp modelId="{16CF610A-02B4-4ED5-8ADB-6B11A82801D9}">
      <dsp:nvSpPr>
        <dsp:cNvPr id="0" name=""/>
        <dsp:cNvSpPr/>
      </dsp:nvSpPr>
      <dsp:spPr>
        <a:xfrm>
          <a:off x="1543251" y="849514"/>
          <a:ext cx="3406371" cy="3406371"/>
        </a:xfrm>
        <a:custGeom>
          <a:avLst/>
          <a:gdLst/>
          <a:ahLst/>
          <a:cxnLst/>
          <a:rect l="0" t="0" r="0" b="0"/>
          <a:pathLst>
            <a:path>
              <a:moveTo>
                <a:pt x="2690123" y="3091275"/>
              </a:moveTo>
              <a:arcTo wR="1703185" hR="1703185" stAng="3275220" swAng="4249561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F3E0-F75D-46E3-AABE-0F5B25662545}">
      <dsp:nvSpPr>
        <dsp:cNvPr id="0" name=""/>
        <dsp:cNvSpPr/>
      </dsp:nvSpPr>
      <dsp:spPr>
        <a:xfrm>
          <a:off x="0" y="224874"/>
          <a:ext cx="5314543" cy="29261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Permette di associare ai dati del programma il codice autorizzato ad agire su tali dati</a:t>
          </a:r>
        </a:p>
      </dsp:txBody>
      <dsp:txXfrm>
        <a:off x="142844" y="367718"/>
        <a:ext cx="5028855" cy="26404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E3055-F48F-475A-ADA5-8EC65813BFE1}">
      <dsp:nvSpPr>
        <dsp:cNvPr id="0" name=""/>
        <dsp:cNvSpPr/>
      </dsp:nvSpPr>
      <dsp:spPr>
        <a:xfrm>
          <a:off x="0" y="388494"/>
          <a:ext cx="10515600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I membri della classe base diventano anche membri della classe derivata</a:t>
          </a:r>
        </a:p>
      </dsp:txBody>
      <dsp:txXfrm>
        <a:off x="174485" y="562979"/>
        <a:ext cx="10166630" cy="3225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414EA-BF22-48E1-B824-CD629A7F0503}">
      <dsp:nvSpPr>
        <dsp:cNvPr id="0" name=""/>
        <dsp:cNvSpPr/>
      </dsp:nvSpPr>
      <dsp:spPr>
        <a:xfrm>
          <a:off x="0" y="388494"/>
          <a:ext cx="10515600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Non conosco il codice, ma so cosa posso fare con quell'oggetto</a:t>
          </a:r>
        </a:p>
      </dsp:txBody>
      <dsp:txXfrm>
        <a:off x="174485" y="562979"/>
        <a:ext cx="10166630" cy="3225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6A8B3-25F9-4B45-BFB4-30E88E9CD191}">
      <dsp:nvSpPr>
        <dsp:cNvPr id="0" name=""/>
        <dsp:cNvSpPr/>
      </dsp:nvSpPr>
      <dsp:spPr>
        <a:xfrm>
          <a:off x="862329" y="434373"/>
          <a:ext cx="4749927" cy="4749927"/>
        </a:xfrm>
        <a:prstGeom prst="pie">
          <a:avLst>
            <a:gd name="adj1" fmla="val 162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Base + altezza</a:t>
          </a:r>
        </a:p>
      </dsp:txBody>
      <dsp:txXfrm>
        <a:off x="3457825" y="1678402"/>
        <a:ext cx="1696402" cy="2261870"/>
      </dsp:txXfrm>
    </dsp:sp>
    <dsp:sp modelId="{8EF1D296-97BB-424A-BF7F-391A07239538}">
      <dsp:nvSpPr>
        <dsp:cNvPr id="0" name=""/>
        <dsp:cNvSpPr/>
      </dsp:nvSpPr>
      <dsp:spPr>
        <a:xfrm>
          <a:off x="636143" y="434373"/>
          <a:ext cx="4749927" cy="474992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Area + perimetro</a:t>
          </a:r>
        </a:p>
      </dsp:txBody>
      <dsp:txXfrm>
        <a:off x="1094171" y="1678402"/>
        <a:ext cx="1696402" cy="2261870"/>
      </dsp:txXfrm>
    </dsp:sp>
    <dsp:sp modelId="{C89C3869-64D2-4DD2-95AD-DDEB2319BA2D}">
      <dsp:nvSpPr>
        <dsp:cNvPr id="0" name=""/>
        <dsp:cNvSpPr/>
      </dsp:nvSpPr>
      <dsp:spPr>
        <a:xfrm>
          <a:off x="568286" y="140330"/>
          <a:ext cx="5338013" cy="5338013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F2DD24-B770-4CD9-AE16-EA8DA4767828}">
      <dsp:nvSpPr>
        <dsp:cNvPr id="0" name=""/>
        <dsp:cNvSpPr/>
      </dsp:nvSpPr>
      <dsp:spPr>
        <a:xfrm>
          <a:off x="342099" y="140330"/>
          <a:ext cx="5338013" cy="5338013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1AE35-54E8-4985-A171-71FA6E01CE85}">
      <dsp:nvSpPr>
        <dsp:cNvPr id="0" name=""/>
        <dsp:cNvSpPr/>
      </dsp:nvSpPr>
      <dsp:spPr>
        <a:xfrm>
          <a:off x="0" y="185586"/>
          <a:ext cx="10515600" cy="17901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Consente a un'interfaccia di controllare l'accesso a una categoria generale di azioni</a:t>
          </a:r>
        </a:p>
      </dsp:txBody>
      <dsp:txXfrm>
        <a:off x="87385" y="272971"/>
        <a:ext cx="10340830" cy="1615330"/>
      </dsp:txXfrm>
    </dsp:sp>
    <dsp:sp modelId="{8CDEE49C-F830-4B17-A860-0A59CC2AE407}">
      <dsp:nvSpPr>
        <dsp:cNvPr id="0" name=""/>
        <dsp:cNvSpPr/>
      </dsp:nvSpPr>
      <dsp:spPr>
        <a:xfrm>
          <a:off x="0" y="2105287"/>
          <a:ext cx="10515600" cy="17901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Esempio: termostato</a:t>
          </a:r>
        </a:p>
      </dsp:txBody>
      <dsp:txXfrm>
        <a:off x="87385" y="2192672"/>
        <a:ext cx="10340830" cy="1615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D27E-D6F5-4A0D-82B8-53A37AD147D1}">
      <dsp:nvSpPr>
        <dsp:cNvPr id="0" name=""/>
        <dsp:cNvSpPr/>
      </dsp:nvSpPr>
      <dsp:spPr>
        <a:xfrm>
          <a:off x="1018723" y="68923"/>
          <a:ext cx="4455427" cy="4455427"/>
        </a:xfrm>
        <a:prstGeom prst="circularArrow">
          <a:avLst>
            <a:gd name="adj1" fmla="val 5689"/>
            <a:gd name="adj2" fmla="val 340510"/>
            <a:gd name="adj3" fmla="val 12454211"/>
            <a:gd name="adj4" fmla="val 18246628"/>
            <a:gd name="adj5" fmla="val 5908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7A39F-03D2-4A48-B106-9E57ADA93DDE}">
      <dsp:nvSpPr>
        <dsp:cNvPr id="0" name=""/>
        <dsp:cNvSpPr/>
      </dsp:nvSpPr>
      <dsp:spPr>
        <a:xfrm>
          <a:off x="1689796" y="311985"/>
          <a:ext cx="3113282" cy="15566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Tre tipi di array, ma le stesse due funzioni scrivi() e carica() per tutti</a:t>
          </a:r>
        </a:p>
      </dsp:txBody>
      <dsp:txXfrm>
        <a:off x="1765785" y="387974"/>
        <a:ext cx="2961304" cy="1404663"/>
      </dsp:txXfrm>
    </dsp:sp>
    <dsp:sp modelId="{405EB3A0-FF19-4171-A2AF-5AFAF5ACB27D}">
      <dsp:nvSpPr>
        <dsp:cNvPr id="0" name=""/>
        <dsp:cNvSpPr/>
      </dsp:nvSpPr>
      <dsp:spPr>
        <a:xfrm>
          <a:off x="3378423" y="3236773"/>
          <a:ext cx="3113282" cy="155664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È compito del </a:t>
          </a:r>
          <a:r>
            <a:rPr lang="it-IT" sz="2200" kern="1200"/>
            <a:t>compilatore decidere quale </a:t>
          </a:r>
          <a:r>
            <a:rPr lang="it-IT" sz="2200" kern="1200" dirty="0"/>
            <a:t>usare</a:t>
          </a:r>
        </a:p>
      </dsp:txBody>
      <dsp:txXfrm>
        <a:off x="3454412" y="3312762"/>
        <a:ext cx="2961304" cy="1404663"/>
      </dsp:txXfrm>
    </dsp:sp>
    <dsp:sp modelId="{825B6F0B-75FA-4C68-BA3A-F60E09FC5EF6}">
      <dsp:nvSpPr>
        <dsp:cNvPr id="0" name=""/>
        <dsp:cNvSpPr/>
      </dsp:nvSpPr>
      <dsp:spPr>
        <a:xfrm>
          <a:off x="1168" y="3236773"/>
          <a:ext cx="3113282" cy="15566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Risparmio di codice immenso</a:t>
          </a:r>
        </a:p>
      </dsp:txBody>
      <dsp:txXfrm>
        <a:off x="77157" y="3312762"/>
        <a:ext cx="2961304" cy="14046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62CFF-7E15-40D7-B251-3F9004DA4CF1}">
      <dsp:nvSpPr>
        <dsp:cNvPr id="0" name=""/>
        <dsp:cNvSpPr/>
      </dsp:nvSpPr>
      <dsp:spPr>
        <a:xfrm>
          <a:off x="0" y="41519"/>
          <a:ext cx="10515600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Un oggetto acquisisce le proprietà di un altro oggetto</a:t>
          </a:r>
        </a:p>
      </dsp:txBody>
      <dsp:txXfrm>
        <a:off x="62055" y="103574"/>
        <a:ext cx="10391490" cy="1147095"/>
      </dsp:txXfrm>
    </dsp:sp>
    <dsp:sp modelId="{FAE3F4E6-5049-4C30-BCE4-D3B7EAA62FF5}">
      <dsp:nvSpPr>
        <dsp:cNvPr id="0" name=""/>
        <dsp:cNvSpPr/>
      </dsp:nvSpPr>
      <dsp:spPr>
        <a:xfrm>
          <a:off x="0" y="1404884"/>
          <a:ext cx="10515600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È lo strumento che permette di costruire nuove classi utilizzando quelle già realizzate</a:t>
          </a:r>
        </a:p>
      </dsp:txBody>
      <dsp:txXfrm>
        <a:off x="62055" y="1466939"/>
        <a:ext cx="10391490" cy="1147095"/>
      </dsp:txXfrm>
    </dsp:sp>
    <dsp:sp modelId="{EAA1BEE5-4E45-4F28-85CB-0D1347F98AE5}">
      <dsp:nvSpPr>
        <dsp:cNvPr id="0" name=""/>
        <dsp:cNvSpPr/>
      </dsp:nvSpPr>
      <dsp:spPr>
        <a:xfrm>
          <a:off x="0" y="2768249"/>
          <a:ext cx="10515600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Esempio: mela in frutta</a:t>
          </a:r>
        </a:p>
      </dsp:txBody>
      <dsp:txXfrm>
        <a:off x="62055" y="2830304"/>
        <a:ext cx="10391490" cy="1147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11A09-983F-4696-9556-9C68ABC03604}">
      <dsp:nvSpPr>
        <dsp:cNvPr id="0" name=""/>
        <dsp:cNvSpPr/>
      </dsp:nvSpPr>
      <dsp:spPr>
        <a:xfrm>
          <a:off x="788669" y="0"/>
          <a:ext cx="8938260" cy="1325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EA670-9D58-42E9-922C-F310F807BEBC}">
      <dsp:nvSpPr>
        <dsp:cNvPr id="0" name=""/>
        <dsp:cNvSpPr/>
      </dsp:nvSpPr>
      <dsp:spPr>
        <a:xfrm>
          <a:off x="3680460" y="397668"/>
          <a:ext cx="3154680" cy="53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Classi</a:t>
          </a:r>
        </a:p>
      </dsp:txBody>
      <dsp:txXfrm>
        <a:off x="3706343" y="423551"/>
        <a:ext cx="3102914" cy="4784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D1B29-EDE2-4690-87C5-8AECBB596BBD}">
      <dsp:nvSpPr>
        <dsp:cNvPr id="0" name=""/>
        <dsp:cNvSpPr/>
      </dsp:nvSpPr>
      <dsp:spPr>
        <a:xfrm>
          <a:off x="0" y="1396156"/>
          <a:ext cx="5181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Sottoclasse</a:t>
          </a:r>
        </a:p>
      </dsp:txBody>
      <dsp:txXfrm>
        <a:off x="76105" y="1472261"/>
        <a:ext cx="5029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855C1-BC11-45E0-8F0B-BF775B39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72865E-B04E-486C-9222-2F89D652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53C1FF-6E81-44C1-82FA-898AD5F8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778602-7333-490E-B4D4-EAF524B4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4B482-0E03-42A6-A6A0-09D8F50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4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39A8F-AE2F-4C87-81A2-0B38EB7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D7F229-4A71-4DA0-B093-B47A049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8A02EC-A892-419B-AC5A-A438568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F92A7-84B2-49A7-9191-B7D1BD0D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55F98-7932-4EE7-9B8E-D740163A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4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B686B5-FC29-490E-93BB-B0AAFD035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5402B1-0954-42A3-A007-684D920B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9B8FA-4008-4858-9D7F-9FBFFB1A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6A56-FC34-4D9A-B848-C329EED5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BE1B78-02E7-4810-9B3E-7558E7D8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10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328C1-7CBF-49FB-B6E1-C184D1F0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32A1F3-9D2A-43CC-98D3-267DBD8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CD0B5F-459B-484A-94D1-B9FA97E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EF1C0-998A-4C94-AA2A-B9DD4CAA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9B5A71-E8E9-4575-AA2D-BEA4A093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4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D5351-B5A3-49B7-8D92-9CF5F61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4DE346-A121-4DDA-BD90-B7BACDD0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1B092B-0B7A-44B2-80B9-BC934746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9C4B9-CFB7-4A81-96A3-97F16A16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DCEB1-2A45-47B5-A5BB-20298D9A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14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A93B65-BB25-41E9-9750-7793CC9B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E666-60A6-408F-B4ED-D0160724A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038E5B-AD20-4C1F-AB69-F85A4BF5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F7B8C9-CE3C-4A95-93AE-09C310A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F2B5EC-FCCB-455E-A4FD-160E3CB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46100A-D422-41F5-96C1-7CEFD3C1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6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1722C-C7BD-4796-9C60-45F4068A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6565FA-001D-4D20-BFDD-5D9AA311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606A8F-69FC-403D-875B-EFBCC795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456651-D42F-425C-AD00-9371652D0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A56023-9CFE-4603-8607-A1B70817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164706-141D-4192-A208-55974AD9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531E3C-B480-473D-86BE-58B0245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842AF9-6B93-45BD-80CA-2D72A9E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85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338BF-8DAB-40AD-9C84-648ACA66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8299D0-322D-4013-AB14-909D1600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B22E99-69E5-4F96-8762-30B82AC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5389B9-2837-43E8-A592-2A43A9EE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5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542427-139E-43FE-847F-0E97CE22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80EDDD-D0D6-4F24-A62F-16A98934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7C56BB-B6C4-4EB4-AA5D-FCA46F7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5EF26-62FC-408D-BE29-16A5C702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5865E9-762E-41FE-8EE4-7A757411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EA7D57-0375-4B31-9875-8D084D88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4FD6-632F-4865-9D41-D601440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16879E-DFEF-40FA-978E-7B111831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A0F407-F5E9-46BE-AB2E-D8D3913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69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97E81-8C83-4E10-980E-9172C704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5346D6-C56E-4B61-A979-23276FEC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1EBBD4-17CA-491C-AE88-14AC69A6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7DD46F-D7F8-4886-91E3-0BC565B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99F848-1592-408C-84AF-5E6745A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91452D-EB67-4F09-8886-EA928A8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7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182791-6B36-4AC6-BA03-48B074CB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56FBDA-EBF7-4A6F-AFEC-89725A57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3DF0B-8867-483F-824C-753E7D1D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E10C-3C15-4B88-9A7A-81AD9475A3F3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42CBF-051E-498D-AE82-2AEF4C650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FEF0A7-BAFA-45E5-B4E8-2EFE23D0F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1D35-96C3-4998-A670-A2A533601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9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2B86E5-37FC-4280-AAA0-1181334C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Classi e oggetti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8A4A5E-6F6B-461D-9826-DD168FEC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it-IT" sz="2000">
              <a:solidFill>
                <a:srgbClr val="FBA410"/>
              </a:solidFill>
            </a:endParaRPr>
          </a:p>
        </p:txBody>
      </p:sp>
      <p:pic>
        <p:nvPicPr>
          <p:cNvPr id="1026" name="Picture 2" descr="Risultati immagini per object">
            <a:extLst>
              <a:ext uri="{FF2B5EF4-FFF2-40B4-BE49-F238E27FC236}">
                <a16:creationId xmlns:a16="http://schemas.microsoft.com/office/drawing/2014/main" id="{EEA37651-F739-4BAA-BB77-83DB36AB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86" y="307731"/>
            <a:ext cx="666272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2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isultati immagini per ereditarietÃ ">
            <a:extLst>
              <a:ext uri="{FF2B5EF4-FFF2-40B4-BE49-F238E27FC236}">
                <a16:creationId xmlns:a16="http://schemas.microsoft.com/office/drawing/2014/main" id="{7D370169-7FEE-4095-BFBE-0BBC1FD54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81" y="1641398"/>
            <a:ext cx="5462546" cy="36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07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22F78B96-D7FE-4138-9ECF-95C1F868872B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DE1D5AE-F7A7-49D8-9D87-8F22EFB8EA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366617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49C43DF-8F76-4BD3-A153-2701228649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478790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1565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isultati immagini per ereditarietÃ ">
            <a:extLst>
              <a:ext uri="{FF2B5EF4-FFF2-40B4-BE49-F238E27FC236}">
                <a16:creationId xmlns:a16="http://schemas.microsoft.com/office/drawing/2014/main" id="{23018665-BA47-4C2D-A1F5-3D9EA0B7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384301"/>
            <a:ext cx="10905066" cy="40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12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4C04E3C-0F9F-4DF0-894B-B35DF36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Due modalità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8E8535C-A613-4AD1-9BEE-400E9D4C2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Estensione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AA5510E4-512C-4BF7-AA46-476595E6F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885330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0F811FC0-F7B4-4B80-8A08-0873642B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Ridefinizione</a:t>
            </a:r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A204D6CB-0BE8-4977-84F4-8D4560BE30C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8100899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805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A7643587-3CA3-4646-B950-DAAB445B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/>
              <a:t>Classe</a:t>
            </a:r>
          </a:p>
        </p:txBody>
      </p:sp>
      <p:pic>
        <p:nvPicPr>
          <p:cNvPr id="6146" name="Picture 2" descr="Risultati immagini per classe programming">
            <a:extLst>
              <a:ext uri="{FF2B5EF4-FFF2-40B4-BE49-F238E27FC236}">
                <a16:creationId xmlns:a16="http://schemas.microsoft.com/office/drawing/2014/main" id="{2094A597-71E9-42E8-824F-17294E6D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456796"/>
            <a:ext cx="4935970" cy="34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C62F2871-39D4-4E28-BB24-FA04B3302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082369"/>
              </p:ext>
            </p:extLst>
          </p:nvPr>
        </p:nvGraphicFramePr>
        <p:xfrm>
          <a:off x="838200" y="2191807"/>
          <a:ext cx="4936067" cy="398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491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53432C-44BC-44A9-B372-C122DB61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Esempio codice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70A8155-CB27-4E6C-B7AD-400F237F0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20117"/>
              </p:ext>
            </p:extLst>
          </p:nvPr>
        </p:nvGraphicFramePr>
        <p:xfrm>
          <a:off x="643468" y="2638044"/>
          <a:ext cx="3363974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Segnaposto contenuto 3">
            <a:extLst>
              <a:ext uri="{FF2B5EF4-FFF2-40B4-BE49-F238E27FC236}">
                <a16:creationId xmlns:a16="http://schemas.microsoft.com/office/drawing/2014/main" id="{8A9B34F8-CA26-4321-801E-0235C1633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969" y="643467"/>
            <a:ext cx="389435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6AD0B7-F8DC-4085-8EAA-6D0D4A86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 delle classi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A27E9A6-75E3-4F6D-B564-06CF1EF1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890" y="961812"/>
            <a:ext cx="503161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83DFBB-3D3F-47D7-8E3A-25D78869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dirty="0"/>
              <a:t>Costruttore</a:t>
            </a:r>
          </a:p>
        </p:txBody>
      </p:sp>
      <p:sp>
        <p:nvSpPr>
          <p:cNvPr id="7172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Risultati immagini per constructor">
            <a:extLst>
              <a:ext uri="{FF2B5EF4-FFF2-40B4-BE49-F238E27FC236}">
                <a16:creationId xmlns:a16="http://schemas.microsoft.com/office/drawing/2014/main" id="{E711BCB8-F1A0-4BE1-BD58-0CFB99A29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r="135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D0EAF45-9B46-4C73-939B-232C9F4AF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075240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77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41C737-61A2-4716-ABB2-CCC4080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 - Rettangolo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236B59D-66A5-4815-A885-723CAA91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058" y="492573"/>
            <a:ext cx="571907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1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i immagini per overloading">
            <a:extLst>
              <a:ext uri="{FF2B5EF4-FFF2-40B4-BE49-F238E27FC236}">
                <a16:creationId xmlns:a16="http://schemas.microsoft.com/office/drawing/2014/main" id="{06329B93-B33D-49D6-BD24-51680265B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" b="122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27F3A01-7350-4ADD-9307-56F47A04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Overloading</a:t>
            </a:r>
            <a:endParaRPr lang="it-IT" dirty="0">
              <a:solidFill>
                <a:srgbClr val="FFFFFF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C7733DF-B803-446E-A19D-8B115F74E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073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91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E67801-9B17-431E-B181-392CC3F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A7197-ABA7-4BE3-BB52-D14C1F09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rgbClr val="000000"/>
                </a:solidFill>
              </a:rPr>
              <a:t>Risolvere un problema individuando gli oggetti e le loro interazioni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rgbClr val="000000"/>
                </a:solidFill>
              </a:rPr>
              <a:t>Definire una classe attraverso i suoi dati e i suoi metodi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rgbClr val="000000"/>
                </a:solidFill>
              </a:rPr>
              <a:t>Realizzare classi flessibili attraverso il polimorfismo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rgbClr val="000000"/>
                </a:solidFill>
              </a:rPr>
              <a:t>Strutturare gerarchie di classi sfruttando l'ereditarietà</a:t>
            </a:r>
          </a:p>
        </p:txBody>
      </p:sp>
    </p:spTree>
    <p:extLst>
      <p:ext uri="{BB962C8B-B14F-4D97-AF65-F5344CB8AC3E}">
        <p14:creationId xmlns:p14="http://schemas.microsoft.com/office/powerpoint/2010/main" val="271656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A30C1C32-3664-4906-AE6E-68D36747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403" y="643467"/>
            <a:ext cx="36211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F3B4B-F4EF-45ED-BE28-E7E89D25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Polimorfismo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0FF8241-6ECC-4EA7-87A9-F4FAA468B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84714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96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00EE38-727C-4237-8637-83CD3875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Ereditarietà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01AE5D9-D79B-43FE-B995-B53160A8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5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16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Risultati immagini per ereditarietÃ ">
            <a:extLst>
              <a:ext uri="{FF2B5EF4-FFF2-40B4-BE49-F238E27FC236}">
                <a16:creationId xmlns:a16="http://schemas.microsoft.com/office/drawing/2014/main" id="{4E87F60C-943F-4140-8F75-3170F4B9D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81" y="1641398"/>
            <a:ext cx="5462546" cy="36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03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417DF72-6557-4259-871E-55AA1DE9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Ereditarietà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C8CCC42-D859-4438-ADD9-6C202D9AA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76391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59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6843CC-FC0B-4BBC-B610-FEC97FA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Ereditarietà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F6CCBF7-E2C1-43DB-A64A-C283D8C3C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149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49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99DAE-D253-4406-8074-1B70F2F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it-IT" sz="3600">
                <a:solidFill>
                  <a:srgbClr val="262626"/>
                </a:solidFill>
              </a:rPr>
              <a:t>Sintassi ereditarietà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AD3285AE-2243-4D03-8CEA-861DFC34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58130"/>
            <a:ext cx="9232900" cy="15737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F193A-F308-443D-BB8C-8C03122B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92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isultati immagini per that's all">
            <a:extLst>
              <a:ext uri="{FF2B5EF4-FFF2-40B4-BE49-F238E27FC236}">
                <a16:creationId xmlns:a16="http://schemas.microsoft.com/office/drawing/2014/main" id="{A852244E-D97E-42A7-A4CF-AE767885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80" y="643467"/>
            <a:ext cx="728243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38D83-9FBA-4B12-A275-401D2DF0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/>
              <a:t>Linguaggio orientato agli oggetti</a:t>
            </a:r>
            <a:endParaRPr lang="it-IT" dirty="0"/>
          </a:p>
        </p:txBody>
      </p:sp>
      <p:pic>
        <p:nvPicPr>
          <p:cNvPr id="2050" name="Picture 2" descr="Risultati immagini per object oriented">
            <a:extLst>
              <a:ext uri="{FF2B5EF4-FFF2-40B4-BE49-F238E27FC236}">
                <a16:creationId xmlns:a16="http://schemas.microsoft.com/office/drawing/2014/main" id="{68E70F4A-48F9-4F8B-87E7-186BD996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4922"/>
            <a:ext cx="3425957" cy="26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0250CAB-B7FC-453E-B135-A8614EF6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29158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3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A074A-2731-4072-85EC-F0F6848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dirty="0" err="1"/>
              <a:t>Incapsulazione</a:t>
            </a:r>
            <a:endParaRPr lang="it-IT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Risultati immagini per encapsulation in c++">
            <a:extLst>
              <a:ext uri="{FF2B5EF4-FFF2-40B4-BE49-F238E27FC236}">
                <a16:creationId xmlns:a16="http://schemas.microsoft.com/office/drawing/2014/main" id="{691D8104-CA2C-4848-BC11-58E29077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7" y="1275801"/>
            <a:ext cx="3796790" cy="25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B5609BA-90CB-42B0-8C88-EE68658F8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106910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579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B81E03-3836-4F20-BDA6-0DE256D1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8000" dirty="0" err="1"/>
              <a:t>Incapsulazione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D76522E-D6AD-4C5E-BB4B-FDA7D69AD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14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2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BCFA7B-C409-4C42-94C1-8D27515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Esempio - Rettangolo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0CD816C-366D-4F08-819B-22F43EC62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5648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53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A80AD-F3E3-46AE-BF72-DA481B3C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 dirty="0"/>
              <a:t>Polimorfismo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E0F66AF-02B7-4BF4-8E58-7C9704AEA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6326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3D2C57-674E-4B93-81D7-A439AC67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Polimorfismo - Array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C69F71-97AF-4B79-86F0-0CE1DC96B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783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2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DD129-71CC-4C52-B76D-A9B268A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/>
              <a:t>Ereditarietà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5C1C8B1-50F0-479E-9C68-15F5507CB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5227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219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351</Words>
  <Application>Microsoft Office PowerPoint</Application>
  <PresentationFormat>Widescreen</PresentationFormat>
  <Paragraphs>63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Wingdings</vt:lpstr>
      <vt:lpstr>Tema di Office</vt:lpstr>
      <vt:lpstr>Classi e oggetti</vt:lpstr>
      <vt:lpstr>Obiettivi</vt:lpstr>
      <vt:lpstr>Linguaggio orientato agli oggetti</vt:lpstr>
      <vt:lpstr>Incapsulazione</vt:lpstr>
      <vt:lpstr>Incapsulazione</vt:lpstr>
      <vt:lpstr>Esempio - Rettangolo</vt:lpstr>
      <vt:lpstr>Polimorfismo</vt:lpstr>
      <vt:lpstr>Polimorfismo - Array</vt:lpstr>
      <vt:lpstr>Ereditarietà</vt:lpstr>
      <vt:lpstr>Presentazione standard di PowerPoint</vt:lpstr>
      <vt:lpstr>Presentazione standard di PowerPoint</vt:lpstr>
      <vt:lpstr>Presentazione standard di PowerPoint</vt:lpstr>
      <vt:lpstr>Due modalità</vt:lpstr>
      <vt:lpstr>Classe</vt:lpstr>
      <vt:lpstr>Esempio codice</vt:lpstr>
      <vt:lpstr>Uso delle classi</vt:lpstr>
      <vt:lpstr>Costruttore</vt:lpstr>
      <vt:lpstr>Esempio - Rettangolo</vt:lpstr>
      <vt:lpstr>Overloading</vt:lpstr>
      <vt:lpstr>Presentazione standard di PowerPoint</vt:lpstr>
      <vt:lpstr>Polimorfismo</vt:lpstr>
      <vt:lpstr>Ereditarietà</vt:lpstr>
      <vt:lpstr>Presentazione standard di PowerPoint</vt:lpstr>
      <vt:lpstr>Ereditarietà</vt:lpstr>
      <vt:lpstr>Ereditarietà</vt:lpstr>
      <vt:lpstr>Sintassi ereditarietà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 e oggetti</dc:title>
  <dc:creator>Alessandro Fuser</dc:creator>
  <cp:lastModifiedBy>Alessandro Fuser</cp:lastModifiedBy>
  <cp:revision>7</cp:revision>
  <dcterms:created xsi:type="dcterms:W3CDTF">2018-12-28T10:31:56Z</dcterms:created>
  <dcterms:modified xsi:type="dcterms:W3CDTF">2018-12-28T19:19:31Z</dcterms:modified>
</cp:coreProperties>
</file>