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47"/>
  </p:notesMasterIdLst>
  <p:sldIdLst>
    <p:sldId id="256" r:id="rId2"/>
    <p:sldId id="257" r:id="rId3"/>
    <p:sldId id="264" r:id="rId4"/>
    <p:sldId id="267" r:id="rId5"/>
    <p:sldId id="268" r:id="rId6"/>
    <p:sldId id="269" r:id="rId7"/>
    <p:sldId id="270" r:id="rId8"/>
    <p:sldId id="259" r:id="rId9"/>
    <p:sldId id="258" r:id="rId10"/>
    <p:sldId id="344" r:id="rId11"/>
    <p:sldId id="261" r:id="rId12"/>
    <p:sldId id="262" r:id="rId13"/>
    <p:sldId id="263" r:id="rId14"/>
    <p:sldId id="260" r:id="rId15"/>
    <p:sldId id="311" r:id="rId16"/>
    <p:sldId id="273" r:id="rId17"/>
    <p:sldId id="274" r:id="rId18"/>
    <p:sldId id="275" r:id="rId19"/>
    <p:sldId id="277" r:id="rId20"/>
    <p:sldId id="278" r:id="rId21"/>
    <p:sldId id="271" r:id="rId22"/>
    <p:sldId id="272" r:id="rId23"/>
    <p:sldId id="276" r:id="rId24"/>
    <p:sldId id="279" r:id="rId25"/>
    <p:sldId id="280" r:id="rId26"/>
    <p:sldId id="281" r:id="rId27"/>
    <p:sldId id="282" r:id="rId28"/>
    <p:sldId id="284" r:id="rId29"/>
    <p:sldId id="283" r:id="rId30"/>
    <p:sldId id="286" r:id="rId31"/>
    <p:sldId id="285" r:id="rId32"/>
    <p:sldId id="287" r:id="rId33"/>
    <p:sldId id="288" r:id="rId34"/>
    <p:sldId id="289" r:id="rId35"/>
    <p:sldId id="313" r:id="rId36"/>
    <p:sldId id="314" r:id="rId37"/>
    <p:sldId id="291" r:id="rId38"/>
    <p:sldId id="310" r:id="rId39"/>
    <p:sldId id="292" r:id="rId40"/>
    <p:sldId id="293" r:id="rId41"/>
    <p:sldId id="303" r:id="rId42"/>
    <p:sldId id="304" r:id="rId43"/>
    <p:sldId id="307" r:id="rId44"/>
    <p:sldId id="305" r:id="rId45"/>
    <p:sldId id="30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11FFB20-F08E-425A-9664-FF9FCAD099CC}">
          <p14:sldIdLst>
            <p14:sldId id="256"/>
            <p14:sldId id="257"/>
            <p14:sldId id="264"/>
            <p14:sldId id="267"/>
            <p14:sldId id="268"/>
            <p14:sldId id="269"/>
            <p14:sldId id="270"/>
            <p14:sldId id="259"/>
            <p14:sldId id="258"/>
            <p14:sldId id="344"/>
            <p14:sldId id="261"/>
            <p14:sldId id="262"/>
            <p14:sldId id="263"/>
            <p14:sldId id="260"/>
            <p14:sldId id="311"/>
            <p14:sldId id="273"/>
            <p14:sldId id="274"/>
            <p14:sldId id="275"/>
            <p14:sldId id="277"/>
            <p14:sldId id="278"/>
            <p14:sldId id="271"/>
            <p14:sldId id="272"/>
            <p14:sldId id="276"/>
            <p14:sldId id="279"/>
            <p14:sldId id="280"/>
            <p14:sldId id="281"/>
            <p14:sldId id="282"/>
            <p14:sldId id="284"/>
            <p14:sldId id="283"/>
            <p14:sldId id="286"/>
            <p14:sldId id="285"/>
            <p14:sldId id="287"/>
            <p14:sldId id="288"/>
            <p14:sldId id="289"/>
            <p14:sldId id="313"/>
            <p14:sldId id="314"/>
            <p14:sldId id="291"/>
            <p14:sldId id="310"/>
            <p14:sldId id="292"/>
            <p14:sldId id="293"/>
            <p14:sldId id="303"/>
            <p14:sldId id="304"/>
            <p14:sldId id="307"/>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3" autoAdjust="0"/>
  </p:normalViewPr>
  <p:slideViewPr>
    <p:cSldViewPr snapToGrid="0">
      <p:cViewPr varScale="1">
        <p:scale>
          <a:sx n="104" d="100"/>
          <a:sy n="104" d="100"/>
        </p:scale>
        <p:origin x="870" y="102"/>
      </p:cViewPr>
      <p:guideLst/>
    </p:cSldViewPr>
  </p:slideViewPr>
  <p:outlineViewPr>
    <p:cViewPr>
      <p:scale>
        <a:sx n="33" d="100"/>
        <a:sy n="33" d="100"/>
      </p:scale>
      <p:origin x="0" y="-101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26CB5-98BF-481A-A057-E9F35FEE73A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C9BFAF2B-699A-4C9A-B89A-012EF5E77305}">
      <dgm:prSet/>
      <dgm:spPr/>
      <dgm:t>
        <a:bodyPr/>
        <a:lstStyle/>
        <a:p>
          <a:r>
            <a:rPr lang="it-IT"/>
            <a:t>Sviluppo di applicativi software</a:t>
          </a:r>
        </a:p>
      </dgm:t>
    </dgm:pt>
    <dgm:pt modelId="{D5088977-2D67-4841-B314-96FCCE7E8A7A}" type="parTrans" cxnId="{D530E4FD-CB6F-4D6C-8EB5-B990721B76C7}">
      <dgm:prSet/>
      <dgm:spPr/>
      <dgm:t>
        <a:bodyPr/>
        <a:lstStyle/>
        <a:p>
          <a:endParaRPr lang="it-IT"/>
        </a:p>
      </dgm:t>
    </dgm:pt>
    <dgm:pt modelId="{04F81003-CF1B-4B10-8E97-3EC317FEEE27}" type="sibTrans" cxnId="{D530E4FD-CB6F-4D6C-8EB5-B990721B76C7}">
      <dgm:prSet/>
      <dgm:spPr/>
      <dgm:t>
        <a:bodyPr/>
        <a:lstStyle/>
        <a:p>
          <a:endParaRPr lang="it-IT"/>
        </a:p>
      </dgm:t>
    </dgm:pt>
    <dgm:pt modelId="{18AF43D6-C7F5-4363-BC7E-8719382489DA}">
      <dgm:prSet/>
      <dgm:spPr/>
      <dgm:t>
        <a:bodyPr/>
        <a:lstStyle/>
        <a:p>
          <a:r>
            <a:rPr lang="it-IT"/>
            <a:t>Sviluppo di driver per dispositivi informatici</a:t>
          </a:r>
        </a:p>
      </dgm:t>
    </dgm:pt>
    <dgm:pt modelId="{E5A1BE3D-2670-4099-9C75-A6BA39C2BC7C}" type="parTrans" cxnId="{FA6BBBAC-18BE-4531-BE24-2A2F478DC484}">
      <dgm:prSet/>
      <dgm:spPr/>
      <dgm:t>
        <a:bodyPr/>
        <a:lstStyle/>
        <a:p>
          <a:endParaRPr lang="it-IT"/>
        </a:p>
      </dgm:t>
    </dgm:pt>
    <dgm:pt modelId="{B8950077-A98B-4E4A-A46D-9EEE054F80A4}" type="sibTrans" cxnId="{FA6BBBAC-18BE-4531-BE24-2A2F478DC484}">
      <dgm:prSet/>
      <dgm:spPr/>
      <dgm:t>
        <a:bodyPr/>
        <a:lstStyle/>
        <a:p>
          <a:endParaRPr lang="it-IT"/>
        </a:p>
      </dgm:t>
    </dgm:pt>
    <dgm:pt modelId="{0D1143B1-25A9-4D84-ADAB-5613165A03D7}">
      <dgm:prSet/>
      <dgm:spPr/>
      <dgm:t>
        <a:bodyPr/>
        <a:lstStyle/>
        <a:p>
          <a:r>
            <a:rPr lang="it-IT"/>
            <a:t>Creazione di video games (es. Unity)</a:t>
          </a:r>
        </a:p>
      </dgm:t>
    </dgm:pt>
    <dgm:pt modelId="{487A0F95-4CB4-415A-A00F-72ACC0A3F7B7}" type="parTrans" cxnId="{532FD4CD-B85A-4C22-A5D6-557C24166502}">
      <dgm:prSet/>
      <dgm:spPr/>
      <dgm:t>
        <a:bodyPr/>
        <a:lstStyle/>
        <a:p>
          <a:endParaRPr lang="it-IT"/>
        </a:p>
      </dgm:t>
    </dgm:pt>
    <dgm:pt modelId="{363F0C7B-F309-4C3A-A169-A98CE0EE93AE}" type="sibTrans" cxnId="{532FD4CD-B85A-4C22-A5D6-557C24166502}">
      <dgm:prSet/>
      <dgm:spPr/>
      <dgm:t>
        <a:bodyPr/>
        <a:lstStyle/>
        <a:p>
          <a:endParaRPr lang="it-IT"/>
        </a:p>
      </dgm:t>
    </dgm:pt>
    <dgm:pt modelId="{B7B7B617-3227-4003-B8FB-D007884CA1DF}" type="pres">
      <dgm:prSet presAssocID="{C6326CB5-98BF-481A-A057-E9F35FEE73AE}" presName="vert0" presStyleCnt="0">
        <dgm:presLayoutVars>
          <dgm:dir/>
          <dgm:animOne val="branch"/>
          <dgm:animLvl val="lvl"/>
        </dgm:presLayoutVars>
      </dgm:prSet>
      <dgm:spPr/>
    </dgm:pt>
    <dgm:pt modelId="{22EA1ADD-2AF7-4798-A70F-1B5B72677BF4}" type="pres">
      <dgm:prSet presAssocID="{C9BFAF2B-699A-4C9A-B89A-012EF5E77305}" presName="thickLine" presStyleLbl="alignNode1" presStyleIdx="0" presStyleCnt="3"/>
      <dgm:spPr/>
    </dgm:pt>
    <dgm:pt modelId="{6DA312CB-461B-490A-B1D9-4D1373308678}" type="pres">
      <dgm:prSet presAssocID="{C9BFAF2B-699A-4C9A-B89A-012EF5E77305}" presName="horz1" presStyleCnt="0"/>
      <dgm:spPr/>
    </dgm:pt>
    <dgm:pt modelId="{EFF3FBDD-14C8-43E0-A275-64EFA1FC420B}" type="pres">
      <dgm:prSet presAssocID="{C9BFAF2B-699A-4C9A-B89A-012EF5E77305}" presName="tx1" presStyleLbl="revTx" presStyleIdx="0" presStyleCnt="3"/>
      <dgm:spPr/>
    </dgm:pt>
    <dgm:pt modelId="{569CCFBA-8350-4413-A924-5CAD50ADC972}" type="pres">
      <dgm:prSet presAssocID="{C9BFAF2B-699A-4C9A-B89A-012EF5E77305}" presName="vert1" presStyleCnt="0"/>
      <dgm:spPr/>
    </dgm:pt>
    <dgm:pt modelId="{20AB8D68-09D1-48A2-AED8-B302C18848EA}" type="pres">
      <dgm:prSet presAssocID="{18AF43D6-C7F5-4363-BC7E-8719382489DA}" presName="thickLine" presStyleLbl="alignNode1" presStyleIdx="1" presStyleCnt="3"/>
      <dgm:spPr/>
    </dgm:pt>
    <dgm:pt modelId="{9A460328-FDA2-4106-9511-BD92B0BED5B4}" type="pres">
      <dgm:prSet presAssocID="{18AF43D6-C7F5-4363-BC7E-8719382489DA}" presName="horz1" presStyleCnt="0"/>
      <dgm:spPr/>
    </dgm:pt>
    <dgm:pt modelId="{6638D1A1-9421-440B-AB83-59BDB205CE8B}" type="pres">
      <dgm:prSet presAssocID="{18AF43D6-C7F5-4363-BC7E-8719382489DA}" presName="tx1" presStyleLbl="revTx" presStyleIdx="1" presStyleCnt="3"/>
      <dgm:spPr/>
    </dgm:pt>
    <dgm:pt modelId="{D8FA2438-74B9-4902-BA28-E06138753BC2}" type="pres">
      <dgm:prSet presAssocID="{18AF43D6-C7F5-4363-BC7E-8719382489DA}" presName="vert1" presStyleCnt="0"/>
      <dgm:spPr/>
    </dgm:pt>
    <dgm:pt modelId="{4BB2D747-F771-4F7F-8F80-3CC6FA049BC1}" type="pres">
      <dgm:prSet presAssocID="{0D1143B1-25A9-4D84-ADAB-5613165A03D7}" presName="thickLine" presStyleLbl="alignNode1" presStyleIdx="2" presStyleCnt="3"/>
      <dgm:spPr/>
    </dgm:pt>
    <dgm:pt modelId="{B99880B3-EA40-4429-81FA-8E291198BC20}" type="pres">
      <dgm:prSet presAssocID="{0D1143B1-25A9-4D84-ADAB-5613165A03D7}" presName="horz1" presStyleCnt="0"/>
      <dgm:spPr/>
    </dgm:pt>
    <dgm:pt modelId="{1B275309-0971-486E-A93A-EC261D25FFCD}" type="pres">
      <dgm:prSet presAssocID="{0D1143B1-25A9-4D84-ADAB-5613165A03D7}" presName="tx1" presStyleLbl="revTx" presStyleIdx="2" presStyleCnt="3"/>
      <dgm:spPr/>
    </dgm:pt>
    <dgm:pt modelId="{85E0F49B-2188-4862-9C6C-85B5F17C85C7}" type="pres">
      <dgm:prSet presAssocID="{0D1143B1-25A9-4D84-ADAB-5613165A03D7}" presName="vert1" presStyleCnt="0"/>
      <dgm:spPr/>
    </dgm:pt>
  </dgm:ptLst>
  <dgm:cxnLst>
    <dgm:cxn modelId="{FFC1EA42-E7CF-4C55-97C3-736E637EEE07}" type="presOf" srcId="{C9BFAF2B-699A-4C9A-B89A-012EF5E77305}" destId="{EFF3FBDD-14C8-43E0-A275-64EFA1FC420B}" srcOrd="0" destOrd="0" presId="urn:microsoft.com/office/officeart/2008/layout/LinedList"/>
    <dgm:cxn modelId="{94D5BD49-39B5-4267-A3B6-2A140BDB938C}" type="presOf" srcId="{18AF43D6-C7F5-4363-BC7E-8719382489DA}" destId="{6638D1A1-9421-440B-AB83-59BDB205CE8B}" srcOrd="0" destOrd="0" presId="urn:microsoft.com/office/officeart/2008/layout/LinedList"/>
    <dgm:cxn modelId="{FA6BBBAC-18BE-4531-BE24-2A2F478DC484}" srcId="{C6326CB5-98BF-481A-A057-E9F35FEE73AE}" destId="{18AF43D6-C7F5-4363-BC7E-8719382489DA}" srcOrd="1" destOrd="0" parTransId="{E5A1BE3D-2670-4099-9C75-A6BA39C2BC7C}" sibTransId="{B8950077-A98B-4E4A-A46D-9EEE054F80A4}"/>
    <dgm:cxn modelId="{532FD4CD-B85A-4C22-A5D6-557C24166502}" srcId="{C6326CB5-98BF-481A-A057-E9F35FEE73AE}" destId="{0D1143B1-25A9-4D84-ADAB-5613165A03D7}" srcOrd="2" destOrd="0" parTransId="{487A0F95-4CB4-415A-A00F-72ACC0A3F7B7}" sibTransId="{363F0C7B-F309-4C3A-A169-A98CE0EE93AE}"/>
    <dgm:cxn modelId="{80F497EC-870C-495E-B9C6-EA6EC1F8EBE8}" type="presOf" srcId="{C6326CB5-98BF-481A-A057-E9F35FEE73AE}" destId="{B7B7B617-3227-4003-B8FB-D007884CA1DF}" srcOrd="0" destOrd="0" presId="urn:microsoft.com/office/officeart/2008/layout/LinedList"/>
    <dgm:cxn modelId="{D530E4FD-CB6F-4D6C-8EB5-B990721B76C7}" srcId="{C6326CB5-98BF-481A-A057-E9F35FEE73AE}" destId="{C9BFAF2B-699A-4C9A-B89A-012EF5E77305}" srcOrd="0" destOrd="0" parTransId="{D5088977-2D67-4841-B314-96FCCE7E8A7A}" sibTransId="{04F81003-CF1B-4B10-8E97-3EC317FEEE27}"/>
    <dgm:cxn modelId="{ED7D5BFF-02C9-4C62-9A72-FE315AED95FC}" type="presOf" srcId="{0D1143B1-25A9-4D84-ADAB-5613165A03D7}" destId="{1B275309-0971-486E-A93A-EC261D25FFCD}" srcOrd="0" destOrd="0" presId="urn:microsoft.com/office/officeart/2008/layout/LinedList"/>
    <dgm:cxn modelId="{E4F9679A-24A0-4F98-8E52-F8C695F36787}" type="presParOf" srcId="{B7B7B617-3227-4003-B8FB-D007884CA1DF}" destId="{22EA1ADD-2AF7-4798-A70F-1B5B72677BF4}" srcOrd="0" destOrd="0" presId="urn:microsoft.com/office/officeart/2008/layout/LinedList"/>
    <dgm:cxn modelId="{5EE59EBA-D8B4-4101-BB6C-A1AF57A39B72}" type="presParOf" srcId="{B7B7B617-3227-4003-B8FB-D007884CA1DF}" destId="{6DA312CB-461B-490A-B1D9-4D1373308678}" srcOrd="1" destOrd="0" presId="urn:microsoft.com/office/officeart/2008/layout/LinedList"/>
    <dgm:cxn modelId="{BB7D2A03-C7B5-4868-A559-9F4ED1A1A248}" type="presParOf" srcId="{6DA312CB-461B-490A-B1D9-4D1373308678}" destId="{EFF3FBDD-14C8-43E0-A275-64EFA1FC420B}" srcOrd="0" destOrd="0" presId="urn:microsoft.com/office/officeart/2008/layout/LinedList"/>
    <dgm:cxn modelId="{E1AFEEE8-D44A-4B59-93D5-530C29EEF233}" type="presParOf" srcId="{6DA312CB-461B-490A-B1D9-4D1373308678}" destId="{569CCFBA-8350-4413-A924-5CAD50ADC972}" srcOrd="1" destOrd="0" presId="urn:microsoft.com/office/officeart/2008/layout/LinedList"/>
    <dgm:cxn modelId="{D19D5AA5-9FB2-4FA7-A986-48CB094923FA}" type="presParOf" srcId="{B7B7B617-3227-4003-B8FB-D007884CA1DF}" destId="{20AB8D68-09D1-48A2-AED8-B302C18848EA}" srcOrd="2" destOrd="0" presId="urn:microsoft.com/office/officeart/2008/layout/LinedList"/>
    <dgm:cxn modelId="{27769095-72E1-4EAC-89CA-28A48250C6BC}" type="presParOf" srcId="{B7B7B617-3227-4003-B8FB-D007884CA1DF}" destId="{9A460328-FDA2-4106-9511-BD92B0BED5B4}" srcOrd="3" destOrd="0" presId="urn:microsoft.com/office/officeart/2008/layout/LinedList"/>
    <dgm:cxn modelId="{E648080B-DE2E-45D4-8184-FBB955852A95}" type="presParOf" srcId="{9A460328-FDA2-4106-9511-BD92B0BED5B4}" destId="{6638D1A1-9421-440B-AB83-59BDB205CE8B}" srcOrd="0" destOrd="0" presId="urn:microsoft.com/office/officeart/2008/layout/LinedList"/>
    <dgm:cxn modelId="{CD648476-B94C-4706-BE4D-48C1C67258B8}" type="presParOf" srcId="{9A460328-FDA2-4106-9511-BD92B0BED5B4}" destId="{D8FA2438-74B9-4902-BA28-E06138753BC2}" srcOrd="1" destOrd="0" presId="urn:microsoft.com/office/officeart/2008/layout/LinedList"/>
    <dgm:cxn modelId="{30013D3B-0D26-48FA-8D7B-854A6AAB83BA}" type="presParOf" srcId="{B7B7B617-3227-4003-B8FB-D007884CA1DF}" destId="{4BB2D747-F771-4F7F-8F80-3CC6FA049BC1}" srcOrd="4" destOrd="0" presId="urn:microsoft.com/office/officeart/2008/layout/LinedList"/>
    <dgm:cxn modelId="{7AF88F3D-71BF-471E-AEC1-7D4C0129F81E}" type="presParOf" srcId="{B7B7B617-3227-4003-B8FB-D007884CA1DF}" destId="{B99880B3-EA40-4429-81FA-8E291198BC20}" srcOrd="5" destOrd="0" presId="urn:microsoft.com/office/officeart/2008/layout/LinedList"/>
    <dgm:cxn modelId="{C8F2AD95-3ED7-4540-A9B4-4FC040E10604}" type="presParOf" srcId="{B99880B3-EA40-4429-81FA-8E291198BC20}" destId="{1B275309-0971-486E-A93A-EC261D25FFCD}" srcOrd="0" destOrd="0" presId="urn:microsoft.com/office/officeart/2008/layout/LinedList"/>
    <dgm:cxn modelId="{EA574908-788D-485B-BB9E-2B6806C00191}" type="presParOf" srcId="{B99880B3-EA40-4429-81FA-8E291198BC20}" destId="{85E0F49B-2188-4862-9C6C-85B5F17C85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4EF430-0BE3-4100-9D88-FCC6FD6CBC9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83CE994-C205-49F8-BE89-856986FBBB14}">
      <dgm:prSet/>
      <dgm:spPr/>
      <dgm:t>
        <a:bodyPr/>
        <a:lstStyle/>
        <a:p>
          <a:r>
            <a:rPr lang="it-IT"/>
            <a:t>Le istruzioni della funzione sono racchiuse tra le parentesi graffe</a:t>
          </a:r>
        </a:p>
      </dgm:t>
    </dgm:pt>
    <dgm:pt modelId="{761712D5-C88C-4534-BC22-0106F16FCE62}" type="parTrans" cxnId="{5B363BDD-E4AC-4F50-B5BA-6475252D9AEC}">
      <dgm:prSet/>
      <dgm:spPr/>
      <dgm:t>
        <a:bodyPr/>
        <a:lstStyle/>
        <a:p>
          <a:endParaRPr lang="it-IT"/>
        </a:p>
      </dgm:t>
    </dgm:pt>
    <dgm:pt modelId="{70703629-C8B0-4A35-8EEF-0F7D98A03690}" type="sibTrans" cxnId="{5B363BDD-E4AC-4F50-B5BA-6475252D9AEC}">
      <dgm:prSet/>
      <dgm:spPr/>
      <dgm:t>
        <a:bodyPr/>
        <a:lstStyle/>
        <a:p>
          <a:endParaRPr lang="it-IT"/>
        </a:p>
      </dgm:t>
    </dgm:pt>
    <dgm:pt modelId="{79E0E5FD-AE95-4D89-AEBC-36DF5A652059}">
      <dgm:prSet/>
      <dgm:spPr/>
      <dgm:t>
        <a:bodyPr/>
        <a:lstStyle/>
        <a:p>
          <a:r>
            <a:rPr lang="it-IT"/>
            <a:t>Le istruzioni vengono eseguite in sequenza, una riga alla volta</a:t>
          </a:r>
        </a:p>
      </dgm:t>
    </dgm:pt>
    <dgm:pt modelId="{9F4D59EC-9806-4EFC-8598-CD17003577DE}" type="parTrans" cxnId="{939F5626-916E-4166-A403-02BDCF280E41}">
      <dgm:prSet/>
      <dgm:spPr/>
      <dgm:t>
        <a:bodyPr/>
        <a:lstStyle/>
        <a:p>
          <a:endParaRPr lang="it-IT"/>
        </a:p>
      </dgm:t>
    </dgm:pt>
    <dgm:pt modelId="{1BB1963A-C575-414E-AA95-70DC0606AACB}" type="sibTrans" cxnId="{939F5626-916E-4166-A403-02BDCF280E41}">
      <dgm:prSet/>
      <dgm:spPr/>
      <dgm:t>
        <a:bodyPr/>
        <a:lstStyle/>
        <a:p>
          <a:endParaRPr lang="it-IT"/>
        </a:p>
      </dgm:t>
    </dgm:pt>
    <dgm:pt modelId="{0E6FA33F-1BCC-4C8B-BE42-AD96A024E1A4}" type="pres">
      <dgm:prSet presAssocID="{604EF430-0BE3-4100-9D88-FCC6FD6CBC9D}" presName="vert0" presStyleCnt="0">
        <dgm:presLayoutVars>
          <dgm:dir/>
          <dgm:animOne val="branch"/>
          <dgm:animLvl val="lvl"/>
        </dgm:presLayoutVars>
      </dgm:prSet>
      <dgm:spPr/>
    </dgm:pt>
    <dgm:pt modelId="{CF6918DC-670D-4E6F-B6D9-E6A622F9572E}" type="pres">
      <dgm:prSet presAssocID="{883CE994-C205-49F8-BE89-856986FBBB14}" presName="thickLine" presStyleLbl="alignNode1" presStyleIdx="0" presStyleCnt="2"/>
      <dgm:spPr/>
    </dgm:pt>
    <dgm:pt modelId="{4DA29922-B3AB-492E-902C-1DC663260069}" type="pres">
      <dgm:prSet presAssocID="{883CE994-C205-49F8-BE89-856986FBBB14}" presName="horz1" presStyleCnt="0"/>
      <dgm:spPr/>
    </dgm:pt>
    <dgm:pt modelId="{F456129E-06A8-4C92-9B14-0D0891A24569}" type="pres">
      <dgm:prSet presAssocID="{883CE994-C205-49F8-BE89-856986FBBB14}" presName="tx1" presStyleLbl="revTx" presStyleIdx="0" presStyleCnt="2"/>
      <dgm:spPr/>
    </dgm:pt>
    <dgm:pt modelId="{72511B2F-A136-4E5E-BAC5-A85A4B7B2782}" type="pres">
      <dgm:prSet presAssocID="{883CE994-C205-49F8-BE89-856986FBBB14}" presName="vert1" presStyleCnt="0"/>
      <dgm:spPr/>
    </dgm:pt>
    <dgm:pt modelId="{ACBE54B6-2D5D-4FE2-803B-F87724C72235}" type="pres">
      <dgm:prSet presAssocID="{79E0E5FD-AE95-4D89-AEBC-36DF5A652059}" presName="thickLine" presStyleLbl="alignNode1" presStyleIdx="1" presStyleCnt="2"/>
      <dgm:spPr/>
    </dgm:pt>
    <dgm:pt modelId="{42A52AD3-CA4D-4FBF-A0FC-975A89A534AB}" type="pres">
      <dgm:prSet presAssocID="{79E0E5FD-AE95-4D89-AEBC-36DF5A652059}" presName="horz1" presStyleCnt="0"/>
      <dgm:spPr/>
    </dgm:pt>
    <dgm:pt modelId="{0F008B4E-8531-4547-AFF6-5BF29A26185D}" type="pres">
      <dgm:prSet presAssocID="{79E0E5FD-AE95-4D89-AEBC-36DF5A652059}" presName="tx1" presStyleLbl="revTx" presStyleIdx="1" presStyleCnt="2"/>
      <dgm:spPr/>
    </dgm:pt>
    <dgm:pt modelId="{76860249-5F6B-4662-A139-3EF27CF20E93}" type="pres">
      <dgm:prSet presAssocID="{79E0E5FD-AE95-4D89-AEBC-36DF5A652059}" presName="vert1" presStyleCnt="0"/>
      <dgm:spPr/>
    </dgm:pt>
  </dgm:ptLst>
  <dgm:cxnLst>
    <dgm:cxn modelId="{939F5626-916E-4166-A403-02BDCF280E41}" srcId="{604EF430-0BE3-4100-9D88-FCC6FD6CBC9D}" destId="{79E0E5FD-AE95-4D89-AEBC-36DF5A652059}" srcOrd="1" destOrd="0" parTransId="{9F4D59EC-9806-4EFC-8598-CD17003577DE}" sibTransId="{1BB1963A-C575-414E-AA95-70DC0606AACB}"/>
    <dgm:cxn modelId="{4E55D42D-5E14-45EC-9A42-2F4C486DAD99}" type="presOf" srcId="{604EF430-0BE3-4100-9D88-FCC6FD6CBC9D}" destId="{0E6FA33F-1BCC-4C8B-BE42-AD96A024E1A4}" srcOrd="0" destOrd="0" presId="urn:microsoft.com/office/officeart/2008/layout/LinedList"/>
    <dgm:cxn modelId="{031F3A91-CDF4-4150-AFA7-8D0C2FB45B44}" type="presOf" srcId="{79E0E5FD-AE95-4D89-AEBC-36DF5A652059}" destId="{0F008B4E-8531-4547-AFF6-5BF29A26185D}" srcOrd="0" destOrd="0" presId="urn:microsoft.com/office/officeart/2008/layout/LinedList"/>
    <dgm:cxn modelId="{5B363BDD-E4AC-4F50-B5BA-6475252D9AEC}" srcId="{604EF430-0BE3-4100-9D88-FCC6FD6CBC9D}" destId="{883CE994-C205-49F8-BE89-856986FBBB14}" srcOrd="0" destOrd="0" parTransId="{761712D5-C88C-4534-BC22-0106F16FCE62}" sibTransId="{70703629-C8B0-4A35-8EEF-0F7D98A03690}"/>
    <dgm:cxn modelId="{B55683E1-8CFD-480B-85F3-A825A498B5F3}" type="presOf" srcId="{883CE994-C205-49F8-BE89-856986FBBB14}" destId="{F456129E-06A8-4C92-9B14-0D0891A24569}" srcOrd="0" destOrd="0" presId="urn:microsoft.com/office/officeart/2008/layout/LinedList"/>
    <dgm:cxn modelId="{5A338E83-E9FF-4D57-BE33-ED179B30D891}" type="presParOf" srcId="{0E6FA33F-1BCC-4C8B-BE42-AD96A024E1A4}" destId="{CF6918DC-670D-4E6F-B6D9-E6A622F9572E}" srcOrd="0" destOrd="0" presId="urn:microsoft.com/office/officeart/2008/layout/LinedList"/>
    <dgm:cxn modelId="{6D5972C0-D62A-4BA1-9020-BF59098E96CA}" type="presParOf" srcId="{0E6FA33F-1BCC-4C8B-BE42-AD96A024E1A4}" destId="{4DA29922-B3AB-492E-902C-1DC663260069}" srcOrd="1" destOrd="0" presId="urn:microsoft.com/office/officeart/2008/layout/LinedList"/>
    <dgm:cxn modelId="{5FFD2DAD-0A4B-4121-942B-E6D9BA0D2C28}" type="presParOf" srcId="{4DA29922-B3AB-492E-902C-1DC663260069}" destId="{F456129E-06A8-4C92-9B14-0D0891A24569}" srcOrd="0" destOrd="0" presId="urn:microsoft.com/office/officeart/2008/layout/LinedList"/>
    <dgm:cxn modelId="{6B8C0DE4-74E5-4EFD-9C0F-086F435E3135}" type="presParOf" srcId="{4DA29922-B3AB-492E-902C-1DC663260069}" destId="{72511B2F-A136-4E5E-BAC5-A85A4B7B2782}" srcOrd="1" destOrd="0" presId="urn:microsoft.com/office/officeart/2008/layout/LinedList"/>
    <dgm:cxn modelId="{F0113273-B7F9-433D-9FCF-DC4B81D3F8BC}" type="presParOf" srcId="{0E6FA33F-1BCC-4C8B-BE42-AD96A024E1A4}" destId="{ACBE54B6-2D5D-4FE2-803B-F87724C72235}" srcOrd="2" destOrd="0" presId="urn:microsoft.com/office/officeart/2008/layout/LinedList"/>
    <dgm:cxn modelId="{77B0F96E-0DDC-47B0-9F70-135730219C14}" type="presParOf" srcId="{0E6FA33F-1BCC-4C8B-BE42-AD96A024E1A4}" destId="{42A52AD3-CA4D-4FBF-A0FC-975A89A534AB}" srcOrd="3" destOrd="0" presId="urn:microsoft.com/office/officeart/2008/layout/LinedList"/>
    <dgm:cxn modelId="{C730F21C-538D-4CAB-A704-FBA97009BF17}" type="presParOf" srcId="{42A52AD3-CA4D-4FBF-A0FC-975A89A534AB}" destId="{0F008B4E-8531-4547-AFF6-5BF29A26185D}" srcOrd="0" destOrd="0" presId="urn:microsoft.com/office/officeart/2008/layout/LinedList"/>
    <dgm:cxn modelId="{49B86BFB-8FA8-4F83-A175-4BBC5683318C}" type="presParOf" srcId="{42A52AD3-CA4D-4FBF-A0FC-975A89A534AB}" destId="{76860249-5F6B-4662-A139-3EF27CF20E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A9D7BA-9537-4759-BB6D-EDB355CE2E9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E5ECEA3-FD07-4FCB-9A75-2A5D1CA02E46}">
      <dgm:prSet/>
      <dgm:spPr/>
      <dgm:t>
        <a:bodyPr/>
        <a:lstStyle/>
        <a:p>
          <a:r>
            <a:rPr lang="en-US" i="1" dirty="0" err="1"/>
            <a:t>cout</a:t>
          </a:r>
          <a:r>
            <a:rPr lang="en-US" i="1" dirty="0"/>
            <a:t> &lt;&lt; "Hello there!!" &lt;&lt; </a:t>
          </a:r>
          <a:r>
            <a:rPr lang="en-US" i="1" dirty="0" err="1"/>
            <a:t>endl</a:t>
          </a:r>
          <a:r>
            <a:rPr lang="en-US" i="1" dirty="0"/>
            <a:t>;</a:t>
          </a:r>
          <a:endParaRPr lang="it-IT" i="1" dirty="0"/>
        </a:p>
      </dgm:t>
    </dgm:pt>
    <dgm:pt modelId="{EB6B31B7-BCE6-4865-B60F-18CA6B96E88A}" type="parTrans" cxnId="{A672CAF1-6AE1-4E5C-8F41-929558C72769}">
      <dgm:prSet/>
      <dgm:spPr/>
      <dgm:t>
        <a:bodyPr/>
        <a:lstStyle/>
        <a:p>
          <a:endParaRPr lang="it-IT"/>
        </a:p>
      </dgm:t>
    </dgm:pt>
    <dgm:pt modelId="{497F6D8A-F60D-4FD6-A26B-176612A25E75}" type="sibTrans" cxnId="{A672CAF1-6AE1-4E5C-8F41-929558C72769}">
      <dgm:prSet/>
      <dgm:spPr/>
      <dgm:t>
        <a:bodyPr/>
        <a:lstStyle/>
        <a:p>
          <a:endParaRPr lang="it-IT"/>
        </a:p>
      </dgm:t>
    </dgm:pt>
    <dgm:pt modelId="{AF98B89F-CDE1-424D-B473-AB9E0756454F}">
      <dgm:prSet/>
      <dgm:spPr/>
      <dgm:t>
        <a:bodyPr/>
        <a:lstStyle/>
        <a:p>
          <a:r>
            <a:rPr lang="en-US" i="1" dirty="0" err="1"/>
            <a:t>cout</a:t>
          </a:r>
          <a:r>
            <a:rPr lang="en-US" i="1" dirty="0"/>
            <a:t> &lt;&lt; </a:t>
          </a:r>
          <a:r>
            <a:rPr lang="en-US" i="1" dirty="0" err="1"/>
            <a:t>endl</a:t>
          </a:r>
          <a:r>
            <a:rPr lang="en-US" i="1" dirty="0"/>
            <a:t>;</a:t>
          </a:r>
          <a:endParaRPr lang="it-IT" i="1" dirty="0"/>
        </a:p>
      </dgm:t>
    </dgm:pt>
    <dgm:pt modelId="{0B39763B-E6DF-460E-99B5-82D66BD9B899}" type="parTrans" cxnId="{6CCA3547-79D5-4BB7-AE8B-3056CAE050E4}">
      <dgm:prSet/>
      <dgm:spPr/>
      <dgm:t>
        <a:bodyPr/>
        <a:lstStyle/>
        <a:p>
          <a:endParaRPr lang="it-IT"/>
        </a:p>
      </dgm:t>
    </dgm:pt>
    <dgm:pt modelId="{95393BAE-DC1C-4A36-B2B2-DD8DD8E9D9D8}" type="sibTrans" cxnId="{6CCA3547-79D5-4BB7-AE8B-3056CAE050E4}">
      <dgm:prSet/>
      <dgm:spPr/>
      <dgm:t>
        <a:bodyPr/>
        <a:lstStyle/>
        <a:p>
          <a:endParaRPr lang="it-IT"/>
        </a:p>
      </dgm:t>
    </dgm:pt>
    <dgm:pt modelId="{DDE6B67D-A34E-4B09-BD93-B9DE7DC886B8}">
      <dgm:prSet/>
      <dgm:spPr/>
      <dgm:t>
        <a:bodyPr/>
        <a:lstStyle/>
        <a:p>
          <a:r>
            <a:rPr lang="en-US" i="1" dirty="0" err="1"/>
            <a:t>cout</a:t>
          </a:r>
          <a:r>
            <a:rPr lang="en-US" i="1" dirty="0"/>
            <a:t> &lt;&lt; "General Kenobi!!" &lt;&lt; </a:t>
          </a:r>
          <a:r>
            <a:rPr lang="en-US" i="1" dirty="0" err="1"/>
            <a:t>endl</a:t>
          </a:r>
          <a:r>
            <a:rPr lang="en-US" i="1" dirty="0"/>
            <a:t>;</a:t>
          </a:r>
          <a:endParaRPr lang="it-IT" i="1" dirty="0"/>
        </a:p>
      </dgm:t>
    </dgm:pt>
    <dgm:pt modelId="{D0172B5D-3BE9-4554-9405-0DF772A1437D}" type="parTrans" cxnId="{653C89AF-1F85-4640-8120-38478636956D}">
      <dgm:prSet/>
      <dgm:spPr/>
      <dgm:t>
        <a:bodyPr/>
        <a:lstStyle/>
        <a:p>
          <a:endParaRPr lang="it-IT"/>
        </a:p>
      </dgm:t>
    </dgm:pt>
    <dgm:pt modelId="{DF43551B-9437-4ED2-88D0-330043BB4734}" type="sibTrans" cxnId="{653C89AF-1F85-4640-8120-38478636956D}">
      <dgm:prSet/>
      <dgm:spPr/>
      <dgm:t>
        <a:bodyPr/>
        <a:lstStyle/>
        <a:p>
          <a:endParaRPr lang="it-IT"/>
        </a:p>
      </dgm:t>
    </dgm:pt>
    <dgm:pt modelId="{4D140D86-232B-48A9-98DD-4B5D845680BF}" type="pres">
      <dgm:prSet presAssocID="{1FA9D7BA-9537-4759-BB6D-EDB355CE2E90}" presName="vert0" presStyleCnt="0">
        <dgm:presLayoutVars>
          <dgm:dir/>
          <dgm:animOne val="branch"/>
          <dgm:animLvl val="lvl"/>
        </dgm:presLayoutVars>
      </dgm:prSet>
      <dgm:spPr/>
    </dgm:pt>
    <dgm:pt modelId="{A92F1D32-B971-456E-8BB8-6F0B32B5542B}" type="pres">
      <dgm:prSet presAssocID="{9E5ECEA3-FD07-4FCB-9A75-2A5D1CA02E46}" presName="thickLine" presStyleLbl="alignNode1" presStyleIdx="0" presStyleCnt="3"/>
      <dgm:spPr/>
    </dgm:pt>
    <dgm:pt modelId="{A99C739B-749B-47F4-918D-9DFBC28A9DB3}" type="pres">
      <dgm:prSet presAssocID="{9E5ECEA3-FD07-4FCB-9A75-2A5D1CA02E46}" presName="horz1" presStyleCnt="0"/>
      <dgm:spPr/>
    </dgm:pt>
    <dgm:pt modelId="{48CAF251-9ADA-45C9-831A-3404F7EF3483}" type="pres">
      <dgm:prSet presAssocID="{9E5ECEA3-FD07-4FCB-9A75-2A5D1CA02E46}" presName="tx1" presStyleLbl="revTx" presStyleIdx="0" presStyleCnt="3"/>
      <dgm:spPr/>
    </dgm:pt>
    <dgm:pt modelId="{78F3451F-E3CF-4F7A-86F0-023B86E9E634}" type="pres">
      <dgm:prSet presAssocID="{9E5ECEA3-FD07-4FCB-9A75-2A5D1CA02E46}" presName="vert1" presStyleCnt="0"/>
      <dgm:spPr/>
    </dgm:pt>
    <dgm:pt modelId="{191C4D2F-0735-4EC8-8910-51395E6AA623}" type="pres">
      <dgm:prSet presAssocID="{AF98B89F-CDE1-424D-B473-AB9E0756454F}" presName="thickLine" presStyleLbl="alignNode1" presStyleIdx="1" presStyleCnt="3"/>
      <dgm:spPr/>
    </dgm:pt>
    <dgm:pt modelId="{36E9FC4A-76CB-4285-8B4E-D8DAFE2341E0}" type="pres">
      <dgm:prSet presAssocID="{AF98B89F-CDE1-424D-B473-AB9E0756454F}" presName="horz1" presStyleCnt="0"/>
      <dgm:spPr/>
    </dgm:pt>
    <dgm:pt modelId="{81487A29-0BBC-4021-9CA9-F0543E59BB07}" type="pres">
      <dgm:prSet presAssocID="{AF98B89F-CDE1-424D-B473-AB9E0756454F}" presName="tx1" presStyleLbl="revTx" presStyleIdx="1" presStyleCnt="3"/>
      <dgm:spPr/>
    </dgm:pt>
    <dgm:pt modelId="{2982EFEB-6256-47A4-B0DA-F874FBB0C7F0}" type="pres">
      <dgm:prSet presAssocID="{AF98B89F-CDE1-424D-B473-AB9E0756454F}" presName="vert1" presStyleCnt="0"/>
      <dgm:spPr/>
    </dgm:pt>
    <dgm:pt modelId="{C42DD45C-B6BB-4480-98AE-9FDEBB75D96F}" type="pres">
      <dgm:prSet presAssocID="{DDE6B67D-A34E-4B09-BD93-B9DE7DC886B8}" presName="thickLine" presStyleLbl="alignNode1" presStyleIdx="2" presStyleCnt="3"/>
      <dgm:spPr/>
    </dgm:pt>
    <dgm:pt modelId="{EF9E20B2-EF9B-4C14-AEBA-BAB24B15C6B9}" type="pres">
      <dgm:prSet presAssocID="{DDE6B67D-A34E-4B09-BD93-B9DE7DC886B8}" presName="horz1" presStyleCnt="0"/>
      <dgm:spPr/>
    </dgm:pt>
    <dgm:pt modelId="{AFF3EADB-1037-4A85-B611-7B1575E6E6B7}" type="pres">
      <dgm:prSet presAssocID="{DDE6B67D-A34E-4B09-BD93-B9DE7DC886B8}" presName="tx1" presStyleLbl="revTx" presStyleIdx="2" presStyleCnt="3"/>
      <dgm:spPr/>
    </dgm:pt>
    <dgm:pt modelId="{FDB0E4D9-E5B6-42D9-A0A7-E55EF93D84E8}" type="pres">
      <dgm:prSet presAssocID="{DDE6B67D-A34E-4B09-BD93-B9DE7DC886B8}" presName="vert1" presStyleCnt="0"/>
      <dgm:spPr/>
    </dgm:pt>
  </dgm:ptLst>
  <dgm:cxnLst>
    <dgm:cxn modelId="{E0065313-3332-4D65-8FE5-B1813C910F6E}" type="presOf" srcId="{1FA9D7BA-9537-4759-BB6D-EDB355CE2E90}" destId="{4D140D86-232B-48A9-98DD-4B5D845680BF}" srcOrd="0" destOrd="0" presId="urn:microsoft.com/office/officeart/2008/layout/LinedList"/>
    <dgm:cxn modelId="{6CCA3547-79D5-4BB7-AE8B-3056CAE050E4}" srcId="{1FA9D7BA-9537-4759-BB6D-EDB355CE2E90}" destId="{AF98B89F-CDE1-424D-B473-AB9E0756454F}" srcOrd="1" destOrd="0" parTransId="{0B39763B-E6DF-460E-99B5-82D66BD9B899}" sibTransId="{95393BAE-DC1C-4A36-B2B2-DD8DD8E9D9D8}"/>
    <dgm:cxn modelId="{678F406C-66FA-45F7-AEFE-ABAFD508B83C}" type="presOf" srcId="{9E5ECEA3-FD07-4FCB-9A75-2A5D1CA02E46}" destId="{48CAF251-9ADA-45C9-831A-3404F7EF3483}" srcOrd="0" destOrd="0" presId="urn:microsoft.com/office/officeart/2008/layout/LinedList"/>
    <dgm:cxn modelId="{2AF7368B-98D5-4EA0-9DCD-230756866746}" type="presOf" srcId="{AF98B89F-CDE1-424D-B473-AB9E0756454F}" destId="{81487A29-0BBC-4021-9CA9-F0543E59BB07}" srcOrd="0" destOrd="0" presId="urn:microsoft.com/office/officeart/2008/layout/LinedList"/>
    <dgm:cxn modelId="{653C89AF-1F85-4640-8120-38478636956D}" srcId="{1FA9D7BA-9537-4759-BB6D-EDB355CE2E90}" destId="{DDE6B67D-A34E-4B09-BD93-B9DE7DC886B8}" srcOrd="2" destOrd="0" parTransId="{D0172B5D-3BE9-4554-9405-0DF772A1437D}" sibTransId="{DF43551B-9437-4ED2-88D0-330043BB4734}"/>
    <dgm:cxn modelId="{40E3EFB5-8635-498C-B514-9D7F58A31FC6}" type="presOf" srcId="{DDE6B67D-A34E-4B09-BD93-B9DE7DC886B8}" destId="{AFF3EADB-1037-4A85-B611-7B1575E6E6B7}" srcOrd="0" destOrd="0" presId="urn:microsoft.com/office/officeart/2008/layout/LinedList"/>
    <dgm:cxn modelId="{A672CAF1-6AE1-4E5C-8F41-929558C72769}" srcId="{1FA9D7BA-9537-4759-BB6D-EDB355CE2E90}" destId="{9E5ECEA3-FD07-4FCB-9A75-2A5D1CA02E46}" srcOrd="0" destOrd="0" parTransId="{EB6B31B7-BCE6-4865-B60F-18CA6B96E88A}" sibTransId="{497F6D8A-F60D-4FD6-A26B-176612A25E75}"/>
    <dgm:cxn modelId="{36DB9AE6-0694-4308-8755-98BCDFB2D44B}" type="presParOf" srcId="{4D140D86-232B-48A9-98DD-4B5D845680BF}" destId="{A92F1D32-B971-456E-8BB8-6F0B32B5542B}" srcOrd="0" destOrd="0" presId="urn:microsoft.com/office/officeart/2008/layout/LinedList"/>
    <dgm:cxn modelId="{BCA0A2A5-AD68-436E-BB47-D240E2FFB130}" type="presParOf" srcId="{4D140D86-232B-48A9-98DD-4B5D845680BF}" destId="{A99C739B-749B-47F4-918D-9DFBC28A9DB3}" srcOrd="1" destOrd="0" presId="urn:microsoft.com/office/officeart/2008/layout/LinedList"/>
    <dgm:cxn modelId="{FD70633A-3343-4441-B116-AA062BA64AD7}" type="presParOf" srcId="{A99C739B-749B-47F4-918D-9DFBC28A9DB3}" destId="{48CAF251-9ADA-45C9-831A-3404F7EF3483}" srcOrd="0" destOrd="0" presId="urn:microsoft.com/office/officeart/2008/layout/LinedList"/>
    <dgm:cxn modelId="{3B3EE2AD-71CD-441F-B5DF-B26A5886D867}" type="presParOf" srcId="{A99C739B-749B-47F4-918D-9DFBC28A9DB3}" destId="{78F3451F-E3CF-4F7A-86F0-023B86E9E634}" srcOrd="1" destOrd="0" presId="urn:microsoft.com/office/officeart/2008/layout/LinedList"/>
    <dgm:cxn modelId="{CAD6F0A7-2C98-490D-A96E-58085ED3F3CA}" type="presParOf" srcId="{4D140D86-232B-48A9-98DD-4B5D845680BF}" destId="{191C4D2F-0735-4EC8-8910-51395E6AA623}" srcOrd="2" destOrd="0" presId="urn:microsoft.com/office/officeart/2008/layout/LinedList"/>
    <dgm:cxn modelId="{C063AB78-94A6-4511-A31A-8EE615442B6B}" type="presParOf" srcId="{4D140D86-232B-48A9-98DD-4B5D845680BF}" destId="{36E9FC4A-76CB-4285-8B4E-D8DAFE2341E0}" srcOrd="3" destOrd="0" presId="urn:microsoft.com/office/officeart/2008/layout/LinedList"/>
    <dgm:cxn modelId="{5E0A7DB2-3080-4EE5-A008-6BB053DD272A}" type="presParOf" srcId="{36E9FC4A-76CB-4285-8B4E-D8DAFE2341E0}" destId="{81487A29-0BBC-4021-9CA9-F0543E59BB07}" srcOrd="0" destOrd="0" presId="urn:microsoft.com/office/officeart/2008/layout/LinedList"/>
    <dgm:cxn modelId="{5C158E17-49BA-44A0-B3C7-45F7AF04E5C3}" type="presParOf" srcId="{36E9FC4A-76CB-4285-8B4E-D8DAFE2341E0}" destId="{2982EFEB-6256-47A4-B0DA-F874FBB0C7F0}" srcOrd="1" destOrd="0" presId="urn:microsoft.com/office/officeart/2008/layout/LinedList"/>
    <dgm:cxn modelId="{480C232D-28C7-4440-A1ED-9E8D7E18B268}" type="presParOf" srcId="{4D140D86-232B-48A9-98DD-4B5D845680BF}" destId="{C42DD45C-B6BB-4480-98AE-9FDEBB75D96F}" srcOrd="4" destOrd="0" presId="urn:microsoft.com/office/officeart/2008/layout/LinedList"/>
    <dgm:cxn modelId="{6935250D-B6E9-40E3-8FBA-BE74313BDF81}" type="presParOf" srcId="{4D140D86-232B-48A9-98DD-4B5D845680BF}" destId="{EF9E20B2-EF9B-4C14-AEBA-BAB24B15C6B9}" srcOrd="5" destOrd="0" presId="urn:microsoft.com/office/officeart/2008/layout/LinedList"/>
    <dgm:cxn modelId="{94DA1D4B-D7E0-4195-A4BA-43AE37391C84}" type="presParOf" srcId="{EF9E20B2-EF9B-4C14-AEBA-BAB24B15C6B9}" destId="{AFF3EADB-1037-4A85-B611-7B1575E6E6B7}" srcOrd="0" destOrd="0" presId="urn:microsoft.com/office/officeart/2008/layout/LinedList"/>
    <dgm:cxn modelId="{21F4C2EA-1771-4226-91FB-2BBFAE26A729}" type="presParOf" srcId="{EF9E20B2-EF9B-4C14-AEBA-BAB24B15C6B9}" destId="{FDB0E4D9-E5B6-42D9-A0A7-E55EF93D84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17267A2-6F8F-4567-A88B-163B07E43DB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13A11A9C-D853-44AD-9C6A-381BA7276B9C}">
      <dgm:prSet/>
      <dgm:spPr/>
      <dgm:t>
        <a:bodyPr/>
        <a:lstStyle/>
        <a:p>
          <a:r>
            <a:rPr lang="it-IT"/>
            <a:t>Comando che scrive a video quanto indicato dopo</a:t>
          </a:r>
        </a:p>
      </dgm:t>
    </dgm:pt>
    <dgm:pt modelId="{F0AD4EC9-5CE7-4A50-A4C0-DCAA43E36C6B}" type="parTrans" cxnId="{6368D7C5-7340-4DB0-8BBB-47B0449F6C89}">
      <dgm:prSet/>
      <dgm:spPr/>
      <dgm:t>
        <a:bodyPr/>
        <a:lstStyle/>
        <a:p>
          <a:endParaRPr lang="it-IT"/>
        </a:p>
      </dgm:t>
    </dgm:pt>
    <dgm:pt modelId="{9DC6E7E2-C357-4EBF-8144-9BA011E88006}" type="sibTrans" cxnId="{6368D7C5-7340-4DB0-8BBB-47B0449F6C89}">
      <dgm:prSet/>
      <dgm:spPr/>
      <dgm:t>
        <a:bodyPr/>
        <a:lstStyle/>
        <a:p>
          <a:endParaRPr lang="it-IT"/>
        </a:p>
      </dgm:t>
    </dgm:pt>
    <dgm:pt modelId="{91EE9DB7-5918-4969-A82A-6991AD24E755}">
      <dgm:prSet/>
      <dgm:spPr/>
      <dgm:t>
        <a:bodyPr/>
        <a:lstStyle/>
        <a:p>
          <a:r>
            <a:rPr lang="it-IT"/>
            <a:t>Se vogliamo stampare una stringa ben precisa, il testo da stampare deve essere incluso tra le virgolette</a:t>
          </a:r>
        </a:p>
      </dgm:t>
    </dgm:pt>
    <dgm:pt modelId="{5B5CFECE-F016-4FE2-8552-C8C9E7C8C236}" type="parTrans" cxnId="{A2821AFB-EC42-4193-95FF-525540F74EAE}">
      <dgm:prSet/>
      <dgm:spPr/>
      <dgm:t>
        <a:bodyPr/>
        <a:lstStyle/>
        <a:p>
          <a:endParaRPr lang="it-IT"/>
        </a:p>
      </dgm:t>
    </dgm:pt>
    <dgm:pt modelId="{267F4B8A-43B1-4E3E-82EB-190D5D0C25F5}" type="sibTrans" cxnId="{A2821AFB-EC42-4193-95FF-525540F74EAE}">
      <dgm:prSet/>
      <dgm:spPr/>
      <dgm:t>
        <a:bodyPr/>
        <a:lstStyle/>
        <a:p>
          <a:endParaRPr lang="it-IT"/>
        </a:p>
      </dgm:t>
    </dgm:pt>
    <dgm:pt modelId="{D66A50D6-5284-40AF-880C-FC1D14C7612D}">
      <dgm:prSet/>
      <dgm:spPr/>
      <dgm:t>
        <a:bodyPr/>
        <a:lstStyle/>
        <a:p>
          <a:r>
            <a:rPr lang="it-IT" b="1" i="1" dirty="0" err="1"/>
            <a:t>endl</a:t>
          </a:r>
          <a:r>
            <a:rPr lang="it-IT" dirty="0"/>
            <a:t> viene interpretato dal compilatore come un «vai a capo»</a:t>
          </a:r>
        </a:p>
      </dgm:t>
    </dgm:pt>
    <dgm:pt modelId="{ECE51BC9-006D-4D2E-A738-F5BD42A76EF9}" type="parTrans" cxnId="{6073BCAC-5179-4B64-8785-157A3D480CAD}">
      <dgm:prSet/>
      <dgm:spPr/>
      <dgm:t>
        <a:bodyPr/>
        <a:lstStyle/>
        <a:p>
          <a:endParaRPr lang="it-IT"/>
        </a:p>
      </dgm:t>
    </dgm:pt>
    <dgm:pt modelId="{4F0DD18E-2DAB-4EFD-A3F1-6A4C8C5A86FD}" type="sibTrans" cxnId="{6073BCAC-5179-4B64-8785-157A3D480CAD}">
      <dgm:prSet/>
      <dgm:spPr/>
      <dgm:t>
        <a:bodyPr/>
        <a:lstStyle/>
        <a:p>
          <a:endParaRPr lang="it-IT"/>
        </a:p>
      </dgm:t>
    </dgm:pt>
    <dgm:pt modelId="{BA4AF8C3-72F3-4B21-9904-14CEF3B6E43C}" type="pres">
      <dgm:prSet presAssocID="{C17267A2-6F8F-4567-A88B-163B07E43DB7}" presName="vert0" presStyleCnt="0">
        <dgm:presLayoutVars>
          <dgm:dir/>
          <dgm:animOne val="branch"/>
          <dgm:animLvl val="lvl"/>
        </dgm:presLayoutVars>
      </dgm:prSet>
      <dgm:spPr/>
    </dgm:pt>
    <dgm:pt modelId="{CD14FC08-C5F4-4872-9C28-9B9A84EA8716}" type="pres">
      <dgm:prSet presAssocID="{13A11A9C-D853-44AD-9C6A-381BA7276B9C}" presName="thickLine" presStyleLbl="alignNode1" presStyleIdx="0" presStyleCnt="3"/>
      <dgm:spPr/>
    </dgm:pt>
    <dgm:pt modelId="{3BC2E620-F84B-46C3-AFC3-2297E7A5762E}" type="pres">
      <dgm:prSet presAssocID="{13A11A9C-D853-44AD-9C6A-381BA7276B9C}" presName="horz1" presStyleCnt="0"/>
      <dgm:spPr/>
    </dgm:pt>
    <dgm:pt modelId="{50F29665-2498-4270-B08F-9B0FEDEC9FFA}" type="pres">
      <dgm:prSet presAssocID="{13A11A9C-D853-44AD-9C6A-381BA7276B9C}" presName="tx1" presStyleLbl="revTx" presStyleIdx="0" presStyleCnt="3"/>
      <dgm:spPr/>
    </dgm:pt>
    <dgm:pt modelId="{258A9092-638D-4ACC-A2FB-2CE880C06C4D}" type="pres">
      <dgm:prSet presAssocID="{13A11A9C-D853-44AD-9C6A-381BA7276B9C}" presName="vert1" presStyleCnt="0"/>
      <dgm:spPr/>
    </dgm:pt>
    <dgm:pt modelId="{06EEEB9E-F6C6-406D-BA63-64EC8D5FBDFE}" type="pres">
      <dgm:prSet presAssocID="{91EE9DB7-5918-4969-A82A-6991AD24E755}" presName="thickLine" presStyleLbl="alignNode1" presStyleIdx="1" presStyleCnt="3"/>
      <dgm:spPr/>
    </dgm:pt>
    <dgm:pt modelId="{B18EA7DE-1209-4041-90AE-DF64CF8D3C66}" type="pres">
      <dgm:prSet presAssocID="{91EE9DB7-5918-4969-A82A-6991AD24E755}" presName="horz1" presStyleCnt="0"/>
      <dgm:spPr/>
    </dgm:pt>
    <dgm:pt modelId="{08E20BEA-5CA9-447E-8F16-9E160E71AB5A}" type="pres">
      <dgm:prSet presAssocID="{91EE9DB7-5918-4969-A82A-6991AD24E755}" presName="tx1" presStyleLbl="revTx" presStyleIdx="1" presStyleCnt="3"/>
      <dgm:spPr/>
    </dgm:pt>
    <dgm:pt modelId="{839496B5-A617-416C-9BB3-B35701B7342D}" type="pres">
      <dgm:prSet presAssocID="{91EE9DB7-5918-4969-A82A-6991AD24E755}" presName="vert1" presStyleCnt="0"/>
      <dgm:spPr/>
    </dgm:pt>
    <dgm:pt modelId="{E3C17099-BB28-411D-B300-AD8C0B3CCB41}" type="pres">
      <dgm:prSet presAssocID="{D66A50D6-5284-40AF-880C-FC1D14C7612D}" presName="thickLine" presStyleLbl="alignNode1" presStyleIdx="2" presStyleCnt="3"/>
      <dgm:spPr/>
    </dgm:pt>
    <dgm:pt modelId="{F788D7CD-DE98-4E6E-BB76-292D26D21098}" type="pres">
      <dgm:prSet presAssocID="{D66A50D6-5284-40AF-880C-FC1D14C7612D}" presName="horz1" presStyleCnt="0"/>
      <dgm:spPr/>
    </dgm:pt>
    <dgm:pt modelId="{98549F11-6503-4F60-B3DB-0FFDE15F1FA1}" type="pres">
      <dgm:prSet presAssocID="{D66A50D6-5284-40AF-880C-FC1D14C7612D}" presName="tx1" presStyleLbl="revTx" presStyleIdx="2" presStyleCnt="3"/>
      <dgm:spPr/>
    </dgm:pt>
    <dgm:pt modelId="{7DB1438A-AF36-437C-B1DD-A2C5A00AEF53}" type="pres">
      <dgm:prSet presAssocID="{D66A50D6-5284-40AF-880C-FC1D14C7612D}" presName="vert1" presStyleCnt="0"/>
      <dgm:spPr/>
    </dgm:pt>
  </dgm:ptLst>
  <dgm:cxnLst>
    <dgm:cxn modelId="{C932C310-615C-475D-8CFF-DA3491371A3B}" type="presOf" srcId="{C17267A2-6F8F-4567-A88B-163B07E43DB7}" destId="{BA4AF8C3-72F3-4B21-9904-14CEF3B6E43C}" srcOrd="0" destOrd="0" presId="urn:microsoft.com/office/officeart/2008/layout/LinedList"/>
    <dgm:cxn modelId="{F69CA798-E36A-4BDB-8F8D-8A29D27BE6C2}" type="presOf" srcId="{D66A50D6-5284-40AF-880C-FC1D14C7612D}" destId="{98549F11-6503-4F60-B3DB-0FFDE15F1FA1}" srcOrd="0" destOrd="0" presId="urn:microsoft.com/office/officeart/2008/layout/LinedList"/>
    <dgm:cxn modelId="{106199A4-76AA-47FE-9B1A-2A7B240CB690}" type="presOf" srcId="{91EE9DB7-5918-4969-A82A-6991AD24E755}" destId="{08E20BEA-5CA9-447E-8F16-9E160E71AB5A}" srcOrd="0" destOrd="0" presId="urn:microsoft.com/office/officeart/2008/layout/LinedList"/>
    <dgm:cxn modelId="{6073BCAC-5179-4B64-8785-157A3D480CAD}" srcId="{C17267A2-6F8F-4567-A88B-163B07E43DB7}" destId="{D66A50D6-5284-40AF-880C-FC1D14C7612D}" srcOrd="2" destOrd="0" parTransId="{ECE51BC9-006D-4D2E-A738-F5BD42A76EF9}" sibTransId="{4F0DD18E-2DAB-4EFD-A3F1-6A4C8C5A86FD}"/>
    <dgm:cxn modelId="{6368D7C5-7340-4DB0-8BBB-47B0449F6C89}" srcId="{C17267A2-6F8F-4567-A88B-163B07E43DB7}" destId="{13A11A9C-D853-44AD-9C6A-381BA7276B9C}" srcOrd="0" destOrd="0" parTransId="{F0AD4EC9-5CE7-4A50-A4C0-DCAA43E36C6B}" sibTransId="{9DC6E7E2-C357-4EBF-8144-9BA011E88006}"/>
    <dgm:cxn modelId="{22B257C6-7B64-47B1-B4F7-2FDAFAF1332F}" type="presOf" srcId="{13A11A9C-D853-44AD-9C6A-381BA7276B9C}" destId="{50F29665-2498-4270-B08F-9B0FEDEC9FFA}" srcOrd="0" destOrd="0" presId="urn:microsoft.com/office/officeart/2008/layout/LinedList"/>
    <dgm:cxn modelId="{A2821AFB-EC42-4193-95FF-525540F74EAE}" srcId="{C17267A2-6F8F-4567-A88B-163B07E43DB7}" destId="{91EE9DB7-5918-4969-A82A-6991AD24E755}" srcOrd="1" destOrd="0" parTransId="{5B5CFECE-F016-4FE2-8552-C8C9E7C8C236}" sibTransId="{267F4B8A-43B1-4E3E-82EB-190D5D0C25F5}"/>
    <dgm:cxn modelId="{ACAB87EE-8529-437A-B5E4-3CCA3927819F}" type="presParOf" srcId="{BA4AF8C3-72F3-4B21-9904-14CEF3B6E43C}" destId="{CD14FC08-C5F4-4872-9C28-9B9A84EA8716}" srcOrd="0" destOrd="0" presId="urn:microsoft.com/office/officeart/2008/layout/LinedList"/>
    <dgm:cxn modelId="{C0E6E95A-2952-41DB-B55E-F0477125F066}" type="presParOf" srcId="{BA4AF8C3-72F3-4B21-9904-14CEF3B6E43C}" destId="{3BC2E620-F84B-46C3-AFC3-2297E7A5762E}" srcOrd="1" destOrd="0" presId="urn:microsoft.com/office/officeart/2008/layout/LinedList"/>
    <dgm:cxn modelId="{09953E92-B55B-434E-98F3-6BFB168E59BA}" type="presParOf" srcId="{3BC2E620-F84B-46C3-AFC3-2297E7A5762E}" destId="{50F29665-2498-4270-B08F-9B0FEDEC9FFA}" srcOrd="0" destOrd="0" presId="urn:microsoft.com/office/officeart/2008/layout/LinedList"/>
    <dgm:cxn modelId="{7A921AD9-6109-4E32-84F4-684DE6548487}" type="presParOf" srcId="{3BC2E620-F84B-46C3-AFC3-2297E7A5762E}" destId="{258A9092-638D-4ACC-A2FB-2CE880C06C4D}" srcOrd="1" destOrd="0" presId="urn:microsoft.com/office/officeart/2008/layout/LinedList"/>
    <dgm:cxn modelId="{D5E5813B-6AA8-42C1-BD1E-08227B193991}" type="presParOf" srcId="{BA4AF8C3-72F3-4B21-9904-14CEF3B6E43C}" destId="{06EEEB9E-F6C6-406D-BA63-64EC8D5FBDFE}" srcOrd="2" destOrd="0" presId="urn:microsoft.com/office/officeart/2008/layout/LinedList"/>
    <dgm:cxn modelId="{60922770-E1FA-439A-9865-E625E64C4D7C}" type="presParOf" srcId="{BA4AF8C3-72F3-4B21-9904-14CEF3B6E43C}" destId="{B18EA7DE-1209-4041-90AE-DF64CF8D3C66}" srcOrd="3" destOrd="0" presId="urn:microsoft.com/office/officeart/2008/layout/LinedList"/>
    <dgm:cxn modelId="{C4DF63B3-7784-492C-AF04-14AC14FC768E}" type="presParOf" srcId="{B18EA7DE-1209-4041-90AE-DF64CF8D3C66}" destId="{08E20BEA-5CA9-447E-8F16-9E160E71AB5A}" srcOrd="0" destOrd="0" presId="urn:microsoft.com/office/officeart/2008/layout/LinedList"/>
    <dgm:cxn modelId="{C3563AFB-4B7F-4435-8250-B145E6BED138}" type="presParOf" srcId="{B18EA7DE-1209-4041-90AE-DF64CF8D3C66}" destId="{839496B5-A617-416C-9BB3-B35701B7342D}" srcOrd="1" destOrd="0" presId="urn:microsoft.com/office/officeart/2008/layout/LinedList"/>
    <dgm:cxn modelId="{93A40A16-518F-48AD-A78B-F0D46B78A21B}" type="presParOf" srcId="{BA4AF8C3-72F3-4B21-9904-14CEF3B6E43C}" destId="{E3C17099-BB28-411D-B300-AD8C0B3CCB41}" srcOrd="4" destOrd="0" presId="urn:microsoft.com/office/officeart/2008/layout/LinedList"/>
    <dgm:cxn modelId="{ABA3BEE6-CD59-482C-AA9F-AE00282D40B1}" type="presParOf" srcId="{BA4AF8C3-72F3-4B21-9904-14CEF3B6E43C}" destId="{F788D7CD-DE98-4E6E-BB76-292D26D21098}" srcOrd="5" destOrd="0" presId="urn:microsoft.com/office/officeart/2008/layout/LinedList"/>
    <dgm:cxn modelId="{72F941F3-D05E-4CE6-BE67-0BE1E7E346D4}" type="presParOf" srcId="{F788D7CD-DE98-4E6E-BB76-292D26D21098}" destId="{98549F11-6503-4F60-B3DB-0FFDE15F1FA1}" srcOrd="0" destOrd="0" presId="urn:microsoft.com/office/officeart/2008/layout/LinedList"/>
    <dgm:cxn modelId="{05B6A9B9-61BA-44E4-9BE8-1888A085652A}" type="presParOf" srcId="{F788D7CD-DE98-4E6E-BB76-292D26D21098}" destId="{7DB1438A-AF36-437C-B1DD-A2C5A00AEF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437253E-0679-4D03-A873-41F13A463F9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DFB3FC3D-2097-4846-A5C9-642DBA693F15}">
      <dgm:prSet/>
      <dgm:spPr/>
      <dgm:t>
        <a:bodyPr/>
        <a:lstStyle/>
        <a:p>
          <a:r>
            <a:rPr lang="it-IT"/>
            <a:t>Se all’interno di una stringa dobbiamo visualizzare una \, ad esempio in</a:t>
          </a:r>
        </a:p>
      </dgm:t>
    </dgm:pt>
    <dgm:pt modelId="{62D920EE-517E-4A95-A62F-DCA88ECC51D1}" type="parTrans" cxnId="{75377875-8AD9-42FC-9E31-482327333D5C}">
      <dgm:prSet/>
      <dgm:spPr/>
      <dgm:t>
        <a:bodyPr/>
        <a:lstStyle/>
        <a:p>
          <a:endParaRPr lang="it-IT"/>
        </a:p>
      </dgm:t>
    </dgm:pt>
    <dgm:pt modelId="{A96BC3A9-2F5A-427C-9E92-5C2E1DDC45E3}" type="sibTrans" cxnId="{75377875-8AD9-42FC-9E31-482327333D5C}">
      <dgm:prSet/>
      <dgm:spPr/>
      <dgm:t>
        <a:bodyPr/>
        <a:lstStyle/>
        <a:p>
          <a:endParaRPr lang="it-IT"/>
        </a:p>
      </dgm:t>
    </dgm:pt>
    <dgm:pt modelId="{16EE1319-45E0-4409-ADB7-DF9A4D037F16}">
      <dgm:prSet/>
      <dgm:spPr/>
      <dgm:t>
        <a:bodyPr/>
        <a:lstStyle/>
        <a:p>
          <a:pPr algn="ctr"/>
          <a:r>
            <a:rPr lang="it-IT" i="1" dirty="0" err="1"/>
            <a:t>cout</a:t>
          </a:r>
          <a:r>
            <a:rPr lang="it-IT" i="1" dirty="0"/>
            <a:t> &lt;&lt; = ‘‘c:\esempi\Error.txt’’;</a:t>
          </a:r>
        </a:p>
      </dgm:t>
    </dgm:pt>
    <dgm:pt modelId="{8B2632FC-27DF-43C4-B500-174F60006E3F}" type="parTrans" cxnId="{F0860F28-3D63-4A8A-A531-3356CE93D844}">
      <dgm:prSet/>
      <dgm:spPr/>
      <dgm:t>
        <a:bodyPr/>
        <a:lstStyle/>
        <a:p>
          <a:endParaRPr lang="it-IT"/>
        </a:p>
      </dgm:t>
    </dgm:pt>
    <dgm:pt modelId="{157DE28B-B8D8-49BF-84E3-FBCF4BB9DB39}" type="sibTrans" cxnId="{F0860F28-3D63-4A8A-A531-3356CE93D844}">
      <dgm:prSet/>
      <dgm:spPr/>
      <dgm:t>
        <a:bodyPr/>
        <a:lstStyle/>
        <a:p>
          <a:endParaRPr lang="it-IT"/>
        </a:p>
      </dgm:t>
    </dgm:pt>
    <dgm:pt modelId="{5341AB06-643A-4109-A201-737CCDB23313}">
      <dgm:prSet/>
      <dgm:spPr/>
      <dgm:t>
        <a:bodyPr/>
        <a:lstStyle/>
        <a:p>
          <a:r>
            <a:rPr lang="it-IT"/>
            <a:t>Allora dobbiamo usare il carattere @ prima delle virgolette</a:t>
          </a:r>
        </a:p>
      </dgm:t>
    </dgm:pt>
    <dgm:pt modelId="{20ED668E-80A2-405A-84B1-C7785DA12E85}" type="parTrans" cxnId="{B6A881D5-E45E-47FC-A6FD-C1BADD465B6B}">
      <dgm:prSet/>
      <dgm:spPr/>
      <dgm:t>
        <a:bodyPr/>
        <a:lstStyle/>
        <a:p>
          <a:endParaRPr lang="it-IT"/>
        </a:p>
      </dgm:t>
    </dgm:pt>
    <dgm:pt modelId="{F8B78983-A3B6-47C9-8A78-3B6FF36255FA}" type="sibTrans" cxnId="{B6A881D5-E45E-47FC-A6FD-C1BADD465B6B}">
      <dgm:prSet/>
      <dgm:spPr/>
      <dgm:t>
        <a:bodyPr/>
        <a:lstStyle/>
        <a:p>
          <a:endParaRPr lang="it-IT"/>
        </a:p>
      </dgm:t>
    </dgm:pt>
    <dgm:pt modelId="{AA56679A-C7BA-485A-96B6-0919AA0ED914}">
      <dgm:prSet/>
      <dgm:spPr/>
      <dgm:t>
        <a:bodyPr/>
        <a:lstStyle/>
        <a:p>
          <a:pPr algn="ctr"/>
          <a:r>
            <a:rPr lang="it-IT" i="1" dirty="0" err="1"/>
            <a:t>cout</a:t>
          </a:r>
          <a:r>
            <a:rPr lang="it-IT" i="1" dirty="0"/>
            <a:t> &lt;&lt; = @‘‘c:\esempi\Error.txt’’;</a:t>
          </a:r>
        </a:p>
      </dgm:t>
    </dgm:pt>
    <dgm:pt modelId="{FA5F7907-4279-4F0B-A011-6A70F83AB800}" type="parTrans" cxnId="{F301A2C6-4FD8-4D21-AE29-55F8FD4FCC1F}">
      <dgm:prSet/>
      <dgm:spPr/>
      <dgm:t>
        <a:bodyPr/>
        <a:lstStyle/>
        <a:p>
          <a:endParaRPr lang="it-IT"/>
        </a:p>
      </dgm:t>
    </dgm:pt>
    <dgm:pt modelId="{FE34F0EA-EA03-4D05-A741-C091BB48F3BF}" type="sibTrans" cxnId="{F301A2C6-4FD8-4D21-AE29-55F8FD4FCC1F}">
      <dgm:prSet/>
      <dgm:spPr/>
      <dgm:t>
        <a:bodyPr/>
        <a:lstStyle/>
        <a:p>
          <a:endParaRPr lang="it-IT"/>
        </a:p>
      </dgm:t>
    </dgm:pt>
    <dgm:pt modelId="{BFB2A3E3-7E59-4BD2-A853-29B0AA6E0424}" type="pres">
      <dgm:prSet presAssocID="{E437253E-0679-4D03-A873-41F13A463F9A}" presName="vert0" presStyleCnt="0">
        <dgm:presLayoutVars>
          <dgm:dir/>
          <dgm:animOne val="branch"/>
          <dgm:animLvl val="lvl"/>
        </dgm:presLayoutVars>
      </dgm:prSet>
      <dgm:spPr/>
    </dgm:pt>
    <dgm:pt modelId="{8C871C77-6F44-4A56-8A15-84C49569AB80}" type="pres">
      <dgm:prSet presAssocID="{DFB3FC3D-2097-4846-A5C9-642DBA693F15}" presName="thickLine" presStyleLbl="alignNode1" presStyleIdx="0" presStyleCnt="4"/>
      <dgm:spPr/>
    </dgm:pt>
    <dgm:pt modelId="{ABAF2649-993E-4958-9217-9C2B61E9B154}" type="pres">
      <dgm:prSet presAssocID="{DFB3FC3D-2097-4846-A5C9-642DBA693F15}" presName="horz1" presStyleCnt="0"/>
      <dgm:spPr/>
    </dgm:pt>
    <dgm:pt modelId="{7EA2DBE1-B5FF-4F9C-A6D1-68D2AD45BC01}" type="pres">
      <dgm:prSet presAssocID="{DFB3FC3D-2097-4846-A5C9-642DBA693F15}" presName="tx1" presStyleLbl="revTx" presStyleIdx="0" presStyleCnt="4"/>
      <dgm:spPr/>
    </dgm:pt>
    <dgm:pt modelId="{91FEE1AA-011A-4CC7-AA0E-980C6D303AF1}" type="pres">
      <dgm:prSet presAssocID="{DFB3FC3D-2097-4846-A5C9-642DBA693F15}" presName="vert1" presStyleCnt="0"/>
      <dgm:spPr/>
    </dgm:pt>
    <dgm:pt modelId="{F13509CE-750B-489E-999A-6A47686EE33F}" type="pres">
      <dgm:prSet presAssocID="{16EE1319-45E0-4409-ADB7-DF9A4D037F16}" presName="thickLine" presStyleLbl="alignNode1" presStyleIdx="1" presStyleCnt="4"/>
      <dgm:spPr/>
    </dgm:pt>
    <dgm:pt modelId="{5582DED4-259C-4B73-A56B-6E2D6AF18940}" type="pres">
      <dgm:prSet presAssocID="{16EE1319-45E0-4409-ADB7-DF9A4D037F16}" presName="horz1" presStyleCnt="0"/>
      <dgm:spPr/>
    </dgm:pt>
    <dgm:pt modelId="{8299124B-A244-40DA-9715-619C7D866C7E}" type="pres">
      <dgm:prSet presAssocID="{16EE1319-45E0-4409-ADB7-DF9A4D037F16}" presName="tx1" presStyleLbl="revTx" presStyleIdx="1" presStyleCnt="4"/>
      <dgm:spPr/>
    </dgm:pt>
    <dgm:pt modelId="{FC501A01-B535-4502-9F18-AB1EFCE8ABC3}" type="pres">
      <dgm:prSet presAssocID="{16EE1319-45E0-4409-ADB7-DF9A4D037F16}" presName="vert1" presStyleCnt="0"/>
      <dgm:spPr/>
    </dgm:pt>
    <dgm:pt modelId="{9532D1A2-A912-4C95-BB57-A792E8EECE1C}" type="pres">
      <dgm:prSet presAssocID="{5341AB06-643A-4109-A201-737CCDB23313}" presName="thickLine" presStyleLbl="alignNode1" presStyleIdx="2" presStyleCnt="4"/>
      <dgm:spPr/>
    </dgm:pt>
    <dgm:pt modelId="{8A978B41-4A21-4CA6-84BB-BB2F6CC5F94D}" type="pres">
      <dgm:prSet presAssocID="{5341AB06-643A-4109-A201-737CCDB23313}" presName="horz1" presStyleCnt="0"/>
      <dgm:spPr/>
    </dgm:pt>
    <dgm:pt modelId="{28813C53-768A-40A4-8BE2-3E8D8672142C}" type="pres">
      <dgm:prSet presAssocID="{5341AB06-643A-4109-A201-737CCDB23313}" presName="tx1" presStyleLbl="revTx" presStyleIdx="2" presStyleCnt="4"/>
      <dgm:spPr/>
    </dgm:pt>
    <dgm:pt modelId="{4B33A227-A7F4-4A23-9BAA-7161DDFA074C}" type="pres">
      <dgm:prSet presAssocID="{5341AB06-643A-4109-A201-737CCDB23313}" presName="vert1" presStyleCnt="0"/>
      <dgm:spPr/>
    </dgm:pt>
    <dgm:pt modelId="{DBE4BBE9-4055-4150-A7A9-E44C07226695}" type="pres">
      <dgm:prSet presAssocID="{AA56679A-C7BA-485A-96B6-0919AA0ED914}" presName="thickLine" presStyleLbl="alignNode1" presStyleIdx="3" presStyleCnt="4"/>
      <dgm:spPr/>
    </dgm:pt>
    <dgm:pt modelId="{C00A0C0A-E93C-4FBE-A50D-CE2DD126A5B8}" type="pres">
      <dgm:prSet presAssocID="{AA56679A-C7BA-485A-96B6-0919AA0ED914}" presName="horz1" presStyleCnt="0"/>
      <dgm:spPr/>
    </dgm:pt>
    <dgm:pt modelId="{C64E450B-5F8C-4C80-BE4A-98ECF3BA7603}" type="pres">
      <dgm:prSet presAssocID="{AA56679A-C7BA-485A-96B6-0919AA0ED914}" presName="tx1" presStyleLbl="revTx" presStyleIdx="3" presStyleCnt="4"/>
      <dgm:spPr/>
    </dgm:pt>
    <dgm:pt modelId="{D973044B-A0E2-4F64-9E1E-DE1AF9DDE8F3}" type="pres">
      <dgm:prSet presAssocID="{AA56679A-C7BA-485A-96B6-0919AA0ED914}" presName="vert1" presStyleCnt="0"/>
      <dgm:spPr/>
    </dgm:pt>
  </dgm:ptLst>
  <dgm:cxnLst>
    <dgm:cxn modelId="{F0860F28-3D63-4A8A-A531-3356CE93D844}" srcId="{E437253E-0679-4D03-A873-41F13A463F9A}" destId="{16EE1319-45E0-4409-ADB7-DF9A4D037F16}" srcOrd="1" destOrd="0" parTransId="{8B2632FC-27DF-43C4-B500-174F60006E3F}" sibTransId="{157DE28B-B8D8-49BF-84E3-FBCF4BB9DB39}"/>
    <dgm:cxn modelId="{A3672029-1706-4554-B2F4-22E9F11CBEA5}" type="presOf" srcId="{DFB3FC3D-2097-4846-A5C9-642DBA693F15}" destId="{7EA2DBE1-B5FF-4F9C-A6D1-68D2AD45BC01}" srcOrd="0" destOrd="0" presId="urn:microsoft.com/office/officeart/2008/layout/LinedList"/>
    <dgm:cxn modelId="{92B9A36D-0F7E-4802-A383-7B6CBB873B21}" type="presOf" srcId="{5341AB06-643A-4109-A201-737CCDB23313}" destId="{28813C53-768A-40A4-8BE2-3E8D8672142C}" srcOrd="0" destOrd="0" presId="urn:microsoft.com/office/officeart/2008/layout/LinedList"/>
    <dgm:cxn modelId="{2BBCE86D-77B7-4D28-B8A8-A8CB139EBE30}" type="presOf" srcId="{AA56679A-C7BA-485A-96B6-0919AA0ED914}" destId="{C64E450B-5F8C-4C80-BE4A-98ECF3BA7603}" srcOrd="0" destOrd="0" presId="urn:microsoft.com/office/officeart/2008/layout/LinedList"/>
    <dgm:cxn modelId="{7EBB966F-7E9D-4D91-80D6-17BACDF8099E}" type="presOf" srcId="{16EE1319-45E0-4409-ADB7-DF9A4D037F16}" destId="{8299124B-A244-40DA-9715-619C7D866C7E}" srcOrd="0" destOrd="0" presId="urn:microsoft.com/office/officeart/2008/layout/LinedList"/>
    <dgm:cxn modelId="{75377875-8AD9-42FC-9E31-482327333D5C}" srcId="{E437253E-0679-4D03-A873-41F13A463F9A}" destId="{DFB3FC3D-2097-4846-A5C9-642DBA693F15}" srcOrd="0" destOrd="0" parTransId="{62D920EE-517E-4A95-A62F-DCA88ECC51D1}" sibTransId="{A96BC3A9-2F5A-427C-9E92-5C2E1DDC45E3}"/>
    <dgm:cxn modelId="{F301A2C6-4FD8-4D21-AE29-55F8FD4FCC1F}" srcId="{E437253E-0679-4D03-A873-41F13A463F9A}" destId="{AA56679A-C7BA-485A-96B6-0919AA0ED914}" srcOrd="3" destOrd="0" parTransId="{FA5F7907-4279-4F0B-A011-6A70F83AB800}" sibTransId="{FE34F0EA-EA03-4D05-A741-C091BB48F3BF}"/>
    <dgm:cxn modelId="{FFB1B7CF-AA01-4EFC-A7C1-54D679ADB655}" type="presOf" srcId="{E437253E-0679-4D03-A873-41F13A463F9A}" destId="{BFB2A3E3-7E59-4BD2-A853-29B0AA6E0424}" srcOrd="0" destOrd="0" presId="urn:microsoft.com/office/officeart/2008/layout/LinedList"/>
    <dgm:cxn modelId="{B6A881D5-E45E-47FC-A6FD-C1BADD465B6B}" srcId="{E437253E-0679-4D03-A873-41F13A463F9A}" destId="{5341AB06-643A-4109-A201-737CCDB23313}" srcOrd="2" destOrd="0" parTransId="{20ED668E-80A2-405A-84B1-C7785DA12E85}" sibTransId="{F8B78983-A3B6-47C9-8A78-3B6FF36255FA}"/>
    <dgm:cxn modelId="{ED801B5D-F0AC-47B5-B880-4E48A95B003E}" type="presParOf" srcId="{BFB2A3E3-7E59-4BD2-A853-29B0AA6E0424}" destId="{8C871C77-6F44-4A56-8A15-84C49569AB80}" srcOrd="0" destOrd="0" presId="urn:microsoft.com/office/officeart/2008/layout/LinedList"/>
    <dgm:cxn modelId="{419664CF-06C6-4418-BD8F-45E9DE969B4B}" type="presParOf" srcId="{BFB2A3E3-7E59-4BD2-A853-29B0AA6E0424}" destId="{ABAF2649-993E-4958-9217-9C2B61E9B154}" srcOrd="1" destOrd="0" presId="urn:microsoft.com/office/officeart/2008/layout/LinedList"/>
    <dgm:cxn modelId="{5B20D245-D241-4D72-B5CD-50CBC650BD49}" type="presParOf" srcId="{ABAF2649-993E-4958-9217-9C2B61E9B154}" destId="{7EA2DBE1-B5FF-4F9C-A6D1-68D2AD45BC01}" srcOrd="0" destOrd="0" presId="urn:microsoft.com/office/officeart/2008/layout/LinedList"/>
    <dgm:cxn modelId="{FD17D9FD-4975-45F7-9D05-E58757D75DB2}" type="presParOf" srcId="{ABAF2649-993E-4958-9217-9C2B61E9B154}" destId="{91FEE1AA-011A-4CC7-AA0E-980C6D303AF1}" srcOrd="1" destOrd="0" presId="urn:microsoft.com/office/officeart/2008/layout/LinedList"/>
    <dgm:cxn modelId="{7E882C75-1783-43EB-A2BD-5033DC693BC7}" type="presParOf" srcId="{BFB2A3E3-7E59-4BD2-A853-29B0AA6E0424}" destId="{F13509CE-750B-489E-999A-6A47686EE33F}" srcOrd="2" destOrd="0" presId="urn:microsoft.com/office/officeart/2008/layout/LinedList"/>
    <dgm:cxn modelId="{E28FBADD-C021-427F-A42D-7AF7757E43A7}" type="presParOf" srcId="{BFB2A3E3-7E59-4BD2-A853-29B0AA6E0424}" destId="{5582DED4-259C-4B73-A56B-6E2D6AF18940}" srcOrd="3" destOrd="0" presId="urn:microsoft.com/office/officeart/2008/layout/LinedList"/>
    <dgm:cxn modelId="{54A54DC5-C9A1-434F-A2B0-B967DD561E55}" type="presParOf" srcId="{5582DED4-259C-4B73-A56B-6E2D6AF18940}" destId="{8299124B-A244-40DA-9715-619C7D866C7E}" srcOrd="0" destOrd="0" presId="urn:microsoft.com/office/officeart/2008/layout/LinedList"/>
    <dgm:cxn modelId="{775C19F9-A9A5-41EC-8D46-E8C4B532FEA7}" type="presParOf" srcId="{5582DED4-259C-4B73-A56B-6E2D6AF18940}" destId="{FC501A01-B535-4502-9F18-AB1EFCE8ABC3}" srcOrd="1" destOrd="0" presId="urn:microsoft.com/office/officeart/2008/layout/LinedList"/>
    <dgm:cxn modelId="{A3BDF497-443A-4C71-9DBD-667E5EB5D12A}" type="presParOf" srcId="{BFB2A3E3-7E59-4BD2-A853-29B0AA6E0424}" destId="{9532D1A2-A912-4C95-BB57-A792E8EECE1C}" srcOrd="4" destOrd="0" presId="urn:microsoft.com/office/officeart/2008/layout/LinedList"/>
    <dgm:cxn modelId="{ADEBE217-21D1-4585-96D7-88CFCA7A0BAE}" type="presParOf" srcId="{BFB2A3E3-7E59-4BD2-A853-29B0AA6E0424}" destId="{8A978B41-4A21-4CA6-84BB-BB2F6CC5F94D}" srcOrd="5" destOrd="0" presId="urn:microsoft.com/office/officeart/2008/layout/LinedList"/>
    <dgm:cxn modelId="{40046CF9-6038-400B-AAEB-5801A1B391C5}" type="presParOf" srcId="{8A978B41-4A21-4CA6-84BB-BB2F6CC5F94D}" destId="{28813C53-768A-40A4-8BE2-3E8D8672142C}" srcOrd="0" destOrd="0" presId="urn:microsoft.com/office/officeart/2008/layout/LinedList"/>
    <dgm:cxn modelId="{EDC6E870-2129-4F96-8FCC-67A53668D232}" type="presParOf" srcId="{8A978B41-4A21-4CA6-84BB-BB2F6CC5F94D}" destId="{4B33A227-A7F4-4A23-9BAA-7161DDFA074C}" srcOrd="1" destOrd="0" presId="urn:microsoft.com/office/officeart/2008/layout/LinedList"/>
    <dgm:cxn modelId="{2DEF0E43-EE5E-44D9-AEDD-C25DC315C89F}" type="presParOf" srcId="{BFB2A3E3-7E59-4BD2-A853-29B0AA6E0424}" destId="{DBE4BBE9-4055-4150-A7A9-E44C07226695}" srcOrd="6" destOrd="0" presId="urn:microsoft.com/office/officeart/2008/layout/LinedList"/>
    <dgm:cxn modelId="{CD6549B7-776E-419C-A967-52B01C317031}" type="presParOf" srcId="{BFB2A3E3-7E59-4BD2-A853-29B0AA6E0424}" destId="{C00A0C0A-E93C-4FBE-A50D-CE2DD126A5B8}" srcOrd="7" destOrd="0" presId="urn:microsoft.com/office/officeart/2008/layout/LinedList"/>
    <dgm:cxn modelId="{EF2E4B85-FE69-4B05-86EA-A6DDC99A8C83}" type="presParOf" srcId="{C00A0C0A-E93C-4FBE-A50D-CE2DD126A5B8}" destId="{C64E450B-5F8C-4C80-BE4A-98ECF3BA7603}" srcOrd="0" destOrd="0" presId="urn:microsoft.com/office/officeart/2008/layout/LinedList"/>
    <dgm:cxn modelId="{E7F46A5E-BCD9-4EE0-B51A-12987EFFDBE1}" type="presParOf" srcId="{C00A0C0A-E93C-4FBE-A50D-CE2DD126A5B8}" destId="{D973044B-A0E2-4F64-9E1E-DE1AF9DDE8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D716BE-605C-45C8-84AE-37006CE1F5F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3EA1A635-7EA3-4C63-B10E-9A6774C45E8C}">
      <dgm:prSet/>
      <dgm:spPr/>
      <dgm:t>
        <a:bodyPr/>
        <a:lstStyle/>
        <a:p>
          <a:r>
            <a:rPr lang="it-IT"/>
            <a:t>Modificare il codice fornito per fare in modo che stampi il vostro cognome invece di «Kenobi»</a:t>
          </a:r>
        </a:p>
      </dgm:t>
    </dgm:pt>
    <dgm:pt modelId="{D8B3B3AE-BCA2-4797-A696-927EBD00096F}" type="parTrans" cxnId="{84DAE11E-47D0-4372-9772-B192A6980A2B}">
      <dgm:prSet/>
      <dgm:spPr/>
      <dgm:t>
        <a:bodyPr/>
        <a:lstStyle/>
        <a:p>
          <a:endParaRPr lang="it-IT"/>
        </a:p>
      </dgm:t>
    </dgm:pt>
    <dgm:pt modelId="{EB846102-2731-42B2-82CD-9360B823EDD7}" type="sibTrans" cxnId="{84DAE11E-47D0-4372-9772-B192A6980A2B}">
      <dgm:prSet/>
      <dgm:spPr/>
      <dgm:t>
        <a:bodyPr/>
        <a:lstStyle/>
        <a:p>
          <a:endParaRPr lang="it-IT"/>
        </a:p>
      </dgm:t>
    </dgm:pt>
    <dgm:pt modelId="{2E103507-C2C7-4951-84BD-1AAAD125A65B}">
      <dgm:prSet/>
      <dgm:spPr/>
      <dgm:t>
        <a:bodyPr/>
        <a:lstStyle/>
        <a:p>
          <a:r>
            <a:rPr lang="it-IT"/>
            <a:t>Scrivere un programma che stampi a video il messaggio «due volte» due volte con una riga di divisione</a:t>
          </a:r>
        </a:p>
      </dgm:t>
    </dgm:pt>
    <dgm:pt modelId="{11021D89-3EE5-43DC-AFAC-67E23BF81091}" type="parTrans" cxnId="{8332C533-0C28-4E09-8854-97BDAB07BAF2}">
      <dgm:prSet/>
      <dgm:spPr/>
      <dgm:t>
        <a:bodyPr/>
        <a:lstStyle/>
        <a:p>
          <a:endParaRPr lang="it-IT"/>
        </a:p>
      </dgm:t>
    </dgm:pt>
    <dgm:pt modelId="{06796BED-9BFE-4BB7-8381-BAB8F93D4AB1}" type="sibTrans" cxnId="{8332C533-0C28-4E09-8854-97BDAB07BAF2}">
      <dgm:prSet/>
      <dgm:spPr/>
      <dgm:t>
        <a:bodyPr/>
        <a:lstStyle/>
        <a:p>
          <a:endParaRPr lang="it-IT"/>
        </a:p>
      </dgm:t>
    </dgm:pt>
    <dgm:pt modelId="{3098751E-6966-4DEB-9A69-8940629EC2FD}" type="pres">
      <dgm:prSet presAssocID="{FCD716BE-605C-45C8-84AE-37006CE1F5F6}" presName="vert0" presStyleCnt="0">
        <dgm:presLayoutVars>
          <dgm:dir/>
          <dgm:animOne val="branch"/>
          <dgm:animLvl val="lvl"/>
        </dgm:presLayoutVars>
      </dgm:prSet>
      <dgm:spPr/>
    </dgm:pt>
    <dgm:pt modelId="{9F371A8E-802E-4904-9CED-A2A9EEB55E73}" type="pres">
      <dgm:prSet presAssocID="{3EA1A635-7EA3-4C63-B10E-9A6774C45E8C}" presName="thickLine" presStyleLbl="alignNode1" presStyleIdx="0" presStyleCnt="2"/>
      <dgm:spPr/>
    </dgm:pt>
    <dgm:pt modelId="{03BEB8F3-6E0F-4ED3-89C6-EE991ADBADC4}" type="pres">
      <dgm:prSet presAssocID="{3EA1A635-7EA3-4C63-B10E-9A6774C45E8C}" presName="horz1" presStyleCnt="0"/>
      <dgm:spPr/>
    </dgm:pt>
    <dgm:pt modelId="{4AE29BFE-CC56-4F2B-8E1C-CF14380CFE7F}" type="pres">
      <dgm:prSet presAssocID="{3EA1A635-7EA3-4C63-B10E-9A6774C45E8C}" presName="tx1" presStyleLbl="revTx" presStyleIdx="0" presStyleCnt="2"/>
      <dgm:spPr/>
    </dgm:pt>
    <dgm:pt modelId="{13A9BC70-4EFB-4A7C-9D66-C4733DDEE67C}" type="pres">
      <dgm:prSet presAssocID="{3EA1A635-7EA3-4C63-B10E-9A6774C45E8C}" presName="vert1" presStyleCnt="0"/>
      <dgm:spPr/>
    </dgm:pt>
    <dgm:pt modelId="{88345DAF-DA49-48FB-89AB-16E068F335A5}" type="pres">
      <dgm:prSet presAssocID="{2E103507-C2C7-4951-84BD-1AAAD125A65B}" presName="thickLine" presStyleLbl="alignNode1" presStyleIdx="1" presStyleCnt="2"/>
      <dgm:spPr/>
    </dgm:pt>
    <dgm:pt modelId="{FB7C0AC6-3573-4523-BD65-86EDFB9CC69F}" type="pres">
      <dgm:prSet presAssocID="{2E103507-C2C7-4951-84BD-1AAAD125A65B}" presName="horz1" presStyleCnt="0"/>
      <dgm:spPr/>
    </dgm:pt>
    <dgm:pt modelId="{9C0FFA40-ADDB-4A31-8953-6FFA5E44093A}" type="pres">
      <dgm:prSet presAssocID="{2E103507-C2C7-4951-84BD-1AAAD125A65B}" presName="tx1" presStyleLbl="revTx" presStyleIdx="1" presStyleCnt="2"/>
      <dgm:spPr/>
    </dgm:pt>
    <dgm:pt modelId="{6A7A7940-B3A1-437D-B266-E0FD1DB3442A}" type="pres">
      <dgm:prSet presAssocID="{2E103507-C2C7-4951-84BD-1AAAD125A65B}" presName="vert1" presStyleCnt="0"/>
      <dgm:spPr/>
    </dgm:pt>
  </dgm:ptLst>
  <dgm:cxnLst>
    <dgm:cxn modelId="{84DAE11E-47D0-4372-9772-B192A6980A2B}" srcId="{FCD716BE-605C-45C8-84AE-37006CE1F5F6}" destId="{3EA1A635-7EA3-4C63-B10E-9A6774C45E8C}" srcOrd="0" destOrd="0" parTransId="{D8B3B3AE-BCA2-4797-A696-927EBD00096F}" sibTransId="{EB846102-2731-42B2-82CD-9360B823EDD7}"/>
    <dgm:cxn modelId="{8332C533-0C28-4E09-8854-97BDAB07BAF2}" srcId="{FCD716BE-605C-45C8-84AE-37006CE1F5F6}" destId="{2E103507-C2C7-4951-84BD-1AAAD125A65B}" srcOrd="1" destOrd="0" parTransId="{11021D89-3EE5-43DC-AFAC-67E23BF81091}" sibTransId="{06796BED-9BFE-4BB7-8381-BAB8F93D4AB1}"/>
    <dgm:cxn modelId="{2F34A85F-375A-4C0B-B9C8-7B7D5687E881}" type="presOf" srcId="{FCD716BE-605C-45C8-84AE-37006CE1F5F6}" destId="{3098751E-6966-4DEB-9A69-8940629EC2FD}" srcOrd="0" destOrd="0" presId="urn:microsoft.com/office/officeart/2008/layout/LinedList"/>
    <dgm:cxn modelId="{AD5818E0-0D73-4320-A1E8-DC02E6F38EF9}" type="presOf" srcId="{2E103507-C2C7-4951-84BD-1AAAD125A65B}" destId="{9C0FFA40-ADDB-4A31-8953-6FFA5E44093A}" srcOrd="0" destOrd="0" presId="urn:microsoft.com/office/officeart/2008/layout/LinedList"/>
    <dgm:cxn modelId="{A62446E7-85A7-4169-BDC5-9BC8AD6D8BEF}" type="presOf" srcId="{3EA1A635-7EA3-4C63-B10E-9A6774C45E8C}" destId="{4AE29BFE-CC56-4F2B-8E1C-CF14380CFE7F}" srcOrd="0" destOrd="0" presId="urn:microsoft.com/office/officeart/2008/layout/LinedList"/>
    <dgm:cxn modelId="{2244EE38-CCE5-498C-A7E2-AB37E977A9BF}" type="presParOf" srcId="{3098751E-6966-4DEB-9A69-8940629EC2FD}" destId="{9F371A8E-802E-4904-9CED-A2A9EEB55E73}" srcOrd="0" destOrd="0" presId="urn:microsoft.com/office/officeart/2008/layout/LinedList"/>
    <dgm:cxn modelId="{2919A835-09AD-47F3-B3FD-F03BF23C416E}" type="presParOf" srcId="{3098751E-6966-4DEB-9A69-8940629EC2FD}" destId="{03BEB8F3-6E0F-4ED3-89C6-EE991ADBADC4}" srcOrd="1" destOrd="0" presId="urn:microsoft.com/office/officeart/2008/layout/LinedList"/>
    <dgm:cxn modelId="{418D97E6-EA33-46CE-8914-BC6FFE286B8D}" type="presParOf" srcId="{03BEB8F3-6E0F-4ED3-89C6-EE991ADBADC4}" destId="{4AE29BFE-CC56-4F2B-8E1C-CF14380CFE7F}" srcOrd="0" destOrd="0" presId="urn:microsoft.com/office/officeart/2008/layout/LinedList"/>
    <dgm:cxn modelId="{A0CA1490-BFF4-4215-A4F8-4E7E712C24B8}" type="presParOf" srcId="{03BEB8F3-6E0F-4ED3-89C6-EE991ADBADC4}" destId="{13A9BC70-4EFB-4A7C-9D66-C4733DDEE67C}" srcOrd="1" destOrd="0" presId="urn:microsoft.com/office/officeart/2008/layout/LinedList"/>
    <dgm:cxn modelId="{9AAE7E80-F18D-48B9-B40D-EA1DD61E819B}" type="presParOf" srcId="{3098751E-6966-4DEB-9A69-8940629EC2FD}" destId="{88345DAF-DA49-48FB-89AB-16E068F335A5}" srcOrd="2" destOrd="0" presId="urn:microsoft.com/office/officeart/2008/layout/LinedList"/>
    <dgm:cxn modelId="{C660DF5D-800F-40DC-99BE-D261BDF7EAC9}" type="presParOf" srcId="{3098751E-6966-4DEB-9A69-8940629EC2FD}" destId="{FB7C0AC6-3573-4523-BD65-86EDFB9CC69F}" srcOrd="3" destOrd="0" presId="urn:microsoft.com/office/officeart/2008/layout/LinedList"/>
    <dgm:cxn modelId="{CAC807C1-D9FA-40F4-8453-560C0B13D0C9}" type="presParOf" srcId="{FB7C0AC6-3573-4523-BD65-86EDFB9CC69F}" destId="{9C0FFA40-ADDB-4A31-8953-6FFA5E44093A}" srcOrd="0" destOrd="0" presId="urn:microsoft.com/office/officeart/2008/layout/LinedList"/>
    <dgm:cxn modelId="{D5E0737F-AD00-4956-8F9B-71C0A33CF058}" type="presParOf" srcId="{FB7C0AC6-3573-4523-BD65-86EDFB9CC69F}" destId="{6A7A7940-B3A1-437D-B266-E0FD1DB344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70A2BD-3E7D-4BCA-A237-F7E4DB7C111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BCFEFBA-60C1-4F41-85D2-2108AC31277F}">
      <dgm:prSet/>
      <dgm:spPr/>
      <dgm:t>
        <a:bodyPr/>
        <a:lstStyle/>
        <a:p>
          <a:r>
            <a:rPr lang="it-IT"/>
            <a:t>Acquisisce quanto digitato sulla tastiera fino a quando l’utente non preme il tasto invio</a:t>
          </a:r>
        </a:p>
      </dgm:t>
    </dgm:pt>
    <dgm:pt modelId="{5B9ABA09-2802-466E-80EF-9AB52FA76D9B}" type="parTrans" cxnId="{7AE49E61-EB37-4E66-B13C-AC6A1C93F15D}">
      <dgm:prSet/>
      <dgm:spPr/>
      <dgm:t>
        <a:bodyPr/>
        <a:lstStyle/>
        <a:p>
          <a:endParaRPr lang="it-IT"/>
        </a:p>
      </dgm:t>
    </dgm:pt>
    <dgm:pt modelId="{443C891A-6034-4A17-9109-E81415AF670F}" type="sibTrans" cxnId="{7AE49E61-EB37-4E66-B13C-AC6A1C93F15D}">
      <dgm:prSet/>
      <dgm:spPr/>
      <dgm:t>
        <a:bodyPr/>
        <a:lstStyle/>
        <a:p>
          <a:endParaRPr lang="it-IT"/>
        </a:p>
      </dgm:t>
    </dgm:pt>
    <dgm:pt modelId="{0DB69544-5626-44FB-AF19-7D1B8A64511C}">
      <dgm:prSet/>
      <dgm:spPr/>
      <dgm:t>
        <a:bodyPr/>
        <a:lstStyle/>
        <a:p>
          <a:r>
            <a:rPr lang="it-IT"/>
            <a:t>La sua esecuzione interrompe momentaneamente il flusso di elaborazione del programma e lascia il sistema in attesa dell’utente</a:t>
          </a:r>
        </a:p>
      </dgm:t>
    </dgm:pt>
    <dgm:pt modelId="{DC46BC4E-2D7A-4158-8B73-2FEC2C263FC1}" type="parTrans" cxnId="{D936BCD8-520F-4745-8DA6-DFEDC1AC2820}">
      <dgm:prSet/>
      <dgm:spPr/>
      <dgm:t>
        <a:bodyPr/>
        <a:lstStyle/>
        <a:p>
          <a:endParaRPr lang="it-IT"/>
        </a:p>
      </dgm:t>
    </dgm:pt>
    <dgm:pt modelId="{C65AA043-6892-452E-BDDF-444FFBC818EC}" type="sibTrans" cxnId="{D936BCD8-520F-4745-8DA6-DFEDC1AC2820}">
      <dgm:prSet/>
      <dgm:spPr/>
      <dgm:t>
        <a:bodyPr/>
        <a:lstStyle/>
        <a:p>
          <a:endParaRPr lang="it-IT"/>
        </a:p>
      </dgm:t>
    </dgm:pt>
    <dgm:pt modelId="{ABAE82E6-D6AA-4EE6-B879-4D88E4CC7D1F}">
      <dgm:prSet/>
      <dgm:spPr/>
      <dgm:t>
        <a:bodyPr/>
        <a:lstStyle/>
        <a:p>
          <a:r>
            <a:rPr lang="it-IT" dirty="0"/>
            <a:t>RICORDA!! Il </a:t>
          </a:r>
          <a:r>
            <a:rPr lang="it-IT" b="1" i="1" dirty="0"/>
            <a:t>cin</a:t>
          </a:r>
          <a:r>
            <a:rPr lang="it-IT" dirty="0"/>
            <a:t> deve sempre salvare quanto riceve in una variabile</a:t>
          </a:r>
        </a:p>
      </dgm:t>
    </dgm:pt>
    <dgm:pt modelId="{25945529-5C5C-4FC6-8983-983EF4E0878F}" type="parTrans" cxnId="{AE2B6080-A175-4ACF-ADB9-B43115D2F45F}">
      <dgm:prSet/>
      <dgm:spPr/>
      <dgm:t>
        <a:bodyPr/>
        <a:lstStyle/>
        <a:p>
          <a:endParaRPr lang="it-IT"/>
        </a:p>
      </dgm:t>
    </dgm:pt>
    <dgm:pt modelId="{0C2C5E24-DC74-4B55-A0B0-33BE5A3609D0}" type="sibTrans" cxnId="{AE2B6080-A175-4ACF-ADB9-B43115D2F45F}">
      <dgm:prSet/>
      <dgm:spPr/>
      <dgm:t>
        <a:bodyPr/>
        <a:lstStyle/>
        <a:p>
          <a:endParaRPr lang="it-IT"/>
        </a:p>
      </dgm:t>
    </dgm:pt>
    <dgm:pt modelId="{49C416D7-CA55-4C66-9A54-0230319E4DF1}" type="pres">
      <dgm:prSet presAssocID="{D570A2BD-3E7D-4BCA-A237-F7E4DB7C1113}" presName="vert0" presStyleCnt="0">
        <dgm:presLayoutVars>
          <dgm:dir/>
          <dgm:animOne val="branch"/>
          <dgm:animLvl val="lvl"/>
        </dgm:presLayoutVars>
      </dgm:prSet>
      <dgm:spPr/>
    </dgm:pt>
    <dgm:pt modelId="{502FF1C7-33DE-4CDF-B33A-7BC5BEF9FDD3}" type="pres">
      <dgm:prSet presAssocID="{8BCFEFBA-60C1-4F41-85D2-2108AC31277F}" presName="thickLine" presStyleLbl="alignNode1" presStyleIdx="0" presStyleCnt="3"/>
      <dgm:spPr/>
    </dgm:pt>
    <dgm:pt modelId="{53442672-2AF5-46AC-81D8-A5AB7DA40C3D}" type="pres">
      <dgm:prSet presAssocID="{8BCFEFBA-60C1-4F41-85D2-2108AC31277F}" presName="horz1" presStyleCnt="0"/>
      <dgm:spPr/>
    </dgm:pt>
    <dgm:pt modelId="{A301E4B4-D942-4EA1-88D0-4FB9ACA3EC16}" type="pres">
      <dgm:prSet presAssocID="{8BCFEFBA-60C1-4F41-85D2-2108AC31277F}" presName="tx1" presStyleLbl="revTx" presStyleIdx="0" presStyleCnt="3"/>
      <dgm:spPr/>
    </dgm:pt>
    <dgm:pt modelId="{CAE59B99-34E8-403C-A0DA-E10C4F8C83EA}" type="pres">
      <dgm:prSet presAssocID="{8BCFEFBA-60C1-4F41-85D2-2108AC31277F}" presName="vert1" presStyleCnt="0"/>
      <dgm:spPr/>
    </dgm:pt>
    <dgm:pt modelId="{E78A63A3-9284-4FAC-AD95-A1164747A0F9}" type="pres">
      <dgm:prSet presAssocID="{0DB69544-5626-44FB-AF19-7D1B8A64511C}" presName="thickLine" presStyleLbl="alignNode1" presStyleIdx="1" presStyleCnt="3"/>
      <dgm:spPr/>
    </dgm:pt>
    <dgm:pt modelId="{A5C72B7C-62BF-41C9-87BC-025757899545}" type="pres">
      <dgm:prSet presAssocID="{0DB69544-5626-44FB-AF19-7D1B8A64511C}" presName="horz1" presStyleCnt="0"/>
      <dgm:spPr/>
    </dgm:pt>
    <dgm:pt modelId="{3006A3A6-6C88-4B1E-B194-94335E2CBE4B}" type="pres">
      <dgm:prSet presAssocID="{0DB69544-5626-44FB-AF19-7D1B8A64511C}" presName="tx1" presStyleLbl="revTx" presStyleIdx="1" presStyleCnt="3"/>
      <dgm:spPr/>
    </dgm:pt>
    <dgm:pt modelId="{39E3566B-8C55-42D5-A770-771CF6FCA7FC}" type="pres">
      <dgm:prSet presAssocID="{0DB69544-5626-44FB-AF19-7D1B8A64511C}" presName="vert1" presStyleCnt="0"/>
      <dgm:spPr/>
    </dgm:pt>
    <dgm:pt modelId="{4F4F8275-D954-45EE-A4FF-9814CCB666C4}" type="pres">
      <dgm:prSet presAssocID="{ABAE82E6-D6AA-4EE6-B879-4D88E4CC7D1F}" presName="thickLine" presStyleLbl="alignNode1" presStyleIdx="2" presStyleCnt="3"/>
      <dgm:spPr/>
    </dgm:pt>
    <dgm:pt modelId="{DC4B54A7-DFDB-4134-8BA6-C74CD8B4C93F}" type="pres">
      <dgm:prSet presAssocID="{ABAE82E6-D6AA-4EE6-B879-4D88E4CC7D1F}" presName="horz1" presStyleCnt="0"/>
      <dgm:spPr/>
    </dgm:pt>
    <dgm:pt modelId="{F5CB6C3B-F00F-42E9-873B-6D2D9FA85749}" type="pres">
      <dgm:prSet presAssocID="{ABAE82E6-D6AA-4EE6-B879-4D88E4CC7D1F}" presName="tx1" presStyleLbl="revTx" presStyleIdx="2" presStyleCnt="3"/>
      <dgm:spPr/>
    </dgm:pt>
    <dgm:pt modelId="{15DA816B-2CF1-4BD0-BAF0-D1D96260F527}" type="pres">
      <dgm:prSet presAssocID="{ABAE82E6-D6AA-4EE6-B879-4D88E4CC7D1F}" presName="vert1" presStyleCnt="0"/>
      <dgm:spPr/>
    </dgm:pt>
  </dgm:ptLst>
  <dgm:cxnLst>
    <dgm:cxn modelId="{7AE49E61-EB37-4E66-B13C-AC6A1C93F15D}" srcId="{D570A2BD-3E7D-4BCA-A237-F7E4DB7C1113}" destId="{8BCFEFBA-60C1-4F41-85D2-2108AC31277F}" srcOrd="0" destOrd="0" parTransId="{5B9ABA09-2802-466E-80EF-9AB52FA76D9B}" sibTransId="{443C891A-6034-4A17-9109-E81415AF670F}"/>
    <dgm:cxn modelId="{1F15EC69-F5D3-42CA-BDB5-01C6EF88ADA6}" type="presOf" srcId="{D570A2BD-3E7D-4BCA-A237-F7E4DB7C1113}" destId="{49C416D7-CA55-4C66-9A54-0230319E4DF1}" srcOrd="0" destOrd="0" presId="urn:microsoft.com/office/officeart/2008/layout/LinedList"/>
    <dgm:cxn modelId="{AE2B6080-A175-4ACF-ADB9-B43115D2F45F}" srcId="{D570A2BD-3E7D-4BCA-A237-F7E4DB7C1113}" destId="{ABAE82E6-D6AA-4EE6-B879-4D88E4CC7D1F}" srcOrd="2" destOrd="0" parTransId="{25945529-5C5C-4FC6-8983-983EF4E0878F}" sibTransId="{0C2C5E24-DC74-4B55-A0B0-33BE5A3609D0}"/>
    <dgm:cxn modelId="{8AE6F89E-110F-4D01-A62C-2D744E8BF057}" type="presOf" srcId="{8BCFEFBA-60C1-4F41-85D2-2108AC31277F}" destId="{A301E4B4-D942-4EA1-88D0-4FB9ACA3EC16}" srcOrd="0" destOrd="0" presId="urn:microsoft.com/office/officeart/2008/layout/LinedList"/>
    <dgm:cxn modelId="{AD9DC0A1-B99C-4217-82E5-49E589BA22AA}" type="presOf" srcId="{ABAE82E6-D6AA-4EE6-B879-4D88E4CC7D1F}" destId="{F5CB6C3B-F00F-42E9-873B-6D2D9FA85749}" srcOrd="0" destOrd="0" presId="urn:microsoft.com/office/officeart/2008/layout/LinedList"/>
    <dgm:cxn modelId="{170577C8-D952-4F70-BB92-09E8867161F4}" type="presOf" srcId="{0DB69544-5626-44FB-AF19-7D1B8A64511C}" destId="{3006A3A6-6C88-4B1E-B194-94335E2CBE4B}" srcOrd="0" destOrd="0" presId="urn:microsoft.com/office/officeart/2008/layout/LinedList"/>
    <dgm:cxn modelId="{D936BCD8-520F-4745-8DA6-DFEDC1AC2820}" srcId="{D570A2BD-3E7D-4BCA-A237-F7E4DB7C1113}" destId="{0DB69544-5626-44FB-AF19-7D1B8A64511C}" srcOrd="1" destOrd="0" parTransId="{DC46BC4E-2D7A-4158-8B73-2FEC2C263FC1}" sibTransId="{C65AA043-6892-452E-BDDF-444FFBC818EC}"/>
    <dgm:cxn modelId="{AD554247-5899-424A-BDF8-8F94FF679E86}" type="presParOf" srcId="{49C416D7-CA55-4C66-9A54-0230319E4DF1}" destId="{502FF1C7-33DE-4CDF-B33A-7BC5BEF9FDD3}" srcOrd="0" destOrd="0" presId="urn:microsoft.com/office/officeart/2008/layout/LinedList"/>
    <dgm:cxn modelId="{940E3803-28AF-47CF-AD39-C6E05C522020}" type="presParOf" srcId="{49C416D7-CA55-4C66-9A54-0230319E4DF1}" destId="{53442672-2AF5-46AC-81D8-A5AB7DA40C3D}" srcOrd="1" destOrd="0" presId="urn:microsoft.com/office/officeart/2008/layout/LinedList"/>
    <dgm:cxn modelId="{CD0C9FBA-1A33-432A-AD13-1111BBCC5263}" type="presParOf" srcId="{53442672-2AF5-46AC-81D8-A5AB7DA40C3D}" destId="{A301E4B4-D942-4EA1-88D0-4FB9ACA3EC16}" srcOrd="0" destOrd="0" presId="urn:microsoft.com/office/officeart/2008/layout/LinedList"/>
    <dgm:cxn modelId="{C54357D6-8BA3-4998-A047-E1F022C44D3E}" type="presParOf" srcId="{53442672-2AF5-46AC-81D8-A5AB7DA40C3D}" destId="{CAE59B99-34E8-403C-A0DA-E10C4F8C83EA}" srcOrd="1" destOrd="0" presId="urn:microsoft.com/office/officeart/2008/layout/LinedList"/>
    <dgm:cxn modelId="{BA277259-7430-4A78-8321-3EAFC1DBDC0D}" type="presParOf" srcId="{49C416D7-CA55-4C66-9A54-0230319E4DF1}" destId="{E78A63A3-9284-4FAC-AD95-A1164747A0F9}" srcOrd="2" destOrd="0" presId="urn:microsoft.com/office/officeart/2008/layout/LinedList"/>
    <dgm:cxn modelId="{7486A2E5-5E60-4F8E-85CC-57DEF09EC7B4}" type="presParOf" srcId="{49C416D7-CA55-4C66-9A54-0230319E4DF1}" destId="{A5C72B7C-62BF-41C9-87BC-025757899545}" srcOrd="3" destOrd="0" presId="urn:microsoft.com/office/officeart/2008/layout/LinedList"/>
    <dgm:cxn modelId="{5C1308AC-9843-41D1-9D0C-18B48DDD050A}" type="presParOf" srcId="{A5C72B7C-62BF-41C9-87BC-025757899545}" destId="{3006A3A6-6C88-4B1E-B194-94335E2CBE4B}" srcOrd="0" destOrd="0" presId="urn:microsoft.com/office/officeart/2008/layout/LinedList"/>
    <dgm:cxn modelId="{D41ED04A-BF10-4F34-B0C1-5F3A31B1BF80}" type="presParOf" srcId="{A5C72B7C-62BF-41C9-87BC-025757899545}" destId="{39E3566B-8C55-42D5-A770-771CF6FCA7FC}" srcOrd="1" destOrd="0" presId="urn:microsoft.com/office/officeart/2008/layout/LinedList"/>
    <dgm:cxn modelId="{5BBE6775-6A5C-434D-8921-6C0B929F2A91}" type="presParOf" srcId="{49C416D7-CA55-4C66-9A54-0230319E4DF1}" destId="{4F4F8275-D954-45EE-A4FF-9814CCB666C4}" srcOrd="4" destOrd="0" presId="urn:microsoft.com/office/officeart/2008/layout/LinedList"/>
    <dgm:cxn modelId="{41081FAB-6896-47E0-BB33-ECDDBA69E51E}" type="presParOf" srcId="{49C416D7-CA55-4C66-9A54-0230319E4DF1}" destId="{DC4B54A7-DFDB-4134-8BA6-C74CD8B4C93F}" srcOrd="5" destOrd="0" presId="urn:microsoft.com/office/officeart/2008/layout/LinedList"/>
    <dgm:cxn modelId="{B1F3E84A-C0CA-49B6-90E4-4D5EF9767801}" type="presParOf" srcId="{DC4B54A7-DFDB-4134-8BA6-C74CD8B4C93F}" destId="{F5CB6C3B-F00F-42E9-873B-6D2D9FA85749}" srcOrd="0" destOrd="0" presId="urn:microsoft.com/office/officeart/2008/layout/LinedList"/>
    <dgm:cxn modelId="{A0B64BAD-9A3D-4D61-AB72-21F1C5DB4B10}" type="presParOf" srcId="{DC4B54A7-DFDB-4134-8BA6-C74CD8B4C93F}" destId="{15DA816B-2CF1-4BD0-BAF0-D1D96260F5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607B27-C662-420F-B9BB-90C8764B84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76E111A6-75CF-4DB2-9DC8-B9494FD36108}">
      <dgm:prSet/>
      <dgm:spPr/>
      <dgm:t>
        <a:bodyPr anchor="ctr"/>
        <a:lstStyle/>
        <a:p>
          <a:pPr algn="ctr"/>
          <a:r>
            <a:rPr lang="it-IT" i="1" dirty="0"/>
            <a:t>cin &gt;&gt; numero</a:t>
          </a:r>
        </a:p>
      </dgm:t>
    </dgm:pt>
    <dgm:pt modelId="{FC391D9B-54C3-40C6-876E-19EC5384C579}" type="parTrans" cxnId="{63C95DC7-0346-4758-8B69-5D04B05CC198}">
      <dgm:prSet/>
      <dgm:spPr/>
      <dgm:t>
        <a:bodyPr/>
        <a:lstStyle/>
        <a:p>
          <a:endParaRPr lang="it-IT"/>
        </a:p>
      </dgm:t>
    </dgm:pt>
    <dgm:pt modelId="{7CA682C8-7644-4938-AAE8-57C25F501AFA}" type="sibTrans" cxnId="{63C95DC7-0346-4758-8B69-5D04B05CC198}">
      <dgm:prSet/>
      <dgm:spPr/>
      <dgm:t>
        <a:bodyPr/>
        <a:lstStyle/>
        <a:p>
          <a:endParaRPr lang="it-IT"/>
        </a:p>
      </dgm:t>
    </dgm:pt>
    <dgm:pt modelId="{825CE33D-A667-42E4-A476-6770F3C6424D}">
      <dgm:prSet/>
      <dgm:spPr/>
      <dgm:t>
        <a:bodyPr/>
        <a:lstStyle/>
        <a:p>
          <a:r>
            <a:rPr lang="it-IT"/>
            <a:t>Aspetta che l’utente inserisca un valore e lo salva nella variabile numero</a:t>
          </a:r>
        </a:p>
      </dgm:t>
    </dgm:pt>
    <dgm:pt modelId="{111B5E81-1EDF-405A-B89E-795EBE8F8E20}" type="parTrans" cxnId="{665C1FC8-856A-455E-83A4-930BDFCC11FA}">
      <dgm:prSet/>
      <dgm:spPr/>
      <dgm:t>
        <a:bodyPr/>
        <a:lstStyle/>
        <a:p>
          <a:endParaRPr lang="it-IT"/>
        </a:p>
      </dgm:t>
    </dgm:pt>
    <dgm:pt modelId="{9E69E78F-B793-456D-B9A6-92BE3E1DDB1A}" type="sibTrans" cxnId="{665C1FC8-856A-455E-83A4-930BDFCC11FA}">
      <dgm:prSet/>
      <dgm:spPr/>
      <dgm:t>
        <a:bodyPr/>
        <a:lstStyle/>
        <a:p>
          <a:endParaRPr lang="it-IT"/>
        </a:p>
      </dgm:t>
    </dgm:pt>
    <dgm:pt modelId="{FD4E79EB-CCD1-4C6B-8D52-8F624D0382FF}" type="pres">
      <dgm:prSet presAssocID="{9D607B27-C662-420F-B9BB-90C8764B8466}" presName="vert0" presStyleCnt="0">
        <dgm:presLayoutVars>
          <dgm:dir/>
          <dgm:animOne val="branch"/>
          <dgm:animLvl val="lvl"/>
        </dgm:presLayoutVars>
      </dgm:prSet>
      <dgm:spPr/>
    </dgm:pt>
    <dgm:pt modelId="{AA269B80-2F10-4033-8738-0987A5A260C6}" type="pres">
      <dgm:prSet presAssocID="{76E111A6-75CF-4DB2-9DC8-B9494FD36108}" presName="thickLine" presStyleLbl="alignNode1" presStyleIdx="0" presStyleCnt="2"/>
      <dgm:spPr/>
    </dgm:pt>
    <dgm:pt modelId="{FE03B84E-285D-486C-8CF1-EBEF1EBA3F20}" type="pres">
      <dgm:prSet presAssocID="{76E111A6-75CF-4DB2-9DC8-B9494FD36108}" presName="horz1" presStyleCnt="0"/>
      <dgm:spPr/>
    </dgm:pt>
    <dgm:pt modelId="{AA110681-4A63-44E7-814A-073B966A0D64}" type="pres">
      <dgm:prSet presAssocID="{76E111A6-75CF-4DB2-9DC8-B9494FD36108}" presName="tx1" presStyleLbl="revTx" presStyleIdx="0" presStyleCnt="2"/>
      <dgm:spPr/>
    </dgm:pt>
    <dgm:pt modelId="{78E9F68D-D29D-4D0C-8ADF-72D40F44050E}" type="pres">
      <dgm:prSet presAssocID="{76E111A6-75CF-4DB2-9DC8-B9494FD36108}" presName="vert1" presStyleCnt="0"/>
      <dgm:spPr/>
    </dgm:pt>
    <dgm:pt modelId="{4C71B8E6-E8A7-4660-8A31-01DA2359C36C}" type="pres">
      <dgm:prSet presAssocID="{825CE33D-A667-42E4-A476-6770F3C6424D}" presName="thickLine" presStyleLbl="alignNode1" presStyleIdx="1" presStyleCnt="2"/>
      <dgm:spPr/>
    </dgm:pt>
    <dgm:pt modelId="{06761B06-5A63-4F87-9E59-7624D2825F33}" type="pres">
      <dgm:prSet presAssocID="{825CE33D-A667-42E4-A476-6770F3C6424D}" presName="horz1" presStyleCnt="0"/>
      <dgm:spPr/>
    </dgm:pt>
    <dgm:pt modelId="{58162BB2-FDBD-4884-AE39-D6E32F0F2A44}" type="pres">
      <dgm:prSet presAssocID="{825CE33D-A667-42E4-A476-6770F3C6424D}" presName="tx1" presStyleLbl="revTx" presStyleIdx="1" presStyleCnt="2"/>
      <dgm:spPr/>
    </dgm:pt>
    <dgm:pt modelId="{703EE837-AD9C-4452-8C0C-0CB7C9837CA6}" type="pres">
      <dgm:prSet presAssocID="{825CE33D-A667-42E4-A476-6770F3C6424D}" presName="vert1" presStyleCnt="0"/>
      <dgm:spPr/>
    </dgm:pt>
  </dgm:ptLst>
  <dgm:cxnLst>
    <dgm:cxn modelId="{40D66BA1-3C66-4034-8F69-35E7E6283909}" type="presOf" srcId="{825CE33D-A667-42E4-A476-6770F3C6424D}" destId="{58162BB2-FDBD-4884-AE39-D6E32F0F2A44}" srcOrd="0" destOrd="0" presId="urn:microsoft.com/office/officeart/2008/layout/LinedList"/>
    <dgm:cxn modelId="{3ADF2FC0-8D84-415C-A222-1C32B895D70E}" type="presOf" srcId="{9D607B27-C662-420F-B9BB-90C8764B8466}" destId="{FD4E79EB-CCD1-4C6B-8D52-8F624D0382FF}" srcOrd="0" destOrd="0" presId="urn:microsoft.com/office/officeart/2008/layout/LinedList"/>
    <dgm:cxn modelId="{63C95DC7-0346-4758-8B69-5D04B05CC198}" srcId="{9D607B27-C662-420F-B9BB-90C8764B8466}" destId="{76E111A6-75CF-4DB2-9DC8-B9494FD36108}" srcOrd="0" destOrd="0" parTransId="{FC391D9B-54C3-40C6-876E-19EC5384C579}" sibTransId="{7CA682C8-7644-4938-AAE8-57C25F501AFA}"/>
    <dgm:cxn modelId="{665C1FC8-856A-455E-83A4-930BDFCC11FA}" srcId="{9D607B27-C662-420F-B9BB-90C8764B8466}" destId="{825CE33D-A667-42E4-A476-6770F3C6424D}" srcOrd="1" destOrd="0" parTransId="{111B5E81-1EDF-405A-B89E-795EBE8F8E20}" sibTransId="{9E69E78F-B793-456D-B9A6-92BE3E1DDB1A}"/>
    <dgm:cxn modelId="{837A74D4-1D87-4CCE-A666-F8E7B608D1E7}" type="presOf" srcId="{76E111A6-75CF-4DB2-9DC8-B9494FD36108}" destId="{AA110681-4A63-44E7-814A-073B966A0D64}" srcOrd="0" destOrd="0" presId="urn:microsoft.com/office/officeart/2008/layout/LinedList"/>
    <dgm:cxn modelId="{6078739D-E500-4C3B-8C27-999B799F3893}" type="presParOf" srcId="{FD4E79EB-CCD1-4C6B-8D52-8F624D0382FF}" destId="{AA269B80-2F10-4033-8738-0987A5A260C6}" srcOrd="0" destOrd="0" presId="urn:microsoft.com/office/officeart/2008/layout/LinedList"/>
    <dgm:cxn modelId="{6B43D2C3-DF78-4CAA-BB4D-7FB3BB1A89F6}" type="presParOf" srcId="{FD4E79EB-CCD1-4C6B-8D52-8F624D0382FF}" destId="{FE03B84E-285D-486C-8CF1-EBEF1EBA3F20}" srcOrd="1" destOrd="0" presId="urn:microsoft.com/office/officeart/2008/layout/LinedList"/>
    <dgm:cxn modelId="{C4AF3FE6-F323-4FB1-AE3F-09F726FEDE08}" type="presParOf" srcId="{FE03B84E-285D-486C-8CF1-EBEF1EBA3F20}" destId="{AA110681-4A63-44E7-814A-073B966A0D64}" srcOrd="0" destOrd="0" presId="urn:microsoft.com/office/officeart/2008/layout/LinedList"/>
    <dgm:cxn modelId="{117E7F99-569A-43E4-91C3-EE2A4F8F4A6A}" type="presParOf" srcId="{FE03B84E-285D-486C-8CF1-EBEF1EBA3F20}" destId="{78E9F68D-D29D-4D0C-8ADF-72D40F44050E}" srcOrd="1" destOrd="0" presId="urn:microsoft.com/office/officeart/2008/layout/LinedList"/>
    <dgm:cxn modelId="{83CBC833-CC12-4119-A764-9AC02B878F98}" type="presParOf" srcId="{FD4E79EB-CCD1-4C6B-8D52-8F624D0382FF}" destId="{4C71B8E6-E8A7-4660-8A31-01DA2359C36C}" srcOrd="2" destOrd="0" presId="urn:microsoft.com/office/officeart/2008/layout/LinedList"/>
    <dgm:cxn modelId="{464DF348-602B-4376-BA86-A2EEF3C36AD6}" type="presParOf" srcId="{FD4E79EB-CCD1-4C6B-8D52-8F624D0382FF}" destId="{06761B06-5A63-4F87-9E59-7624D2825F33}" srcOrd="3" destOrd="0" presId="urn:microsoft.com/office/officeart/2008/layout/LinedList"/>
    <dgm:cxn modelId="{5B8D4E9C-0FBE-4C84-AE15-A57BC23C638C}" type="presParOf" srcId="{06761B06-5A63-4F87-9E59-7624D2825F33}" destId="{58162BB2-FDBD-4884-AE39-D6E32F0F2A44}" srcOrd="0" destOrd="0" presId="urn:microsoft.com/office/officeart/2008/layout/LinedList"/>
    <dgm:cxn modelId="{5F3E72BA-B94E-495E-903E-A1B00D73B2D8}" type="presParOf" srcId="{06761B06-5A63-4F87-9E59-7624D2825F33}" destId="{703EE837-AD9C-4452-8C0C-0CB7C9837C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9EAF1C-E4C6-4A38-922B-9603BF4C521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EFF85F84-E70A-48BA-A8DC-5D669ABF82F1}">
      <dgm:prSet/>
      <dgm:spPr/>
      <dgm:t>
        <a:bodyPr/>
        <a:lstStyle/>
        <a:p>
          <a:r>
            <a:rPr lang="it-IT"/>
            <a:t>Sempre mettere un </a:t>
          </a:r>
          <a:r>
            <a:rPr lang="it-IT" i="1"/>
            <a:t>cout prima di un </a:t>
          </a:r>
          <a:r>
            <a:rPr lang="it-IT"/>
            <a:t>cin</a:t>
          </a:r>
          <a:r>
            <a:rPr lang="it-IT" i="1"/>
            <a:t>, </a:t>
          </a:r>
          <a:r>
            <a:rPr lang="it-IT"/>
            <a:t>specificando all’utente quello che si vuole che venga scritto</a:t>
          </a:r>
        </a:p>
      </dgm:t>
    </dgm:pt>
    <dgm:pt modelId="{1106C26B-71BE-4B11-BBB3-BE8E81D7BDF7}" type="parTrans" cxnId="{C2A0E2EF-F0B3-4AA0-B526-9D55CA3A5046}">
      <dgm:prSet/>
      <dgm:spPr/>
      <dgm:t>
        <a:bodyPr/>
        <a:lstStyle/>
        <a:p>
          <a:endParaRPr lang="it-IT"/>
        </a:p>
      </dgm:t>
    </dgm:pt>
    <dgm:pt modelId="{838892C7-0C54-4B2E-9517-93F124C0C5FB}" type="sibTrans" cxnId="{C2A0E2EF-F0B3-4AA0-B526-9D55CA3A5046}">
      <dgm:prSet/>
      <dgm:spPr/>
      <dgm:t>
        <a:bodyPr/>
        <a:lstStyle/>
        <a:p>
          <a:endParaRPr lang="it-IT"/>
        </a:p>
      </dgm:t>
    </dgm:pt>
    <dgm:pt modelId="{EE73749D-7FD7-4637-BFD0-362228FA752A}" type="pres">
      <dgm:prSet presAssocID="{5E9EAF1C-E4C6-4A38-922B-9603BF4C5218}" presName="vert0" presStyleCnt="0">
        <dgm:presLayoutVars>
          <dgm:dir/>
          <dgm:animOne val="branch"/>
          <dgm:animLvl val="lvl"/>
        </dgm:presLayoutVars>
      </dgm:prSet>
      <dgm:spPr/>
    </dgm:pt>
    <dgm:pt modelId="{040C3FF2-11D2-49CD-8450-096669097B54}" type="pres">
      <dgm:prSet presAssocID="{EFF85F84-E70A-48BA-A8DC-5D669ABF82F1}" presName="thickLine" presStyleLbl="alignNode1" presStyleIdx="0" presStyleCnt="1"/>
      <dgm:spPr/>
    </dgm:pt>
    <dgm:pt modelId="{0E9C8034-88F2-4E0E-B50E-589EF4D63BBD}" type="pres">
      <dgm:prSet presAssocID="{EFF85F84-E70A-48BA-A8DC-5D669ABF82F1}" presName="horz1" presStyleCnt="0"/>
      <dgm:spPr/>
    </dgm:pt>
    <dgm:pt modelId="{120EE626-9CE1-4294-9691-558F9727893E}" type="pres">
      <dgm:prSet presAssocID="{EFF85F84-E70A-48BA-A8DC-5D669ABF82F1}" presName="tx1" presStyleLbl="revTx" presStyleIdx="0" presStyleCnt="1"/>
      <dgm:spPr/>
    </dgm:pt>
    <dgm:pt modelId="{9AE2192B-4F26-4259-AA09-5A0E17087CB5}" type="pres">
      <dgm:prSet presAssocID="{EFF85F84-E70A-48BA-A8DC-5D669ABF82F1}" presName="vert1" presStyleCnt="0"/>
      <dgm:spPr/>
    </dgm:pt>
  </dgm:ptLst>
  <dgm:cxnLst>
    <dgm:cxn modelId="{430B89DD-BC0A-4874-9E57-47DE1AD42F75}" type="presOf" srcId="{5E9EAF1C-E4C6-4A38-922B-9603BF4C5218}" destId="{EE73749D-7FD7-4637-BFD0-362228FA752A}" srcOrd="0" destOrd="0" presId="urn:microsoft.com/office/officeart/2008/layout/LinedList"/>
    <dgm:cxn modelId="{C2A0E2EF-F0B3-4AA0-B526-9D55CA3A5046}" srcId="{5E9EAF1C-E4C6-4A38-922B-9603BF4C5218}" destId="{EFF85F84-E70A-48BA-A8DC-5D669ABF82F1}" srcOrd="0" destOrd="0" parTransId="{1106C26B-71BE-4B11-BBB3-BE8E81D7BDF7}" sibTransId="{838892C7-0C54-4B2E-9517-93F124C0C5FB}"/>
    <dgm:cxn modelId="{B5974AF4-3D81-4D3D-BA5C-D2F662027371}" type="presOf" srcId="{EFF85F84-E70A-48BA-A8DC-5D669ABF82F1}" destId="{120EE626-9CE1-4294-9691-558F9727893E}" srcOrd="0" destOrd="0" presId="urn:microsoft.com/office/officeart/2008/layout/LinedList"/>
    <dgm:cxn modelId="{368405E8-156F-4076-B6D2-273BAC19C431}" type="presParOf" srcId="{EE73749D-7FD7-4637-BFD0-362228FA752A}" destId="{040C3FF2-11D2-49CD-8450-096669097B54}" srcOrd="0" destOrd="0" presId="urn:microsoft.com/office/officeart/2008/layout/LinedList"/>
    <dgm:cxn modelId="{A5CC8568-EFFF-4124-AEED-9CAC793DF728}" type="presParOf" srcId="{EE73749D-7FD7-4637-BFD0-362228FA752A}" destId="{0E9C8034-88F2-4E0E-B50E-589EF4D63BBD}" srcOrd="1" destOrd="0" presId="urn:microsoft.com/office/officeart/2008/layout/LinedList"/>
    <dgm:cxn modelId="{6C8752BF-74AD-4251-84DC-89452D1FDD2C}" type="presParOf" srcId="{0E9C8034-88F2-4E0E-B50E-589EF4D63BBD}" destId="{120EE626-9CE1-4294-9691-558F9727893E}" srcOrd="0" destOrd="0" presId="urn:microsoft.com/office/officeart/2008/layout/LinedList"/>
    <dgm:cxn modelId="{8AE893D5-F22D-4A6C-8C6C-638BD46AF44A}" type="presParOf" srcId="{0E9C8034-88F2-4E0E-B50E-589EF4D63BBD}" destId="{9AE2192B-4F26-4259-AA09-5A0E17087C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8076F18-8B5D-4CFF-9CE4-9555A15BA2F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B42DC64A-9DC1-4765-AC99-468FD16D2D4D}">
      <dgm:prSet/>
      <dgm:spPr/>
      <dgm:t>
        <a:bodyPr/>
        <a:lstStyle/>
        <a:p>
          <a:r>
            <a:rPr lang="it-IT"/>
            <a:t>Scarica il file «Conosciamoci.cpp» da Google Classroom</a:t>
          </a:r>
        </a:p>
      </dgm:t>
    </dgm:pt>
    <dgm:pt modelId="{9C46FF11-E869-4543-90EF-D1CFB2C7682C}" type="parTrans" cxnId="{4C8B8DC3-07B5-4A3D-8D85-B66B25CC93C3}">
      <dgm:prSet/>
      <dgm:spPr/>
      <dgm:t>
        <a:bodyPr/>
        <a:lstStyle/>
        <a:p>
          <a:endParaRPr lang="it-IT"/>
        </a:p>
      </dgm:t>
    </dgm:pt>
    <dgm:pt modelId="{A4063470-DCA2-4661-8779-ECD0555B28A5}" type="sibTrans" cxnId="{4C8B8DC3-07B5-4A3D-8D85-B66B25CC93C3}">
      <dgm:prSet/>
      <dgm:spPr/>
      <dgm:t>
        <a:bodyPr/>
        <a:lstStyle/>
        <a:p>
          <a:endParaRPr lang="it-IT"/>
        </a:p>
      </dgm:t>
    </dgm:pt>
    <dgm:pt modelId="{73AD0627-B0F1-4B67-9E84-C9029B0D2CD5}">
      <dgm:prSet/>
      <dgm:spPr/>
      <dgm:t>
        <a:bodyPr/>
        <a:lstStyle/>
        <a:p>
          <a:r>
            <a:rPr lang="it-IT"/>
            <a:t>Aprilo con Dev-C++</a:t>
          </a:r>
        </a:p>
      </dgm:t>
    </dgm:pt>
    <dgm:pt modelId="{29059710-7C82-40D1-817E-6A83B3F554A2}" type="parTrans" cxnId="{A7279C53-3183-4A3F-8416-9819E4B4E459}">
      <dgm:prSet/>
      <dgm:spPr/>
      <dgm:t>
        <a:bodyPr/>
        <a:lstStyle/>
        <a:p>
          <a:endParaRPr lang="it-IT"/>
        </a:p>
      </dgm:t>
    </dgm:pt>
    <dgm:pt modelId="{40B898DE-780A-4019-A8D0-0C58469243B5}" type="sibTrans" cxnId="{A7279C53-3183-4A3F-8416-9819E4B4E459}">
      <dgm:prSet/>
      <dgm:spPr/>
      <dgm:t>
        <a:bodyPr/>
        <a:lstStyle/>
        <a:p>
          <a:endParaRPr lang="it-IT"/>
        </a:p>
      </dgm:t>
    </dgm:pt>
    <dgm:pt modelId="{0CA80DD6-7CED-46D4-B667-3CAAFDDB5E85}">
      <dgm:prSet/>
      <dgm:spPr/>
      <dgm:t>
        <a:bodyPr/>
        <a:lstStyle/>
        <a:p>
          <a:r>
            <a:rPr lang="it-IT"/>
            <a:t>Analizzalo per bene</a:t>
          </a:r>
        </a:p>
      </dgm:t>
    </dgm:pt>
    <dgm:pt modelId="{78A83907-FFE2-4701-9AE9-E1EA9D1CB99B}" type="parTrans" cxnId="{7564C307-A146-40FD-8409-C9835CB1E2AF}">
      <dgm:prSet/>
      <dgm:spPr/>
      <dgm:t>
        <a:bodyPr/>
        <a:lstStyle/>
        <a:p>
          <a:endParaRPr lang="it-IT"/>
        </a:p>
      </dgm:t>
    </dgm:pt>
    <dgm:pt modelId="{174ECB98-93F7-4CBB-864F-70B6A44AFB00}" type="sibTrans" cxnId="{7564C307-A146-40FD-8409-C9835CB1E2AF}">
      <dgm:prSet/>
      <dgm:spPr/>
      <dgm:t>
        <a:bodyPr/>
        <a:lstStyle/>
        <a:p>
          <a:endParaRPr lang="it-IT"/>
        </a:p>
      </dgm:t>
    </dgm:pt>
    <dgm:pt modelId="{BE986BEC-388C-4F3E-A04F-9C897DD1A60C}">
      <dgm:prSet/>
      <dgm:spPr/>
      <dgm:t>
        <a:bodyPr/>
        <a:lstStyle/>
        <a:p>
          <a:r>
            <a:rPr lang="it-IT"/>
            <a:t>Eseguilo premendo F11</a:t>
          </a:r>
        </a:p>
      </dgm:t>
    </dgm:pt>
    <dgm:pt modelId="{A196C893-C5F9-499B-9BE9-994344123B0B}" type="parTrans" cxnId="{3E291341-6C21-43FD-9958-AAF545FE58F0}">
      <dgm:prSet/>
      <dgm:spPr/>
      <dgm:t>
        <a:bodyPr/>
        <a:lstStyle/>
        <a:p>
          <a:endParaRPr lang="it-IT"/>
        </a:p>
      </dgm:t>
    </dgm:pt>
    <dgm:pt modelId="{6D82261B-B106-437D-8BED-7FDD2B3F78B0}" type="sibTrans" cxnId="{3E291341-6C21-43FD-9958-AAF545FE58F0}">
      <dgm:prSet/>
      <dgm:spPr/>
      <dgm:t>
        <a:bodyPr/>
        <a:lstStyle/>
        <a:p>
          <a:endParaRPr lang="it-IT"/>
        </a:p>
      </dgm:t>
    </dgm:pt>
    <dgm:pt modelId="{A4CD808F-614C-46E0-9D4F-CC7654E70540}" type="pres">
      <dgm:prSet presAssocID="{68076F18-8B5D-4CFF-9CE4-9555A15BA2FC}" presName="vert0" presStyleCnt="0">
        <dgm:presLayoutVars>
          <dgm:dir/>
          <dgm:animOne val="branch"/>
          <dgm:animLvl val="lvl"/>
        </dgm:presLayoutVars>
      </dgm:prSet>
      <dgm:spPr/>
    </dgm:pt>
    <dgm:pt modelId="{3F2497DD-928E-48B1-93B9-6F6E109A7AB8}" type="pres">
      <dgm:prSet presAssocID="{B42DC64A-9DC1-4765-AC99-468FD16D2D4D}" presName="thickLine" presStyleLbl="alignNode1" presStyleIdx="0" presStyleCnt="4"/>
      <dgm:spPr/>
    </dgm:pt>
    <dgm:pt modelId="{97D315D3-6D97-4A7E-8519-5D8161F2B21E}" type="pres">
      <dgm:prSet presAssocID="{B42DC64A-9DC1-4765-AC99-468FD16D2D4D}" presName="horz1" presStyleCnt="0"/>
      <dgm:spPr/>
    </dgm:pt>
    <dgm:pt modelId="{32D22208-B022-4E8B-AC0C-44551860B6C2}" type="pres">
      <dgm:prSet presAssocID="{B42DC64A-9DC1-4765-AC99-468FD16D2D4D}" presName="tx1" presStyleLbl="revTx" presStyleIdx="0" presStyleCnt="4"/>
      <dgm:spPr/>
    </dgm:pt>
    <dgm:pt modelId="{F700EF14-D1F4-42DA-A7B8-2BBE5B9B4A60}" type="pres">
      <dgm:prSet presAssocID="{B42DC64A-9DC1-4765-AC99-468FD16D2D4D}" presName="vert1" presStyleCnt="0"/>
      <dgm:spPr/>
    </dgm:pt>
    <dgm:pt modelId="{A67CF8E1-5FB4-434A-B1DB-972EADB738E5}" type="pres">
      <dgm:prSet presAssocID="{73AD0627-B0F1-4B67-9E84-C9029B0D2CD5}" presName="thickLine" presStyleLbl="alignNode1" presStyleIdx="1" presStyleCnt="4"/>
      <dgm:spPr/>
    </dgm:pt>
    <dgm:pt modelId="{88FB475D-98FF-40DE-99D0-2E0626DD0217}" type="pres">
      <dgm:prSet presAssocID="{73AD0627-B0F1-4B67-9E84-C9029B0D2CD5}" presName="horz1" presStyleCnt="0"/>
      <dgm:spPr/>
    </dgm:pt>
    <dgm:pt modelId="{CDA188A1-ED6C-48E1-984E-6D0B116F1E28}" type="pres">
      <dgm:prSet presAssocID="{73AD0627-B0F1-4B67-9E84-C9029B0D2CD5}" presName="tx1" presStyleLbl="revTx" presStyleIdx="1" presStyleCnt="4"/>
      <dgm:spPr/>
    </dgm:pt>
    <dgm:pt modelId="{35200D20-491E-414A-B258-CF46C55D9B61}" type="pres">
      <dgm:prSet presAssocID="{73AD0627-B0F1-4B67-9E84-C9029B0D2CD5}" presName="vert1" presStyleCnt="0"/>
      <dgm:spPr/>
    </dgm:pt>
    <dgm:pt modelId="{06296C38-C775-474C-A8C6-75ED6A0A7EF0}" type="pres">
      <dgm:prSet presAssocID="{0CA80DD6-7CED-46D4-B667-3CAAFDDB5E85}" presName="thickLine" presStyleLbl="alignNode1" presStyleIdx="2" presStyleCnt="4"/>
      <dgm:spPr/>
    </dgm:pt>
    <dgm:pt modelId="{55E96645-9B21-413A-8BC6-5C7D92129B46}" type="pres">
      <dgm:prSet presAssocID="{0CA80DD6-7CED-46D4-B667-3CAAFDDB5E85}" presName="horz1" presStyleCnt="0"/>
      <dgm:spPr/>
    </dgm:pt>
    <dgm:pt modelId="{AA56B290-86B4-40D6-A194-74768473EBA4}" type="pres">
      <dgm:prSet presAssocID="{0CA80DD6-7CED-46D4-B667-3CAAFDDB5E85}" presName="tx1" presStyleLbl="revTx" presStyleIdx="2" presStyleCnt="4"/>
      <dgm:spPr/>
    </dgm:pt>
    <dgm:pt modelId="{888691BD-D998-4501-B22A-7C6C25EF53DE}" type="pres">
      <dgm:prSet presAssocID="{0CA80DD6-7CED-46D4-B667-3CAAFDDB5E85}" presName="vert1" presStyleCnt="0"/>
      <dgm:spPr/>
    </dgm:pt>
    <dgm:pt modelId="{F994A2B3-BD90-4053-8CF3-8A9D5EF2F7DC}" type="pres">
      <dgm:prSet presAssocID="{BE986BEC-388C-4F3E-A04F-9C897DD1A60C}" presName="thickLine" presStyleLbl="alignNode1" presStyleIdx="3" presStyleCnt="4"/>
      <dgm:spPr/>
    </dgm:pt>
    <dgm:pt modelId="{4ED3C3FC-57EE-4347-A3AC-6C224BF2F116}" type="pres">
      <dgm:prSet presAssocID="{BE986BEC-388C-4F3E-A04F-9C897DD1A60C}" presName="horz1" presStyleCnt="0"/>
      <dgm:spPr/>
    </dgm:pt>
    <dgm:pt modelId="{679FF34A-B75F-4D2D-BE27-FE6D344277F6}" type="pres">
      <dgm:prSet presAssocID="{BE986BEC-388C-4F3E-A04F-9C897DD1A60C}" presName="tx1" presStyleLbl="revTx" presStyleIdx="3" presStyleCnt="4"/>
      <dgm:spPr/>
    </dgm:pt>
    <dgm:pt modelId="{6547D20D-120D-480B-8B3A-0B6E6BC9B657}" type="pres">
      <dgm:prSet presAssocID="{BE986BEC-388C-4F3E-A04F-9C897DD1A60C}" presName="vert1" presStyleCnt="0"/>
      <dgm:spPr/>
    </dgm:pt>
  </dgm:ptLst>
  <dgm:cxnLst>
    <dgm:cxn modelId="{6F35C800-A409-442D-A1B4-1A7EF0A3CE08}" type="presOf" srcId="{73AD0627-B0F1-4B67-9E84-C9029B0D2CD5}" destId="{CDA188A1-ED6C-48E1-984E-6D0B116F1E28}" srcOrd="0" destOrd="0" presId="urn:microsoft.com/office/officeart/2008/layout/LinedList"/>
    <dgm:cxn modelId="{7564C307-A146-40FD-8409-C9835CB1E2AF}" srcId="{68076F18-8B5D-4CFF-9CE4-9555A15BA2FC}" destId="{0CA80DD6-7CED-46D4-B667-3CAAFDDB5E85}" srcOrd="2" destOrd="0" parTransId="{78A83907-FFE2-4701-9AE9-E1EA9D1CB99B}" sibTransId="{174ECB98-93F7-4CBB-864F-70B6A44AFB00}"/>
    <dgm:cxn modelId="{75C91122-1059-4A2C-BD78-C8723F820535}" type="presOf" srcId="{B42DC64A-9DC1-4765-AC99-468FD16D2D4D}" destId="{32D22208-B022-4E8B-AC0C-44551860B6C2}" srcOrd="0" destOrd="0" presId="urn:microsoft.com/office/officeart/2008/layout/LinedList"/>
    <dgm:cxn modelId="{3E291341-6C21-43FD-9958-AAF545FE58F0}" srcId="{68076F18-8B5D-4CFF-9CE4-9555A15BA2FC}" destId="{BE986BEC-388C-4F3E-A04F-9C897DD1A60C}" srcOrd="3" destOrd="0" parTransId="{A196C893-C5F9-499B-9BE9-994344123B0B}" sibTransId="{6D82261B-B106-437D-8BED-7FDD2B3F78B0}"/>
    <dgm:cxn modelId="{76C0454E-DACB-45D0-8C7A-00DEF7768B8E}" type="presOf" srcId="{68076F18-8B5D-4CFF-9CE4-9555A15BA2FC}" destId="{A4CD808F-614C-46E0-9D4F-CC7654E70540}" srcOrd="0" destOrd="0" presId="urn:microsoft.com/office/officeart/2008/layout/LinedList"/>
    <dgm:cxn modelId="{A7279C53-3183-4A3F-8416-9819E4B4E459}" srcId="{68076F18-8B5D-4CFF-9CE4-9555A15BA2FC}" destId="{73AD0627-B0F1-4B67-9E84-C9029B0D2CD5}" srcOrd="1" destOrd="0" parTransId="{29059710-7C82-40D1-817E-6A83B3F554A2}" sibTransId="{40B898DE-780A-4019-A8D0-0C58469243B5}"/>
    <dgm:cxn modelId="{A6B5B7A0-AF90-473D-88F6-F8A6C0CE384E}" type="presOf" srcId="{BE986BEC-388C-4F3E-A04F-9C897DD1A60C}" destId="{679FF34A-B75F-4D2D-BE27-FE6D344277F6}" srcOrd="0" destOrd="0" presId="urn:microsoft.com/office/officeart/2008/layout/LinedList"/>
    <dgm:cxn modelId="{4C8B8DC3-07B5-4A3D-8D85-B66B25CC93C3}" srcId="{68076F18-8B5D-4CFF-9CE4-9555A15BA2FC}" destId="{B42DC64A-9DC1-4765-AC99-468FD16D2D4D}" srcOrd="0" destOrd="0" parTransId="{9C46FF11-E869-4543-90EF-D1CFB2C7682C}" sibTransId="{A4063470-DCA2-4661-8779-ECD0555B28A5}"/>
    <dgm:cxn modelId="{711DD8DF-2AA7-4577-9FA8-F632C3F29E22}" type="presOf" srcId="{0CA80DD6-7CED-46D4-B667-3CAAFDDB5E85}" destId="{AA56B290-86B4-40D6-A194-74768473EBA4}" srcOrd="0" destOrd="0" presId="urn:microsoft.com/office/officeart/2008/layout/LinedList"/>
    <dgm:cxn modelId="{A66038F0-6853-4C2D-B08D-2D5950E9B858}" type="presParOf" srcId="{A4CD808F-614C-46E0-9D4F-CC7654E70540}" destId="{3F2497DD-928E-48B1-93B9-6F6E109A7AB8}" srcOrd="0" destOrd="0" presId="urn:microsoft.com/office/officeart/2008/layout/LinedList"/>
    <dgm:cxn modelId="{ECE1ABE2-11D6-42FD-886C-93A45D3C2F3E}" type="presParOf" srcId="{A4CD808F-614C-46E0-9D4F-CC7654E70540}" destId="{97D315D3-6D97-4A7E-8519-5D8161F2B21E}" srcOrd="1" destOrd="0" presId="urn:microsoft.com/office/officeart/2008/layout/LinedList"/>
    <dgm:cxn modelId="{8E3CCF3A-3365-4D63-8DC3-3083F35429C4}" type="presParOf" srcId="{97D315D3-6D97-4A7E-8519-5D8161F2B21E}" destId="{32D22208-B022-4E8B-AC0C-44551860B6C2}" srcOrd="0" destOrd="0" presId="urn:microsoft.com/office/officeart/2008/layout/LinedList"/>
    <dgm:cxn modelId="{7FF51E53-A96F-45E4-BD8D-DE67240C6AFF}" type="presParOf" srcId="{97D315D3-6D97-4A7E-8519-5D8161F2B21E}" destId="{F700EF14-D1F4-42DA-A7B8-2BBE5B9B4A60}" srcOrd="1" destOrd="0" presId="urn:microsoft.com/office/officeart/2008/layout/LinedList"/>
    <dgm:cxn modelId="{8D4963E5-9BA7-429A-9793-F9B7162CB9A2}" type="presParOf" srcId="{A4CD808F-614C-46E0-9D4F-CC7654E70540}" destId="{A67CF8E1-5FB4-434A-B1DB-972EADB738E5}" srcOrd="2" destOrd="0" presId="urn:microsoft.com/office/officeart/2008/layout/LinedList"/>
    <dgm:cxn modelId="{CF7A06B4-9AE5-423A-8D23-77AEBB4DE709}" type="presParOf" srcId="{A4CD808F-614C-46E0-9D4F-CC7654E70540}" destId="{88FB475D-98FF-40DE-99D0-2E0626DD0217}" srcOrd="3" destOrd="0" presId="urn:microsoft.com/office/officeart/2008/layout/LinedList"/>
    <dgm:cxn modelId="{BD3CBA68-B30D-488D-A4D8-A197A277A69F}" type="presParOf" srcId="{88FB475D-98FF-40DE-99D0-2E0626DD0217}" destId="{CDA188A1-ED6C-48E1-984E-6D0B116F1E28}" srcOrd="0" destOrd="0" presId="urn:microsoft.com/office/officeart/2008/layout/LinedList"/>
    <dgm:cxn modelId="{6915936D-81F8-4F9F-B7CE-FCD52EA68B3C}" type="presParOf" srcId="{88FB475D-98FF-40DE-99D0-2E0626DD0217}" destId="{35200D20-491E-414A-B258-CF46C55D9B61}" srcOrd="1" destOrd="0" presId="urn:microsoft.com/office/officeart/2008/layout/LinedList"/>
    <dgm:cxn modelId="{36DC7D1D-0097-4065-880A-E0FFFCDA9712}" type="presParOf" srcId="{A4CD808F-614C-46E0-9D4F-CC7654E70540}" destId="{06296C38-C775-474C-A8C6-75ED6A0A7EF0}" srcOrd="4" destOrd="0" presId="urn:microsoft.com/office/officeart/2008/layout/LinedList"/>
    <dgm:cxn modelId="{4E4467C3-2781-4427-9C99-9AD7996DF0F1}" type="presParOf" srcId="{A4CD808F-614C-46E0-9D4F-CC7654E70540}" destId="{55E96645-9B21-413A-8BC6-5C7D92129B46}" srcOrd="5" destOrd="0" presId="urn:microsoft.com/office/officeart/2008/layout/LinedList"/>
    <dgm:cxn modelId="{8A101802-7655-4113-BC59-3428D1E836F1}" type="presParOf" srcId="{55E96645-9B21-413A-8BC6-5C7D92129B46}" destId="{AA56B290-86B4-40D6-A194-74768473EBA4}" srcOrd="0" destOrd="0" presId="urn:microsoft.com/office/officeart/2008/layout/LinedList"/>
    <dgm:cxn modelId="{E6691C8E-6218-4658-B15C-290BDCE386CC}" type="presParOf" srcId="{55E96645-9B21-413A-8BC6-5C7D92129B46}" destId="{888691BD-D998-4501-B22A-7C6C25EF53DE}" srcOrd="1" destOrd="0" presId="urn:microsoft.com/office/officeart/2008/layout/LinedList"/>
    <dgm:cxn modelId="{69AEF4F1-41D3-4804-A40B-04ABBD05CE38}" type="presParOf" srcId="{A4CD808F-614C-46E0-9D4F-CC7654E70540}" destId="{F994A2B3-BD90-4053-8CF3-8A9D5EF2F7DC}" srcOrd="6" destOrd="0" presId="urn:microsoft.com/office/officeart/2008/layout/LinedList"/>
    <dgm:cxn modelId="{FE8CAFA5-A285-4355-8AE9-8E1A8C1BCFE2}" type="presParOf" srcId="{A4CD808F-614C-46E0-9D4F-CC7654E70540}" destId="{4ED3C3FC-57EE-4347-A3AC-6C224BF2F116}" srcOrd="7" destOrd="0" presId="urn:microsoft.com/office/officeart/2008/layout/LinedList"/>
    <dgm:cxn modelId="{32DC0D2C-34A2-48F9-ACD2-133C63FC3CB5}" type="presParOf" srcId="{4ED3C3FC-57EE-4347-A3AC-6C224BF2F116}" destId="{679FF34A-B75F-4D2D-BE27-FE6D344277F6}" srcOrd="0" destOrd="0" presId="urn:microsoft.com/office/officeart/2008/layout/LinedList"/>
    <dgm:cxn modelId="{194CED49-8DD3-4FBD-A558-AA578AFC862C}" type="presParOf" srcId="{4ED3C3FC-57EE-4347-A3AC-6C224BF2F116}" destId="{6547D20D-120D-480B-8B3A-0B6E6BC9B6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A35C5D7-B5E0-48D9-A2FC-3C7F6F1C1E8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30B8A59-1A33-44F8-89E6-995B6F2D54D8}">
      <dgm:prSet/>
      <dgm:spPr/>
      <dgm:t>
        <a:bodyPr/>
        <a:lstStyle/>
        <a:p>
          <a:r>
            <a:rPr lang="it-IT"/>
            <a:t>Aggiungere al programma precedente l’inserimento del cognome, con relativa stampa</a:t>
          </a:r>
        </a:p>
      </dgm:t>
    </dgm:pt>
    <dgm:pt modelId="{2130EABC-1A79-4092-8DDD-D22CD44C7BFA}" type="parTrans" cxnId="{F6F34148-0C6E-460E-90A6-86A9F79B5461}">
      <dgm:prSet/>
      <dgm:spPr/>
      <dgm:t>
        <a:bodyPr/>
        <a:lstStyle/>
        <a:p>
          <a:endParaRPr lang="it-IT"/>
        </a:p>
      </dgm:t>
    </dgm:pt>
    <dgm:pt modelId="{90B705AB-7FB5-4B2B-99AF-0F178B6AFF42}" type="sibTrans" cxnId="{F6F34148-0C6E-460E-90A6-86A9F79B5461}">
      <dgm:prSet/>
      <dgm:spPr/>
      <dgm:t>
        <a:bodyPr/>
        <a:lstStyle/>
        <a:p>
          <a:endParaRPr lang="it-IT"/>
        </a:p>
      </dgm:t>
    </dgm:pt>
    <dgm:pt modelId="{6DE17565-7FA4-4FDF-BECF-2E02C1D2AAFC}">
      <dgm:prSet/>
      <dgm:spPr/>
      <dgm:t>
        <a:bodyPr/>
        <a:lstStyle/>
        <a:p>
          <a:r>
            <a:rPr lang="it-IT"/>
            <a:t>Aggiungere al programma precedente l’inserimento dell’età, con relativa stampa</a:t>
          </a:r>
        </a:p>
      </dgm:t>
    </dgm:pt>
    <dgm:pt modelId="{29FCE0B4-9F5C-4657-A53C-DDC25192D452}" type="parTrans" cxnId="{B57D6491-4651-46FC-A787-01A73BAFC6AD}">
      <dgm:prSet/>
      <dgm:spPr/>
      <dgm:t>
        <a:bodyPr/>
        <a:lstStyle/>
        <a:p>
          <a:endParaRPr lang="it-IT"/>
        </a:p>
      </dgm:t>
    </dgm:pt>
    <dgm:pt modelId="{EA3726D1-1B14-4717-95E8-62AFA1EA646C}" type="sibTrans" cxnId="{B57D6491-4651-46FC-A787-01A73BAFC6AD}">
      <dgm:prSet/>
      <dgm:spPr/>
      <dgm:t>
        <a:bodyPr/>
        <a:lstStyle/>
        <a:p>
          <a:endParaRPr lang="it-IT"/>
        </a:p>
      </dgm:t>
    </dgm:pt>
    <dgm:pt modelId="{AE515F54-24E0-4F3D-A539-D5B7420D82E8}" type="pres">
      <dgm:prSet presAssocID="{2A35C5D7-B5E0-48D9-A2FC-3C7F6F1C1E8F}" presName="vert0" presStyleCnt="0">
        <dgm:presLayoutVars>
          <dgm:dir/>
          <dgm:animOne val="branch"/>
          <dgm:animLvl val="lvl"/>
        </dgm:presLayoutVars>
      </dgm:prSet>
      <dgm:spPr/>
    </dgm:pt>
    <dgm:pt modelId="{FAB26D66-3A15-4E45-82E0-6B424BAB46B1}" type="pres">
      <dgm:prSet presAssocID="{A30B8A59-1A33-44F8-89E6-995B6F2D54D8}" presName="thickLine" presStyleLbl="alignNode1" presStyleIdx="0" presStyleCnt="2"/>
      <dgm:spPr/>
    </dgm:pt>
    <dgm:pt modelId="{C5CFAA54-A583-4E80-84C1-814B52DAC348}" type="pres">
      <dgm:prSet presAssocID="{A30B8A59-1A33-44F8-89E6-995B6F2D54D8}" presName="horz1" presStyleCnt="0"/>
      <dgm:spPr/>
    </dgm:pt>
    <dgm:pt modelId="{3C42C311-DC1E-44CD-84BF-4C0DF3C05412}" type="pres">
      <dgm:prSet presAssocID="{A30B8A59-1A33-44F8-89E6-995B6F2D54D8}" presName="tx1" presStyleLbl="revTx" presStyleIdx="0" presStyleCnt="2"/>
      <dgm:spPr/>
    </dgm:pt>
    <dgm:pt modelId="{BB6A65D9-35E8-4461-9EEE-FC3E7F63DE31}" type="pres">
      <dgm:prSet presAssocID="{A30B8A59-1A33-44F8-89E6-995B6F2D54D8}" presName="vert1" presStyleCnt="0"/>
      <dgm:spPr/>
    </dgm:pt>
    <dgm:pt modelId="{F186A840-B6F8-4F94-8F97-ACA30A3315D2}" type="pres">
      <dgm:prSet presAssocID="{6DE17565-7FA4-4FDF-BECF-2E02C1D2AAFC}" presName="thickLine" presStyleLbl="alignNode1" presStyleIdx="1" presStyleCnt="2"/>
      <dgm:spPr/>
    </dgm:pt>
    <dgm:pt modelId="{B35BD817-DE15-4155-90B8-3A8A3310B997}" type="pres">
      <dgm:prSet presAssocID="{6DE17565-7FA4-4FDF-BECF-2E02C1D2AAFC}" presName="horz1" presStyleCnt="0"/>
      <dgm:spPr/>
    </dgm:pt>
    <dgm:pt modelId="{6923FC98-3E0F-4189-8085-431C44440614}" type="pres">
      <dgm:prSet presAssocID="{6DE17565-7FA4-4FDF-BECF-2E02C1D2AAFC}" presName="tx1" presStyleLbl="revTx" presStyleIdx="1" presStyleCnt="2"/>
      <dgm:spPr/>
    </dgm:pt>
    <dgm:pt modelId="{39432F5C-B1A5-4765-9725-227226EB6E33}" type="pres">
      <dgm:prSet presAssocID="{6DE17565-7FA4-4FDF-BECF-2E02C1D2AAFC}" presName="vert1" presStyleCnt="0"/>
      <dgm:spPr/>
    </dgm:pt>
  </dgm:ptLst>
  <dgm:cxnLst>
    <dgm:cxn modelId="{72AF863C-FE7C-421A-9A63-5F24A69D5911}" type="presOf" srcId="{A30B8A59-1A33-44F8-89E6-995B6F2D54D8}" destId="{3C42C311-DC1E-44CD-84BF-4C0DF3C05412}" srcOrd="0" destOrd="0" presId="urn:microsoft.com/office/officeart/2008/layout/LinedList"/>
    <dgm:cxn modelId="{F6F34148-0C6E-460E-90A6-86A9F79B5461}" srcId="{2A35C5D7-B5E0-48D9-A2FC-3C7F6F1C1E8F}" destId="{A30B8A59-1A33-44F8-89E6-995B6F2D54D8}" srcOrd="0" destOrd="0" parTransId="{2130EABC-1A79-4092-8DDD-D22CD44C7BFA}" sibTransId="{90B705AB-7FB5-4B2B-99AF-0F178B6AFF42}"/>
    <dgm:cxn modelId="{202FC784-E8A1-40A5-A185-4717FD1E087C}" type="presOf" srcId="{2A35C5D7-B5E0-48D9-A2FC-3C7F6F1C1E8F}" destId="{AE515F54-24E0-4F3D-A539-D5B7420D82E8}" srcOrd="0" destOrd="0" presId="urn:microsoft.com/office/officeart/2008/layout/LinedList"/>
    <dgm:cxn modelId="{B57D6491-4651-46FC-A787-01A73BAFC6AD}" srcId="{2A35C5D7-B5E0-48D9-A2FC-3C7F6F1C1E8F}" destId="{6DE17565-7FA4-4FDF-BECF-2E02C1D2AAFC}" srcOrd="1" destOrd="0" parTransId="{29FCE0B4-9F5C-4657-A53C-DDC25192D452}" sibTransId="{EA3726D1-1B14-4717-95E8-62AFA1EA646C}"/>
    <dgm:cxn modelId="{674599BE-210B-451A-A759-56354456D9A3}" type="presOf" srcId="{6DE17565-7FA4-4FDF-BECF-2E02C1D2AAFC}" destId="{6923FC98-3E0F-4189-8085-431C44440614}" srcOrd="0" destOrd="0" presId="urn:microsoft.com/office/officeart/2008/layout/LinedList"/>
    <dgm:cxn modelId="{9E29C150-8140-4325-A2A7-6454459FB5A5}" type="presParOf" srcId="{AE515F54-24E0-4F3D-A539-D5B7420D82E8}" destId="{FAB26D66-3A15-4E45-82E0-6B424BAB46B1}" srcOrd="0" destOrd="0" presId="urn:microsoft.com/office/officeart/2008/layout/LinedList"/>
    <dgm:cxn modelId="{03CF5058-06BD-4C54-90E3-CD1FC8373323}" type="presParOf" srcId="{AE515F54-24E0-4F3D-A539-D5B7420D82E8}" destId="{C5CFAA54-A583-4E80-84C1-814B52DAC348}" srcOrd="1" destOrd="0" presId="urn:microsoft.com/office/officeart/2008/layout/LinedList"/>
    <dgm:cxn modelId="{904FA293-6A53-44C1-B7A9-FCFE8C82F4EA}" type="presParOf" srcId="{C5CFAA54-A583-4E80-84C1-814B52DAC348}" destId="{3C42C311-DC1E-44CD-84BF-4C0DF3C05412}" srcOrd="0" destOrd="0" presId="urn:microsoft.com/office/officeart/2008/layout/LinedList"/>
    <dgm:cxn modelId="{A0092943-49E6-4724-9F44-972B7BE2D022}" type="presParOf" srcId="{C5CFAA54-A583-4E80-84C1-814B52DAC348}" destId="{BB6A65D9-35E8-4461-9EEE-FC3E7F63DE31}" srcOrd="1" destOrd="0" presId="urn:microsoft.com/office/officeart/2008/layout/LinedList"/>
    <dgm:cxn modelId="{97580954-1456-42F1-963C-36F557E3201A}" type="presParOf" srcId="{AE515F54-24E0-4F3D-A539-D5B7420D82E8}" destId="{F186A840-B6F8-4F94-8F97-ACA30A3315D2}" srcOrd="2" destOrd="0" presId="urn:microsoft.com/office/officeart/2008/layout/LinedList"/>
    <dgm:cxn modelId="{365515E8-02DA-4480-981E-C2D4B5231003}" type="presParOf" srcId="{AE515F54-24E0-4F3D-A539-D5B7420D82E8}" destId="{B35BD817-DE15-4155-90B8-3A8A3310B997}" srcOrd="3" destOrd="0" presId="urn:microsoft.com/office/officeart/2008/layout/LinedList"/>
    <dgm:cxn modelId="{A46BBECC-C730-4363-9FDD-6F1ACB18C4B7}" type="presParOf" srcId="{B35BD817-DE15-4155-90B8-3A8A3310B997}" destId="{6923FC98-3E0F-4189-8085-431C44440614}" srcOrd="0" destOrd="0" presId="urn:microsoft.com/office/officeart/2008/layout/LinedList"/>
    <dgm:cxn modelId="{C3D91C0E-4432-4D52-8635-9DBC7B4541F1}" type="presParOf" srcId="{B35BD817-DE15-4155-90B8-3A8A3310B997}" destId="{39432F5C-B1A5-4765-9725-227226EB6E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3DA112-81CF-4C41-9F26-FCA8816E6C4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BAD35622-228D-456A-8899-C26176638AF8}">
      <dgm:prSet/>
      <dgm:spPr/>
      <dgm:t>
        <a:bodyPr/>
        <a:lstStyle/>
        <a:p>
          <a:r>
            <a:rPr lang="it-IT"/>
            <a:t>Dev-C++ è un ambiente di sviluppo per chi programma in C/C++, che ti offre gli strumenti necessari per compilare, eseguire il debug e provare i programmi che hai sviluppato</a:t>
          </a:r>
        </a:p>
      </dgm:t>
    </dgm:pt>
    <dgm:pt modelId="{1B75A296-D873-4AD2-9636-AE0605300D0B}" type="parTrans" cxnId="{E64D1A8C-11AE-4E62-AA95-8BA1965A7AA2}">
      <dgm:prSet/>
      <dgm:spPr/>
      <dgm:t>
        <a:bodyPr/>
        <a:lstStyle/>
        <a:p>
          <a:endParaRPr lang="it-IT"/>
        </a:p>
      </dgm:t>
    </dgm:pt>
    <dgm:pt modelId="{69C6660B-9990-4A43-B3AB-921CBE828E3D}" type="sibTrans" cxnId="{E64D1A8C-11AE-4E62-AA95-8BA1965A7AA2}">
      <dgm:prSet/>
      <dgm:spPr/>
      <dgm:t>
        <a:bodyPr/>
        <a:lstStyle/>
        <a:p>
          <a:endParaRPr lang="it-IT"/>
        </a:p>
      </dgm:t>
    </dgm:pt>
    <dgm:pt modelId="{B608947D-E851-4C62-9729-295DF7E1B07C}">
      <dgm:prSet/>
      <dgm:spPr/>
      <dgm:t>
        <a:bodyPr/>
        <a:lstStyle/>
        <a:p>
          <a:r>
            <a:rPr lang="it-IT"/>
            <a:t>La maggior parte dello schermo dedicato all'editor di testo. Uno spazio più limitato è dedicato al browser dei file e delle classi del progetto, e a monitorare i messaggi che arrivano dal compilatore e dal debugger</a:t>
          </a:r>
        </a:p>
      </dgm:t>
    </dgm:pt>
    <dgm:pt modelId="{2F50E872-4B6F-491A-BB90-9BFDF1FAEC5F}" type="parTrans" cxnId="{F5673574-645D-4E8C-B578-506BF78A5331}">
      <dgm:prSet/>
      <dgm:spPr/>
      <dgm:t>
        <a:bodyPr/>
        <a:lstStyle/>
        <a:p>
          <a:endParaRPr lang="it-IT"/>
        </a:p>
      </dgm:t>
    </dgm:pt>
    <dgm:pt modelId="{7498685D-0D7B-470A-B24D-A8B140C50045}" type="sibTrans" cxnId="{F5673574-645D-4E8C-B578-506BF78A5331}">
      <dgm:prSet/>
      <dgm:spPr/>
      <dgm:t>
        <a:bodyPr/>
        <a:lstStyle/>
        <a:p>
          <a:endParaRPr lang="it-IT"/>
        </a:p>
      </dgm:t>
    </dgm:pt>
    <dgm:pt modelId="{86ECDFE7-4A9C-4339-AF2B-09558054A79E}">
      <dgm:prSet/>
      <dgm:spPr/>
      <dgm:t>
        <a:bodyPr/>
        <a:lstStyle/>
        <a:p>
          <a:r>
            <a:rPr lang="it-IT"/>
            <a:t>L'editor di testo offre parecchie opzioni interessanti in aggiunta alla classica colorazione sintattica, come l'auto-indentazione del codice, o la comparsa di tooltip che mostrano il prototipo di una funzione quando la si chiama</a:t>
          </a:r>
        </a:p>
      </dgm:t>
    </dgm:pt>
    <dgm:pt modelId="{B79C576E-C0AB-42CF-B136-0942C1E13452}" type="parTrans" cxnId="{0A394EB8-CE4A-4952-8A3E-CBFA2CA1484C}">
      <dgm:prSet/>
      <dgm:spPr/>
      <dgm:t>
        <a:bodyPr/>
        <a:lstStyle/>
        <a:p>
          <a:endParaRPr lang="it-IT"/>
        </a:p>
      </dgm:t>
    </dgm:pt>
    <dgm:pt modelId="{B9EBD435-912D-499D-9950-852031155F6A}" type="sibTrans" cxnId="{0A394EB8-CE4A-4952-8A3E-CBFA2CA1484C}">
      <dgm:prSet/>
      <dgm:spPr/>
      <dgm:t>
        <a:bodyPr/>
        <a:lstStyle/>
        <a:p>
          <a:endParaRPr lang="it-IT"/>
        </a:p>
      </dgm:t>
    </dgm:pt>
    <dgm:pt modelId="{C35479B4-63B8-4296-B340-839003F36EB0}" type="pres">
      <dgm:prSet presAssocID="{753DA112-81CF-4C41-9F26-FCA8816E6C41}" presName="vert0" presStyleCnt="0">
        <dgm:presLayoutVars>
          <dgm:dir/>
          <dgm:animOne val="branch"/>
          <dgm:animLvl val="lvl"/>
        </dgm:presLayoutVars>
      </dgm:prSet>
      <dgm:spPr/>
    </dgm:pt>
    <dgm:pt modelId="{AE6DF8A1-A2A8-4283-A8F6-7C70FA5893CB}" type="pres">
      <dgm:prSet presAssocID="{BAD35622-228D-456A-8899-C26176638AF8}" presName="thickLine" presStyleLbl="alignNode1" presStyleIdx="0" presStyleCnt="3"/>
      <dgm:spPr/>
    </dgm:pt>
    <dgm:pt modelId="{55D56D3A-91D7-4A18-AC52-C2F4B09AC69F}" type="pres">
      <dgm:prSet presAssocID="{BAD35622-228D-456A-8899-C26176638AF8}" presName="horz1" presStyleCnt="0"/>
      <dgm:spPr/>
    </dgm:pt>
    <dgm:pt modelId="{C056B365-7CCF-4185-A833-2537840AD8DD}" type="pres">
      <dgm:prSet presAssocID="{BAD35622-228D-456A-8899-C26176638AF8}" presName="tx1" presStyleLbl="revTx" presStyleIdx="0" presStyleCnt="3"/>
      <dgm:spPr/>
    </dgm:pt>
    <dgm:pt modelId="{28EC85D3-CBE8-47DD-9D34-E3A9E07AE24F}" type="pres">
      <dgm:prSet presAssocID="{BAD35622-228D-456A-8899-C26176638AF8}" presName="vert1" presStyleCnt="0"/>
      <dgm:spPr/>
    </dgm:pt>
    <dgm:pt modelId="{411AC352-BA39-43BC-8ABE-AF3F133BB16D}" type="pres">
      <dgm:prSet presAssocID="{B608947D-E851-4C62-9729-295DF7E1B07C}" presName="thickLine" presStyleLbl="alignNode1" presStyleIdx="1" presStyleCnt="3"/>
      <dgm:spPr/>
    </dgm:pt>
    <dgm:pt modelId="{D9EEE517-21EA-4CCF-8E3C-66F3C7EEA553}" type="pres">
      <dgm:prSet presAssocID="{B608947D-E851-4C62-9729-295DF7E1B07C}" presName="horz1" presStyleCnt="0"/>
      <dgm:spPr/>
    </dgm:pt>
    <dgm:pt modelId="{3CE82341-4127-4446-BE37-2716414BCEEB}" type="pres">
      <dgm:prSet presAssocID="{B608947D-E851-4C62-9729-295DF7E1B07C}" presName="tx1" presStyleLbl="revTx" presStyleIdx="1" presStyleCnt="3"/>
      <dgm:spPr/>
    </dgm:pt>
    <dgm:pt modelId="{E979C264-A2C5-48C5-8C09-457F084FF68F}" type="pres">
      <dgm:prSet presAssocID="{B608947D-E851-4C62-9729-295DF7E1B07C}" presName="vert1" presStyleCnt="0"/>
      <dgm:spPr/>
    </dgm:pt>
    <dgm:pt modelId="{898E8873-C487-4E6E-A5A6-05D594933E94}" type="pres">
      <dgm:prSet presAssocID="{86ECDFE7-4A9C-4339-AF2B-09558054A79E}" presName="thickLine" presStyleLbl="alignNode1" presStyleIdx="2" presStyleCnt="3"/>
      <dgm:spPr/>
    </dgm:pt>
    <dgm:pt modelId="{50B7F164-756B-4B1B-BFF5-D84BED815974}" type="pres">
      <dgm:prSet presAssocID="{86ECDFE7-4A9C-4339-AF2B-09558054A79E}" presName="horz1" presStyleCnt="0"/>
      <dgm:spPr/>
    </dgm:pt>
    <dgm:pt modelId="{064126D4-AF04-4D48-98BB-F7A3484047A7}" type="pres">
      <dgm:prSet presAssocID="{86ECDFE7-4A9C-4339-AF2B-09558054A79E}" presName="tx1" presStyleLbl="revTx" presStyleIdx="2" presStyleCnt="3"/>
      <dgm:spPr/>
    </dgm:pt>
    <dgm:pt modelId="{BD489AAA-8BE6-4A66-9A5A-6FF92F4E8F85}" type="pres">
      <dgm:prSet presAssocID="{86ECDFE7-4A9C-4339-AF2B-09558054A79E}" presName="vert1" presStyleCnt="0"/>
      <dgm:spPr/>
    </dgm:pt>
  </dgm:ptLst>
  <dgm:cxnLst>
    <dgm:cxn modelId="{0AD08A48-F8B8-409E-88EC-9118913B06C6}" type="presOf" srcId="{753DA112-81CF-4C41-9F26-FCA8816E6C41}" destId="{C35479B4-63B8-4296-B340-839003F36EB0}" srcOrd="0" destOrd="0" presId="urn:microsoft.com/office/officeart/2008/layout/LinedList"/>
    <dgm:cxn modelId="{F5673574-645D-4E8C-B578-506BF78A5331}" srcId="{753DA112-81CF-4C41-9F26-FCA8816E6C41}" destId="{B608947D-E851-4C62-9729-295DF7E1B07C}" srcOrd="1" destOrd="0" parTransId="{2F50E872-4B6F-491A-BB90-9BFDF1FAEC5F}" sibTransId="{7498685D-0D7B-470A-B24D-A8B140C50045}"/>
    <dgm:cxn modelId="{E64D1A8C-11AE-4E62-AA95-8BA1965A7AA2}" srcId="{753DA112-81CF-4C41-9F26-FCA8816E6C41}" destId="{BAD35622-228D-456A-8899-C26176638AF8}" srcOrd="0" destOrd="0" parTransId="{1B75A296-D873-4AD2-9636-AE0605300D0B}" sibTransId="{69C6660B-9990-4A43-B3AB-921CBE828E3D}"/>
    <dgm:cxn modelId="{12748D9D-02FA-4EBB-A0AD-F4453369989C}" type="presOf" srcId="{B608947D-E851-4C62-9729-295DF7E1B07C}" destId="{3CE82341-4127-4446-BE37-2716414BCEEB}" srcOrd="0" destOrd="0" presId="urn:microsoft.com/office/officeart/2008/layout/LinedList"/>
    <dgm:cxn modelId="{0A394EB8-CE4A-4952-8A3E-CBFA2CA1484C}" srcId="{753DA112-81CF-4C41-9F26-FCA8816E6C41}" destId="{86ECDFE7-4A9C-4339-AF2B-09558054A79E}" srcOrd="2" destOrd="0" parTransId="{B79C576E-C0AB-42CF-B136-0942C1E13452}" sibTransId="{B9EBD435-912D-499D-9950-852031155F6A}"/>
    <dgm:cxn modelId="{E6D781D5-2FD8-4E29-A0A7-213F7FAB2E6A}" type="presOf" srcId="{86ECDFE7-4A9C-4339-AF2B-09558054A79E}" destId="{064126D4-AF04-4D48-98BB-F7A3484047A7}" srcOrd="0" destOrd="0" presId="urn:microsoft.com/office/officeart/2008/layout/LinedList"/>
    <dgm:cxn modelId="{37358BF6-3FBD-4F7F-AA8C-28498801E322}" type="presOf" srcId="{BAD35622-228D-456A-8899-C26176638AF8}" destId="{C056B365-7CCF-4185-A833-2537840AD8DD}" srcOrd="0" destOrd="0" presId="urn:microsoft.com/office/officeart/2008/layout/LinedList"/>
    <dgm:cxn modelId="{2E9FA0C5-3F00-4173-AD9F-6E1BE45B88C5}" type="presParOf" srcId="{C35479B4-63B8-4296-B340-839003F36EB0}" destId="{AE6DF8A1-A2A8-4283-A8F6-7C70FA5893CB}" srcOrd="0" destOrd="0" presId="urn:microsoft.com/office/officeart/2008/layout/LinedList"/>
    <dgm:cxn modelId="{385BA3DE-BCA1-4684-BED2-411185C85440}" type="presParOf" srcId="{C35479B4-63B8-4296-B340-839003F36EB0}" destId="{55D56D3A-91D7-4A18-AC52-C2F4B09AC69F}" srcOrd="1" destOrd="0" presId="urn:microsoft.com/office/officeart/2008/layout/LinedList"/>
    <dgm:cxn modelId="{B4A827DC-7D7A-446C-9644-EC658554B440}" type="presParOf" srcId="{55D56D3A-91D7-4A18-AC52-C2F4B09AC69F}" destId="{C056B365-7CCF-4185-A833-2537840AD8DD}" srcOrd="0" destOrd="0" presId="urn:microsoft.com/office/officeart/2008/layout/LinedList"/>
    <dgm:cxn modelId="{7035D1A5-E16D-422D-BE6A-0E2EF8A5A8D9}" type="presParOf" srcId="{55D56D3A-91D7-4A18-AC52-C2F4B09AC69F}" destId="{28EC85D3-CBE8-47DD-9D34-E3A9E07AE24F}" srcOrd="1" destOrd="0" presId="urn:microsoft.com/office/officeart/2008/layout/LinedList"/>
    <dgm:cxn modelId="{21233756-1A44-4282-8C20-D746D8408C4E}" type="presParOf" srcId="{C35479B4-63B8-4296-B340-839003F36EB0}" destId="{411AC352-BA39-43BC-8ABE-AF3F133BB16D}" srcOrd="2" destOrd="0" presId="urn:microsoft.com/office/officeart/2008/layout/LinedList"/>
    <dgm:cxn modelId="{43A99D33-46A6-4980-8EE1-4727547E5070}" type="presParOf" srcId="{C35479B4-63B8-4296-B340-839003F36EB0}" destId="{D9EEE517-21EA-4CCF-8E3C-66F3C7EEA553}" srcOrd="3" destOrd="0" presId="urn:microsoft.com/office/officeart/2008/layout/LinedList"/>
    <dgm:cxn modelId="{144C3788-C82A-4ED7-BF34-07FF951489D4}" type="presParOf" srcId="{D9EEE517-21EA-4CCF-8E3C-66F3C7EEA553}" destId="{3CE82341-4127-4446-BE37-2716414BCEEB}" srcOrd="0" destOrd="0" presId="urn:microsoft.com/office/officeart/2008/layout/LinedList"/>
    <dgm:cxn modelId="{AAF2332E-33B3-4560-AF4D-B07B9CAE6D10}" type="presParOf" srcId="{D9EEE517-21EA-4CCF-8E3C-66F3C7EEA553}" destId="{E979C264-A2C5-48C5-8C09-457F084FF68F}" srcOrd="1" destOrd="0" presId="urn:microsoft.com/office/officeart/2008/layout/LinedList"/>
    <dgm:cxn modelId="{23B38722-3A05-40B8-A808-7D68A3AD2578}" type="presParOf" srcId="{C35479B4-63B8-4296-B340-839003F36EB0}" destId="{898E8873-C487-4E6E-A5A6-05D594933E94}" srcOrd="4" destOrd="0" presId="urn:microsoft.com/office/officeart/2008/layout/LinedList"/>
    <dgm:cxn modelId="{28FFB9A5-2848-42DA-83AC-536A5E28DC61}" type="presParOf" srcId="{C35479B4-63B8-4296-B340-839003F36EB0}" destId="{50B7F164-756B-4B1B-BFF5-D84BED815974}" srcOrd="5" destOrd="0" presId="urn:microsoft.com/office/officeart/2008/layout/LinedList"/>
    <dgm:cxn modelId="{F419F2A6-7EE0-4BAB-8064-1261A3F4B5B7}" type="presParOf" srcId="{50B7F164-756B-4B1B-BFF5-D84BED815974}" destId="{064126D4-AF04-4D48-98BB-F7A3484047A7}" srcOrd="0" destOrd="0" presId="urn:microsoft.com/office/officeart/2008/layout/LinedList"/>
    <dgm:cxn modelId="{3E7533BF-BEFC-4C5D-A709-5A59AAF423C7}" type="presParOf" srcId="{50B7F164-756B-4B1B-BFF5-D84BED815974}" destId="{BD489AAA-8BE6-4A66-9A5A-6FF92F4E8F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A3E69C-CEE9-4EBF-BD83-AD695C70BB3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F13D6AB6-E332-4443-B915-6A938603F42D}">
      <dgm:prSet/>
      <dgm:spPr/>
      <dgm:t>
        <a:bodyPr/>
        <a:lstStyle/>
        <a:p>
          <a:r>
            <a:rPr lang="it-IT"/>
            <a:t>Nel vostro desktop avete già l’icona del programma </a:t>
          </a:r>
          <a:r>
            <a:rPr lang="it-IT">
              <a:sym typeface="Wingdings" panose="05000000000000000000" pitchFamily="2" charset="2"/>
            </a:rPr>
            <a:t></a:t>
          </a:r>
          <a:r>
            <a:rPr lang="it-IT"/>
            <a:t> apritelo</a:t>
          </a:r>
        </a:p>
      </dgm:t>
    </dgm:pt>
    <dgm:pt modelId="{7D51150E-3F5E-413B-8B0B-A4E958E036BA}" type="parTrans" cxnId="{92BD85B2-23E5-4DEE-B27D-FD953A522F71}">
      <dgm:prSet/>
      <dgm:spPr/>
      <dgm:t>
        <a:bodyPr/>
        <a:lstStyle/>
        <a:p>
          <a:endParaRPr lang="it-IT"/>
        </a:p>
      </dgm:t>
    </dgm:pt>
    <dgm:pt modelId="{464D1B13-2811-46CF-815E-A415DE0A592C}" type="sibTrans" cxnId="{92BD85B2-23E5-4DEE-B27D-FD953A522F71}">
      <dgm:prSet/>
      <dgm:spPr/>
      <dgm:t>
        <a:bodyPr/>
        <a:lstStyle/>
        <a:p>
          <a:endParaRPr lang="it-IT"/>
        </a:p>
      </dgm:t>
    </dgm:pt>
    <dgm:pt modelId="{94769E49-7C1A-40C2-90B3-F6C9EFCDBD15}">
      <dgm:prSet/>
      <dgm:spPr/>
      <dgm:t>
        <a:bodyPr/>
        <a:lstStyle/>
        <a:p>
          <a:r>
            <a:rPr lang="it-IT"/>
            <a:t>Contemplate l’interfaccia</a:t>
          </a:r>
        </a:p>
      </dgm:t>
    </dgm:pt>
    <dgm:pt modelId="{ABF500E3-88BF-47F2-82E2-6A0D81B8CEAF}" type="parTrans" cxnId="{44420B63-7B73-4034-86AB-A1503F8CA2C2}">
      <dgm:prSet/>
      <dgm:spPr/>
      <dgm:t>
        <a:bodyPr/>
        <a:lstStyle/>
        <a:p>
          <a:endParaRPr lang="it-IT"/>
        </a:p>
      </dgm:t>
    </dgm:pt>
    <dgm:pt modelId="{5BDFB5B3-D85E-494D-BE93-78DE5F8A1F4E}" type="sibTrans" cxnId="{44420B63-7B73-4034-86AB-A1503F8CA2C2}">
      <dgm:prSet/>
      <dgm:spPr/>
      <dgm:t>
        <a:bodyPr/>
        <a:lstStyle/>
        <a:p>
          <a:endParaRPr lang="it-IT"/>
        </a:p>
      </dgm:t>
    </dgm:pt>
    <dgm:pt modelId="{FB607D60-A69E-416B-9AF0-FB0A2A304CE5}">
      <dgm:prSet/>
      <dgm:spPr/>
      <dgm:t>
        <a:bodyPr/>
        <a:lstStyle/>
        <a:p>
          <a:r>
            <a:rPr lang="it-IT"/>
            <a:t>Giocateci un attimo per capire i pulsanti principali</a:t>
          </a:r>
        </a:p>
      </dgm:t>
    </dgm:pt>
    <dgm:pt modelId="{A7E6D7BB-2091-40BA-9BE1-C9895DEAABDA}" type="parTrans" cxnId="{F9B82ECA-02A5-49BB-8A1E-7713330F9D7A}">
      <dgm:prSet/>
      <dgm:spPr/>
      <dgm:t>
        <a:bodyPr/>
        <a:lstStyle/>
        <a:p>
          <a:endParaRPr lang="it-IT"/>
        </a:p>
      </dgm:t>
    </dgm:pt>
    <dgm:pt modelId="{CB28B04C-0E9C-4456-8700-FE8743A57B24}" type="sibTrans" cxnId="{F9B82ECA-02A5-49BB-8A1E-7713330F9D7A}">
      <dgm:prSet/>
      <dgm:spPr/>
      <dgm:t>
        <a:bodyPr/>
        <a:lstStyle/>
        <a:p>
          <a:endParaRPr lang="it-IT"/>
        </a:p>
      </dgm:t>
    </dgm:pt>
    <dgm:pt modelId="{B92C4967-D51C-4530-9AA9-7B3265A5E5FD}">
      <dgm:prSet/>
      <dgm:spPr/>
      <dgm:t>
        <a:bodyPr/>
        <a:lstStyle/>
        <a:p>
          <a:r>
            <a:rPr lang="it-IT"/>
            <a:t>Date un’attenta occhiata a Strumenti </a:t>
          </a:r>
          <a:r>
            <a:rPr lang="it-IT">
              <a:sym typeface="Wingdings" panose="05000000000000000000" pitchFamily="2" charset="2"/>
            </a:rPr>
            <a:t></a:t>
          </a:r>
          <a:r>
            <a:rPr lang="it-IT"/>
            <a:t> Opzioni</a:t>
          </a:r>
        </a:p>
      </dgm:t>
    </dgm:pt>
    <dgm:pt modelId="{F715C58E-880F-44EB-805D-6895EDE03027}" type="parTrans" cxnId="{3E18EE64-3C62-406A-BCE7-DE950D0F8D4B}">
      <dgm:prSet/>
      <dgm:spPr/>
      <dgm:t>
        <a:bodyPr/>
        <a:lstStyle/>
        <a:p>
          <a:endParaRPr lang="it-IT"/>
        </a:p>
      </dgm:t>
    </dgm:pt>
    <dgm:pt modelId="{97C98335-49F7-423D-ADCC-C0589932AE59}" type="sibTrans" cxnId="{3E18EE64-3C62-406A-BCE7-DE950D0F8D4B}">
      <dgm:prSet/>
      <dgm:spPr/>
      <dgm:t>
        <a:bodyPr/>
        <a:lstStyle/>
        <a:p>
          <a:endParaRPr lang="it-IT"/>
        </a:p>
      </dgm:t>
    </dgm:pt>
    <dgm:pt modelId="{FDB3B2F5-E39E-46DF-8B56-937774AE5572}" type="pres">
      <dgm:prSet presAssocID="{56A3E69C-CEE9-4EBF-BD83-AD695C70BB33}" presName="vert0" presStyleCnt="0">
        <dgm:presLayoutVars>
          <dgm:dir/>
          <dgm:animOne val="branch"/>
          <dgm:animLvl val="lvl"/>
        </dgm:presLayoutVars>
      </dgm:prSet>
      <dgm:spPr/>
    </dgm:pt>
    <dgm:pt modelId="{65FBAAE0-3A0A-4A76-982F-68A099EC6790}" type="pres">
      <dgm:prSet presAssocID="{F13D6AB6-E332-4443-B915-6A938603F42D}" presName="thickLine" presStyleLbl="alignNode1" presStyleIdx="0" presStyleCnt="4"/>
      <dgm:spPr/>
    </dgm:pt>
    <dgm:pt modelId="{6F90DCD6-AB13-4718-894E-0AD4AD7C61F7}" type="pres">
      <dgm:prSet presAssocID="{F13D6AB6-E332-4443-B915-6A938603F42D}" presName="horz1" presStyleCnt="0"/>
      <dgm:spPr/>
    </dgm:pt>
    <dgm:pt modelId="{446333DE-3D38-4EB8-B43C-1EDD634D0C8C}" type="pres">
      <dgm:prSet presAssocID="{F13D6AB6-E332-4443-B915-6A938603F42D}" presName="tx1" presStyleLbl="revTx" presStyleIdx="0" presStyleCnt="4"/>
      <dgm:spPr/>
    </dgm:pt>
    <dgm:pt modelId="{C44E3729-765A-41A9-9CBE-8EA7F5DD9197}" type="pres">
      <dgm:prSet presAssocID="{F13D6AB6-E332-4443-B915-6A938603F42D}" presName="vert1" presStyleCnt="0"/>
      <dgm:spPr/>
    </dgm:pt>
    <dgm:pt modelId="{131C4A91-A6D8-449F-BB00-B07DF054B647}" type="pres">
      <dgm:prSet presAssocID="{94769E49-7C1A-40C2-90B3-F6C9EFCDBD15}" presName="thickLine" presStyleLbl="alignNode1" presStyleIdx="1" presStyleCnt="4"/>
      <dgm:spPr/>
    </dgm:pt>
    <dgm:pt modelId="{F85C7123-4553-467E-9813-72D27E29942F}" type="pres">
      <dgm:prSet presAssocID="{94769E49-7C1A-40C2-90B3-F6C9EFCDBD15}" presName="horz1" presStyleCnt="0"/>
      <dgm:spPr/>
    </dgm:pt>
    <dgm:pt modelId="{A567F751-140B-495A-B577-C770CDC05252}" type="pres">
      <dgm:prSet presAssocID="{94769E49-7C1A-40C2-90B3-F6C9EFCDBD15}" presName="tx1" presStyleLbl="revTx" presStyleIdx="1" presStyleCnt="4"/>
      <dgm:spPr/>
    </dgm:pt>
    <dgm:pt modelId="{D471D150-6E9D-474B-8521-4F4EAF69BEBB}" type="pres">
      <dgm:prSet presAssocID="{94769E49-7C1A-40C2-90B3-F6C9EFCDBD15}" presName="vert1" presStyleCnt="0"/>
      <dgm:spPr/>
    </dgm:pt>
    <dgm:pt modelId="{4F89A514-6748-4AF6-A82C-560297B70ECB}" type="pres">
      <dgm:prSet presAssocID="{FB607D60-A69E-416B-9AF0-FB0A2A304CE5}" presName="thickLine" presStyleLbl="alignNode1" presStyleIdx="2" presStyleCnt="4"/>
      <dgm:spPr/>
    </dgm:pt>
    <dgm:pt modelId="{1B5DC488-124D-4E64-A6A0-3DE012949D0D}" type="pres">
      <dgm:prSet presAssocID="{FB607D60-A69E-416B-9AF0-FB0A2A304CE5}" presName="horz1" presStyleCnt="0"/>
      <dgm:spPr/>
    </dgm:pt>
    <dgm:pt modelId="{B81B745A-DFEB-4666-A4EA-80C508ACF966}" type="pres">
      <dgm:prSet presAssocID="{FB607D60-A69E-416B-9AF0-FB0A2A304CE5}" presName="tx1" presStyleLbl="revTx" presStyleIdx="2" presStyleCnt="4"/>
      <dgm:spPr/>
    </dgm:pt>
    <dgm:pt modelId="{0AE8AB17-3A89-417F-B577-D952F7B8D15F}" type="pres">
      <dgm:prSet presAssocID="{FB607D60-A69E-416B-9AF0-FB0A2A304CE5}" presName="vert1" presStyleCnt="0"/>
      <dgm:spPr/>
    </dgm:pt>
    <dgm:pt modelId="{25443EE9-091D-4EDD-865A-7F753A5B043D}" type="pres">
      <dgm:prSet presAssocID="{B92C4967-D51C-4530-9AA9-7B3265A5E5FD}" presName="thickLine" presStyleLbl="alignNode1" presStyleIdx="3" presStyleCnt="4"/>
      <dgm:spPr/>
    </dgm:pt>
    <dgm:pt modelId="{FBEAD7E7-E08D-4F5A-A37C-446F1042F3C7}" type="pres">
      <dgm:prSet presAssocID="{B92C4967-D51C-4530-9AA9-7B3265A5E5FD}" presName="horz1" presStyleCnt="0"/>
      <dgm:spPr/>
    </dgm:pt>
    <dgm:pt modelId="{1862C909-F9CF-43CB-88BB-68CF9FDD4A28}" type="pres">
      <dgm:prSet presAssocID="{B92C4967-D51C-4530-9AA9-7B3265A5E5FD}" presName="tx1" presStyleLbl="revTx" presStyleIdx="3" presStyleCnt="4"/>
      <dgm:spPr/>
    </dgm:pt>
    <dgm:pt modelId="{42528E43-7630-4B2D-9034-DB34BB96B0ED}" type="pres">
      <dgm:prSet presAssocID="{B92C4967-D51C-4530-9AA9-7B3265A5E5FD}" presName="vert1" presStyleCnt="0"/>
      <dgm:spPr/>
    </dgm:pt>
  </dgm:ptLst>
  <dgm:cxnLst>
    <dgm:cxn modelId="{44420B63-7B73-4034-86AB-A1503F8CA2C2}" srcId="{56A3E69C-CEE9-4EBF-BD83-AD695C70BB33}" destId="{94769E49-7C1A-40C2-90B3-F6C9EFCDBD15}" srcOrd="1" destOrd="0" parTransId="{ABF500E3-88BF-47F2-82E2-6A0D81B8CEAF}" sibTransId="{5BDFB5B3-D85E-494D-BE93-78DE5F8A1F4E}"/>
    <dgm:cxn modelId="{3E18EE64-3C62-406A-BCE7-DE950D0F8D4B}" srcId="{56A3E69C-CEE9-4EBF-BD83-AD695C70BB33}" destId="{B92C4967-D51C-4530-9AA9-7B3265A5E5FD}" srcOrd="3" destOrd="0" parTransId="{F715C58E-880F-44EB-805D-6895EDE03027}" sibTransId="{97C98335-49F7-423D-ADCC-C0589932AE59}"/>
    <dgm:cxn modelId="{05E23A53-0332-4A1C-ACB4-D1D6C4341543}" type="presOf" srcId="{F13D6AB6-E332-4443-B915-6A938603F42D}" destId="{446333DE-3D38-4EB8-B43C-1EDD634D0C8C}" srcOrd="0" destOrd="0" presId="urn:microsoft.com/office/officeart/2008/layout/LinedList"/>
    <dgm:cxn modelId="{0075ECAF-10F6-426F-A209-4EBC6C7A7A48}" type="presOf" srcId="{B92C4967-D51C-4530-9AA9-7B3265A5E5FD}" destId="{1862C909-F9CF-43CB-88BB-68CF9FDD4A28}" srcOrd="0" destOrd="0" presId="urn:microsoft.com/office/officeart/2008/layout/LinedList"/>
    <dgm:cxn modelId="{92BD85B2-23E5-4DEE-B27D-FD953A522F71}" srcId="{56A3E69C-CEE9-4EBF-BD83-AD695C70BB33}" destId="{F13D6AB6-E332-4443-B915-6A938603F42D}" srcOrd="0" destOrd="0" parTransId="{7D51150E-3F5E-413B-8B0B-A4E958E036BA}" sibTransId="{464D1B13-2811-46CF-815E-A415DE0A592C}"/>
    <dgm:cxn modelId="{AB3FF7BF-A85E-4932-910F-E5DCFDC998CF}" type="presOf" srcId="{94769E49-7C1A-40C2-90B3-F6C9EFCDBD15}" destId="{A567F751-140B-495A-B577-C770CDC05252}" srcOrd="0" destOrd="0" presId="urn:microsoft.com/office/officeart/2008/layout/LinedList"/>
    <dgm:cxn modelId="{F9B82ECA-02A5-49BB-8A1E-7713330F9D7A}" srcId="{56A3E69C-CEE9-4EBF-BD83-AD695C70BB33}" destId="{FB607D60-A69E-416B-9AF0-FB0A2A304CE5}" srcOrd="2" destOrd="0" parTransId="{A7E6D7BB-2091-40BA-9BE1-C9895DEAABDA}" sibTransId="{CB28B04C-0E9C-4456-8700-FE8743A57B24}"/>
    <dgm:cxn modelId="{AFE15EE7-FA23-4413-B240-ECC7E8548B70}" type="presOf" srcId="{56A3E69C-CEE9-4EBF-BD83-AD695C70BB33}" destId="{FDB3B2F5-E39E-46DF-8B56-937774AE5572}" srcOrd="0" destOrd="0" presId="urn:microsoft.com/office/officeart/2008/layout/LinedList"/>
    <dgm:cxn modelId="{D8EABDEE-D860-45A8-9D00-6116B5CB6649}" type="presOf" srcId="{FB607D60-A69E-416B-9AF0-FB0A2A304CE5}" destId="{B81B745A-DFEB-4666-A4EA-80C508ACF966}" srcOrd="0" destOrd="0" presId="urn:microsoft.com/office/officeart/2008/layout/LinedList"/>
    <dgm:cxn modelId="{5A07C7C6-C1BA-46A0-9511-E7FFF495989F}" type="presParOf" srcId="{FDB3B2F5-E39E-46DF-8B56-937774AE5572}" destId="{65FBAAE0-3A0A-4A76-982F-68A099EC6790}" srcOrd="0" destOrd="0" presId="urn:microsoft.com/office/officeart/2008/layout/LinedList"/>
    <dgm:cxn modelId="{410C0067-E33B-45CA-983C-20CF7EAC6B90}" type="presParOf" srcId="{FDB3B2F5-E39E-46DF-8B56-937774AE5572}" destId="{6F90DCD6-AB13-4718-894E-0AD4AD7C61F7}" srcOrd="1" destOrd="0" presId="urn:microsoft.com/office/officeart/2008/layout/LinedList"/>
    <dgm:cxn modelId="{40B278A4-6F50-4382-8070-3C4070388A77}" type="presParOf" srcId="{6F90DCD6-AB13-4718-894E-0AD4AD7C61F7}" destId="{446333DE-3D38-4EB8-B43C-1EDD634D0C8C}" srcOrd="0" destOrd="0" presId="urn:microsoft.com/office/officeart/2008/layout/LinedList"/>
    <dgm:cxn modelId="{BA82826C-329F-4878-B7B0-11F7ED9F0541}" type="presParOf" srcId="{6F90DCD6-AB13-4718-894E-0AD4AD7C61F7}" destId="{C44E3729-765A-41A9-9CBE-8EA7F5DD9197}" srcOrd="1" destOrd="0" presId="urn:microsoft.com/office/officeart/2008/layout/LinedList"/>
    <dgm:cxn modelId="{4597373C-F65E-4E80-A16A-6F6ECB639848}" type="presParOf" srcId="{FDB3B2F5-E39E-46DF-8B56-937774AE5572}" destId="{131C4A91-A6D8-449F-BB00-B07DF054B647}" srcOrd="2" destOrd="0" presId="urn:microsoft.com/office/officeart/2008/layout/LinedList"/>
    <dgm:cxn modelId="{CD29CE2A-1030-42CF-BE54-9DF4F4ECA338}" type="presParOf" srcId="{FDB3B2F5-E39E-46DF-8B56-937774AE5572}" destId="{F85C7123-4553-467E-9813-72D27E29942F}" srcOrd="3" destOrd="0" presId="urn:microsoft.com/office/officeart/2008/layout/LinedList"/>
    <dgm:cxn modelId="{246F9F53-D4BC-4017-AD3C-4E9C9B5B00EF}" type="presParOf" srcId="{F85C7123-4553-467E-9813-72D27E29942F}" destId="{A567F751-140B-495A-B577-C770CDC05252}" srcOrd="0" destOrd="0" presId="urn:microsoft.com/office/officeart/2008/layout/LinedList"/>
    <dgm:cxn modelId="{A30834CE-F3B4-4237-8E29-EC130297072B}" type="presParOf" srcId="{F85C7123-4553-467E-9813-72D27E29942F}" destId="{D471D150-6E9D-474B-8521-4F4EAF69BEBB}" srcOrd="1" destOrd="0" presId="urn:microsoft.com/office/officeart/2008/layout/LinedList"/>
    <dgm:cxn modelId="{DA3F2F0E-DA44-4DF5-84E7-5CA28D0E1F85}" type="presParOf" srcId="{FDB3B2F5-E39E-46DF-8B56-937774AE5572}" destId="{4F89A514-6748-4AF6-A82C-560297B70ECB}" srcOrd="4" destOrd="0" presId="urn:microsoft.com/office/officeart/2008/layout/LinedList"/>
    <dgm:cxn modelId="{E2CA6AC7-C353-4A15-B2F3-8CEEF256B079}" type="presParOf" srcId="{FDB3B2F5-E39E-46DF-8B56-937774AE5572}" destId="{1B5DC488-124D-4E64-A6A0-3DE012949D0D}" srcOrd="5" destOrd="0" presId="urn:microsoft.com/office/officeart/2008/layout/LinedList"/>
    <dgm:cxn modelId="{FBFFF9D7-BC53-444C-8B89-8B67B84FACA0}" type="presParOf" srcId="{1B5DC488-124D-4E64-A6A0-3DE012949D0D}" destId="{B81B745A-DFEB-4666-A4EA-80C508ACF966}" srcOrd="0" destOrd="0" presId="urn:microsoft.com/office/officeart/2008/layout/LinedList"/>
    <dgm:cxn modelId="{164324DA-2F0D-4AF6-9FB5-6EDED560583C}" type="presParOf" srcId="{1B5DC488-124D-4E64-A6A0-3DE012949D0D}" destId="{0AE8AB17-3A89-417F-B577-D952F7B8D15F}" srcOrd="1" destOrd="0" presId="urn:microsoft.com/office/officeart/2008/layout/LinedList"/>
    <dgm:cxn modelId="{750DBA5C-9164-41D7-A3AF-44C53B8308F9}" type="presParOf" srcId="{FDB3B2F5-E39E-46DF-8B56-937774AE5572}" destId="{25443EE9-091D-4EDD-865A-7F753A5B043D}" srcOrd="6" destOrd="0" presId="urn:microsoft.com/office/officeart/2008/layout/LinedList"/>
    <dgm:cxn modelId="{12E53BF3-18FE-4285-BFC7-4FF02DFE4517}" type="presParOf" srcId="{FDB3B2F5-E39E-46DF-8B56-937774AE5572}" destId="{FBEAD7E7-E08D-4F5A-A37C-446F1042F3C7}" srcOrd="7" destOrd="0" presId="urn:microsoft.com/office/officeart/2008/layout/LinedList"/>
    <dgm:cxn modelId="{8A420D57-ED26-4F4C-8E4D-242A4056E349}" type="presParOf" srcId="{FBEAD7E7-E08D-4F5A-A37C-446F1042F3C7}" destId="{1862C909-F9CF-43CB-88BB-68CF9FDD4A28}" srcOrd="0" destOrd="0" presId="urn:microsoft.com/office/officeart/2008/layout/LinedList"/>
    <dgm:cxn modelId="{2F24E1E0-4F7D-4DED-9503-543E9751E206}" type="presParOf" srcId="{FBEAD7E7-E08D-4F5A-A37C-446F1042F3C7}" destId="{42528E43-7630-4B2D-9034-DB34BB96B0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3B49E-896C-4B76-BF63-28899681F2C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49016B0-85E4-471E-B3FE-245714C14ABD}">
      <dgm:prSet/>
      <dgm:spPr/>
      <dgm:t>
        <a:bodyPr/>
        <a:lstStyle/>
        <a:p>
          <a:r>
            <a:rPr lang="it-IT"/>
            <a:t>Il codice potete trovarlo in Google Classroom, denominato come «Hello There.ccp»</a:t>
          </a:r>
        </a:p>
      </dgm:t>
    </dgm:pt>
    <dgm:pt modelId="{477DC0EF-CE28-489E-AD6C-D8DC7DD8442A}" type="parTrans" cxnId="{69DB7361-D773-4D17-998C-6157E7421AC8}">
      <dgm:prSet/>
      <dgm:spPr/>
      <dgm:t>
        <a:bodyPr/>
        <a:lstStyle/>
        <a:p>
          <a:endParaRPr lang="it-IT"/>
        </a:p>
      </dgm:t>
    </dgm:pt>
    <dgm:pt modelId="{1D339C6B-0BB3-48C8-AF89-013F813887FA}" type="sibTrans" cxnId="{69DB7361-D773-4D17-998C-6157E7421AC8}">
      <dgm:prSet/>
      <dgm:spPr/>
      <dgm:t>
        <a:bodyPr/>
        <a:lstStyle/>
        <a:p>
          <a:endParaRPr lang="it-IT"/>
        </a:p>
      </dgm:t>
    </dgm:pt>
    <dgm:pt modelId="{43FBC856-076F-44BC-A26A-C1D96D83D4E9}">
      <dgm:prSet/>
      <dgm:spPr/>
      <dgm:t>
        <a:bodyPr/>
        <a:lstStyle/>
        <a:p>
          <a:r>
            <a:rPr lang="it-IT"/>
            <a:t>Un file scritto in C++ deve sempre essere salvato con l’estensione .cpp</a:t>
          </a:r>
        </a:p>
      </dgm:t>
    </dgm:pt>
    <dgm:pt modelId="{BE6C3B99-A381-43E7-88C9-4B41F4FB67EB}" type="parTrans" cxnId="{E5FF6644-5C1F-47A9-8855-12885376FFC6}">
      <dgm:prSet/>
      <dgm:spPr/>
      <dgm:t>
        <a:bodyPr/>
        <a:lstStyle/>
        <a:p>
          <a:endParaRPr lang="it-IT"/>
        </a:p>
      </dgm:t>
    </dgm:pt>
    <dgm:pt modelId="{A3445F5D-7418-4F6B-BC73-194DD8D306AE}" type="sibTrans" cxnId="{E5FF6644-5C1F-47A9-8855-12885376FFC6}">
      <dgm:prSet/>
      <dgm:spPr/>
      <dgm:t>
        <a:bodyPr/>
        <a:lstStyle/>
        <a:p>
          <a:endParaRPr lang="it-IT"/>
        </a:p>
      </dgm:t>
    </dgm:pt>
    <dgm:pt modelId="{8C2C321F-FAF7-401C-8F24-B59C8CEF3E15}">
      <dgm:prSet/>
      <dgm:spPr/>
      <dgm:t>
        <a:bodyPr/>
        <a:lstStyle/>
        <a:p>
          <a:r>
            <a:rPr lang="it-IT"/>
            <a:t>Per testarlo, scaricare il file, aprirlo con Dev-c++ e premere F11</a:t>
          </a:r>
        </a:p>
      </dgm:t>
    </dgm:pt>
    <dgm:pt modelId="{DB7C3DE6-89F3-479E-87BE-DA4FDB94FA59}" type="parTrans" cxnId="{393EB958-BC80-42BE-AADD-7AFDBDAB4DD1}">
      <dgm:prSet/>
      <dgm:spPr/>
      <dgm:t>
        <a:bodyPr/>
        <a:lstStyle/>
        <a:p>
          <a:endParaRPr lang="it-IT"/>
        </a:p>
      </dgm:t>
    </dgm:pt>
    <dgm:pt modelId="{C8CDA427-4218-478A-9964-262189CE1458}" type="sibTrans" cxnId="{393EB958-BC80-42BE-AADD-7AFDBDAB4DD1}">
      <dgm:prSet/>
      <dgm:spPr/>
      <dgm:t>
        <a:bodyPr/>
        <a:lstStyle/>
        <a:p>
          <a:endParaRPr lang="it-IT"/>
        </a:p>
      </dgm:t>
    </dgm:pt>
    <dgm:pt modelId="{4975FDEE-4DB3-4C3F-9E74-3ABB0A24EE13}" type="pres">
      <dgm:prSet presAssocID="{7AB3B49E-896C-4B76-BF63-28899681F2C6}" presName="vert0" presStyleCnt="0">
        <dgm:presLayoutVars>
          <dgm:dir/>
          <dgm:animOne val="branch"/>
          <dgm:animLvl val="lvl"/>
        </dgm:presLayoutVars>
      </dgm:prSet>
      <dgm:spPr/>
    </dgm:pt>
    <dgm:pt modelId="{CBC0746F-2388-4021-AC63-305116B747F9}" type="pres">
      <dgm:prSet presAssocID="{849016B0-85E4-471E-B3FE-245714C14ABD}" presName="thickLine" presStyleLbl="alignNode1" presStyleIdx="0" presStyleCnt="3"/>
      <dgm:spPr/>
    </dgm:pt>
    <dgm:pt modelId="{78E9B5F5-42AC-47B4-9D0D-6D706A90F01B}" type="pres">
      <dgm:prSet presAssocID="{849016B0-85E4-471E-B3FE-245714C14ABD}" presName="horz1" presStyleCnt="0"/>
      <dgm:spPr/>
    </dgm:pt>
    <dgm:pt modelId="{FA2DEDC6-27CB-4C6B-B100-3728AA9D381E}" type="pres">
      <dgm:prSet presAssocID="{849016B0-85E4-471E-B3FE-245714C14ABD}" presName="tx1" presStyleLbl="revTx" presStyleIdx="0" presStyleCnt="3"/>
      <dgm:spPr/>
    </dgm:pt>
    <dgm:pt modelId="{A65752D4-14D1-40D8-B0F4-78B1E81A3125}" type="pres">
      <dgm:prSet presAssocID="{849016B0-85E4-471E-B3FE-245714C14ABD}" presName="vert1" presStyleCnt="0"/>
      <dgm:spPr/>
    </dgm:pt>
    <dgm:pt modelId="{20F6C6C7-B13F-4C68-AA53-9AEFAB4B092B}" type="pres">
      <dgm:prSet presAssocID="{43FBC856-076F-44BC-A26A-C1D96D83D4E9}" presName="thickLine" presStyleLbl="alignNode1" presStyleIdx="1" presStyleCnt="3"/>
      <dgm:spPr/>
    </dgm:pt>
    <dgm:pt modelId="{C7BAF303-03DB-45CE-8070-D07B0880B296}" type="pres">
      <dgm:prSet presAssocID="{43FBC856-076F-44BC-A26A-C1D96D83D4E9}" presName="horz1" presStyleCnt="0"/>
      <dgm:spPr/>
    </dgm:pt>
    <dgm:pt modelId="{9A92F550-C3C9-4834-85B7-898301631D3E}" type="pres">
      <dgm:prSet presAssocID="{43FBC856-076F-44BC-A26A-C1D96D83D4E9}" presName="tx1" presStyleLbl="revTx" presStyleIdx="1" presStyleCnt="3"/>
      <dgm:spPr/>
    </dgm:pt>
    <dgm:pt modelId="{9163E894-2DA5-4156-9246-A43F35F168A7}" type="pres">
      <dgm:prSet presAssocID="{43FBC856-076F-44BC-A26A-C1D96D83D4E9}" presName="vert1" presStyleCnt="0"/>
      <dgm:spPr/>
    </dgm:pt>
    <dgm:pt modelId="{C011B55C-C678-41A4-AE7C-B3FAB585BC02}" type="pres">
      <dgm:prSet presAssocID="{8C2C321F-FAF7-401C-8F24-B59C8CEF3E15}" presName="thickLine" presStyleLbl="alignNode1" presStyleIdx="2" presStyleCnt="3"/>
      <dgm:spPr/>
    </dgm:pt>
    <dgm:pt modelId="{88517649-1719-4EDF-B7B9-7851303BFB0D}" type="pres">
      <dgm:prSet presAssocID="{8C2C321F-FAF7-401C-8F24-B59C8CEF3E15}" presName="horz1" presStyleCnt="0"/>
      <dgm:spPr/>
    </dgm:pt>
    <dgm:pt modelId="{188B89F2-29BE-4A37-9380-0231894EE934}" type="pres">
      <dgm:prSet presAssocID="{8C2C321F-FAF7-401C-8F24-B59C8CEF3E15}" presName="tx1" presStyleLbl="revTx" presStyleIdx="2" presStyleCnt="3"/>
      <dgm:spPr/>
    </dgm:pt>
    <dgm:pt modelId="{143508FE-6F13-4C4E-99E2-A33DE51F67A4}" type="pres">
      <dgm:prSet presAssocID="{8C2C321F-FAF7-401C-8F24-B59C8CEF3E15}" presName="vert1" presStyleCnt="0"/>
      <dgm:spPr/>
    </dgm:pt>
  </dgm:ptLst>
  <dgm:cxnLst>
    <dgm:cxn modelId="{13FB5E36-F318-49D1-8839-565ACEE36F26}" type="presOf" srcId="{43FBC856-076F-44BC-A26A-C1D96D83D4E9}" destId="{9A92F550-C3C9-4834-85B7-898301631D3E}" srcOrd="0" destOrd="0" presId="urn:microsoft.com/office/officeart/2008/layout/LinedList"/>
    <dgm:cxn modelId="{69DB7361-D773-4D17-998C-6157E7421AC8}" srcId="{7AB3B49E-896C-4B76-BF63-28899681F2C6}" destId="{849016B0-85E4-471E-B3FE-245714C14ABD}" srcOrd="0" destOrd="0" parTransId="{477DC0EF-CE28-489E-AD6C-D8DC7DD8442A}" sibTransId="{1D339C6B-0BB3-48C8-AF89-013F813887FA}"/>
    <dgm:cxn modelId="{E5FF6644-5C1F-47A9-8855-12885376FFC6}" srcId="{7AB3B49E-896C-4B76-BF63-28899681F2C6}" destId="{43FBC856-076F-44BC-A26A-C1D96D83D4E9}" srcOrd="1" destOrd="0" parTransId="{BE6C3B99-A381-43E7-88C9-4B41F4FB67EB}" sibTransId="{A3445F5D-7418-4F6B-BC73-194DD8D306AE}"/>
    <dgm:cxn modelId="{B62CD454-57D9-47E8-AF8C-5A05A450CABF}" type="presOf" srcId="{7AB3B49E-896C-4B76-BF63-28899681F2C6}" destId="{4975FDEE-4DB3-4C3F-9E74-3ABB0A24EE13}" srcOrd="0" destOrd="0" presId="urn:microsoft.com/office/officeart/2008/layout/LinedList"/>
    <dgm:cxn modelId="{393EB958-BC80-42BE-AADD-7AFDBDAB4DD1}" srcId="{7AB3B49E-896C-4B76-BF63-28899681F2C6}" destId="{8C2C321F-FAF7-401C-8F24-B59C8CEF3E15}" srcOrd="2" destOrd="0" parTransId="{DB7C3DE6-89F3-479E-87BE-DA4FDB94FA59}" sibTransId="{C8CDA427-4218-478A-9964-262189CE1458}"/>
    <dgm:cxn modelId="{454A2999-EFF8-4FEE-B4D4-5CD1D8E3E878}" type="presOf" srcId="{8C2C321F-FAF7-401C-8F24-B59C8CEF3E15}" destId="{188B89F2-29BE-4A37-9380-0231894EE934}" srcOrd="0" destOrd="0" presId="urn:microsoft.com/office/officeart/2008/layout/LinedList"/>
    <dgm:cxn modelId="{F69507DF-2178-4398-9E9E-58A5CE7B28AE}" type="presOf" srcId="{849016B0-85E4-471E-B3FE-245714C14ABD}" destId="{FA2DEDC6-27CB-4C6B-B100-3728AA9D381E}" srcOrd="0" destOrd="0" presId="urn:microsoft.com/office/officeart/2008/layout/LinedList"/>
    <dgm:cxn modelId="{A92618F6-BC74-4051-BF86-6A4C8CB2D5F3}" type="presParOf" srcId="{4975FDEE-4DB3-4C3F-9E74-3ABB0A24EE13}" destId="{CBC0746F-2388-4021-AC63-305116B747F9}" srcOrd="0" destOrd="0" presId="urn:microsoft.com/office/officeart/2008/layout/LinedList"/>
    <dgm:cxn modelId="{9CD0B1BB-7FD0-45AB-A007-3A5D76411262}" type="presParOf" srcId="{4975FDEE-4DB3-4C3F-9E74-3ABB0A24EE13}" destId="{78E9B5F5-42AC-47B4-9D0D-6D706A90F01B}" srcOrd="1" destOrd="0" presId="urn:microsoft.com/office/officeart/2008/layout/LinedList"/>
    <dgm:cxn modelId="{237D287C-7B1B-4DF0-B29C-EDFBBAEC99FC}" type="presParOf" srcId="{78E9B5F5-42AC-47B4-9D0D-6D706A90F01B}" destId="{FA2DEDC6-27CB-4C6B-B100-3728AA9D381E}" srcOrd="0" destOrd="0" presId="urn:microsoft.com/office/officeart/2008/layout/LinedList"/>
    <dgm:cxn modelId="{B7DBF07B-D174-4895-9246-8601E2AFF08F}" type="presParOf" srcId="{78E9B5F5-42AC-47B4-9D0D-6D706A90F01B}" destId="{A65752D4-14D1-40D8-B0F4-78B1E81A3125}" srcOrd="1" destOrd="0" presId="urn:microsoft.com/office/officeart/2008/layout/LinedList"/>
    <dgm:cxn modelId="{1404C8E3-7904-41F7-8FBD-FE4E3BDE14A0}" type="presParOf" srcId="{4975FDEE-4DB3-4C3F-9E74-3ABB0A24EE13}" destId="{20F6C6C7-B13F-4C68-AA53-9AEFAB4B092B}" srcOrd="2" destOrd="0" presId="urn:microsoft.com/office/officeart/2008/layout/LinedList"/>
    <dgm:cxn modelId="{586BD175-7415-4B36-A1A4-20D94E2D25EE}" type="presParOf" srcId="{4975FDEE-4DB3-4C3F-9E74-3ABB0A24EE13}" destId="{C7BAF303-03DB-45CE-8070-D07B0880B296}" srcOrd="3" destOrd="0" presId="urn:microsoft.com/office/officeart/2008/layout/LinedList"/>
    <dgm:cxn modelId="{D73A7EF7-8B4E-42D7-90DD-AF168B9824C2}" type="presParOf" srcId="{C7BAF303-03DB-45CE-8070-D07B0880B296}" destId="{9A92F550-C3C9-4834-85B7-898301631D3E}" srcOrd="0" destOrd="0" presId="urn:microsoft.com/office/officeart/2008/layout/LinedList"/>
    <dgm:cxn modelId="{9A088A94-02A2-4AC8-BF01-635E5DE9BF01}" type="presParOf" srcId="{C7BAF303-03DB-45CE-8070-D07B0880B296}" destId="{9163E894-2DA5-4156-9246-A43F35F168A7}" srcOrd="1" destOrd="0" presId="urn:microsoft.com/office/officeart/2008/layout/LinedList"/>
    <dgm:cxn modelId="{B37F1DC4-38BC-4BFF-B6D0-ACADC122D2DB}" type="presParOf" srcId="{4975FDEE-4DB3-4C3F-9E74-3ABB0A24EE13}" destId="{C011B55C-C678-41A4-AE7C-B3FAB585BC02}" srcOrd="4" destOrd="0" presId="urn:microsoft.com/office/officeart/2008/layout/LinedList"/>
    <dgm:cxn modelId="{C6D6DA7E-91A6-49AA-9B12-E2E5CD5919B6}" type="presParOf" srcId="{4975FDEE-4DB3-4C3F-9E74-3ABB0A24EE13}" destId="{88517649-1719-4EDF-B7B9-7851303BFB0D}" srcOrd="5" destOrd="0" presId="urn:microsoft.com/office/officeart/2008/layout/LinedList"/>
    <dgm:cxn modelId="{EE82322A-2443-4B40-87B4-278A9FF971B2}" type="presParOf" srcId="{88517649-1719-4EDF-B7B9-7851303BFB0D}" destId="{188B89F2-29BE-4A37-9380-0231894EE934}" srcOrd="0" destOrd="0" presId="urn:microsoft.com/office/officeart/2008/layout/LinedList"/>
    <dgm:cxn modelId="{02468732-C48C-43EA-91D1-62FB28ABBC23}" type="presParOf" srcId="{88517649-1719-4EDF-B7B9-7851303BFB0D}" destId="{143508FE-6F13-4C4E-99E2-A33DE51F67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53B852-0A19-43FB-A7A6-C0561FEC82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BB3DD14-C8C9-46BF-82B1-DBE3C3B4CEC7}">
      <dgm:prSet/>
      <dgm:spPr/>
      <dgm:t>
        <a:bodyPr/>
        <a:lstStyle/>
        <a:p>
          <a:r>
            <a:rPr lang="it-IT"/>
            <a:t>Sono utilizzati in genere come una descrizione delle funzionalità di un’istruzione o di un intero blocco di codice</a:t>
          </a:r>
        </a:p>
      </dgm:t>
    </dgm:pt>
    <dgm:pt modelId="{2073662C-C6D9-4A90-9165-59965D95E809}" type="parTrans" cxnId="{51ABCA9E-8BDA-4D81-8574-5B4BBB402CFA}">
      <dgm:prSet/>
      <dgm:spPr/>
      <dgm:t>
        <a:bodyPr/>
        <a:lstStyle/>
        <a:p>
          <a:endParaRPr lang="it-IT"/>
        </a:p>
      </dgm:t>
    </dgm:pt>
    <dgm:pt modelId="{CC1D64D6-AB04-440D-8592-09E0F1FF5EFD}" type="sibTrans" cxnId="{51ABCA9E-8BDA-4D81-8574-5B4BBB402CFA}">
      <dgm:prSet/>
      <dgm:spPr/>
      <dgm:t>
        <a:bodyPr/>
        <a:lstStyle/>
        <a:p>
          <a:endParaRPr lang="it-IT"/>
        </a:p>
      </dgm:t>
    </dgm:pt>
    <dgm:pt modelId="{A14316C9-10E8-4C27-876A-0A79CC310718}">
      <dgm:prSet/>
      <dgm:spPr/>
      <dgm:t>
        <a:bodyPr/>
        <a:lstStyle/>
        <a:p>
          <a:r>
            <a:rPr lang="it-IT" b="1" dirty="0"/>
            <a:t>Tutto ciò che serve per informazioni e/o descrizioni va inserito in un commento</a:t>
          </a:r>
        </a:p>
      </dgm:t>
    </dgm:pt>
    <dgm:pt modelId="{4EE40C8A-34CF-4F9A-BC86-0897BDE64BE7}" type="parTrans" cxnId="{006B1B19-7390-4348-BF72-E62597CDD14C}">
      <dgm:prSet/>
      <dgm:spPr/>
      <dgm:t>
        <a:bodyPr/>
        <a:lstStyle/>
        <a:p>
          <a:endParaRPr lang="it-IT"/>
        </a:p>
      </dgm:t>
    </dgm:pt>
    <dgm:pt modelId="{3042272E-EB5F-4474-BB2A-E5F8D8632CA5}" type="sibTrans" cxnId="{006B1B19-7390-4348-BF72-E62597CDD14C}">
      <dgm:prSet/>
      <dgm:spPr/>
      <dgm:t>
        <a:bodyPr/>
        <a:lstStyle/>
        <a:p>
          <a:endParaRPr lang="it-IT"/>
        </a:p>
      </dgm:t>
    </dgm:pt>
    <dgm:pt modelId="{7717F75A-9F42-49FF-B130-7306471F36D8}">
      <dgm:prSet/>
      <dgm:spPr/>
      <dgm:t>
        <a:bodyPr/>
        <a:lstStyle/>
        <a:p>
          <a:r>
            <a:rPr lang="it-IT"/>
            <a:t>Il compilatore li ignora, quindi servono solo a chi legge per essere informato sul programma</a:t>
          </a:r>
        </a:p>
      </dgm:t>
    </dgm:pt>
    <dgm:pt modelId="{1BDA02B4-5A3C-4FDF-BA0B-065AEDAB51FD}" type="parTrans" cxnId="{073174E8-0755-45E8-AAF0-305E58258287}">
      <dgm:prSet/>
      <dgm:spPr/>
      <dgm:t>
        <a:bodyPr/>
        <a:lstStyle/>
        <a:p>
          <a:endParaRPr lang="it-IT"/>
        </a:p>
      </dgm:t>
    </dgm:pt>
    <dgm:pt modelId="{84451CEE-C939-440D-A56C-787F5323F507}" type="sibTrans" cxnId="{073174E8-0755-45E8-AAF0-305E58258287}">
      <dgm:prSet/>
      <dgm:spPr/>
      <dgm:t>
        <a:bodyPr/>
        <a:lstStyle/>
        <a:p>
          <a:endParaRPr lang="it-IT"/>
        </a:p>
      </dgm:t>
    </dgm:pt>
    <dgm:pt modelId="{444408E6-0C34-42D0-9FA2-D0ABDA430EDC}" type="pres">
      <dgm:prSet presAssocID="{2453B852-0A19-43FB-A7A6-C0561FEC8231}" presName="vert0" presStyleCnt="0">
        <dgm:presLayoutVars>
          <dgm:dir/>
          <dgm:animOne val="branch"/>
          <dgm:animLvl val="lvl"/>
        </dgm:presLayoutVars>
      </dgm:prSet>
      <dgm:spPr/>
    </dgm:pt>
    <dgm:pt modelId="{2A20E2C1-2346-4D1F-8888-BB8235712A39}" type="pres">
      <dgm:prSet presAssocID="{4BB3DD14-C8C9-46BF-82B1-DBE3C3B4CEC7}" presName="thickLine" presStyleLbl="alignNode1" presStyleIdx="0" presStyleCnt="3"/>
      <dgm:spPr/>
    </dgm:pt>
    <dgm:pt modelId="{696DB553-DB28-4C29-AF52-9F7089EDB6FF}" type="pres">
      <dgm:prSet presAssocID="{4BB3DD14-C8C9-46BF-82B1-DBE3C3B4CEC7}" presName="horz1" presStyleCnt="0"/>
      <dgm:spPr/>
    </dgm:pt>
    <dgm:pt modelId="{EEC71C8B-E917-455A-9261-C71268252879}" type="pres">
      <dgm:prSet presAssocID="{4BB3DD14-C8C9-46BF-82B1-DBE3C3B4CEC7}" presName="tx1" presStyleLbl="revTx" presStyleIdx="0" presStyleCnt="3"/>
      <dgm:spPr/>
    </dgm:pt>
    <dgm:pt modelId="{CABB4FFE-5D0F-4205-A59D-01C859F2CCED}" type="pres">
      <dgm:prSet presAssocID="{4BB3DD14-C8C9-46BF-82B1-DBE3C3B4CEC7}" presName="vert1" presStyleCnt="0"/>
      <dgm:spPr/>
    </dgm:pt>
    <dgm:pt modelId="{491FCE71-1293-487F-A03F-98569111D771}" type="pres">
      <dgm:prSet presAssocID="{A14316C9-10E8-4C27-876A-0A79CC310718}" presName="thickLine" presStyleLbl="alignNode1" presStyleIdx="1" presStyleCnt="3"/>
      <dgm:spPr/>
    </dgm:pt>
    <dgm:pt modelId="{6C72D53C-A5DE-4C12-B0B5-69E9BADD7951}" type="pres">
      <dgm:prSet presAssocID="{A14316C9-10E8-4C27-876A-0A79CC310718}" presName="horz1" presStyleCnt="0"/>
      <dgm:spPr/>
    </dgm:pt>
    <dgm:pt modelId="{6F2E15A1-66B5-4DA5-BEF2-A2E31085C292}" type="pres">
      <dgm:prSet presAssocID="{A14316C9-10E8-4C27-876A-0A79CC310718}" presName="tx1" presStyleLbl="revTx" presStyleIdx="1" presStyleCnt="3"/>
      <dgm:spPr/>
    </dgm:pt>
    <dgm:pt modelId="{0EEB9659-8049-4496-9754-759A69F41BEF}" type="pres">
      <dgm:prSet presAssocID="{A14316C9-10E8-4C27-876A-0A79CC310718}" presName="vert1" presStyleCnt="0"/>
      <dgm:spPr/>
    </dgm:pt>
    <dgm:pt modelId="{F74CA37C-824F-4E80-9239-2D88D2AC4F34}" type="pres">
      <dgm:prSet presAssocID="{7717F75A-9F42-49FF-B130-7306471F36D8}" presName="thickLine" presStyleLbl="alignNode1" presStyleIdx="2" presStyleCnt="3"/>
      <dgm:spPr/>
    </dgm:pt>
    <dgm:pt modelId="{D989D4EC-A47D-41C6-9E6C-586D425F8934}" type="pres">
      <dgm:prSet presAssocID="{7717F75A-9F42-49FF-B130-7306471F36D8}" presName="horz1" presStyleCnt="0"/>
      <dgm:spPr/>
    </dgm:pt>
    <dgm:pt modelId="{401D76DE-4610-468F-9D1D-2C405299526F}" type="pres">
      <dgm:prSet presAssocID="{7717F75A-9F42-49FF-B130-7306471F36D8}" presName="tx1" presStyleLbl="revTx" presStyleIdx="2" presStyleCnt="3"/>
      <dgm:spPr/>
    </dgm:pt>
    <dgm:pt modelId="{90C3F41B-07C0-4930-93E1-0EE331C724C9}" type="pres">
      <dgm:prSet presAssocID="{7717F75A-9F42-49FF-B130-7306471F36D8}" presName="vert1" presStyleCnt="0"/>
      <dgm:spPr/>
    </dgm:pt>
  </dgm:ptLst>
  <dgm:cxnLst>
    <dgm:cxn modelId="{006B1B19-7390-4348-BF72-E62597CDD14C}" srcId="{2453B852-0A19-43FB-A7A6-C0561FEC8231}" destId="{A14316C9-10E8-4C27-876A-0A79CC310718}" srcOrd="1" destOrd="0" parTransId="{4EE40C8A-34CF-4F9A-BC86-0897BDE64BE7}" sibTransId="{3042272E-EB5F-4474-BB2A-E5F8D8632CA5}"/>
    <dgm:cxn modelId="{251FF637-7C3D-441C-8E6D-2FF1783C5FD9}" type="presOf" srcId="{7717F75A-9F42-49FF-B130-7306471F36D8}" destId="{401D76DE-4610-468F-9D1D-2C405299526F}" srcOrd="0" destOrd="0" presId="urn:microsoft.com/office/officeart/2008/layout/LinedList"/>
    <dgm:cxn modelId="{0D091867-46EC-4FDB-825F-9C0E9141CF9A}" type="presOf" srcId="{4BB3DD14-C8C9-46BF-82B1-DBE3C3B4CEC7}" destId="{EEC71C8B-E917-455A-9261-C71268252879}" srcOrd="0" destOrd="0" presId="urn:microsoft.com/office/officeart/2008/layout/LinedList"/>
    <dgm:cxn modelId="{FCBF3590-7C1F-4FEC-A9A8-5FDDF6FD2F23}" type="presOf" srcId="{2453B852-0A19-43FB-A7A6-C0561FEC8231}" destId="{444408E6-0C34-42D0-9FA2-D0ABDA430EDC}" srcOrd="0" destOrd="0" presId="urn:microsoft.com/office/officeart/2008/layout/LinedList"/>
    <dgm:cxn modelId="{51ABCA9E-8BDA-4D81-8574-5B4BBB402CFA}" srcId="{2453B852-0A19-43FB-A7A6-C0561FEC8231}" destId="{4BB3DD14-C8C9-46BF-82B1-DBE3C3B4CEC7}" srcOrd="0" destOrd="0" parTransId="{2073662C-C6D9-4A90-9165-59965D95E809}" sibTransId="{CC1D64D6-AB04-440D-8592-09E0F1FF5EFD}"/>
    <dgm:cxn modelId="{073174E8-0755-45E8-AAF0-305E58258287}" srcId="{2453B852-0A19-43FB-A7A6-C0561FEC8231}" destId="{7717F75A-9F42-49FF-B130-7306471F36D8}" srcOrd="2" destOrd="0" parTransId="{1BDA02B4-5A3C-4FDF-BA0B-065AEDAB51FD}" sibTransId="{84451CEE-C939-440D-A56C-787F5323F507}"/>
    <dgm:cxn modelId="{88F724F2-90B1-4FA7-9D21-20D58E485377}" type="presOf" srcId="{A14316C9-10E8-4C27-876A-0A79CC310718}" destId="{6F2E15A1-66B5-4DA5-BEF2-A2E31085C292}" srcOrd="0" destOrd="0" presId="urn:microsoft.com/office/officeart/2008/layout/LinedList"/>
    <dgm:cxn modelId="{6A8A3AFE-A229-4AB7-B3C3-B39570661E7F}" type="presParOf" srcId="{444408E6-0C34-42D0-9FA2-D0ABDA430EDC}" destId="{2A20E2C1-2346-4D1F-8888-BB8235712A39}" srcOrd="0" destOrd="0" presId="urn:microsoft.com/office/officeart/2008/layout/LinedList"/>
    <dgm:cxn modelId="{F157EB9E-81BE-4F52-9653-D69BA2857B82}" type="presParOf" srcId="{444408E6-0C34-42D0-9FA2-D0ABDA430EDC}" destId="{696DB553-DB28-4C29-AF52-9F7089EDB6FF}" srcOrd="1" destOrd="0" presId="urn:microsoft.com/office/officeart/2008/layout/LinedList"/>
    <dgm:cxn modelId="{70F6A6CA-0D09-46C9-B0F5-5DCD7977CD62}" type="presParOf" srcId="{696DB553-DB28-4C29-AF52-9F7089EDB6FF}" destId="{EEC71C8B-E917-455A-9261-C71268252879}" srcOrd="0" destOrd="0" presId="urn:microsoft.com/office/officeart/2008/layout/LinedList"/>
    <dgm:cxn modelId="{5F566463-4737-4D7F-9202-AA9696F57D07}" type="presParOf" srcId="{696DB553-DB28-4C29-AF52-9F7089EDB6FF}" destId="{CABB4FFE-5D0F-4205-A59D-01C859F2CCED}" srcOrd="1" destOrd="0" presId="urn:microsoft.com/office/officeart/2008/layout/LinedList"/>
    <dgm:cxn modelId="{9C048917-F1DC-418A-9221-0EA1205FF3D0}" type="presParOf" srcId="{444408E6-0C34-42D0-9FA2-D0ABDA430EDC}" destId="{491FCE71-1293-487F-A03F-98569111D771}" srcOrd="2" destOrd="0" presId="urn:microsoft.com/office/officeart/2008/layout/LinedList"/>
    <dgm:cxn modelId="{2A25DC3F-0760-4BCF-B905-5EA00C022ED9}" type="presParOf" srcId="{444408E6-0C34-42D0-9FA2-D0ABDA430EDC}" destId="{6C72D53C-A5DE-4C12-B0B5-69E9BADD7951}" srcOrd="3" destOrd="0" presId="urn:microsoft.com/office/officeart/2008/layout/LinedList"/>
    <dgm:cxn modelId="{EA8B4D46-3836-478B-B84D-262B99F4669F}" type="presParOf" srcId="{6C72D53C-A5DE-4C12-B0B5-69E9BADD7951}" destId="{6F2E15A1-66B5-4DA5-BEF2-A2E31085C292}" srcOrd="0" destOrd="0" presId="urn:microsoft.com/office/officeart/2008/layout/LinedList"/>
    <dgm:cxn modelId="{D5A7CA42-64D1-4F27-B39F-29AB9CB25296}" type="presParOf" srcId="{6C72D53C-A5DE-4C12-B0B5-69E9BADD7951}" destId="{0EEB9659-8049-4496-9754-759A69F41BEF}" srcOrd="1" destOrd="0" presId="urn:microsoft.com/office/officeart/2008/layout/LinedList"/>
    <dgm:cxn modelId="{5F842084-BCE1-4BEB-A983-1867F9107BD7}" type="presParOf" srcId="{444408E6-0C34-42D0-9FA2-D0ABDA430EDC}" destId="{F74CA37C-824F-4E80-9239-2D88D2AC4F34}" srcOrd="4" destOrd="0" presId="urn:microsoft.com/office/officeart/2008/layout/LinedList"/>
    <dgm:cxn modelId="{A012738E-5F6E-416A-B8A7-690A4B5EC035}" type="presParOf" srcId="{444408E6-0C34-42D0-9FA2-D0ABDA430EDC}" destId="{D989D4EC-A47D-41C6-9E6C-586D425F8934}" srcOrd="5" destOrd="0" presId="urn:microsoft.com/office/officeart/2008/layout/LinedList"/>
    <dgm:cxn modelId="{9747F1D4-3CA0-415C-89A7-1DD8EC90A421}" type="presParOf" srcId="{D989D4EC-A47D-41C6-9E6C-586D425F8934}" destId="{401D76DE-4610-468F-9D1D-2C405299526F}" srcOrd="0" destOrd="0" presId="urn:microsoft.com/office/officeart/2008/layout/LinedList"/>
    <dgm:cxn modelId="{F38EDB96-7FBD-483E-9A04-DA17E4C0B502}" type="presParOf" srcId="{D989D4EC-A47D-41C6-9E6C-586D425F8934}" destId="{90C3F41B-07C0-4930-93E1-0EE331C724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EBBA7C-1C38-4751-B439-C22811B977D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ED8AB42C-E62F-49F2-9B63-852825BF2705}">
      <dgm:prSet/>
      <dgm:spPr/>
      <dgm:t>
        <a:bodyPr/>
        <a:lstStyle/>
        <a:p>
          <a:r>
            <a:rPr lang="it-IT"/>
            <a:t>Ne esistono di due tipi:</a:t>
          </a:r>
        </a:p>
      </dgm:t>
    </dgm:pt>
    <dgm:pt modelId="{65A12AF5-F89E-4718-A4CC-97FB643427F0}" type="parTrans" cxnId="{8D4ED1BA-F640-4A6F-BBCF-7D8D67E1563E}">
      <dgm:prSet/>
      <dgm:spPr/>
      <dgm:t>
        <a:bodyPr/>
        <a:lstStyle/>
        <a:p>
          <a:endParaRPr lang="it-IT"/>
        </a:p>
      </dgm:t>
    </dgm:pt>
    <dgm:pt modelId="{40E6BA51-B16C-43D5-A24E-ED4285A915F2}" type="sibTrans" cxnId="{8D4ED1BA-F640-4A6F-BBCF-7D8D67E1563E}">
      <dgm:prSet/>
      <dgm:spPr/>
      <dgm:t>
        <a:bodyPr/>
        <a:lstStyle/>
        <a:p>
          <a:endParaRPr lang="it-IT"/>
        </a:p>
      </dgm:t>
    </dgm:pt>
    <dgm:pt modelId="{9D33B197-7130-4FE0-877D-560B505FAD59}">
      <dgm:prSet/>
      <dgm:spPr/>
      <dgm:t>
        <a:bodyPr/>
        <a:lstStyle/>
        <a:p>
          <a:r>
            <a:rPr lang="it-IT" b="1" dirty="0"/>
            <a:t>Commenti a riga singola</a:t>
          </a:r>
          <a:r>
            <a:rPr lang="it-IT" dirty="0"/>
            <a:t>, che iniziano con </a:t>
          </a:r>
          <a:r>
            <a:rPr lang="it-IT" i="1" dirty="0"/>
            <a:t>//</a:t>
          </a:r>
          <a:r>
            <a:rPr lang="it-IT" dirty="0"/>
            <a:t> e terminano alla fine della riga</a:t>
          </a:r>
        </a:p>
      </dgm:t>
    </dgm:pt>
    <dgm:pt modelId="{F85C443B-3184-4812-A900-3C0D64B206C4}" type="parTrans" cxnId="{820FB0F6-7C73-4F38-AA26-46C52B97EA86}">
      <dgm:prSet/>
      <dgm:spPr/>
      <dgm:t>
        <a:bodyPr/>
        <a:lstStyle/>
        <a:p>
          <a:endParaRPr lang="it-IT"/>
        </a:p>
      </dgm:t>
    </dgm:pt>
    <dgm:pt modelId="{B5A0371A-16B2-4E85-BF99-D574F9385BC2}" type="sibTrans" cxnId="{820FB0F6-7C73-4F38-AA26-46C52B97EA86}">
      <dgm:prSet/>
      <dgm:spPr/>
      <dgm:t>
        <a:bodyPr/>
        <a:lstStyle/>
        <a:p>
          <a:endParaRPr lang="it-IT"/>
        </a:p>
      </dgm:t>
    </dgm:pt>
    <dgm:pt modelId="{E81E1006-6403-47F4-AEDC-C5A25DF46528}">
      <dgm:prSet/>
      <dgm:spPr/>
      <dgm:t>
        <a:bodyPr/>
        <a:lstStyle/>
        <a:p>
          <a:r>
            <a:rPr lang="it-IT" b="1" dirty="0"/>
            <a:t>Commenti delimitati</a:t>
          </a:r>
          <a:r>
            <a:rPr lang="it-IT" dirty="0"/>
            <a:t>, che iniziano con </a:t>
          </a:r>
          <a:r>
            <a:rPr lang="it-IT" i="1" dirty="0"/>
            <a:t>/*</a:t>
          </a:r>
          <a:r>
            <a:rPr lang="it-IT" dirty="0"/>
            <a:t> e terminano con </a:t>
          </a:r>
          <a:r>
            <a:rPr lang="it-IT" i="1" dirty="0"/>
            <a:t>*/</a:t>
          </a:r>
        </a:p>
      </dgm:t>
    </dgm:pt>
    <dgm:pt modelId="{47FA77EF-59B7-49E4-AB20-A12441A6A063}" type="parTrans" cxnId="{827C8CDB-CBE3-40BC-B8BB-192FA56640C6}">
      <dgm:prSet/>
      <dgm:spPr/>
      <dgm:t>
        <a:bodyPr/>
        <a:lstStyle/>
        <a:p>
          <a:endParaRPr lang="it-IT"/>
        </a:p>
      </dgm:t>
    </dgm:pt>
    <dgm:pt modelId="{B247E1B2-6B33-4C8D-B684-7537A7CA8B5C}" type="sibTrans" cxnId="{827C8CDB-CBE3-40BC-B8BB-192FA56640C6}">
      <dgm:prSet/>
      <dgm:spPr/>
      <dgm:t>
        <a:bodyPr/>
        <a:lstStyle/>
        <a:p>
          <a:endParaRPr lang="it-IT"/>
        </a:p>
      </dgm:t>
    </dgm:pt>
    <dgm:pt modelId="{0F115ECF-1E3B-476D-83A7-B49F7798A806}" type="pres">
      <dgm:prSet presAssocID="{D1EBBA7C-1C38-4751-B439-C22811B977DA}" presName="vert0" presStyleCnt="0">
        <dgm:presLayoutVars>
          <dgm:dir/>
          <dgm:animOne val="branch"/>
          <dgm:animLvl val="lvl"/>
        </dgm:presLayoutVars>
      </dgm:prSet>
      <dgm:spPr/>
    </dgm:pt>
    <dgm:pt modelId="{188F6B7E-BDF6-404F-910B-F08D4E45333F}" type="pres">
      <dgm:prSet presAssocID="{ED8AB42C-E62F-49F2-9B63-852825BF2705}" presName="thickLine" presStyleLbl="alignNode1" presStyleIdx="0" presStyleCnt="1"/>
      <dgm:spPr/>
    </dgm:pt>
    <dgm:pt modelId="{E383B89D-F362-4B01-860B-E4403C0EDF08}" type="pres">
      <dgm:prSet presAssocID="{ED8AB42C-E62F-49F2-9B63-852825BF2705}" presName="horz1" presStyleCnt="0"/>
      <dgm:spPr/>
    </dgm:pt>
    <dgm:pt modelId="{3A12D15C-9769-4199-A0B1-F78D301953B2}" type="pres">
      <dgm:prSet presAssocID="{ED8AB42C-E62F-49F2-9B63-852825BF2705}" presName="tx1" presStyleLbl="revTx" presStyleIdx="0" presStyleCnt="3"/>
      <dgm:spPr/>
    </dgm:pt>
    <dgm:pt modelId="{7703860F-7DB0-46EF-8D24-FC851598A048}" type="pres">
      <dgm:prSet presAssocID="{ED8AB42C-E62F-49F2-9B63-852825BF2705}" presName="vert1" presStyleCnt="0"/>
      <dgm:spPr/>
    </dgm:pt>
    <dgm:pt modelId="{AE21C926-E5E3-4E6D-8B51-9C78C45CC697}" type="pres">
      <dgm:prSet presAssocID="{9D33B197-7130-4FE0-877D-560B505FAD59}" presName="vertSpace2a" presStyleCnt="0"/>
      <dgm:spPr/>
    </dgm:pt>
    <dgm:pt modelId="{6146826B-CA16-4BFB-A5DE-0F930B8C158A}" type="pres">
      <dgm:prSet presAssocID="{9D33B197-7130-4FE0-877D-560B505FAD59}" presName="horz2" presStyleCnt="0"/>
      <dgm:spPr/>
    </dgm:pt>
    <dgm:pt modelId="{A27793FC-9C75-4020-B1AB-5F7162D81224}" type="pres">
      <dgm:prSet presAssocID="{9D33B197-7130-4FE0-877D-560B505FAD59}" presName="horzSpace2" presStyleCnt="0"/>
      <dgm:spPr/>
    </dgm:pt>
    <dgm:pt modelId="{6C2B0AD0-FC48-46D7-A472-498A011CD4F7}" type="pres">
      <dgm:prSet presAssocID="{9D33B197-7130-4FE0-877D-560B505FAD59}" presName="tx2" presStyleLbl="revTx" presStyleIdx="1" presStyleCnt="3"/>
      <dgm:spPr/>
    </dgm:pt>
    <dgm:pt modelId="{A222374F-BD68-4FAD-9D9A-07D0CA4FFD2B}" type="pres">
      <dgm:prSet presAssocID="{9D33B197-7130-4FE0-877D-560B505FAD59}" presName="vert2" presStyleCnt="0"/>
      <dgm:spPr/>
    </dgm:pt>
    <dgm:pt modelId="{B5466097-0E52-4E63-961B-E931C5C6575D}" type="pres">
      <dgm:prSet presAssocID="{9D33B197-7130-4FE0-877D-560B505FAD59}" presName="thinLine2b" presStyleLbl="callout" presStyleIdx="0" presStyleCnt="2"/>
      <dgm:spPr/>
    </dgm:pt>
    <dgm:pt modelId="{4C84A480-11F5-4716-841D-D8364975B6AB}" type="pres">
      <dgm:prSet presAssocID="{9D33B197-7130-4FE0-877D-560B505FAD59}" presName="vertSpace2b" presStyleCnt="0"/>
      <dgm:spPr/>
    </dgm:pt>
    <dgm:pt modelId="{6A17697E-194F-4BC1-9E28-8B1DFD1380B7}" type="pres">
      <dgm:prSet presAssocID="{E81E1006-6403-47F4-AEDC-C5A25DF46528}" presName="horz2" presStyleCnt="0"/>
      <dgm:spPr/>
    </dgm:pt>
    <dgm:pt modelId="{47E8D560-A352-4E80-AB11-7FA272B33F85}" type="pres">
      <dgm:prSet presAssocID="{E81E1006-6403-47F4-AEDC-C5A25DF46528}" presName="horzSpace2" presStyleCnt="0"/>
      <dgm:spPr/>
    </dgm:pt>
    <dgm:pt modelId="{819F9BBC-39D6-4065-B348-257B8D4B95E9}" type="pres">
      <dgm:prSet presAssocID="{E81E1006-6403-47F4-AEDC-C5A25DF46528}" presName="tx2" presStyleLbl="revTx" presStyleIdx="2" presStyleCnt="3"/>
      <dgm:spPr/>
    </dgm:pt>
    <dgm:pt modelId="{3919F705-8BDB-4AE6-8692-89AFE337038B}" type="pres">
      <dgm:prSet presAssocID="{E81E1006-6403-47F4-AEDC-C5A25DF46528}" presName="vert2" presStyleCnt="0"/>
      <dgm:spPr/>
    </dgm:pt>
    <dgm:pt modelId="{C78FF671-3171-4A95-92FC-9DD74494CCBB}" type="pres">
      <dgm:prSet presAssocID="{E81E1006-6403-47F4-AEDC-C5A25DF46528}" presName="thinLine2b" presStyleLbl="callout" presStyleIdx="1" presStyleCnt="2"/>
      <dgm:spPr/>
    </dgm:pt>
    <dgm:pt modelId="{1C17F3EF-9750-4227-BD36-1DA736B7768B}" type="pres">
      <dgm:prSet presAssocID="{E81E1006-6403-47F4-AEDC-C5A25DF46528}" presName="vertSpace2b" presStyleCnt="0"/>
      <dgm:spPr/>
    </dgm:pt>
  </dgm:ptLst>
  <dgm:cxnLst>
    <dgm:cxn modelId="{B57EEA63-2330-4252-8CCE-3942EB609D1C}" type="presOf" srcId="{E81E1006-6403-47F4-AEDC-C5A25DF46528}" destId="{819F9BBC-39D6-4065-B348-257B8D4B95E9}" srcOrd="0" destOrd="0" presId="urn:microsoft.com/office/officeart/2008/layout/LinedList"/>
    <dgm:cxn modelId="{7F04FD6E-5C62-44A3-8AF4-A845B68B6FB9}" type="presOf" srcId="{D1EBBA7C-1C38-4751-B439-C22811B977DA}" destId="{0F115ECF-1E3B-476D-83A7-B49F7798A806}" srcOrd="0" destOrd="0" presId="urn:microsoft.com/office/officeart/2008/layout/LinedList"/>
    <dgm:cxn modelId="{50551B80-E38D-48E9-AF3C-CBB3F055E957}" type="presOf" srcId="{9D33B197-7130-4FE0-877D-560B505FAD59}" destId="{6C2B0AD0-FC48-46D7-A472-498A011CD4F7}" srcOrd="0" destOrd="0" presId="urn:microsoft.com/office/officeart/2008/layout/LinedList"/>
    <dgm:cxn modelId="{881EBE80-1E49-463B-8726-A976A748D630}" type="presOf" srcId="{ED8AB42C-E62F-49F2-9B63-852825BF2705}" destId="{3A12D15C-9769-4199-A0B1-F78D301953B2}" srcOrd="0" destOrd="0" presId="urn:microsoft.com/office/officeart/2008/layout/LinedList"/>
    <dgm:cxn modelId="{8D4ED1BA-F640-4A6F-BBCF-7D8D67E1563E}" srcId="{D1EBBA7C-1C38-4751-B439-C22811B977DA}" destId="{ED8AB42C-E62F-49F2-9B63-852825BF2705}" srcOrd="0" destOrd="0" parTransId="{65A12AF5-F89E-4718-A4CC-97FB643427F0}" sibTransId="{40E6BA51-B16C-43D5-A24E-ED4285A915F2}"/>
    <dgm:cxn modelId="{827C8CDB-CBE3-40BC-B8BB-192FA56640C6}" srcId="{ED8AB42C-E62F-49F2-9B63-852825BF2705}" destId="{E81E1006-6403-47F4-AEDC-C5A25DF46528}" srcOrd="1" destOrd="0" parTransId="{47FA77EF-59B7-49E4-AB20-A12441A6A063}" sibTransId="{B247E1B2-6B33-4C8D-B684-7537A7CA8B5C}"/>
    <dgm:cxn modelId="{820FB0F6-7C73-4F38-AA26-46C52B97EA86}" srcId="{ED8AB42C-E62F-49F2-9B63-852825BF2705}" destId="{9D33B197-7130-4FE0-877D-560B505FAD59}" srcOrd="0" destOrd="0" parTransId="{F85C443B-3184-4812-A900-3C0D64B206C4}" sibTransId="{B5A0371A-16B2-4E85-BF99-D574F9385BC2}"/>
    <dgm:cxn modelId="{D62D67DA-2169-4D41-B960-17298D1ADEB0}" type="presParOf" srcId="{0F115ECF-1E3B-476D-83A7-B49F7798A806}" destId="{188F6B7E-BDF6-404F-910B-F08D4E45333F}" srcOrd="0" destOrd="0" presId="urn:microsoft.com/office/officeart/2008/layout/LinedList"/>
    <dgm:cxn modelId="{22998E96-9892-44BF-B672-801C7E60C546}" type="presParOf" srcId="{0F115ECF-1E3B-476D-83A7-B49F7798A806}" destId="{E383B89D-F362-4B01-860B-E4403C0EDF08}" srcOrd="1" destOrd="0" presId="urn:microsoft.com/office/officeart/2008/layout/LinedList"/>
    <dgm:cxn modelId="{0AA5F144-AD98-4182-B5CA-9FB703AC5C41}" type="presParOf" srcId="{E383B89D-F362-4B01-860B-E4403C0EDF08}" destId="{3A12D15C-9769-4199-A0B1-F78D301953B2}" srcOrd="0" destOrd="0" presId="urn:microsoft.com/office/officeart/2008/layout/LinedList"/>
    <dgm:cxn modelId="{8BA4D8B7-7CE8-481F-8A0B-6B3C7D67B96A}" type="presParOf" srcId="{E383B89D-F362-4B01-860B-E4403C0EDF08}" destId="{7703860F-7DB0-46EF-8D24-FC851598A048}" srcOrd="1" destOrd="0" presId="urn:microsoft.com/office/officeart/2008/layout/LinedList"/>
    <dgm:cxn modelId="{C6E40E21-15B3-41EB-B8F5-91B64F9C731E}" type="presParOf" srcId="{7703860F-7DB0-46EF-8D24-FC851598A048}" destId="{AE21C926-E5E3-4E6D-8B51-9C78C45CC697}" srcOrd="0" destOrd="0" presId="urn:microsoft.com/office/officeart/2008/layout/LinedList"/>
    <dgm:cxn modelId="{126A32AA-54EF-49E2-B866-AA432054883E}" type="presParOf" srcId="{7703860F-7DB0-46EF-8D24-FC851598A048}" destId="{6146826B-CA16-4BFB-A5DE-0F930B8C158A}" srcOrd="1" destOrd="0" presId="urn:microsoft.com/office/officeart/2008/layout/LinedList"/>
    <dgm:cxn modelId="{A5763C8C-5B37-4675-94FB-978D6F26BD81}" type="presParOf" srcId="{6146826B-CA16-4BFB-A5DE-0F930B8C158A}" destId="{A27793FC-9C75-4020-B1AB-5F7162D81224}" srcOrd="0" destOrd="0" presId="urn:microsoft.com/office/officeart/2008/layout/LinedList"/>
    <dgm:cxn modelId="{7D4D9483-8CFB-48E1-9BFC-601879CB04AD}" type="presParOf" srcId="{6146826B-CA16-4BFB-A5DE-0F930B8C158A}" destId="{6C2B0AD0-FC48-46D7-A472-498A011CD4F7}" srcOrd="1" destOrd="0" presId="urn:microsoft.com/office/officeart/2008/layout/LinedList"/>
    <dgm:cxn modelId="{7F0DD77C-5133-4D06-9DAE-2D931399FF25}" type="presParOf" srcId="{6146826B-CA16-4BFB-A5DE-0F930B8C158A}" destId="{A222374F-BD68-4FAD-9D9A-07D0CA4FFD2B}" srcOrd="2" destOrd="0" presId="urn:microsoft.com/office/officeart/2008/layout/LinedList"/>
    <dgm:cxn modelId="{44E816AC-811A-41FC-AD80-AE0AE20B5CC2}" type="presParOf" srcId="{7703860F-7DB0-46EF-8D24-FC851598A048}" destId="{B5466097-0E52-4E63-961B-E931C5C6575D}" srcOrd="2" destOrd="0" presId="urn:microsoft.com/office/officeart/2008/layout/LinedList"/>
    <dgm:cxn modelId="{3954EEF6-F770-46A3-8F4A-C03BABA051F7}" type="presParOf" srcId="{7703860F-7DB0-46EF-8D24-FC851598A048}" destId="{4C84A480-11F5-4716-841D-D8364975B6AB}" srcOrd="3" destOrd="0" presId="urn:microsoft.com/office/officeart/2008/layout/LinedList"/>
    <dgm:cxn modelId="{A9071209-40E8-41B7-B825-D4235CA1F323}" type="presParOf" srcId="{7703860F-7DB0-46EF-8D24-FC851598A048}" destId="{6A17697E-194F-4BC1-9E28-8B1DFD1380B7}" srcOrd="4" destOrd="0" presId="urn:microsoft.com/office/officeart/2008/layout/LinedList"/>
    <dgm:cxn modelId="{2BBA26D3-9451-4939-8F59-49E941E2E1EA}" type="presParOf" srcId="{6A17697E-194F-4BC1-9E28-8B1DFD1380B7}" destId="{47E8D560-A352-4E80-AB11-7FA272B33F85}" srcOrd="0" destOrd="0" presId="urn:microsoft.com/office/officeart/2008/layout/LinedList"/>
    <dgm:cxn modelId="{902BE04B-8836-4E42-BD7F-A81322FC521C}" type="presParOf" srcId="{6A17697E-194F-4BC1-9E28-8B1DFD1380B7}" destId="{819F9BBC-39D6-4065-B348-257B8D4B95E9}" srcOrd="1" destOrd="0" presId="urn:microsoft.com/office/officeart/2008/layout/LinedList"/>
    <dgm:cxn modelId="{4CDA2D17-14B6-4BAD-8FEA-5BF8F04EECB6}" type="presParOf" srcId="{6A17697E-194F-4BC1-9E28-8B1DFD1380B7}" destId="{3919F705-8BDB-4AE6-8692-89AFE337038B}" srcOrd="2" destOrd="0" presId="urn:microsoft.com/office/officeart/2008/layout/LinedList"/>
    <dgm:cxn modelId="{A80CDE76-A6DD-4469-BA03-525750145F08}" type="presParOf" srcId="{7703860F-7DB0-46EF-8D24-FC851598A048}" destId="{C78FF671-3171-4A95-92FC-9DD74494CCBB}" srcOrd="5" destOrd="0" presId="urn:microsoft.com/office/officeart/2008/layout/LinedList"/>
    <dgm:cxn modelId="{C2937717-734D-49ED-ADF3-49E9C23F4C3D}" type="presParOf" srcId="{7703860F-7DB0-46EF-8D24-FC851598A048}" destId="{1C17F3EF-9750-4227-BD36-1DA736B7768B}"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4438DC-4BC3-4EA4-8578-FDE6AFBA834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BDC2ACCF-940A-469B-81AE-488544E8F573}">
      <dgm:prSet/>
      <dgm:spPr/>
      <dgm:t>
        <a:bodyPr/>
        <a:lstStyle/>
        <a:p>
          <a:r>
            <a:rPr lang="it-IT" i="1" dirty="0"/>
            <a:t>#include &lt;</a:t>
          </a:r>
          <a:r>
            <a:rPr lang="it-IT" i="1" dirty="0" err="1"/>
            <a:t>iostream</a:t>
          </a:r>
          <a:r>
            <a:rPr lang="it-IT" i="1" dirty="0"/>
            <a:t>&gt;</a:t>
          </a:r>
        </a:p>
      </dgm:t>
    </dgm:pt>
    <dgm:pt modelId="{6938E0A1-76D8-423A-BD77-EA2016A7499A}" type="parTrans" cxnId="{7FFD9AE7-3508-4BF5-9E95-BDE413C9075E}">
      <dgm:prSet/>
      <dgm:spPr/>
      <dgm:t>
        <a:bodyPr/>
        <a:lstStyle/>
        <a:p>
          <a:endParaRPr lang="it-IT"/>
        </a:p>
      </dgm:t>
    </dgm:pt>
    <dgm:pt modelId="{95638340-A938-450F-BD77-799A2E0EFAF4}" type="sibTrans" cxnId="{7FFD9AE7-3508-4BF5-9E95-BDE413C9075E}">
      <dgm:prSet/>
      <dgm:spPr/>
      <dgm:t>
        <a:bodyPr/>
        <a:lstStyle/>
        <a:p>
          <a:endParaRPr lang="it-IT"/>
        </a:p>
      </dgm:t>
    </dgm:pt>
    <dgm:pt modelId="{7773E29E-A637-483D-9E7B-C9AA66104D6A}" type="pres">
      <dgm:prSet presAssocID="{B54438DC-4BC3-4EA4-8578-FDE6AFBA834A}" presName="vert0" presStyleCnt="0">
        <dgm:presLayoutVars>
          <dgm:dir/>
          <dgm:animOne val="branch"/>
          <dgm:animLvl val="lvl"/>
        </dgm:presLayoutVars>
      </dgm:prSet>
      <dgm:spPr/>
    </dgm:pt>
    <dgm:pt modelId="{98D1B3CB-DE69-4BC5-8E09-96D9371DB30D}" type="pres">
      <dgm:prSet presAssocID="{BDC2ACCF-940A-469B-81AE-488544E8F573}" presName="thickLine" presStyleLbl="alignNode1" presStyleIdx="0" presStyleCnt="1"/>
      <dgm:spPr/>
    </dgm:pt>
    <dgm:pt modelId="{B80B8500-A0B0-4932-B76A-8A61BAEC5B7A}" type="pres">
      <dgm:prSet presAssocID="{BDC2ACCF-940A-469B-81AE-488544E8F573}" presName="horz1" presStyleCnt="0"/>
      <dgm:spPr/>
    </dgm:pt>
    <dgm:pt modelId="{090FD02C-917D-4E96-8E28-DE7D8FFB785C}" type="pres">
      <dgm:prSet presAssocID="{BDC2ACCF-940A-469B-81AE-488544E8F573}" presName="tx1" presStyleLbl="revTx" presStyleIdx="0" presStyleCnt="1"/>
      <dgm:spPr/>
    </dgm:pt>
    <dgm:pt modelId="{26CD8C57-8D62-490D-857C-6D6B6835AD3E}" type="pres">
      <dgm:prSet presAssocID="{BDC2ACCF-940A-469B-81AE-488544E8F573}" presName="vert1" presStyleCnt="0"/>
      <dgm:spPr/>
    </dgm:pt>
  </dgm:ptLst>
  <dgm:cxnLst>
    <dgm:cxn modelId="{C42E9F3A-76E7-4238-B8CF-F7E7A2F0E057}" type="presOf" srcId="{B54438DC-4BC3-4EA4-8578-FDE6AFBA834A}" destId="{7773E29E-A637-483D-9E7B-C9AA66104D6A}" srcOrd="0" destOrd="0" presId="urn:microsoft.com/office/officeart/2008/layout/LinedList"/>
    <dgm:cxn modelId="{B6E0DA9B-8A88-472F-8A5D-6B309F45A956}" type="presOf" srcId="{BDC2ACCF-940A-469B-81AE-488544E8F573}" destId="{090FD02C-917D-4E96-8E28-DE7D8FFB785C}" srcOrd="0" destOrd="0" presId="urn:microsoft.com/office/officeart/2008/layout/LinedList"/>
    <dgm:cxn modelId="{7FFD9AE7-3508-4BF5-9E95-BDE413C9075E}" srcId="{B54438DC-4BC3-4EA4-8578-FDE6AFBA834A}" destId="{BDC2ACCF-940A-469B-81AE-488544E8F573}" srcOrd="0" destOrd="0" parTransId="{6938E0A1-76D8-423A-BD77-EA2016A7499A}" sibTransId="{95638340-A938-450F-BD77-799A2E0EFAF4}"/>
    <dgm:cxn modelId="{6BA2FF37-DEAE-468F-8783-59E0B6D7E621}" type="presParOf" srcId="{7773E29E-A637-483D-9E7B-C9AA66104D6A}" destId="{98D1B3CB-DE69-4BC5-8E09-96D9371DB30D}" srcOrd="0" destOrd="0" presId="urn:microsoft.com/office/officeart/2008/layout/LinedList"/>
    <dgm:cxn modelId="{2052B8F9-CE96-4675-91D3-533B93E09B8C}" type="presParOf" srcId="{7773E29E-A637-483D-9E7B-C9AA66104D6A}" destId="{B80B8500-A0B0-4932-B76A-8A61BAEC5B7A}" srcOrd="1" destOrd="0" presId="urn:microsoft.com/office/officeart/2008/layout/LinedList"/>
    <dgm:cxn modelId="{24EA0684-AAC1-4952-83AC-A5DA547179C4}" type="presParOf" srcId="{B80B8500-A0B0-4932-B76A-8A61BAEC5B7A}" destId="{090FD02C-917D-4E96-8E28-DE7D8FFB785C}" srcOrd="0" destOrd="0" presId="urn:microsoft.com/office/officeart/2008/layout/LinedList"/>
    <dgm:cxn modelId="{94FEE754-D027-4376-B1F1-836BEA74F600}" type="presParOf" srcId="{B80B8500-A0B0-4932-B76A-8A61BAEC5B7A}" destId="{26CD8C57-8D62-490D-857C-6D6B6835AD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E89E57-2D8F-41BA-8C3D-ED92BB2FEF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3EE0CAE2-0323-4AB3-A421-1265EFE6F980}">
      <dgm:prSet/>
      <dgm:spPr/>
      <dgm:t>
        <a:bodyPr/>
        <a:lstStyle/>
        <a:p>
          <a:r>
            <a:rPr lang="it-IT"/>
            <a:t>Indica al compilatore di leggere la libreria di funzioni specificata e di inserirla nel codice</a:t>
          </a:r>
        </a:p>
      </dgm:t>
    </dgm:pt>
    <dgm:pt modelId="{23CCF35D-363F-4FD4-BA32-88FC5612E0D5}" type="parTrans" cxnId="{94542AB3-D694-433E-B1FD-070BC30B8DBD}">
      <dgm:prSet/>
      <dgm:spPr/>
      <dgm:t>
        <a:bodyPr/>
        <a:lstStyle/>
        <a:p>
          <a:endParaRPr lang="it-IT"/>
        </a:p>
      </dgm:t>
    </dgm:pt>
    <dgm:pt modelId="{9D948CF6-D950-43F8-8003-9B8F59B3B139}" type="sibTrans" cxnId="{94542AB3-D694-433E-B1FD-070BC30B8DBD}">
      <dgm:prSet/>
      <dgm:spPr/>
      <dgm:t>
        <a:bodyPr/>
        <a:lstStyle/>
        <a:p>
          <a:endParaRPr lang="it-IT"/>
        </a:p>
      </dgm:t>
    </dgm:pt>
    <dgm:pt modelId="{3945E653-767C-4CD0-AAA5-B86337D2B109}">
      <dgm:prSet/>
      <dgm:spPr/>
      <dgm:t>
        <a:bodyPr/>
        <a:lstStyle/>
        <a:p>
          <a:r>
            <a:rPr lang="it-IT"/>
            <a:t>La libreria </a:t>
          </a:r>
          <a:r>
            <a:rPr lang="it-IT" i="1"/>
            <a:t>iostream</a:t>
          </a:r>
          <a:r>
            <a:rPr lang="it-IT"/>
            <a:t> include la definizione delle funzioni e degli operatori per la gestione dei flussi di immissione e di emissione </a:t>
          </a:r>
          <a:r>
            <a:rPr lang="it-IT">
              <a:sym typeface="Wingdings" panose="05000000000000000000" pitchFamily="2" charset="2"/>
            </a:rPr>
            <a:t></a:t>
          </a:r>
          <a:r>
            <a:rPr lang="it-IT"/>
            <a:t> lettura e stampa da/a schermo</a:t>
          </a:r>
        </a:p>
      </dgm:t>
    </dgm:pt>
    <dgm:pt modelId="{89862982-226E-4C79-8B90-EEA372B5D1C5}" type="parTrans" cxnId="{14A5585B-5040-4869-82D2-085B4BCDD3B3}">
      <dgm:prSet/>
      <dgm:spPr/>
      <dgm:t>
        <a:bodyPr/>
        <a:lstStyle/>
        <a:p>
          <a:endParaRPr lang="it-IT"/>
        </a:p>
      </dgm:t>
    </dgm:pt>
    <dgm:pt modelId="{3B4634DB-A912-461C-88C7-FC879AF81A64}" type="sibTrans" cxnId="{14A5585B-5040-4869-82D2-085B4BCDD3B3}">
      <dgm:prSet/>
      <dgm:spPr/>
      <dgm:t>
        <a:bodyPr/>
        <a:lstStyle/>
        <a:p>
          <a:endParaRPr lang="it-IT"/>
        </a:p>
      </dgm:t>
    </dgm:pt>
    <dgm:pt modelId="{074512FD-4B83-4016-9C2C-C9873444D53C}">
      <dgm:prSet/>
      <dgm:spPr/>
      <dgm:t>
        <a:bodyPr/>
        <a:lstStyle/>
        <a:p>
          <a:r>
            <a:rPr lang="it-IT"/>
            <a:t>Nel nostro programma, in pratica, ci permette di usare </a:t>
          </a:r>
          <a:r>
            <a:rPr lang="it-IT" b="1" i="1"/>
            <a:t>cout </a:t>
          </a:r>
          <a:r>
            <a:rPr lang="it-IT"/>
            <a:t>e </a:t>
          </a:r>
          <a:r>
            <a:rPr lang="it-IT" b="1" i="1"/>
            <a:t>cin</a:t>
          </a:r>
          <a:endParaRPr lang="it-IT"/>
        </a:p>
      </dgm:t>
    </dgm:pt>
    <dgm:pt modelId="{076AD788-BE75-4C9B-AF60-C2C6A900318D}" type="parTrans" cxnId="{4AC1D881-6E9C-49FD-A1EB-4B27F627190D}">
      <dgm:prSet/>
      <dgm:spPr/>
      <dgm:t>
        <a:bodyPr/>
        <a:lstStyle/>
        <a:p>
          <a:endParaRPr lang="it-IT"/>
        </a:p>
      </dgm:t>
    </dgm:pt>
    <dgm:pt modelId="{30B881B9-A480-4811-9C1E-1A51D372A6EA}" type="sibTrans" cxnId="{4AC1D881-6E9C-49FD-A1EB-4B27F627190D}">
      <dgm:prSet/>
      <dgm:spPr/>
      <dgm:t>
        <a:bodyPr/>
        <a:lstStyle/>
        <a:p>
          <a:endParaRPr lang="it-IT"/>
        </a:p>
      </dgm:t>
    </dgm:pt>
    <dgm:pt modelId="{BAA90F53-4A32-48E0-9A0D-DCD4933629A7}" type="pres">
      <dgm:prSet presAssocID="{25E89E57-2D8F-41BA-8C3D-ED92BB2FEF91}" presName="vert0" presStyleCnt="0">
        <dgm:presLayoutVars>
          <dgm:dir/>
          <dgm:animOne val="branch"/>
          <dgm:animLvl val="lvl"/>
        </dgm:presLayoutVars>
      </dgm:prSet>
      <dgm:spPr/>
    </dgm:pt>
    <dgm:pt modelId="{D1B90A18-9A3F-4551-80A6-275E0EA255E5}" type="pres">
      <dgm:prSet presAssocID="{3EE0CAE2-0323-4AB3-A421-1265EFE6F980}" presName="thickLine" presStyleLbl="alignNode1" presStyleIdx="0" presStyleCnt="3"/>
      <dgm:spPr/>
    </dgm:pt>
    <dgm:pt modelId="{2C547F64-3542-4253-B096-58F675E04B79}" type="pres">
      <dgm:prSet presAssocID="{3EE0CAE2-0323-4AB3-A421-1265EFE6F980}" presName="horz1" presStyleCnt="0"/>
      <dgm:spPr/>
    </dgm:pt>
    <dgm:pt modelId="{7FF34FBA-AE9C-460C-B5F4-C52E19325A28}" type="pres">
      <dgm:prSet presAssocID="{3EE0CAE2-0323-4AB3-A421-1265EFE6F980}" presName="tx1" presStyleLbl="revTx" presStyleIdx="0" presStyleCnt="3"/>
      <dgm:spPr/>
    </dgm:pt>
    <dgm:pt modelId="{0DC1CF27-0725-4FB4-B876-345F7EF96CD1}" type="pres">
      <dgm:prSet presAssocID="{3EE0CAE2-0323-4AB3-A421-1265EFE6F980}" presName="vert1" presStyleCnt="0"/>
      <dgm:spPr/>
    </dgm:pt>
    <dgm:pt modelId="{34CB8AEA-A994-4C5F-A408-79B8331E6F2C}" type="pres">
      <dgm:prSet presAssocID="{3945E653-767C-4CD0-AAA5-B86337D2B109}" presName="thickLine" presStyleLbl="alignNode1" presStyleIdx="1" presStyleCnt="3"/>
      <dgm:spPr/>
    </dgm:pt>
    <dgm:pt modelId="{184147ED-C85C-484C-86FA-D8592DCAF644}" type="pres">
      <dgm:prSet presAssocID="{3945E653-767C-4CD0-AAA5-B86337D2B109}" presName="horz1" presStyleCnt="0"/>
      <dgm:spPr/>
    </dgm:pt>
    <dgm:pt modelId="{83920095-C78C-49AF-B3F8-DFA841C9ACF1}" type="pres">
      <dgm:prSet presAssocID="{3945E653-767C-4CD0-AAA5-B86337D2B109}" presName="tx1" presStyleLbl="revTx" presStyleIdx="1" presStyleCnt="3"/>
      <dgm:spPr/>
    </dgm:pt>
    <dgm:pt modelId="{778F5710-2412-4850-A4A3-82A162DEB29D}" type="pres">
      <dgm:prSet presAssocID="{3945E653-767C-4CD0-AAA5-B86337D2B109}" presName="vert1" presStyleCnt="0"/>
      <dgm:spPr/>
    </dgm:pt>
    <dgm:pt modelId="{062F7BE2-D318-4676-9CAD-61C1AD4F0297}" type="pres">
      <dgm:prSet presAssocID="{074512FD-4B83-4016-9C2C-C9873444D53C}" presName="thickLine" presStyleLbl="alignNode1" presStyleIdx="2" presStyleCnt="3"/>
      <dgm:spPr/>
    </dgm:pt>
    <dgm:pt modelId="{0B3C2350-6DF5-4303-AC31-8BE526956C21}" type="pres">
      <dgm:prSet presAssocID="{074512FD-4B83-4016-9C2C-C9873444D53C}" presName="horz1" presStyleCnt="0"/>
      <dgm:spPr/>
    </dgm:pt>
    <dgm:pt modelId="{08F03E2B-4D95-4D44-A68D-AF978C7C2381}" type="pres">
      <dgm:prSet presAssocID="{074512FD-4B83-4016-9C2C-C9873444D53C}" presName="tx1" presStyleLbl="revTx" presStyleIdx="2" presStyleCnt="3"/>
      <dgm:spPr/>
    </dgm:pt>
    <dgm:pt modelId="{28C6F6B5-458B-4D1E-9912-A2F3AE171A5C}" type="pres">
      <dgm:prSet presAssocID="{074512FD-4B83-4016-9C2C-C9873444D53C}" presName="vert1" presStyleCnt="0"/>
      <dgm:spPr/>
    </dgm:pt>
  </dgm:ptLst>
  <dgm:cxnLst>
    <dgm:cxn modelId="{8D74542F-58BE-4356-930B-581F3550C76E}" type="presOf" srcId="{3EE0CAE2-0323-4AB3-A421-1265EFE6F980}" destId="{7FF34FBA-AE9C-460C-B5F4-C52E19325A28}" srcOrd="0" destOrd="0" presId="urn:microsoft.com/office/officeart/2008/layout/LinedList"/>
    <dgm:cxn modelId="{99DDA332-2131-4CA8-ACDC-B1001BD3815B}" type="presOf" srcId="{25E89E57-2D8F-41BA-8C3D-ED92BB2FEF91}" destId="{BAA90F53-4A32-48E0-9A0D-DCD4933629A7}" srcOrd="0" destOrd="0" presId="urn:microsoft.com/office/officeart/2008/layout/LinedList"/>
    <dgm:cxn modelId="{EFF7E932-EA20-42A4-8DB3-9C977B3AC9AE}" type="presOf" srcId="{3945E653-767C-4CD0-AAA5-B86337D2B109}" destId="{83920095-C78C-49AF-B3F8-DFA841C9ACF1}" srcOrd="0" destOrd="0" presId="urn:microsoft.com/office/officeart/2008/layout/LinedList"/>
    <dgm:cxn modelId="{14A5585B-5040-4869-82D2-085B4BCDD3B3}" srcId="{25E89E57-2D8F-41BA-8C3D-ED92BB2FEF91}" destId="{3945E653-767C-4CD0-AAA5-B86337D2B109}" srcOrd="1" destOrd="0" parTransId="{89862982-226E-4C79-8B90-EEA372B5D1C5}" sibTransId="{3B4634DB-A912-461C-88C7-FC879AF81A64}"/>
    <dgm:cxn modelId="{4AC1D881-6E9C-49FD-A1EB-4B27F627190D}" srcId="{25E89E57-2D8F-41BA-8C3D-ED92BB2FEF91}" destId="{074512FD-4B83-4016-9C2C-C9873444D53C}" srcOrd="2" destOrd="0" parTransId="{076AD788-BE75-4C9B-AF60-C2C6A900318D}" sibTransId="{30B881B9-A480-4811-9C1E-1A51D372A6EA}"/>
    <dgm:cxn modelId="{94542AB3-D694-433E-B1FD-070BC30B8DBD}" srcId="{25E89E57-2D8F-41BA-8C3D-ED92BB2FEF91}" destId="{3EE0CAE2-0323-4AB3-A421-1265EFE6F980}" srcOrd="0" destOrd="0" parTransId="{23CCF35D-363F-4FD4-BA32-88FC5612E0D5}" sibTransId="{9D948CF6-D950-43F8-8003-9B8F59B3B139}"/>
    <dgm:cxn modelId="{DE70F8C8-D33C-4EF9-8F63-26B50ADC4D35}" type="presOf" srcId="{074512FD-4B83-4016-9C2C-C9873444D53C}" destId="{08F03E2B-4D95-4D44-A68D-AF978C7C2381}" srcOrd="0" destOrd="0" presId="urn:microsoft.com/office/officeart/2008/layout/LinedList"/>
    <dgm:cxn modelId="{6A4D9F30-B44E-48A8-A09D-35E10AA8A63C}" type="presParOf" srcId="{BAA90F53-4A32-48E0-9A0D-DCD4933629A7}" destId="{D1B90A18-9A3F-4551-80A6-275E0EA255E5}" srcOrd="0" destOrd="0" presId="urn:microsoft.com/office/officeart/2008/layout/LinedList"/>
    <dgm:cxn modelId="{30EBAC7D-CAD9-46B0-A223-3489E420441D}" type="presParOf" srcId="{BAA90F53-4A32-48E0-9A0D-DCD4933629A7}" destId="{2C547F64-3542-4253-B096-58F675E04B79}" srcOrd="1" destOrd="0" presId="urn:microsoft.com/office/officeart/2008/layout/LinedList"/>
    <dgm:cxn modelId="{D18DF831-D8D2-413C-9E07-A99617ED6763}" type="presParOf" srcId="{2C547F64-3542-4253-B096-58F675E04B79}" destId="{7FF34FBA-AE9C-460C-B5F4-C52E19325A28}" srcOrd="0" destOrd="0" presId="urn:microsoft.com/office/officeart/2008/layout/LinedList"/>
    <dgm:cxn modelId="{7B629648-F4AF-4A41-830F-95DCCC43A006}" type="presParOf" srcId="{2C547F64-3542-4253-B096-58F675E04B79}" destId="{0DC1CF27-0725-4FB4-B876-345F7EF96CD1}" srcOrd="1" destOrd="0" presId="urn:microsoft.com/office/officeart/2008/layout/LinedList"/>
    <dgm:cxn modelId="{C2B784C1-99ED-430A-915C-4209593B11E7}" type="presParOf" srcId="{BAA90F53-4A32-48E0-9A0D-DCD4933629A7}" destId="{34CB8AEA-A994-4C5F-A408-79B8331E6F2C}" srcOrd="2" destOrd="0" presId="urn:microsoft.com/office/officeart/2008/layout/LinedList"/>
    <dgm:cxn modelId="{1F535719-CF7C-49E5-B2C9-90059C561766}" type="presParOf" srcId="{BAA90F53-4A32-48E0-9A0D-DCD4933629A7}" destId="{184147ED-C85C-484C-86FA-D8592DCAF644}" srcOrd="3" destOrd="0" presId="urn:microsoft.com/office/officeart/2008/layout/LinedList"/>
    <dgm:cxn modelId="{ED0A554F-0723-4DBA-B164-B7A1819582E2}" type="presParOf" srcId="{184147ED-C85C-484C-86FA-D8592DCAF644}" destId="{83920095-C78C-49AF-B3F8-DFA841C9ACF1}" srcOrd="0" destOrd="0" presId="urn:microsoft.com/office/officeart/2008/layout/LinedList"/>
    <dgm:cxn modelId="{53BC719E-253B-485E-8B90-CB7AFD1A4F07}" type="presParOf" srcId="{184147ED-C85C-484C-86FA-D8592DCAF644}" destId="{778F5710-2412-4850-A4A3-82A162DEB29D}" srcOrd="1" destOrd="0" presId="urn:microsoft.com/office/officeart/2008/layout/LinedList"/>
    <dgm:cxn modelId="{D4A2D631-241D-48EF-924F-C757C6674006}" type="presParOf" srcId="{BAA90F53-4A32-48E0-9A0D-DCD4933629A7}" destId="{062F7BE2-D318-4676-9CAD-61C1AD4F0297}" srcOrd="4" destOrd="0" presId="urn:microsoft.com/office/officeart/2008/layout/LinedList"/>
    <dgm:cxn modelId="{E478AF5C-C74C-4745-B0BE-3F563C6DAF99}" type="presParOf" srcId="{BAA90F53-4A32-48E0-9A0D-DCD4933629A7}" destId="{0B3C2350-6DF5-4303-AC31-8BE526956C21}" srcOrd="5" destOrd="0" presId="urn:microsoft.com/office/officeart/2008/layout/LinedList"/>
    <dgm:cxn modelId="{51800CFD-AD40-4699-B396-8C1F99EBF005}" type="presParOf" srcId="{0B3C2350-6DF5-4303-AC31-8BE526956C21}" destId="{08F03E2B-4D95-4D44-A68D-AF978C7C2381}" srcOrd="0" destOrd="0" presId="urn:microsoft.com/office/officeart/2008/layout/LinedList"/>
    <dgm:cxn modelId="{EE849BA7-8210-4242-B06A-8E8A5009D90B}" type="presParOf" srcId="{0B3C2350-6DF5-4303-AC31-8BE526956C21}" destId="{28C6F6B5-458B-4D1E-9912-A2F3AE171A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E707AB-7FB5-4888-AA56-F7CEF2AE49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CF5E34C-7C31-42BC-B4F1-E73B2BE5BE76}">
      <dgm:prSet/>
      <dgm:spPr/>
      <dgm:t>
        <a:bodyPr/>
        <a:lstStyle/>
        <a:p>
          <a:r>
            <a:rPr lang="it-IT" b="1"/>
            <a:t>Rappresenta un raccolta di istruzioni di programmazione che consente di portare a termine una determinata operazione</a:t>
          </a:r>
          <a:endParaRPr lang="it-IT"/>
        </a:p>
      </dgm:t>
    </dgm:pt>
    <dgm:pt modelId="{6B66552F-9DCC-45AE-8634-724C86464EEA}" type="parTrans" cxnId="{74D369D3-BB5E-4E0B-97EB-0384F452F30B}">
      <dgm:prSet/>
      <dgm:spPr/>
      <dgm:t>
        <a:bodyPr/>
        <a:lstStyle/>
        <a:p>
          <a:endParaRPr lang="it-IT"/>
        </a:p>
      </dgm:t>
    </dgm:pt>
    <dgm:pt modelId="{BBE62680-7C6F-4881-B06C-A2A94DA5BAE0}" type="sibTrans" cxnId="{74D369D3-BB5E-4E0B-97EB-0384F452F30B}">
      <dgm:prSet/>
      <dgm:spPr/>
      <dgm:t>
        <a:bodyPr/>
        <a:lstStyle/>
        <a:p>
          <a:endParaRPr lang="it-IT"/>
        </a:p>
      </dgm:t>
    </dgm:pt>
    <dgm:pt modelId="{ACDD6CF9-448C-40A4-BD6E-B0BC0BA5F839}">
      <dgm:prSet/>
      <dgm:spPr/>
      <dgm:t>
        <a:bodyPr/>
        <a:lstStyle/>
        <a:p>
          <a:r>
            <a:rPr lang="it-IT"/>
            <a:t>Ogni programma C++ deve disporre di una funzione main(), in quanto il compilatore va in cerca di questa funzione per iniziare il flusso di codifica</a:t>
          </a:r>
        </a:p>
      </dgm:t>
    </dgm:pt>
    <dgm:pt modelId="{183E6B89-1668-4661-851B-0600A38B75E4}" type="parTrans" cxnId="{AFFFB497-C74F-4F03-8F26-1B858368F3B8}">
      <dgm:prSet/>
      <dgm:spPr/>
      <dgm:t>
        <a:bodyPr/>
        <a:lstStyle/>
        <a:p>
          <a:endParaRPr lang="it-IT"/>
        </a:p>
      </dgm:t>
    </dgm:pt>
    <dgm:pt modelId="{5A9347F5-E48F-4556-9295-B5EBDEB13DCD}" type="sibTrans" cxnId="{AFFFB497-C74F-4F03-8F26-1B858368F3B8}">
      <dgm:prSet/>
      <dgm:spPr/>
      <dgm:t>
        <a:bodyPr/>
        <a:lstStyle/>
        <a:p>
          <a:endParaRPr lang="it-IT"/>
        </a:p>
      </dgm:t>
    </dgm:pt>
    <dgm:pt modelId="{EB30D637-7113-48CA-95DE-BD9B5B6F229D}" type="pres">
      <dgm:prSet presAssocID="{6DE707AB-7FB5-4888-AA56-F7CEF2AE4912}" presName="vert0" presStyleCnt="0">
        <dgm:presLayoutVars>
          <dgm:dir/>
          <dgm:animOne val="branch"/>
          <dgm:animLvl val="lvl"/>
        </dgm:presLayoutVars>
      </dgm:prSet>
      <dgm:spPr/>
    </dgm:pt>
    <dgm:pt modelId="{7F12E594-3583-4B45-B17F-70AEE53E65BA}" type="pres">
      <dgm:prSet presAssocID="{4CF5E34C-7C31-42BC-B4F1-E73B2BE5BE76}" presName="thickLine" presStyleLbl="alignNode1" presStyleIdx="0" presStyleCnt="2"/>
      <dgm:spPr/>
    </dgm:pt>
    <dgm:pt modelId="{3D0B8F29-0346-443A-ABDD-20CFAFF20FCF}" type="pres">
      <dgm:prSet presAssocID="{4CF5E34C-7C31-42BC-B4F1-E73B2BE5BE76}" presName="horz1" presStyleCnt="0"/>
      <dgm:spPr/>
    </dgm:pt>
    <dgm:pt modelId="{D1AD4FC4-67DA-41C2-B484-138A24E831B5}" type="pres">
      <dgm:prSet presAssocID="{4CF5E34C-7C31-42BC-B4F1-E73B2BE5BE76}" presName="tx1" presStyleLbl="revTx" presStyleIdx="0" presStyleCnt="2"/>
      <dgm:spPr/>
    </dgm:pt>
    <dgm:pt modelId="{15BB19AF-D590-433E-9E46-316D58A09363}" type="pres">
      <dgm:prSet presAssocID="{4CF5E34C-7C31-42BC-B4F1-E73B2BE5BE76}" presName="vert1" presStyleCnt="0"/>
      <dgm:spPr/>
    </dgm:pt>
    <dgm:pt modelId="{FF145117-1EB6-4CC4-8A14-FB44306197C2}" type="pres">
      <dgm:prSet presAssocID="{ACDD6CF9-448C-40A4-BD6E-B0BC0BA5F839}" presName="thickLine" presStyleLbl="alignNode1" presStyleIdx="1" presStyleCnt="2"/>
      <dgm:spPr/>
    </dgm:pt>
    <dgm:pt modelId="{FD4600E1-7612-4C84-8072-4E76B3B51416}" type="pres">
      <dgm:prSet presAssocID="{ACDD6CF9-448C-40A4-BD6E-B0BC0BA5F839}" presName="horz1" presStyleCnt="0"/>
      <dgm:spPr/>
    </dgm:pt>
    <dgm:pt modelId="{3879E36A-BE67-4813-A96A-3D25921851E5}" type="pres">
      <dgm:prSet presAssocID="{ACDD6CF9-448C-40A4-BD6E-B0BC0BA5F839}" presName="tx1" presStyleLbl="revTx" presStyleIdx="1" presStyleCnt="2"/>
      <dgm:spPr/>
    </dgm:pt>
    <dgm:pt modelId="{A3A66B08-4B9F-4386-AD55-FE4B21F6BBF1}" type="pres">
      <dgm:prSet presAssocID="{ACDD6CF9-448C-40A4-BD6E-B0BC0BA5F839}" presName="vert1" presStyleCnt="0"/>
      <dgm:spPr/>
    </dgm:pt>
  </dgm:ptLst>
  <dgm:cxnLst>
    <dgm:cxn modelId="{CCCC432B-798A-4D19-81BB-ADC7495E1AB4}" type="presOf" srcId="{4CF5E34C-7C31-42BC-B4F1-E73B2BE5BE76}" destId="{D1AD4FC4-67DA-41C2-B484-138A24E831B5}" srcOrd="0" destOrd="0" presId="urn:microsoft.com/office/officeart/2008/layout/LinedList"/>
    <dgm:cxn modelId="{AFFFB497-C74F-4F03-8F26-1B858368F3B8}" srcId="{6DE707AB-7FB5-4888-AA56-F7CEF2AE4912}" destId="{ACDD6CF9-448C-40A4-BD6E-B0BC0BA5F839}" srcOrd="1" destOrd="0" parTransId="{183E6B89-1668-4661-851B-0600A38B75E4}" sibTransId="{5A9347F5-E48F-4556-9295-B5EBDEB13DCD}"/>
    <dgm:cxn modelId="{2CDF10A3-7420-42EA-95C1-8832FDD42AFA}" type="presOf" srcId="{ACDD6CF9-448C-40A4-BD6E-B0BC0BA5F839}" destId="{3879E36A-BE67-4813-A96A-3D25921851E5}" srcOrd="0" destOrd="0" presId="urn:microsoft.com/office/officeart/2008/layout/LinedList"/>
    <dgm:cxn modelId="{74D369D3-BB5E-4E0B-97EB-0384F452F30B}" srcId="{6DE707AB-7FB5-4888-AA56-F7CEF2AE4912}" destId="{4CF5E34C-7C31-42BC-B4F1-E73B2BE5BE76}" srcOrd="0" destOrd="0" parTransId="{6B66552F-9DCC-45AE-8634-724C86464EEA}" sibTransId="{BBE62680-7C6F-4881-B06C-A2A94DA5BAE0}"/>
    <dgm:cxn modelId="{1D3152E1-8AA0-401B-B5A9-6B56C4A24B95}" type="presOf" srcId="{6DE707AB-7FB5-4888-AA56-F7CEF2AE4912}" destId="{EB30D637-7113-48CA-95DE-BD9B5B6F229D}" srcOrd="0" destOrd="0" presId="urn:microsoft.com/office/officeart/2008/layout/LinedList"/>
    <dgm:cxn modelId="{498CB4AC-341A-40A8-9A7D-0FF38ED35E4E}" type="presParOf" srcId="{EB30D637-7113-48CA-95DE-BD9B5B6F229D}" destId="{7F12E594-3583-4B45-B17F-70AEE53E65BA}" srcOrd="0" destOrd="0" presId="urn:microsoft.com/office/officeart/2008/layout/LinedList"/>
    <dgm:cxn modelId="{E8BF3611-46DF-4C96-A0CE-E25C48A51B9B}" type="presParOf" srcId="{EB30D637-7113-48CA-95DE-BD9B5B6F229D}" destId="{3D0B8F29-0346-443A-ABDD-20CFAFF20FCF}" srcOrd="1" destOrd="0" presId="urn:microsoft.com/office/officeart/2008/layout/LinedList"/>
    <dgm:cxn modelId="{A17D3FC2-CF0D-41DE-B63E-28D2BF6BEA92}" type="presParOf" srcId="{3D0B8F29-0346-443A-ABDD-20CFAFF20FCF}" destId="{D1AD4FC4-67DA-41C2-B484-138A24E831B5}" srcOrd="0" destOrd="0" presId="urn:microsoft.com/office/officeart/2008/layout/LinedList"/>
    <dgm:cxn modelId="{FF832CF2-36B3-43A5-8AF1-19514B5258A9}" type="presParOf" srcId="{3D0B8F29-0346-443A-ABDD-20CFAFF20FCF}" destId="{15BB19AF-D590-433E-9E46-316D58A09363}" srcOrd="1" destOrd="0" presId="urn:microsoft.com/office/officeart/2008/layout/LinedList"/>
    <dgm:cxn modelId="{B4DA0783-B6EA-41AA-B541-8629FDF82D8C}" type="presParOf" srcId="{EB30D637-7113-48CA-95DE-BD9B5B6F229D}" destId="{FF145117-1EB6-4CC4-8A14-FB44306197C2}" srcOrd="2" destOrd="0" presId="urn:microsoft.com/office/officeart/2008/layout/LinedList"/>
    <dgm:cxn modelId="{54C91B78-5FE6-413E-A8D0-641EA537581E}" type="presParOf" srcId="{EB30D637-7113-48CA-95DE-BD9B5B6F229D}" destId="{FD4600E1-7612-4C84-8072-4E76B3B51416}" srcOrd="3" destOrd="0" presId="urn:microsoft.com/office/officeart/2008/layout/LinedList"/>
    <dgm:cxn modelId="{5E70C6C5-EADC-468C-A316-A13F84BDA832}" type="presParOf" srcId="{FD4600E1-7612-4C84-8072-4E76B3B51416}" destId="{3879E36A-BE67-4813-A96A-3D25921851E5}" srcOrd="0" destOrd="0" presId="urn:microsoft.com/office/officeart/2008/layout/LinedList"/>
    <dgm:cxn modelId="{D5F220D8-4C43-4B86-848D-0BDDBE126626}" type="presParOf" srcId="{FD4600E1-7612-4C84-8072-4E76B3B51416}" destId="{A3A66B08-4B9F-4386-AD55-FE4B21F6BB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A1ADD-2AF7-4798-A70F-1B5B72677BF4}">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3FBDD-14C8-43E0-A275-64EFA1FC420B}">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it-IT" sz="4200" kern="1200"/>
            <a:t>Sviluppo di applicativi software</a:t>
          </a:r>
        </a:p>
      </dsp:txBody>
      <dsp:txXfrm>
        <a:off x="0" y="1620"/>
        <a:ext cx="9601200" cy="1104878"/>
      </dsp:txXfrm>
    </dsp:sp>
    <dsp:sp modelId="{20AB8D68-09D1-48A2-AED8-B302C18848EA}">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8D1A1-9421-440B-AB83-59BDB205CE8B}">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it-IT" sz="4200" kern="1200"/>
            <a:t>Sviluppo di driver per dispositivi informatici</a:t>
          </a:r>
        </a:p>
      </dsp:txBody>
      <dsp:txXfrm>
        <a:off x="0" y="1106498"/>
        <a:ext cx="9601200" cy="1104878"/>
      </dsp:txXfrm>
    </dsp:sp>
    <dsp:sp modelId="{4BB2D747-F771-4F7F-8F80-3CC6FA049BC1}">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275309-0971-486E-A93A-EC261D25FFCD}">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it-IT" sz="4200" kern="1200"/>
            <a:t>Creazione di video games (es. Unity)</a:t>
          </a:r>
        </a:p>
      </dsp:txBody>
      <dsp:txXfrm>
        <a:off x="0" y="2211376"/>
        <a:ext cx="9601200" cy="11048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918DC-670D-4E6F-B6D9-E6A622F9572E}">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6129E-06A8-4C92-9B14-0D0891A24569}">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a:t>Le istruzioni della funzione sono racchiuse tra le parentesi graffe</a:t>
          </a:r>
        </a:p>
      </dsp:txBody>
      <dsp:txXfrm>
        <a:off x="0" y="0"/>
        <a:ext cx="9601200" cy="1658937"/>
      </dsp:txXfrm>
    </dsp:sp>
    <dsp:sp modelId="{ACBE54B6-2D5D-4FE2-803B-F87724C72235}">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08B4E-8531-4547-AFF6-5BF29A26185D}">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t-IT" sz="4900" kern="1200"/>
            <a:t>Le istruzioni vengono eseguite in sequenza, una riga alla volta</a:t>
          </a:r>
        </a:p>
      </dsp:txBody>
      <dsp:txXfrm>
        <a:off x="0" y="1658937"/>
        <a:ext cx="9601200" cy="16589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F1D32-B971-456E-8BB8-6F0B32B5542B}">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AF251-9ADA-45C9-831A-3404F7EF3483}">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i="1" kern="1200" dirty="0" err="1"/>
            <a:t>cout</a:t>
          </a:r>
          <a:r>
            <a:rPr lang="en-US" sz="5300" i="1" kern="1200" dirty="0"/>
            <a:t> &lt;&lt; "Hello there!!" &lt;&lt; </a:t>
          </a:r>
          <a:r>
            <a:rPr lang="en-US" sz="5300" i="1" kern="1200" dirty="0" err="1"/>
            <a:t>endl</a:t>
          </a:r>
          <a:r>
            <a:rPr lang="en-US" sz="5300" i="1" kern="1200" dirty="0"/>
            <a:t>;</a:t>
          </a:r>
          <a:endParaRPr lang="it-IT" sz="5300" i="1" kern="1200" dirty="0"/>
        </a:p>
      </dsp:txBody>
      <dsp:txXfrm>
        <a:off x="0" y="1620"/>
        <a:ext cx="9601200" cy="1104878"/>
      </dsp:txXfrm>
    </dsp:sp>
    <dsp:sp modelId="{191C4D2F-0735-4EC8-8910-51395E6AA623}">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487A29-0BBC-4021-9CA9-F0543E59BB07}">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i="1" kern="1200" dirty="0" err="1"/>
            <a:t>cout</a:t>
          </a:r>
          <a:r>
            <a:rPr lang="en-US" sz="5300" i="1" kern="1200" dirty="0"/>
            <a:t> &lt;&lt; </a:t>
          </a:r>
          <a:r>
            <a:rPr lang="en-US" sz="5300" i="1" kern="1200" dirty="0" err="1"/>
            <a:t>endl</a:t>
          </a:r>
          <a:r>
            <a:rPr lang="en-US" sz="5300" i="1" kern="1200" dirty="0"/>
            <a:t>;</a:t>
          </a:r>
          <a:endParaRPr lang="it-IT" sz="5300" i="1" kern="1200" dirty="0"/>
        </a:p>
      </dsp:txBody>
      <dsp:txXfrm>
        <a:off x="0" y="1106498"/>
        <a:ext cx="9601200" cy="1104878"/>
      </dsp:txXfrm>
    </dsp:sp>
    <dsp:sp modelId="{C42DD45C-B6BB-4480-98AE-9FDEBB75D96F}">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3EADB-1037-4A85-B611-7B1575E6E6B7}">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i="1" kern="1200" dirty="0" err="1"/>
            <a:t>cout</a:t>
          </a:r>
          <a:r>
            <a:rPr lang="en-US" sz="5300" i="1" kern="1200" dirty="0"/>
            <a:t> &lt;&lt; "General Kenobi!!" &lt;&lt; </a:t>
          </a:r>
          <a:r>
            <a:rPr lang="en-US" sz="5300" i="1" kern="1200" dirty="0" err="1"/>
            <a:t>endl</a:t>
          </a:r>
          <a:r>
            <a:rPr lang="en-US" sz="5300" i="1" kern="1200" dirty="0"/>
            <a:t>;</a:t>
          </a:r>
          <a:endParaRPr lang="it-IT" sz="5300" i="1" kern="1200" dirty="0"/>
        </a:p>
      </dsp:txBody>
      <dsp:txXfrm>
        <a:off x="0" y="2211376"/>
        <a:ext cx="9601200" cy="11048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4FC08-C5F4-4872-9C28-9B9A84EA8716}">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29665-2498-4270-B08F-9B0FEDEC9FFA}">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Comando che scrive a video quanto indicato dopo</a:t>
          </a:r>
        </a:p>
      </dsp:txBody>
      <dsp:txXfrm>
        <a:off x="0" y="1620"/>
        <a:ext cx="9601200" cy="1104878"/>
      </dsp:txXfrm>
    </dsp:sp>
    <dsp:sp modelId="{06EEEB9E-F6C6-406D-BA63-64EC8D5FBDFE}">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20BEA-5CA9-447E-8F16-9E160E71AB5A}">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Se vogliamo stampare una stringa ben precisa, il testo da stampare deve essere incluso tra le virgolette</a:t>
          </a:r>
        </a:p>
      </dsp:txBody>
      <dsp:txXfrm>
        <a:off x="0" y="1106498"/>
        <a:ext cx="9601200" cy="1104878"/>
      </dsp:txXfrm>
    </dsp:sp>
    <dsp:sp modelId="{E3C17099-BB28-411D-B300-AD8C0B3CCB41}">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549F11-6503-4F60-B3DB-0FFDE15F1FA1}">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b="1" i="1" kern="1200" dirty="0" err="1"/>
            <a:t>endl</a:t>
          </a:r>
          <a:r>
            <a:rPr lang="it-IT" sz="3300" kern="1200" dirty="0"/>
            <a:t> viene interpretato dal compilatore come un «vai a capo»</a:t>
          </a:r>
        </a:p>
      </dsp:txBody>
      <dsp:txXfrm>
        <a:off x="0" y="2211376"/>
        <a:ext cx="9601200" cy="11048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71C77-6F44-4A56-8A15-84C49569AB80}">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2DBE1-B5FF-4F9C-A6D1-68D2AD45BC01}">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Se all’interno di una stringa dobbiamo visualizzare una \, ad esempio in</a:t>
          </a:r>
        </a:p>
      </dsp:txBody>
      <dsp:txXfrm>
        <a:off x="0" y="0"/>
        <a:ext cx="9601200" cy="829468"/>
      </dsp:txXfrm>
    </dsp:sp>
    <dsp:sp modelId="{F13509CE-750B-489E-999A-6A47686EE33F}">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124B-A244-40DA-9715-619C7D866C7E}">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it-IT" sz="2600" i="1" kern="1200" dirty="0" err="1"/>
            <a:t>cout</a:t>
          </a:r>
          <a:r>
            <a:rPr lang="it-IT" sz="2600" i="1" kern="1200" dirty="0"/>
            <a:t> &lt;&lt; = ‘‘c:\esempi\Error.txt’’;</a:t>
          </a:r>
        </a:p>
      </dsp:txBody>
      <dsp:txXfrm>
        <a:off x="0" y="829468"/>
        <a:ext cx="9601200" cy="829468"/>
      </dsp:txXfrm>
    </dsp:sp>
    <dsp:sp modelId="{9532D1A2-A912-4C95-BB57-A792E8EECE1C}">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13C53-768A-40A4-8BE2-3E8D8672142C}">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it-IT" sz="2600" kern="1200"/>
            <a:t>Allora dobbiamo usare il carattere @ prima delle virgolette</a:t>
          </a:r>
        </a:p>
      </dsp:txBody>
      <dsp:txXfrm>
        <a:off x="0" y="1658937"/>
        <a:ext cx="9601200" cy="829468"/>
      </dsp:txXfrm>
    </dsp:sp>
    <dsp:sp modelId="{DBE4BBE9-4055-4150-A7A9-E44C07226695}">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E450B-5F8C-4C80-BE4A-98ECF3BA7603}">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it-IT" sz="2600" i="1" kern="1200" dirty="0" err="1"/>
            <a:t>cout</a:t>
          </a:r>
          <a:r>
            <a:rPr lang="it-IT" sz="2600" i="1" kern="1200" dirty="0"/>
            <a:t> &lt;&lt; = @‘‘c:\esempi\Error.txt’’;</a:t>
          </a:r>
        </a:p>
      </dsp:txBody>
      <dsp:txXfrm>
        <a:off x="0" y="2488406"/>
        <a:ext cx="9601200" cy="8294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71A8E-802E-4904-9CED-A2A9EEB55E73}">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29BFE-CC56-4F2B-8E1C-CF14380CFE7F}">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Modificare il codice fornito per fare in modo che stampi il vostro cognome invece di «Kenobi»</a:t>
          </a:r>
        </a:p>
      </dsp:txBody>
      <dsp:txXfrm>
        <a:off x="0" y="0"/>
        <a:ext cx="9601200" cy="1658937"/>
      </dsp:txXfrm>
    </dsp:sp>
    <dsp:sp modelId="{88345DAF-DA49-48FB-89AB-16E068F335A5}">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FFA40-ADDB-4A31-8953-6FFA5E44093A}">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Scrivere un programma che stampi a video il messaggio «due volte» due volte con una riga di divisione</a:t>
          </a:r>
        </a:p>
      </dsp:txBody>
      <dsp:txXfrm>
        <a:off x="0" y="1658937"/>
        <a:ext cx="9601200" cy="16589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F1C7-33DE-4CDF-B33A-7BC5BEF9FDD3}">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1E4B4-D942-4EA1-88D0-4FB9ACA3EC16}">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a:t>Acquisisce quanto digitato sulla tastiera fino a quando l’utente non preme il tasto invio</a:t>
          </a:r>
        </a:p>
      </dsp:txBody>
      <dsp:txXfrm>
        <a:off x="0" y="1620"/>
        <a:ext cx="9601200" cy="1104878"/>
      </dsp:txXfrm>
    </dsp:sp>
    <dsp:sp modelId="{E78A63A3-9284-4FAC-AD95-A1164747A0F9}">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6A3A6-6C88-4B1E-B194-94335E2CBE4B}">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a:t>La sua esecuzione interrompe momentaneamente il flusso di elaborazione del programma e lascia il sistema in attesa dell’utente</a:t>
          </a:r>
        </a:p>
      </dsp:txBody>
      <dsp:txXfrm>
        <a:off x="0" y="1106498"/>
        <a:ext cx="9601200" cy="1104878"/>
      </dsp:txXfrm>
    </dsp:sp>
    <dsp:sp modelId="{4F4F8275-D954-45EE-A4FF-9814CCB666C4}">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CB6C3B-F00F-42E9-873B-6D2D9FA85749}">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dirty="0"/>
            <a:t>RICORDA!! Il </a:t>
          </a:r>
          <a:r>
            <a:rPr lang="it-IT" sz="2800" b="1" i="1" kern="1200" dirty="0"/>
            <a:t>cin</a:t>
          </a:r>
          <a:r>
            <a:rPr lang="it-IT" sz="2800" kern="1200" dirty="0"/>
            <a:t> deve sempre salvare quanto riceve in una variabile</a:t>
          </a:r>
        </a:p>
      </dsp:txBody>
      <dsp:txXfrm>
        <a:off x="0" y="2211376"/>
        <a:ext cx="9601200" cy="11048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69B80-2F10-4033-8738-0987A5A260C6}">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10681-4A63-44E7-814A-073B966A0D64}">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it-IT" sz="4800" i="1" kern="1200" dirty="0"/>
            <a:t>cin &gt;&gt; numero</a:t>
          </a:r>
        </a:p>
      </dsp:txBody>
      <dsp:txXfrm>
        <a:off x="0" y="0"/>
        <a:ext cx="9601200" cy="1658937"/>
      </dsp:txXfrm>
    </dsp:sp>
    <dsp:sp modelId="{4C71B8E6-E8A7-4660-8A31-01DA2359C36C}">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62BB2-FDBD-4884-AE39-D6E32F0F2A44}">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it-IT" sz="4800" kern="1200"/>
            <a:t>Aspetta che l’utente inserisca un valore e lo salva nella variabile numero</a:t>
          </a:r>
        </a:p>
      </dsp:txBody>
      <dsp:txXfrm>
        <a:off x="0" y="1658937"/>
        <a:ext cx="9601200" cy="16589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C3FF2-11D2-49CD-8450-096669097B54}">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EE626-9CE1-4294-9691-558F9727893E}">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it-IT" sz="5600" kern="1200"/>
            <a:t>Sempre mettere un </a:t>
          </a:r>
          <a:r>
            <a:rPr lang="it-IT" sz="5600" i="1" kern="1200"/>
            <a:t>cout prima di un </a:t>
          </a:r>
          <a:r>
            <a:rPr lang="it-IT" sz="5600" kern="1200"/>
            <a:t>cin</a:t>
          </a:r>
          <a:r>
            <a:rPr lang="it-IT" sz="5600" i="1" kern="1200"/>
            <a:t>, </a:t>
          </a:r>
          <a:r>
            <a:rPr lang="it-IT" sz="5600" kern="1200"/>
            <a:t>specificando all’utente quello che si vuole che venga scritto</a:t>
          </a:r>
        </a:p>
      </dsp:txBody>
      <dsp:txXfrm>
        <a:off x="0" y="0"/>
        <a:ext cx="9601200" cy="33178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497DD-928E-48B1-93B9-6F6E109A7AB8}">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22208-B022-4E8B-AC0C-44551860B6C2}">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Scarica il file «Conosciamoci.cpp» da Google Classroom</a:t>
          </a:r>
        </a:p>
      </dsp:txBody>
      <dsp:txXfrm>
        <a:off x="0" y="0"/>
        <a:ext cx="9601200" cy="829468"/>
      </dsp:txXfrm>
    </dsp:sp>
    <dsp:sp modelId="{A67CF8E1-5FB4-434A-B1DB-972EADB738E5}">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188A1-ED6C-48E1-984E-6D0B116F1E28}">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Aprilo con Dev-C++</a:t>
          </a:r>
        </a:p>
      </dsp:txBody>
      <dsp:txXfrm>
        <a:off x="0" y="829468"/>
        <a:ext cx="9601200" cy="829468"/>
      </dsp:txXfrm>
    </dsp:sp>
    <dsp:sp modelId="{06296C38-C775-474C-A8C6-75ED6A0A7EF0}">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6B290-86B4-40D6-A194-74768473EBA4}">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Analizzalo per bene</a:t>
          </a:r>
        </a:p>
      </dsp:txBody>
      <dsp:txXfrm>
        <a:off x="0" y="1658937"/>
        <a:ext cx="9601200" cy="829468"/>
      </dsp:txXfrm>
    </dsp:sp>
    <dsp:sp modelId="{F994A2B3-BD90-4053-8CF3-8A9D5EF2F7DC}">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FF34A-B75F-4D2D-BE27-FE6D344277F6}">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Eseguilo premendo F11</a:t>
          </a:r>
        </a:p>
      </dsp:txBody>
      <dsp:txXfrm>
        <a:off x="0" y="2488406"/>
        <a:ext cx="9601200" cy="8294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26D66-3A15-4E45-82E0-6B424BAB46B1}">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2C311-DC1E-44CD-84BF-4C0DF3C05412}">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Aggiungere al programma precedente l’inserimento del cognome, con relativa stampa</a:t>
          </a:r>
        </a:p>
      </dsp:txBody>
      <dsp:txXfrm>
        <a:off x="0" y="0"/>
        <a:ext cx="9601200" cy="1658937"/>
      </dsp:txXfrm>
    </dsp:sp>
    <dsp:sp modelId="{F186A840-B6F8-4F94-8F97-ACA30A3315D2}">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3FC98-3E0F-4189-8085-431C44440614}">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Aggiungere al programma precedente l’inserimento dell’età, con relativa stampa</a:t>
          </a:r>
        </a:p>
      </dsp:txBody>
      <dsp:txXfrm>
        <a:off x="0" y="1658937"/>
        <a:ext cx="9601200" cy="1658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DF8A1-A2A8-4283-A8F6-7C70FA5893CB}">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6B365-7CCF-4185-A833-2537840AD8DD}">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Dev-C++ è un ambiente di sviluppo per chi programma in C/C++, che ti offre gli strumenti necessari per compilare, eseguire il debug e provare i programmi che hai sviluppato</a:t>
          </a:r>
        </a:p>
      </dsp:txBody>
      <dsp:txXfrm>
        <a:off x="0" y="1620"/>
        <a:ext cx="9601200" cy="1104878"/>
      </dsp:txXfrm>
    </dsp:sp>
    <dsp:sp modelId="{411AC352-BA39-43BC-8ABE-AF3F133BB16D}">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82341-4127-4446-BE37-2716414BCEEB}">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La maggior parte dello schermo dedicato all'editor di testo. Uno spazio più limitato è dedicato al browser dei file e delle classi del progetto, e a monitorare i messaggi che arrivano dal compilatore e dal debugger</a:t>
          </a:r>
        </a:p>
      </dsp:txBody>
      <dsp:txXfrm>
        <a:off x="0" y="1106498"/>
        <a:ext cx="9601200" cy="1104878"/>
      </dsp:txXfrm>
    </dsp:sp>
    <dsp:sp modelId="{898E8873-C487-4E6E-A5A6-05D594933E94}">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126D4-AF04-4D48-98BB-F7A3484047A7}">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L'editor di testo offre parecchie opzioni interessanti in aggiunta alla classica colorazione sintattica, come l'auto-indentazione del codice, o la comparsa di tooltip che mostrano il prototipo di una funzione quando la si chiama</a:t>
          </a:r>
        </a:p>
      </dsp:txBody>
      <dsp:txXfrm>
        <a:off x="0" y="2211376"/>
        <a:ext cx="9601200" cy="1104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BAAE0-3A0A-4A76-982F-68A099EC6790}">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6333DE-3D38-4EB8-B43C-1EDD634D0C8C}">
      <dsp:nvSpPr>
        <dsp:cNvPr id="0" name=""/>
        <dsp:cNvSpPr/>
      </dsp:nvSpPr>
      <dsp:spPr>
        <a:xfrm>
          <a:off x="0" y="0"/>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Nel vostro desktop avete già l’icona del programma </a:t>
          </a:r>
          <a:r>
            <a:rPr lang="it-IT" sz="3000" kern="1200">
              <a:sym typeface="Wingdings" panose="05000000000000000000" pitchFamily="2" charset="2"/>
            </a:rPr>
            <a:t></a:t>
          </a:r>
          <a:r>
            <a:rPr lang="it-IT" sz="3000" kern="1200"/>
            <a:t> apritelo</a:t>
          </a:r>
        </a:p>
      </dsp:txBody>
      <dsp:txXfrm>
        <a:off x="0" y="0"/>
        <a:ext cx="9601200" cy="829468"/>
      </dsp:txXfrm>
    </dsp:sp>
    <dsp:sp modelId="{131C4A91-A6D8-449F-BB00-B07DF054B647}">
      <dsp:nvSpPr>
        <dsp:cNvPr id="0" name=""/>
        <dsp:cNvSpPr/>
      </dsp:nvSpPr>
      <dsp:spPr>
        <a:xfrm>
          <a:off x="0" y="82946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7F751-140B-495A-B577-C770CDC05252}">
      <dsp:nvSpPr>
        <dsp:cNvPr id="0" name=""/>
        <dsp:cNvSpPr/>
      </dsp:nvSpPr>
      <dsp:spPr>
        <a:xfrm>
          <a:off x="0" y="829468"/>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Contemplate l’interfaccia</a:t>
          </a:r>
        </a:p>
      </dsp:txBody>
      <dsp:txXfrm>
        <a:off x="0" y="829468"/>
        <a:ext cx="9601200" cy="829468"/>
      </dsp:txXfrm>
    </dsp:sp>
    <dsp:sp modelId="{4F89A514-6748-4AF6-A82C-560297B70ECB}">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B745A-DFEB-4666-A4EA-80C508ACF966}">
      <dsp:nvSpPr>
        <dsp:cNvPr id="0" name=""/>
        <dsp:cNvSpPr/>
      </dsp:nvSpPr>
      <dsp:spPr>
        <a:xfrm>
          <a:off x="0" y="1658937"/>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Giocateci un attimo per capire i pulsanti principali</a:t>
          </a:r>
        </a:p>
      </dsp:txBody>
      <dsp:txXfrm>
        <a:off x="0" y="1658937"/>
        <a:ext cx="9601200" cy="829468"/>
      </dsp:txXfrm>
    </dsp:sp>
    <dsp:sp modelId="{25443EE9-091D-4EDD-865A-7F753A5B043D}">
      <dsp:nvSpPr>
        <dsp:cNvPr id="0" name=""/>
        <dsp:cNvSpPr/>
      </dsp:nvSpPr>
      <dsp:spPr>
        <a:xfrm>
          <a:off x="0" y="248840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2C909-F9CF-43CB-88BB-68CF9FDD4A28}">
      <dsp:nvSpPr>
        <dsp:cNvPr id="0" name=""/>
        <dsp:cNvSpPr/>
      </dsp:nvSpPr>
      <dsp:spPr>
        <a:xfrm>
          <a:off x="0" y="2488406"/>
          <a:ext cx="9601200" cy="82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Date un’attenta occhiata a Strumenti </a:t>
          </a:r>
          <a:r>
            <a:rPr lang="it-IT" sz="3000" kern="1200">
              <a:sym typeface="Wingdings" panose="05000000000000000000" pitchFamily="2" charset="2"/>
            </a:rPr>
            <a:t></a:t>
          </a:r>
          <a:r>
            <a:rPr lang="it-IT" sz="3000" kern="1200"/>
            <a:t> Opzioni</a:t>
          </a:r>
        </a:p>
      </dsp:txBody>
      <dsp:txXfrm>
        <a:off x="0" y="2488406"/>
        <a:ext cx="9601200" cy="82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0746F-2388-4021-AC63-305116B747F9}">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2DEDC6-27CB-4C6B-B100-3728AA9D381E}">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Il codice potete trovarlo in Google Classroom, denominato come «Hello There.ccp»</a:t>
          </a:r>
        </a:p>
      </dsp:txBody>
      <dsp:txXfrm>
        <a:off x="0" y="1620"/>
        <a:ext cx="9601200" cy="1104878"/>
      </dsp:txXfrm>
    </dsp:sp>
    <dsp:sp modelId="{20F6C6C7-B13F-4C68-AA53-9AEFAB4B092B}">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2F550-C3C9-4834-85B7-898301631D3E}">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Un file scritto in C++ deve sempre essere salvato con l’estensione .cpp</a:t>
          </a:r>
        </a:p>
      </dsp:txBody>
      <dsp:txXfrm>
        <a:off x="0" y="1106498"/>
        <a:ext cx="9601200" cy="1104878"/>
      </dsp:txXfrm>
    </dsp:sp>
    <dsp:sp modelId="{C011B55C-C678-41A4-AE7C-B3FAB585BC02}">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B89F2-29BE-4A37-9380-0231894EE934}">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Per testarlo, scaricare il file, aprirlo con Dev-c++ e premere F11</a:t>
          </a:r>
        </a:p>
      </dsp:txBody>
      <dsp:txXfrm>
        <a:off x="0" y="2211376"/>
        <a:ext cx="9601200" cy="1104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E2C1-2346-4D1F-8888-BB8235712A39}">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71C8B-E917-455A-9261-C71268252879}">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Sono utilizzati in genere come una descrizione delle funzionalità di un’istruzione o di un intero blocco di codice</a:t>
          </a:r>
        </a:p>
      </dsp:txBody>
      <dsp:txXfrm>
        <a:off x="0" y="1620"/>
        <a:ext cx="9601200" cy="1104878"/>
      </dsp:txXfrm>
    </dsp:sp>
    <dsp:sp modelId="{491FCE71-1293-487F-A03F-98569111D771}">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E15A1-66B5-4DA5-BEF2-A2E31085C292}">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b="1" kern="1200" dirty="0"/>
            <a:t>Tutto ciò che serve per informazioni e/o descrizioni va inserito in un commento</a:t>
          </a:r>
        </a:p>
      </dsp:txBody>
      <dsp:txXfrm>
        <a:off x="0" y="1106498"/>
        <a:ext cx="9601200" cy="1104878"/>
      </dsp:txXfrm>
    </dsp:sp>
    <dsp:sp modelId="{F74CA37C-824F-4E80-9239-2D88D2AC4F34}">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D76DE-4610-468F-9D1D-2C405299526F}">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it-IT" sz="3200" kern="1200"/>
            <a:t>Il compilatore li ignora, quindi servono solo a chi legge per essere informato sul programma</a:t>
          </a:r>
        </a:p>
      </dsp:txBody>
      <dsp:txXfrm>
        <a:off x="0" y="2211376"/>
        <a:ext cx="9601200" cy="1104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F6B7E-BDF6-404F-910B-F08D4E45333F}">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2D15C-9769-4199-A0B1-F78D301953B2}">
      <dsp:nvSpPr>
        <dsp:cNvPr id="0" name=""/>
        <dsp:cNvSpPr/>
      </dsp:nvSpPr>
      <dsp:spPr>
        <a:xfrm>
          <a:off x="0" y="0"/>
          <a:ext cx="192024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it-IT" sz="3900" kern="1200"/>
            <a:t>Ne esistono di due tipi:</a:t>
          </a:r>
        </a:p>
      </dsp:txBody>
      <dsp:txXfrm>
        <a:off x="0" y="0"/>
        <a:ext cx="1920240" cy="3317875"/>
      </dsp:txXfrm>
    </dsp:sp>
    <dsp:sp modelId="{6C2B0AD0-FC48-46D7-A472-498A011CD4F7}">
      <dsp:nvSpPr>
        <dsp:cNvPr id="0" name=""/>
        <dsp:cNvSpPr/>
      </dsp:nvSpPr>
      <dsp:spPr>
        <a:xfrm>
          <a:off x="2064258" y="77114"/>
          <a:ext cx="7536942" cy="15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b="1" kern="1200" dirty="0"/>
            <a:t>Commenti a riga singola</a:t>
          </a:r>
          <a:r>
            <a:rPr lang="it-IT" sz="3600" kern="1200" dirty="0"/>
            <a:t>, che iniziano con </a:t>
          </a:r>
          <a:r>
            <a:rPr lang="it-IT" sz="3600" i="1" kern="1200" dirty="0"/>
            <a:t>//</a:t>
          </a:r>
          <a:r>
            <a:rPr lang="it-IT" sz="3600" kern="1200" dirty="0"/>
            <a:t> e terminano alla fine della riga</a:t>
          </a:r>
        </a:p>
      </dsp:txBody>
      <dsp:txXfrm>
        <a:off x="2064258" y="77114"/>
        <a:ext cx="7536942" cy="1542293"/>
      </dsp:txXfrm>
    </dsp:sp>
    <dsp:sp modelId="{B5466097-0E52-4E63-961B-E931C5C6575D}">
      <dsp:nvSpPr>
        <dsp:cNvPr id="0" name=""/>
        <dsp:cNvSpPr/>
      </dsp:nvSpPr>
      <dsp:spPr>
        <a:xfrm>
          <a:off x="1920240" y="1619408"/>
          <a:ext cx="76809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F9BBC-39D6-4065-B348-257B8D4B95E9}">
      <dsp:nvSpPr>
        <dsp:cNvPr id="0" name=""/>
        <dsp:cNvSpPr/>
      </dsp:nvSpPr>
      <dsp:spPr>
        <a:xfrm>
          <a:off x="2064258" y="1696522"/>
          <a:ext cx="7536942" cy="15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b="1" kern="1200" dirty="0"/>
            <a:t>Commenti delimitati</a:t>
          </a:r>
          <a:r>
            <a:rPr lang="it-IT" sz="3600" kern="1200" dirty="0"/>
            <a:t>, che iniziano con </a:t>
          </a:r>
          <a:r>
            <a:rPr lang="it-IT" sz="3600" i="1" kern="1200" dirty="0"/>
            <a:t>/*</a:t>
          </a:r>
          <a:r>
            <a:rPr lang="it-IT" sz="3600" kern="1200" dirty="0"/>
            <a:t> e terminano con </a:t>
          </a:r>
          <a:r>
            <a:rPr lang="it-IT" sz="3600" i="1" kern="1200" dirty="0"/>
            <a:t>*/</a:t>
          </a:r>
        </a:p>
      </dsp:txBody>
      <dsp:txXfrm>
        <a:off x="2064258" y="1696522"/>
        <a:ext cx="7536942" cy="1542293"/>
      </dsp:txXfrm>
    </dsp:sp>
    <dsp:sp modelId="{C78FF671-3171-4A95-92FC-9DD74494CCBB}">
      <dsp:nvSpPr>
        <dsp:cNvPr id="0" name=""/>
        <dsp:cNvSpPr/>
      </dsp:nvSpPr>
      <dsp:spPr>
        <a:xfrm>
          <a:off x="1920240" y="3238816"/>
          <a:ext cx="76809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1B3CB-DE69-4BC5-8E09-96D9371DB30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FD02C-917D-4E96-8E28-DE7D8FFB785C}">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it-IT" sz="6500" i="1" kern="1200" dirty="0"/>
            <a:t>#include &lt;</a:t>
          </a:r>
          <a:r>
            <a:rPr lang="it-IT" sz="6500" i="1" kern="1200" dirty="0" err="1"/>
            <a:t>iostream</a:t>
          </a:r>
          <a:r>
            <a:rPr lang="it-IT" sz="6500" i="1" kern="1200" dirty="0"/>
            <a:t>&gt;</a:t>
          </a:r>
        </a:p>
      </dsp:txBody>
      <dsp:txXfrm>
        <a:off x="0" y="0"/>
        <a:ext cx="9601200" cy="3317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90A18-9A3F-4551-80A6-275E0EA255E5}">
      <dsp:nvSpPr>
        <dsp:cNvPr id="0" name=""/>
        <dsp:cNvSpPr/>
      </dsp:nvSpPr>
      <dsp:spPr>
        <a:xfrm>
          <a:off x="0" y="162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34FBA-AE9C-460C-B5F4-C52E19325A28}">
      <dsp:nvSpPr>
        <dsp:cNvPr id="0" name=""/>
        <dsp:cNvSpPr/>
      </dsp:nvSpPr>
      <dsp:spPr>
        <a:xfrm>
          <a:off x="0" y="1620"/>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Indica al compilatore di leggere la libreria di funzioni specificata e di inserirla nel codice</a:t>
          </a:r>
        </a:p>
      </dsp:txBody>
      <dsp:txXfrm>
        <a:off x="0" y="1620"/>
        <a:ext cx="9601200" cy="1104878"/>
      </dsp:txXfrm>
    </dsp:sp>
    <dsp:sp modelId="{34CB8AEA-A994-4C5F-A408-79B8331E6F2C}">
      <dsp:nvSpPr>
        <dsp:cNvPr id="0" name=""/>
        <dsp:cNvSpPr/>
      </dsp:nvSpPr>
      <dsp:spPr>
        <a:xfrm>
          <a:off x="0" y="1106498"/>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920095-C78C-49AF-B3F8-DFA841C9ACF1}">
      <dsp:nvSpPr>
        <dsp:cNvPr id="0" name=""/>
        <dsp:cNvSpPr/>
      </dsp:nvSpPr>
      <dsp:spPr>
        <a:xfrm>
          <a:off x="0" y="1106498"/>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La libreria </a:t>
          </a:r>
          <a:r>
            <a:rPr lang="it-IT" sz="2300" i="1" kern="1200"/>
            <a:t>iostream</a:t>
          </a:r>
          <a:r>
            <a:rPr lang="it-IT" sz="2300" kern="1200"/>
            <a:t> include la definizione delle funzioni e degli operatori per la gestione dei flussi di immissione e di emissione </a:t>
          </a:r>
          <a:r>
            <a:rPr lang="it-IT" sz="2300" kern="1200">
              <a:sym typeface="Wingdings" panose="05000000000000000000" pitchFamily="2" charset="2"/>
            </a:rPr>
            <a:t></a:t>
          </a:r>
          <a:r>
            <a:rPr lang="it-IT" sz="2300" kern="1200"/>
            <a:t> lettura e stampa da/a schermo</a:t>
          </a:r>
        </a:p>
      </dsp:txBody>
      <dsp:txXfrm>
        <a:off x="0" y="1106498"/>
        <a:ext cx="9601200" cy="1104878"/>
      </dsp:txXfrm>
    </dsp:sp>
    <dsp:sp modelId="{062F7BE2-D318-4676-9CAD-61C1AD4F0297}">
      <dsp:nvSpPr>
        <dsp:cNvPr id="0" name=""/>
        <dsp:cNvSpPr/>
      </dsp:nvSpPr>
      <dsp:spPr>
        <a:xfrm>
          <a:off x="0" y="2211376"/>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03E2B-4D95-4D44-A68D-AF978C7C2381}">
      <dsp:nvSpPr>
        <dsp:cNvPr id="0" name=""/>
        <dsp:cNvSpPr/>
      </dsp:nvSpPr>
      <dsp:spPr>
        <a:xfrm>
          <a:off x="0" y="2211376"/>
          <a:ext cx="9601200" cy="110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Nel nostro programma, in pratica, ci permette di usare </a:t>
          </a:r>
          <a:r>
            <a:rPr lang="it-IT" sz="2300" b="1" i="1" kern="1200"/>
            <a:t>cout </a:t>
          </a:r>
          <a:r>
            <a:rPr lang="it-IT" sz="2300" kern="1200"/>
            <a:t>e </a:t>
          </a:r>
          <a:r>
            <a:rPr lang="it-IT" sz="2300" b="1" i="1" kern="1200"/>
            <a:t>cin</a:t>
          </a:r>
          <a:endParaRPr lang="it-IT" sz="2300" kern="1200"/>
        </a:p>
      </dsp:txBody>
      <dsp:txXfrm>
        <a:off x="0" y="2211376"/>
        <a:ext cx="9601200" cy="1104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2E594-3583-4B45-B17F-70AEE53E65BA}">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4FC4-67DA-41C2-B484-138A24E831B5}">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b="1" kern="1200"/>
            <a:t>Rappresenta un raccolta di istruzioni di programmazione che consente di portare a termine una determinata operazione</a:t>
          </a:r>
          <a:endParaRPr lang="it-IT" sz="3500" kern="1200"/>
        </a:p>
      </dsp:txBody>
      <dsp:txXfrm>
        <a:off x="0" y="0"/>
        <a:ext cx="9601200" cy="1658937"/>
      </dsp:txXfrm>
    </dsp:sp>
    <dsp:sp modelId="{FF145117-1EB6-4CC4-8A14-FB44306197C2}">
      <dsp:nvSpPr>
        <dsp:cNvPr id="0" name=""/>
        <dsp:cNvSpPr/>
      </dsp:nvSpPr>
      <dsp:spPr>
        <a:xfrm>
          <a:off x="0" y="1658937"/>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79E36A-BE67-4813-A96A-3D25921851E5}">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it-IT" sz="3500" kern="1200"/>
            <a:t>Ogni programma C++ deve disporre di una funzione main(), in quanto il compilatore va in cerca di questa funzione per iniziare il flusso di codifica</a:t>
          </a:r>
        </a:p>
      </dsp:txBody>
      <dsp:txXfrm>
        <a:off x="0" y="1658937"/>
        <a:ext cx="9601200" cy="1658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37774-5758-492E-ADFD-E034C12B1001}" type="datetimeFigureOut">
              <a:rPr lang="it-IT" smtClean="0"/>
              <a:t>27/12/2018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63802-1028-4CCD-9A19-3ED47F1B9830}" type="slidenum">
              <a:rPr lang="it-IT" smtClean="0"/>
              <a:t>‹N›</a:t>
            </a:fld>
            <a:endParaRPr lang="it-IT"/>
          </a:p>
        </p:txBody>
      </p:sp>
    </p:spTree>
    <p:extLst>
      <p:ext uri="{BB962C8B-B14F-4D97-AF65-F5344CB8AC3E}">
        <p14:creationId xmlns:p14="http://schemas.microsoft.com/office/powerpoint/2010/main" val="286303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9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95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Programmazione C++</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2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Programmazione 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72060225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748266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57345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32086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5748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14336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71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23080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
        <p:cNvGrpSpPr/>
        <p:nvPr/>
      </p:nvGrpSpPr>
      <p:grpSpPr>
        <a:xfrm>
          <a:off x="0" y="0"/>
          <a:ext cx="0" cy="0"/>
          <a:chOff x="0" y="0"/>
          <a:chExt cx="0" cy="0"/>
        </a:xfrm>
      </p:grpSpPr>
      <p:sp>
        <p:nvSpPr>
          <p:cNvPr id="42" name="Google Shape;42;p4"/>
          <p:cNvSpPr txBox="1">
            <a:spLocks noGrp="1"/>
          </p:cNvSpPr>
          <p:nvPr>
            <p:ph type="body" idx="1"/>
          </p:nvPr>
        </p:nvSpPr>
        <p:spPr>
          <a:xfrm>
            <a:off x="3180700" y="1747400"/>
            <a:ext cx="6369600" cy="4354400"/>
          </a:xfrm>
          <a:prstGeom prst="rect">
            <a:avLst/>
          </a:prstGeom>
        </p:spPr>
        <p:txBody>
          <a:bodyPr spcFirstLastPara="1" wrap="square" lIns="91425" tIns="91425" rIns="91425" bIns="91425" anchor="t" anchorCtr="0"/>
          <a:lstStyle>
            <a:lvl1pPr marL="609585" lvl="0" indent="-524920" rtl="0">
              <a:spcBef>
                <a:spcPts val="800"/>
              </a:spcBef>
              <a:spcAft>
                <a:spcPts val="0"/>
              </a:spcAft>
              <a:buSzPts val="2600"/>
              <a:buFont typeface="Poppins"/>
              <a:buChar char="￮"/>
              <a:defRPr sz="3467" b="1">
                <a:latin typeface="Poppins"/>
                <a:ea typeface="Poppins"/>
                <a:cs typeface="Poppins"/>
                <a:sym typeface="Poppins"/>
              </a:defRPr>
            </a:lvl1pPr>
            <a:lvl2pPr marL="1219170" lvl="1" indent="-524920" rtl="0">
              <a:spcBef>
                <a:spcPts val="0"/>
              </a:spcBef>
              <a:spcAft>
                <a:spcPts val="0"/>
              </a:spcAft>
              <a:buSzPts val="2600"/>
              <a:buFont typeface="Poppins"/>
              <a:buChar char="￮"/>
              <a:defRPr sz="3467" b="1">
                <a:latin typeface="Poppins"/>
                <a:ea typeface="Poppins"/>
                <a:cs typeface="Poppins"/>
                <a:sym typeface="Poppins"/>
              </a:defRPr>
            </a:lvl2pPr>
            <a:lvl3pPr marL="1828754" lvl="2" indent="-524920" rtl="0">
              <a:spcBef>
                <a:spcPts val="0"/>
              </a:spcBef>
              <a:spcAft>
                <a:spcPts val="0"/>
              </a:spcAft>
              <a:buSzPts val="2600"/>
              <a:buFont typeface="Poppins"/>
              <a:buChar char="￮"/>
              <a:defRPr sz="3467" b="1">
                <a:latin typeface="Poppins"/>
                <a:ea typeface="Poppins"/>
                <a:cs typeface="Poppins"/>
                <a:sym typeface="Poppins"/>
              </a:defRPr>
            </a:lvl3pPr>
            <a:lvl4pPr marL="2438339" lvl="3" indent="-524920" rtl="0">
              <a:spcBef>
                <a:spcPts val="0"/>
              </a:spcBef>
              <a:spcAft>
                <a:spcPts val="0"/>
              </a:spcAft>
              <a:buSzPts val="2600"/>
              <a:buFont typeface="Poppins"/>
              <a:buChar char="●"/>
              <a:defRPr sz="3467" b="1">
                <a:latin typeface="Poppins"/>
                <a:ea typeface="Poppins"/>
                <a:cs typeface="Poppins"/>
                <a:sym typeface="Poppins"/>
              </a:defRPr>
            </a:lvl4pPr>
            <a:lvl5pPr marL="3047924" lvl="4" indent="-524920" rtl="0">
              <a:spcBef>
                <a:spcPts val="0"/>
              </a:spcBef>
              <a:spcAft>
                <a:spcPts val="0"/>
              </a:spcAft>
              <a:buSzPts val="2600"/>
              <a:buFont typeface="Poppins"/>
              <a:buChar char="○"/>
              <a:defRPr sz="3467" b="1">
                <a:latin typeface="Poppins"/>
                <a:ea typeface="Poppins"/>
                <a:cs typeface="Poppins"/>
                <a:sym typeface="Poppins"/>
              </a:defRPr>
            </a:lvl5pPr>
            <a:lvl6pPr marL="3657509" lvl="5" indent="-524920" rtl="0">
              <a:spcBef>
                <a:spcPts val="0"/>
              </a:spcBef>
              <a:spcAft>
                <a:spcPts val="0"/>
              </a:spcAft>
              <a:buSzPts val="2600"/>
              <a:buFont typeface="Poppins"/>
              <a:buChar char="■"/>
              <a:defRPr sz="3467" b="1">
                <a:latin typeface="Poppins"/>
                <a:ea typeface="Poppins"/>
                <a:cs typeface="Poppins"/>
                <a:sym typeface="Poppins"/>
              </a:defRPr>
            </a:lvl6pPr>
            <a:lvl7pPr marL="4267093" lvl="6" indent="-524920" rtl="0">
              <a:spcBef>
                <a:spcPts val="0"/>
              </a:spcBef>
              <a:spcAft>
                <a:spcPts val="0"/>
              </a:spcAft>
              <a:buSzPts val="2600"/>
              <a:buFont typeface="Poppins"/>
              <a:buChar char="●"/>
              <a:defRPr sz="3467" b="1">
                <a:latin typeface="Poppins"/>
                <a:ea typeface="Poppins"/>
                <a:cs typeface="Poppins"/>
                <a:sym typeface="Poppins"/>
              </a:defRPr>
            </a:lvl7pPr>
            <a:lvl8pPr marL="4876678" lvl="7" indent="-524920" rtl="0">
              <a:spcBef>
                <a:spcPts val="0"/>
              </a:spcBef>
              <a:spcAft>
                <a:spcPts val="0"/>
              </a:spcAft>
              <a:buSzPts val="2600"/>
              <a:buFont typeface="Poppins"/>
              <a:buChar char="○"/>
              <a:defRPr sz="3467" b="1">
                <a:latin typeface="Poppins"/>
                <a:ea typeface="Poppins"/>
                <a:cs typeface="Poppins"/>
                <a:sym typeface="Poppins"/>
              </a:defRPr>
            </a:lvl8pPr>
            <a:lvl9pPr marL="5486263" lvl="8" indent="-524920">
              <a:spcBef>
                <a:spcPts val="0"/>
              </a:spcBef>
              <a:spcAft>
                <a:spcPts val="0"/>
              </a:spcAft>
              <a:buSzPts val="2600"/>
              <a:buFont typeface="Poppins"/>
              <a:buChar char="■"/>
              <a:defRPr sz="3467" b="1">
                <a:latin typeface="Poppins"/>
                <a:ea typeface="Poppins"/>
                <a:cs typeface="Poppins"/>
                <a:sym typeface="Poppins"/>
              </a:defRPr>
            </a:lvl9pPr>
          </a:lstStyle>
          <a:p>
            <a:endParaRPr/>
          </a:p>
        </p:txBody>
      </p:sp>
      <p:sp>
        <p:nvSpPr>
          <p:cNvPr id="4" name="Segnaposto data 3">
            <a:extLst>
              <a:ext uri="{FF2B5EF4-FFF2-40B4-BE49-F238E27FC236}">
                <a16:creationId xmlns:a16="http://schemas.microsoft.com/office/drawing/2014/main" id="{89F22ECE-89C8-4B2E-9DF6-DAE37028AD5B}"/>
              </a:ext>
            </a:extLst>
          </p:cNvPr>
          <p:cNvSpPr>
            <a:spLocks noGrp="1"/>
          </p:cNvSpPr>
          <p:nvPr>
            <p:ph type="dt" sz="half" idx="10"/>
          </p:nvPr>
        </p:nvSpPr>
        <p:spPr/>
        <p:txBody>
          <a:bodyPr/>
          <a:lstStyle/>
          <a:p>
            <a:endParaRPr lang="en-US" dirty="0"/>
          </a:p>
        </p:txBody>
      </p:sp>
      <p:sp>
        <p:nvSpPr>
          <p:cNvPr id="5" name="Segnaposto piè di pagina 4">
            <a:extLst>
              <a:ext uri="{FF2B5EF4-FFF2-40B4-BE49-F238E27FC236}">
                <a16:creationId xmlns:a16="http://schemas.microsoft.com/office/drawing/2014/main" id="{902B3ABF-AB2F-42E4-A1B9-C67A211B0983}"/>
              </a:ext>
            </a:extLst>
          </p:cNvPr>
          <p:cNvSpPr>
            <a:spLocks noGrp="1"/>
          </p:cNvSpPr>
          <p:nvPr>
            <p:ph type="ftr" sz="quarter" idx="11"/>
          </p:nvPr>
        </p:nvSpPr>
        <p:spPr/>
        <p:txBody>
          <a:bodyPr/>
          <a:lstStyle/>
          <a:p>
            <a:r>
              <a:rPr lang="en-US"/>
              <a:t>Programmazione C++</a:t>
            </a:r>
            <a:endParaRPr lang="en-US" dirty="0"/>
          </a:p>
        </p:txBody>
      </p:sp>
      <p:sp>
        <p:nvSpPr>
          <p:cNvPr id="6" name="Segnaposto numero diapositiva 5">
            <a:extLst>
              <a:ext uri="{FF2B5EF4-FFF2-40B4-BE49-F238E27FC236}">
                <a16:creationId xmlns:a16="http://schemas.microsoft.com/office/drawing/2014/main" id="{CF5B6A82-6B13-455D-8467-333B8BAE2D58}"/>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89116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0206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Programmazione 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05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Programmazione 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7443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Programmazione C++</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38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Programmazione C++</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68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Programmazione C++</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67433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Programmazione 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30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7117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Programmazione C++</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6188880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cppreference.com/w/"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 Id="rId4" Type="http://schemas.openxmlformats.org/officeDocument/2006/relationships/hyperlink" Target="https://cpppattern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49A162-CA6F-4F95-9356-D1D62A53C22F}"/>
              </a:ext>
            </a:extLst>
          </p:cNvPr>
          <p:cNvSpPr>
            <a:spLocks noGrp="1"/>
          </p:cNvSpPr>
          <p:nvPr>
            <p:ph type="ctrTitle"/>
          </p:nvPr>
        </p:nvSpPr>
        <p:spPr/>
        <p:txBody>
          <a:bodyPr/>
          <a:lstStyle/>
          <a:p>
            <a:r>
              <a:rPr lang="it-IT" dirty="0"/>
              <a:t>Programmazione </a:t>
            </a:r>
            <a:r>
              <a:rPr lang="it-IT" dirty="0" err="1"/>
              <a:t>c++</a:t>
            </a:r>
            <a:endParaRPr lang="it-IT" dirty="0"/>
          </a:p>
        </p:txBody>
      </p:sp>
      <p:sp>
        <p:nvSpPr>
          <p:cNvPr id="3" name="Sottotitolo 2">
            <a:extLst>
              <a:ext uri="{FF2B5EF4-FFF2-40B4-BE49-F238E27FC236}">
                <a16:creationId xmlns:a16="http://schemas.microsoft.com/office/drawing/2014/main" id="{4470AC46-17D7-402A-ABA8-72A6190D6497}"/>
              </a:ext>
            </a:extLst>
          </p:cNvPr>
          <p:cNvSpPr>
            <a:spLocks noGrp="1"/>
          </p:cNvSpPr>
          <p:nvPr>
            <p:ph type="subTitle" idx="1"/>
          </p:nvPr>
        </p:nvSpPr>
        <p:spPr/>
        <p:txBody>
          <a:bodyPr/>
          <a:lstStyle/>
          <a:p>
            <a:endParaRPr lang="it-IT"/>
          </a:p>
        </p:txBody>
      </p:sp>
      <p:sp>
        <p:nvSpPr>
          <p:cNvPr id="4" name="Segnaposto piè di pagina 3">
            <a:extLst>
              <a:ext uri="{FF2B5EF4-FFF2-40B4-BE49-F238E27FC236}">
                <a16:creationId xmlns:a16="http://schemas.microsoft.com/office/drawing/2014/main" id="{B0AE6A55-69FB-4E8A-B708-7C615C0C5317}"/>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8CEE60C-BA55-4183-8123-5670447D457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67389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FEC6D9-DB7D-4E13-AC25-3ED79FB271EB}"/>
              </a:ext>
            </a:extLst>
          </p:cNvPr>
          <p:cNvSpPr>
            <a:spLocks noGrp="1"/>
          </p:cNvSpPr>
          <p:nvPr>
            <p:ph type="title"/>
          </p:nvPr>
        </p:nvSpPr>
        <p:spPr/>
        <p:txBody>
          <a:bodyPr/>
          <a:lstStyle/>
          <a:p>
            <a:r>
              <a:rPr lang="it-IT" dirty="0"/>
              <a:t>Usi del </a:t>
            </a:r>
            <a:r>
              <a:rPr lang="it-IT" dirty="0" err="1"/>
              <a:t>c++</a:t>
            </a:r>
            <a:endParaRPr lang="it-IT" dirty="0"/>
          </a:p>
        </p:txBody>
      </p:sp>
      <p:graphicFrame>
        <p:nvGraphicFramePr>
          <p:cNvPr id="6" name="Segnaposto contenuto 5">
            <a:extLst>
              <a:ext uri="{FF2B5EF4-FFF2-40B4-BE49-F238E27FC236}">
                <a16:creationId xmlns:a16="http://schemas.microsoft.com/office/drawing/2014/main" id="{9EC11ACC-8DBE-4A17-B083-9866E8105579}"/>
              </a:ext>
            </a:extLst>
          </p:cNvPr>
          <p:cNvGraphicFramePr>
            <a:graphicFrameLocks noGrp="1"/>
          </p:cNvGraphicFramePr>
          <p:nvPr>
            <p:ph idx="1"/>
            <p:extLst>
              <p:ext uri="{D42A27DB-BD31-4B8C-83A1-F6EECF244321}">
                <p14:modId xmlns:p14="http://schemas.microsoft.com/office/powerpoint/2010/main" val="103169077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028E517F-FC00-4A81-AC1A-EFDC2466E780}"/>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12A3F505-734A-4835-BAA2-765E49F9ACAF}"/>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423586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72BA35-E693-4BFA-B021-17BC83B80C03}"/>
              </a:ext>
            </a:extLst>
          </p:cNvPr>
          <p:cNvSpPr>
            <a:spLocks noGrp="1"/>
          </p:cNvSpPr>
          <p:nvPr>
            <p:ph type="title"/>
          </p:nvPr>
        </p:nvSpPr>
        <p:spPr/>
        <p:txBody>
          <a:bodyPr/>
          <a:lstStyle/>
          <a:p>
            <a:r>
              <a:rPr lang="it-IT" dirty="0"/>
              <a:t>Programmazione ad oggetti</a:t>
            </a:r>
          </a:p>
        </p:txBody>
      </p:sp>
      <p:pic>
        <p:nvPicPr>
          <p:cNvPr id="1026" name="Picture 2" descr="Risultati immagini per object oriented programming">
            <a:extLst>
              <a:ext uri="{FF2B5EF4-FFF2-40B4-BE49-F238E27FC236}">
                <a16:creationId xmlns:a16="http://schemas.microsoft.com/office/drawing/2014/main" id="{9E830E15-D579-430C-BE95-65D39D42FA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09286" y="2557463"/>
            <a:ext cx="4173427"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353EC359-7562-4B9C-B77D-30A95CFF602E}"/>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373312D4-60C6-42E8-8E59-866DEC48A52E}"/>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79629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5C622F-1817-4469-90F9-4CEF4150F407}"/>
              </a:ext>
            </a:extLst>
          </p:cNvPr>
          <p:cNvSpPr>
            <a:spLocks noGrp="1"/>
          </p:cNvSpPr>
          <p:nvPr>
            <p:ph type="title"/>
          </p:nvPr>
        </p:nvSpPr>
        <p:spPr/>
        <p:txBody>
          <a:bodyPr/>
          <a:lstStyle/>
          <a:p>
            <a:r>
              <a:rPr lang="it-IT"/>
              <a:t>Programmazione ad oggetti</a:t>
            </a:r>
            <a:endParaRPr lang="it-IT" dirty="0"/>
          </a:p>
        </p:txBody>
      </p:sp>
      <p:pic>
        <p:nvPicPr>
          <p:cNvPr id="2050" name="Picture 2" descr="Risultati immagini per object oriented programming">
            <a:extLst>
              <a:ext uri="{FF2B5EF4-FFF2-40B4-BE49-F238E27FC236}">
                <a16:creationId xmlns:a16="http://schemas.microsoft.com/office/drawing/2014/main" id="{80A591C1-DD0E-4265-9028-22E949E6BA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9058" y="2557463"/>
            <a:ext cx="7613884"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CF3CAE60-7A53-4024-9C01-76BAEFDABCF8}"/>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696F931-4FCE-45F0-9E9E-C2328BDB6D17}"/>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11010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isultati immagini per object oriented programming">
            <a:extLst>
              <a:ext uri="{FF2B5EF4-FFF2-40B4-BE49-F238E27FC236}">
                <a16:creationId xmlns:a16="http://schemas.microsoft.com/office/drawing/2014/main" id="{A280B95C-3421-4FAE-B848-97FF487C9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448" y="390743"/>
            <a:ext cx="8813125" cy="5717957"/>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5C9B3DDE-55DA-442C-96EB-466396E54504}"/>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15632AF8-2627-4B77-BF76-D78462A52419}"/>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79996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FC15BF-91AD-4BED-B6C8-C0F5A31081C3}"/>
              </a:ext>
            </a:extLst>
          </p:cNvPr>
          <p:cNvSpPr>
            <a:spLocks noGrp="1"/>
          </p:cNvSpPr>
          <p:nvPr>
            <p:ph type="title"/>
          </p:nvPr>
        </p:nvSpPr>
        <p:spPr/>
        <p:txBody>
          <a:bodyPr>
            <a:normAutofit/>
          </a:bodyPr>
          <a:lstStyle/>
          <a:p>
            <a:r>
              <a:rPr lang="it-IT" sz="4800" dirty="0"/>
              <a:t>Miglioramenti principali rispetto al c</a:t>
            </a:r>
          </a:p>
        </p:txBody>
      </p:sp>
      <p:sp>
        <p:nvSpPr>
          <p:cNvPr id="3" name="Segnaposto contenuto 2">
            <a:extLst>
              <a:ext uri="{FF2B5EF4-FFF2-40B4-BE49-F238E27FC236}">
                <a16:creationId xmlns:a16="http://schemas.microsoft.com/office/drawing/2014/main" id="{E6E5B709-66D0-404F-91CE-47958A6976AA}"/>
              </a:ext>
            </a:extLst>
          </p:cNvPr>
          <p:cNvSpPr>
            <a:spLocks noGrp="1"/>
          </p:cNvSpPr>
          <p:nvPr>
            <p:ph idx="1"/>
          </p:nvPr>
        </p:nvSpPr>
        <p:spPr/>
        <p:txBody>
          <a:bodyPr>
            <a:normAutofit fontScale="70000" lnSpcReduction="20000"/>
          </a:bodyPr>
          <a:lstStyle/>
          <a:p>
            <a:pPr>
              <a:buFont typeface="Courier New" panose="02070309020205020404" pitchFamily="49" charset="0"/>
              <a:buChar char="o"/>
            </a:pPr>
            <a:r>
              <a:rPr lang="it-IT" dirty="0"/>
              <a:t>Il miglioramento più importante, come già detto, è l'introduzione della programmazione ad oggetti.</a:t>
            </a:r>
          </a:p>
          <a:p>
            <a:pPr>
              <a:buFont typeface="Courier New" panose="02070309020205020404" pitchFamily="49" charset="0"/>
              <a:buChar char="o"/>
            </a:pPr>
            <a:r>
              <a:rPr lang="it-IT" dirty="0"/>
              <a:t>Altro miglioramento importantissimo sono i </a:t>
            </a:r>
            <a:r>
              <a:rPr lang="it-IT" dirty="0" err="1"/>
              <a:t>namespace</a:t>
            </a:r>
            <a:r>
              <a:rPr lang="it-IT" dirty="0"/>
              <a:t>, grazie ai quali è possibile separare variabili con nomi uguali</a:t>
            </a:r>
          </a:p>
          <a:p>
            <a:pPr>
              <a:buFont typeface="Courier New" panose="02070309020205020404" pitchFamily="49" charset="0"/>
              <a:buChar char="o"/>
            </a:pPr>
            <a:r>
              <a:rPr lang="it-IT" dirty="0"/>
              <a:t>È possibile dichiarare variabili contatore direttamente nei cicli for (Es. for(int i=0;i&lt;.. )).</a:t>
            </a:r>
          </a:p>
          <a:p>
            <a:pPr>
              <a:buFont typeface="Courier New" panose="02070309020205020404" pitchFamily="49" charset="0"/>
              <a:buChar char="o"/>
            </a:pPr>
            <a:r>
              <a:rPr lang="it-IT" dirty="0"/>
              <a:t>È possibile utilizzare i commenti di fine riga (</a:t>
            </a:r>
            <a:r>
              <a:rPr lang="it-IT" i="1" dirty="0"/>
              <a:t>//</a:t>
            </a:r>
            <a:r>
              <a:rPr lang="it-IT" dirty="0"/>
              <a:t>) oltre che i commenti multilinea (</a:t>
            </a:r>
            <a:r>
              <a:rPr lang="it-IT" i="1" dirty="0"/>
              <a:t>/* */</a:t>
            </a:r>
            <a:r>
              <a:rPr lang="it-IT" dirty="0"/>
              <a:t>).</a:t>
            </a:r>
          </a:p>
          <a:p>
            <a:pPr>
              <a:buFont typeface="Courier New" panose="02070309020205020404" pitchFamily="49" charset="0"/>
              <a:buChar char="o"/>
            </a:pPr>
            <a:r>
              <a:rPr lang="it-IT" dirty="0"/>
              <a:t>Introdotto il campo di visibilità con </a:t>
            </a:r>
            <a:r>
              <a:rPr lang="it-IT" i="1" dirty="0" err="1"/>
              <a:t>const</a:t>
            </a:r>
            <a:endParaRPr lang="it-IT" dirty="0"/>
          </a:p>
          <a:p>
            <a:pPr>
              <a:buFont typeface="Courier New" panose="02070309020205020404" pitchFamily="49" charset="0"/>
              <a:buChar char="o"/>
            </a:pPr>
            <a:r>
              <a:rPr lang="it-IT" dirty="0" err="1"/>
              <a:t>Overloading</a:t>
            </a:r>
            <a:r>
              <a:rPr lang="it-IT" dirty="0"/>
              <a:t> delle funzioni (possibilità di utilizzare lo stesso nome per più funzioni)</a:t>
            </a:r>
          </a:p>
          <a:p>
            <a:pPr>
              <a:buFont typeface="Courier New" panose="02070309020205020404" pitchFamily="49" charset="0"/>
              <a:buChar char="o"/>
            </a:pPr>
            <a:r>
              <a:rPr lang="it-IT" dirty="0"/>
              <a:t>Pieno controllo della memoria da parte del programmatore con </a:t>
            </a:r>
            <a:r>
              <a:rPr lang="it-IT" i="1" dirty="0"/>
              <a:t>new</a:t>
            </a:r>
            <a:r>
              <a:rPr lang="it-IT" dirty="0"/>
              <a:t> e </a:t>
            </a:r>
            <a:r>
              <a:rPr lang="it-IT" i="1" dirty="0"/>
              <a:t>delete</a:t>
            </a:r>
            <a:endParaRPr lang="it-IT" dirty="0"/>
          </a:p>
          <a:p>
            <a:pPr>
              <a:buFont typeface="Courier New" panose="02070309020205020404" pitchFamily="49" charset="0"/>
              <a:buChar char="o"/>
            </a:pPr>
            <a:r>
              <a:rPr lang="it-IT" dirty="0"/>
              <a:t>Introdotti i template, le funzioni generiche.</a:t>
            </a:r>
          </a:p>
        </p:txBody>
      </p:sp>
      <p:sp>
        <p:nvSpPr>
          <p:cNvPr id="4" name="Segnaposto piè di pagina 3">
            <a:extLst>
              <a:ext uri="{FF2B5EF4-FFF2-40B4-BE49-F238E27FC236}">
                <a16:creationId xmlns:a16="http://schemas.microsoft.com/office/drawing/2014/main" id="{DD669E83-FA5E-4054-8C96-691A712F79C1}"/>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C8F93216-5BE4-492E-876E-407D9254908A}"/>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95446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F64781-9625-4926-B5E3-8E2E6BC62936}"/>
              </a:ext>
            </a:extLst>
          </p:cNvPr>
          <p:cNvSpPr>
            <a:spLocks noGrp="1"/>
          </p:cNvSpPr>
          <p:nvPr>
            <p:ph type="title"/>
          </p:nvPr>
        </p:nvSpPr>
        <p:spPr/>
        <p:txBody>
          <a:bodyPr/>
          <a:lstStyle/>
          <a:p>
            <a:r>
              <a:rPr lang="it-IT" dirty="0"/>
              <a:t>Riferimenti per il c++</a:t>
            </a:r>
          </a:p>
        </p:txBody>
      </p:sp>
      <p:sp>
        <p:nvSpPr>
          <p:cNvPr id="3" name="Segnaposto contenuto 2">
            <a:extLst>
              <a:ext uri="{FF2B5EF4-FFF2-40B4-BE49-F238E27FC236}">
                <a16:creationId xmlns:a16="http://schemas.microsoft.com/office/drawing/2014/main" id="{D1D394A9-441E-435B-A86F-029B4148B3EB}"/>
              </a:ext>
            </a:extLst>
          </p:cNvPr>
          <p:cNvSpPr>
            <a:spLocks noGrp="1"/>
          </p:cNvSpPr>
          <p:nvPr>
            <p:ph idx="1"/>
          </p:nvPr>
        </p:nvSpPr>
        <p:spPr/>
        <p:txBody>
          <a:bodyPr/>
          <a:lstStyle/>
          <a:p>
            <a:r>
              <a:rPr lang="it-IT" dirty="0">
                <a:hlinkClick r:id="rId2"/>
              </a:rPr>
              <a:t>http://www.cplusplus.com/</a:t>
            </a:r>
            <a:endParaRPr lang="it-IT" dirty="0"/>
          </a:p>
          <a:p>
            <a:r>
              <a:rPr lang="it-IT" dirty="0">
                <a:hlinkClick r:id="rId3"/>
              </a:rPr>
              <a:t>https://en.cppreference.com/w/</a:t>
            </a:r>
            <a:endParaRPr lang="it-IT" dirty="0"/>
          </a:p>
          <a:p>
            <a:r>
              <a:rPr lang="it-IT" dirty="0">
                <a:hlinkClick r:id="rId4"/>
              </a:rPr>
              <a:t>https://cpppatterns.com/</a:t>
            </a:r>
            <a:endParaRPr lang="it-IT" dirty="0"/>
          </a:p>
          <a:p>
            <a:endParaRPr lang="it-IT" dirty="0"/>
          </a:p>
        </p:txBody>
      </p:sp>
      <p:sp>
        <p:nvSpPr>
          <p:cNvPr id="4" name="Segnaposto piè di pagina 3">
            <a:extLst>
              <a:ext uri="{FF2B5EF4-FFF2-40B4-BE49-F238E27FC236}">
                <a16:creationId xmlns:a16="http://schemas.microsoft.com/office/drawing/2014/main" id="{395C1047-5B28-4B88-9313-ADEBAFB586EA}"/>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AE3610D5-ED81-497A-AB49-DFEE2A34BE29}"/>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25578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D9F0A1B6-5F74-42D0-BE6D-58667159ECE5}"/>
              </a:ext>
            </a:extLst>
          </p:cNvPr>
          <p:cNvSpPr>
            <a:spLocks noGrp="1"/>
          </p:cNvSpPr>
          <p:nvPr>
            <p:ph type="title"/>
          </p:nvPr>
        </p:nvSpPr>
        <p:spPr/>
        <p:txBody>
          <a:bodyPr/>
          <a:lstStyle/>
          <a:p>
            <a:r>
              <a:rPr lang="it-IT" dirty="0"/>
              <a:t>Ambiente di programmazione</a:t>
            </a:r>
          </a:p>
        </p:txBody>
      </p:sp>
      <p:sp>
        <p:nvSpPr>
          <p:cNvPr id="7" name="Segnaposto testo 6">
            <a:extLst>
              <a:ext uri="{FF2B5EF4-FFF2-40B4-BE49-F238E27FC236}">
                <a16:creationId xmlns:a16="http://schemas.microsoft.com/office/drawing/2014/main" id="{27616D14-172F-44D6-A7C7-1F991E394486}"/>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A9D2D088-E7BB-43E9-941E-E613F0AA36CB}"/>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64167381-A00E-4E84-8CFC-39D092C4F1A7}"/>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41782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A8D1950A-2190-4D28-B878-B866EEE75171}"/>
              </a:ext>
            </a:extLst>
          </p:cNvPr>
          <p:cNvSpPr>
            <a:spLocks noGrp="1"/>
          </p:cNvSpPr>
          <p:nvPr>
            <p:ph type="title"/>
          </p:nvPr>
        </p:nvSpPr>
        <p:spPr/>
        <p:txBody>
          <a:bodyPr/>
          <a:lstStyle/>
          <a:p>
            <a:r>
              <a:rPr lang="it-IT" dirty="0"/>
              <a:t>Dev-c++</a:t>
            </a:r>
          </a:p>
        </p:txBody>
      </p:sp>
      <p:graphicFrame>
        <p:nvGraphicFramePr>
          <p:cNvPr id="2" name="Segnaposto contenuto 1">
            <a:extLst>
              <a:ext uri="{FF2B5EF4-FFF2-40B4-BE49-F238E27FC236}">
                <a16:creationId xmlns:a16="http://schemas.microsoft.com/office/drawing/2014/main" id="{24322DDE-7FCE-412B-BF5A-12E37755190B}"/>
              </a:ext>
            </a:extLst>
          </p:cNvPr>
          <p:cNvGraphicFramePr>
            <a:graphicFrameLocks noGrp="1"/>
          </p:cNvGraphicFramePr>
          <p:nvPr>
            <p:ph idx="1"/>
            <p:extLst>
              <p:ext uri="{D42A27DB-BD31-4B8C-83A1-F6EECF244321}">
                <p14:modId xmlns:p14="http://schemas.microsoft.com/office/powerpoint/2010/main" val="335372866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F8788224-8AA7-41B5-937C-E61A22F6F0C1}"/>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D3B0B7C8-2F7D-404A-A456-27DB4E56B004}"/>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4360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5785FD-CD88-49D4-8F74-C36466FCB6E0}"/>
              </a:ext>
            </a:extLst>
          </p:cNvPr>
          <p:cNvSpPr>
            <a:spLocks noGrp="1"/>
          </p:cNvSpPr>
          <p:nvPr>
            <p:ph type="title"/>
          </p:nvPr>
        </p:nvSpPr>
        <p:spPr/>
        <p:txBody>
          <a:bodyPr/>
          <a:lstStyle/>
          <a:p>
            <a:r>
              <a:rPr lang="it-IT" dirty="0"/>
              <a:t>Dev-c++</a:t>
            </a:r>
          </a:p>
        </p:txBody>
      </p:sp>
      <p:graphicFrame>
        <p:nvGraphicFramePr>
          <p:cNvPr id="6" name="Segnaposto contenuto 5">
            <a:extLst>
              <a:ext uri="{FF2B5EF4-FFF2-40B4-BE49-F238E27FC236}">
                <a16:creationId xmlns:a16="http://schemas.microsoft.com/office/drawing/2014/main" id="{9599AE35-23C6-45F9-9020-779BDAFAEBBB}"/>
              </a:ext>
            </a:extLst>
          </p:cNvPr>
          <p:cNvGraphicFramePr>
            <a:graphicFrameLocks noGrp="1"/>
          </p:cNvGraphicFramePr>
          <p:nvPr>
            <p:ph idx="1"/>
            <p:extLst>
              <p:ext uri="{D42A27DB-BD31-4B8C-83A1-F6EECF244321}">
                <p14:modId xmlns:p14="http://schemas.microsoft.com/office/powerpoint/2010/main" val="279705440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0AEC9BF9-F762-49D0-BF80-7C0A70AEF806}"/>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019FDBDD-BDBA-4EC7-B111-2346BD7649EB}"/>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60925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0C39D3-18B5-49C1-9422-CC5960001850}"/>
              </a:ext>
            </a:extLst>
          </p:cNvPr>
          <p:cNvSpPr>
            <a:spLocks noGrp="1"/>
          </p:cNvSpPr>
          <p:nvPr>
            <p:ph type="title"/>
          </p:nvPr>
        </p:nvSpPr>
        <p:spPr/>
        <p:txBody>
          <a:bodyPr/>
          <a:lstStyle/>
          <a:p>
            <a:r>
              <a:rPr lang="it-IT" dirty="0"/>
              <a:t>Dev-c++ contiene..</a:t>
            </a:r>
          </a:p>
        </p:txBody>
      </p:sp>
      <p:sp>
        <p:nvSpPr>
          <p:cNvPr id="3" name="Segnaposto contenuto 2">
            <a:extLst>
              <a:ext uri="{FF2B5EF4-FFF2-40B4-BE49-F238E27FC236}">
                <a16:creationId xmlns:a16="http://schemas.microsoft.com/office/drawing/2014/main" id="{CA21CDD9-0AB0-4951-9AAB-8B5BE6817607}"/>
              </a:ext>
            </a:extLst>
          </p:cNvPr>
          <p:cNvSpPr>
            <a:spLocks noGrp="1"/>
          </p:cNvSpPr>
          <p:nvPr>
            <p:ph idx="1"/>
          </p:nvPr>
        </p:nvSpPr>
        <p:spPr/>
        <p:txBody>
          <a:bodyPr>
            <a:normAutofit fontScale="92500" lnSpcReduction="10000"/>
          </a:bodyPr>
          <a:lstStyle/>
          <a:p>
            <a:r>
              <a:rPr lang="it-IT" sz="3600" dirty="0"/>
              <a:t>L’editor di testi per creare il file sorgente</a:t>
            </a:r>
          </a:p>
          <a:p>
            <a:r>
              <a:rPr lang="it-IT" sz="3600" dirty="0"/>
              <a:t>Il </a:t>
            </a:r>
            <a:r>
              <a:rPr lang="it-IT" sz="3600" b="1" dirty="0"/>
              <a:t>compilatore</a:t>
            </a:r>
            <a:r>
              <a:rPr lang="it-IT" sz="3600" dirty="0"/>
              <a:t>, composto da</a:t>
            </a:r>
          </a:p>
          <a:p>
            <a:pPr lvl="1"/>
            <a:r>
              <a:rPr lang="it-IT" sz="3200" b="1" dirty="0"/>
              <a:t>Parser</a:t>
            </a:r>
            <a:r>
              <a:rPr lang="it-IT" sz="3200" dirty="0"/>
              <a:t> = esaminatore di eventuali errori sintattici e grammaticali del linguaggio in cui è scritto il file sorgente</a:t>
            </a:r>
          </a:p>
          <a:p>
            <a:pPr lvl="1"/>
            <a:r>
              <a:rPr lang="it-IT" sz="3200" b="1" dirty="0"/>
              <a:t>Compilatore</a:t>
            </a:r>
            <a:r>
              <a:rPr lang="it-IT" sz="3200" dirty="0"/>
              <a:t> vero e proprio, che trasforma il tutto in linguaggio macchina</a:t>
            </a:r>
          </a:p>
          <a:p>
            <a:endParaRPr lang="it-IT" dirty="0"/>
          </a:p>
        </p:txBody>
      </p:sp>
      <p:sp>
        <p:nvSpPr>
          <p:cNvPr id="4" name="Segnaposto piè di pagina 3">
            <a:extLst>
              <a:ext uri="{FF2B5EF4-FFF2-40B4-BE49-F238E27FC236}">
                <a16:creationId xmlns:a16="http://schemas.microsoft.com/office/drawing/2014/main" id="{A175EE4C-47E1-478D-A9A3-CE8BDECAB57D}"/>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112D0EE-0A16-448C-8887-3BA78151AD05}"/>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72564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42E04-0E46-4231-AD73-638C37080EC5}"/>
              </a:ext>
            </a:extLst>
          </p:cNvPr>
          <p:cNvSpPr>
            <a:spLocks noGrp="1"/>
          </p:cNvSpPr>
          <p:nvPr>
            <p:ph type="title"/>
          </p:nvPr>
        </p:nvSpPr>
        <p:spPr/>
        <p:txBody>
          <a:bodyPr/>
          <a:lstStyle/>
          <a:p>
            <a:r>
              <a:rPr lang="it-IT" dirty="0"/>
              <a:t>Obiettivi</a:t>
            </a:r>
          </a:p>
        </p:txBody>
      </p:sp>
      <p:sp>
        <p:nvSpPr>
          <p:cNvPr id="3" name="Segnaposto contenuto 2">
            <a:extLst>
              <a:ext uri="{FF2B5EF4-FFF2-40B4-BE49-F238E27FC236}">
                <a16:creationId xmlns:a16="http://schemas.microsoft.com/office/drawing/2014/main" id="{7FF0DDC4-5523-4853-A8BC-C2CB3D06A87A}"/>
              </a:ext>
            </a:extLst>
          </p:cNvPr>
          <p:cNvSpPr>
            <a:spLocks noGrp="1"/>
          </p:cNvSpPr>
          <p:nvPr>
            <p:ph idx="1"/>
          </p:nvPr>
        </p:nvSpPr>
        <p:spPr/>
        <p:txBody>
          <a:bodyPr>
            <a:normAutofit fontScale="77500" lnSpcReduction="20000"/>
          </a:bodyPr>
          <a:lstStyle/>
          <a:p>
            <a:pPr>
              <a:buFont typeface="Courier New" panose="02070309020205020404" pitchFamily="49" charset="0"/>
              <a:buChar char="o"/>
            </a:pPr>
            <a:r>
              <a:rPr lang="it-IT" dirty="0"/>
              <a:t>Introdurre il linguaggio C++ e capire perché è stato scelto</a:t>
            </a:r>
          </a:p>
          <a:p>
            <a:pPr>
              <a:buFont typeface="Courier New" panose="02070309020205020404" pitchFamily="49" charset="0"/>
              <a:buChar char="o"/>
            </a:pPr>
            <a:r>
              <a:rPr lang="it-IT" dirty="0"/>
              <a:t>Conoscere i tipi di dati caratteristici del linguaggio</a:t>
            </a:r>
          </a:p>
          <a:p>
            <a:pPr>
              <a:buFont typeface="Courier New" panose="02070309020205020404" pitchFamily="49" charset="0"/>
              <a:buChar char="o"/>
            </a:pPr>
            <a:r>
              <a:rPr lang="it-IT" dirty="0"/>
              <a:t>Capire la logica degli operatori</a:t>
            </a:r>
          </a:p>
          <a:p>
            <a:pPr>
              <a:buFont typeface="Courier New" panose="02070309020205020404" pitchFamily="49" charset="0"/>
              <a:buChar char="o"/>
            </a:pPr>
            <a:r>
              <a:rPr lang="it-IT" dirty="0"/>
              <a:t>Codificare algoritmi in C++</a:t>
            </a:r>
          </a:p>
          <a:p>
            <a:pPr>
              <a:buFont typeface="Courier New" panose="02070309020205020404" pitchFamily="49" charset="0"/>
              <a:buChar char="o"/>
            </a:pPr>
            <a:r>
              <a:rPr lang="it-IT" dirty="0"/>
              <a:t>Usare le funzioni nella programmazione</a:t>
            </a:r>
          </a:p>
          <a:p>
            <a:pPr>
              <a:buFont typeface="Courier New" panose="02070309020205020404" pitchFamily="49" charset="0"/>
              <a:buChar char="o"/>
            </a:pPr>
            <a:r>
              <a:rPr lang="it-IT" dirty="0"/>
              <a:t>Usare gli array ed i vettori</a:t>
            </a:r>
          </a:p>
          <a:p>
            <a:pPr>
              <a:buFont typeface="Courier New" panose="02070309020205020404" pitchFamily="49" charset="0"/>
              <a:buChar char="o"/>
            </a:pPr>
            <a:r>
              <a:rPr lang="it-IT" dirty="0"/>
              <a:t>Usare le stringhe e le strutture di dati</a:t>
            </a:r>
          </a:p>
          <a:p>
            <a:pPr>
              <a:buFont typeface="Courier New" panose="02070309020205020404" pitchFamily="49" charset="0"/>
              <a:buChar char="o"/>
            </a:pPr>
            <a:r>
              <a:rPr lang="it-IT" dirty="0"/>
              <a:t>Capire i concetti principali delle classi</a:t>
            </a:r>
          </a:p>
          <a:p>
            <a:pPr>
              <a:buFont typeface="Courier New" panose="02070309020205020404" pitchFamily="49" charset="0"/>
              <a:buChar char="o"/>
            </a:pPr>
            <a:r>
              <a:rPr lang="it-IT" dirty="0"/>
              <a:t>Operare con gli archivi</a:t>
            </a:r>
          </a:p>
        </p:txBody>
      </p:sp>
      <p:sp>
        <p:nvSpPr>
          <p:cNvPr id="4" name="Segnaposto piè di pagina 3">
            <a:extLst>
              <a:ext uri="{FF2B5EF4-FFF2-40B4-BE49-F238E27FC236}">
                <a16:creationId xmlns:a16="http://schemas.microsoft.com/office/drawing/2014/main" id="{73F431DF-2C80-4A9F-A927-496CBFA16856}"/>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D4148A64-EC5F-4618-AB40-B32217F2A61D}"/>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65841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58029A12-250D-467F-81B0-FB6B9420BE72}"/>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7664D0CA-DA02-49EC-A0FC-4AEDE2F88302}"/>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1026" name="Picture 2" descr="https://lh3.googleusercontent.com/2ScGZrxp_EX44gCZ9ozd71EWkzItbSX6_rEX6GT05IaZ8fX8yvmbHXstk_5lbMgIuLbvjp3hA7Hog-PMgxh79Lbt7mSRb-GvTCLFChB8Ety3EMbW0zeZ8i6SRRjocPIL9R9LmNoyaYG26rx2GSjIWIA6f7q_G5I2mlQO-OeNeZgx_iAK2g8R7E1hPa6MzUFaYLzGDl2N7RrkTWGhwzQam413yayHhlb04dGIBobUWyPW1aon3XosyQgCrC_A3fLDzSc6uVxw-YDsaeQV7QIsY6MLQvnOTj3TI6bN5dz_49FxTDjHP7RwQvMRwgjLMxeXC_DmNRyDyriSrgCyvZC16Q3wQDjkWsp-k2hqUh48id__MQam946U9PVVLTeocAAZpgigwtOqMHeUTgQJ390i8dIktgyvxw0EN7jFL7t-smk23SjhNXmtqiSmSw6x0vxQPmIMJz61kWishP-ieW7Lupm1Ccg1CjAyaQg8v6b41G_wQUI4DpGdQ6T7t-BWzLrGPNrz1yWBNBrdyeryZb56qV1kEWxgQRSMFSgZxYMDut3aJ_1lWTVDa-uK5UHfOczPAFDUjM284L45f3iqVMEqW7DzVje-QSKlRUwoxY4jQa-mxpAxPVgOrhnTxzlxXUt5=w1220-h915-no">
            <a:extLst>
              <a:ext uri="{FF2B5EF4-FFF2-40B4-BE49-F238E27FC236}">
                <a16:creationId xmlns:a16="http://schemas.microsoft.com/office/drawing/2014/main" id="{43230A6C-D00D-43FC-A377-531E8CC725A6}"/>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4448" t="20298" r="2368" b="4793"/>
          <a:stretch/>
        </p:blipFill>
        <p:spPr bwMode="auto">
          <a:xfrm>
            <a:off x="2022475" y="973137"/>
            <a:ext cx="8147050" cy="491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7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CBB5B-BF2C-4192-BCAC-963310025BD9}"/>
              </a:ext>
            </a:extLst>
          </p:cNvPr>
          <p:cNvSpPr>
            <a:spLocks noGrp="1"/>
          </p:cNvSpPr>
          <p:nvPr>
            <p:ph type="title"/>
          </p:nvPr>
        </p:nvSpPr>
        <p:spPr/>
        <p:txBody>
          <a:bodyPr/>
          <a:lstStyle/>
          <a:p>
            <a:r>
              <a:rPr lang="it-IT" dirty="0"/>
              <a:t>Primo programma</a:t>
            </a:r>
          </a:p>
        </p:txBody>
      </p:sp>
      <p:sp>
        <p:nvSpPr>
          <p:cNvPr id="6" name="Segnaposto testo 5">
            <a:extLst>
              <a:ext uri="{FF2B5EF4-FFF2-40B4-BE49-F238E27FC236}">
                <a16:creationId xmlns:a16="http://schemas.microsoft.com/office/drawing/2014/main" id="{D748689F-548F-4C64-9098-4F3FBAC78022}"/>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BEF5F04E-DFF7-4CBA-8B74-CFEAD528684D}"/>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2776113C-8432-4293-BF91-EBDD8FFB42F4}"/>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56748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4D3FF840-7206-4398-ACA5-92AF51C655D9}"/>
              </a:ext>
            </a:extLst>
          </p:cNvPr>
          <p:cNvPicPr>
            <a:picLocks noGrp="1" noChangeAspect="1"/>
          </p:cNvPicPr>
          <p:nvPr>
            <p:ph idx="1"/>
          </p:nvPr>
        </p:nvPicPr>
        <p:blipFill>
          <a:blip r:embed="rId4"/>
          <a:stretch>
            <a:fillRect/>
          </a:stretch>
        </p:blipFill>
        <p:spPr>
          <a:xfrm>
            <a:off x="1105004" y="1782017"/>
            <a:ext cx="9981991" cy="3293966"/>
          </a:xfrm>
          <a:prstGeom prst="rect">
            <a:avLst/>
          </a:prstGeom>
        </p:spPr>
      </p:pic>
      <p:sp>
        <p:nvSpPr>
          <p:cNvPr id="4" name="Segnaposto piè di pagina 3">
            <a:extLst>
              <a:ext uri="{FF2B5EF4-FFF2-40B4-BE49-F238E27FC236}">
                <a16:creationId xmlns:a16="http://schemas.microsoft.com/office/drawing/2014/main" id="{824C5EEC-6B2F-421C-A453-A6A687983877}"/>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C10F2AB-36CB-4EA9-AADE-0FA3849CA0C3}"/>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2" name="Generale Kenobi Grievous">
            <a:hlinkClick r:id="" action="ppaction://media"/>
            <a:extLst>
              <a:ext uri="{FF2B5EF4-FFF2-40B4-BE49-F238E27FC236}">
                <a16:creationId xmlns:a16="http://schemas.microsoft.com/office/drawing/2014/main" id="{AD684CD9-EA48-4EB8-86FE-8388707E66A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599632" y="5622925"/>
            <a:ext cx="487363" cy="487363"/>
          </a:xfrm>
          <a:prstGeom prst="rect">
            <a:avLst/>
          </a:prstGeom>
        </p:spPr>
      </p:pic>
    </p:spTree>
    <p:extLst>
      <p:ext uri="{BB962C8B-B14F-4D97-AF65-F5344CB8AC3E}">
        <p14:creationId xmlns:p14="http://schemas.microsoft.com/office/powerpoint/2010/main" val="23555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4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48CC69-7B5D-488A-9732-12C5666ECCD1}"/>
              </a:ext>
            </a:extLst>
          </p:cNvPr>
          <p:cNvSpPr>
            <a:spLocks noGrp="1"/>
          </p:cNvSpPr>
          <p:nvPr>
            <p:ph type="title"/>
          </p:nvPr>
        </p:nvSpPr>
        <p:spPr/>
        <p:txBody>
          <a:bodyPr/>
          <a:lstStyle/>
          <a:p>
            <a:r>
              <a:rPr lang="it-IT" dirty="0"/>
              <a:t>Ma che è tutta sta roba?</a:t>
            </a:r>
          </a:p>
        </p:txBody>
      </p:sp>
      <p:pic>
        <p:nvPicPr>
          <p:cNvPr id="2050" name="Picture 2" descr="Risultati immagini per perplesso">
            <a:extLst>
              <a:ext uri="{FF2B5EF4-FFF2-40B4-BE49-F238E27FC236}">
                <a16:creationId xmlns:a16="http://schemas.microsoft.com/office/drawing/2014/main" id="{0206651A-AC9E-48D6-BB7E-AD6F269A78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6083" y="1895475"/>
            <a:ext cx="5039834" cy="393700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D92629A9-7EBB-47BA-B85D-38574C75A909}"/>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A1CB55C5-D63A-4C46-A1AC-748F08EDA5AA}"/>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223886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73FAE-140A-4F79-98EA-022E949B38C0}"/>
              </a:ext>
            </a:extLst>
          </p:cNvPr>
          <p:cNvSpPr>
            <a:spLocks noGrp="1"/>
          </p:cNvSpPr>
          <p:nvPr>
            <p:ph type="title"/>
          </p:nvPr>
        </p:nvSpPr>
        <p:spPr/>
        <p:txBody>
          <a:bodyPr/>
          <a:lstStyle/>
          <a:p>
            <a:r>
              <a:rPr lang="it-IT" dirty="0"/>
              <a:t>Analizziamo il codice assieme</a:t>
            </a:r>
          </a:p>
        </p:txBody>
      </p:sp>
      <p:graphicFrame>
        <p:nvGraphicFramePr>
          <p:cNvPr id="6" name="Segnaposto contenuto 5">
            <a:extLst>
              <a:ext uri="{FF2B5EF4-FFF2-40B4-BE49-F238E27FC236}">
                <a16:creationId xmlns:a16="http://schemas.microsoft.com/office/drawing/2014/main" id="{25DA16E2-5EE5-4A10-AAFC-89D385290244}"/>
              </a:ext>
            </a:extLst>
          </p:cNvPr>
          <p:cNvGraphicFramePr>
            <a:graphicFrameLocks noGrp="1"/>
          </p:cNvGraphicFramePr>
          <p:nvPr>
            <p:ph idx="1"/>
            <p:extLst>
              <p:ext uri="{D42A27DB-BD31-4B8C-83A1-F6EECF244321}">
                <p14:modId xmlns:p14="http://schemas.microsoft.com/office/powerpoint/2010/main" val="116493354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8B02B474-9685-4149-B5AF-832C126AF6CD}"/>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CA53CC9F-3D86-4D61-916F-3CD029075285}"/>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269571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F0DB4B-B240-45B3-8B7B-E35142541A2C}"/>
              </a:ext>
            </a:extLst>
          </p:cNvPr>
          <p:cNvSpPr>
            <a:spLocks noGrp="1"/>
          </p:cNvSpPr>
          <p:nvPr>
            <p:ph type="title"/>
          </p:nvPr>
        </p:nvSpPr>
        <p:spPr/>
        <p:txBody>
          <a:bodyPr/>
          <a:lstStyle/>
          <a:p>
            <a:r>
              <a:rPr lang="it-IT" dirty="0"/>
              <a:t>Commenti</a:t>
            </a:r>
          </a:p>
        </p:txBody>
      </p:sp>
      <p:sp>
        <p:nvSpPr>
          <p:cNvPr id="3" name="Segnaposto contenuto 2">
            <a:extLst>
              <a:ext uri="{FF2B5EF4-FFF2-40B4-BE49-F238E27FC236}">
                <a16:creationId xmlns:a16="http://schemas.microsoft.com/office/drawing/2014/main" id="{9150940F-DD36-4972-8D7C-0D9AFEFBDECB}"/>
              </a:ext>
            </a:extLst>
          </p:cNvPr>
          <p:cNvSpPr>
            <a:spLocks noGrp="1"/>
          </p:cNvSpPr>
          <p:nvPr>
            <p:ph idx="1"/>
          </p:nvPr>
        </p:nvSpPr>
        <p:spPr/>
        <p:txBody>
          <a:bodyPr>
            <a:normAutofit fontScale="92500" lnSpcReduction="20000"/>
          </a:bodyPr>
          <a:lstStyle/>
          <a:p>
            <a:pPr marL="0" indent="0">
              <a:buNone/>
            </a:pPr>
            <a:r>
              <a:rPr lang="it-IT" i="1" dirty="0"/>
              <a:t>/*</a:t>
            </a:r>
          </a:p>
          <a:p>
            <a:pPr marL="0" indent="0">
              <a:buNone/>
            </a:pPr>
            <a:r>
              <a:rPr lang="it-IT" i="1" dirty="0"/>
              <a:t>	Primo programma che ci permette di rivedere il dialogo tra </a:t>
            </a:r>
            <a:r>
              <a:rPr lang="it-IT" i="1" dirty="0" err="1"/>
              <a:t>Obi-Wan</a:t>
            </a:r>
            <a:r>
              <a:rPr lang="it-IT" i="1" dirty="0"/>
              <a:t> ed il Generale </a:t>
            </a:r>
            <a:r>
              <a:rPr lang="it-IT" i="1" dirty="0" err="1"/>
              <a:t>Grievous</a:t>
            </a:r>
            <a:r>
              <a:rPr lang="it-IT" i="1" dirty="0"/>
              <a:t> in Episodio III</a:t>
            </a:r>
          </a:p>
          <a:p>
            <a:pPr marL="0" indent="0">
              <a:buNone/>
            </a:pPr>
            <a:r>
              <a:rPr lang="it-IT" i="1" dirty="0"/>
              <a:t>	</a:t>
            </a:r>
          </a:p>
          <a:p>
            <a:pPr marL="0" indent="0">
              <a:buNone/>
            </a:pPr>
            <a:r>
              <a:rPr lang="it-IT" i="1" dirty="0"/>
              <a:t>	Questo programma ha lo scopo di introdurre gli elementi principali del linguaggio C++</a:t>
            </a:r>
          </a:p>
          <a:p>
            <a:pPr marL="0" indent="0">
              <a:buNone/>
            </a:pPr>
            <a:r>
              <a:rPr lang="it-IT" i="1" dirty="0"/>
              <a:t>*/</a:t>
            </a:r>
          </a:p>
          <a:p>
            <a:pPr marL="0" indent="0">
              <a:buNone/>
            </a:pPr>
            <a:endParaRPr lang="it-IT" i="1" dirty="0"/>
          </a:p>
          <a:p>
            <a:pPr marL="0" indent="0">
              <a:buNone/>
            </a:pPr>
            <a:r>
              <a:rPr lang="it-IT" i="1" dirty="0"/>
              <a:t>// includiamo una libreria che ci permette di leggere e stampare a video (cin e </a:t>
            </a:r>
            <a:r>
              <a:rPr lang="it-IT" i="1" dirty="0" err="1"/>
              <a:t>cout</a:t>
            </a:r>
            <a:r>
              <a:rPr lang="it-IT" i="1" dirty="0"/>
              <a:t>)</a:t>
            </a:r>
          </a:p>
        </p:txBody>
      </p:sp>
      <p:sp>
        <p:nvSpPr>
          <p:cNvPr id="4" name="Segnaposto piè di pagina 3">
            <a:extLst>
              <a:ext uri="{FF2B5EF4-FFF2-40B4-BE49-F238E27FC236}">
                <a16:creationId xmlns:a16="http://schemas.microsoft.com/office/drawing/2014/main" id="{7C748C9B-4AC0-4A62-892F-5ABBE725EC66}"/>
              </a:ext>
            </a:extLst>
          </p:cNvPr>
          <p:cNvSpPr>
            <a:spLocks noGrp="1"/>
          </p:cNvSpPr>
          <p:nvPr>
            <p:ph type="ftr" sz="quarter" idx="11"/>
          </p:nvPr>
        </p:nvSpPr>
        <p:spPr/>
        <p:txBody>
          <a:bodyPr/>
          <a:lstStyle/>
          <a:p>
            <a:r>
              <a:rPr lang="en-US" dirty="0" err="1"/>
              <a:t>Programmazione</a:t>
            </a:r>
            <a:r>
              <a:rPr lang="en-US" dirty="0"/>
              <a:t> C++</a:t>
            </a:r>
          </a:p>
        </p:txBody>
      </p:sp>
      <p:sp>
        <p:nvSpPr>
          <p:cNvPr id="5" name="Segnaposto numero diapositiva 4">
            <a:extLst>
              <a:ext uri="{FF2B5EF4-FFF2-40B4-BE49-F238E27FC236}">
                <a16:creationId xmlns:a16="http://schemas.microsoft.com/office/drawing/2014/main" id="{39A59DEE-EDD2-4647-93FA-F5708FD74212}"/>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3567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4D858-26A2-4720-8D7D-9F0E0140F7D0}"/>
              </a:ext>
            </a:extLst>
          </p:cNvPr>
          <p:cNvSpPr>
            <a:spLocks noGrp="1"/>
          </p:cNvSpPr>
          <p:nvPr>
            <p:ph type="title"/>
          </p:nvPr>
        </p:nvSpPr>
        <p:spPr/>
        <p:txBody>
          <a:bodyPr/>
          <a:lstStyle/>
          <a:p>
            <a:r>
              <a:rPr lang="it-IT" dirty="0"/>
              <a:t>Commenti</a:t>
            </a:r>
          </a:p>
        </p:txBody>
      </p:sp>
      <p:graphicFrame>
        <p:nvGraphicFramePr>
          <p:cNvPr id="6" name="Segnaposto contenuto 5">
            <a:extLst>
              <a:ext uri="{FF2B5EF4-FFF2-40B4-BE49-F238E27FC236}">
                <a16:creationId xmlns:a16="http://schemas.microsoft.com/office/drawing/2014/main" id="{3A11BA81-2BEC-423B-A466-4045AE81F3D3}"/>
              </a:ext>
            </a:extLst>
          </p:cNvPr>
          <p:cNvGraphicFramePr>
            <a:graphicFrameLocks noGrp="1"/>
          </p:cNvGraphicFramePr>
          <p:nvPr>
            <p:ph idx="1"/>
            <p:extLst>
              <p:ext uri="{D42A27DB-BD31-4B8C-83A1-F6EECF244321}">
                <p14:modId xmlns:p14="http://schemas.microsoft.com/office/powerpoint/2010/main" val="38175711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2A94BBA3-492D-4B08-AFDB-C2FFBC842492}"/>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752B76B8-7D39-43A9-9E88-4A2DC68E82DD}"/>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81441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A6917-3FD2-4973-92C5-1BE0F09AF095}"/>
              </a:ext>
            </a:extLst>
          </p:cNvPr>
          <p:cNvSpPr>
            <a:spLocks noGrp="1"/>
          </p:cNvSpPr>
          <p:nvPr>
            <p:ph type="title"/>
          </p:nvPr>
        </p:nvSpPr>
        <p:spPr/>
        <p:txBody>
          <a:bodyPr/>
          <a:lstStyle/>
          <a:p>
            <a:r>
              <a:rPr lang="it-IT" dirty="0"/>
              <a:t>Commenti</a:t>
            </a:r>
          </a:p>
        </p:txBody>
      </p:sp>
      <p:graphicFrame>
        <p:nvGraphicFramePr>
          <p:cNvPr id="6" name="Segnaposto contenuto 5">
            <a:extLst>
              <a:ext uri="{FF2B5EF4-FFF2-40B4-BE49-F238E27FC236}">
                <a16:creationId xmlns:a16="http://schemas.microsoft.com/office/drawing/2014/main" id="{D856327E-7E70-4835-926F-E7A5930FF445}"/>
              </a:ext>
            </a:extLst>
          </p:cNvPr>
          <p:cNvGraphicFramePr>
            <a:graphicFrameLocks noGrp="1"/>
          </p:cNvGraphicFramePr>
          <p:nvPr>
            <p:ph idx="1"/>
            <p:extLst>
              <p:ext uri="{D42A27DB-BD31-4B8C-83A1-F6EECF244321}">
                <p14:modId xmlns:p14="http://schemas.microsoft.com/office/powerpoint/2010/main" val="250805665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5A021B25-1028-47B8-A6ED-B2A9FEE774AB}"/>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6BF7D2B3-6C8E-4BF1-ADE7-16353AB84DC5}"/>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8692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51B72-9245-4603-8653-98975F0FFC19}"/>
              </a:ext>
            </a:extLst>
          </p:cNvPr>
          <p:cNvSpPr>
            <a:spLocks noGrp="1"/>
          </p:cNvSpPr>
          <p:nvPr>
            <p:ph type="title"/>
          </p:nvPr>
        </p:nvSpPr>
        <p:spPr/>
        <p:txBody>
          <a:bodyPr/>
          <a:lstStyle/>
          <a:p>
            <a:r>
              <a:rPr lang="it-IT" dirty="0"/>
              <a:t>#</a:t>
            </a:r>
            <a:r>
              <a:rPr lang="it-IT" cap="none" dirty="0"/>
              <a:t>include</a:t>
            </a:r>
            <a:endParaRPr lang="it-IT" dirty="0"/>
          </a:p>
        </p:txBody>
      </p:sp>
      <p:graphicFrame>
        <p:nvGraphicFramePr>
          <p:cNvPr id="6" name="Segnaposto contenuto 5">
            <a:extLst>
              <a:ext uri="{FF2B5EF4-FFF2-40B4-BE49-F238E27FC236}">
                <a16:creationId xmlns:a16="http://schemas.microsoft.com/office/drawing/2014/main" id="{406DE236-3626-4C69-AFE2-78F8FF047354}"/>
              </a:ext>
            </a:extLst>
          </p:cNvPr>
          <p:cNvGraphicFramePr>
            <a:graphicFrameLocks noGrp="1"/>
          </p:cNvGraphicFramePr>
          <p:nvPr>
            <p:ph idx="1"/>
            <p:extLst>
              <p:ext uri="{D42A27DB-BD31-4B8C-83A1-F6EECF244321}">
                <p14:modId xmlns:p14="http://schemas.microsoft.com/office/powerpoint/2010/main" val="24193828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99989E2F-7E75-4D90-9130-0C98DED6F08E}"/>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8DCA326B-B980-4872-A4EA-3C7541FBFE16}"/>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2251810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FA7A47-EB41-4243-9B6F-C8327112BD29}"/>
              </a:ext>
            </a:extLst>
          </p:cNvPr>
          <p:cNvSpPr>
            <a:spLocks noGrp="1"/>
          </p:cNvSpPr>
          <p:nvPr>
            <p:ph type="title"/>
          </p:nvPr>
        </p:nvSpPr>
        <p:spPr/>
        <p:txBody>
          <a:bodyPr/>
          <a:lstStyle/>
          <a:p>
            <a:r>
              <a:rPr lang="it-IT" dirty="0"/>
              <a:t>#</a:t>
            </a:r>
            <a:r>
              <a:rPr lang="it-IT" cap="none" dirty="0"/>
              <a:t>include</a:t>
            </a:r>
            <a:endParaRPr lang="it-IT" dirty="0"/>
          </a:p>
        </p:txBody>
      </p:sp>
      <p:graphicFrame>
        <p:nvGraphicFramePr>
          <p:cNvPr id="6" name="Segnaposto contenuto 5">
            <a:extLst>
              <a:ext uri="{FF2B5EF4-FFF2-40B4-BE49-F238E27FC236}">
                <a16:creationId xmlns:a16="http://schemas.microsoft.com/office/drawing/2014/main" id="{005DA4B4-0DDD-4F5C-9F5A-8E28485FD904}"/>
              </a:ext>
            </a:extLst>
          </p:cNvPr>
          <p:cNvGraphicFramePr>
            <a:graphicFrameLocks noGrp="1"/>
          </p:cNvGraphicFramePr>
          <p:nvPr>
            <p:ph idx="1"/>
            <p:extLst>
              <p:ext uri="{D42A27DB-BD31-4B8C-83A1-F6EECF244321}">
                <p14:modId xmlns:p14="http://schemas.microsoft.com/office/powerpoint/2010/main" val="331699754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7DE60BAA-4BD2-4BED-933D-389819E4DA69}"/>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3D20EB27-E0ED-43C3-961E-55423D4945AF}"/>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02901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A6E2F634-F060-4599-A363-2FD33FBC2C8E}"/>
              </a:ext>
            </a:extLst>
          </p:cNvPr>
          <p:cNvSpPr>
            <a:spLocks noGrp="1"/>
          </p:cNvSpPr>
          <p:nvPr>
            <p:ph type="title"/>
          </p:nvPr>
        </p:nvSpPr>
        <p:spPr/>
        <p:txBody>
          <a:bodyPr/>
          <a:lstStyle/>
          <a:p>
            <a:r>
              <a:rPr lang="it-IT" dirty="0"/>
              <a:t>La programmazione</a:t>
            </a:r>
          </a:p>
        </p:txBody>
      </p:sp>
      <p:sp>
        <p:nvSpPr>
          <p:cNvPr id="7" name="Segnaposto testo 6">
            <a:extLst>
              <a:ext uri="{FF2B5EF4-FFF2-40B4-BE49-F238E27FC236}">
                <a16:creationId xmlns:a16="http://schemas.microsoft.com/office/drawing/2014/main" id="{383DD777-04E3-4204-B6A5-F300C0979516}"/>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2BE0D654-D7B5-4E07-97EC-03230458F8A1}"/>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AC02A4B1-C242-435B-A816-75375D18AAC7}"/>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23467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2C4AE-59A4-481A-8F88-E0B9A9BB248E}"/>
              </a:ext>
            </a:extLst>
          </p:cNvPr>
          <p:cNvSpPr>
            <a:spLocks noGrp="1"/>
          </p:cNvSpPr>
          <p:nvPr>
            <p:ph type="title"/>
          </p:nvPr>
        </p:nvSpPr>
        <p:spPr/>
        <p:txBody>
          <a:bodyPr/>
          <a:lstStyle/>
          <a:p>
            <a:r>
              <a:rPr lang="it-IT" dirty="0"/>
              <a:t>Funzione</a:t>
            </a:r>
          </a:p>
        </p:txBody>
      </p:sp>
      <p:sp>
        <p:nvSpPr>
          <p:cNvPr id="3" name="Segnaposto contenuto 2">
            <a:extLst>
              <a:ext uri="{FF2B5EF4-FFF2-40B4-BE49-F238E27FC236}">
                <a16:creationId xmlns:a16="http://schemas.microsoft.com/office/drawing/2014/main" id="{407E291C-BCF8-4AF6-B1CB-2AAD7752945A}"/>
              </a:ext>
            </a:extLst>
          </p:cNvPr>
          <p:cNvSpPr>
            <a:spLocks noGrp="1"/>
          </p:cNvSpPr>
          <p:nvPr>
            <p:ph idx="1"/>
          </p:nvPr>
        </p:nvSpPr>
        <p:spPr/>
        <p:txBody>
          <a:bodyPr/>
          <a:lstStyle/>
          <a:p>
            <a:pPr marL="0" indent="0">
              <a:buNone/>
            </a:pPr>
            <a:r>
              <a:rPr lang="it-IT" i="1" dirty="0"/>
              <a:t>int </a:t>
            </a:r>
            <a:r>
              <a:rPr lang="it-IT" i="1" dirty="0" err="1"/>
              <a:t>main</a:t>
            </a:r>
            <a:r>
              <a:rPr lang="it-IT" i="1" dirty="0"/>
              <a:t>(){</a:t>
            </a:r>
          </a:p>
          <a:p>
            <a:pPr marL="0" indent="0">
              <a:buNone/>
            </a:pPr>
            <a:r>
              <a:rPr lang="it-IT" i="1" dirty="0"/>
              <a:t>	// </a:t>
            </a:r>
            <a:r>
              <a:rPr lang="it-IT" i="1" dirty="0" err="1"/>
              <a:t>cout</a:t>
            </a:r>
            <a:r>
              <a:rPr lang="it-IT" i="1" dirty="0"/>
              <a:t> ci permette di stampare a video</a:t>
            </a:r>
          </a:p>
          <a:p>
            <a:pPr marL="0" indent="0">
              <a:buNone/>
            </a:pPr>
            <a:r>
              <a:rPr lang="it-IT" i="1" dirty="0"/>
              <a:t>    </a:t>
            </a:r>
            <a:r>
              <a:rPr lang="it-IT" i="1" dirty="0" err="1"/>
              <a:t>cout</a:t>
            </a:r>
            <a:r>
              <a:rPr lang="it-IT" i="1" dirty="0"/>
              <a:t> &lt;&lt; "Hello </a:t>
            </a:r>
            <a:r>
              <a:rPr lang="it-IT" i="1" dirty="0" err="1"/>
              <a:t>there</a:t>
            </a:r>
            <a:r>
              <a:rPr lang="it-IT" i="1" dirty="0"/>
              <a:t>!!" &lt;&lt; </a:t>
            </a:r>
            <a:r>
              <a:rPr lang="it-IT" i="1" dirty="0" err="1"/>
              <a:t>endl</a:t>
            </a:r>
            <a:r>
              <a:rPr lang="it-IT" i="1" dirty="0"/>
              <a:t>;</a:t>
            </a:r>
          </a:p>
          <a:p>
            <a:pPr marL="0" indent="0">
              <a:buNone/>
            </a:pPr>
            <a:r>
              <a:rPr lang="it-IT" i="1" dirty="0"/>
              <a:t>    </a:t>
            </a:r>
            <a:r>
              <a:rPr lang="it-IT" i="1" dirty="0" err="1"/>
              <a:t>cout</a:t>
            </a:r>
            <a:r>
              <a:rPr lang="it-IT" i="1" dirty="0"/>
              <a:t> &lt;&lt; </a:t>
            </a:r>
            <a:r>
              <a:rPr lang="it-IT" i="1" dirty="0" err="1"/>
              <a:t>endl</a:t>
            </a:r>
            <a:r>
              <a:rPr lang="it-IT" i="1" dirty="0"/>
              <a:t>;</a:t>
            </a:r>
          </a:p>
          <a:p>
            <a:pPr marL="0" indent="0">
              <a:buNone/>
            </a:pPr>
            <a:r>
              <a:rPr lang="it-IT" i="1" dirty="0"/>
              <a:t>    </a:t>
            </a:r>
            <a:r>
              <a:rPr lang="it-IT" i="1" dirty="0" err="1"/>
              <a:t>cout</a:t>
            </a:r>
            <a:r>
              <a:rPr lang="it-IT" i="1" dirty="0"/>
              <a:t> &lt;&lt; "General Kenobi!!" &lt;&lt; </a:t>
            </a:r>
            <a:r>
              <a:rPr lang="it-IT" i="1" dirty="0" err="1"/>
              <a:t>endl</a:t>
            </a:r>
            <a:r>
              <a:rPr lang="it-IT" i="1" dirty="0"/>
              <a:t>;</a:t>
            </a:r>
          </a:p>
          <a:p>
            <a:pPr marL="0" indent="0">
              <a:buNone/>
            </a:pPr>
            <a:r>
              <a:rPr lang="it-IT" i="1" dirty="0"/>
              <a:t>}</a:t>
            </a:r>
          </a:p>
        </p:txBody>
      </p:sp>
      <p:sp>
        <p:nvSpPr>
          <p:cNvPr id="4" name="Segnaposto piè di pagina 3">
            <a:extLst>
              <a:ext uri="{FF2B5EF4-FFF2-40B4-BE49-F238E27FC236}">
                <a16:creationId xmlns:a16="http://schemas.microsoft.com/office/drawing/2014/main" id="{D8976733-6262-437D-A1EF-630B8B8928E5}"/>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A3A0AFB-373D-4776-A873-8897D2E19B55}"/>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34348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FA2608-4E37-4B5E-B09B-CDAED7E2D1C7}"/>
              </a:ext>
            </a:extLst>
          </p:cNvPr>
          <p:cNvSpPr>
            <a:spLocks noGrp="1"/>
          </p:cNvSpPr>
          <p:nvPr>
            <p:ph type="title"/>
          </p:nvPr>
        </p:nvSpPr>
        <p:spPr/>
        <p:txBody>
          <a:bodyPr/>
          <a:lstStyle/>
          <a:p>
            <a:r>
              <a:rPr lang="it-IT" dirty="0"/>
              <a:t>Funzione</a:t>
            </a:r>
          </a:p>
        </p:txBody>
      </p:sp>
      <p:graphicFrame>
        <p:nvGraphicFramePr>
          <p:cNvPr id="6" name="Segnaposto contenuto 5">
            <a:extLst>
              <a:ext uri="{FF2B5EF4-FFF2-40B4-BE49-F238E27FC236}">
                <a16:creationId xmlns:a16="http://schemas.microsoft.com/office/drawing/2014/main" id="{48C8C920-DDA1-4F56-B34B-872D2674D769}"/>
              </a:ext>
            </a:extLst>
          </p:cNvPr>
          <p:cNvGraphicFramePr>
            <a:graphicFrameLocks noGrp="1"/>
          </p:cNvGraphicFramePr>
          <p:nvPr>
            <p:ph idx="1"/>
            <p:extLst>
              <p:ext uri="{D42A27DB-BD31-4B8C-83A1-F6EECF244321}">
                <p14:modId xmlns:p14="http://schemas.microsoft.com/office/powerpoint/2010/main" val="336133859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69DB3671-0947-4611-8FF2-C944F11215FC}"/>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BF66A924-1D97-4805-A40C-0BE8CBCCCC61}"/>
              </a:ext>
            </a:extLst>
          </p:cNvPr>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534471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F8AD1-EAF9-4B58-9946-1269695EBA2D}"/>
              </a:ext>
            </a:extLst>
          </p:cNvPr>
          <p:cNvSpPr>
            <a:spLocks noGrp="1"/>
          </p:cNvSpPr>
          <p:nvPr>
            <p:ph type="title"/>
          </p:nvPr>
        </p:nvSpPr>
        <p:spPr/>
        <p:txBody>
          <a:bodyPr/>
          <a:lstStyle/>
          <a:p>
            <a:r>
              <a:rPr lang="it-IT" dirty="0"/>
              <a:t>Funzione</a:t>
            </a:r>
          </a:p>
        </p:txBody>
      </p:sp>
      <p:graphicFrame>
        <p:nvGraphicFramePr>
          <p:cNvPr id="6" name="Segnaposto contenuto 5">
            <a:extLst>
              <a:ext uri="{FF2B5EF4-FFF2-40B4-BE49-F238E27FC236}">
                <a16:creationId xmlns:a16="http://schemas.microsoft.com/office/drawing/2014/main" id="{2F31B7C9-7537-4083-83D3-ECEE4CA6AC8C}"/>
              </a:ext>
            </a:extLst>
          </p:cNvPr>
          <p:cNvGraphicFramePr>
            <a:graphicFrameLocks noGrp="1"/>
          </p:cNvGraphicFramePr>
          <p:nvPr>
            <p:ph idx="1"/>
            <p:extLst>
              <p:ext uri="{D42A27DB-BD31-4B8C-83A1-F6EECF244321}">
                <p14:modId xmlns:p14="http://schemas.microsoft.com/office/powerpoint/2010/main" val="299716707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28484D20-DBB4-41DA-8AD5-FEB524E4EFF0}"/>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CC00A57C-BC57-4000-A1B9-7495E2F06177}"/>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639336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2514EB-CD5F-446B-B010-C9C8ABE82EAD}"/>
              </a:ext>
            </a:extLst>
          </p:cNvPr>
          <p:cNvSpPr>
            <a:spLocks noGrp="1"/>
          </p:cNvSpPr>
          <p:nvPr>
            <p:ph type="title"/>
          </p:nvPr>
        </p:nvSpPr>
        <p:spPr/>
        <p:txBody>
          <a:bodyPr/>
          <a:lstStyle/>
          <a:p>
            <a:r>
              <a:rPr lang="it-IT" dirty="0" err="1"/>
              <a:t>cout</a:t>
            </a:r>
            <a:endParaRPr lang="it-IT" dirty="0"/>
          </a:p>
        </p:txBody>
      </p:sp>
      <p:graphicFrame>
        <p:nvGraphicFramePr>
          <p:cNvPr id="6" name="Segnaposto contenuto 5">
            <a:extLst>
              <a:ext uri="{FF2B5EF4-FFF2-40B4-BE49-F238E27FC236}">
                <a16:creationId xmlns:a16="http://schemas.microsoft.com/office/drawing/2014/main" id="{BBB7634C-A84D-41D5-916A-D8305773C691}"/>
              </a:ext>
            </a:extLst>
          </p:cNvPr>
          <p:cNvGraphicFramePr>
            <a:graphicFrameLocks noGrp="1"/>
          </p:cNvGraphicFramePr>
          <p:nvPr>
            <p:ph idx="1"/>
            <p:extLst>
              <p:ext uri="{D42A27DB-BD31-4B8C-83A1-F6EECF244321}">
                <p14:modId xmlns:p14="http://schemas.microsoft.com/office/powerpoint/2010/main" val="218003617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28E0314D-A435-42A4-932A-4793B56D2A85}"/>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9E713BE8-5B8B-4D43-A08D-D16FE537BCF9}"/>
              </a:ext>
            </a:extLst>
          </p:cNvPr>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644799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5FCE54-BA56-4EB9-BDF6-4E920354FC62}"/>
              </a:ext>
            </a:extLst>
          </p:cNvPr>
          <p:cNvSpPr>
            <a:spLocks noGrp="1"/>
          </p:cNvSpPr>
          <p:nvPr>
            <p:ph type="title"/>
          </p:nvPr>
        </p:nvSpPr>
        <p:spPr/>
        <p:txBody>
          <a:bodyPr/>
          <a:lstStyle/>
          <a:p>
            <a:r>
              <a:rPr lang="it-IT" dirty="0" err="1"/>
              <a:t>cout</a:t>
            </a:r>
            <a:endParaRPr lang="it-IT" dirty="0"/>
          </a:p>
        </p:txBody>
      </p:sp>
      <p:graphicFrame>
        <p:nvGraphicFramePr>
          <p:cNvPr id="6" name="Segnaposto contenuto 5">
            <a:extLst>
              <a:ext uri="{FF2B5EF4-FFF2-40B4-BE49-F238E27FC236}">
                <a16:creationId xmlns:a16="http://schemas.microsoft.com/office/drawing/2014/main" id="{0924AF3B-EF65-413C-A695-7CAAB64F1D16}"/>
              </a:ext>
            </a:extLst>
          </p:cNvPr>
          <p:cNvGraphicFramePr>
            <a:graphicFrameLocks noGrp="1"/>
          </p:cNvGraphicFramePr>
          <p:nvPr>
            <p:ph idx="1"/>
            <p:extLst>
              <p:ext uri="{D42A27DB-BD31-4B8C-83A1-F6EECF244321}">
                <p14:modId xmlns:p14="http://schemas.microsoft.com/office/powerpoint/2010/main" val="427969322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4960EA99-7C6A-4537-BEB1-8727CAC62D03}"/>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7B621DDC-1857-4177-9832-2D129A88699A}"/>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2390871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1CCAE2-5C90-41DA-92A5-9BFAB70F2BD8}"/>
              </a:ext>
            </a:extLst>
          </p:cNvPr>
          <p:cNvSpPr>
            <a:spLocks noGrp="1"/>
          </p:cNvSpPr>
          <p:nvPr>
            <p:ph type="title"/>
          </p:nvPr>
        </p:nvSpPr>
        <p:spPr/>
        <p:txBody>
          <a:bodyPr/>
          <a:lstStyle/>
          <a:p>
            <a:r>
              <a:rPr lang="it-IT" dirty="0"/>
              <a:t>Formattazione testo con </a:t>
            </a:r>
            <a:r>
              <a:rPr lang="it-IT" dirty="0" err="1"/>
              <a:t>cout</a:t>
            </a:r>
            <a:endParaRPr lang="it-IT" dirty="0"/>
          </a:p>
        </p:txBody>
      </p:sp>
      <p:graphicFrame>
        <p:nvGraphicFramePr>
          <p:cNvPr id="6" name="Segnaposto contenuto 5">
            <a:extLst>
              <a:ext uri="{FF2B5EF4-FFF2-40B4-BE49-F238E27FC236}">
                <a16:creationId xmlns:a16="http://schemas.microsoft.com/office/drawing/2014/main" id="{9CAA745A-52C4-4C44-A9DC-0EEEE446E969}"/>
              </a:ext>
            </a:extLst>
          </p:cNvPr>
          <p:cNvGraphicFramePr>
            <a:graphicFrameLocks noGrp="1"/>
          </p:cNvGraphicFramePr>
          <p:nvPr>
            <p:ph idx="1"/>
            <p:extLst>
              <p:ext uri="{D42A27DB-BD31-4B8C-83A1-F6EECF244321}">
                <p14:modId xmlns:p14="http://schemas.microsoft.com/office/powerpoint/2010/main" val="1375976643"/>
              </p:ext>
            </p:extLst>
          </p:nvPr>
        </p:nvGraphicFramePr>
        <p:xfrm>
          <a:off x="1024049" y="2029460"/>
          <a:ext cx="9601200" cy="40792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670373182"/>
                    </a:ext>
                  </a:extLst>
                </a:gridCol>
                <a:gridCol w="4800600">
                  <a:extLst>
                    <a:ext uri="{9D8B030D-6E8A-4147-A177-3AD203B41FA5}">
                      <a16:colId xmlns:a16="http://schemas.microsoft.com/office/drawing/2014/main" val="923568809"/>
                    </a:ext>
                  </a:extLst>
                </a:gridCol>
              </a:tblGrid>
              <a:tr h="370840">
                <a:tc>
                  <a:txBody>
                    <a:bodyPr/>
                    <a:lstStyle/>
                    <a:p>
                      <a:pPr algn="ctr"/>
                      <a:r>
                        <a:rPr lang="it-IT" dirty="0"/>
                        <a:t>CARATTERE</a:t>
                      </a:r>
                    </a:p>
                  </a:txBody>
                  <a:tcPr marL="87284" marR="87284"/>
                </a:tc>
                <a:tc>
                  <a:txBody>
                    <a:bodyPr/>
                    <a:lstStyle/>
                    <a:p>
                      <a:pPr algn="ctr"/>
                      <a:r>
                        <a:rPr lang="it-IT" dirty="0"/>
                        <a:t>SIGNIFICATO</a:t>
                      </a:r>
                    </a:p>
                  </a:txBody>
                  <a:tcPr marL="87284" marR="87284"/>
                </a:tc>
                <a:extLst>
                  <a:ext uri="{0D108BD9-81ED-4DB2-BD59-A6C34878D82A}">
                    <a16:rowId xmlns:a16="http://schemas.microsoft.com/office/drawing/2014/main" val="3849384467"/>
                  </a:ext>
                </a:extLst>
              </a:tr>
              <a:tr h="370840">
                <a:tc>
                  <a:txBody>
                    <a:bodyPr/>
                    <a:lstStyle/>
                    <a:p>
                      <a:pPr algn="ctr"/>
                      <a:r>
                        <a:rPr lang="it-IT" dirty="0"/>
                        <a:t>\a</a:t>
                      </a:r>
                    </a:p>
                  </a:txBody>
                  <a:tcPr marL="87284" marR="87284"/>
                </a:tc>
                <a:tc>
                  <a:txBody>
                    <a:bodyPr/>
                    <a:lstStyle/>
                    <a:p>
                      <a:pPr algn="ctr"/>
                      <a:r>
                        <a:rPr lang="it-IT" dirty="0"/>
                        <a:t>Segnale sonoro</a:t>
                      </a:r>
                    </a:p>
                  </a:txBody>
                  <a:tcPr marL="87284" marR="87284"/>
                </a:tc>
                <a:extLst>
                  <a:ext uri="{0D108BD9-81ED-4DB2-BD59-A6C34878D82A}">
                    <a16:rowId xmlns:a16="http://schemas.microsoft.com/office/drawing/2014/main" val="2382438231"/>
                  </a:ext>
                </a:extLst>
              </a:tr>
              <a:tr h="370840">
                <a:tc>
                  <a:txBody>
                    <a:bodyPr/>
                    <a:lstStyle/>
                    <a:p>
                      <a:pPr algn="ctr"/>
                      <a:r>
                        <a:rPr lang="it-IT" dirty="0"/>
                        <a:t>\r</a:t>
                      </a:r>
                    </a:p>
                  </a:txBody>
                  <a:tcPr marL="87284" marR="87284"/>
                </a:tc>
                <a:tc>
                  <a:txBody>
                    <a:bodyPr/>
                    <a:lstStyle/>
                    <a:p>
                      <a:pPr algn="ctr"/>
                      <a:r>
                        <a:rPr lang="it-IT" dirty="0"/>
                        <a:t>Ritorno a capo</a:t>
                      </a:r>
                    </a:p>
                  </a:txBody>
                  <a:tcPr marL="87284" marR="87284"/>
                </a:tc>
                <a:extLst>
                  <a:ext uri="{0D108BD9-81ED-4DB2-BD59-A6C34878D82A}">
                    <a16:rowId xmlns:a16="http://schemas.microsoft.com/office/drawing/2014/main" val="1735032246"/>
                  </a:ext>
                </a:extLst>
              </a:tr>
              <a:tr h="370840">
                <a:tc>
                  <a:txBody>
                    <a:bodyPr/>
                    <a:lstStyle/>
                    <a:p>
                      <a:pPr algn="ctr"/>
                      <a:r>
                        <a:rPr lang="it-IT" dirty="0"/>
                        <a:t>\v</a:t>
                      </a:r>
                    </a:p>
                  </a:txBody>
                  <a:tcPr marL="87284" marR="87284"/>
                </a:tc>
                <a:tc>
                  <a:txBody>
                    <a:bodyPr/>
                    <a:lstStyle/>
                    <a:p>
                      <a:pPr algn="ctr"/>
                      <a:r>
                        <a:rPr lang="it-IT" dirty="0"/>
                        <a:t>Tabulazione verticale</a:t>
                      </a:r>
                    </a:p>
                  </a:txBody>
                  <a:tcPr marL="87284" marR="87284"/>
                </a:tc>
                <a:extLst>
                  <a:ext uri="{0D108BD9-81ED-4DB2-BD59-A6C34878D82A}">
                    <a16:rowId xmlns:a16="http://schemas.microsoft.com/office/drawing/2014/main" val="2368369005"/>
                  </a:ext>
                </a:extLst>
              </a:tr>
              <a:tr h="370840">
                <a:tc>
                  <a:txBody>
                    <a:bodyPr/>
                    <a:lstStyle/>
                    <a:p>
                      <a:pPr algn="ctr"/>
                      <a:r>
                        <a:rPr lang="it-IT" dirty="0"/>
                        <a:t>\f</a:t>
                      </a:r>
                    </a:p>
                  </a:txBody>
                  <a:tcPr marL="87284" marR="87284"/>
                </a:tc>
                <a:tc>
                  <a:txBody>
                    <a:bodyPr/>
                    <a:lstStyle/>
                    <a:p>
                      <a:pPr algn="ctr"/>
                      <a:r>
                        <a:rPr lang="it-IT" dirty="0"/>
                        <a:t>Avanzamento modulo (pagina)</a:t>
                      </a:r>
                    </a:p>
                  </a:txBody>
                  <a:tcPr marL="87284" marR="87284"/>
                </a:tc>
                <a:extLst>
                  <a:ext uri="{0D108BD9-81ED-4DB2-BD59-A6C34878D82A}">
                    <a16:rowId xmlns:a16="http://schemas.microsoft.com/office/drawing/2014/main" val="3434727369"/>
                  </a:ext>
                </a:extLst>
              </a:tr>
              <a:tr h="370840">
                <a:tc>
                  <a:txBody>
                    <a:bodyPr/>
                    <a:lstStyle/>
                    <a:p>
                      <a:pPr algn="ctr"/>
                      <a:r>
                        <a:rPr lang="it-IT" dirty="0"/>
                        <a:t>\b</a:t>
                      </a:r>
                    </a:p>
                  </a:txBody>
                  <a:tcPr marL="87284" marR="87284"/>
                </a:tc>
                <a:tc>
                  <a:txBody>
                    <a:bodyPr/>
                    <a:lstStyle/>
                    <a:p>
                      <a:pPr algn="ctr"/>
                      <a:r>
                        <a:rPr lang="it-IT" dirty="0"/>
                        <a:t>Backspace</a:t>
                      </a:r>
                    </a:p>
                  </a:txBody>
                  <a:tcPr marL="87284" marR="87284"/>
                </a:tc>
                <a:extLst>
                  <a:ext uri="{0D108BD9-81ED-4DB2-BD59-A6C34878D82A}">
                    <a16:rowId xmlns:a16="http://schemas.microsoft.com/office/drawing/2014/main" val="685246524"/>
                  </a:ext>
                </a:extLst>
              </a:tr>
              <a:tr h="370840">
                <a:tc>
                  <a:txBody>
                    <a:bodyPr/>
                    <a:lstStyle/>
                    <a:p>
                      <a:pPr algn="ctr"/>
                      <a:r>
                        <a:rPr lang="it-IT" dirty="0"/>
                        <a:t>\n</a:t>
                      </a:r>
                    </a:p>
                  </a:txBody>
                  <a:tcPr marL="87284" marR="87284"/>
                </a:tc>
                <a:tc>
                  <a:txBody>
                    <a:bodyPr/>
                    <a:lstStyle/>
                    <a:p>
                      <a:pPr algn="ctr"/>
                      <a:r>
                        <a:rPr lang="it-IT" dirty="0"/>
                        <a:t>A capo (nuova riga)</a:t>
                      </a:r>
                    </a:p>
                  </a:txBody>
                  <a:tcPr marL="87284" marR="87284"/>
                </a:tc>
                <a:extLst>
                  <a:ext uri="{0D108BD9-81ED-4DB2-BD59-A6C34878D82A}">
                    <a16:rowId xmlns:a16="http://schemas.microsoft.com/office/drawing/2014/main" val="2524047752"/>
                  </a:ext>
                </a:extLst>
              </a:tr>
              <a:tr h="370840">
                <a:tc>
                  <a:txBody>
                    <a:bodyPr/>
                    <a:lstStyle/>
                    <a:p>
                      <a:pPr algn="ctr"/>
                      <a:r>
                        <a:rPr lang="it-IT" dirty="0"/>
                        <a:t>\t</a:t>
                      </a:r>
                    </a:p>
                  </a:txBody>
                  <a:tcPr marL="87284" marR="87284"/>
                </a:tc>
                <a:tc>
                  <a:txBody>
                    <a:bodyPr/>
                    <a:lstStyle/>
                    <a:p>
                      <a:pPr algn="ctr"/>
                      <a:r>
                        <a:rPr lang="it-IT" dirty="0"/>
                        <a:t>Tabulazione orizzontale</a:t>
                      </a:r>
                    </a:p>
                  </a:txBody>
                  <a:tcPr marL="87284" marR="87284"/>
                </a:tc>
                <a:extLst>
                  <a:ext uri="{0D108BD9-81ED-4DB2-BD59-A6C34878D82A}">
                    <a16:rowId xmlns:a16="http://schemas.microsoft.com/office/drawing/2014/main" val="3052376999"/>
                  </a:ext>
                </a:extLst>
              </a:tr>
              <a:tr h="370840">
                <a:tc>
                  <a:txBody>
                    <a:bodyPr/>
                    <a:lstStyle/>
                    <a:p>
                      <a:pPr algn="ctr"/>
                      <a:r>
                        <a:rPr lang="it-IT" dirty="0"/>
                        <a:t>\\</a:t>
                      </a:r>
                    </a:p>
                  </a:txBody>
                  <a:tcPr marL="87284" marR="87284"/>
                </a:tc>
                <a:tc>
                  <a:txBody>
                    <a:bodyPr/>
                    <a:lstStyle/>
                    <a:p>
                      <a:pPr algn="ctr"/>
                      <a:r>
                        <a:rPr lang="it-IT" dirty="0"/>
                        <a:t>Back </a:t>
                      </a:r>
                      <a:r>
                        <a:rPr lang="it-IT" dirty="0" err="1"/>
                        <a:t>slash</a:t>
                      </a:r>
                      <a:endParaRPr lang="it-IT" dirty="0"/>
                    </a:p>
                  </a:txBody>
                  <a:tcPr marL="87284" marR="87284"/>
                </a:tc>
                <a:extLst>
                  <a:ext uri="{0D108BD9-81ED-4DB2-BD59-A6C34878D82A}">
                    <a16:rowId xmlns:a16="http://schemas.microsoft.com/office/drawing/2014/main" val="1291100079"/>
                  </a:ext>
                </a:extLst>
              </a:tr>
              <a:tr h="370840">
                <a:tc>
                  <a:txBody>
                    <a:bodyPr/>
                    <a:lstStyle/>
                    <a:p>
                      <a:pPr algn="ctr"/>
                      <a:r>
                        <a:rPr lang="it-IT" dirty="0"/>
                        <a:t>\’</a:t>
                      </a:r>
                    </a:p>
                  </a:txBody>
                  <a:tcPr marL="87284" marR="87284"/>
                </a:tc>
                <a:tc>
                  <a:txBody>
                    <a:bodyPr/>
                    <a:lstStyle/>
                    <a:p>
                      <a:pPr algn="ctr"/>
                      <a:r>
                        <a:rPr lang="it-IT" dirty="0"/>
                        <a:t>Virgoletta singola</a:t>
                      </a:r>
                    </a:p>
                  </a:txBody>
                  <a:tcPr marL="87284" marR="87284"/>
                </a:tc>
                <a:extLst>
                  <a:ext uri="{0D108BD9-81ED-4DB2-BD59-A6C34878D82A}">
                    <a16:rowId xmlns:a16="http://schemas.microsoft.com/office/drawing/2014/main" val="1197821445"/>
                  </a:ext>
                </a:extLst>
              </a:tr>
              <a:tr h="370840">
                <a:tc>
                  <a:txBody>
                    <a:bodyPr/>
                    <a:lstStyle/>
                    <a:p>
                      <a:pPr algn="ctr"/>
                      <a:r>
                        <a:rPr lang="it-IT" dirty="0"/>
                        <a:t>\’’</a:t>
                      </a:r>
                    </a:p>
                  </a:txBody>
                  <a:tcPr marL="87284" marR="87284"/>
                </a:tc>
                <a:tc>
                  <a:txBody>
                    <a:bodyPr/>
                    <a:lstStyle/>
                    <a:p>
                      <a:pPr algn="ctr"/>
                      <a:r>
                        <a:rPr lang="it-IT" dirty="0"/>
                        <a:t>Virgolette doppie</a:t>
                      </a:r>
                    </a:p>
                  </a:txBody>
                  <a:tcPr marL="87284" marR="87284"/>
                </a:tc>
                <a:extLst>
                  <a:ext uri="{0D108BD9-81ED-4DB2-BD59-A6C34878D82A}">
                    <a16:rowId xmlns:a16="http://schemas.microsoft.com/office/drawing/2014/main" val="1506130731"/>
                  </a:ext>
                </a:extLst>
              </a:tr>
            </a:tbl>
          </a:graphicData>
        </a:graphic>
      </p:graphicFrame>
      <p:sp>
        <p:nvSpPr>
          <p:cNvPr id="4" name="Segnaposto piè di pagina 3">
            <a:extLst>
              <a:ext uri="{FF2B5EF4-FFF2-40B4-BE49-F238E27FC236}">
                <a16:creationId xmlns:a16="http://schemas.microsoft.com/office/drawing/2014/main" id="{342DACF5-8086-4423-9285-410CB475C4C0}"/>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A281EF00-AE26-44E8-A7F5-B341C5A64A38}"/>
              </a:ext>
            </a:extLst>
          </p:cNvPr>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4070888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DFA547-BCCA-483E-A7E9-340A2AFE20B6}"/>
              </a:ext>
            </a:extLst>
          </p:cNvPr>
          <p:cNvSpPr>
            <a:spLocks noGrp="1"/>
          </p:cNvSpPr>
          <p:nvPr>
            <p:ph type="title"/>
          </p:nvPr>
        </p:nvSpPr>
        <p:spPr/>
        <p:txBody>
          <a:bodyPr/>
          <a:lstStyle/>
          <a:p>
            <a:r>
              <a:rPr lang="it-IT" dirty="0"/>
              <a:t>Carattere @</a:t>
            </a:r>
          </a:p>
        </p:txBody>
      </p:sp>
      <p:graphicFrame>
        <p:nvGraphicFramePr>
          <p:cNvPr id="6" name="Segnaposto contenuto 5">
            <a:extLst>
              <a:ext uri="{FF2B5EF4-FFF2-40B4-BE49-F238E27FC236}">
                <a16:creationId xmlns:a16="http://schemas.microsoft.com/office/drawing/2014/main" id="{63131031-5503-4414-8BF1-39DC7724F42B}"/>
              </a:ext>
            </a:extLst>
          </p:cNvPr>
          <p:cNvGraphicFramePr>
            <a:graphicFrameLocks noGrp="1"/>
          </p:cNvGraphicFramePr>
          <p:nvPr>
            <p:ph idx="1"/>
            <p:extLst>
              <p:ext uri="{D42A27DB-BD31-4B8C-83A1-F6EECF244321}">
                <p14:modId xmlns:p14="http://schemas.microsoft.com/office/powerpoint/2010/main" val="314482655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7B9E1237-5E62-4CEB-8D4B-283BE58B80CF}"/>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EDBA8C6B-0BC8-4E1B-9290-369C48373B25}"/>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727019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ctr">
              <a:spcBef>
                <a:spcPts val="0"/>
              </a:spcBef>
            </a:pPr>
            <a:r>
              <a:rPr lang="it-IT" sz="8000" dirty="0"/>
              <a:t>Attenzione</a:t>
            </a:r>
            <a:endParaRPr sz="8000" dirty="0"/>
          </a:p>
        </p:txBody>
      </p:sp>
      <p:sp>
        <p:nvSpPr>
          <p:cNvPr id="206" name="Google Shape;206;p20"/>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it-IT" sz="1867" dirty="0"/>
              <a:t>Ogni istruzione C++ valida deve terminare con ; (punto e virgola), altrimenti si genera un errore di sintassi</a:t>
            </a:r>
            <a:endParaRPr sz="1867" dirty="0"/>
          </a:p>
        </p:txBody>
      </p:sp>
      <p:sp>
        <p:nvSpPr>
          <p:cNvPr id="2" name="Segnaposto piè di pagina 1">
            <a:extLst>
              <a:ext uri="{FF2B5EF4-FFF2-40B4-BE49-F238E27FC236}">
                <a16:creationId xmlns:a16="http://schemas.microsoft.com/office/drawing/2014/main" id="{0276C9A4-782B-4937-9A15-98EB14FDDB6A}"/>
              </a:ext>
            </a:extLst>
          </p:cNvPr>
          <p:cNvSpPr>
            <a:spLocks noGrp="1"/>
          </p:cNvSpPr>
          <p:nvPr>
            <p:ph type="ftr" sz="quarter" idx="11"/>
          </p:nvPr>
        </p:nvSpPr>
        <p:spPr/>
        <p:txBody>
          <a:bodyPr/>
          <a:lstStyle/>
          <a:p>
            <a:r>
              <a:rPr lang="en-US"/>
              <a:t>Programmazione C++</a:t>
            </a:r>
            <a:endParaRPr lang="en-US" dirty="0"/>
          </a:p>
        </p:txBody>
      </p:sp>
      <p:sp>
        <p:nvSpPr>
          <p:cNvPr id="219" name="Google Shape;219;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grpSp>
        <p:nvGrpSpPr>
          <p:cNvPr id="207" name="Google Shape;207;p20"/>
          <p:cNvGrpSpPr/>
          <p:nvPr/>
        </p:nvGrpSpPr>
        <p:grpSpPr>
          <a:xfrm>
            <a:off x="6283220" y="3361375"/>
            <a:ext cx="2318081" cy="2318060"/>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0" name="Google Shape;210;p20"/>
          <p:cNvGrpSpPr/>
          <p:nvPr/>
        </p:nvGrpSpPr>
        <p:grpSpPr>
          <a:xfrm rot="-587313">
            <a:off x="5100600" y="4895329"/>
            <a:ext cx="953079" cy="953024"/>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15" name="Google Shape;215;p20"/>
          <p:cNvSpPr/>
          <p:nvPr/>
        </p:nvSpPr>
        <p:spPr>
          <a:xfrm>
            <a:off x="4715343" y="947405"/>
            <a:ext cx="362323" cy="3459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6" name="Google Shape;216;p20"/>
          <p:cNvSpPr/>
          <p:nvPr/>
        </p:nvSpPr>
        <p:spPr>
          <a:xfrm rot="2697553">
            <a:off x="5676560" y="3850842"/>
            <a:ext cx="550025" cy="52518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 name="Google Shape;217;p20"/>
          <p:cNvSpPr/>
          <p:nvPr/>
        </p:nvSpPr>
        <p:spPr>
          <a:xfrm>
            <a:off x="6111688" y="3551007"/>
            <a:ext cx="220273" cy="21042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 name="Google Shape;218;p20"/>
          <p:cNvSpPr/>
          <p:nvPr/>
        </p:nvSpPr>
        <p:spPr>
          <a:xfrm rot="1280074">
            <a:off x="4464307" y="1990959"/>
            <a:ext cx="220267" cy="2103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75278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092AD22D-E4B2-458F-B75B-E12906A5DDF5}"/>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A4A513F5-9527-4DD2-BFA3-DF6C2575450B}"/>
              </a:ext>
            </a:extLst>
          </p:cNvPr>
          <p:cNvSpPr>
            <a:spLocks noGrp="1"/>
          </p:cNvSpPr>
          <p:nvPr>
            <p:ph type="sldNum" sz="quarter" idx="12"/>
          </p:nvPr>
        </p:nvSpPr>
        <p:spPr/>
        <p:txBody>
          <a:bodyPr/>
          <a:lstStyle/>
          <a:p>
            <a:fld id="{4FAB73BC-B049-4115-A692-8D63A059BFB8}" type="slidenum">
              <a:rPr lang="en-US" smtClean="0"/>
              <a:t>38</a:t>
            </a:fld>
            <a:endParaRPr lang="en-US" dirty="0"/>
          </a:p>
        </p:txBody>
      </p:sp>
      <p:pic>
        <p:nvPicPr>
          <p:cNvPr id="3074" name="Picture 2" descr="Risultati immagini per struttura programma c++">
            <a:extLst>
              <a:ext uri="{FF2B5EF4-FFF2-40B4-BE49-F238E27FC236}">
                <a16:creationId xmlns:a16="http://schemas.microsoft.com/office/drawing/2014/main" id="{D6F89BD4-0ADC-4319-9CB3-D62A2FCBBA1D}"/>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r="8222"/>
          <a:stretch/>
        </p:blipFill>
        <p:spPr bwMode="auto">
          <a:xfrm>
            <a:off x="3063875" y="948531"/>
            <a:ext cx="6064250" cy="49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33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D742F38-3F7A-43CB-B9F5-2C37A1432E4F}"/>
              </a:ext>
            </a:extLst>
          </p:cNvPr>
          <p:cNvSpPr>
            <a:spLocks noGrp="1"/>
          </p:cNvSpPr>
          <p:nvPr>
            <p:ph type="title"/>
          </p:nvPr>
        </p:nvSpPr>
        <p:spPr/>
        <p:txBody>
          <a:bodyPr/>
          <a:lstStyle/>
          <a:p>
            <a:r>
              <a:rPr lang="it-IT" dirty="0"/>
              <a:t>Esercizi</a:t>
            </a:r>
          </a:p>
        </p:txBody>
      </p:sp>
      <p:graphicFrame>
        <p:nvGraphicFramePr>
          <p:cNvPr id="6" name="Segnaposto contenuto 5">
            <a:extLst>
              <a:ext uri="{FF2B5EF4-FFF2-40B4-BE49-F238E27FC236}">
                <a16:creationId xmlns:a16="http://schemas.microsoft.com/office/drawing/2014/main" id="{3B40228A-F2CD-4802-A4AE-F46F917AD2D8}"/>
              </a:ext>
            </a:extLst>
          </p:cNvPr>
          <p:cNvGraphicFramePr>
            <a:graphicFrameLocks noGrp="1"/>
          </p:cNvGraphicFramePr>
          <p:nvPr>
            <p:ph idx="1"/>
            <p:extLst>
              <p:ext uri="{D42A27DB-BD31-4B8C-83A1-F6EECF244321}">
                <p14:modId xmlns:p14="http://schemas.microsoft.com/office/powerpoint/2010/main" val="386908842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egnaposto piè di pagina 1">
            <a:extLst>
              <a:ext uri="{FF2B5EF4-FFF2-40B4-BE49-F238E27FC236}">
                <a16:creationId xmlns:a16="http://schemas.microsoft.com/office/drawing/2014/main" id="{F56B119A-E418-460D-9525-5131E780C1D7}"/>
              </a:ext>
            </a:extLst>
          </p:cNvPr>
          <p:cNvSpPr>
            <a:spLocks noGrp="1"/>
          </p:cNvSpPr>
          <p:nvPr>
            <p:ph type="ftr" sz="quarter" idx="11"/>
          </p:nvPr>
        </p:nvSpPr>
        <p:spPr/>
        <p:txBody>
          <a:bodyPr/>
          <a:lstStyle/>
          <a:p>
            <a:r>
              <a:rPr lang="en-US"/>
              <a:t>Programmazione C++</a:t>
            </a:r>
            <a:endParaRPr lang="en-US" dirty="0"/>
          </a:p>
        </p:txBody>
      </p:sp>
      <p:sp>
        <p:nvSpPr>
          <p:cNvPr id="3" name="Segnaposto numero diapositiva 2">
            <a:extLst>
              <a:ext uri="{FF2B5EF4-FFF2-40B4-BE49-F238E27FC236}">
                <a16:creationId xmlns:a16="http://schemas.microsoft.com/office/drawing/2014/main" id="{1D84359C-512D-49BE-A865-84C34DD15536}"/>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24818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it-IT" sz="3200" dirty="0"/>
              <a:t>Programmare oggi è una gara tra i tecnici del software che lottano per costruire programmi migliori ed a prova di idiota, e l’Universo che cerca di produrre migliori e più grandi idioti. Al momento, l’Universo sta vincendo.</a:t>
            </a:r>
            <a:endParaRPr dirty="0"/>
          </a:p>
        </p:txBody>
      </p:sp>
      <p:sp>
        <p:nvSpPr>
          <p:cNvPr id="2" name="Segnaposto piè di pagina 1">
            <a:extLst>
              <a:ext uri="{FF2B5EF4-FFF2-40B4-BE49-F238E27FC236}">
                <a16:creationId xmlns:a16="http://schemas.microsoft.com/office/drawing/2014/main" id="{295332DA-84CB-4EEC-873D-2DDF6E757C0E}"/>
              </a:ext>
            </a:extLst>
          </p:cNvPr>
          <p:cNvSpPr>
            <a:spLocks noGrp="1"/>
          </p:cNvSpPr>
          <p:nvPr>
            <p:ph type="ftr" sz="quarter" idx="11"/>
          </p:nvPr>
        </p:nvSpPr>
        <p:spPr/>
        <p:txBody>
          <a:bodyPr/>
          <a:lstStyle/>
          <a:p>
            <a:r>
              <a:rPr lang="en-US"/>
              <a:t>Programmazione C++</a:t>
            </a:r>
            <a:endParaRPr lang="en-US" dirty="0"/>
          </a:p>
        </p:txBody>
      </p:sp>
      <p:sp>
        <p:nvSpPr>
          <p:cNvPr id="183" name="Google Shape;183;p18"/>
          <p:cNvSpPr txBox="1">
            <a:spLocks noGrp="1"/>
          </p:cNvSpPr>
          <p:nvPr>
            <p:ph type="sldNum" sz="quarter" idx="12"/>
          </p:nvPr>
        </p:nvSpPr>
        <p:spPr>
          <a:xfrm>
            <a:off x="11407833" y="6101933"/>
            <a:ext cx="580800" cy="58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1603582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736506-8F32-4463-8DE6-2ACA9D441ABF}"/>
              </a:ext>
            </a:extLst>
          </p:cNvPr>
          <p:cNvSpPr>
            <a:spLocks noGrp="1"/>
          </p:cNvSpPr>
          <p:nvPr>
            <p:ph type="title"/>
          </p:nvPr>
        </p:nvSpPr>
        <p:spPr/>
        <p:txBody>
          <a:bodyPr/>
          <a:lstStyle/>
          <a:p>
            <a:r>
              <a:rPr lang="it-IT" dirty="0"/>
              <a:t>Esercizio – trova gli errori</a:t>
            </a:r>
          </a:p>
        </p:txBody>
      </p:sp>
      <p:pic>
        <p:nvPicPr>
          <p:cNvPr id="6" name="Segnaposto contenuto 5">
            <a:extLst>
              <a:ext uri="{FF2B5EF4-FFF2-40B4-BE49-F238E27FC236}">
                <a16:creationId xmlns:a16="http://schemas.microsoft.com/office/drawing/2014/main" id="{6ABD8FD9-1044-4F85-B170-9194B4AEB7B8}"/>
              </a:ext>
            </a:extLst>
          </p:cNvPr>
          <p:cNvPicPr>
            <a:picLocks noGrp="1" noChangeAspect="1"/>
          </p:cNvPicPr>
          <p:nvPr>
            <p:ph idx="1"/>
          </p:nvPr>
        </p:nvPicPr>
        <p:blipFill>
          <a:blip r:embed="rId2"/>
          <a:stretch>
            <a:fillRect/>
          </a:stretch>
        </p:blipFill>
        <p:spPr>
          <a:xfrm>
            <a:off x="1087515" y="2093976"/>
            <a:ext cx="10016970" cy="3454775"/>
          </a:xfrm>
          <a:prstGeom prst="rect">
            <a:avLst/>
          </a:prstGeom>
        </p:spPr>
      </p:pic>
      <p:sp>
        <p:nvSpPr>
          <p:cNvPr id="4" name="Segnaposto piè di pagina 3">
            <a:extLst>
              <a:ext uri="{FF2B5EF4-FFF2-40B4-BE49-F238E27FC236}">
                <a16:creationId xmlns:a16="http://schemas.microsoft.com/office/drawing/2014/main" id="{4D34E9BC-46CF-4D75-9C37-595FF5271B82}"/>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83FAC462-B371-4094-84F4-D6DC87532513}"/>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746123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348D0F-50CB-4B96-B941-42202255DEBE}"/>
              </a:ext>
            </a:extLst>
          </p:cNvPr>
          <p:cNvSpPr>
            <a:spLocks noGrp="1"/>
          </p:cNvSpPr>
          <p:nvPr>
            <p:ph type="title"/>
          </p:nvPr>
        </p:nvSpPr>
        <p:spPr/>
        <p:txBody>
          <a:bodyPr/>
          <a:lstStyle/>
          <a:p>
            <a:r>
              <a:rPr lang="it-IT" dirty="0"/>
              <a:t>cin</a:t>
            </a:r>
          </a:p>
        </p:txBody>
      </p:sp>
      <p:graphicFrame>
        <p:nvGraphicFramePr>
          <p:cNvPr id="6" name="Segnaposto contenuto 5">
            <a:extLst>
              <a:ext uri="{FF2B5EF4-FFF2-40B4-BE49-F238E27FC236}">
                <a16:creationId xmlns:a16="http://schemas.microsoft.com/office/drawing/2014/main" id="{878EAFE2-091D-44C7-80B1-8DA065406A56}"/>
              </a:ext>
            </a:extLst>
          </p:cNvPr>
          <p:cNvGraphicFramePr>
            <a:graphicFrameLocks noGrp="1"/>
          </p:cNvGraphicFramePr>
          <p:nvPr>
            <p:ph idx="1"/>
            <p:extLst>
              <p:ext uri="{D42A27DB-BD31-4B8C-83A1-F6EECF244321}">
                <p14:modId xmlns:p14="http://schemas.microsoft.com/office/powerpoint/2010/main" val="118501493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2E0FBE62-4A0C-4FEA-B9C1-94E46056D881}"/>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B3B2F310-86F1-4CC3-8630-10A97AF07533}"/>
              </a:ext>
            </a:extLst>
          </p:cNvPr>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1904401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141CF2-13AA-4DA8-B79B-F8E314B9F691}"/>
              </a:ext>
            </a:extLst>
          </p:cNvPr>
          <p:cNvSpPr>
            <a:spLocks noGrp="1"/>
          </p:cNvSpPr>
          <p:nvPr>
            <p:ph type="title"/>
          </p:nvPr>
        </p:nvSpPr>
        <p:spPr/>
        <p:txBody>
          <a:bodyPr/>
          <a:lstStyle/>
          <a:p>
            <a:r>
              <a:rPr lang="it-IT" dirty="0"/>
              <a:t>cin</a:t>
            </a:r>
          </a:p>
        </p:txBody>
      </p:sp>
      <p:graphicFrame>
        <p:nvGraphicFramePr>
          <p:cNvPr id="6" name="Segnaposto contenuto 5">
            <a:extLst>
              <a:ext uri="{FF2B5EF4-FFF2-40B4-BE49-F238E27FC236}">
                <a16:creationId xmlns:a16="http://schemas.microsoft.com/office/drawing/2014/main" id="{01713AD0-FB18-49C7-9947-B2D135F0ECE9}"/>
              </a:ext>
            </a:extLst>
          </p:cNvPr>
          <p:cNvGraphicFramePr>
            <a:graphicFrameLocks noGrp="1"/>
          </p:cNvGraphicFramePr>
          <p:nvPr>
            <p:ph idx="1"/>
            <p:extLst>
              <p:ext uri="{D42A27DB-BD31-4B8C-83A1-F6EECF244321}">
                <p14:modId xmlns:p14="http://schemas.microsoft.com/office/powerpoint/2010/main" val="129820846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8B65B621-A7CF-40DD-8375-DD4152A618F3}"/>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B00EA299-0C2C-4EA5-BA7C-6C76A5661E0C}"/>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3138856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CDD62-EBFC-472B-AE8A-EDB6AE8068B5}"/>
              </a:ext>
            </a:extLst>
          </p:cNvPr>
          <p:cNvSpPr>
            <a:spLocks noGrp="1"/>
          </p:cNvSpPr>
          <p:nvPr>
            <p:ph type="title"/>
          </p:nvPr>
        </p:nvSpPr>
        <p:spPr/>
        <p:txBody>
          <a:bodyPr/>
          <a:lstStyle/>
          <a:p>
            <a:r>
              <a:rPr lang="it-IT" dirty="0"/>
              <a:t>Regola di buon uso</a:t>
            </a:r>
          </a:p>
        </p:txBody>
      </p:sp>
      <p:graphicFrame>
        <p:nvGraphicFramePr>
          <p:cNvPr id="6" name="Segnaposto contenuto 5">
            <a:extLst>
              <a:ext uri="{FF2B5EF4-FFF2-40B4-BE49-F238E27FC236}">
                <a16:creationId xmlns:a16="http://schemas.microsoft.com/office/drawing/2014/main" id="{9CFC05C1-0C90-4783-892C-326B00DDF9C9}"/>
              </a:ext>
            </a:extLst>
          </p:cNvPr>
          <p:cNvGraphicFramePr>
            <a:graphicFrameLocks noGrp="1"/>
          </p:cNvGraphicFramePr>
          <p:nvPr>
            <p:ph idx="1"/>
            <p:extLst>
              <p:ext uri="{D42A27DB-BD31-4B8C-83A1-F6EECF244321}">
                <p14:modId xmlns:p14="http://schemas.microsoft.com/office/powerpoint/2010/main" val="271167667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1E9D571A-A2CA-4EB2-BACF-BA1BF1F22121}"/>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00B3ED7A-71DD-400C-B95C-844F4555157D}"/>
              </a:ext>
            </a:extLst>
          </p:cNvPr>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334736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6CBB53-C6BB-459D-A755-4724C914F13C}"/>
              </a:ext>
            </a:extLst>
          </p:cNvPr>
          <p:cNvSpPr>
            <a:spLocks noGrp="1"/>
          </p:cNvSpPr>
          <p:nvPr>
            <p:ph type="title"/>
          </p:nvPr>
        </p:nvSpPr>
        <p:spPr/>
        <p:txBody>
          <a:bodyPr/>
          <a:lstStyle/>
          <a:p>
            <a:r>
              <a:rPr lang="it-IT" dirty="0"/>
              <a:t>Esempio</a:t>
            </a:r>
          </a:p>
        </p:txBody>
      </p:sp>
      <p:graphicFrame>
        <p:nvGraphicFramePr>
          <p:cNvPr id="6" name="Segnaposto contenuto 5">
            <a:extLst>
              <a:ext uri="{FF2B5EF4-FFF2-40B4-BE49-F238E27FC236}">
                <a16:creationId xmlns:a16="http://schemas.microsoft.com/office/drawing/2014/main" id="{4CCE2907-D31C-4647-8774-58EFB3239FFD}"/>
              </a:ext>
            </a:extLst>
          </p:cNvPr>
          <p:cNvGraphicFramePr>
            <a:graphicFrameLocks noGrp="1"/>
          </p:cNvGraphicFramePr>
          <p:nvPr>
            <p:ph idx="1"/>
            <p:extLst>
              <p:ext uri="{D42A27DB-BD31-4B8C-83A1-F6EECF244321}">
                <p14:modId xmlns:p14="http://schemas.microsoft.com/office/powerpoint/2010/main" val="249146635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F7D96C24-2AEA-4131-9F30-F685359A24BF}"/>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1BBC7C15-E074-461A-B318-C845784DCD9A}"/>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691605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7A082E-C704-46AA-956F-B6EB362C794A}"/>
              </a:ext>
            </a:extLst>
          </p:cNvPr>
          <p:cNvSpPr>
            <a:spLocks noGrp="1"/>
          </p:cNvSpPr>
          <p:nvPr>
            <p:ph type="title"/>
          </p:nvPr>
        </p:nvSpPr>
        <p:spPr/>
        <p:txBody>
          <a:bodyPr/>
          <a:lstStyle/>
          <a:p>
            <a:r>
              <a:rPr lang="it-IT" dirty="0"/>
              <a:t>Esercizio</a:t>
            </a:r>
          </a:p>
        </p:txBody>
      </p:sp>
      <p:graphicFrame>
        <p:nvGraphicFramePr>
          <p:cNvPr id="6" name="Segnaposto contenuto 5">
            <a:extLst>
              <a:ext uri="{FF2B5EF4-FFF2-40B4-BE49-F238E27FC236}">
                <a16:creationId xmlns:a16="http://schemas.microsoft.com/office/drawing/2014/main" id="{4149F7CD-EB7D-4F42-BFEA-2B3F43E3802C}"/>
              </a:ext>
            </a:extLst>
          </p:cNvPr>
          <p:cNvGraphicFramePr>
            <a:graphicFrameLocks noGrp="1"/>
          </p:cNvGraphicFramePr>
          <p:nvPr>
            <p:ph idx="1"/>
            <p:extLst>
              <p:ext uri="{D42A27DB-BD31-4B8C-83A1-F6EECF244321}">
                <p14:modId xmlns:p14="http://schemas.microsoft.com/office/powerpoint/2010/main" val="59708616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1B97A5C2-6DE8-4749-BDBE-3026B5535CAA}"/>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3AB22341-8D8B-449C-9A72-30DCF4974B13}"/>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33615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9260C40F-FF32-460F-87E8-34E22A50D653}"/>
              </a:ext>
            </a:extLst>
          </p:cNvPr>
          <p:cNvSpPr>
            <a:spLocks noGrp="1"/>
          </p:cNvSpPr>
          <p:nvPr>
            <p:ph type="body" idx="1"/>
          </p:nvPr>
        </p:nvSpPr>
        <p:spPr/>
        <p:txBody>
          <a:bodyPr>
            <a:normAutofit lnSpcReduction="10000"/>
          </a:bodyPr>
          <a:lstStyle/>
          <a:p>
            <a:pPr marL="84665" indent="0">
              <a:buNone/>
            </a:pPr>
            <a:r>
              <a:rPr lang="it-IT" dirty="0"/>
              <a:t>La parte più difficile nella vita di un programmatore è quando si da la caccia ad un bug per una settimana, si trova il codice che genera il bug, si offende l'autore del codice ed infine ci si accorge di essere l'autore del codice maledetto</a:t>
            </a:r>
          </a:p>
        </p:txBody>
      </p:sp>
      <p:sp>
        <p:nvSpPr>
          <p:cNvPr id="4" name="Segnaposto piè di pagina 3">
            <a:extLst>
              <a:ext uri="{FF2B5EF4-FFF2-40B4-BE49-F238E27FC236}">
                <a16:creationId xmlns:a16="http://schemas.microsoft.com/office/drawing/2014/main" id="{C05114D1-D88B-4589-9DD4-002BD102E1F4}"/>
              </a:ext>
            </a:extLst>
          </p:cNvPr>
          <p:cNvSpPr>
            <a:spLocks noGrp="1"/>
          </p:cNvSpPr>
          <p:nvPr>
            <p:ph type="ftr" sz="quarter" idx="11"/>
          </p:nvPr>
        </p:nvSpPr>
        <p:spPr/>
        <p:txBody>
          <a:bodyPr/>
          <a:lstStyle/>
          <a:p>
            <a:r>
              <a:rPr lang="en-US"/>
              <a:t>Programmazione C++</a:t>
            </a:r>
            <a:endParaRPr lang="en-US" dirty="0"/>
          </a:p>
        </p:txBody>
      </p:sp>
      <p:sp>
        <p:nvSpPr>
          <p:cNvPr id="3" name="Segnaposto numero diapositiva 2">
            <a:extLst>
              <a:ext uri="{FF2B5EF4-FFF2-40B4-BE49-F238E27FC236}">
                <a16:creationId xmlns:a16="http://schemas.microsoft.com/office/drawing/2014/main" id="{7A0A0846-C653-4A8A-AAC5-F8FF78577C2A}"/>
              </a:ext>
            </a:extLst>
          </p:cNvPr>
          <p:cNvSpPr>
            <a:spLocks noGrp="1"/>
          </p:cNvSpPr>
          <p:nvPr>
            <p:ph type="sldNum" sz="quarter" idx="12"/>
          </p:nvPr>
        </p:nvSpPr>
        <p:spPr>
          <a:xfrm>
            <a:off x="11407833" y="6101933"/>
            <a:ext cx="580800" cy="580800"/>
          </a:xfrm>
        </p:spPr>
        <p:txBody>
          <a:bodyPr/>
          <a:lstStyle/>
          <a:p>
            <a:fld id="{00000000-1234-1234-1234-123412341234}" type="slidenum">
              <a:rPr lang="it-IT" smtClean="0"/>
              <a:pPr/>
              <a:t>5</a:t>
            </a:fld>
            <a:endParaRPr lang="it-IT"/>
          </a:p>
        </p:txBody>
      </p:sp>
    </p:spTree>
    <p:extLst>
      <p:ext uri="{BB962C8B-B14F-4D97-AF65-F5344CB8AC3E}">
        <p14:creationId xmlns:p14="http://schemas.microsoft.com/office/powerpoint/2010/main" val="145617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D6C7F826-551F-49E4-9C93-6638048DF3D5}"/>
              </a:ext>
            </a:extLst>
          </p:cNvPr>
          <p:cNvSpPr>
            <a:spLocks noGrp="1"/>
          </p:cNvSpPr>
          <p:nvPr>
            <p:ph type="body" idx="1"/>
          </p:nvPr>
        </p:nvSpPr>
        <p:spPr/>
        <p:txBody>
          <a:bodyPr/>
          <a:lstStyle/>
          <a:p>
            <a:pPr marL="84665" indent="0">
              <a:buNone/>
            </a:pPr>
            <a:r>
              <a:rPr lang="it-IT" dirty="0"/>
              <a:t>Se i costruttori costruissero come i programmatori programmano, il primo picchio che passa potrebbe distruggere la civiltà</a:t>
            </a:r>
          </a:p>
        </p:txBody>
      </p:sp>
      <p:sp>
        <p:nvSpPr>
          <p:cNvPr id="4" name="Segnaposto piè di pagina 3">
            <a:extLst>
              <a:ext uri="{FF2B5EF4-FFF2-40B4-BE49-F238E27FC236}">
                <a16:creationId xmlns:a16="http://schemas.microsoft.com/office/drawing/2014/main" id="{E9F771A7-C39F-49E0-95D8-47D33EB306EF}"/>
              </a:ext>
            </a:extLst>
          </p:cNvPr>
          <p:cNvSpPr>
            <a:spLocks noGrp="1"/>
          </p:cNvSpPr>
          <p:nvPr>
            <p:ph type="ftr" sz="quarter" idx="11"/>
          </p:nvPr>
        </p:nvSpPr>
        <p:spPr/>
        <p:txBody>
          <a:bodyPr/>
          <a:lstStyle/>
          <a:p>
            <a:r>
              <a:rPr lang="en-US"/>
              <a:t>Programmazione C++</a:t>
            </a:r>
            <a:endParaRPr lang="en-US" dirty="0"/>
          </a:p>
        </p:txBody>
      </p:sp>
      <p:sp>
        <p:nvSpPr>
          <p:cNvPr id="3" name="Segnaposto numero diapositiva 2">
            <a:extLst>
              <a:ext uri="{FF2B5EF4-FFF2-40B4-BE49-F238E27FC236}">
                <a16:creationId xmlns:a16="http://schemas.microsoft.com/office/drawing/2014/main" id="{F3F12047-14DE-484D-B585-D01A4034FC46}"/>
              </a:ext>
            </a:extLst>
          </p:cNvPr>
          <p:cNvSpPr>
            <a:spLocks noGrp="1"/>
          </p:cNvSpPr>
          <p:nvPr>
            <p:ph type="sldNum" sz="quarter" idx="12"/>
          </p:nvPr>
        </p:nvSpPr>
        <p:spPr>
          <a:xfrm>
            <a:off x="11407833" y="6101933"/>
            <a:ext cx="580800" cy="580800"/>
          </a:xfrm>
        </p:spPr>
        <p:txBody>
          <a:bodyPr/>
          <a:lstStyle/>
          <a:p>
            <a:fld id="{00000000-1234-1234-1234-123412341234}" type="slidenum">
              <a:rPr lang="it-IT" smtClean="0"/>
              <a:pPr/>
              <a:t>6</a:t>
            </a:fld>
            <a:endParaRPr lang="it-IT"/>
          </a:p>
        </p:txBody>
      </p:sp>
    </p:spTree>
    <p:extLst>
      <p:ext uri="{BB962C8B-B14F-4D97-AF65-F5344CB8AC3E}">
        <p14:creationId xmlns:p14="http://schemas.microsoft.com/office/powerpoint/2010/main" val="27661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isultati immagini per meme programmatori">
            <a:extLst>
              <a:ext uri="{FF2B5EF4-FFF2-40B4-BE49-F238E27FC236}">
                <a16:creationId xmlns:a16="http://schemas.microsoft.com/office/drawing/2014/main" id="{EFEDEEA8-F7AF-49DD-AFCD-E2497DC214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588" y="1282988"/>
            <a:ext cx="10602823" cy="4292023"/>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E2C99EFC-E342-4664-8BBA-C39351CC23AE}"/>
              </a:ext>
            </a:extLst>
          </p:cNvPr>
          <p:cNvSpPr>
            <a:spLocks noGrp="1"/>
          </p:cNvSpPr>
          <p:nvPr>
            <p:ph type="ftr" sz="quarter" idx="11"/>
          </p:nvPr>
        </p:nvSpPr>
        <p:spPr/>
        <p:txBody>
          <a:bodyPr/>
          <a:lstStyle/>
          <a:p>
            <a:r>
              <a:rPr lang="en-US"/>
              <a:t>Programmazione C++</a:t>
            </a:r>
            <a:endParaRPr lang="en-US" dirty="0"/>
          </a:p>
        </p:txBody>
      </p:sp>
      <p:sp>
        <p:nvSpPr>
          <p:cNvPr id="3" name="Segnaposto numero diapositiva 2">
            <a:extLst>
              <a:ext uri="{FF2B5EF4-FFF2-40B4-BE49-F238E27FC236}">
                <a16:creationId xmlns:a16="http://schemas.microsoft.com/office/drawing/2014/main" id="{A6288FE9-DC99-4063-8812-6FFB1EC6F30A}"/>
              </a:ext>
            </a:extLst>
          </p:cNvPr>
          <p:cNvSpPr>
            <a:spLocks noGrp="1"/>
          </p:cNvSpPr>
          <p:nvPr>
            <p:ph type="sldNum" sz="quarter" idx="12"/>
          </p:nvPr>
        </p:nvSpPr>
        <p:spPr/>
        <p:txBody>
          <a:bodyPr/>
          <a:lstStyle/>
          <a:p>
            <a:fld id="{00000000-1234-1234-1234-123412341234}" type="slidenum">
              <a:rPr lang="it-IT" smtClean="0"/>
              <a:pPr/>
              <a:t>7</a:t>
            </a:fld>
            <a:endParaRPr lang="it-IT"/>
          </a:p>
        </p:txBody>
      </p:sp>
    </p:spTree>
    <p:extLst>
      <p:ext uri="{BB962C8B-B14F-4D97-AF65-F5344CB8AC3E}">
        <p14:creationId xmlns:p14="http://schemas.microsoft.com/office/powerpoint/2010/main" val="134332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A7247086-A444-400F-9945-9C4659C572E8}"/>
              </a:ext>
            </a:extLst>
          </p:cNvPr>
          <p:cNvSpPr>
            <a:spLocks noGrp="1"/>
          </p:cNvSpPr>
          <p:nvPr>
            <p:ph type="title"/>
          </p:nvPr>
        </p:nvSpPr>
        <p:spPr/>
        <p:txBody>
          <a:bodyPr/>
          <a:lstStyle/>
          <a:p>
            <a:r>
              <a:rPr lang="it-IT" dirty="0"/>
              <a:t>Perché il c++?</a:t>
            </a:r>
          </a:p>
        </p:txBody>
      </p:sp>
      <p:sp>
        <p:nvSpPr>
          <p:cNvPr id="7" name="Segnaposto testo 6">
            <a:extLst>
              <a:ext uri="{FF2B5EF4-FFF2-40B4-BE49-F238E27FC236}">
                <a16:creationId xmlns:a16="http://schemas.microsoft.com/office/drawing/2014/main" id="{508F89D0-5ADD-4A66-88A9-C9DB8DD67D20}"/>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BD1C5F80-A62A-4E75-949B-E1614EBFA2C8}"/>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DEFE841D-D5B7-40C1-AB22-2661B09D9BC3}"/>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50566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DD941-08AE-467D-9DBB-4213DA2CB304}"/>
              </a:ext>
            </a:extLst>
          </p:cNvPr>
          <p:cNvSpPr>
            <a:spLocks noGrp="1"/>
          </p:cNvSpPr>
          <p:nvPr>
            <p:ph type="title"/>
          </p:nvPr>
        </p:nvSpPr>
        <p:spPr/>
        <p:txBody>
          <a:bodyPr/>
          <a:lstStyle/>
          <a:p>
            <a:r>
              <a:rPr lang="it-IT" dirty="0"/>
              <a:t>Perché c++?</a:t>
            </a:r>
          </a:p>
        </p:txBody>
      </p:sp>
      <p:sp>
        <p:nvSpPr>
          <p:cNvPr id="3" name="Segnaposto contenuto 2">
            <a:extLst>
              <a:ext uri="{FF2B5EF4-FFF2-40B4-BE49-F238E27FC236}">
                <a16:creationId xmlns:a16="http://schemas.microsoft.com/office/drawing/2014/main" id="{B5AB6B04-8C44-42B2-9CF4-DD85A15E3E29}"/>
              </a:ext>
            </a:extLst>
          </p:cNvPr>
          <p:cNvSpPr>
            <a:spLocks noGrp="1"/>
          </p:cNvSpPr>
          <p:nvPr>
            <p:ph idx="1"/>
          </p:nvPr>
        </p:nvSpPr>
        <p:spPr/>
        <p:txBody>
          <a:bodyPr/>
          <a:lstStyle/>
          <a:p>
            <a:pPr>
              <a:buSzPct val="100000"/>
              <a:buFont typeface="Courier New" panose="02070309020205020404" pitchFamily="49" charset="0"/>
              <a:buChar char="o"/>
            </a:pPr>
            <a:r>
              <a:rPr lang="it-IT" dirty="0"/>
              <a:t>Evoluzione naturale del C, da cui eredita tutta la sintassi</a:t>
            </a:r>
          </a:p>
          <a:p>
            <a:pPr>
              <a:buSzPct val="100000"/>
              <a:buFont typeface="Courier New" panose="02070309020205020404" pitchFamily="49" charset="0"/>
              <a:buChar char="o"/>
            </a:pPr>
            <a:r>
              <a:rPr lang="it-IT" dirty="0"/>
              <a:t>Aggiunge il concetto di programmazione orientata agli oggetti</a:t>
            </a:r>
          </a:p>
          <a:p>
            <a:pPr>
              <a:buSzPct val="100000"/>
              <a:buFont typeface="Courier New" panose="02070309020205020404" pitchFamily="49" charset="0"/>
              <a:buChar char="o"/>
            </a:pPr>
            <a:r>
              <a:rPr lang="it-IT" dirty="0"/>
              <a:t>E’ uno dei linguaggi più diffusi nel mondo</a:t>
            </a:r>
          </a:p>
          <a:p>
            <a:pPr>
              <a:buSzPct val="100000"/>
              <a:buFont typeface="Courier New" panose="02070309020205020404" pitchFamily="49" charset="0"/>
              <a:buChar char="o"/>
            </a:pPr>
            <a:r>
              <a:rPr lang="it-IT" dirty="0"/>
              <a:t>Essendo un linguaggio di «basso» livello, può essere utilizzato ovunque</a:t>
            </a:r>
          </a:p>
          <a:p>
            <a:pPr>
              <a:buSzPct val="100000"/>
              <a:buFont typeface="Courier New" panose="02070309020205020404" pitchFamily="49" charset="0"/>
              <a:buChar char="o"/>
            </a:pPr>
            <a:r>
              <a:rPr lang="it-IT" dirty="0"/>
              <a:t>E’ il più veloce per tempi di esecuzione</a:t>
            </a:r>
          </a:p>
        </p:txBody>
      </p:sp>
      <p:sp>
        <p:nvSpPr>
          <p:cNvPr id="4" name="Segnaposto piè di pagina 3">
            <a:extLst>
              <a:ext uri="{FF2B5EF4-FFF2-40B4-BE49-F238E27FC236}">
                <a16:creationId xmlns:a16="http://schemas.microsoft.com/office/drawing/2014/main" id="{5D6F803B-5086-4322-BBE0-4EE9F44E443D}"/>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98D14D8F-2234-45E5-BCBE-69E1B931A5B4}"/>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712010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396</TotalTime>
  <Words>1366</Words>
  <Application>Microsoft Office PowerPoint</Application>
  <PresentationFormat>Widescreen</PresentationFormat>
  <Paragraphs>246</Paragraphs>
  <Slides>45</Slides>
  <Notes>2</Notes>
  <HiddenSlides>0</HiddenSlides>
  <MMClips>1</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Courier New</vt:lpstr>
      <vt:lpstr>Garamond</vt:lpstr>
      <vt:lpstr>Poppins</vt:lpstr>
      <vt:lpstr>Wingdings</vt:lpstr>
      <vt:lpstr>Organico</vt:lpstr>
      <vt:lpstr>Programmazione c++</vt:lpstr>
      <vt:lpstr>Obiettivi</vt:lpstr>
      <vt:lpstr>La programmazione</vt:lpstr>
      <vt:lpstr>Presentazione standard di PowerPoint</vt:lpstr>
      <vt:lpstr>Presentazione standard di PowerPoint</vt:lpstr>
      <vt:lpstr>Presentazione standard di PowerPoint</vt:lpstr>
      <vt:lpstr>Presentazione standard di PowerPoint</vt:lpstr>
      <vt:lpstr>Perché il c++?</vt:lpstr>
      <vt:lpstr>Perché c++?</vt:lpstr>
      <vt:lpstr>Usi del c++</vt:lpstr>
      <vt:lpstr>Programmazione ad oggetti</vt:lpstr>
      <vt:lpstr>Programmazione ad oggetti</vt:lpstr>
      <vt:lpstr>Presentazione standard di PowerPoint</vt:lpstr>
      <vt:lpstr>Miglioramenti principali rispetto al c</vt:lpstr>
      <vt:lpstr>Riferimenti per il c++</vt:lpstr>
      <vt:lpstr>Ambiente di programmazione</vt:lpstr>
      <vt:lpstr>Dev-c++</vt:lpstr>
      <vt:lpstr>Dev-c++</vt:lpstr>
      <vt:lpstr>Dev-c++ contiene..</vt:lpstr>
      <vt:lpstr>Presentazione standard di PowerPoint</vt:lpstr>
      <vt:lpstr>Primo programma</vt:lpstr>
      <vt:lpstr>Presentazione standard di PowerPoint</vt:lpstr>
      <vt:lpstr>Ma che è tutta sta roba?</vt:lpstr>
      <vt:lpstr>Analizziamo il codice assieme</vt:lpstr>
      <vt:lpstr>Commenti</vt:lpstr>
      <vt:lpstr>Commenti</vt:lpstr>
      <vt:lpstr>Commenti</vt:lpstr>
      <vt:lpstr>#include</vt:lpstr>
      <vt:lpstr>#include</vt:lpstr>
      <vt:lpstr>Funzione</vt:lpstr>
      <vt:lpstr>Funzione</vt:lpstr>
      <vt:lpstr>Funzione</vt:lpstr>
      <vt:lpstr>cout</vt:lpstr>
      <vt:lpstr>cout</vt:lpstr>
      <vt:lpstr>Formattazione testo con cout</vt:lpstr>
      <vt:lpstr>Carattere @</vt:lpstr>
      <vt:lpstr>Attenzione</vt:lpstr>
      <vt:lpstr>Presentazione standard di PowerPoint</vt:lpstr>
      <vt:lpstr>Esercizi</vt:lpstr>
      <vt:lpstr>Esercizio – trova gli errori</vt:lpstr>
      <vt:lpstr>cin</vt:lpstr>
      <vt:lpstr>cin</vt:lpstr>
      <vt:lpstr>Regola di buon uso</vt:lpstr>
      <vt:lpstr>Esempio</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c++</dc:title>
  <dc:creator>Alessandro Fuser</dc:creator>
  <cp:lastModifiedBy>Alessandro Fuser</cp:lastModifiedBy>
  <cp:revision>54</cp:revision>
  <dcterms:created xsi:type="dcterms:W3CDTF">2018-10-17T13:13:07Z</dcterms:created>
  <dcterms:modified xsi:type="dcterms:W3CDTF">2018-12-27T19:25:37Z</dcterms:modified>
</cp:coreProperties>
</file>