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345" r:id="rId6"/>
    <p:sldId id="298" r:id="rId7"/>
    <p:sldId id="299" r:id="rId8"/>
    <p:sldId id="300" r:id="rId9"/>
    <p:sldId id="301" r:id="rId10"/>
    <p:sldId id="302" r:id="rId11"/>
    <p:sldId id="318" r:id="rId12"/>
    <p:sldId id="30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306FB-A40F-4FA0-9B1B-32F010B9284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7138DCCB-55C9-4D3B-AFA8-5F71EC6E05B2}">
      <dgm:prSet/>
      <dgm:spPr/>
      <dgm:t>
        <a:bodyPr/>
        <a:lstStyle/>
        <a:p>
          <a:r>
            <a:rPr lang="it-IT"/>
            <a:t>Durante la programmazione, è sempre necessario memorizzare dati e valori</a:t>
          </a:r>
        </a:p>
      </dgm:t>
    </dgm:pt>
    <dgm:pt modelId="{BB58C5E7-F0BD-4657-B2E8-DFC38047EDB8}" type="parTrans" cxnId="{D5F1DBFD-F9E0-4C04-BD3C-1BD420826EED}">
      <dgm:prSet/>
      <dgm:spPr/>
      <dgm:t>
        <a:bodyPr/>
        <a:lstStyle/>
        <a:p>
          <a:endParaRPr lang="it-IT"/>
        </a:p>
      </dgm:t>
    </dgm:pt>
    <dgm:pt modelId="{E2CF4534-45E2-4B72-AFD7-74D3D2AD5ACB}" type="sibTrans" cxnId="{D5F1DBFD-F9E0-4C04-BD3C-1BD420826EED}">
      <dgm:prSet/>
      <dgm:spPr/>
      <dgm:t>
        <a:bodyPr/>
        <a:lstStyle/>
        <a:p>
          <a:endParaRPr lang="it-IT"/>
        </a:p>
      </dgm:t>
    </dgm:pt>
    <dgm:pt modelId="{0491CAD2-91F1-496C-A1DF-4ACA3E963CBD}">
      <dgm:prSet/>
      <dgm:spPr/>
      <dgm:t>
        <a:bodyPr/>
        <a:lstStyle/>
        <a:p>
          <a:r>
            <a:rPr lang="it-IT"/>
            <a:t>Una </a:t>
          </a:r>
          <a:r>
            <a:rPr lang="it-IT" b="1"/>
            <a:t>variabile</a:t>
          </a:r>
          <a:r>
            <a:rPr lang="it-IT"/>
            <a:t> è una zona di memoria che memorizza un determinato tipo di dato, identificato e accessibile tramite un nome mnemonico (ossia definito)</a:t>
          </a:r>
        </a:p>
      </dgm:t>
    </dgm:pt>
    <dgm:pt modelId="{57247BF5-EC61-47F6-8153-114CB8CCB8F4}" type="parTrans" cxnId="{6F3057B2-C9B6-46C2-9184-D06FFEAC3524}">
      <dgm:prSet/>
      <dgm:spPr/>
      <dgm:t>
        <a:bodyPr/>
        <a:lstStyle/>
        <a:p>
          <a:endParaRPr lang="it-IT"/>
        </a:p>
      </dgm:t>
    </dgm:pt>
    <dgm:pt modelId="{43C7D5DB-2BDE-42CD-84C3-93BE1BF23262}" type="sibTrans" cxnId="{6F3057B2-C9B6-46C2-9184-D06FFEAC3524}">
      <dgm:prSet/>
      <dgm:spPr/>
      <dgm:t>
        <a:bodyPr/>
        <a:lstStyle/>
        <a:p>
          <a:endParaRPr lang="it-IT"/>
        </a:p>
      </dgm:t>
    </dgm:pt>
    <dgm:pt modelId="{B5560333-3860-40D2-B8B5-F2194BD017E0}" type="pres">
      <dgm:prSet presAssocID="{BEC306FB-A40F-4FA0-9B1B-32F010B9284C}" presName="Name0" presStyleCnt="0">
        <dgm:presLayoutVars>
          <dgm:dir/>
          <dgm:animLvl val="lvl"/>
          <dgm:resizeHandles val="exact"/>
        </dgm:presLayoutVars>
      </dgm:prSet>
      <dgm:spPr/>
    </dgm:pt>
    <dgm:pt modelId="{07A6018D-403D-4D1C-8F42-98F83FAFB4E7}" type="pres">
      <dgm:prSet presAssocID="{0491CAD2-91F1-496C-A1DF-4ACA3E963CBD}" presName="boxAndChildren" presStyleCnt="0"/>
      <dgm:spPr/>
    </dgm:pt>
    <dgm:pt modelId="{29025595-9AE6-4C32-B8CC-A0B5291AD977}" type="pres">
      <dgm:prSet presAssocID="{0491CAD2-91F1-496C-A1DF-4ACA3E963CBD}" presName="parentTextBox" presStyleLbl="node1" presStyleIdx="0" presStyleCnt="2"/>
      <dgm:spPr/>
    </dgm:pt>
    <dgm:pt modelId="{5AA7D327-6C5F-4933-9BA9-BABA4752729B}" type="pres">
      <dgm:prSet presAssocID="{E2CF4534-45E2-4B72-AFD7-74D3D2AD5ACB}" presName="sp" presStyleCnt="0"/>
      <dgm:spPr/>
    </dgm:pt>
    <dgm:pt modelId="{12D364F2-E7EC-471A-8EDB-469E91BE622C}" type="pres">
      <dgm:prSet presAssocID="{7138DCCB-55C9-4D3B-AFA8-5F71EC6E05B2}" presName="arrowAndChildren" presStyleCnt="0"/>
      <dgm:spPr/>
    </dgm:pt>
    <dgm:pt modelId="{F72309E5-2F58-4A67-80D9-D10262C05641}" type="pres">
      <dgm:prSet presAssocID="{7138DCCB-55C9-4D3B-AFA8-5F71EC6E05B2}" presName="parentTextArrow" presStyleLbl="node1" presStyleIdx="1" presStyleCnt="2"/>
      <dgm:spPr/>
    </dgm:pt>
  </dgm:ptLst>
  <dgm:cxnLst>
    <dgm:cxn modelId="{6C150556-E797-40F4-8A65-54B9CDC80850}" type="presOf" srcId="{0491CAD2-91F1-496C-A1DF-4ACA3E963CBD}" destId="{29025595-9AE6-4C32-B8CC-A0B5291AD977}" srcOrd="0" destOrd="0" presId="urn:microsoft.com/office/officeart/2005/8/layout/process4"/>
    <dgm:cxn modelId="{6F3057B2-C9B6-46C2-9184-D06FFEAC3524}" srcId="{BEC306FB-A40F-4FA0-9B1B-32F010B9284C}" destId="{0491CAD2-91F1-496C-A1DF-4ACA3E963CBD}" srcOrd="1" destOrd="0" parTransId="{57247BF5-EC61-47F6-8153-114CB8CCB8F4}" sibTransId="{43C7D5DB-2BDE-42CD-84C3-93BE1BF23262}"/>
    <dgm:cxn modelId="{E066A3CD-2FD6-42D8-8AD9-E40DFBC2263B}" type="presOf" srcId="{7138DCCB-55C9-4D3B-AFA8-5F71EC6E05B2}" destId="{F72309E5-2F58-4A67-80D9-D10262C05641}" srcOrd="0" destOrd="0" presId="urn:microsoft.com/office/officeart/2005/8/layout/process4"/>
    <dgm:cxn modelId="{C9780EF4-E19B-4998-A3E3-608370B1F4E0}" type="presOf" srcId="{BEC306FB-A40F-4FA0-9B1B-32F010B9284C}" destId="{B5560333-3860-40D2-B8B5-F2194BD017E0}" srcOrd="0" destOrd="0" presId="urn:microsoft.com/office/officeart/2005/8/layout/process4"/>
    <dgm:cxn modelId="{D5F1DBFD-F9E0-4C04-BD3C-1BD420826EED}" srcId="{BEC306FB-A40F-4FA0-9B1B-32F010B9284C}" destId="{7138DCCB-55C9-4D3B-AFA8-5F71EC6E05B2}" srcOrd="0" destOrd="0" parTransId="{BB58C5E7-F0BD-4657-B2E8-DFC38047EDB8}" sibTransId="{E2CF4534-45E2-4B72-AFD7-74D3D2AD5ACB}"/>
    <dgm:cxn modelId="{30142DC7-3732-4865-884F-91A47E897BC4}" type="presParOf" srcId="{B5560333-3860-40D2-B8B5-F2194BD017E0}" destId="{07A6018D-403D-4D1C-8F42-98F83FAFB4E7}" srcOrd="0" destOrd="0" presId="urn:microsoft.com/office/officeart/2005/8/layout/process4"/>
    <dgm:cxn modelId="{C167AEED-4793-4686-AD34-FC72C3DAACAA}" type="presParOf" srcId="{07A6018D-403D-4D1C-8F42-98F83FAFB4E7}" destId="{29025595-9AE6-4C32-B8CC-A0B5291AD977}" srcOrd="0" destOrd="0" presId="urn:microsoft.com/office/officeart/2005/8/layout/process4"/>
    <dgm:cxn modelId="{BFB1691A-DE30-4231-ACAF-EF67CDD30294}" type="presParOf" srcId="{B5560333-3860-40D2-B8B5-F2194BD017E0}" destId="{5AA7D327-6C5F-4933-9BA9-BABA4752729B}" srcOrd="1" destOrd="0" presId="urn:microsoft.com/office/officeart/2005/8/layout/process4"/>
    <dgm:cxn modelId="{8610F992-6AB1-4E07-AADE-4E2A67D7F8F8}" type="presParOf" srcId="{B5560333-3860-40D2-B8B5-F2194BD017E0}" destId="{12D364F2-E7EC-471A-8EDB-469E91BE622C}" srcOrd="2" destOrd="0" presId="urn:microsoft.com/office/officeart/2005/8/layout/process4"/>
    <dgm:cxn modelId="{89DECED6-4B63-46B2-8F39-2D4F5C2FA55B}" type="presParOf" srcId="{12D364F2-E7EC-471A-8EDB-469E91BE622C}" destId="{F72309E5-2F58-4A67-80D9-D10262C056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EEEDBE-F91F-4B08-AA74-22B9585F2113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C645A1DF-3382-4D42-9CBB-1C4AAE66CC4C}">
      <dgm:prSet/>
      <dgm:spPr/>
      <dgm:t>
        <a:bodyPr/>
        <a:lstStyle/>
        <a:p>
          <a:r>
            <a:rPr lang="it-IT" dirty="0"/>
            <a:t>Dichiarazione: </a:t>
          </a:r>
          <a:r>
            <a:rPr lang="it-IT" b="0" i="1" dirty="0" err="1"/>
            <a:t>nometipo</a:t>
          </a:r>
          <a:r>
            <a:rPr lang="it-IT" b="0" i="1" dirty="0"/>
            <a:t> </a:t>
          </a:r>
          <a:r>
            <a:rPr lang="it-IT" b="0" i="1" dirty="0" err="1"/>
            <a:t>nomevariabile</a:t>
          </a:r>
          <a:r>
            <a:rPr lang="it-IT" b="1" i="1" dirty="0"/>
            <a:t>;</a:t>
          </a:r>
          <a:endParaRPr lang="it-IT" dirty="0"/>
        </a:p>
      </dgm:t>
    </dgm:pt>
    <dgm:pt modelId="{AC431765-4063-4318-97A4-BC7B0640591E}" type="parTrans" cxnId="{12D9FBF7-5C96-4E7B-8282-476C9FA14718}">
      <dgm:prSet/>
      <dgm:spPr/>
      <dgm:t>
        <a:bodyPr/>
        <a:lstStyle/>
        <a:p>
          <a:endParaRPr lang="it-IT"/>
        </a:p>
      </dgm:t>
    </dgm:pt>
    <dgm:pt modelId="{A8A6DC2B-B03D-421F-8285-6655DA46240F}" type="sibTrans" cxnId="{12D9FBF7-5C96-4E7B-8282-476C9FA14718}">
      <dgm:prSet/>
      <dgm:spPr/>
      <dgm:t>
        <a:bodyPr/>
        <a:lstStyle/>
        <a:p>
          <a:endParaRPr lang="it-IT"/>
        </a:p>
      </dgm:t>
    </dgm:pt>
    <dgm:pt modelId="{61458927-84BA-4D9F-8F63-0B75B8587DE2}">
      <dgm:prSet/>
      <dgm:spPr/>
      <dgm:t>
        <a:bodyPr/>
        <a:lstStyle/>
        <a:p>
          <a:r>
            <a:rPr lang="it-IT" b="1"/>
            <a:t>nometipo</a:t>
          </a:r>
          <a:r>
            <a:rPr lang="it-IT"/>
            <a:t> specifica il tipo di dato che si intende memorizzare nella variabile</a:t>
          </a:r>
        </a:p>
      </dgm:t>
    </dgm:pt>
    <dgm:pt modelId="{BDB67042-60E4-4EA9-ABE4-D1B2C937C485}" type="parTrans" cxnId="{414210B9-4659-49E0-96DA-79E186E8F7D4}">
      <dgm:prSet/>
      <dgm:spPr/>
      <dgm:t>
        <a:bodyPr/>
        <a:lstStyle/>
        <a:p>
          <a:endParaRPr lang="it-IT"/>
        </a:p>
      </dgm:t>
    </dgm:pt>
    <dgm:pt modelId="{501FA193-B2FB-4D02-82BE-8BB7A50B59D5}" type="sibTrans" cxnId="{414210B9-4659-49E0-96DA-79E186E8F7D4}">
      <dgm:prSet/>
      <dgm:spPr/>
      <dgm:t>
        <a:bodyPr/>
        <a:lstStyle/>
        <a:p>
          <a:endParaRPr lang="it-IT"/>
        </a:p>
      </dgm:t>
    </dgm:pt>
    <dgm:pt modelId="{85533D4C-DF71-4447-9CE6-CAF0B6B1E311}">
      <dgm:prSet/>
      <dgm:spPr/>
      <dgm:t>
        <a:bodyPr/>
        <a:lstStyle/>
        <a:p>
          <a:r>
            <a:rPr lang="it-IT" b="1"/>
            <a:t>nomevariabile</a:t>
          </a:r>
          <a:r>
            <a:rPr lang="it-IT"/>
            <a:t> identifica la variabile tramite un nome</a:t>
          </a:r>
        </a:p>
      </dgm:t>
    </dgm:pt>
    <dgm:pt modelId="{87E18954-6C7E-4600-A9BF-96900E03BE2A}" type="parTrans" cxnId="{550A90AA-B0C9-4C61-A19F-734F57BAEBBA}">
      <dgm:prSet/>
      <dgm:spPr/>
      <dgm:t>
        <a:bodyPr/>
        <a:lstStyle/>
        <a:p>
          <a:endParaRPr lang="it-IT"/>
        </a:p>
      </dgm:t>
    </dgm:pt>
    <dgm:pt modelId="{EE33FA3C-DEB3-4531-93A5-A471E1504C0B}" type="sibTrans" cxnId="{550A90AA-B0C9-4C61-A19F-734F57BAEBBA}">
      <dgm:prSet/>
      <dgm:spPr/>
      <dgm:t>
        <a:bodyPr/>
        <a:lstStyle/>
        <a:p>
          <a:endParaRPr lang="it-IT"/>
        </a:p>
      </dgm:t>
    </dgm:pt>
    <dgm:pt modelId="{20442B4E-8F3B-4C3C-847D-0E4C0BBC178D}" type="pres">
      <dgm:prSet presAssocID="{D5EEEDBE-F91F-4B08-AA74-22B9585F2113}" presName="vert0" presStyleCnt="0">
        <dgm:presLayoutVars>
          <dgm:dir/>
          <dgm:animOne val="branch"/>
          <dgm:animLvl val="lvl"/>
        </dgm:presLayoutVars>
      </dgm:prSet>
      <dgm:spPr/>
    </dgm:pt>
    <dgm:pt modelId="{7536469D-F4D6-45AC-BEF4-47E8D4ED87AA}" type="pres">
      <dgm:prSet presAssocID="{C645A1DF-3382-4D42-9CBB-1C4AAE66CC4C}" presName="thickLine" presStyleLbl="alignNode1" presStyleIdx="0" presStyleCnt="3"/>
      <dgm:spPr/>
    </dgm:pt>
    <dgm:pt modelId="{05E0316F-0F5B-4EE2-8A3F-B766200CB0DA}" type="pres">
      <dgm:prSet presAssocID="{C645A1DF-3382-4D42-9CBB-1C4AAE66CC4C}" presName="horz1" presStyleCnt="0"/>
      <dgm:spPr/>
    </dgm:pt>
    <dgm:pt modelId="{43DC7558-3B29-467D-B014-6BD583397BA5}" type="pres">
      <dgm:prSet presAssocID="{C645A1DF-3382-4D42-9CBB-1C4AAE66CC4C}" presName="tx1" presStyleLbl="revTx" presStyleIdx="0" presStyleCnt="3"/>
      <dgm:spPr/>
    </dgm:pt>
    <dgm:pt modelId="{7B08F9B1-3B12-4D69-9C48-4D881DDAA27F}" type="pres">
      <dgm:prSet presAssocID="{C645A1DF-3382-4D42-9CBB-1C4AAE66CC4C}" presName="vert1" presStyleCnt="0"/>
      <dgm:spPr/>
    </dgm:pt>
    <dgm:pt modelId="{5018D890-DDF0-48EB-970D-AE74E833F28B}" type="pres">
      <dgm:prSet presAssocID="{61458927-84BA-4D9F-8F63-0B75B8587DE2}" presName="thickLine" presStyleLbl="alignNode1" presStyleIdx="1" presStyleCnt="3"/>
      <dgm:spPr/>
    </dgm:pt>
    <dgm:pt modelId="{26D45972-B7F6-416A-9DFC-B8EE665DEDEA}" type="pres">
      <dgm:prSet presAssocID="{61458927-84BA-4D9F-8F63-0B75B8587DE2}" presName="horz1" presStyleCnt="0"/>
      <dgm:spPr/>
    </dgm:pt>
    <dgm:pt modelId="{A39FA9F1-9774-4939-ACC6-5EA7037E87F2}" type="pres">
      <dgm:prSet presAssocID="{61458927-84BA-4D9F-8F63-0B75B8587DE2}" presName="tx1" presStyleLbl="revTx" presStyleIdx="1" presStyleCnt="3"/>
      <dgm:spPr/>
    </dgm:pt>
    <dgm:pt modelId="{90C35BC7-DEDD-4FCB-A7D5-D15B375E3C81}" type="pres">
      <dgm:prSet presAssocID="{61458927-84BA-4D9F-8F63-0B75B8587DE2}" presName="vert1" presStyleCnt="0"/>
      <dgm:spPr/>
    </dgm:pt>
    <dgm:pt modelId="{CE68E927-D53D-48E7-AC1A-4D3C6835A1B8}" type="pres">
      <dgm:prSet presAssocID="{85533D4C-DF71-4447-9CE6-CAF0B6B1E311}" presName="thickLine" presStyleLbl="alignNode1" presStyleIdx="2" presStyleCnt="3"/>
      <dgm:spPr/>
    </dgm:pt>
    <dgm:pt modelId="{DF6A3268-7760-43C8-AD4B-DB6E980186DE}" type="pres">
      <dgm:prSet presAssocID="{85533D4C-DF71-4447-9CE6-CAF0B6B1E311}" presName="horz1" presStyleCnt="0"/>
      <dgm:spPr/>
    </dgm:pt>
    <dgm:pt modelId="{55E8575F-7256-4126-9197-B69087D1BB77}" type="pres">
      <dgm:prSet presAssocID="{85533D4C-DF71-4447-9CE6-CAF0B6B1E311}" presName="tx1" presStyleLbl="revTx" presStyleIdx="2" presStyleCnt="3"/>
      <dgm:spPr/>
    </dgm:pt>
    <dgm:pt modelId="{8D7F32C3-E8F4-4378-869B-FE4DEC04C511}" type="pres">
      <dgm:prSet presAssocID="{85533D4C-DF71-4447-9CE6-CAF0B6B1E311}" presName="vert1" presStyleCnt="0"/>
      <dgm:spPr/>
    </dgm:pt>
  </dgm:ptLst>
  <dgm:cxnLst>
    <dgm:cxn modelId="{A0309D17-695F-4D60-B4EB-5B57CA9DD62B}" type="presOf" srcId="{85533D4C-DF71-4447-9CE6-CAF0B6B1E311}" destId="{55E8575F-7256-4126-9197-B69087D1BB77}" srcOrd="0" destOrd="0" presId="urn:microsoft.com/office/officeart/2008/layout/LinedList"/>
    <dgm:cxn modelId="{DFBEF955-34D2-4EA3-A764-A08478546322}" type="presOf" srcId="{C645A1DF-3382-4D42-9CBB-1C4AAE66CC4C}" destId="{43DC7558-3B29-467D-B014-6BD583397BA5}" srcOrd="0" destOrd="0" presId="urn:microsoft.com/office/officeart/2008/layout/LinedList"/>
    <dgm:cxn modelId="{097A0E8D-237E-40EE-BD6E-3120E490AAA8}" type="presOf" srcId="{D5EEEDBE-F91F-4B08-AA74-22B9585F2113}" destId="{20442B4E-8F3B-4C3C-847D-0E4C0BBC178D}" srcOrd="0" destOrd="0" presId="urn:microsoft.com/office/officeart/2008/layout/LinedList"/>
    <dgm:cxn modelId="{550A90AA-B0C9-4C61-A19F-734F57BAEBBA}" srcId="{D5EEEDBE-F91F-4B08-AA74-22B9585F2113}" destId="{85533D4C-DF71-4447-9CE6-CAF0B6B1E311}" srcOrd="2" destOrd="0" parTransId="{87E18954-6C7E-4600-A9BF-96900E03BE2A}" sibTransId="{EE33FA3C-DEB3-4531-93A5-A471E1504C0B}"/>
    <dgm:cxn modelId="{28C9C1B5-5012-49AB-BFEE-84E72EAED059}" type="presOf" srcId="{61458927-84BA-4D9F-8F63-0B75B8587DE2}" destId="{A39FA9F1-9774-4939-ACC6-5EA7037E87F2}" srcOrd="0" destOrd="0" presId="urn:microsoft.com/office/officeart/2008/layout/LinedList"/>
    <dgm:cxn modelId="{414210B9-4659-49E0-96DA-79E186E8F7D4}" srcId="{D5EEEDBE-F91F-4B08-AA74-22B9585F2113}" destId="{61458927-84BA-4D9F-8F63-0B75B8587DE2}" srcOrd="1" destOrd="0" parTransId="{BDB67042-60E4-4EA9-ABE4-D1B2C937C485}" sibTransId="{501FA193-B2FB-4D02-82BE-8BB7A50B59D5}"/>
    <dgm:cxn modelId="{12D9FBF7-5C96-4E7B-8282-476C9FA14718}" srcId="{D5EEEDBE-F91F-4B08-AA74-22B9585F2113}" destId="{C645A1DF-3382-4D42-9CBB-1C4AAE66CC4C}" srcOrd="0" destOrd="0" parTransId="{AC431765-4063-4318-97A4-BC7B0640591E}" sibTransId="{A8A6DC2B-B03D-421F-8285-6655DA46240F}"/>
    <dgm:cxn modelId="{D2F37F4A-7612-4E46-9BB2-15434C1ECE80}" type="presParOf" srcId="{20442B4E-8F3B-4C3C-847D-0E4C0BBC178D}" destId="{7536469D-F4D6-45AC-BEF4-47E8D4ED87AA}" srcOrd="0" destOrd="0" presId="urn:microsoft.com/office/officeart/2008/layout/LinedList"/>
    <dgm:cxn modelId="{3B6A2437-4769-4D50-BEC8-ABEFB84E9BFB}" type="presParOf" srcId="{20442B4E-8F3B-4C3C-847D-0E4C0BBC178D}" destId="{05E0316F-0F5B-4EE2-8A3F-B766200CB0DA}" srcOrd="1" destOrd="0" presId="urn:microsoft.com/office/officeart/2008/layout/LinedList"/>
    <dgm:cxn modelId="{F4C0FD27-D1CF-440A-A2CF-28069BB19F5B}" type="presParOf" srcId="{05E0316F-0F5B-4EE2-8A3F-B766200CB0DA}" destId="{43DC7558-3B29-467D-B014-6BD583397BA5}" srcOrd="0" destOrd="0" presId="urn:microsoft.com/office/officeart/2008/layout/LinedList"/>
    <dgm:cxn modelId="{B5345866-F89C-471A-A82F-C42BB004D162}" type="presParOf" srcId="{05E0316F-0F5B-4EE2-8A3F-B766200CB0DA}" destId="{7B08F9B1-3B12-4D69-9C48-4D881DDAA27F}" srcOrd="1" destOrd="0" presId="urn:microsoft.com/office/officeart/2008/layout/LinedList"/>
    <dgm:cxn modelId="{EC470A13-D4A3-4FB5-BDCD-16141FD85B8F}" type="presParOf" srcId="{20442B4E-8F3B-4C3C-847D-0E4C0BBC178D}" destId="{5018D890-DDF0-48EB-970D-AE74E833F28B}" srcOrd="2" destOrd="0" presId="urn:microsoft.com/office/officeart/2008/layout/LinedList"/>
    <dgm:cxn modelId="{3C026365-7644-416E-8E11-DF56ACFA5D5C}" type="presParOf" srcId="{20442B4E-8F3B-4C3C-847D-0E4C0BBC178D}" destId="{26D45972-B7F6-416A-9DFC-B8EE665DEDEA}" srcOrd="3" destOrd="0" presId="urn:microsoft.com/office/officeart/2008/layout/LinedList"/>
    <dgm:cxn modelId="{2D95A110-9A2B-41AD-8B69-B47D6E19B1FE}" type="presParOf" srcId="{26D45972-B7F6-416A-9DFC-B8EE665DEDEA}" destId="{A39FA9F1-9774-4939-ACC6-5EA7037E87F2}" srcOrd="0" destOrd="0" presId="urn:microsoft.com/office/officeart/2008/layout/LinedList"/>
    <dgm:cxn modelId="{6ED28839-A4D3-400D-AA76-8D80C48B5338}" type="presParOf" srcId="{26D45972-B7F6-416A-9DFC-B8EE665DEDEA}" destId="{90C35BC7-DEDD-4FCB-A7D5-D15B375E3C81}" srcOrd="1" destOrd="0" presId="urn:microsoft.com/office/officeart/2008/layout/LinedList"/>
    <dgm:cxn modelId="{6C0AB50F-7E4C-4902-B1E6-D50B386178A5}" type="presParOf" srcId="{20442B4E-8F3B-4C3C-847D-0E4C0BBC178D}" destId="{CE68E927-D53D-48E7-AC1A-4D3C6835A1B8}" srcOrd="4" destOrd="0" presId="urn:microsoft.com/office/officeart/2008/layout/LinedList"/>
    <dgm:cxn modelId="{85AC113E-C900-4F29-86BC-88D2CF1BEC58}" type="presParOf" srcId="{20442B4E-8F3B-4C3C-847D-0E4C0BBC178D}" destId="{DF6A3268-7760-43C8-AD4B-DB6E980186DE}" srcOrd="5" destOrd="0" presId="urn:microsoft.com/office/officeart/2008/layout/LinedList"/>
    <dgm:cxn modelId="{E56BBDD3-1CC1-4CCC-8B60-31E8D26F8AE7}" type="presParOf" srcId="{DF6A3268-7760-43C8-AD4B-DB6E980186DE}" destId="{55E8575F-7256-4126-9197-B69087D1BB77}" srcOrd="0" destOrd="0" presId="urn:microsoft.com/office/officeart/2008/layout/LinedList"/>
    <dgm:cxn modelId="{4C046D1E-005E-4644-AC5D-A8432C957470}" type="presParOf" srcId="{DF6A3268-7760-43C8-AD4B-DB6E980186DE}" destId="{8D7F32C3-E8F4-4378-869B-FE4DEC04C5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14BC0-0228-4B0D-877E-6532F084F1B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D1DC2AA1-2C74-4298-A273-A22B60F2D8C8}">
      <dgm:prSet/>
      <dgm:spPr/>
      <dgm:t>
        <a:bodyPr anchor="ctr"/>
        <a:lstStyle/>
        <a:p>
          <a:r>
            <a:rPr lang="it-IT" i="1"/>
            <a:t>int numero;</a:t>
          </a:r>
        </a:p>
      </dgm:t>
    </dgm:pt>
    <dgm:pt modelId="{4C13F240-C084-4963-BD48-50CC96DD12BA}" type="parTrans" cxnId="{C31BEF17-7EB2-4243-A318-547EB8ACB5EB}">
      <dgm:prSet/>
      <dgm:spPr/>
      <dgm:t>
        <a:bodyPr/>
        <a:lstStyle/>
        <a:p>
          <a:endParaRPr lang="it-IT"/>
        </a:p>
      </dgm:t>
    </dgm:pt>
    <dgm:pt modelId="{605DC157-2EA6-4D89-B761-B2EDA4CDF6F5}" type="sibTrans" cxnId="{C31BEF17-7EB2-4243-A318-547EB8ACB5EB}">
      <dgm:prSet/>
      <dgm:spPr/>
      <dgm:t>
        <a:bodyPr/>
        <a:lstStyle/>
        <a:p>
          <a:endParaRPr lang="it-IT"/>
        </a:p>
      </dgm:t>
    </dgm:pt>
    <dgm:pt modelId="{EDAEC9CD-D449-4B64-8FB0-A87B593B9CB0}">
      <dgm:prSet/>
      <dgm:spPr/>
      <dgm:t>
        <a:bodyPr/>
        <a:lstStyle/>
        <a:p>
          <a:r>
            <a:rPr lang="it-IT"/>
            <a:t>Dichiara una variabile di tipo intero con nome numero</a:t>
          </a:r>
        </a:p>
      </dgm:t>
    </dgm:pt>
    <dgm:pt modelId="{E9565C11-022A-4215-85A7-A196A4C6857A}" type="parTrans" cxnId="{FD00DD49-5393-4DEF-9699-16CDAA8DA532}">
      <dgm:prSet/>
      <dgm:spPr/>
      <dgm:t>
        <a:bodyPr/>
        <a:lstStyle/>
        <a:p>
          <a:endParaRPr lang="it-IT"/>
        </a:p>
      </dgm:t>
    </dgm:pt>
    <dgm:pt modelId="{B37FAF9C-9EE0-4FEE-A643-D5A9E343201E}" type="sibTrans" cxnId="{FD00DD49-5393-4DEF-9699-16CDAA8DA532}">
      <dgm:prSet/>
      <dgm:spPr/>
      <dgm:t>
        <a:bodyPr/>
        <a:lstStyle/>
        <a:p>
          <a:endParaRPr lang="it-IT"/>
        </a:p>
      </dgm:t>
    </dgm:pt>
    <dgm:pt modelId="{795C24C9-7DB6-415F-9739-4720BE03ED72}" type="pres">
      <dgm:prSet presAssocID="{D5714BC0-0228-4B0D-877E-6532F084F1BF}" presName="Name0" presStyleCnt="0">
        <dgm:presLayoutVars>
          <dgm:dir/>
          <dgm:resizeHandles val="exact"/>
        </dgm:presLayoutVars>
      </dgm:prSet>
      <dgm:spPr/>
    </dgm:pt>
    <dgm:pt modelId="{EED047C7-C51F-4B3A-90BB-605D976D4C9E}" type="pres">
      <dgm:prSet presAssocID="{D1DC2AA1-2C74-4298-A273-A22B60F2D8C8}" presName="node" presStyleLbl="node1" presStyleIdx="0" presStyleCnt="2">
        <dgm:presLayoutVars>
          <dgm:bulletEnabled val="1"/>
        </dgm:presLayoutVars>
      </dgm:prSet>
      <dgm:spPr/>
    </dgm:pt>
    <dgm:pt modelId="{4676D0B0-A268-4C51-9EBA-9D18B9C8029F}" type="pres">
      <dgm:prSet presAssocID="{605DC157-2EA6-4D89-B761-B2EDA4CDF6F5}" presName="sibTrans" presStyleLbl="sibTrans1D1" presStyleIdx="0" presStyleCnt="1"/>
      <dgm:spPr/>
    </dgm:pt>
    <dgm:pt modelId="{7BEE4214-DFF9-4B04-92B8-4265893691D8}" type="pres">
      <dgm:prSet presAssocID="{605DC157-2EA6-4D89-B761-B2EDA4CDF6F5}" presName="connectorText" presStyleLbl="sibTrans1D1" presStyleIdx="0" presStyleCnt="1"/>
      <dgm:spPr/>
    </dgm:pt>
    <dgm:pt modelId="{68CB0BA3-91DE-41BF-A1AC-1ABD421178A9}" type="pres">
      <dgm:prSet presAssocID="{EDAEC9CD-D449-4B64-8FB0-A87B593B9CB0}" presName="node" presStyleLbl="node1" presStyleIdx="1" presStyleCnt="2">
        <dgm:presLayoutVars>
          <dgm:bulletEnabled val="1"/>
        </dgm:presLayoutVars>
      </dgm:prSet>
      <dgm:spPr/>
    </dgm:pt>
  </dgm:ptLst>
  <dgm:cxnLst>
    <dgm:cxn modelId="{FD10C401-545E-4A07-A259-82A28A2C9B5E}" type="presOf" srcId="{605DC157-2EA6-4D89-B761-B2EDA4CDF6F5}" destId="{7BEE4214-DFF9-4B04-92B8-4265893691D8}" srcOrd="1" destOrd="0" presId="urn:microsoft.com/office/officeart/2016/7/layout/RepeatingBendingProcessNew"/>
    <dgm:cxn modelId="{C31BEF17-7EB2-4243-A318-547EB8ACB5EB}" srcId="{D5714BC0-0228-4B0D-877E-6532F084F1BF}" destId="{D1DC2AA1-2C74-4298-A273-A22B60F2D8C8}" srcOrd="0" destOrd="0" parTransId="{4C13F240-C084-4963-BD48-50CC96DD12BA}" sibTransId="{605DC157-2EA6-4D89-B761-B2EDA4CDF6F5}"/>
    <dgm:cxn modelId="{7BCABE1C-17C9-4D79-9B0D-A441053EACF4}" type="presOf" srcId="{EDAEC9CD-D449-4B64-8FB0-A87B593B9CB0}" destId="{68CB0BA3-91DE-41BF-A1AC-1ABD421178A9}" srcOrd="0" destOrd="0" presId="urn:microsoft.com/office/officeart/2016/7/layout/RepeatingBendingProcessNew"/>
    <dgm:cxn modelId="{D5779C26-408F-4936-8FA8-9C8EC4306423}" type="presOf" srcId="{D5714BC0-0228-4B0D-877E-6532F084F1BF}" destId="{795C24C9-7DB6-415F-9739-4720BE03ED72}" srcOrd="0" destOrd="0" presId="urn:microsoft.com/office/officeart/2016/7/layout/RepeatingBendingProcessNew"/>
    <dgm:cxn modelId="{FD00DD49-5393-4DEF-9699-16CDAA8DA532}" srcId="{D5714BC0-0228-4B0D-877E-6532F084F1BF}" destId="{EDAEC9CD-D449-4B64-8FB0-A87B593B9CB0}" srcOrd="1" destOrd="0" parTransId="{E9565C11-022A-4215-85A7-A196A4C6857A}" sibTransId="{B37FAF9C-9EE0-4FEE-A643-D5A9E343201E}"/>
    <dgm:cxn modelId="{54B366B1-4B77-4863-81DC-FE287C87F1C4}" type="presOf" srcId="{D1DC2AA1-2C74-4298-A273-A22B60F2D8C8}" destId="{EED047C7-C51F-4B3A-90BB-605D976D4C9E}" srcOrd="0" destOrd="0" presId="urn:microsoft.com/office/officeart/2016/7/layout/RepeatingBendingProcessNew"/>
    <dgm:cxn modelId="{B3DF3FC2-FA88-4CFD-904F-B7E514108947}" type="presOf" srcId="{605DC157-2EA6-4D89-B761-B2EDA4CDF6F5}" destId="{4676D0B0-A268-4C51-9EBA-9D18B9C8029F}" srcOrd="0" destOrd="0" presId="urn:microsoft.com/office/officeart/2016/7/layout/RepeatingBendingProcessNew"/>
    <dgm:cxn modelId="{B08C003F-F802-44D6-92D0-507F5204BCCF}" type="presParOf" srcId="{795C24C9-7DB6-415F-9739-4720BE03ED72}" destId="{EED047C7-C51F-4B3A-90BB-605D976D4C9E}" srcOrd="0" destOrd="0" presId="urn:microsoft.com/office/officeart/2016/7/layout/RepeatingBendingProcessNew"/>
    <dgm:cxn modelId="{0334B633-478D-4BCA-AA8A-1E21DB528D35}" type="presParOf" srcId="{795C24C9-7DB6-415F-9739-4720BE03ED72}" destId="{4676D0B0-A268-4C51-9EBA-9D18B9C8029F}" srcOrd="1" destOrd="0" presId="urn:microsoft.com/office/officeart/2016/7/layout/RepeatingBendingProcessNew"/>
    <dgm:cxn modelId="{40C380FF-58CD-4000-8610-502800F22B05}" type="presParOf" srcId="{4676D0B0-A268-4C51-9EBA-9D18B9C8029F}" destId="{7BEE4214-DFF9-4B04-92B8-4265893691D8}" srcOrd="0" destOrd="0" presId="urn:microsoft.com/office/officeart/2016/7/layout/RepeatingBendingProcessNew"/>
    <dgm:cxn modelId="{BBF836A3-E46C-4353-A305-089859BBF345}" type="presParOf" srcId="{795C24C9-7DB6-415F-9739-4720BE03ED72}" destId="{68CB0BA3-91DE-41BF-A1AC-1ABD421178A9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2235D-196F-4749-A45A-6B793AF18DA6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it-IT"/>
        </a:p>
      </dgm:t>
    </dgm:pt>
    <dgm:pt modelId="{8F8E53B0-DF7A-4A77-B0C0-FA5BBBAF35CB}">
      <dgm:prSet/>
      <dgm:spPr/>
      <dgm:t>
        <a:bodyPr/>
        <a:lstStyle/>
        <a:p>
          <a:r>
            <a:rPr lang="it-IT"/>
            <a:t>Se ho più variabili dello stesso tipo, posso anche dichiararle una in fila all’altra</a:t>
          </a:r>
        </a:p>
      </dgm:t>
    </dgm:pt>
    <dgm:pt modelId="{B8FC00AC-263E-46C4-BE27-B1996383588C}" type="parTrans" cxnId="{DDAAD4E5-5A0A-4B3B-A3E8-54088EBA1520}">
      <dgm:prSet/>
      <dgm:spPr/>
      <dgm:t>
        <a:bodyPr/>
        <a:lstStyle/>
        <a:p>
          <a:endParaRPr lang="it-IT"/>
        </a:p>
      </dgm:t>
    </dgm:pt>
    <dgm:pt modelId="{CF79CA8A-F191-40E0-967E-1A976C4B0B44}" type="sibTrans" cxnId="{DDAAD4E5-5A0A-4B3B-A3E8-54088EBA1520}">
      <dgm:prSet/>
      <dgm:spPr/>
      <dgm:t>
        <a:bodyPr/>
        <a:lstStyle/>
        <a:p>
          <a:endParaRPr lang="it-IT"/>
        </a:p>
      </dgm:t>
    </dgm:pt>
    <dgm:pt modelId="{3018B633-CBF9-433A-9501-E609E8A1EB4A}">
      <dgm:prSet/>
      <dgm:spPr/>
      <dgm:t>
        <a:bodyPr/>
        <a:lstStyle/>
        <a:p>
          <a:r>
            <a:rPr lang="it-IT" i="1" u="none"/>
            <a:t>int num1, num2, num3;</a:t>
          </a:r>
        </a:p>
      </dgm:t>
    </dgm:pt>
    <dgm:pt modelId="{D68B7AB8-561C-43EC-8ED0-5C304D03D8B4}" type="parTrans" cxnId="{CB9249D2-B6F4-496B-BDC1-B0853E6D2DF5}">
      <dgm:prSet/>
      <dgm:spPr/>
      <dgm:t>
        <a:bodyPr/>
        <a:lstStyle/>
        <a:p>
          <a:endParaRPr lang="it-IT"/>
        </a:p>
      </dgm:t>
    </dgm:pt>
    <dgm:pt modelId="{BD65F25D-F373-4F5F-A1AE-A7F269A368C9}" type="sibTrans" cxnId="{CB9249D2-B6F4-496B-BDC1-B0853E6D2DF5}">
      <dgm:prSet/>
      <dgm:spPr/>
      <dgm:t>
        <a:bodyPr/>
        <a:lstStyle/>
        <a:p>
          <a:endParaRPr lang="it-IT"/>
        </a:p>
      </dgm:t>
    </dgm:pt>
    <dgm:pt modelId="{8EFDC11D-6060-4269-BD6C-22639AC372D8}" type="pres">
      <dgm:prSet presAssocID="{7552235D-196F-4749-A45A-6B793AF18DA6}" presName="vert0" presStyleCnt="0">
        <dgm:presLayoutVars>
          <dgm:dir/>
          <dgm:animOne val="branch"/>
          <dgm:animLvl val="lvl"/>
        </dgm:presLayoutVars>
      </dgm:prSet>
      <dgm:spPr/>
    </dgm:pt>
    <dgm:pt modelId="{12FE27A9-ECF9-4176-BFD5-249A5B30D62B}" type="pres">
      <dgm:prSet presAssocID="{8F8E53B0-DF7A-4A77-B0C0-FA5BBBAF35CB}" presName="thickLine" presStyleLbl="alignNode1" presStyleIdx="0" presStyleCnt="2"/>
      <dgm:spPr/>
    </dgm:pt>
    <dgm:pt modelId="{EF1C35E9-4783-4C6E-ACAE-3CA7AA3CE687}" type="pres">
      <dgm:prSet presAssocID="{8F8E53B0-DF7A-4A77-B0C0-FA5BBBAF35CB}" presName="horz1" presStyleCnt="0"/>
      <dgm:spPr/>
    </dgm:pt>
    <dgm:pt modelId="{4BD77E89-2606-4AE2-924B-80DFCF33F8E4}" type="pres">
      <dgm:prSet presAssocID="{8F8E53B0-DF7A-4A77-B0C0-FA5BBBAF35CB}" presName="tx1" presStyleLbl="revTx" presStyleIdx="0" presStyleCnt="2"/>
      <dgm:spPr/>
    </dgm:pt>
    <dgm:pt modelId="{E6CE04AD-20F8-4831-B01A-30A71DCC3A7C}" type="pres">
      <dgm:prSet presAssocID="{8F8E53B0-DF7A-4A77-B0C0-FA5BBBAF35CB}" presName="vert1" presStyleCnt="0"/>
      <dgm:spPr/>
    </dgm:pt>
    <dgm:pt modelId="{FF18A9C6-AB38-4532-833B-36B5E0A15BA6}" type="pres">
      <dgm:prSet presAssocID="{3018B633-CBF9-433A-9501-E609E8A1EB4A}" presName="thickLine" presStyleLbl="alignNode1" presStyleIdx="1" presStyleCnt="2"/>
      <dgm:spPr/>
    </dgm:pt>
    <dgm:pt modelId="{CA9E1CD2-3358-41BE-9C4B-22B6790F43C0}" type="pres">
      <dgm:prSet presAssocID="{3018B633-CBF9-433A-9501-E609E8A1EB4A}" presName="horz1" presStyleCnt="0"/>
      <dgm:spPr/>
    </dgm:pt>
    <dgm:pt modelId="{D7D3D671-8180-48AB-B8B0-5B8E0C4CE5E4}" type="pres">
      <dgm:prSet presAssocID="{3018B633-CBF9-433A-9501-E609E8A1EB4A}" presName="tx1" presStyleLbl="revTx" presStyleIdx="1" presStyleCnt="2"/>
      <dgm:spPr/>
    </dgm:pt>
    <dgm:pt modelId="{6889C5D2-A2AB-4430-9DA6-30EDB26AA168}" type="pres">
      <dgm:prSet presAssocID="{3018B633-CBF9-433A-9501-E609E8A1EB4A}" presName="vert1" presStyleCnt="0"/>
      <dgm:spPr/>
    </dgm:pt>
  </dgm:ptLst>
  <dgm:cxnLst>
    <dgm:cxn modelId="{1CBC7A11-7A2E-48D6-86D3-1F2C602592CA}" type="presOf" srcId="{3018B633-CBF9-433A-9501-E609E8A1EB4A}" destId="{D7D3D671-8180-48AB-B8B0-5B8E0C4CE5E4}" srcOrd="0" destOrd="0" presId="urn:microsoft.com/office/officeart/2008/layout/LinedList"/>
    <dgm:cxn modelId="{9FA3D255-46D0-4013-9BED-BE1A8732A033}" type="presOf" srcId="{8F8E53B0-DF7A-4A77-B0C0-FA5BBBAF35CB}" destId="{4BD77E89-2606-4AE2-924B-80DFCF33F8E4}" srcOrd="0" destOrd="0" presId="urn:microsoft.com/office/officeart/2008/layout/LinedList"/>
    <dgm:cxn modelId="{CB9249D2-B6F4-496B-BDC1-B0853E6D2DF5}" srcId="{7552235D-196F-4749-A45A-6B793AF18DA6}" destId="{3018B633-CBF9-433A-9501-E609E8A1EB4A}" srcOrd="1" destOrd="0" parTransId="{D68B7AB8-561C-43EC-8ED0-5C304D03D8B4}" sibTransId="{BD65F25D-F373-4F5F-A1AE-A7F269A368C9}"/>
    <dgm:cxn modelId="{DDAAD4E5-5A0A-4B3B-A3E8-54088EBA1520}" srcId="{7552235D-196F-4749-A45A-6B793AF18DA6}" destId="{8F8E53B0-DF7A-4A77-B0C0-FA5BBBAF35CB}" srcOrd="0" destOrd="0" parTransId="{B8FC00AC-263E-46C4-BE27-B1996383588C}" sibTransId="{CF79CA8A-F191-40E0-967E-1A976C4B0B44}"/>
    <dgm:cxn modelId="{FB06F0FD-5083-4499-A2C5-D2705D1A8613}" type="presOf" srcId="{7552235D-196F-4749-A45A-6B793AF18DA6}" destId="{8EFDC11D-6060-4269-BD6C-22639AC372D8}" srcOrd="0" destOrd="0" presId="urn:microsoft.com/office/officeart/2008/layout/LinedList"/>
    <dgm:cxn modelId="{BC898D31-5299-49ED-BD71-7B4E05934E81}" type="presParOf" srcId="{8EFDC11D-6060-4269-BD6C-22639AC372D8}" destId="{12FE27A9-ECF9-4176-BFD5-249A5B30D62B}" srcOrd="0" destOrd="0" presId="urn:microsoft.com/office/officeart/2008/layout/LinedList"/>
    <dgm:cxn modelId="{B435CBC3-4DCA-4253-A383-2D30A4DB0419}" type="presParOf" srcId="{8EFDC11D-6060-4269-BD6C-22639AC372D8}" destId="{EF1C35E9-4783-4C6E-ACAE-3CA7AA3CE687}" srcOrd="1" destOrd="0" presId="urn:microsoft.com/office/officeart/2008/layout/LinedList"/>
    <dgm:cxn modelId="{05337CC8-0EB9-49AF-9087-7CBC967011AB}" type="presParOf" srcId="{EF1C35E9-4783-4C6E-ACAE-3CA7AA3CE687}" destId="{4BD77E89-2606-4AE2-924B-80DFCF33F8E4}" srcOrd="0" destOrd="0" presId="urn:microsoft.com/office/officeart/2008/layout/LinedList"/>
    <dgm:cxn modelId="{21A57EA5-4545-4BF9-B5BE-8F59D4955C31}" type="presParOf" srcId="{EF1C35E9-4783-4C6E-ACAE-3CA7AA3CE687}" destId="{E6CE04AD-20F8-4831-B01A-30A71DCC3A7C}" srcOrd="1" destOrd="0" presId="urn:microsoft.com/office/officeart/2008/layout/LinedList"/>
    <dgm:cxn modelId="{03AD6663-5EBC-47FD-A6FB-27AB046B9F1C}" type="presParOf" srcId="{8EFDC11D-6060-4269-BD6C-22639AC372D8}" destId="{FF18A9C6-AB38-4532-833B-36B5E0A15BA6}" srcOrd="2" destOrd="0" presId="urn:microsoft.com/office/officeart/2008/layout/LinedList"/>
    <dgm:cxn modelId="{F21E2441-AF06-41AB-9F1B-4DFF40AD7417}" type="presParOf" srcId="{8EFDC11D-6060-4269-BD6C-22639AC372D8}" destId="{CA9E1CD2-3358-41BE-9C4B-22B6790F43C0}" srcOrd="3" destOrd="0" presId="urn:microsoft.com/office/officeart/2008/layout/LinedList"/>
    <dgm:cxn modelId="{B435BB7A-EDEB-4140-B743-7FFE4B503AB5}" type="presParOf" srcId="{CA9E1CD2-3358-41BE-9C4B-22B6790F43C0}" destId="{D7D3D671-8180-48AB-B8B0-5B8E0C4CE5E4}" srcOrd="0" destOrd="0" presId="urn:microsoft.com/office/officeart/2008/layout/LinedList"/>
    <dgm:cxn modelId="{1E97DD55-473D-4653-B3AD-4474D9191F32}" type="presParOf" srcId="{CA9E1CD2-3358-41BE-9C4B-22B6790F43C0}" destId="{6889C5D2-A2AB-4430-9DA6-30EDB26AA1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8FDB45-BFDD-49C2-AA53-116BE835E7AF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ACA17486-F952-4EF0-AB90-1215B9AF77FE}">
      <dgm:prSet/>
      <dgm:spPr/>
      <dgm:t>
        <a:bodyPr/>
        <a:lstStyle/>
        <a:p>
          <a:r>
            <a:rPr lang="it-IT" dirty="0"/>
            <a:t>Una volta dichiarata una variabile, la possiamo assegnare con </a:t>
          </a:r>
          <a:r>
            <a:rPr lang="it-IT" i="1" dirty="0"/>
            <a:t>= valore;</a:t>
          </a:r>
        </a:p>
      </dgm:t>
    </dgm:pt>
    <dgm:pt modelId="{0540F361-EC2F-4BEF-B626-FC920ABDCAA7}" type="parTrans" cxnId="{9CB776B9-D08E-4DDA-B5E8-4D6BE49255D2}">
      <dgm:prSet/>
      <dgm:spPr/>
      <dgm:t>
        <a:bodyPr/>
        <a:lstStyle/>
        <a:p>
          <a:endParaRPr lang="it-IT"/>
        </a:p>
      </dgm:t>
    </dgm:pt>
    <dgm:pt modelId="{42AA7615-DAEA-405F-813C-661FF3C23B58}" type="sibTrans" cxnId="{9CB776B9-D08E-4DDA-B5E8-4D6BE49255D2}">
      <dgm:prSet/>
      <dgm:spPr/>
      <dgm:t>
        <a:bodyPr/>
        <a:lstStyle/>
        <a:p>
          <a:endParaRPr lang="it-IT"/>
        </a:p>
      </dgm:t>
    </dgm:pt>
    <dgm:pt modelId="{FF7FE01C-294A-4E0B-B7E9-009E018C6166}">
      <dgm:prSet/>
      <dgm:spPr/>
      <dgm:t>
        <a:bodyPr anchor="ctr"/>
        <a:lstStyle/>
        <a:p>
          <a:r>
            <a:rPr lang="it-IT" i="1"/>
            <a:t>int numero = 122;</a:t>
          </a:r>
        </a:p>
      </dgm:t>
    </dgm:pt>
    <dgm:pt modelId="{E0FAB7FE-4698-44A7-963D-3E03DC2347D7}" type="parTrans" cxnId="{E967C65C-CA3D-4B90-B826-D33A448C6479}">
      <dgm:prSet/>
      <dgm:spPr/>
      <dgm:t>
        <a:bodyPr/>
        <a:lstStyle/>
        <a:p>
          <a:endParaRPr lang="it-IT"/>
        </a:p>
      </dgm:t>
    </dgm:pt>
    <dgm:pt modelId="{6C9BE88B-A447-449D-8BA6-4859A74F689E}" type="sibTrans" cxnId="{E967C65C-CA3D-4B90-B826-D33A448C6479}">
      <dgm:prSet/>
      <dgm:spPr/>
      <dgm:t>
        <a:bodyPr/>
        <a:lstStyle/>
        <a:p>
          <a:endParaRPr lang="it-IT"/>
        </a:p>
      </dgm:t>
    </dgm:pt>
    <dgm:pt modelId="{37FC6EBF-8092-44E0-9116-FF3EF6E74CF7}" type="pres">
      <dgm:prSet presAssocID="{F98FDB45-BFDD-49C2-AA53-116BE835E7AF}" presName="vert0" presStyleCnt="0">
        <dgm:presLayoutVars>
          <dgm:dir/>
          <dgm:animOne val="branch"/>
          <dgm:animLvl val="lvl"/>
        </dgm:presLayoutVars>
      </dgm:prSet>
      <dgm:spPr/>
    </dgm:pt>
    <dgm:pt modelId="{239A4F67-C959-43FB-A215-619F22011A24}" type="pres">
      <dgm:prSet presAssocID="{ACA17486-F952-4EF0-AB90-1215B9AF77FE}" presName="thickLine" presStyleLbl="alignNode1" presStyleIdx="0" presStyleCnt="2"/>
      <dgm:spPr/>
    </dgm:pt>
    <dgm:pt modelId="{3141C210-9D10-4DD9-82CB-640F5456FAEA}" type="pres">
      <dgm:prSet presAssocID="{ACA17486-F952-4EF0-AB90-1215B9AF77FE}" presName="horz1" presStyleCnt="0"/>
      <dgm:spPr/>
    </dgm:pt>
    <dgm:pt modelId="{75BAE564-7ADF-486C-BF31-C0F56E7B41E6}" type="pres">
      <dgm:prSet presAssocID="{ACA17486-F952-4EF0-AB90-1215B9AF77FE}" presName="tx1" presStyleLbl="revTx" presStyleIdx="0" presStyleCnt="2"/>
      <dgm:spPr/>
    </dgm:pt>
    <dgm:pt modelId="{21363AF6-01E8-4395-8973-A7B5DD6C8404}" type="pres">
      <dgm:prSet presAssocID="{ACA17486-F952-4EF0-AB90-1215B9AF77FE}" presName="vert1" presStyleCnt="0"/>
      <dgm:spPr/>
    </dgm:pt>
    <dgm:pt modelId="{422C7467-9199-4628-B722-8C8E62A989A4}" type="pres">
      <dgm:prSet presAssocID="{FF7FE01C-294A-4E0B-B7E9-009E018C6166}" presName="thickLine" presStyleLbl="alignNode1" presStyleIdx="1" presStyleCnt="2"/>
      <dgm:spPr/>
    </dgm:pt>
    <dgm:pt modelId="{B50432B1-50FE-42A9-B206-FF47EE724561}" type="pres">
      <dgm:prSet presAssocID="{FF7FE01C-294A-4E0B-B7E9-009E018C6166}" presName="horz1" presStyleCnt="0"/>
      <dgm:spPr/>
    </dgm:pt>
    <dgm:pt modelId="{CAEE60C8-8943-44A9-9C44-1CBF411CD5CB}" type="pres">
      <dgm:prSet presAssocID="{FF7FE01C-294A-4E0B-B7E9-009E018C6166}" presName="tx1" presStyleLbl="revTx" presStyleIdx="1" presStyleCnt="2"/>
      <dgm:spPr/>
    </dgm:pt>
    <dgm:pt modelId="{EFCE921D-3C32-4204-8FD8-B3350AF96080}" type="pres">
      <dgm:prSet presAssocID="{FF7FE01C-294A-4E0B-B7E9-009E018C6166}" presName="vert1" presStyleCnt="0"/>
      <dgm:spPr/>
    </dgm:pt>
  </dgm:ptLst>
  <dgm:cxnLst>
    <dgm:cxn modelId="{8D5B6B10-18D7-4AA6-882C-FA0195D3A4D8}" type="presOf" srcId="{F98FDB45-BFDD-49C2-AA53-116BE835E7AF}" destId="{37FC6EBF-8092-44E0-9116-FF3EF6E74CF7}" srcOrd="0" destOrd="0" presId="urn:microsoft.com/office/officeart/2008/layout/LinedList"/>
    <dgm:cxn modelId="{E967C65C-CA3D-4B90-B826-D33A448C6479}" srcId="{F98FDB45-BFDD-49C2-AA53-116BE835E7AF}" destId="{FF7FE01C-294A-4E0B-B7E9-009E018C6166}" srcOrd="1" destOrd="0" parTransId="{E0FAB7FE-4698-44A7-963D-3E03DC2347D7}" sibTransId="{6C9BE88B-A447-449D-8BA6-4859A74F689E}"/>
    <dgm:cxn modelId="{F313E18B-E711-4E46-9E89-C5FB413BCC97}" type="presOf" srcId="{FF7FE01C-294A-4E0B-B7E9-009E018C6166}" destId="{CAEE60C8-8943-44A9-9C44-1CBF411CD5CB}" srcOrd="0" destOrd="0" presId="urn:microsoft.com/office/officeart/2008/layout/LinedList"/>
    <dgm:cxn modelId="{9CB776B9-D08E-4DDA-B5E8-4D6BE49255D2}" srcId="{F98FDB45-BFDD-49C2-AA53-116BE835E7AF}" destId="{ACA17486-F952-4EF0-AB90-1215B9AF77FE}" srcOrd="0" destOrd="0" parTransId="{0540F361-EC2F-4BEF-B626-FC920ABDCAA7}" sibTransId="{42AA7615-DAEA-405F-813C-661FF3C23B58}"/>
    <dgm:cxn modelId="{34C7B2F4-0F49-465D-B0E6-9E9A66A722E2}" type="presOf" srcId="{ACA17486-F952-4EF0-AB90-1215B9AF77FE}" destId="{75BAE564-7ADF-486C-BF31-C0F56E7B41E6}" srcOrd="0" destOrd="0" presId="urn:microsoft.com/office/officeart/2008/layout/LinedList"/>
    <dgm:cxn modelId="{707ADA37-1326-4638-9DCB-0FBCB81177EA}" type="presParOf" srcId="{37FC6EBF-8092-44E0-9116-FF3EF6E74CF7}" destId="{239A4F67-C959-43FB-A215-619F22011A24}" srcOrd="0" destOrd="0" presId="urn:microsoft.com/office/officeart/2008/layout/LinedList"/>
    <dgm:cxn modelId="{DF96AEC7-B3BB-475B-AB76-263EA5B62FB5}" type="presParOf" srcId="{37FC6EBF-8092-44E0-9116-FF3EF6E74CF7}" destId="{3141C210-9D10-4DD9-82CB-640F5456FAEA}" srcOrd="1" destOrd="0" presId="urn:microsoft.com/office/officeart/2008/layout/LinedList"/>
    <dgm:cxn modelId="{D2F99267-7E4F-4230-9184-4DDE9F313A8C}" type="presParOf" srcId="{3141C210-9D10-4DD9-82CB-640F5456FAEA}" destId="{75BAE564-7ADF-486C-BF31-C0F56E7B41E6}" srcOrd="0" destOrd="0" presId="urn:microsoft.com/office/officeart/2008/layout/LinedList"/>
    <dgm:cxn modelId="{B47F01A4-84E9-4692-9143-18C789EBFF7F}" type="presParOf" srcId="{3141C210-9D10-4DD9-82CB-640F5456FAEA}" destId="{21363AF6-01E8-4395-8973-A7B5DD6C8404}" srcOrd="1" destOrd="0" presId="urn:microsoft.com/office/officeart/2008/layout/LinedList"/>
    <dgm:cxn modelId="{CACC1B99-21BD-4F52-AFF7-FD8A0A543ECA}" type="presParOf" srcId="{37FC6EBF-8092-44E0-9116-FF3EF6E74CF7}" destId="{422C7467-9199-4628-B722-8C8E62A989A4}" srcOrd="2" destOrd="0" presId="urn:microsoft.com/office/officeart/2008/layout/LinedList"/>
    <dgm:cxn modelId="{338FC19E-4C28-44EB-AAA9-BC9ECC5378C4}" type="presParOf" srcId="{37FC6EBF-8092-44E0-9116-FF3EF6E74CF7}" destId="{B50432B1-50FE-42A9-B206-FF47EE724561}" srcOrd="3" destOrd="0" presId="urn:microsoft.com/office/officeart/2008/layout/LinedList"/>
    <dgm:cxn modelId="{E904D438-F954-4E2F-B454-D5CCC907E19F}" type="presParOf" srcId="{B50432B1-50FE-42A9-B206-FF47EE724561}" destId="{CAEE60C8-8943-44A9-9C44-1CBF411CD5CB}" srcOrd="0" destOrd="0" presId="urn:microsoft.com/office/officeart/2008/layout/LinedList"/>
    <dgm:cxn modelId="{ECD55424-B7EE-4B32-A8BB-BDCD7FB12F2D}" type="presParOf" srcId="{B50432B1-50FE-42A9-B206-FF47EE724561}" destId="{EFCE921D-3C32-4204-8FD8-B3350AF960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D68A6-7EE3-4507-9A1F-A9AF20C13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AC758366-3253-44E2-BC7A-FE7A8F606769}">
      <dgm:prSet/>
      <dgm:spPr/>
      <dgm:t>
        <a:bodyPr/>
        <a:lstStyle/>
        <a:p>
          <a:r>
            <a:rPr lang="it-IT"/>
            <a:t>Lettere piccole (</a:t>
          </a:r>
          <a:r>
            <a:rPr lang="it-IT" i="1"/>
            <a:t>numero</a:t>
          </a:r>
          <a:r>
            <a:rPr lang="it-IT"/>
            <a:t>)</a:t>
          </a:r>
        </a:p>
      </dgm:t>
    </dgm:pt>
    <dgm:pt modelId="{CDECDB3B-BED2-4F5A-8C81-5A46D03E58A9}" type="parTrans" cxnId="{41FAF381-3225-44E7-9E9E-D892DB82D51F}">
      <dgm:prSet/>
      <dgm:spPr/>
      <dgm:t>
        <a:bodyPr/>
        <a:lstStyle/>
        <a:p>
          <a:endParaRPr lang="it-IT"/>
        </a:p>
      </dgm:t>
    </dgm:pt>
    <dgm:pt modelId="{770A444A-BB46-46FD-A506-59F4D5BE11DF}" type="sibTrans" cxnId="{41FAF381-3225-44E7-9E9E-D892DB82D51F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75AB72C4-1A03-4F25-9B64-821840FFCA1E}">
      <dgm:prSet/>
      <dgm:spPr/>
      <dgm:t>
        <a:bodyPr/>
        <a:lstStyle/>
        <a:p>
          <a:r>
            <a:rPr lang="it-IT"/>
            <a:t>Non possono iniziare con un numero (</a:t>
          </a:r>
          <a:r>
            <a:rPr lang="it-IT" i="1"/>
            <a:t>4numero</a:t>
          </a:r>
          <a:r>
            <a:rPr lang="it-IT"/>
            <a:t>)</a:t>
          </a:r>
        </a:p>
      </dgm:t>
    </dgm:pt>
    <dgm:pt modelId="{D305566E-D377-433C-A1B1-A3228DC360D4}" type="parTrans" cxnId="{739B3F41-8B93-4181-8A68-2012BEC3A095}">
      <dgm:prSet/>
      <dgm:spPr/>
      <dgm:t>
        <a:bodyPr/>
        <a:lstStyle/>
        <a:p>
          <a:endParaRPr lang="it-IT"/>
        </a:p>
      </dgm:t>
    </dgm:pt>
    <dgm:pt modelId="{824676B5-091D-45C8-8754-7671F5045373}" type="sibTrans" cxnId="{739B3F41-8B93-4181-8A68-2012BEC3A095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F4F2CB34-5740-4A4D-BE3E-AC9BEE99C28A}">
      <dgm:prSet/>
      <dgm:spPr/>
      <dgm:t>
        <a:bodyPr/>
        <a:lstStyle/>
        <a:p>
          <a:r>
            <a:rPr lang="it-IT" dirty="0"/>
            <a:t>Può contenere underscore</a:t>
          </a:r>
        </a:p>
        <a:p>
          <a:r>
            <a:rPr lang="it-IT" dirty="0"/>
            <a:t>(</a:t>
          </a:r>
          <a:r>
            <a:rPr lang="it-IT" i="1" dirty="0"/>
            <a:t>numero_1</a:t>
          </a:r>
          <a:r>
            <a:rPr lang="it-IT" dirty="0"/>
            <a:t>)</a:t>
          </a:r>
        </a:p>
      </dgm:t>
    </dgm:pt>
    <dgm:pt modelId="{4552B284-8745-4D46-B54D-1FC64FC73FEF}" type="parTrans" cxnId="{E8C8796A-7930-4E8B-81D5-5EF8831FEAAF}">
      <dgm:prSet/>
      <dgm:spPr/>
      <dgm:t>
        <a:bodyPr/>
        <a:lstStyle/>
        <a:p>
          <a:endParaRPr lang="it-IT"/>
        </a:p>
      </dgm:t>
    </dgm:pt>
    <dgm:pt modelId="{B3172899-11F7-4FB2-8A33-AD36C7026A9D}" type="sibTrans" cxnId="{E8C8796A-7930-4E8B-81D5-5EF8831FEAAF}">
      <dgm:prSet phldrT="03"/>
      <dgm:spPr/>
      <dgm:t>
        <a:bodyPr/>
        <a:lstStyle/>
        <a:p>
          <a:r>
            <a:rPr lang="it-IT"/>
            <a:t>03</a:t>
          </a:r>
        </a:p>
      </dgm:t>
    </dgm:pt>
    <dgm:pt modelId="{EFE1C071-015B-4FFE-B1F2-7AF813BF0D79}">
      <dgm:prSet/>
      <dgm:spPr/>
      <dgm:t>
        <a:bodyPr/>
        <a:lstStyle/>
        <a:p>
          <a:r>
            <a:rPr lang="it-IT" dirty="0"/>
            <a:t>C++ è </a:t>
          </a:r>
          <a:r>
            <a:rPr lang="it-IT" b="1" dirty="0"/>
            <a:t>case sensitive</a:t>
          </a:r>
          <a:r>
            <a:rPr lang="it-IT" dirty="0"/>
            <a:t>, per cui fa differenza tra lettere minuscole e maiuscole </a:t>
          </a:r>
        </a:p>
        <a:p>
          <a:r>
            <a:rPr lang="it-IT" dirty="0"/>
            <a:t>(numero4 != Numero4)</a:t>
          </a:r>
        </a:p>
      </dgm:t>
    </dgm:pt>
    <dgm:pt modelId="{0F96FB3A-91AF-4EF2-8CAF-531DBA1C4F5A}" type="parTrans" cxnId="{EDEB7E38-B76C-4FF3-8409-52A0CDD91DE1}">
      <dgm:prSet/>
      <dgm:spPr/>
      <dgm:t>
        <a:bodyPr/>
        <a:lstStyle/>
        <a:p>
          <a:endParaRPr lang="it-IT"/>
        </a:p>
      </dgm:t>
    </dgm:pt>
    <dgm:pt modelId="{81EF3BDB-35D1-4B44-937B-96CAFEE8CBD0}" type="sibTrans" cxnId="{EDEB7E38-B76C-4FF3-8409-52A0CDD91DE1}">
      <dgm:prSet phldrT="04"/>
      <dgm:spPr/>
      <dgm:t>
        <a:bodyPr/>
        <a:lstStyle/>
        <a:p>
          <a:r>
            <a:rPr lang="it-IT"/>
            <a:t>04</a:t>
          </a:r>
        </a:p>
      </dgm:t>
    </dgm:pt>
    <dgm:pt modelId="{364B8879-7842-4181-B558-ED0791881DE2}" type="pres">
      <dgm:prSet presAssocID="{050D68A6-7EE3-4507-9A1F-A9AF20C13DC1}" presName="Name0" presStyleCnt="0">
        <dgm:presLayoutVars>
          <dgm:animLvl val="lvl"/>
          <dgm:resizeHandles val="exact"/>
        </dgm:presLayoutVars>
      </dgm:prSet>
      <dgm:spPr/>
    </dgm:pt>
    <dgm:pt modelId="{4ABE42E1-2641-49C4-8115-65D2B488AEB4}" type="pres">
      <dgm:prSet presAssocID="{AC758366-3253-44E2-BC7A-FE7A8F606769}" presName="compositeNode" presStyleCnt="0">
        <dgm:presLayoutVars>
          <dgm:bulletEnabled val="1"/>
        </dgm:presLayoutVars>
      </dgm:prSet>
      <dgm:spPr/>
    </dgm:pt>
    <dgm:pt modelId="{BE15627E-B9F3-40B9-B1F3-1D1DE8A1ABBE}" type="pres">
      <dgm:prSet presAssocID="{AC758366-3253-44E2-BC7A-FE7A8F606769}" presName="bgRect" presStyleLbl="alignNode1" presStyleIdx="0" presStyleCnt="4"/>
      <dgm:spPr/>
    </dgm:pt>
    <dgm:pt modelId="{3EC7AD3B-183D-4C16-97A5-1B289C37A831}" type="pres">
      <dgm:prSet presAssocID="{770A444A-BB46-46FD-A506-59F4D5BE11D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2567EF5-A966-4197-915C-1DB20AEEAD15}" type="pres">
      <dgm:prSet presAssocID="{AC758366-3253-44E2-BC7A-FE7A8F606769}" presName="nodeRect" presStyleLbl="alignNode1" presStyleIdx="0" presStyleCnt="4">
        <dgm:presLayoutVars>
          <dgm:bulletEnabled val="1"/>
        </dgm:presLayoutVars>
      </dgm:prSet>
      <dgm:spPr/>
    </dgm:pt>
    <dgm:pt modelId="{E26D0342-B9FF-4721-AD52-03B050330DE2}" type="pres">
      <dgm:prSet presAssocID="{770A444A-BB46-46FD-A506-59F4D5BE11DF}" presName="sibTrans" presStyleCnt="0"/>
      <dgm:spPr/>
    </dgm:pt>
    <dgm:pt modelId="{78F2EDE3-3642-4A54-ADE7-74B75B6D73AB}" type="pres">
      <dgm:prSet presAssocID="{75AB72C4-1A03-4F25-9B64-821840FFCA1E}" presName="compositeNode" presStyleCnt="0">
        <dgm:presLayoutVars>
          <dgm:bulletEnabled val="1"/>
        </dgm:presLayoutVars>
      </dgm:prSet>
      <dgm:spPr/>
    </dgm:pt>
    <dgm:pt modelId="{FEC10398-7351-435C-9FA2-304FEF3AE491}" type="pres">
      <dgm:prSet presAssocID="{75AB72C4-1A03-4F25-9B64-821840FFCA1E}" presName="bgRect" presStyleLbl="alignNode1" presStyleIdx="1" presStyleCnt="4"/>
      <dgm:spPr/>
    </dgm:pt>
    <dgm:pt modelId="{39753D2D-D61C-425F-877A-0771E8E3522C}" type="pres">
      <dgm:prSet presAssocID="{824676B5-091D-45C8-8754-7671F504537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BB8BB7-A74E-433C-A4B3-858FDDF1A506}" type="pres">
      <dgm:prSet presAssocID="{75AB72C4-1A03-4F25-9B64-821840FFCA1E}" presName="nodeRect" presStyleLbl="alignNode1" presStyleIdx="1" presStyleCnt="4">
        <dgm:presLayoutVars>
          <dgm:bulletEnabled val="1"/>
        </dgm:presLayoutVars>
      </dgm:prSet>
      <dgm:spPr/>
    </dgm:pt>
    <dgm:pt modelId="{24FE211E-F3FB-475D-B7ED-241DB0C73D43}" type="pres">
      <dgm:prSet presAssocID="{824676B5-091D-45C8-8754-7671F5045373}" presName="sibTrans" presStyleCnt="0"/>
      <dgm:spPr/>
    </dgm:pt>
    <dgm:pt modelId="{A96E1E87-5407-4AFF-A184-BE3B9551C55C}" type="pres">
      <dgm:prSet presAssocID="{F4F2CB34-5740-4A4D-BE3E-AC9BEE99C28A}" presName="compositeNode" presStyleCnt="0">
        <dgm:presLayoutVars>
          <dgm:bulletEnabled val="1"/>
        </dgm:presLayoutVars>
      </dgm:prSet>
      <dgm:spPr/>
    </dgm:pt>
    <dgm:pt modelId="{7201662C-4F56-489B-B509-4992F3B476CF}" type="pres">
      <dgm:prSet presAssocID="{F4F2CB34-5740-4A4D-BE3E-AC9BEE99C28A}" presName="bgRect" presStyleLbl="alignNode1" presStyleIdx="2" presStyleCnt="4"/>
      <dgm:spPr/>
    </dgm:pt>
    <dgm:pt modelId="{010F1031-8E96-442A-8D44-686B820573E8}" type="pres">
      <dgm:prSet presAssocID="{B3172899-11F7-4FB2-8A33-AD36C7026A9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D847E9D-32E4-4D47-8E30-6188BBDFE3AE}" type="pres">
      <dgm:prSet presAssocID="{F4F2CB34-5740-4A4D-BE3E-AC9BEE99C28A}" presName="nodeRect" presStyleLbl="alignNode1" presStyleIdx="2" presStyleCnt="4">
        <dgm:presLayoutVars>
          <dgm:bulletEnabled val="1"/>
        </dgm:presLayoutVars>
      </dgm:prSet>
      <dgm:spPr/>
    </dgm:pt>
    <dgm:pt modelId="{CC77DF65-2F70-4B49-B25B-5060B434ABD3}" type="pres">
      <dgm:prSet presAssocID="{B3172899-11F7-4FB2-8A33-AD36C7026A9D}" presName="sibTrans" presStyleCnt="0"/>
      <dgm:spPr/>
    </dgm:pt>
    <dgm:pt modelId="{1BF64D4E-2A9D-43B1-BBEA-ED4182C40CBE}" type="pres">
      <dgm:prSet presAssocID="{EFE1C071-015B-4FFE-B1F2-7AF813BF0D79}" presName="compositeNode" presStyleCnt="0">
        <dgm:presLayoutVars>
          <dgm:bulletEnabled val="1"/>
        </dgm:presLayoutVars>
      </dgm:prSet>
      <dgm:spPr/>
    </dgm:pt>
    <dgm:pt modelId="{5F4C4293-C790-44BF-8212-5571DF7C26F6}" type="pres">
      <dgm:prSet presAssocID="{EFE1C071-015B-4FFE-B1F2-7AF813BF0D79}" presName="bgRect" presStyleLbl="alignNode1" presStyleIdx="3" presStyleCnt="4"/>
      <dgm:spPr/>
    </dgm:pt>
    <dgm:pt modelId="{BBBE750B-4475-43F9-9F51-9B6CD88113D2}" type="pres">
      <dgm:prSet presAssocID="{81EF3BDB-35D1-4B44-937B-96CAFEE8CBD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8F5D480-DE42-4A28-8D92-3EB263B357D4}" type="pres">
      <dgm:prSet presAssocID="{EFE1C071-015B-4FFE-B1F2-7AF813BF0D7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F2AC700-49F1-4C92-BD5C-7A22F3D18AE3}" type="presOf" srcId="{75AB72C4-1A03-4F25-9B64-821840FFCA1E}" destId="{93BB8BB7-A74E-433C-A4B3-858FDDF1A506}" srcOrd="1" destOrd="0" presId="urn:microsoft.com/office/officeart/2016/7/layout/LinearBlockProcessNumbered"/>
    <dgm:cxn modelId="{3AE87C1C-10EC-47FD-9669-06471338ACCE}" type="presOf" srcId="{EFE1C071-015B-4FFE-B1F2-7AF813BF0D79}" destId="{B8F5D480-DE42-4A28-8D92-3EB263B357D4}" srcOrd="1" destOrd="0" presId="urn:microsoft.com/office/officeart/2016/7/layout/LinearBlockProcessNumbered"/>
    <dgm:cxn modelId="{80227022-E3D2-449C-997B-BB309CC6D0A4}" type="presOf" srcId="{824676B5-091D-45C8-8754-7671F5045373}" destId="{39753D2D-D61C-425F-877A-0771E8E3522C}" srcOrd="0" destOrd="0" presId="urn:microsoft.com/office/officeart/2016/7/layout/LinearBlockProcessNumbered"/>
    <dgm:cxn modelId="{EDEB7E38-B76C-4FF3-8409-52A0CDD91DE1}" srcId="{050D68A6-7EE3-4507-9A1F-A9AF20C13DC1}" destId="{EFE1C071-015B-4FFE-B1F2-7AF813BF0D79}" srcOrd="3" destOrd="0" parTransId="{0F96FB3A-91AF-4EF2-8CAF-531DBA1C4F5A}" sibTransId="{81EF3BDB-35D1-4B44-937B-96CAFEE8CBD0}"/>
    <dgm:cxn modelId="{739B3F41-8B93-4181-8A68-2012BEC3A095}" srcId="{050D68A6-7EE3-4507-9A1F-A9AF20C13DC1}" destId="{75AB72C4-1A03-4F25-9B64-821840FFCA1E}" srcOrd="1" destOrd="0" parTransId="{D305566E-D377-433C-A1B1-A3228DC360D4}" sibTransId="{824676B5-091D-45C8-8754-7671F5045373}"/>
    <dgm:cxn modelId="{E8C8796A-7930-4E8B-81D5-5EF8831FEAAF}" srcId="{050D68A6-7EE3-4507-9A1F-A9AF20C13DC1}" destId="{F4F2CB34-5740-4A4D-BE3E-AC9BEE99C28A}" srcOrd="2" destOrd="0" parTransId="{4552B284-8745-4D46-B54D-1FC64FC73FEF}" sibTransId="{B3172899-11F7-4FB2-8A33-AD36C7026A9D}"/>
    <dgm:cxn modelId="{A0BAFB7D-B3AD-40E6-90F8-7196C98EE280}" type="presOf" srcId="{EFE1C071-015B-4FFE-B1F2-7AF813BF0D79}" destId="{5F4C4293-C790-44BF-8212-5571DF7C26F6}" srcOrd="0" destOrd="0" presId="urn:microsoft.com/office/officeart/2016/7/layout/LinearBlockProcessNumbered"/>
    <dgm:cxn modelId="{BC2EE67E-7BB3-482C-A7D2-973406FAFFEA}" type="presOf" srcId="{F4F2CB34-5740-4A4D-BE3E-AC9BEE99C28A}" destId="{7201662C-4F56-489B-B509-4992F3B476CF}" srcOrd="0" destOrd="0" presId="urn:microsoft.com/office/officeart/2016/7/layout/LinearBlockProcessNumbered"/>
    <dgm:cxn modelId="{41FAF381-3225-44E7-9E9E-D892DB82D51F}" srcId="{050D68A6-7EE3-4507-9A1F-A9AF20C13DC1}" destId="{AC758366-3253-44E2-BC7A-FE7A8F606769}" srcOrd="0" destOrd="0" parTransId="{CDECDB3B-BED2-4F5A-8C81-5A46D03E58A9}" sibTransId="{770A444A-BB46-46FD-A506-59F4D5BE11DF}"/>
    <dgm:cxn modelId="{806FF8A2-4765-4D9D-BFE0-5AFBE2320B8B}" type="presOf" srcId="{AC758366-3253-44E2-BC7A-FE7A8F606769}" destId="{12567EF5-A966-4197-915C-1DB20AEEAD15}" srcOrd="1" destOrd="0" presId="urn:microsoft.com/office/officeart/2016/7/layout/LinearBlockProcessNumbered"/>
    <dgm:cxn modelId="{ED5D84B7-A067-4B2D-9774-0576DC31EF22}" type="presOf" srcId="{B3172899-11F7-4FB2-8A33-AD36C7026A9D}" destId="{010F1031-8E96-442A-8D44-686B820573E8}" srcOrd="0" destOrd="0" presId="urn:microsoft.com/office/officeart/2016/7/layout/LinearBlockProcessNumbered"/>
    <dgm:cxn modelId="{95734BBD-E540-4F65-8D92-82404B4A75F6}" type="presOf" srcId="{AC758366-3253-44E2-BC7A-FE7A8F606769}" destId="{BE15627E-B9F3-40B9-B1F3-1D1DE8A1ABBE}" srcOrd="0" destOrd="0" presId="urn:microsoft.com/office/officeart/2016/7/layout/LinearBlockProcessNumbered"/>
    <dgm:cxn modelId="{2984D3D8-D564-46C9-8E2B-D129B9ED9B73}" type="presOf" srcId="{F4F2CB34-5740-4A4D-BE3E-AC9BEE99C28A}" destId="{0D847E9D-32E4-4D47-8E30-6188BBDFE3AE}" srcOrd="1" destOrd="0" presId="urn:microsoft.com/office/officeart/2016/7/layout/LinearBlockProcessNumbered"/>
    <dgm:cxn modelId="{30A524E1-418C-4320-9B79-0990250DBB23}" type="presOf" srcId="{770A444A-BB46-46FD-A506-59F4D5BE11DF}" destId="{3EC7AD3B-183D-4C16-97A5-1B289C37A831}" srcOrd="0" destOrd="0" presId="urn:microsoft.com/office/officeart/2016/7/layout/LinearBlockProcessNumbered"/>
    <dgm:cxn modelId="{056F4AF0-70A0-4B9A-885F-0DB88E67975C}" type="presOf" srcId="{81EF3BDB-35D1-4B44-937B-96CAFEE8CBD0}" destId="{BBBE750B-4475-43F9-9F51-9B6CD88113D2}" srcOrd="0" destOrd="0" presId="urn:microsoft.com/office/officeart/2016/7/layout/LinearBlockProcessNumbered"/>
    <dgm:cxn modelId="{4FF469F1-25D0-4837-A46C-3C9FF6482923}" type="presOf" srcId="{050D68A6-7EE3-4507-9A1F-A9AF20C13DC1}" destId="{364B8879-7842-4181-B558-ED0791881DE2}" srcOrd="0" destOrd="0" presId="urn:microsoft.com/office/officeart/2016/7/layout/LinearBlockProcessNumbered"/>
    <dgm:cxn modelId="{E32545FD-4C1F-4BA7-A4AE-9D6F33C549B6}" type="presOf" srcId="{75AB72C4-1A03-4F25-9B64-821840FFCA1E}" destId="{FEC10398-7351-435C-9FA2-304FEF3AE491}" srcOrd="0" destOrd="0" presId="urn:microsoft.com/office/officeart/2016/7/layout/LinearBlockProcessNumbered"/>
    <dgm:cxn modelId="{24853C4B-AB78-4AEE-8FD8-72D9851454EC}" type="presParOf" srcId="{364B8879-7842-4181-B558-ED0791881DE2}" destId="{4ABE42E1-2641-49C4-8115-65D2B488AEB4}" srcOrd="0" destOrd="0" presId="urn:microsoft.com/office/officeart/2016/7/layout/LinearBlockProcessNumbered"/>
    <dgm:cxn modelId="{9417386E-DDF0-4160-8F50-4F175ECFF716}" type="presParOf" srcId="{4ABE42E1-2641-49C4-8115-65D2B488AEB4}" destId="{BE15627E-B9F3-40B9-B1F3-1D1DE8A1ABBE}" srcOrd="0" destOrd="0" presId="urn:microsoft.com/office/officeart/2016/7/layout/LinearBlockProcessNumbered"/>
    <dgm:cxn modelId="{C9694853-DAD1-429F-8559-BBBE90F9476B}" type="presParOf" srcId="{4ABE42E1-2641-49C4-8115-65D2B488AEB4}" destId="{3EC7AD3B-183D-4C16-97A5-1B289C37A831}" srcOrd="1" destOrd="0" presId="urn:microsoft.com/office/officeart/2016/7/layout/LinearBlockProcessNumbered"/>
    <dgm:cxn modelId="{6064AD4D-03E2-43AE-8510-BB20D536BF17}" type="presParOf" srcId="{4ABE42E1-2641-49C4-8115-65D2B488AEB4}" destId="{12567EF5-A966-4197-915C-1DB20AEEAD15}" srcOrd="2" destOrd="0" presId="urn:microsoft.com/office/officeart/2016/7/layout/LinearBlockProcessNumbered"/>
    <dgm:cxn modelId="{A9B399DC-E441-427E-B065-EB2F182E4D08}" type="presParOf" srcId="{364B8879-7842-4181-B558-ED0791881DE2}" destId="{E26D0342-B9FF-4721-AD52-03B050330DE2}" srcOrd="1" destOrd="0" presId="urn:microsoft.com/office/officeart/2016/7/layout/LinearBlockProcessNumbered"/>
    <dgm:cxn modelId="{95C6A1E6-B102-4BB2-8C39-8C31B6AE9EEA}" type="presParOf" srcId="{364B8879-7842-4181-B558-ED0791881DE2}" destId="{78F2EDE3-3642-4A54-ADE7-74B75B6D73AB}" srcOrd="2" destOrd="0" presId="urn:microsoft.com/office/officeart/2016/7/layout/LinearBlockProcessNumbered"/>
    <dgm:cxn modelId="{BB059CBD-A433-4ABE-80DA-EDCC0EAC0444}" type="presParOf" srcId="{78F2EDE3-3642-4A54-ADE7-74B75B6D73AB}" destId="{FEC10398-7351-435C-9FA2-304FEF3AE491}" srcOrd="0" destOrd="0" presId="urn:microsoft.com/office/officeart/2016/7/layout/LinearBlockProcessNumbered"/>
    <dgm:cxn modelId="{B3C0F0A3-A860-4D81-A856-0442388CEA6B}" type="presParOf" srcId="{78F2EDE3-3642-4A54-ADE7-74B75B6D73AB}" destId="{39753D2D-D61C-425F-877A-0771E8E3522C}" srcOrd="1" destOrd="0" presId="urn:microsoft.com/office/officeart/2016/7/layout/LinearBlockProcessNumbered"/>
    <dgm:cxn modelId="{F3F88DD4-853D-4486-9BF8-CC0D1E8A29D4}" type="presParOf" srcId="{78F2EDE3-3642-4A54-ADE7-74B75B6D73AB}" destId="{93BB8BB7-A74E-433C-A4B3-858FDDF1A506}" srcOrd="2" destOrd="0" presId="urn:microsoft.com/office/officeart/2016/7/layout/LinearBlockProcessNumbered"/>
    <dgm:cxn modelId="{3ED01DDA-8FD9-4222-9925-1388E421BDAE}" type="presParOf" srcId="{364B8879-7842-4181-B558-ED0791881DE2}" destId="{24FE211E-F3FB-475D-B7ED-241DB0C73D43}" srcOrd="3" destOrd="0" presId="urn:microsoft.com/office/officeart/2016/7/layout/LinearBlockProcessNumbered"/>
    <dgm:cxn modelId="{429792FD-CBBF-4C21-AEB4-D465876EC028}" type="presParOf" srcId="{364B8879-7842-4181-B558-ED0791881DE2}" destId="{A96E1E87-5407-4AFF-A184-BE3B9551C55C}" srcOrd="4" destOrd="0" presId="urn:microsoft.com/office/officeart/2016/7/layout/LinearBlockProcessNumbered"/>
    <dgm:cxn modelId="{39B0B20A-F45F-451B-924B-214B741C9250}" type="presParOf" srcId="{A96E1E87-5407-4AFF-A184-BE3B9551C55C}" destId="{7201662C-4F56-489B-B509-4992F3B476CF}" srcOrd="0" destOrd="0" presId="urn:microsoft.com/office/officeart/2016/7/layout/LinearBlockProcessNumbered"/>
    <dgm:cxn modelId="{4AD039A0-6F9D-4AAC-824F-7F8D7B4106BE}" type="presParOf" srcId="{A96E1E87-5407-4AFF-A184-BE3B9551C55C}" destId="{010F1031-8E96-442A-8D44-686B820573E8}" srcOrd="1" destOrd="0" presId="urn:microsoft.com/office/officeart/2016/7/layout/LinearBlockProcessNumbered"/>
    <dgm:cxn modelId="{A5A28018-C16E-439C-A1A2-97A7342743E9}" type="presParOf" srcId="{A96E1E87-5407-4AFF-A184-BE3B9551C55C}" destId="{0D847E9D-32E4-4D47-8E30-6188BBDFE3AE}" srcOrd="2" destOrd="0" presId="urn:microsoft.com/office/officeart/2016/7/layout/LinearBlockProcessNumbered"/>
    <dgm:cxn modelId="{04E7ABEB-376B-4FCF-8F41-A6AF4098A0F7}" type="presParOf" srcId="{364B8879-7842-4181-B558-ED0791881DE2}" destId="{CC77DF65-2F70-4B49-B25B-5060B434ABD3}" srcOrd="5" destOrd="0" presId="urn:microsoft.com/office/officeart/2016/7/layout/LinearBlockProcessNumbered"/>
    <dgm:cxn modelId="{985B73C6-913E-4080-9C46-4E524B35D368}" type="presParOf" srcId="{364B8879-7842-4181-B558-ED0791881DE2}" destId="{1BF64D4E-2A9D-43B1-BBEA-ED4182C40CBE}" srcOrd="6" destOrd="0" presId="urn:microsoft.com/office/officeart/2016/7/layout/LinearBlockProcessNumbered"/>
    <dgm:cxn modelId="{24F4F5B1-39D8-4CEB-B3BC-509ADEE8D10E}" type="presParOf" srcId="{1BF64D4E-2A9D-43B1-BBEA-ED4182C40CBE}" destId="{5F4C4293-C790-44BF-8212-5571DF7C26F6}" srcOrd="0" destOrd="0" presId="urn:microsoft.com/office/officeart/2016/7/layout/LinearBlockProcessNumbered"/>
    <dgm:cxn modelId="{D83C4754-253E-4C2D-99C3-47B90C3EF2D2}" type="presParOf" srcId="{1BF64D4E-2A9D-43B1-BBEA-ED4182C40CBE}" destId="{BBBE750B-4475-43F9-9F51-9B6CD88113D2}" srcOrd="1" destOrd="0" presId="urn:microsoft.com/office/officeart/2016/7/layout/LinearBlockProcessNumbered"/>
    <dgm:cxn modelId="{3A600C26-D2A3-4B8F-89EA-42773D864734}" type="presParOf" srcId="{1BF64D4E-2A9D-43B1-BBEA-ED4182C40CBE}" destId="{B8F5D480-DE42-4A28-8D92-3EB263B357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14A2FC-D269-4E20-A148-1BA3AE0A82F5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83C79D4E-6985-418D-BCFA-2DDD1C9AC6BD}">
      <dgm:prSet/>
      <dgm:spPr/>
      <dgm:t>
        <a:bodyPr/>
        <a:lstStyle/>
        <a:p>
          <a:r>
            <a:rPr lang="it-IT"/>
            <a:t>Se voglio stampare il valore di una variabile assieme a del testo, posso usare il comando </a:t>
          </a:r>
          <a:r>
            <a:rPr lang="it-IT" i="1"/>
            <a:t>cout</a:t>
          </a:r>
          <a:r>
            <a:rPr lang="it-IT"/>
            <a:t>, dividendo il testo con le variabili attraverso le &lt;&lt;</a:t>
          </a:r>
        </a:p>
      </dgm:t>
    </dgm:pt>
    <dgm:pt modelId="{A4B1CF40-2935-4CC3-934E-25F493C83808}" type="parTrans" cxnId="{4BC55B00-3C32-4345-B94B-22C50973E4A9}">
      <dgm:prSet/>
      <dgm:spPr/>
      <dgm:t>
        <a:bodyPr/>
        <a:lstStyle/>
        <a:p>
          <a:endParaRPr lang="it-IT"/>
        </a:p>
      </dgm:t>
    </dgm:pt>
    <dgm:pt modelId="{2CDC9A40-5937-44CD-BBB7-69A577B0B375}" type="sibTrans" cxnId="{4BC55B00-3C32-4345-B94B-22C50973E4A9}">
      <dgm:prSet/>
      <dgm:spPr/>
      <dgm:t>
        <a:bodyPr/>
        <a:lstStyle/>
        <a:p>
          <a:endParaRPr lang="it-IT"/>
        </a:p>
      </dgm:t>
    </dgm:pt>
    <dgm:pt modelId="{553742EB-949B-4E0E-914C-2BE8DC8BAD36}">
      <dgm:prSet/>
      <dgm:spPr/>
      <dgm:t>
        <a:bodyPr/>
        <a:lstStyle/>
        <a:p>
          <a:r>
            <a:rPr lang="it-IT" i="1" dirty="0" err="1"/>
            <a:t>cout</a:t>
          </a:r>
          <a:r>
            <a:rPr lang="it-IT" i="1" dirty="0"/>
            <a:t> &lt;&lt; ‘‘La somma di due numeri: ’’ &lt;&lt; somma &lt;&lt; </a:t>
          </a:r>
          <a:r>
            <a:rPr lang="it-IT" i="1" dirty="0" err="1"/>
            <a:t>endl</a:t>
          </a:r>
          <a:r>
            <a:rPr lang="it-IT" i="1" dirty="0"/>
            <a:t>;</a:t>
          </a:r>
        </a:p>
      </dgm:t>
    </dgm:pt>
    <dgm:pt modelId="{B39CB5EC-82B8-40B3-8C13-A21E28AC1268}" type="parTrans" cxnId="{F26CCB63-CDF2-4C84-937E-DA132915411C}">
      <dgm:prSet/>
      <dgm:spPr/>
      <dgm:t>
        <a:bodyPr/>
        <a:lstStyle/>
        <a:p>
          <a:endParaRPr lang="it-IT"/>
        </a:p>
      </dgm:t>
    </dgm:pt>
    <dgm:pt modelId="{3DD4791C-7D46-407E-923D-A6818F447251}" type="sibTrans" cxnId="{F26CCB63-CDF2-4C84-937E-DA132915411C}">
      <dgm:prSet/>
      <dgm:spPr/>
      <dgm:t>
        <a:bodyPr/>
        <a:lstStyle/>
        <a:p>
          <a:endParaRPr lang="it-IT"/>
        </a:p>
      </dgm:t>
    </dgm:pt>
    <dgm:pt modelId="{3979AE55-A2B2-48D4-B190-B3EA66FA89E2}" type="pres">
      <dgm:prSet presAssocID="{6314A2FC-D269-4E20-A148-1BA3AE0A82F5}" presName="vert0" presStyleCnt="0">
        <dgm:presLayoutVars>
          <dgm:dir/>
          <dgm:animOne val="branch"/>
          <dgm:animLvl val="lvl"/>
        </dgm:presLayoutVars>
      </dgm:prSet>
      <dgm:spPr/>
    </dgm:pt>
    <dgm:pt modelId="{045C4D45-5152-4647-A04D-B54C3C6D5BCA}" type="pres">
      <dgm:prSet presAssocID="{83C79D4E-6985-418D-BCFA-2DDD1C9AC6BD}" presName="thickLine" presStyleLbl="alignNode1" presStyleIdx="0" presStyleCnt="2"/>
      <dgm:spPr/>
    </dgm:pt>
    <dgm:pt modelId="{195F35F4-7243-4465-AF80-C99DDC075343}" type="pres">
      <dgm:prSet presAssocID="{83C79D4E-6985-418D-BCFA-2DDD1C9AC6BD}" presName="horz1" presStyleCnt="0"/>
      <dgm:spPr/>
    </dgm:pt>
    <dgm:pt modelId="{60F59DC4-8AE1-42E7-84CD-AA8496AB9185}" type="pres">
      <dgm:prSet presAssocID="{83C79D4E-6985-418D-BCFA-2DDD1C9AC6BD}" presName="tx1" presStyleLbl="revTx" presStyleIdx="0" presStyleCnt="2"/>
      <dgm:spPr/>
    </dgm:pt>
    <dgm:pt modelId="{62CB952B-4CA9-458A-B3B0-9C9F13D77544}" type="pres">
      <dgm:prSet presAssocID="{83C79D4E-6985-418D-BCFA-2DDD1C9AC6BD}" presName="vert1" presStyleCnt="0"/>
      <dgm:spPr/>
    </dgm:pt>
    <dgm:pt modelId="{428E7F7C-E904-4FC2-BDE8-A9F88E25D7E0}" type="pres">
      <dgm:prSet presAssocID="{553742EB-949B-4E0E-914C-2BE8DC8BAD36}" presName="thickLine" presStyleLbl="alignNode1" presStyleIdx="1" presStyleCnt="2"/>
      <dgm:spPr/>
    </dgm:pt>
    <dgm:pt modelId="{81F74B21-0473-4C97-8E6B-05B70E44D720}" type="pres">
      <dgm:prSet presAssocID="{553742EB-949B-4E0E-914C-2BE8DC8BAD36}" presName="horz1" presStyleCnt="0"/>
      <dgm:spPr/>
    </dgm:pt>
    <dgm:pt modelId="{46531F63-6741-49D8-8DA4-41018B298211}" type="pres">
      <dgm:prSet presAssocID="{553742EB-949B-4E0E-914C-2BE8DC8BAD36}" presName="tx1" presStyleLbl="revTx" presStyleIdx="1" presStyleCnt="2"/>
      <dgm:spPr/>
    </dgm:pt>
    <dgm:pt modelId="{426AB090-7A27-4CFF-9E71-DEE423287985}" type="pres">
      <dgm:prSet presAssocID="{553742EB-949B-4E0E-914C-2BE8DC8BAD36}" presName="vert1" presStyleCnt="0"/>
      <dgm:spPr/>
    </dgm:pt>
  </dgm:ptLst>
  <dgm:cxnLst>
    <dgm:cxn modelId="{4BC55B00-3C32-4345-B94B-22C50973E4A9}" srcId="{6314A2FC-D269-4E20-A148-1BA3AE0A82F5}" destId="{83C79D4E-6985-418D-BCFA-2DDD1C9AC6BD}" srcOrd="0" destOrd="0" parTransId="{A4B1CF40-2935-4CC3-934E-25F493C83808}" sibTransId="{2CDC9A40-5937-44CD-BBB7-69A577B0B375}"/>
    <dgm:cxn modelId="{55229D05-0FB2-4964-B5CE-F282F034687D}" type="presOf" srcId="{83C79D4E-6985-418D-BCFA-2DDD1C9AC6BD}" destId="{60F59DC4-8AE1-42E7-84CD-AA8496AB9185}" srcOrd="0" destOrd="0" presId="urn:microsoft.com/office/officeart/2008/layout/LinedList"/>
    <dgm:cxn modelId="{DCD17F20-E27F-45AC-A4FB-403EB75124E3}" type="presOf" srcId="{553742EB-949B-4E0E-914C-2BE8DC8BAD36}" destId="{46531F63-6741-49D8-8DA4-41018B298211}" srcOrd="0" destOrd="0" presId="urn:microsoft.com/office/officeart/2008/layout/LinedList"/>
    <dgm:cxn modelId="{F26CCB63-CDF2-4C84-937E-DA132915411C}" srcId="{6314A2FC-D269-4E20-A148-1BA3AE0A82F5}" destId="{553742EB-949B-4E0E-914C-2BE8DC8BAD36}" srcOrd="1" destOrd="0" parTransId="{B39CB5EC-82B8-40B3-8C13-A21E28AC1268}" sibTransId="{3DD4791C-7D46-407E-923D-A6818F447251}"/>
    <dgm:cxn modelId="{F0F1EE5A-1BD7-4784-80AA-354B8C2DC20C}" type="presOf" srcId="{6314A2FC-D269-4E20-A148-1BA3AE0A82F5}" destId="{3979AE55-A2B2-48D4-B190-B3EA66FA89E2}" srcOrd="0" destOrd="0" presId="urn:microsoft.com/office/officeart/2008/layout/LinedList"/>
    <dgm:cxn modelId="{4D12110A-0E6E-4D87-AB51-F172D5F3E318}" type="presParOf" srcId="{3979AE55-A2B2-48D4-B190-B3EA66FA89E2}" destId="{045C4D45-5152-4647-A04D-B54C3C6D5BCA}" srcOrd="0" destOrd="0" presId="urn:microsoft.com/office/officeart/2008/layout/LinedList"/>
    <dgm:cxn modelId="{5B14BE33-68F9-4395-992C-B3E1B5716E01}" type="presParOf" srcId="{3979AE55-A2B2-48D4-B190-B3EA66FA89E2}" destId="{195F35F4-7243-4465-AF80-C99DDC075343}" srcOrd="1" destOrd="0" presId="urn:microsoft.com/office/officeart/2008/layout/LinedList"/>
    <dgm:cxn modelId="{3E3176B0-2098-4896-8E90-5B136E16418A}" type="presParOf" srcId="{195F35F4-7243-4465-AF80-C99DDC075343}" destId="{60F59DC4-8AE1-42E7-84CD-AA8496AB9185}" srcOrd="0" destOrd="0" presId="urn:microsoft.com/office/officeart/2008/layout/LinedList"/>
    <dgm:cxn modelId="{439BE53E-409F-4AAD-A14E-17DBC07F0C6D}" type="presParOf" srcId="{195F35F4-7243-4465-AF80-C99DDC075343}" destId="{62CB952B-4CA9-458A-B3B0-9C9F13D77544}" srcOrd="1" destOrd="0" presId="urn:microsoft.com/office/officeart/2008/layout/LinedList"/>
    <dgm:cxn modelId="{8986A167-2488-4794-B63E-8D439381276C}" type="presParOf" srcId="{3979AE55-A2B2-48D4-B190-B3EA66FA89E2}" destId="{428E7F7C-E904-4FC2-BDE8-A9F88E25D7E0}" srcOrd="2" destOrd="0" presId="urn:microsoft.com/office/officeart/2008/layout/LinedList"/>
    <dgm:cxn modelId="{03F75277-ADF6-4C9A-90D3-BAEC17A0FA2B}" type="presParOf" srcId="{3979AE55-A2B2-48D4-B190-B3EA66FA89E2}" destId="{81F74B21-0473-4C97-8E6B-05B70E44D720}" srcOrd="3" destOrd="0" presId="urn:microsoft.com/office/officeart/2008/layout/LinedList"/>
    <dgm:cxn modelId="{3FE2B5A1-4A6B-4E62-80CD-DCB86EDCAA08}" type="presParOf" srcId="{81F74B21-0473-4C97-8E6B-05B70E44D720}" destId="{46531F63-6741-49D8-8DA4-41018B298211}" srcOrd="0" destOrd="0" presId="urn:microsoft.com/office/officeart/2008/layout/LinedList"/>
    <dgm:cxn modelId="{3D798C94-2FB5-4213-86B7-EB9BF1071BF5}" type="presParOf" srcId="{81F74B21-0473-4C97-8E6B-05B70E44D720}" destId="{426AB090-7A27-4CFF-9E71-DEE4232879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6EB363-EA00-448F-9DC2-F8EF80CBA86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A272E3A-668E-4E94-9835-27B57625BFE4}">
      <dgm:prSet/>
      <dgm:spPr/>
      <dgm:t>
        <a:bodyPr/>
        <a:lstStyle/>
        <a:p>
          <a:r>
            <a:rPr lang="it-IT" dirty="0"/>
            <a:t>Scrivere un esercizio per fare la somma di 3 numeri</a:t>
          </a:r>
        </a:p>
      </dgm:t>
    </dgm:pt>
    <dgm:pt modelId="{6652A6D2-D3E2-41E5-BF37-F77C271D1EB8}" type="parTrans" cxnId="{69D06039-85CB-4AFD-97B7-7CBFE0B3E2D8}">
      <dgm:prSet/>
      <dgm:spPr/>
      <dgm:t>
        <a:bodyPr/>
        <a:lstStyle/>
        <a:p>
          <a:endParaRPr lang="it-IT"/>
        </a:p>
      </dgm:t>
    </dgm:pt>
    <dgm:pt modelId="{7BC99108-EF59-4A6D-8CA7-FC1A2531E491}" type="sibTrans" cxnId="{69D06039-85CB-4AFD-97B7-7CBFE0B3E2D8}">
      <dgm:prSet/>
      <dgm:spPr/>
      <dgm:t>
        <a:bodyPr/>
        <a:lstStyle/>
        <a:p>
          <a:endParaRPr lang="it-IT"/>
        </a:p>
      </dgm:t>
    </dgm:pt>
    <dgm:pt modelId="{BC462230-316D-4FD1-81C2-374EC6E5C9D2}">
      <dgm:prSet/>
      <dgm:spPr/>
      <dgm:t>
        <a:bodyPr/>
        <a:lstStyle/>
        <a:p>
          <a:r>
            <a:rPr lang="it-IT" dirty="0"/>
            <a:t>Scrivere un esercizio per fare la media di 3 numeri</a:t>
          </a:r>
        </a:p>
      </dgm:t>
    </dgm:pt>
    <dgm:pt modelId="{2F2C5CAC-0546-44A4-9399-775B3513B0E5}" type="parTrans" cxnId="{070107C6-D4DE-436B-8C8C-0C49A16E4909}">
      <dgm:prSet/>
      <dgm:spPr/>
      <dgm:t>
        <a:bodyPr/>
        <a:lstStyle/>
        <a:p>
          <a:endParaRPr lang="it-IT"/>
        </a:p>
      </dgm:t>
    </dgm:pt>
    <dgm:pt modelId="{B50B1DEB-917D-462D-9E6B-2304165414D2}" type="sibTrans" cxnId="{070107C6-D4DE-436B-8C8C-0C49A16E4909}">
      <dgm:prSet/>
      <dgm:spPr/>
      <dgm:t>
        <a:bodyPr/>
        <a:lstStyle/>
        <a:p>
          <a:endParaRPr lang="it-IT"/>
        </a:p>
      </dgm:t>
    </dgm:pt>
    <dgm:pt modelId="{D5246BD8-EAC0-4F62-811E-F5DF97E5D507}">
      <dgm:prSet/>
      <dgm:spPr/>
      <dgm:t>
        <a:bodyPr/>
        <a:lstStyle/>
        <a:p>
          <a:r>
            <a:rPr lang="it-IT"/>
            <a:t>Prendendo in input 4 caratteri, formare un’unica parola con quei 4 caratteri a video</a:t>
          </a:r>
        </a:p>
      </dgm:t>
    </dgm:pt>
    <dgm:pt modelId="{1C0A3B14-8E11-4B4C-AC91-86E894618423}" type="parTrans" cxnId="{3BB248BD-A14D-4B09-89FA-E1007BFEB942}">
      <dgm:prSet/>
      <dgm:spPr/>
      <dgm:t>
        <a:bodyPr/>
        <a:lstStyle/>
        <a:p>
          <a:endParaRPr lang="it-IT"/>
        </a:p>
      </dgm:t>
    </dgm:pt>
    <dgm:pt modelId="{75902836-AE9F-4CAC-B22F-05BDB959D8F5}" type="sibTrans" cxnId="{3BB248BD-A14D-4B09-89FA-E1007BFEB942}">
      <dgm:prSet/>
      <dgm:spPr/>
      <dgm:t>
        <a:bodyPr/>
        <a:lstStyle/>
        <a:p>
          <a:endParaRPr lang="it-IT"/>
        </a:p>
      </dgm:t>
    </dgm:pt>
    <dgm:pt modelId="{21A85663-E675-4450-B6C4-7CBF71059C11}" type="pres">
      <dgm:prSet presAssocID="{A46EB363-EA00-448F-9DC2-F8EF80CBA867}" presName="vert0" presStyleCnt="0">
        <dgm:presLayoutVars>
          <dgm:dir/>
          <dgm:animOne val="branch"/>
          <dgm:animLvl val="lvl"/>
        </dgm:presLayoutVars>
      </dgm:prSet>
      <dgm:spPr/>
    </dgm:pt>
    <dgm:pt modelId="{C87EE329-2046-4771-AB69-85D15D803C1C}" type="pres">
      <dgm:prSet presAssocID="{3A272E3A-668E-4E94-9835-27B57625BFE4}" presName="thickLine" presStyleLbl="alignNode1" presStyleIdx="0" presStyleCnt="3"/>
      <dgm:spPr/>
    </dgm:pt>
    <dgm:pt modelId="{154F27EB-7A3E-4A87-B08A-B6B0C5296C7C}" type="pres">
      <dgm:prSet presAssocID="{3A272E3A-668E-4E94-9835-27B57625BFE4}" presName="horz1" presStyleCnt="0"/>
      <dgm:spPr/>
    </dgm:pt>
    <dgm:pt modelId="{7FB770F1-CE2B-4565-8231-2B5FB60D07A4}" type="pres">
      <dgm:prSet presAssocID="{3A272E3A-668E-4E94-9835-27B57625BFE4}" presName="tx1" presStyleLbl="revTx" presStyleIdx="0" presStyleCnt="3"/>
      <dgm:spPr/>
    </dgm:pt>
    <dgm:pt modelId="{FBADCF87-511E-4FF6-AEA1-8E55BE1DE0A8}" type="pres">
      <dgm:prSet presAssocID="{3A272E3A-668E-4E94-9835-27B57625BFE4}" presName="vert1" presStyleCnt="0"/>
      <dgm:spPr/>
    </dgm:pt>
    <dgm:pt modelId="{07AF15B3-6206-4875-9A88-593BC4AD12F3}" type="pres">
      <dgm:prSet presAssocID="{BC462230-316D-4FD1-81C2-374EC6E5C9D2}" presName="thickLine" presStyleLbl="alignNode1" presStyleIdx="1" presStyleCnt="3"/>
      <dgm:spPr/>
    </dgm:pt>
    <dgm:pt modelId="{08EE7914-FF0B-4F65-9CB5-0C4C011D06A4}" type="pres">
      <dgm:prSet presAssocID="{BC462230-316D-4FD1-81C2-374EC6E5C9D2}" presName="horz1" presStyleCnt="0"/>
      <dgm:spPr/>
    </dgm:pt>
    <dgm:pt modelId="{6D2ED5F4-50F8-4690-A9CF-03BD46ECB6BC}" type="pres">
      <dgm:prSet presAssocID="{BC462230-316D-4FD1-81C2-374EC6E5C9D2}" presName="tx1" presStyleLbl="revTx" presStyleIdx="1" presStyleCnt="3"/>
      <dgm:spPr/>
    </dgm:pt>
    <dgm:pt modelId="{B260BB53-3FE6-419F-9EE8-8E63DAEC9B5D}" type="pres">
      <dgm:prSet presAssocID="{BC462230-316D-4FD1-81C2-374EC6E5C9D2}" presName="vert1" presStyleCnt="0"/>
      <dgm:spPr/>
    </dgm:pt>
    <dgm:pt modelId="{831770B1-E201-4D2F-A928-79481542B6C9}" type="pres">
      <dgm:prSet presAssocID="{D5246BD8-EAC0-4F62-811E-F5DF97E5D507}" presName="thickLine" presStyleLbl="alignNode1" presStyleIdx="2" presStyleCnt="3"/>
      <dgm:spPr/>
    </dgm:pt>
    <dgm:pt modelId="{FDB7652F-9CEC-4479-9DAE-0D318659BAD2}" type="pres">
      <dgm:prSet presAssocID="{D5246BD8-EAC0-4F62-811E-F5DF97E5D507}" presName="horz1" presStyleCnt="0"/>
      <dgm:spPr/>
    </dgm:pt>
    <dgm:pt modelId="{FC994061-4239-432B-AF8A-72CBFA0FA94B}" type="pres">
      <dgm:prSet presAssocID="{D5246BD8-EAC0-4F62-811E-F5DF97E5D507}" presName="tx1" presStyleLbl="revTx" presStyleIdx="2" presStyleCnt="3"/>
      <dgm:spPr/>
    </dgm:pt>
    <dgm:pt modelId="{74A3D8CD-DE1A-4A7C-BA2C-A94A031AD015}" type="pres">
      <dgm:prSet presAssocID="{D5246BD8-EAC0-4F62-811E-F5DF97E5D507}" presName="vert1" presStyleCnt="0"/>
      <dgm:spPr/>
    </dgm:pt>
  </dgm:ptLst>
  <dgm:cxnLst>
    <dgm:cxn modelId="{69D06039-85CB-4AFD-97B7-7CBFE0B3E2D8}" srcId="{A46EB363-EA00-448F-9DC2-F8EF80CBA867}" destId="{3A272E3A-668E-4E94-9835-27B57625BFE4}" srcOrd="0" destOrd="0" parTransId="{6652A6D2-D3E2-41E5-BF37-F77C271D1EB8}" sibTransId="{7BC99108-EF59-4A6D-8CA7-FC1A2531E491}"/>
    <dgm:cxn modelId="{42569565-9FD3-4E90-AC5F-1CC649642A84}" type="presOf" srcId="{D5246BD8-EAC0-4F62-811E-F5DF97E5D507}" destId="{FC994061-4239-432B-AF8A-72CBFA0FA94B}" srcOrd="0" destOrd="0" presId="urn:microsoft.com/office/officeart/2008/layout/LinedList"/>
    <dgm:cxn modelId="{07179068-0617-4527-86DA-8988581634DF}" type="presOf" srcId="{BC462230-316D-4FD1-81C2-374EC6E5C9D2}" destId="{6D2ED5F4-50F8-4690-A9CF-03BD46ECB6BC}" srcOrd="0" destOrd="0" presId="urn:microsoft.com/office/officeart/2008/layout/LinedList"/>
    <dgm:cxn modelId="{1EEA234F-0937-431B-9B66-60FC919EBCFA}" type="presOf" srcId="{A46EB363-EA00-448F-9DC2-F8EF80CBA867}" destId="{21A85663-E675-4450-B6C4-7CBF71059C11}" srcOrd="0" destOrd="0" presId="urn:microsoft.com/office/officeart/2008/layout/LinedList"/>
    <dgm:cxn modelId="{455DD156-C892-4605-9890-A4F16121EDE7}" type="presOf" srcId="{3A272E3A-668E-4E94-9835-27B57625BFE4}" destId="{7FB770F1-CE2B-4565-8231-2B5FB60D07A4}" srcOrd="0" destOrd="0" presId="urn:microsoft.com/office/officeart/2008/layout/LinedList"/>
    <dgm:cxn modelId="{3BB248BD-A14D-4B09-89FA-E1007BFEB942}" srcId="{A46EB363-EA00-448F-9DC2-F8EF80CBA867}" destId="{D5246BD8-EAC0-4F62-811E-F5DF97E5D507}" srcOrd="2" destOrd="0" parTransId="{1C0A3B14-8E11-4B4C-AC91-86E894618423}" sibTransId="{75902836-AE9F-4CAC-B22F-05BDB959D8F5}"/>
    <dgm:cxn modelId="{070107C6-D4DE-436B-8C8C-0C49A16E4909}" srcId="{A46EB363-EA00-448F-9DC2-F8EF80CBA867}" destId="{BC462230-316D-4FD1-81C2-374EC6E5C9D2}" srcOrd="1" destOrd="0" parTransId="{2F2C5CAC-0546-44A4-9399-775B3513B0E5}" sibTransId="{B50B1DEB-917D-462D-9E6B-2304165414D2}"/>
    <dgm:cxn modelId="{B7710207-2598-4580-ACD2-5E5CDA45C745}" type="presParOf" srcId="{21A85663-E675-4450-B6C4-7CBF71059C11}" destId="{C87EE329-2046-4771-AB69-85D15D803C1C}" srcOrd="0" destOrd="0" presId="urn:microsoft.com/office/officeart/2008/layout/LinedList"/>
    <dgm:cxn modelId="{E4A347D4-CF01-41B8-A9D6-37FC7151B5EB}" type="presParOf" srcId="{21A85663-E675-4450-B6C4-7CBF71059C11}" destId="{154F27EB-7A3E-4A87-B08A-B6B0C5296C7C}" srcOrd="1" destOrd="0" presId="urn:microsoft.com/office/officeart/2008/layout/LinedList"/>
    <dgm:cxn modelId="{5130B74A-1793-4CD8-98D6-1E9D02B0398A}" type="presParOf" srcId="{154F27EB-7A3E-4A87-B08A-B6B0C5296C7C}" destId="{7FB770F1-CE2B-4565-8231-2B5FB60D07A4}" srcOrd="0" destOrd="0" presId="urn:microsoft.com/office/officeart/2008/layout/LinedList"/>
    <dgm:cxn modelId="{2BE1FE4C-B34C-49F0-A182-E6470C112BD5}" type="presParOf" srcId="{154F27EB-7A3E-4A87-B08A-B6B0C5296C7C}" destId="{FBADCF87-511E-4FF6-AEA1-8E55BE1DE0A8}" srcOrd="1" destOrd="0" presId="urn:microsoft.com/office/officeart/2008/layout/LinedList"/>
    <dgm:cxn modelId="{D8EEE7E4-12F1-4B6B-93FE-E9F2B8D61FD2}" type="presParOf" srcId="{21A85663-E675-4450-B6C4-7CBF71059C11}" destId="{07AF15B3-6206-4875-9A88-593BC4AD12F3}" srcOrd="2" destOrd="0" presId="urn:microsoft.com/office/officeart/2008/layout/LinedList"/>
    <dgm:cxn modelId="{7155389B-57BB-441C-94AC-9AE3AF5C4944}" type="presParOf" srcId="{21A85663-E675-4450-B6C4-7CBF71059C11}" destId="{08EE7914-FF0B-4F65-9CB5-0C4C011D06A4}" srcOrd="3" destOrd="0" presId="urn:microsoft.com/office/officeart/2008/layout/LinedList"/>
    <dgm:cxn modelId="{E6DDACCA-EC54-40A4-8799-AE406A4F359A}" type="presParOf" srcId="{08EE7914-FF0B-4F65-9CB5-0C4C011D06A4}" destId="{6D2ED5F4-50F8-4690-A9CF-03BD46ECB6BC}" srcOrd="0" destOrd="0" presId="urn:microsoft.com/office/officeart/2008/layout/LinedList"/>
    <dgm:cxn modelId="{8999FE98-4DBF-4C3B-9F36-1C5C1C7DA25E}" type="presParOf" srcId="{08EE7914-FF0B-4F65-9CB5-0C4C011D06A4}" destId="{B260BB53-3FE6-419F-9EE8-8E63DAEC9B5D}" srcOrd="1" destOrd="0" presId="urn:microsoft.com/office/officeart/2008/layout/LinedList"/>
    <dgm:cxn modelId="{3CAEA240-130A-4259-BC1A-521B85AE6383}" type="presParOf" srcId="{21A85663-E675-4450-B6C4-7CBF71059C11}" destId="{831770B1-E201-4D2F-A928-79481542B6C9}" srcOrd="4" destOrd="0" presId="urn:microsoft.com/office/officeart/2008/layout/LinedList"/>
    <dgm:cxn modelId="{B58B4ACE-CC52-4069-A954-751050BEC45E}" type="presParOf" srcId="{21A85663-E675-4450-B6C4-7CBF71059C11}" destId="{FDB7652F-9CEC-4479-9DAE-0D318659BAD2}" srcOrd="5" destOrd="0" presId="urn:microsoft.com/office/officeart/2008/layout/LinedList"/>
    <dgm:cxn modelId="{D8DDC4CB-8C28-41E3-A796-5B326846E156}" type="presParOf" srcId="{FDB7652F-9CEC-4479-9DAE-0D318659BAD2}" destId="{FC994061-4239-432B-AF8A-72CBFA0FA94B}" srcOrd="0" destOrd="0" presId="urn:microsoft.com/office/officeart/2008/layout/LinedList"/>
    <dgm:cxn modelId="{DB603CC4-4D8B-4EF8-BE2A-2FFE9CEF3340}" type="presParOf" srcId="{FDB7652F-9CEC-4479-9DAE-0D318659BAD2}" destId="{74A3D8CD-DE1A-4A7C-BA2C-A94A031AD0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25595-9AE6-4C32-B8CC-A0B5291AD977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Una </a:t>
          </a:r>
          <a:r>
            <a:rPr lang="it-IT" sz="2800" b="1" kern="1200"/>
            <a:t>variabile</a:t>
          </a:r>
          <a:r>
            <a:rPr lang="it-IT" sz="2800" kern="1200"/>
            <a:t> è una zona di memoria che memorizza un determinato tipo di dato, identificato e accessibile tramite un nome mnemonico (ossia definito)</a:t>
          </a:r>
        </a:p>
      </dsp:txBody>
      <dsp:txXfrm>
        <a:off x="0" y="3081379"/>
        <a:ext cx="6492875" cy="2021718"/>
      </dsp:txXfrm>
    </dsp:sp>
    <dsp:sp modelId="{F72309E5-2F58-4A67-80D9-D10262C05641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Durante la programmazione, è sempre necessario memorizzare dati e valori</a:t>
          </a:r>
        </a:p>
      </dsp:txBody>
      <dsp:txXfrm rot="10800000">
        <a:off x="0" y="2302"/>
        <a:ext cx="6492875" cy="2020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6469D-F4D6-45AC-BEF4-47E8D4ED87AA}">
      <dsp:nvSpPr>
        <dsp:cNvPr id="0" name=""/>
        <dsp:cNvSpPr/>
      </dsp:nvSpPr>
      <dsp:spPr>
        <a:xfrm>
          <a:off x="0" y="1992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DC7558-3B29-467D-B014-6BD583397BA5}">
      <dsp:nvSpPr>
        <dsp:cNvPr id="0" name=""/>
        <dsp:cNvSpPr/>
      </dsp:nvSpPr>
      <dsp:spPr>
        <a:xfrm>
          <a:off x="0" y="1992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Dichiarazione: </a:t>
          </a:r>
          <a:r>
            <a:rPr lang="it-IT" sz="3800" b="0" i="1" kern="1200" dirty="0" err="1"/>
            <a:t>nometipo</a:t>
          </a:r>
          <a:r>
            <a:rPr lang="it-IT" sz="3800" b="0" i="1" kern="1200" dirty="0"/>
            <a:t> </a:t>
          </a:r>
          <a:r>
            <a:rPr lang="it-IT" sz="3800" b="0" i="1" kern="1200" dirty="0" err="1"/>
            <a:t>nomevariabile</a:t>
          </a:r>
          <a:r>
            <a:rPr lang="it-IT" sz="3800" b="1" i="1" kern="1200" dirty="0"/>
            <a:t>;</a:t>
          </a:r>
          <a:endParaRPr lang="it-IT" sz="3800" kern="1200" dirty="0"/>
        </a:p>
      </dsp:txBody>
      <dsp:txXfrm>
        <a:off x="0" y="1992"/>
        <a:ext cx="10515600" cy="1358996"/>
      </dsp:txXfrm>
    </dsp:sp>
    <dsp:sp modelId="{5018D890-DDF0-48EB-970D-AE74E833F28B}">
      <dsp:nvSpPr>
        <dsp:cNvPr id="0" name=""/>
        <dsp:cNvSpPr/>
      </dsp:nvSpPr>
      <dsp:spPr>
        <a:xfrm>
          <a:off x="0" y="1360988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9FA9F1-9774-4939-ACC6-5EA7037E87F2}">
      <dsp:nvSpPr>
        <dsp:cNvPr id="0" name=""/>
        <dsp:cNvSpPr/>
      </dsp:nvSpPr>
      <dsp:spPr>
        <a:xfrm>
          <a:off x="0" y="1360988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b="1" kern="1200"/>
            <a:t>nometipo</a:t>
          </a:r>
          <a:r>
            <a:rPr lang="it-IT" sz="3800" kern="1200"/>
            <a:t> specifica il tipo di dato che si intende memorizzare nella variabile</a:t>
          </a:r>
        </a:p>
      </dsp:txBody>
      <dsp:txXfrm>
        <a:off x="0" y="1360988"/>
        <a:ext cx="10515600" cy="1358996"/>
      </dsp:txXfrm>
    </dsp:sp>
    <dsp:sp modelId="{CE68E927-D53D-48E7-AC1A-4D3C6835A1B8}">
      <dsp:nvSpPr>
        <dsp:cNvPr id="0" name=""/>
        <dsp:cNvSpPr/>
      </dsp:nvSpPr>
      <dsp:spPr>
        <a:xfrm>
          <a:off x="0" y="2719985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E8575F-7256-4126-9197-B69087D1BB77}">
      <dsp:nvSpPr>
        <dsp:cNvPr id="0" name=""/>
        <dsp:cNvSpPr/>
      </dsp:nvSpPr>
      <dsp:spPr>
        <a:xfrm>
          <a:off x="0" y="2719985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b="1" kern="1200"/>
            <a:t>nomevariabile</a:t>
          </a:r>
          <a:r>
            <a:rPr lang="it-IT" sz="3800" kern="1200"/>
            <a:t> identifica la variabile tramite un nome</a:t>
          </a:r>
        </a:p>
      </dsp:txBody>
      <dsp:txXfrm>
        <a:off x="0" y="2719985"/>
        <a:ext cx="10515600" cy="1358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D0B0-A268-4C51-9EBA-9D18B9C8029F}">
      <dsp:nvSpPr>
        <dsp:cNvPr id="0" name=""/>
        <dsp:cNvSpPr/>
      </dsp:nvSpPr>
      <dsp:spPr>
        <a:xfrm>
          <a:off x="3200717" y="2140371"/>
          <a:ext cx="91440" cy="790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045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225911" y="2531494"/>
        <a:ext cx="41052" cy="8210"/>
      </dsp:txXfrm>
    </dsp:sp>
    <dsp:sp modelId="{EED047C7-C51F-4B3A-90BB-605D976D4C9E}">
      <dsp:nvSpPr>
        <dsp:cNvPr id="0" name=""/>
        <dsp:cNvSpPr/>
      </dsp:nvSpPr>
      <dsp:spPr>
        <a:xfrm>
          <a:off x="1461530" y="283"/>
          <a:ext cx="3569813" cy="2141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4" tIns="183613" rIns="174924" bIns="18361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i="1" kern="1200"/>
            <a:t>int numero;</a:t>
          </a:r>
        </a:p>
      </dsp:txBody>
      <dsp:txXfrm>
        <a:off x="1461530" y="283"/>
        <a:ext cx="3569813" cy="2141887"/>
      </dsp:txXfrm>
    </dsp:sp>
    <dsp:sp modelId="{68CB0BA3-91DE-41BF-A1AC-1ABD421178A9}">
      <dsp:nvSpPr>
        <dsp:cNvPr id="0" name=""/>
        <dsp:cNvSpPr/>
      </dsp:nvSpPr>
      <dsp:spPr>
        <a:xfrm>
          <a:off x="1461530" y="2963228"/>
          <a:ext cx="3569813" cy="214188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924" tIns="183613" rIns="174924" bIns="18361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Dichiara una variabile di tipo intero con nome numero</a:t>
          </a:r>
        </a:p>
      </dsp:txBody>
      <dsp:txXfrm>
        <a:off x="1461530" y="2963228"/>
        <a:ext cx="3569813" cy="2141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E27A9-ECF9-4176-BFD5-249A5B30D62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77E89-2606-4AE2-924B-80DFCF33F8E4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Se ho più variabili dello stesso tipo, posso anche dichiararle una in fila all’altra</a:t>
          </a:r>
        </a:p>
      </dsp:txBody>
      <dsp:txXfrm>
        <a:off x="0" y="0"/>
        <a:ext cx="10515600" cy="2040487"/>
      </dsp:txXfrm>
    </dsp:sp>
    <dsp:sp modelId="{FF18A9C6-AB38-4532-833B-36B5E0A15BA6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D671-8180-48AB-B8B0-5B8E0C4CE5E4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i="1" u="none" kern="1200"/>
            <a:t>int num1, num2, num3;</a:t>
          </a:r>
        </a:p>
      </dsp:txBody>
      <dsp:txXfrm>
        <a:off x="0" y="2040487"/>
        <a:ext cx="10515600" cy="2040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4F67-C959-43FB-A215-619F22011A2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AE564-7ADF-486C-BF31-C0F56E7B41E6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Una volta dichiarata una variabile, la possiamo assegnare con </a:t>
          </a:r>
          <a:r>
            <a:rPr lang="it-IT" sz="5400" i="1" kern="1200" dirty="0"/>
            <a:t>= valore;</a:t>
          </a:r>
        </a:p>
      </dsp:txBody>
      <dsp:txXfrm>
        <a:off x="0" y="0"/>
        <a:ext cx="10515600" cy="2040487"/>
      </dsp:txXfrm>
    </dsp:sp>
    <dsp:sp modelId="{422C7467-9199-4628-B722-8C8E62A989A4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EE60C8-8943-44A9-9C44-1CBF411CD5CB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i="1" kern="1200"/>
            <a:t>int numero = 122;</a:t>
          </a:r>
        </a:p>
      </dsp:txBody>
      <dsp:txXfrm>
        <a:off x="0" y="2040487"/>
        <a:ext cx="10515600" cy="2040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5627E-B9F3-40B9-B1F3-1D1DE8A1ABBE}">
      <dsp:nvSpPr>
        <dsp:cNvPr id="0" name=""/>
        <dsp:cNvSpPr/>
      </dsp:nvSpPr>
      <dsp:spPr>
        <a:xfrm>
          <a:off x="205" y="240789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Lettere piccole (</a:t>
          </a:r>
          <a:r>
            <a:rPr lang="it-IT" sz="1600" i="1" kern="1200"/>
            <a:t>numero</a:t>
          </a:r>
          <a:r>
            <a:rPr lang="it-IT" sz="1600" kern="1200"/>
            <a:t>)</a:t>
          </a:r>
        </a:p>
      </dsp:txBody>
      <dsp:txXfrm>
        <a:off x="205" y="1431187"/>
        <a:ext cx="2479997" cy="1785598"/>
      </dsp:txXfrm>
    </dsp:sp>
    <dsp:sp modelId="{3EC7AD3B-183D-4C16-97A5-1B289C37A831}">
      <dsp:nvSpPr>
        <dsp:cNvPr id="0" name=""/>
        <dsp:cNvSpPr/>
      </dsp:nvSpPr>
      <dsp:spPr>
        <a:xfrm>
          <a:off x="205" y="24078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01</a:t>
          </a:r>
        </a:p>
      </dsp:txBody>
      <dsp:txXfrm>
        <a:off x="205" y="240789"/>
        <a:ext cx="2479997" cy="1190398"/>
      </dsp:txXfrm>
    </dsp:sp>
    <dsp:sp modelId="{FEC10398-7351-435C-9FA2-304FEF3AE491}">
      <dsp:nvSpPr>
        <dsp:cNvPr id="0" name=""/>
        <dsp:cNvSpPr/>
      </dsp:nvSpPr>
      <dsp:spPr>
        <a:xfrm>
          <a:off x="2678602" y="240789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Non possono iniziare con un numero (</a:t>
          </a:r>
          <a:r>
            <a:rPr lang="it-IT" sz="1600" i="1" kern="1200"/>
            <a:t>4numero</a:t>
          </a:r>
          <a:r>
            <a:rPr lang="it-IT" sz="1600" kern="1200"/>
            <a:t>)</a:t>
          </a:r>
        </a:p>
      </dsp:txBody>
      <dsp:txXfrm>
        <a:off x="2678602" y="1431187"/>
        <a:ext cx="2479997" cy="1785598"/>
      </dsp:txXfrm>
    </dsp:sp>
    <dsp:sp modelId="{39753D2D-D61C-425F-877A-0771E8E3522C}">
      <dsp:nvSpPr>
        <dsp:cNvPr id="0" name=""/>
        <dsp:cNvSpPr/>
      </dsp:nvSpPr>
      <dsp:spPr>
        <a:xfrm>
          <a:off x="2678602" y="24078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02</a:t>
          </a:r>
        </a:p>
      </dsp:txBody>
      <dsp:txXfrm>
        <a:off x="2678602" y="240789"/>
        <a:ext cx="2479997" cy="1190398"/>
      </dsp:txXfrm>
    </dsp:sp>
    <dsp:sp modelId="{7201662C-4F56-489B-B509-4992F3B476CF}">
      <dsp:nvSpPr>
        <dsp:cNvPr id="0" name=""/>
        <dsp:cNvSpPr/>
      </dsp:nvSpPr>
      <dsp:spPr>
        <a:xfrm>
          <a:off x="5356999" y="240789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Può contenere underscore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(</a:t>
          </a:r>
          <a:r>
            <a:rPr lang="it-IT" sz="1600" i="1" kern="1200" dirty="0"/>
            <a:t>numero_1</a:t>
          </a:r>
          <a:r>
            <a:rPr lang="it-IT" sz="1600" kern="1200" dirty="0"/>
            <a:t>)</a:t>
          </a:r>
        </a:p>
      </dsp:txBody>
      <dsp:txXfrm>
        <a:off x="5356999" y="1431187"/>
        <a:ext cx="2479997" cy="1785598"/>
      </dsp:txXfrm>
    </dsp:sp>
    <dsp:sp modelId="{010F1031-8E96-442A-8D44-686B820573E8}">
      <dsp:nvSpPr>
        <dsp:cNvPr id="0" name=""/>
        <dsp:cNvSpPr/>
      </dsp:nvSpPr>
      <dsp:spPr>
        <a:xfrm>
          <a:off x="5356999" y="24078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03</a:t>
          </a:r>
        </a:p>
      </dsp:txBody>
      <dsp:txXfrm>
        <a:off x="5356999" y="240789"/>
        <a:ext cx="2479997" cy="1190398"/>
      </dsp:txXfrm>
    </dsp:sp>
    <dsp:sp modelId="{5F4C4293-C790-44BF-8212-5571DF7C26F6}">
      <dsp:nvSpPr>
        <dsp:cNvPr id="0" name=""/>
        <dsp:cNvSpPr/>
      </dsp:nvSpPr>
      <dsp:spPr>
        <a:xfrm>
          <a:off x="8035397" y="240789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C++ è </a:t>
          </a:r>
          <a:r>
            <a:rPr lang="it-IT" sz="1600" b="1" kern="1200" dirty="0"/>
            <a:t>case sensitive</a:t>
          </a:r>
          <a:r>
            <a:rPr lang="it-IT" sz="1600" kern="1200" dirty="0"/>
            <a:t>, per cui fa differenza tra lettere minuscole e maiuscole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(numero4 != Numero4)</a:t>
          </a:r>
        </a:p>
      </dsp:txBody>
      <dsp:txXfrm>
        <a:off x="8035397" y="1431187"/>
        <a:ext cx="2479997" cy="1785598"/>
      </dsp:txXfrm>
    </dsp:sp>
    <dsp:sp modelId="{BBBE750B-4475-43F9-9F51-9B6CD88113D2}">
      <dsp:nvSpPr>
        <dsp:cNvPr id="0" name=""/>
        <dsp:cNvSpPr/>
      </dsp:nvSpPr>
      <dsp:spPr>
        <a:xfrm>
          <a:off x="8035397" y="24078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04</a:t>
          </a:r>
        </a:p>
      </dsp:txBody>
      <dsp:txXfrm>
        <a:off x="8035397" y="240789"/>
        <a:ext cx="2479997" cy="1190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4D45-5152-4647-A04D-B54C3C6D5BC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F59DC4-8AE1-42E7-84CD-AA8496AB9185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Se voglio stampare il valore di una variabile assieme a del testo, posso usare il comando </a:t>
          </a:r>
          <a:r>
            <a:rPr lang="it-IT" sz="4000" i="1" kern="1200"/>
            <a:t>cout</a:t>
          </a:r>
          <a:r>
            <a:rPr lang="it-IT" sz="4000" kern="1200"/>
            <a:t>, dividendo il testo con le variabili attraverso le &lt;&lt;</a:t>
          </a:r>
        </a:p>
      </dsp:txBody>
      <dsp:txXfrm>
        <a:off x="0" y="0"/>
        <a:ext cx="10515600" cy="2040487"/>
      </dsp:txXfrm>
    </dsp:sp>
    <dsp:sp modelId="{428E7F7C-E904-4FC2-BDE8-A9F88E25D7E0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531F63-6741-49D8-8DA4-41018B298211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i="1" kern="1200" dirty="0" err="1"/>
            <a:t>cout</a:t>
          </a:r>
          <a:r>
            <a:rPr lang="it-IT" sz="4000" i="1" kern="1200" dirty="0"/>
            <a:t> &lt;&lt; ‘‘La somma di due numeri: ’’ &lt;&lt; somma &lt;&lt; </a:t>
          </a:r>
          <a:r>
            <a:rPr lang="it-IT" sz="4000" i="1" kern="1200" dirty="0" err="1"/>
            <a:t>endl</a:t>
          </a:r>
          <a:r>
            <a:rPr lang="it-IT" sz="4000" i="1" kern="1200" dirty="0"/>
            <a:t>;</a:t>
          </a:r>
        </a:p>
      </dsp:txBody>
      <dsp:txXfrm>
        <a:off x="0" y="2040487"/>
        <a:ext cx="10515600" cy="20404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EE329-2046-4771-AB69-85D15D803C1C}">
      <dsp:nvSpPr>
        <dsp:cNvPr id="0" name=""/>
        <dsp:cNvSpPr/>
      </dsp:nvSpPr>
      <dsp:spPr>
        <a:xfrm>
          <a:off x="0" y="1992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770F1-CE2B-4565-8231-2B5FB60D07A4}">
      <dsp:nvSpPr>
        <dsp:cNvPr id="0" name=""/>
        <dsp:cNvSpPr/>
      </dsp:nvSpPr>
      <dsp:spPr>
        <a:xfrm>
          <a:off x="0" y="1992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Scrivere un esercizio per fare la somma di 3 numeri</a:t>
          </a:r>
        </a:p>
      </dsp:txBody>
      <dsp:txXfrm>
        <a:off x="0" y="1992"/>
        <a:ext cx="10515600" cy="1358996"/>
      </dsp:txXfrm>
    </dsp:sp>
    <dsp:sp modelId="{07AF15B3-6206-4875-9A88-593BC4AD12F3}">
      <dsp:nvSpPr>
        <dsp:cNvPr id="0" name=""/>
        <dsp:cNvSpPr/>
      </dsp:nvSpPr>
      <dsp:spPr>
        <a:xfrm>
          <a:off x="0" y="1360988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ED5F4-50F8-4690-A9CF-03BD46ECB6BC}">
      <dsp:nvSpPr>
        <dsp:cNvPr id="0" name=""/>
        <dsp:cNvSpPr/>
      </dsp:nvSpPr>
      <dsp:spPr>
        <a:xfrm>
          <a:off x="0" y="1360988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Scrivere un esercizio per fare la media di 3 numeri</a:t>
          </a:r>
        </a:p>
      </dsp:txBody>
      <dsp:txXfrm>
        <a:off x="0" y="1360988"/>
        <a:ext cx="10515600" cy="1358996"/>
      </dsp:txXfrm>
    </dsp:sp>
    <dsp:sp modelId="{831770B1-E201-4D2F-A928-79481542B6C9}">
      <dsp:nvSpPr>
        <dsp:cNvPr id="0" name=""/>
        <dsp:cNvSpPr/>
      </dsp:nvSpPr>
      <dsp:spPr>
        <a:xfrm>
          <a:off x="0" y="2719985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94061-4239-432B-AF8A-72CBFA0FA94B}">
      <dsp:nvSpPr>
        <dsp:cNvPr id="0" name=""/>
        <dsp:cNvSpPr/>
      </dsp:nvSpPr>
      <dsp:spPr>
        <a:xfrm>
          <a:off x="0" y="2719985"/>
          <a:ext cx="10515600" cy="135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Prendendo in input 4 caratteri, formare un’unica parola con quei 4 caratteri a video</a:t>
          </a:r>
        </a:p>
      </dsp:txBody>
      <dsp:txXfrm>
        <a:off x="0" y="2719985"/>
        <a:ext cx="10515600" cy="1358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FC940B-C47F-4921-B568-BD8703841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73ADFA-B5E6-4162-83BD-5204E81D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CBE83-50B2-484F-AE4C-EFC70782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6BC52-1B12-44CA-B480-B53C6AFD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FC6A9-26BB-4529-93FB-C30128DD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81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39E2F-7D45-4D4F-B73A-AE575AF0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0D3870-4A10-44A9-B764-E5297C957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FF0860-6FA9-4761-8156-2E87BE78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F3EF7-DC68-47BE-AEE7-249B742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96A31-5A9E-404A-9BB8-1FC540B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2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26D733-C568-4490-AAE8-69295878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33B1B2-63D8-4E2C-8636-73E5CBABB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FB98E0-A0DF-4121-9BFA-79A927E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313C73-39E3-4AF5-A555-F7453650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72785-9217-43F8-95E2-7A471DD5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5BA67A-6374-48F8-85E7-C6AA176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3EDC05-6EEE-4ACE-99C9-694B322A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DE3509-9C36-49F0-B1A5-EA87B04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F06058-6396-43DD-AEDB-659934F3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EC673C-99A5-4C7C-8DAE-AE57F13A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6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A6F9F-5FC2-4728-BD70-5114A587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FF029-2EFB-4465-91EA-BE329F17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BAF409-56F7-43AD-A9FF-29CD08D7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D183D-AA22-4571-B812-C493E8D8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65FA4-6581-4F98-908D-48507DCA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0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DD301-0B69-4FB8-A74C-FE7A627C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F9DDB-55CC-4EA4-8B27-726ADD7D1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B2DC78-BD10-41F6-97EE-EA826EF14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4CB356-3413-4127-9C3F-4066B71D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29450-A2D6-45D9-9847-840115E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8F5A9-C09D-47BD-93CD-73A3C00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1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0868D-91CA-4F03-B4A0-EBB00E0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557B6D-E01B-49EA-882A-D91A8A35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2458B-B95C-4683-AEDB-FE1798E3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CAB42C-4452-4F29-9B79-6A98A0982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DB5DE3-6420-4FD4-9E77-642E3D1C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ED5E94-0294-40E8-BD5B-DBED99C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2CF6A8-9AE6-44F4-95C3-CF0B38FD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E49D96-4EC8-43BE-A765-4BED094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02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D48D1-852B-4FBD-8435-7E623306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39CADA-2269-4A26-A6DC-E73969D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CB7B7-E92C-4C4B-97E3-7072C813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296286-B69F-4B39-BFC8-C9C07F1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04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E154BB-152E-4AF2-9509-3369E94A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3C67B4-179E-42B3-A56B-30F5D270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2F57F-9B00-4164-87E4-9C849EB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AE5136-932C-4F42-A43A-94418269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379AD4-4987-471A-A0FF-5DB192AD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1B0894-E7D6-4DC2-B660-125CDB92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7CB50E-3F5B-4DBC-8819-0DA6975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35B88A-2E03-4DCB-BDD6-E8AE10E4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D68B4-010D-416E-A1EE-5CFC8485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30F7B-B038-41D1-9407-61E6BD39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9E9E63-2A10-4490-8E8D-973DBDAFA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548488-CF4E-4A9B-89ED-074FAA670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F3E46F-6120-4D20-B320-B1B54683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024E43-0E64-4206-8DA0-2C6BBCC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A84845-0036-4DCB-A4CE-6F861B25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FAE3A0-0F9A-48F5-AAEF-2CA13604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2F21BF-4DEA-48EF-9A88-1AB4F592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873CFE-F4A3-4EC4-A6E1-FD95AB9F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15F6-7A71-4638-80AC-C441EC1123C8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DA472-ED6D-4E81-B70D-6F0EA22DC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E2779-7C25-4378-932E-222E61C3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60C9-EDF3-4C43-90AD-49B3EDD50A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6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48080E1D-1E13-4AD0-8178-693691E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 se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volessimo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lavorare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B968416-4A56-42A1-9D72-EAF13673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7D4EB7-3FFC-44F1-A38B-B68AE529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0D8DB-2068-4515-BF50-D34B1571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A58210-25AF-4676-B9A6-B490D95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Tipi di variabili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CCD5B8-C830-4218-882A-B2ACE1E2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721E6D-BA1B-48BB-A04C-558CA28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C0A4CB8-6D97-4E2B-83BC-374D98C81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975162"/>
              </p:ext>
            </p:extLst>
          </p:nvPr>
        </p:nvGraphicFramePr>
        <p:xfrm>
          <a:off x="4038600" y="1561618"/>
          <a:ext cx="7315201" cy="373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511">
                  <a:extLst>
                    <a:ext uri="{9D8B030D-6E8A-4147-A177-3AD203B41FA5}">
                      <a16:colId xmlns:a16="http://schemas.microsoft.com/office/drawing/2014/main" val="3761616506"/>
                    </a:ext>
                  </a:extLst>
                </a:gridCol>
                <a:gridCol w="2626952">
                  <a:extLst>
                    <a:ext uri="{9D8B030D-6E8A-4147-A177-3AD203B41FA5}">
                      <a16:colId xmlns:a16="http://schemas.microsoft.com/office/drawing/2014/main" val="1216621927"/>
                    </a:ext>
                  </a:extLst>
                </a:gridCol>
                <a:gridCol w="3172738">
                  <a:extLst>
                    <a:ext uri="{9D8B030D-6E8A-4147-A177-3AD203B41FA5}">
                      <a16:colId xmlns:a16="http://schemas.microsoft.com/office/drawing/2014/main" val="182423568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Tipo</a:t>
                      </a:r>
                    </a:p>
                  </a:txBody>
                  <a:tcPr marL="86530" marR="86530" marT="45325" marB="453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Contenuto</a:t>
                      </a:r>
                    </a:p>
                  </a:txBody>
                  <a:tcPr marL="86530" marR="86530" marT="45325" marB="453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Esempio valore</a:t>
                      </a:r>
                    </a:p>
                  </a:txBody>
                  <a:tcPr marL="86530" marR="86530" marT="45325" marB="453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2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short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numero intero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da -32768 a 32767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1071887338"/>
                  </a:ext>
                </a:extLst>
              </a:tr>
              <a:tr h="670808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int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numero intero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da -2147483648 a 2147483647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3678019214"/>
                  </a:ext>
                </a:extLst>
              </a:tr>
              <a:tr h="670808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long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numero intero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da -9223372036854775808 a 9223372036854775807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859600417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double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numero reale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3.14 oppure 3e4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414911949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char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lettera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‘a’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1991164057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bool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flag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true, false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3760522100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const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costanti</a:t>
                      </a:r>
                    </a:p>
                  </a:txBody>
                  <a:tcPr marL="86530" marR="86530" marT="45325" marB="45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pigreco = 3.14</a:t>
                      </a:r>
                    </a:p>
                  </a:txBody>
                  <a:tcPr marL="86530" marR="86530" marT="45325" marB="45325"/>
                </a:tc>
                <a:extLst>
                  <a:ext uri="{0D108BD9-81ED-4DB2-BD59-A6C34878D82A}">
                    <a16:rowId xmlns:a16="http://schemas.microsoft.com/office/drawing/2014/main" val="197343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7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C02A5-048D-4387-B221-7BDBFE64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 err="1"/>
              <a:t>Cout</a:t>
            </a:r>
            <a:r>
              <a:rPr lang="it-IT" dirty="0"/>
              <a:t> con variabili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39CD66-4085-4108-9686-C864E201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154A04-466C-460D-8E0B-035FB492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8D81163-BFC4-4DF6-A791-431B36354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81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0CA558-133B-4BCD-912C-CDE5F094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 dirty="0"/>
              <a:t>Esercizio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13DEA2-C3DF-4AD7-BEDB-4ECDFF3F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35EF9E-9BDE-4C93-B3F5-E3CE8296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B90B367-5AF2-4F42-81B6-94661ED3B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25902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A24324D-638F-4284-B6F8-776AF861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7940B8-FF5A-4A25-83BF-AA7D2D73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AEDBC8-3E04-405A-BD15-5944272E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BB5570A-24D0-4392-A8D7-5AA9D422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0803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5480DB-8665-465E-A091-FD57DE34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EF1AC8-F1D0-47FB-9D2A-283C1823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530F6D-A829-4FE0-BB2F-EE6CF855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E620A90-F94A-4468-B0CA-E67E3A22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47236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3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36EF6C9-0112-44D9-B1D5-EA6634D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Esempio dichiarazione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B97F78-C232-40C9-B311-FD8F10EB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1D102-BBFD-4E6E-96CE-4905FF88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811B1B1-DD26-40BC-97C3-9D9F57681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631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2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F1BF1E-7D60-4E2F-80FB-8244E06F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/>
              <a:t>Esempio dichiarazione</a:t>
            </a:r>
            <a:endParaRPr lang="it-IT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8B22C2-1908-4072-B1D3-2A1D4B94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B49C28-2E2F-4004-AE00-EBEA277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D6989E6-45B7-41A8-B00E-1DD866991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2581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4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EC8C83-904B-4D27-AAE7-4C13557F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 ok ma i valori?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B8415D1-F7A1-449A-9A1C-833C7259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C892A8-BB3D-4D81-B795-B92BF937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8DDC9F-8AA0-4940-8F6C-9B02A63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0102210-DD3E-4F11-BE2D-7D15AD05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Assegnazione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A626DE-D09D-488E-85D9-AF597486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7E8031-F231-441D-88D7-D78DB76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D1DAA8DB-A1C0-4314-9A09-434905958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9720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476D80-CC39-4218-90C4-4CC9955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</a:rPr>
              <a:t>Regole nomi variabili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0F8838-D85E-4BDB-9477-BB7EA618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DCB3EB-5969-4E64-A261-A3EFAE70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113AD01-A55B-424A-B4BD-C7E5CD71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03883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8359CD-F525-433F-93F3-3F143F27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3AF28239-BA25-4387-934E-A2EC69E4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 quali sono i tipi di dati?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3240CD-DA40-4AC4-86EB-46F71B1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51FD07-C400-4A15-8FAE-B4E2E8A6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8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E se volessimo lavorare con dei dati?</vt:lpstr>
      <vt:lpstr>Variabili</vt:lpstr>
      <vt:lpstr>Variabili</vt:lpstr>
      <vt:lpstr>Esempio dichiarazione</vt:lpstr>
      <vt:lpstr>Esempio dichiarazione</vt:lpstr>
      <vt:lpstr>Si ok ma i valori?</vt:lpstr>
      <vt:lpstr>Assegnazione</vt:lpstr>
      <vt:lpstr>Regole nomi variabili</vt:lpstr>
      <vt:lpstr>Ma quali sono i tipi di dati?</vt:lpstr>
      <vt:lpstr>Tipi di variabili</vt:lpstr>
      <vt:lpstr>Cout con variabili</vt:lpstr>
      <vt:lpstr>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volessimo lavorare con dei dati?</dc:title>
  <dc:creator>Alessandro Fuser</dc:creator>
  <cp:lastModifiedBy>Alessandro Fuser</cp:lastModifiedBy>
  <cp:revision>1</cp:revision>
  <dcterms:created xsi:type="dcterms:W3CDTF">2018-12-27T19:11:42Z</dcterms:created>
  <dcterms:modified xsi:type="dcterms:W3CDTF">2018-12-27T19:15:21Z</dcterms:modified>
</cp:coreProperties>
</file>