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312" r:id="rId2"/>
    <p:sldId id="315" r:id="rId3"/>
    <p:sldId id="316" r:id="rId4"/>
    <p:sldId id="317" r:id="rId5"/>
    <p:sldId id="319" r:id="rId6"/>
    <p:sldId id="320" r:id="rId7"/>
    <p:sldId id="323" r:id="rId8"/>
    <p:sldId id="343" r:id="rId9"/>
    <p:sldId id="324" r:id="rId10"/>
    <p:sldId id="328" r:id="rId11"/>
    <p:sldId id="325" r:id="rId12"/>
    <p:sldId id="326" r:id="rId13"/>
    <p:sldId id="327" r:id="rId14"/>
    <p:sldId id="362" r:id="rId15"/>
    <p:sldId id="322" r:id="rId16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EC20E35-A176-4012-BC5E-935CFFF8708E}" styleName="Stile me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Stile chiaro 3 - Color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F1284AA-19EC-45D6-AE4C-DE920B02FA16}" type="doc">
      <dgm:prSet loTypeId="urn:microsoft.com/office/officeart/2008/layout/LinedList" loCatId="list" qsTypeId="urn:microsoft.com/office/officeart/2005/8/quickstyle/simple3" qsCatId="simple" csTypeId="urn:microsoft.com/office/officeart/2005/8/colors/accent0_3" csCatId="mainScheme" phldr="1"/>
      <dgm:spPr/>
      <dgm:t>
        <a:bodyPr/>
        <a:lstStyle/>
        <a:p>
          <a:endParaRPr lang="it-IT"/>
        </a:p>
      </dgm:t>
    </dgm:pt>
    <dgm:pt modelId="{F2E1EB59-7602-4176-82E6-F06C7AAF38CC}">
      <dgm:prSet/>
      <dgm:spPr/>
      <dgm:t>
        <a:bodyPr/>
        <a:lstStyle/>
        <a:p>
          <a:r>
            <a:rPr lang="it-IT" dirty="0"/>
            <a:t>somma = numero1 + numero2;</a:t>
          </a:r>
        </a:p>
      </dgm:t>
    </dgm:pt>
    <dgm:pt modelId="{E5D40CF6-B548-4C68-8C21-DDFD3D3DA210}" type="parTrans" cxnId="{A0A9C8ED-59B0-4297-A26E-6E59EF417B03}">
      <dgm:prSet/>
      <dgm:spPr/>
      <dgm:t>
        <a:bodyPr/>
        <a:lstStyle/>
        <a:p>
          <a:endParaRPr lang="it-IT">
            <a:highlight>
              <a:srgbClr val="FFFF00"/>
            </a:highlight>
          </a:endParaRPr>
        </a:p>
      </dgm:t>
    </dgm:pt>
    <dgm:pt modelId="{159C97B2-3BAC-4627-BCF2-92C730E26A46}" type="sibTrans" cxnId="{A0A9C8ED-59B0-4297-A26E-6E59EF417B03}">
      <dgm:prSet/>
      <dgm:spPr/>
      <dgm:t>
        <a:bodyPr/>
        <a:lstStyle/>
        <a:p>
          <a:endParaRPr lang="it-IT">
            <a:highlight>
              <a:srgbClr val="FFFF00"/>
            </a:highlight>
          </a:endParaRPr>
        </a:p>
      </dgm:t>
    </dgm:pt>
    <dgm:pt modelId="{0A6D5952-05CB-45D2-884F-58FC67E9A86F}">
      <dgm:prSet/>
      <dgm:spPr/>
      <dgm:t>
        <a:bodyPr/>
        <a:lstStyle/>
        <a:p>
          <a:r>
            <a:rPr lang="it-IT" dirty="0"/>
            <a:t>sottrazione = numero1 – numero2;</a:t>
          </a:r>
        </a:p>
      </dgm:t>
    </dgm:pt>
    <dgm:pt modelId="{2D49EAAC-4C3C-474A-B995-48E4E12952B0}" type="parTrans" cxnId="{939B9252-E9E5-4F74-8B84-EB481F3A7721}">
      <dgm:prSet/>
      <dgm:spPr/>
      <dgm:t>
        <a:bodyPr/>
        <a:lstStyle/>
        <a:p>
          <a:endParaRPr lang="it-IT">
            <a:highlight>
              <a:srgbClr val="FFFF00"/>
            </a:highlight>
          </a:endParaRPr>
        </a:p>
      </dgm:t>
    </dgm:pt>
    <dgm:pt modelId="{E0730D00-48E0-438C-855E-4FC7BF326D78}" type="sibTrans" cxnId="{939B9252-E9E5-4F74-8B84-EB481F3A7721}">
      <dgm:prSet/>
      <dgm:spPr/>
      <dgm:t>
        <a:bodyPr/>
        <a:lstStyle/>
        <a:p>
          <a:endParaRPr lang="it-IT">
            <a:highlight>
              <a:srgbClr val="FFFF00"/>
            </a:highlight>
          </a:endParaRPr>
        </a:p>
      </dgm:t>
    </dgm:pt>
    <dgm:pt modelId="{1E8F6C79-52A6-4F27-BB93-E8BAC1ECCDD5}">
      <dgm:prSet/>
      <dgm:spPr/>
      <dgm:t>
        <a:bodyPr/>
        <a:lstStyle/>
        <a:p>
          <a:r>
            <a:rPr lang="it-IT" dirty="0"/>
            <a:t>moltiplicazione = numero1 * numero2;</a:t>
          </a:r>
        </a:p>
      </dgm:t>
    </dgm:pt>
    <dgm:pt modelId="{DA8F17C5-D43D-4704-B5F5-923A69E20E0C}" type="parTrans" cxnId="{E59EA76A-40BE-4FC7-B220-B637D3F7B76C}">
      <dgm:prSet/>
      <dgm:spPr/>
      <dgm:t>
        <a:bodyPr/>
        <a:lstStyle/>
        <a:p>
          <a:endParaRPr lang="it-IT">
            <a:highlight>
              <a:srgbClr val="FFFF00"/>
            </a:highlight>
          </a:endParaRPr>
        </a:p>
      </dgm:t>
    </dgm:pt>
    <dgm:pt modelId="{0016CF8A-356D-452F-853E-7F8566BFD75B}" type="sibTrans" cxnId="{E59EA76A-40BE-4FC7-B220-B637D3F7B76C}">
      <dgm:prSet/>
      <dgm:spPr/>
      <dgm:t>
        <a:bodyPr/>
        <a:lstStyle/>
        <a:p>
          <a:endParaRPr lang="it-IT">
            <a:highlight>
              <a:srgbClr val="FFFF00"/>
            </a:highlight>
          </a:endParaRPr>
        </a:p>
      </dgm:t>
    </dgm:pt>
    <dgm:pt modelId="{25211A90-B8B1-4D07-931B-5DFF30A2B919}">
      <dgm:prSet/>
      <dgm:spPr/>
      <dgm:t>
        <a:bodyPr/>
        <a:lstStyle/>
        <a:p>
          <a:r>
            <a:rPr lang="it-IT" dirty="0"/>
            <a:t>divisione = numero1 / numero2;</a:t>
          </a:r>
        </a:p>
      </dgm:t>
    </dgm:pt>
    <dgm:pt modelId="{62D7B613-7B6E-4BD9-BE03-13F3F2B4C9D0}" type="parTrans" cxnId="{7E856407-9F19-499E-A6B6-641FEAE6B567}">
      <dgm:prSet/>
      <dgm:spPr/>
      <dgm:t>
        <a:bodyPr/>
        <a:lstStyle/>
        <a:p>
          <a:endParaRPr lang="it-IT">
            <a:highlight>
              <a:srgbClr val="FFFF00"/>
            </a:highlight>
          </a:endParaRPr>
        </a:p>
      </dgm:t>
    </dgm:pt>
    <dgm:pt modelId="{55BE2293-7D13-4697-93E0-452265E49375}" type="sibTrans" cxnId="{7E856407-9F19-499E-A6B6-641FEAE6B567}">
      <dgm:prSet/>
      <dgm:spPr/>
      <dgm:t>
        <a:bodyPr/>
        <a:lstStyle/>
        <a:p>
          <a:endParaRPr lang="it-IT">
            <a:highlight>
              <a:srgbClr val="FFFF00"/>
            </a:highlight>
          </a:endParaRPr>
        </a:p>
      </dgm:t>
    </dgm:pt>
    <dgm:pt modelId="{FF10219D-31F6-4271-94C4-5A5D1D293D94}">
      <dgm:prSet/>
      <dgm:spPr/>
      <dgm:t>
        <a:bodyPr/>
        <a:lstStyle/>
        <a:p>
          <a:r>
            <a:rPr lang="it-IT" dirty="0"/>
            <a:t>resto = numero1 % numero2;</a:t>
          </a:r>
        </a:p>
      </dgm:t>
    </dgm:pt>
    <dgm:pt modelId="{C62A771A-3F55-4512-8635-80858E91ECD6}" type="parTrans" cxnId="{C7A49075-5B29-4A27-8493-716E8AF8B5EC}">
      <dgm:prSet/>
      <dgm:spPr/>
      <dgm:t>
        <a:bodyPr/>
        <a:lstStyle/>
        <a:p>
          <a:endParaRPr lang="it-IT">
            <a:highlight>
              <a:srgbClr val="FFFF00"/>
            </a:highlight>
          </a:endParaRPr>
        </a:p>
      </dgm:t>
    </dgm:pt>
    <dgm:pt modelId="{19546D03-A0DB-415A-8F6D-26AB9BCB0C39}" type="sibTrans" cxnId="{C7A49075-5B29-4A27-8493-716E8AF8B5EC}">
      <dgm:prSet/>
      <dgm:spPr/>
      <dgm:t>
        <a:bodyPr/>
        <a:lstStyle/>
        <a:p>
          <a:endParaRPr lang="it-IT">
            <a:highlight>
              <a:srgbClr val="FFFF00"/>
            </a:highlight>
          </a:endParaRPr>
        </a:p>
      </dgm:t>
    </dgm:pt>
    <dgm:pt modelId="{57194C50-D405-422C-BB81-321DEF1F60AA}" type="pres">
      <dgm:prSet presAssocID="{4F1284AA-19EC-45D6-AE4C-DE920B02FA16}" presName="vert0" presStyleCnt="0">
        <dgm:presLayoutVars>
          <dgm:dir/>
          <dgm:animOne val="branch"/>
          <dgm:animLvl val="lvl"/>
        </dgm:presLayoutVars>
      </dgm:prSet>
      <dgm:spPr/>
    </dgm:pt>
    <dgm:pt modelId="{04765C3D-6D8A-4053-ACA6-6503AE4F92C9}" type="pres">
      <dgm:prSet presAssocID="{F2E1EB59-7602-4176-82E6-F06C7AAF38CC}" presName="thickLine" presStyleLbl="alignNode1" presStyleIdx="0" presStyleCnt="5"/>
      <dgm:spPr/>
    </dgm:pt>
    <dgm:pt modelId="{21FE072E-E941-444A-9D6A-07865301A1E5}" type="pres">
      <dgm:prSet presAssocID="{F2E1EB59-7602-4176-82E6-F06C7AAF38CC}" presName="horz1" presStyleCnt="0"/>
      <dgm:spPr/>
    </dgm:pt>
    <dgm:pt modelId="{66102980-75FA-4A9F-B790-C3AB44BD42B3}" type="pres">
      <dgm:prSet presAssocID="{F2E1EB59-7602-4176-82E6-F06C7AAF38CC}" presName="tx1" presStyleLbl="revTx" presStyleIdx="0" presStyleCnt="5"/>
      <dgm:spPr/>
    </dgm:pt>
    <dgm:pt modelId="{64FD0D14-346C-4E9A-98A1-A4458AFC6386}" type="pres">
      <dgm:prSet presAssocID="{F2E1EB59-7602-4176-82E6-F06C7AAF38CC}" presName="vert1" presStyleCnt="0"/>
      <dgm:spPr/>
    </dgm:pt>
    <dgm:pt modelId="{F51CD105-B7B3-4013-A789-2740F18D8849}" type="pres">
      <dgm:prSet presAssocID="{0A6D5952-05CB-45D2-884F-58FC67E9A86F}" presName="thickLine" presStyleLbl="alignNode1" presStyleIdx="1" presStyleCnt="5"/>
      <dgm:spPr/>
    </dgm:pt>
    <dgm:pt modelId="{4073B43C-2DFC-4AC4-8B77-B27AAC1B5900}" type="pres">
      <dgm:prSet presAssocID="{0A6D5952-05CB-45D2-884F-58FC67E9A86F}" presName="horz1" presStyleCnt="0"/>
      <dgm:spPr/>
    </dgm:pt>
    <dgm:pt modelId="{0872A4D6-2923-4DDA-A0CC-A7D2AA4FDC58}" type="pres">
      <dgm:prSet presAssocID="{0A6D5952-05CB-45D2-884F-58FC67E9A86F}" presName="tx1" presStyleLbl="revTx" presStyleIdx="1" presStyleCnt="5"/>
      <dgm:spPr/>
    </dgm:pt>
    <dgm:pt modelId="{FD400CC7-943A-4650-87E5-D0ED00A4E6F9}" type="pres">
      <dgm:prSet presAssocID="{0A6D5952-05CB-45D2-884F-58FC67E9A86F}" presName="vert1" presStyleCnt="0"/>
      <dgm:spPr/>
    </dgm:pt>
    <dgm:pt modelId="{B6779FCD-0ABF-45D3-B4CF-5B91A0021EDB}" type="pres">
      <dgm:prSet presAssocID="{1E8F6C79-52A6-4F27-BB93-E8BAC1ECCDD5}" presName="thickLine" presStyleLbl="alignNode1" presStyleIdx="2" presStyleCnt="5"/>
      <dgm:spPr/>
    </dgm:pt>
    <dgm:pt modelId="{95C24940-388D-4B4A-B460-D147F6BCEBD3}" type="pres">
      <dgm:prSet presAssocID="{1E8F6C79-52A6-4F27-BB93-E8BAC1ECCDD5}" presName="horz1" presStyleCnt="0"/>
      <dgm:spPr/>
    </dgm:pt>
    <dgm:pt modelId="{CA9A88F5-2CB9-42C8-B849-67F52FA9891B}" type="pres">
      <dgm:prSet presAssocID="{1E8F6C79-52A6-4F27-BB93-E8BAC1ECCDD5}" presName="tx1" presStyleLbl="revTx" presStyleIdx="2" presStyleCnt="5"/>
      <dgm:spPr/>
    </dgm:pt>
    <dgm:pt modelId="{E4B294F1-6A93-4D28-B8AB-5EEB10ACD213}" type="pres">
      <dgm:prSet presAssocID="{1E8F6C79-52A6-4F27-BB93-E8BAC1ECCDD5}" presName="vert1" presStyleCnt="0"/>
      <dgm:spPr/>
    </dgm:pt>
    <dgm:pt modelId="{BF1152EE-9F8A-4EE7-B869-AC8A6751562E}" type="pres">
      <dgm:prSet presAssocID="{25211A90-B8B1-4D07-931B-5DFF30A2B919}" presName="thickLine" presStyleLbl="alignNode1" presStyleIdx="3" presStyleCnt="5"/>
      <dgm:spPr/>
    </dgm:pt>
    <dgm:pt modelId="{5806491A-1BCF-4A8D-8A52-6F9D21480850}" type="pres">
      <dgm:prSet presAssocID="{25211A90-B8B1-4D07-931B-5DFF30A2B919}" presName="horz1" presStyleCnt="0"/>
      <dgm:spPr/>
    </dgm:pt>
    <dgm:pt modelId="{65E1983D-1815-44B1-8A86-93C8CB35E108}" type="pres">
      <dgm:prSet presAssocID="{25211A90-B8B1-4D07-931B-5DFF30A2B919}" presName="tx1" presStyleLbl="revTx" presStyleIdx="3" presStyleCnt="5"/>
      <dgm:spPr/>
    </dgm:pt>
    <dgm:pt modelId="{5693CC2E-9CE2-4279-B7CA-76EBE3913AB2}" type="pres">
      <dgm:prSet presAssocID="{25211A90-B8B1-4D07-931B-5DFF30A2B919}" presName="vert1" presStyleCnt="0"/>
      <dgm:spPr/>
    </dgm:pt>
    <dgm:pt modelId="{A1CE822F-A7F5-4FA8-A5AD-A41630423106}" type="pres">
      <dgm:prSet presAssocID="{FF10219D-31F6-4271-94C4-5A5D1D293D94}" presName="thickLine" presStyleLbl="alignNode1" presStyleIdx="4" presStyleCnt="5"/>
      <dgm:spPr/>
    </dgm:pt>
    <dgm:pt modelId="{5D754EAB-3F41-437D-9934-13A670FE9A78}" type="pres">
      <dgm:prSet presAssocID="{FF10219D-31F6-4271-94C4-5A5D1D293D94}" presName="horz1" presStyleCnt="0"/>
      <dgm:spPr/>
    </dgm:pt>
    <dgm:pt modelId="{828FEADB-CEAB-427E-B653-F238E9010CEB}" type="pres">
      <dgm:prSet presAssocID="{FF10219D-31F6-4271-94C4-5A5D1D293D94}" presName="tx1" presStyleLbl="revTx" presStyleIdx="4" presStyleCnt="5"/>
      <dgm:spPr/>
    </dgm:pt>
    <dgm:pt modelId="{98F907AB-D5C8-472D-A729-F560B81FEB26}" type="pres">
      <dgm:prSet presAssocID="{FF10219D-31F6-4271-94C4-5A5D1D293D94}" presName="vert1" presStyleCnt="0"/>
      <dgm:spPr/>
    </dgm:pt>
  </dgm:ptLst>
  <dgm:cxnLst>
    <dgm:cxn modelId="{BE18A405-3FA8-404D-A24D-519B3DC1C7D8}" type="presOf" srcId="{25211A90-B8B1-4D07-931B-5DFF30A2B919}" destId="{65E1983D-1815-44B1-8A86-93C8CB35E108}" srcOrd="0" destOrd="0" presId="urn:microsoft.com/office/officeart/2008/layout/LinedList"/>
    <dgm:cxn modelId="{7E856407-9F19-499E-A6B6-641FEAE6B567}" srcId="{4F1284AA-19EC-45D6-AE4C-DE920B02FA16}" destId="{25211A90-B8B1-4D07-931B-5DFF30A2B919}" srcOrd="3" destOrd="0" parTransId="{62D7B613-7B6E-4BD9-BE03-13F3F2B4C9D0}" sibTransId="{55BE2293-7D13-4697-93E0-452265E49375}"/>
    <dgm:cxn modelId="{93887927-41C2-43E5-A36D-9DD2C9EF4DA6}" type="presOf" srcId="{4F1284AA-19EC-45D6-AE4C-DE920B02FA16}" destId="{57194C50-D405-422C-BB81-321DEF1F60AA}" srcOrd="0" destOrd="0" presId="urn:microsoft.com/office/officeart/2008/layout/LinedList"/>
    <dgm:cxn modelId="{9C296D5F-68A5-4C52-8E89-D3E1D807B1CC}" type="presOf" srcId="{0A6D5952-05CB-45D2-884F-58FC67E9A86F}" destId="{0872A4D6-2923-4DDA-A0CC-A7D2AA4FDC58}" srcOrd="0" destOrd="0" presId="urn:microsoft.com/office/officeart/2008/layout/LinedList"/>
    <dgm:cxn modelId="{86C86D43-A4B2-4C19-8C83-FF97F060BD44}" type="presOf" srcId="{F2E1EB59-7602-4176-82E6-F06C7AAF38CC}" destId="{66102980-75FA-4A9F-B790-C3AB44BD42B3}" srcOrd="0" destOrd="0" presId="urn:microsoft.com/office/officeart/2008/layout/LinedList"/>
    <dgm:cxn modelId="{E59EA76A-40BE-4FC7-B220-B637D3F7B76C}" srcId="{4F1284AA-19EC-45D6-AE4C-DE920B02FA16}" destId="{1E8F6C79-52A6-4F27-BB93-E8BAC1ECCDD5}" srcOrd="2" destOrd="0" parTransId="{DA8F17C5-D43D-4704-B5F5-923A69E20E0C}" sibTransId="{0016CF8A-356D-452F-853E-7F8566BFD75B}"/>
    <dgm:cxn modelId="{939B9252-E9E5-4F74-8B84-EB481F3A7721}" srcId="{4F1284AA-19EC-45D6-AE4C-DE920B02FA16}" destId="{0A6D5952-05CB-45D2-884F-58FC67E9A86F}" srcOrd="1" destOrd="0" parTransId="{2D49EAAC-4C3C-474A-B995-48E4E12952B0}" sibTransId="{E0730D00-48E0-438C-855E-4FC7BF326D78}"/>
    <dgm:cxn modelId="{C7A49075-5B29-4A27-8493-716E8AF8B5EC}" srcId="{4F1284AA-19EC-45D6-AE4C-DE920B02FA16}" destId="{FF10219D-31F6-4271-94C4-5A5D1D293D94}" srcOrd="4" destOrd="0" parTransId="{C62A771A-3F55-4512-8635-80858E91ECD6}" sibTransId="{19546D03-A0DB-415A-8F6D-26AB9BCB0C39}"/>
    <dgm:cxn modelId="{DE4FBFA6-5F4F-48C4-9384-021FCC2099B8}" type="presOf" srcId="{1E8F6C79-52A6-4F27-BB93-E8BAC1ECCDD5}" destId="{CA9A88F5-2CB9-42C8-B849-67F52FA9891B}" srcOrd="0" destOrd="0" presId="urn:microsoft.com/office/officeart/2008/layout/LinedList"/>
    <dgm:cxn modelId="{7F641BAF-8E09-4D06-8C1C-D60EBDDC36C0}" type="presOf" srcId="{FF10219D-31F6-4271-94C4-5A5D1D293D94}" destId="{828FEADB-CEAB-427E-B653-F238E9010CEB}" srcOrd="0" destOrd="0" presId="urn:microsoft.com/office/officeart/2008/layout/LinedList"/>
    <dgm:cxn modelId="{A0A9C8ED-59B0-4297-A26E-6E59EF417B03}" srcId="{4F1284AA-19EC-45D6-AE4C-DE920B02FA16}" destId="{F2E1EB59-7602-4176-82E6-F06C7AAF38CC}" srcOrd="0" destOrd="0" parTransId="{E5D40CF6-B548-4C68-8C21-DDFD3D3DA210}" sibTransId="{159C97B2-3BAC-4627-BCF2-92C730E26A46}"/>
    <dgm:cxn modelId="{05AC5372-0394-4C75-99B2-BFB0ABF677DE}" type="presParOf" srcId="{57194C50-D405-422C-BB81-321DEF1F60AA}" destId="{04765C3D-6D8A-4053-ACA6-6503AE4F92C9}" srcOrd="0" destOrd="0" presId="urn:microsoft.com/office/officeart/2008/layout/LinedList"/>
    <dgm:cxn modelId="{64FA1E77-BD2D-4348-821B-35F984ECA3A9}" type="presParOf" srcId="{57194C50-D405-422C-BB81-321DEF1F60AA}" destId="{21FE072E-E941-444A-9D6A-07865301A1E5}" srcOrd="1" destOrd="0" presId="urn:microsoft.com/office/officeart/2008/layout/LinedList"/>
    <dgm:cxn modelId="{5A36E2FB-27E4-4125-A021-E139B2F9B15A}" type="presParOf" srcId="{21FE072E-E941-444A-9D6A-07865301A1E5}" destId="{66102980-75FA-4A9F-B790-C3AB44BD42B3}" srcOrd="0" destOrd="0" presId="urn:microsoft.com/office/officeart/2008/layout/LinedList"/>
    <dgm:cxn modelId="{A2BFA9DD-DE56-471B-99E7-0AA72E0196D8}" type="presParOf" srcId="{21FE072E-E941-444A-9D6A-07865301A1E5}" destId="{64FD0D14-346C-4E9A-98A1-A4458AFC6386}" srcOrd="1" destOrd="0" presId="urn:microsoft.com/office/officeart/2008/layout/LinedList"/>
    <dgm:cxn modelId="{1F25B8A5-E586-433B-BEBB-5003DE20663F}" type="presParOf" srcId="{57194C50-D405-422C-BB81-321DEF1F60AA}" destId="{F51CD105-B7B3-4013-A789-2740F18D8849}" srcOrd="2" destOrd="0" presId="urn:microsoft.com/office/officeart/2008/layout/LinedList"/>
    <dgm:cxn modelId="{A468A1C9-9BB2-4BDE-930C-289F44A3CD12}" type="presParOf" srcId="{57194C50-D405-422C-BB81-321DEF1F60AA}" destId="{4073B43C-2DFC-4AC4-8B77-B27AAC1B5900}" srcOrd="3" destOrd="0" presId="urn:microsoft.com/office/officeart/2008/layout/LinedList"/>
    <dgm:cxn modelId="{974A886A-F809-40AD-90FA-8E68C1F8643E}" type="presParOf" srcId="{4073B43C-2DFC-4AC4-8B77-B27AAC1B5900}" destId="{0872A4D6-2923-4DDA-A0CC-A7D2AA4FDC58}" srcOrd="0" destOrd="0" presId="urn:microsoft.com/office/officeart/2008/layout/LinedList"/>
    <dgm:cxn modelId="{F896396C-7E18-42F1-9440-237FAD755A7B}" type="presParOf" srcId="{4073B43C-2DFC-4AC4-8B77-B27AAC1B5900}" destId="{FD400CC7-943A-4650-87E5-D0ED00A4E6F9}" srcOrd="1" destOrd="0" presId="urn:microsoft.com/office/officeart/2008/layout/LinedList"/>
    <dgm:cxn modelId="{E6565ED3-BE2A-46ED-97C5-B23A2292EDD0}" type="presParOf" srcId="{57194C50-D405-422C-BB81-321DEF1F60AA}" destId="{B6779FCD-0ABF-45D3-B4CF-5B91A0021EDB}" srcOrd="4" destOrd="0" presId="urn:microsoft.com/office/officeart/2008/layout/LinedList"/>
    <dgm:cxn modelId="{E61B89F3-BE01-4A03-950B-968C8FEAB0A9}" type="presParOf" srcId="{57194C50-D405-422C-BB81-321DEF1F60AA}" destId="{95C24940-388D-4B4A-B460-D147F6BCEBD3}" srcOrd="5" destOrd="0" presId="urn:microsoft.com/office/officeart/2008/layout/LinedList"/>
    <dgm:cxn modelId="{8CE2A06F-B8BA-4D5C-9B34-1DE4F6ACB0F5}" type="presParOf" srcId="{95C24940-388D-4B4A-B460-D147F6BCEBD3}" destId="{CA9A88F5-2CB9-42C8-B849-67F52FA9891B}" srcOrd="0" destOrd="0" presId="urn:microsoft.com/office/officeart/2008/layout/LinedList"/>
    <dgm:cxn modelId="{7744499E-198E-4857-9773-04191A5E555D}" type="presParOf" srcId="{95C24940-388D-4B4A-B460-D147F6BCEBD3}" destId="{E4B294F1-6A93-4D28-B8AB-5EEB10ACD213}" srcOrd="1" destOrd="0" presId="urn:microsoft.com/office/officeart/2008/layout/LinedList"/>
    <dgm:cxn modelId="{9F812417-52A4-4D92-B8FF-18540E5678D2}" type="presParOf" srcId="{57194C50-D405-422C-BB81-321DEF1F60AA}" destId="{BF1152EE-9F8A-4EE7-B869-AC8A6751562E}" srcOrd="6" destOrd="0" presId="urn:microsoft.com/office/officeart/2008/layout/LinedList"/>
    <dgm:cxn modelId="{D3771923-17BE-4D96-96EC-BD015B4E53AA}" type="presParOf" srcId="{57194C50-D405-422C-BB81-321DEF1F60AA}" destId="{5806491A-1BCF-4A8D-8A52-6F9D21480850}" srcOrd="7" destOrd="0" presId="urn:microsoft.com/office/officeart/2008/layout/LinedList"/>
    <dgm:cxn modelId="{BE12F089-C72A-4612-90AE-01E6809E36A5}" type="presParOf" srcId="{5806491A-1BCF-4A8D-8A52-6F9D21480850}" destId="{65E1983D-1815-44B1-8A86-93C8CB35E108}" srcOrd="0" destOrd="0" presId="urn:microsoft.com/office/officeart/2008/layout/LinedList"/>
    <dgm:cxn modelId="{48B64327-74A5-42C1-9AD9-3A3B2C9A4DD7}" type="presParOf" srcId="{5806491A-1BCF-4A8D-8A52-6F9D21480850}" destId="{5693CC2E-9CE2-4279-B7CA-76EBE3913AB2}" srcOrd="1" destOrd="0" presId="urn:microsoft.com/office/officeart/2008/layout/LinedList"/>
    <dgm:cxn modelId="{2D3CC4FF-35F0-424A-9AD9-3F8AFE201640}" type="presParOf" srcId="{57194C50-D405-422C-BB81-321DEF1F60AA}" destId="{A1CE822F-A7F5-4FA8-A5AD-A41630423106}" srcOrd="8" destOrd="0" presId="urn:microsoft.com/office/officeart/2008/layout/LinedList"/>
    <dgm:cxn modelId="{BE68E00A-11EB-4245-8513-D27A10E2933D}" type="presParOf" srcId="{57194C50-D405-422C-BB81-321DEF1F60AA}" destId="{5D754EAB-3F41-437D-9934-13A670FE9A78}" srcOrd="9" destOrd="0" presId="urn:microsoft.com/office/officeart/2008/layout/LinedList"/>
    <dgm:cxn modelId="{DEBAC411-B748-432F-A35C-B68DABCEBFCF}" type="presParOf" srcId="{5D754EAB-3F41-437D-9934-13A670FE9A78}" destId="{828FEADB-CEAB-427E-B653-F238E9010CEB}" srcOrd="0" destOrd="0" presId="urn:microsoft.com/office/officeart/2008/layout/LinedList"/>
    <dgm:cxn modelId="{03C3624D-E869-4C72-9453-7340FB090539}" type="presParOf" srcId="{5D754EAB-3F41-437D-9934-13A670FE9A78}" destId="{98F907AB-D5C8-472D-A729-F560B81FEB26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93408A9-C679-406C-8443-57891BCCCEBE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it-IT"/>
        </a:p>
      </dgm:t>
    </dgm:pt>
    <dgm:pt modelId="{4D011663-7A79-4DE2-86D8-C5F285EB9B6D}">
      <dgm:prSet/>
      <dgm:spPr/>
      <dgm:t>
        <a:bodyPr/>
        <a:lstStyle/>
        <a:p>
          <a:r>
            <a:rPr lang="it-IT"/>
            <a:t>Ogni operatore relazionale restituisce solo VERO (1) o FALSO (0), per cui salviamo il risultato in una variabile di tipo bool</a:t>
          </a:r>
        </a:p>
      </dgm:t>
    </dgm:pt>
    <dgm:pt modelId="{80E79D57-C1DD-4D52-BC41-AE0AF2214126}" type="parTrans" cxnId="{CC49B0AE-5802-4D11-B884-F4D0AD21BAD5}">
      <dgm:prSet/>
      <dgm:spPr/>
      <dgm:t>
        <a:bodyPr/>
        <a:lstStyle/>
        <a:p>
          <a:endParaRPr lang="it-IT"/>
        </a:p>
      </dgm:t>
    </dgm:pt>
    <dgm:pt modelId="{0C234CCA-8551-4668-B6EE-B733C944D078}" type="sibTrans" cxnId="{CC49B0AE-5802-4D11-B884-F4D0AD21BAD5}">
      <dgm:prSet/>
      <dgm:spPr/>
      <dgm:t>
        <a:bodyPr/>
        <a:lstStyle/>
        <a:p>
          <a:endParaRPr lang="it-IT"/>
        </a:p>
      </dgm:t>
    </dgm:pt>
    <dgm:pt modelId="{7B5298A7-FCCB-4CF7-859E-442A4039914E}" type="pres">
      <dgm:prSet presAssocID="{C93408A9-C679-406C-8443-57891BCCCEBE}" presName="Name0" presStyleCnt="0">
        <dgm:presLayoutVars>
          <dgm:dir/>
          <dgm:resizeHandles val="exact"/>
        </dgm:presLayoutVars>
      </dgm:prSet>
      <dgm:spPr/>
    </dgm:pt>
    <dgm:pt modelId="{2D137995-5D66-48A4-9A41-2BF74000F45D}" type="pres">
      <dgm:prSet presAssocID="{4D011663-7A79-4DE2-86D8-C5F285EB9B6D}" presName="node" presStyleLbl="node1" presStyleIdx="0" presStyleCnt="1">
        <dgm:presLayoutVars>
          <dgm:bulletEnabled val="1"/>
        </dgm:presLayoutVars>
      </dgm:prSet>
      <dgm:spPr/>
    </dgm:pt>
  </dgm:ptLst>
  <dgm:cxnLst>
    <dgm:cxn modelId="{C28C8152-590A-4F01-964B-48FA783C8A1E}" type="presOf" srcId="{C93408A9-C679-406C-8443-57891BCCCEBE}" destId="{7B5298A7-FCCB-4CF7-859E-442A4039914E}" srcOrd="0" destOrd="0" presId="urn:microsoft.com/office/officeart/2005/8/layout/process1"/>
    <dgm:cxn modelId="{CC49B0AE-5802-4D11-B884-F4D0AD21BAD5}" srcId="{C93408A9-C679-406C-8443-57891BCCCEBE}" destId="{4D011663-7A79-4DE2-86D8-C5F285EB9B6D}" srcOrd="0" destOrd="0" parTransId="{80E79D57-C1DD-4D52-BC41-AE0AF2214126}" sibTransId="{0C234CCA-8551-4668-B6EE-B733C944D078}"/>
    <dgm:cxn modelId="{948CE0B6-069B-42B7-BDBA-0CDCAD28F660}" type="presOf" srcId="{4D011663-7A79-4DE2-86D8-C5F285EB9B6D}" destId="{2D137995-5D66-48A4-9A41-2BF74000F45D}" srcOrd="0" destOrd="0" presId="urn:microsoft.com/office/officeart/2005/8/layout/process1"/>
    <dgm:cxn modelId="{4A1ABE31-D7A7-48E3-865C-DCB12C41A52E}" type="presParOf" srcId="{7B5298A7-FCCB-4CF7-859E-442A4039914E}" destId="{2D137995-5D66-48A4-9A41-2BF74000F45D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0BDBA33-0D9E-4DB8-92A5-865AADA65510}" type="doc">
      <dgm:prSet loTypeId="urn:microsoft.com/office/officeart/2008/layout/LinedList" loCatId="list" qsTypeId="urn:microsoft.com/office/officeart/2005/8/quickstyle/simple2" qsCatId="simple" csTypeId="urn:microsoft.com/office/officeart/2005/8/colors/colorful5" csCatId="colorful" phldr="1"/>
      <dgm:spPr/>
      <dgm:t>
        <a:bodyPr/>
        <a:lstStyle/>
        <a:p>
          <a:endParaRPr lang="it-IT"/>
        </a:p>
      </dgm:t>
    </dgm:pt>
    <dgm:pt modelId="{219766DC-7CD8-4B7B-A257-9C5324C2D34C}">
      <dgm:prSet/>
      <dgm:spPr/>
      <dgm:t>
        <a:bodyPr anchor="ctr"/>
        <a:lstStyle/>
        <a:p>
          <a:r>
            <a:rPr lang="it-IT"/>
            <a:t>bool test = (numero1 &gt; 50)</a:t>
          </a:r>
        </a:p>
      </dgm:t>
    </dgm:pt>
    <dgm:pt modelId="{E768939A-485E-4E43-B979-D569D0B0F876}" type="parTrans" cxnId="{F6444E98-5B4C-45B7-AC67-B9E4AC4E121E}">
      <dgm:prSet/>
      <dgm:spPr/>
      <dgm:t>
        <a:bodyPr/>
        <a:lstStyle/>
        <a:p>
          <a:endParaRPr lang="it-IT"/>
        </a:p>
      </dgm:t>
    </dgm:pt>
    <dgm:pt modelId="{97F8CE62-A81B-489D-948F-49C922CC1DBA}" type="sibTrans" cxnId="{F6444E98-5B4C-45B7-AC67-B9E4AC4E121E}">
      <dgm:prSet/>
      <dgm:spPr/>
      <dgm:t>
        <a:bodyPr/>
        <a:lstStyle/>
        <a:p>
          <a:endParaRPr lang="it-IT"/>
        </a:p>
      </dgm:t>
    </dgm:pt>
    <dgm:pt modelId="{4B5A9BD2-8DFB-458A-9D91-BC88B77309FD}" type="pres">
      <dgm:prSet presAssocID="{40BDBA33-0D9E-4DB8-92A5-865AADA65510}" presName="vert0" presStyleCnt="0">
        <dgm:presLayoutVars>
          <dgm:dir/>
          <dgm:animOne val="branch"/>
          <dgm:animLvl val="lvl"/>
        </dgm:presLayoutVars>
      </dgm:prSet>
      <dgm:spPr/>
    </dgm:pt>
    <dgm:pt modelId="{F40E243F-FB3D-4830-832A-2EAAE1CDA683}" type="pres">
      <dgm:prSet presAssocID="{219766DC-7CD8-4B7B-A257-9C5324C2D34C}" presName="thickLine" presStyleLbl="alignNode1" presStyleIdx="0" presStyleCnt="1"/>
      <dgm:spPr/>
    </dgm:pt>
    <dgm:pt modelId="{800D0FC9-EA09-4788-B9DF-C207D55F88B9}" type="pres">
      <dgm:prSet presAssocID="{219766DC-7CD8-4B7B-A257-9C5324C2D34C}" presName="horz1" presStyleCnt="0"/>
      <dgm:spPr/>
    </dgm:pt>
    <dgm:pt modelId="{946AC32A-2D98-459C-93D6-E8C2F066145C}" type="pres">
      <dgm:prSet presAssocID="{219766DC-7CD8-4B7B-A257-9C5324C2D34C}" presName="tx1" presStyleLbl="revTx" presStyleIdx="0" presStyleCnt="1"/>
      <dgm:spPr/>
    </dgm:pt>
    <dgm:pt modelId="{FA50FD49-E038-4EAC-981E-ACD17B1CDA23}" type="pres">
      <dgm:prSet presAssocID="{219766DC-7CD8-4B7B-A257-9C5324C2D34C}" presName="vert1" presStyleCnt="0"/>
      <dgm:spPr/>
    </dgm:pt>
  </dgm:ptLst>
  <dgm:cxnLst>
    <dgm:cxn modelId="{25FDC71A-176A-4363-8069-40BD7F60C7A8}" type="presOf" srcId="{219766DC-7CD8-4B7B-A257-9C5324C2D34C}" destId="{946AC32A-2D98-459C-93D6-E8C2F066145C}" srcOrd="0" destOrd="0" presId="urn:microsoft.com/office/officeart/2008/layout/LinedList"/>
    <dgm:cxn modelId="{F6444E98-5B4C-45B7-AC67-B9E4AC4E121E}" srcId="{40BDBA33-0D9E-4DB8-92A5-865AADA65510}" destId="{219766DC-7CD8-4B7B-A257-9C5324C2D34C}" srcOrd="0" destOrd="0" parTransId="{E768939A-485E-4E43-B979-D569D0B0F876}" sibTransId="{97F8CE62-A81B-489D-948F-49C922CC1DBA}"/>
    <dgm:cxn modelId="{3C6F17CE-FDCD-492D-8464-203CB24E32BE}" type="presOf" srcId="{40BDBA33-0D9E-4DB8-92A5-865AADA65510}" destId="{4B5A9BD2-8DFB-458A-9D91-BC88B77309FD}" srcOrd="0" destOrd="0" presId="urn:microsoft.com/office/officeart/2008/layout/LinedList"/>
    <dgm:cxn modelId="{CFAB9662-C83F-4571-8DEC-F7529738F45A}" type="presParOf" srcId="{4B5A9BD2-8DFB-458A-9D91-BC88B77309FD}" destId="{F40E243F-FB3D-4830-832A-2EAAE1CDA683}" srcOrd="0" destOrd="0" presId="urn:microsoft.com/office/officeart/2008/layout/LinedList"/>
    <dgm:cxn modelId="{FF23932C-5C1E-4FA3-B462-4FF5C3B6BDAA}" type="presParOf" srcId="{4B5A9BD2-8DFB-458A-9D91-BC88B77309FD}" destId="{800D0FC9-EA09-4788-B9DF-C207D55F88B9}" srcOrd="1" destOrd="0" presId="urn:microsoft.com/office/officeart/2008/layout/LinedList"/>
    <dgm:cxn modelId="{C118D928-57E4-45D6-804D-4B9B5BDA97C9}" type="presParOf" srcId="{800D0FC9-EA09-4788-B9DF-C207D55F88B9}" destId="{946AC32A-2D98-459C-93D6-E8C2F066145C}" srcOrd="0" destOrd="0" presId="urn:microsoft.com/office/officeart/2008/layout/LinedList"/>
    <dgm:cxn modelId="{BABA5D72-1F3E-4DD6-93BE-D7E0481D65DF}" type="presParOf" srcId="{800D0FC9-EA09-4788-B9DF-C207D55F88B9}" destId="{FA50FD49-E038-4EAC-981E-ACD17B1CDA2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0D9D95E-E3F1-4558-84E8-2E568CBA03C6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it-IT"/>
        </a:p>
      </dgm:t>
    </dgm:pt>
    <dgm:pt modelId="{CC7B47F4-9CA6-429C-AA6F-F1E42F75406F}">
      <dgm:prSet/>
      <dgm:spPr/>
      <dgm:t>
        <a:bodyPr/>
        <a:lstStyle/>
        <a:p>
          <a:r>
            <a:rPr lang="it-IT" dirty="0"/>
            <a:t>Crea un programma per fare delle </a:t>
          </a:r>
          <a:r>
            <a:rPr lang="it-IT" b="1" dirty="0"/>
            <a:t>operazioni di calcolo </a:t>
          </a:r>
          <a:r>
            <a:rPr lang="it-IT" dirty="0"/>
            <a:t>e stampare il risultato (almeno un’operazione per tipo)</a:t>
          </a:r>
        </a:p>
      </dgm:t>
    </dgm:pt>
    <dgm:pt modelId="{E2B9B21A-5EE6-41BC-A425-2B248A24A783}" type="parTrans" cxnId="{754538A8-E434-4F4F-BC4E-FC136A53101B}">
      <dgm:prSet/>
      <dgm:spPr/>
      <dgm:t>
        <a:bodyPr/>
        <a:lstStyle/>
        <a:p>
          <a:endParaRPr lang="it-IT"/>
        </a:p>
      </dgm:t>
    </dgm:pt>
    <dgm:pt modelId="{7EDC8380-8084-4671-9411-3A166E0CC415}" type="sibTrans" cxnId="{754538A8-E434-4F4F-BC4E-FC136A53101B}">
      <dgm:prSet phldrT="01"/>
      <dgm:spPr/>
      <dgm:t>
        <a:bodyPr/>
        <a:lstStyle/>
        <a:p>
          <a:r>
            <a:rPr lang="it-IT"/>
            <a:t>01</a:t>
          </a:r>
        </a:p>
      </dgm:t>
    </dgm:pt>
    <dgm:pt modelId="{DF10CB99-6799-425A-B096-CDC5B9633904}">
      <dgm:prSet/>
      <dgm:spPr/>
      <dgm:t>
        <a:bodyPr/>
        <a:lstStyle/>
        <a:p>
          <a:r>
            <a:rPr lang="it-IT" dirty="0"/>
            <a:t>Crea un programma per usare gli </a:t>
          </a:r>
          <a:r>
            <a:rPr lang="it-IT" b="1" dirty="0"/>
            <a:t>operatori unari</a:t>
          </a:r>
          <a:r>
            <a:rPr lang="it-IT" dirty="0"/>
            <a:t>, sia in </a:t>
          </a:r>
          <a:r>
            <a:rPr lang="it-IT" dirty="0" err="1"/>
            <a:t>pre</a:t>
          </a:r>
          <a:r>
            <a:rPr lang="it-IT" dirty="0"/>
            <a:t>-fisso che in post-fisso e, prima di eseguire, pensa al risultato che ti dovrebbe venire fuori (stampa tutte le variabili)</a:t>
          </a:r>
        </a:p>
      </dgm:t>
    </dgm:pt>
    <dgm:pt modelId="{E0F996CE-7C60-4D9F-8DC0-69ECB303A84B}" type="parTrans" cxnId="{089822F0-35A4-4077-8E46-DCDC5BB35B86}">
      <dgm:prSet/>
      <dgm:spPr/>
      <dgm:t>
        <a:bodyPr/>
        <a:lstStyle/>
        <a:p>
          <a:endParaRPr lang="it-IT"/>
        </a:p>
      </dgm:t>
    </dgm:pt>
    <dgm:pt modelId="{14A4BCD8-B5DC-439E-BDD8-94D6DA987C0D}" type="sibTrans" cxnId="{089822F0-35A4-4077-8E46-DCDC5BB35B86}">
      <dgm:prSet phldrT="02"/>
      <dgm:spPr/>
      <dgm:t>
        <a:bodyPr/>
        <a:lstStyle/>
        <a:p>
          <a:r>
            <a:rPr lang="it-IT"/>
            <a:t>02</a:t>
          </a:r>
        </a:p>
      </dgm:t>
    </dgm:pt>
    <dgm:pt modelId="{86C2191A-36B2-44E7-B5A6-428E8A9A25BC}">
      <dgm:prSet/>
      <dgm:spPr/>
      <dgm:t>
        <a:bodyPr/>
        <a:lstStyle/>
        <a:p>
          <a:r>
            <a:rPr lang="it-IT" dirty="0"/>
            <a:t>Crea un programma per usare gli </a:t>
          </a:r>
          <a:r>
            <a:rPr lang="it-IT" b="1" dirty="0"/>
            <a:t>operatori relazionali</a:t>
          </a:r>
          <a:r>
            <a:rPr lang="it-IT" dirty="0"/>
            <a:t>, verificando e falsificando almeno una volta tutti gli operatori</a:t>
          </a:r>
        </a:p>
      </dgm:t>
    </dgm:pt>
    <dgm:pt modelId="{CE110610-585E-458F-A2E4-B422E5680875}" type="parTrans" cxnId="{53AC3CE6-760D-46CF-87EA-09C6C1D9151A}">
      <dgm:prSet/>
      <dgm:spPr/>
      <dgm:t>
        <a:bodyPr/>
        <a:lstStyle/>
        <a:p>
          <a:endParaRPr lang="it-IT"/>
        </a:p>
      </dgm:t>
    </dgm:pt>
    <dgm:pt modelId="{3F83F59E-783B-4F9C-A32D-3555250B025B}" type="sibTrans" cxnId="{53AC3CE6-760D-46CF-87EA-09C6C1D9151A}">
      <dgm:prSet phldrT="03"/>
      <dgm:spPr/>
      <dgm:t>
        <a:bodyPr/>
        <a:lstStyle/>
        <a:p>
          <a:r>
            <a:rPr lang="it-IT"/>
            <a:t>03</a:t>
          </a:r>
        </a:p>
      </dgm:t>
    </dgm:pt>
    <dgm:pt modelId="{810B9F7C-037C-4D33-9FE4-C85084D89DDC}" type="pres">
      <dgm:prSet presAssocID="{50D9D95E-E3F1-4558-84E8-2E568CBA03C6}" presName="Name0" presStyleCnt="0">
        <dgm:presLayoutVars>
          <dgm:animLvl val="lvl"/>
          <dgm:resizeHandles val="exact"/>
        </dgm:presLayoutVars>
      </dgm:prSet>
      <dgm:spPr/>
    </dgm:pt>
    <dgm:pt modelId="{32FAAE24-CF73-4B45-91DE-6C17DE4F99CC}" type="pres">
      <dgm:prSet presAssocID="{CC7B47F4-9CA6-429C-AA6F-F1E42F75406F}" presName="compositeNode" presStyleCnt="0">
        <dgm:presLayoutVars>
          <dgm:bulletEnabled val="1"/>
        </dgm:presLayoutVars>
      </dgm:prSet>
      <dgm:spPr/>
    </dgm:pt>
    <dgm:pt modelId="{C1FACDC9-98B7-4C65-A4F8-CB7306132D53}" type="pres">
      <dgm:prSet presAssocID="{CC7B47F4-9CA6-429C-AA6F-F1E42F75406F}" presName="bgRect" presStyleLbl="alignNode1" presStyleIdx="0" presStyleCnt="3"/>
      <dgm:spPr/>
    </dgm:pt>
    <dgm:pt modelId="{9D006C4D-A3BF-4BD0-A0B2-2EA9B353BEC8}" type="pres">
      <dgm:prSet presAssocID="{7EDC8380-8084-4671-9411-3A166E0CC415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83F05A9A-B0C8-4C3C-A868-C87DA061EACF}" type="pres">
      <dgm:prSet presAssocID="{CC7B47F4-9CA6-429C-AA6F-F1E42F75406F}" presName="nodeRect" presStyleLbl="alignNode1" presStyleIdx="0" presStyleCnt="3">
        <dgm:presLayoutVars>
          <dgm:bulletEnabled val="1"/>
        </dgm:presLayoutVars>
      </dgm:prSet>
      <dgm:spPr/>
    </dgm:pt>
    <dgm:pt modelId="{C6A25B31-18B8-456B-B4EE-61D4CC13B2F9}" type="pres">
      <dgm:prSet presAssocID="{7EDC8380-8084-4671-9411-3A166E0CC415}" presName="sibTrans" presStyleCnt="0"/>
      <dgm:spPr/>
    </dgm:pt>
    <dgm:pt modelId="{8B863AC2-5CA3-494E-BEC1-55628AB0C35E}" type="pres">
      <dgm:prSet presAssocID="{DF10CB99-6799-425A-B096-CDC5B9633904}" presName="compositeNode" presStyleCnt="0">
        <dgm:presLayoutVars>
          <dgm:bulletEnabled val="1"/>
        </dgm:presLayoutVars>
      </dgm:prSet>
      <dgm:spPr/>
    </dgm:pt>
    <dgm:pt modelId="{D69714F3-5042-471F-98EA-774C50309B53}" type="pres">
      <dgm:prSet presAssocID="{DF10CB99-6799-425A-B096-CDC5B9633904}" presName="bgRect" presStyleLbl="alignNode1" presStyleIdx="1" presStyleCnt="3"/>
      <dgm:spPr/>
    </dgm:pt>
    <dgm:pt modelId="{A53C6A0E-B36D-40A6-9205-96C9B2D13FE0}" type="pres">
      <dgm:prSet presAssocID="{14A4BCD8-B5DC-439E-BDD8-94D6DA987C0D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7F2BA5D7-8D0E-4B74-ADC0-7443568768DA}" type="pres">
      <dgm:prSet presAssocID="{DF10CB99-6799-425A-B096-CDC5B9633904}" presName="nodeRect" presStyleLbl="alignNode1" presStyleIdx="1" presStyleCnt="3">
        <dgm:presLayoutVars>
          <dgm:bulletEnabled val="1"/>
        </dgm:presLayoutVars>
      </dgm:prSet>
      <dgm:spPr/>
    </dgm:pt>
    <dgm:pt modelId="{E6E0FF5A-2896-4B0B-B874-386C38FCBA47}" type="pres">
      <dgm:prSet presAssocID="{14A4BCD8-B5DC-439E-BDD8-94D6DA987C0D}" presName="sibTrans" presStyleCnt="0"/>
      <dgm:spPr/>
    </dgm:pt>
    <dgm:pt modelId="{A71BF9BD-E463-4C76-B0FC-56C30DCB825A}" type="pres">
      <dgm:prSet presAssocID="{86C2191A-36B2-44E7-B5A6-428E8A9A25BC}" presName="compositeNode" presStyleCnt="0">
        <dgm:presLayoutVars>
          <dgm:bulletEnabled val="1"/>
        </dgm:presLayoutVars>
      </dgm:prSet>
      <dgm:spPr/>
    </dgm:pt>
    <dgm:pt modelId="{81A5391F-9C5E-44D0-B18D-3DD140B5E63D}" type="pres">
      <dgm:prSet presAssocID="{86C2191A-36B2-44E7-B5A6-428E8A9A25BC}" presName="bgRect" presStyleLbl="alignNode1" presStyleIdx="2" presStyleCnt="3"/>
      <dgm:spPr/>
    </dgm:pt>
    <dgm:pt modelId="{18109F3B-A9E5-400E-9310-16ACCEFB2407}" type="pres">
      <dgm:prSet presAssocID="{3F83F59E-783B-4F9C-A32D-3555250B025B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9888C4B3-EFAB-4996-8A1A-787F39CDC432}" type="pres">
      <dgm:prSet presAssocID="{86C2191A-36B2-44E7-B5A6-428E8A9A25BC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C7B64928-4B3A-499C-9CCF-06702F5337C3}" type="presOf" srcId="{CC7B47F4-9CA6-429C-AA6F-F1E42F75406F}" destId="{83F05A9A-B0C8-4C3C-A868-C87DA061EACF}" srcOrd="1" destOrd="0" presId="urn:microsoft.com/office/officeart/2016/7/layout/LinearBlockProcessNumbered"/>
    <dgm:cxn modelId="{8B329632-5AAF-4C6C-B313-B53A0402BEBB}" type="presOf" srcId="{86C2191A-36B2-44E7-B5A6-428E8A9A25BC}" destId="{81A5391F-9C5E-44D0-B18D-3DD140B5E63D}" srcOrd="0" destOrd="0" presId="urn:microsoft.com/office/officeart/2016/7/layout/LinearBlockProcessNumbered"/>
    <dgm:cxn modelId="{C40B353E-07BA-4DCE-A2CA-FF4F56EF6800}" type="presOf" srcId="{7EDC8380-8084-4671-9411-3A166E0CC415}" destId="{9D006C4D-A3BF-4BD0-A0B2-2EA9B353BEC8}" srcOrd="0" destOrd="0" presId="urn:microsoft.com/office/officeart/2016/7/layout/LinearBlockProcessNumbered"/>
    <dgm:cxn modelId="{9D5D1068-3C44-45CF-A8E4-1083858E31A8}" type="presOf" srcId="{86C2191A-36B2-44E7-B5A6-428E8A9A25BC}" destId="{9888C4B3-EFAB-4996-8A1A-787F39CDC432}" srcOrd="1" destOrd="0" presId="urn:microsoft.com/office/officeart/2016/7/layout/LinearBlockProcessNumbered"/>
    <dgm:cxn modelId="{C0244348-E833-43A5-879F-A6C0CE443B8C}" type="presOf" srcId="{CC7B47F4-9CA6-429C-AA6F-F1E42F75406F}" destId="{C1FACDC9-98B7-4C65-A4F8-CB7306132D53}" srcOrd="0" destOrd="0" presId="urn:microsoft.com/office/officeart/2016/7/layout/LinearBlockProcessNumbered"/>
    <dgm:cxn modelId="{3AFC2A83-D349-4DBA-A5F8-BD90CFBA27E6}" type="presOf" srcId="{DF10CB99-6799-425A-B096-CDC5B9633904}" destId="{D69714F3-5042-471F-98EA-774C50309B53}" srcOrd="0" destOrd="0" presId="urn:microsoft.com/office/officeart/2016/7/layout/LinearBlockProcessNumbered"/>
    <dgm:cxn modelId="{754538A8-E434-4F4F-BC4E-FC136A53101B}" srcId="{50D9D95E-E3F1-4558-84E8-2E568CBA03C6}" destId="{CC7B47F4-9CA6-429C-AA6F-F1E42F75406F}" srcOrd="0" destOrd="0" parTransId="{E2B9B21A-5EE6-41BC-A425-2B248A24A783}" sibTransId="{7EDC8380-8084-4671-9411-3A166E0CC415}"/>
    <dgm:cxn modelId="{5571E0A9-0E21-40EC-837C-BD5F05B14911}" type="presOf" srcId="{14A4BCD8-B5DC-439E-BDD8-94D6DA987C0D}" destId="{A53C6A0E-B36D-40A6-9205-96C9B2D13FE0}" srcOrd="0" destOrd="0" presId="urn:microsoft.com/office/officeart/2016/7/layout/LinearBlockProcessNumbered"/>
    <dgm:cxn modelId="{B65DD5C3-6655-46A0-B53C-349630F0B0AD}" type="presOf" srcId="{DF10CB99-6799-425A-B096-CDC5B9633904}" destId="{7F2BA5D7-8D0E-4B74-ADC0-7443568768DA}" srcOrd="1" destOrd="0" presId="urn:microsoft.com/office/officeart/2016/7/layout/LinearBlockProcessNumbered"/>
    <dgm:cxn modelId="{55EA08C9-B43E-45A1-9917-EA5F3879F66F}" type="presOf" srcId="{50D9D95E-E3F1-4558-84E8-2E568CBA03C6}" destId="{810B9F7C-037C-4D33-9FE4-C85084D89DDC}" srcOrd="0" destOrd="0" presId="urn:microsoft.com/office/officeart/2016/7/layout/LinearBlockProcessNumbered"/>
    <dgm:cxn modelId="{DA1CD8E1-087D-4FDA-8E11-A6DE4F5788DD}" type="presOf" srcId="{3F83F59E-783B-4F9C-A32D-3555250B025B}" destId="{18109F3B-A9E5-400E-9310-16ACCEFB2407}" srcOrd="0" destOrd="0" presId="urn:microsoft.com/office/officeart/2016/7/layout/LinearBlockProcessNumbered"/>
    <dgm:cxn modelId="{53AC3CE6-760D-46CF-87EA-09C6C1D9151A}" srcId="{50D9D95E-E3F1-4558-84E8-2E568CBA03C6}" destId="{86C2191A-36B2-44E7-B5A6-428E8A9A25BC}" srcOrd="2" destOrd="0" parTransId="{CE110610-585E-458F-A2E4-B422E5680875}" sibTransId="{3F83F59E-783B-4F9C-A32D-3555250B025B}"/>
    <dgm:cxn modelId="{089822F0-35A4-4077-8E46-DCDC5BB35B86}" srcId="{50D9D95E-E3F1-4558-84E8-2E568CBA03C6}" destId="{DF10CB99-6799-425A-B096-CDC5B9633904}" srcOrd="1" destOrd="0" parTransId="{E0F996CE-7C60-4D9F-8DC0-69ECB303A84B}" sibTransId="{14A4BCD8-B5DC-439E-BDD8-94D6DA987C0D}"/>
    <dgm:cxn modelId="{5C6B3EFE-980F-4B72-BF58-693A4CDCBE07}" type="presParOf" srcId="{810B9F7C-037C-4D33-9FE4-C85084D89DDC}" destId="{32FAAE24-CF73-4B45-91DE-6C17DE4F99CC}" srcOrd="0" destOrd="0" presId="urn:microsoft.com/office/officeart/2016/7/layout/LinearBlockProcessNumbered"/>
    <dgm:cxn modelId="{58AC4373-FF80-4AC8-B20E-EF36FDA67F21}" type="presParOf" srcId="{32FAAE24-CF73-4B45-91DE-6C17DE4F99CC}" destId="{C1FACDC9-98B7-4C65-A4F8-CB7306132D53}" srcOrd="0" destOrd="0" presId="urn:microsoft.com/office/officeart/2016/7/layout/LinearBlockProcessNumbered"/>
    <dgm:cxn modelId="{E5BE1523-3753-4979-8998-6657B9CF6597}" type="presParOf" srcId="{32FAAE24-CF73-4B45-91DE-6C17DE4F99CC}" destId="{9D006C4D-A3BF-4BD0-A0B2-2EA9B353BEC8}" srcOrd="1" destOrd="0" presId="urn:microsoft.com/office/officeart/2016/7/layout/LinearBlockProcessNumbered"/>
    <dgm:cxn modelId="{2F9937BD-ADC5-404F-8FFB-3CB5E0A4675A}" type="presParOf" srcId="{32FAAE24-CF73-4B45-91DE-6C17DE4F99CC}" destId="{83F05A9A-B0C8-4C3C-A868-C87DA061EACF}" srcOrd="2" destOrd="0" presId="urn:microsoft.com/office/officeart/2016/7/layout/LinearBlockProcessNumbered"/>
    <dgm:cxn modelId="{93329360-5B07-4C8C-83FF-F5B43CE1DA4D}" type="presParOf" srcId="{810B9F7C-037C-4D33-9FE4-C85084D89DDC}" destId="{C6A25B31-18B8-456B-B4EE-61D4CC13B2F9}" srcOrd="1" destOrd="0" presId="urn:microsoft.com/office/officeart/2016/7/layout/LinearBlockProcessNumbered"/>
    <dgm:cxn modelId="{EB0CC5B0-B3C1-4CB7-AB88-111828A0811D}" type="presParOf" srcId="{810B9F7C-037C-4D33-9FE4-C85084D89DDC}" destId="{8B863AC2-5CA3-494E-BEC1-55628AB0C35E}" srcOrd="2" destOrd="0" presId="urn:microsoft.com/office/officeart/2016/7/layout/LinearBlockProcessNumbered"/>
    <dgm:cxn modelId="{C1021EE3-3B33-43E7-91E7-D691605EFD12}" type="presParOf" srcId="{8B863AC2-5CA3-494E-BEC1-55628AB0C35E}" destId="{D69714F3-5042-471F-98EA-774C50309B53}" srcOrd="0" destOrd="0" presId="urn:microsoft.com/office/officeart/2016/7/layout/LinearBlockProcessNumbered"/>
    <dgm:cxn modelId="{A2A83406-4ED8-4AA5-85B0-932F29DAC835}" type="presParOf" srcId="{8B863AC2-5CA3-494E-BEC1-55628AB0C35E}" destId="{A53C6A0E-B36D-40A6-9205-96C9B2D13FE0}" srcOrd="1" destOrd="0" presId="urn:microsoft.com/office/officeart/2016/7/layout/LinearBlockProcessNumbered"/>
    <dgm:cxn modelId="{52C5D456-57E5-4153-83A4-AEBD4A9D3D32}" type="presParOf" srcId="{8B863AC2-5CA3-494E-BEC1-55628AB0C35E}" destId="{7F2BA5D7-8D0E-4B74-ADC0-7443568768DA}" srcOrd="2" destOrd="0" presId="urn:microsoft.com/office/officeart/2016/7/layout/LinearBlockProcessNumbered"/>
    <dgm:cxn modelId="{E22A847B-9D0F-4B45-B469-13A2BE646433}" type="presParOf" srcId="{810B9F7C-037C-4D33-9FE4-C85084D89DDC}" destId="{E6E0FF5A-2896-4B0B-B874-386C38FCBA47}" srcOrd="3" destOrd="0" presId="urn:microsoft.com/office/officeart/2016/7/layout/LinearBlockProcessNumbered"/>
    <dgm:cxn modelId="{5C82C6F2-EF8B-49AA-8E7E-A9810F5036A3}" type="presParOf" srcId="{810B9F7C-037C-4D33-9FE4-C85084D89DDC}" destId="{A71BF9BD-E463-4C76-B0FC-56C30DCB825A}" srcOrd="4" destOrd="0" presId="urn:microsoft.com/office/officeart/2016/7/layout/LinearBlockProcessNumbered"/>
    <dgm:cxn modelId="{E6AD6288-D476-44F9-B470-527F006548BF}" type="presParOf" srcId="{A71BF9BD-E463-4C76-B0FC-56C30DCB825A}" destId="{81A5391F-9C5E-44D0-B18D-3DD140B5E63D}" srcOrd="0" destOrd="0" presId="urn:microsoft.com/office/officeart/2016/7/layout/LinearBlockProcessNumbered"/>
    <dgm:cxn modelId="{D8851591-7953-46BE-B113-530B58E903BD}" type="presParOf" srcId="{A71BF9BD-E463-4C76-B0FC-56C30DCB825A}" destId="{18109F3B-A9E5-400E-9310-16ACCEFB2407}" srcOrd="1" destOrd="0" presId="urn:microsoft.com/office/officeart/2016/7/layout/LinearBlockProcessNumbered"/>
    <dgm:cxn modelId="{70259BE3-82B7-4783-B371-B43C6B9CD127}" type="presParOf" srcId="{A71BF9BD-E463-4C76-B0FC-56C30DCB825A}" destId="{9888C4B3-EFAB-4996-8A1A-787F39CDC432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765C3D-6D8A-4053-ACA6-6503AE4F92C9}">
      <dsp:nvSpPr>
        <dsp:cNvPr id="0" name=""/>
        <dsp:cNvSpPr/>
      </dsp:nvSpPr>
      <dsp:spPr>
        <a:xfrm>
          <a:off x="0" y="498"/>
          <a:ext cx="10515600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66102980-75FA-4A9F-B790-C3AB44BD42B3}">
      <dsp:nvSpPr>
        <dsp:cNvPr id="0" name=""/>
        <dsp:cNvSpPr/>
      </dsp:nvSpPr>
      <dsp:spPr>
        <a:xfrm>
          <a:off x="0" y="498"/>
          <a:ext cx="10515600" cy="8159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700" kern="1200" dirty="0"/>
            <a:t>somma = numero1 + numero2;</a:t>
          </a:r>
        </a:p>
      </dsp:txBody>
      <dsp:txXfrm>
        <a:off x="0" y="498"/>
        <a:ext cx="10515600" cy="815995"/>
      </dsp:txXfrm>
    </dsp:sp>
    <dsp:sp modelId="{F51CD105-B7B3-4013-A789-2740F18D8849}">
      <dsp:nvSpPr>
        <dsp:cNvPr id="0" name=""/>
        <dsp:cNvSpPr/>
      </dsp:nvSpPr>
      <dsp:spPr>
        <a:xfrm>
          <a:off x="0" y="816493"/>
          <a:ext cx="10515600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0872A4D6-2923-4DDA-A0CC-A7D2AA4FDC58}">
      <dsp:nvSpPr>
        <dsp:cNvPr id="0" name=""/>
        <dsp:cNvSpPr/>
      </dsp:nvSpPr>
      <dsp:spPr>
        <a:xfrm>
          <a:off x="0" y="816493"/>
          <a:ext cx="10515600" cy="8159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700" kern="1200" dirty="0"/>
            <a:t>sottrazione = numero1 – numero2;</a:t>
          </a:r>
        </a:p>
      </dsp:txBody>
      <dsp:txXfrm>
        <a:off x="0" y="816493"/>
        <a:ext cx="10515600" cy="815995"/>
      </dsp:txXfrm>
    </dsp:sp>
    <dsp:sp modelId="{B6779FCD-0ABF-45D3-B4CF-5B91A0021EDB}">
      <dsp:nvSpPr>
        <dsp:cNvPr id="0" name=""/>
        <dsp:cNvSpPr/>
      </dsp:nvSpPr>
      <dsp:spPr>
        <a:xfrm>
          <a:off x="0" y="1632489"/>
          <a:ext cx="10515600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CA9A88F5-2CB9-42C8-B849-67F52FA9891B}">
      <dsp:nvSpPr>
        <dsp:cNvPr id="0" name=""/>
        <dsp:cNvSpPr/>
      </dsp:nvSpPr>
      <dsp:spPr>
        <a:xfrm>
          <a:off x="0" y="1632489"/>
          <a:ext cx="10515600" cy="8159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700" kern="1200" dirty="0"/>
            <a:t>moltiplicazione = numero1 * numero2;</a:t>
          </a:r>
        </a:p>
      </dsp:txBody>
      <dsp:txXfrm>
        <a:off x="0" y="1632489"/>
        <a:ext cx="10515600" cy="815995"/>
      </dsp:txXfrm>
    </dsp:sp>
    <dsp:sp modelId="{BF1152EE-9F8A-4EE7-B869-AC8A6751562E}">
      <dsp:nvSpPr>
        <dsp:cNvPr id="0" name=""/>
        <dsp:cNvSpPr/>
      </dsp:nvSpPr>
      <dsp:spPr>
        <a:xfrm>
          <a:off x="0" y="2448484"/>
          <a:ext cx="10515600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65E1983D-1815-44B1-8A86-93C8CB35E108}">
      <dsp:nvSpPr>
        <dsp:cNvPr id="0" name=""/>
        <dsp:cNvSpPr/>
      </dsp:nvSpPr>
      <dsp:spPr>
        <a:xfrm>
          <a:off x="0" y="2448484"/>
          <a:ext cx="10515600" cy="8159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700" kern="1200" dirty="0"/>
            <a:t>divisione = numero1 / numero2;</a:t>
          </a:r>
        </a:p>
      </dsp:txBody>
      <dsp:txXfrm>
        <a:off x="0" y="2448484"/>
        <a:ext cx="10515600" cy="815995"/>
      </dsp:txXfrm>
    </dsp:sp>
    <dsp:sp modelId="{A1CE822F-A7F5-4FA8-A5AD-A41630423106}">
      <dsp:nvSpPr>
        <dsp:cNvPr id="0" name=""/>
        <dsp:cNvSpPr/>
      </dsp:nvSpPr>
      <dsp:spPr>
        <a:xfrm>
          <a:off x="0" y="3264480"/>
          <a:ext cx="10515600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828FEADB-CEAB-427E-B653-F238E9010CEB}">
      <dsp:nvSpPr>
        <dsp:cNvPr id="0" name=""/>
        <dsp:cNvSpPr/>
      </dsp:nvSpPr>
      <dsp:spPr>
        <a:xfrm>
          <a:off x="0" y="3264480"/>
          <a:ext cx="10515600" cy="8159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700" kern="1200" dirty="0"/>
            <a:t>resto = numero1 % numero2;</a:t>
          </a:r>
        </a:p>
      </dsp:txBody>
      <dsp:txXfrm>
        <a:off x="0" y="3264480"/>
        <a:ext cx="10515600" cy="81599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137995-5D66-48A4-9A41-2BF74000F45D}">
      <dsp:nvSpPr>
        <dsp:cNvPr id="0" name=""/>
        <dsp:cNvSpPr/>
      </dsp:nvSpPr>
      <dsp:spPr>
        <a:xfrm>
          <a:off x="5134" y="0"/>
          <a:ext cx="10505330" cy="43513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170" tIns="217170" rIns="217170" bIns="217170" numCol="1" spcCol="1270" anchor="ctr" anchorCtr="0">
          <a:noAutofit/>
        </a:bodyPr>
        <a:lstStyle/>
        <a:p>
          <a:pPr marL="0" lvl="0" indent="0" algn="ctr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5700" kern="1200"/>
            <a:t>Ogni operatore relazionale restituisce solo VERO (1) o FALSO (0), per cui salviamo il risultato in una variabile di tipo bool</a:t>
          </a:r>
        </a:p>
      </dsp:txBody>
      <dsp:txXfrm>
        <a:off x="132580" y="127446"/>
        <a:ext cx="10250438" cy="409644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0E243F-FB3D-4830-832A-2EAAE1CDA683}">
      <dsp:nvSpPr>
        <dsp:cNvPr id="0" name=""/>
        <dsp:cNvSpPr/>
      </dsp:nvSpPr>
      <dsp:spPr>
        <a:xfrm>
          <a:off x="0" y="0"/>
          <a:ext cx="9601200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946AC32A-2D98-459C-93D6-E8C2F066145C}">
      <dsp:nvSpPr>
        <dsp:cNvPr id="0" name=""/>
        <dsp:cNvSpPr/>
      </dsp:nvSpPr>
      <dsp:spPr>
        <a:xfrm>
          <a:off x="0" y="0"/>
          <a:ext cx="9601200" cy="21288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6500" kern="1200"/>
            <a:t>bool test = (numero1 &gt; 50)</a:t>
          </a:r>
        </a:p>
      </dsp:txBody>
      <dsp:txXfrm>
        <a:off x="0" y="0"/>
        <a:ext cx="9601200" cy="212883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FACDC9-98B7-4C65-A4F8-CB7306132D53}">
      <dsp:nvSpPr>
        <dsp:cNvPr id="0" name=""/>
        <dsp:cNvSpPr/>
      </dsp:nvSpPr>
      <dsp:spPr>
        <a:xfrm>
          <a:off x="790" y="0"/>
          <a:ext cx="3201828" cy="313136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6270" tIns="0" rIns="316270" bIns="3302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 dirty="0"/>
            <a:t>Crea un programma per fare delle </a:t>
          </a:r>
          <a:r>
            <a:rPr lang="it-IT" sz="1600" b="1" kern="1200" dirty="0"/>
            <a:t>operazioni di calcolo </a:t>
          </a:r>
          <a:r>
            <a:rPr lang="it-IT" sz="1600" kern="1200" dirty="0"/>
            <a:t>e stampare il risultato (almeno un’operazione per tipo)</a:t>
          </a:r>
        </a:p>
      </dsp:txBody>
      <dsp:txXfrm>
        <a:off x="790" y="1252545"/>
        <a:ext cx="3201828" cy="1878818"/>
      </dsp:txXfrm>
    </dsp:sp>
    <dsp:sp modelId="{9D006C4D-A3BF-4BD0-A0B2-2EA9B353BEC8}">
      <dsp:nvSpPr>
        <dsp:cNvPr id="0" name=""/>
        <dsp:cNvSpPr/>
      </dsp:nvSpPr>
      <dsp:spPr>
        <a:xfrm>
          <a:off x="790" y="0"/>
          <a:ext cx="3201828" cy="125254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6270" tIns="165100" rIns="316270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6600" kern="1200"/>
            <a:t>01</a:t>
          </a:r>
        </a:p>
      </dsp:txBody>
      <dsp:txXfrm>
        <a:off x="790" y="0"/>
        <a:ext cx="3201828" cy="1252545"/>
      </dsp:txXfrm>
    </dsp:sp>
    <dsp:sp modelId="{D69714F3-5042-471F-98EA-774C50309B53}">
      <dsp:nvSpPr>
        <dsp:cNvPr id="0" name=""/>
        <dsp:cNvSpPr/>
      </dsp:nvSpPr>
      <dsp:spPr>
        <a:xfrm>
          <a:off x="3458765" y="0"/>
          <a:ext cx="3201828" cy="3131364"/>
        </a:xfrm>
        <a:prstGeom prst="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6270" tIns="0" rIns="316270" bIns="3302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 dirty="0"/>
            <a:t>Crea un programma per usare gli </a:t>
          </a:r>
          <a:r>
            <a:rPr lang="it-IT" sz="1600" b="1" kern="1200" dirty="0"/>
            <a:t>operatori unari</a:t>
          </a:r>
          <a:r>
            <a:rPr lang="it-IT" sz="1600" kern="1200" dirty="0"/>
            <a:t>, sia in </a:t>
          </a:r>
          <a:r>
            <a:rPr lang="it-IT" sz="1600" kern="1200" dirty="0" err="1"/>
            <a:t>pre</a:t>
          </a:r>
          <a:r>
            <a:rPr lang="it-IT" sz="1600" kern="1200" dirty="0"/>
            <a:t>-fisso che in post-fisso e, prima di eseguire, pensa al risultato che ti dovrebbe venire fuori (stampa tutte le variabili)</a:t>
          </a:r>
        </a:p>
      </dsp:txBody>
      <dsp:txXfrm>
        <a:off x="3458765" y="1252545"/>
        <a:ext cx="3201828" cy="1878818"/>
      </dsp:txXfrm>
    </dsp:sp>
    <dsp:sp modelId="{A53C6A0E-B36D-40A6-9205-96C9B2D13FE0}">
      <dsp:nvSpPr>
        <dsp:cNvPr id="0" name=""/>
        <dsp:cNvSpPr/>
      </dsp:nvSpPr>
      <dsp:spPr>
        <a:xfrm>
          <a:off x="3458765" y="0"/>
          <a:ext cx="3201828" cy="125254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6270" tIns="165100" rIns="316270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6600" kern="1200"/>
            <a:t>02</a:t>
          </a:r>
        </a:p>
      </dsp:txBody>
      <dsp:txXfrm>
        <a:off x="3458765" y="0"/>
        <a:ext cx="3201828" cy="1252545"/>
      </dsp:txXfrm>
    </dsp:sp>
    <dsp:sp modelId="{81A5391F-9C5E-44D0-B18D-3DD140B5E63D}">
      <dsp:nvSpPr>
        <dsp:cNvPr id="0" name=""/>
        <dsp:cNvSpPr/>
      </dsp:nvSpPr>
      <dsp:spPr>
        <a:xfrm>
          <a:off x="6916740" y="0"/>
          <a:ext cx="3201828" cy="3131364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6270" tIns="0" rIns="316270" bIns="3302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 dirty="0"/>
            <a:t>Crea un programma per usare gli </a:t>
          </a:r>
          <a:r>
            <a:rPr lang="it-IT" sz="1600" b="1" kern="1200" dirty="0"/>
            <a:t>operatori relazionali</a:t>
          </a:r>
          <a:r>
            <a:rPr lang="it-IT" sz="1600" kern="1200" dirty="0"/>
            <a:t>, verificando e falsificando almeno una volta tutti gli operatori</a:t>
          </a:r>
        </a:p>
      </dsp:txBody>
      <dsp:txXfrm>
        <a:off x="6916740" y="1252545"/>
        <a:ext cx="3201828" cy="1878818"/>
      </dsp:txXfrm>
    </dsp:sp>
    <dsp:sp modelId="{18109F3B-A9E5-400E-9310-16ACCEFB2407}">
      <dsp:nvSpPr>
        <dsp:cNvPr id="0" name=""/>
        <dsp:cNvSpPr/>
      </dsp:nvSpPr>
      <dsp:spPr>
        <a:xfrm>
          <a:off x="6916740" y="0"/>
          <a:ext cx="3201828" cy="125254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6270" tIns="165100" rIns="316270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6600" kern="1200"/>
            <a:t>03</a:t>
          </a:r>
        </a:p>
      </dsp:txBody>
      <dsp:txXfrm>
        <a:off x="6916740" y="0"/>
        <a:ext cx="3201828" cy="12525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551C48-A9D7-46F2-BAF7-07A50A1E9B01}" type="datetimeFigureOut">
              <a:rPr lang="it-IT" smtClean="0"/>
              <a:t>27/12/2018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695458-85AC-426E-8802-FFE05C280EA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657577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86724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9AE5F48-64AB-433C-A656-4A77AB223D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585A7A36-29CF-4378-BE48-C8A53B81A0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27C8783-4288-40AF-8633-FE9F4068B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67715-D616-4FA4-BDBE-91483A9B2D0B}" type="datetimeFigureOut">
              <a:rPr lang="it-IT" smtClean="0"/>
              <a:t>27/12/2018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4C9041F-14C9-4BDA-9BBB-9B3E50F7A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A82BF24-FBF9-442D-AE17-E3DC9C0D6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6E9C0-FEA7-4F5B-BB1E-96C5CF31F56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79815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2426487-E2FE-4DFB-A01F-5565C3ECA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63DD3166-57B5-43BD-BE70-B2E9167EA5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29008D6-07D8-4DAC-BBC3-3F8546FAA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67715-D616-4FA4-BDBE-91483A9B2D0B}" type="datetimeFigureOut">
              <a:rPr lang="it-IT" smtClean="0"/>
              <a:t>27/12/2018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AB8E997-B38A-4FD9-BC88-7FDA38B00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B6C4A3E-FCF8-4FCF-8CBC-53218D1F1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6E9C0-FEA7-4F5B-BB1E-96C5CF31F56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90927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D2EADD94-F08D-4F52-8D96-6EC3473B90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AFB609A5-1EF6-4954-8FD9-06C0153C7F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96B57EE-F919-4ADF-A0B6-B16E20E4D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67715-D616-4FA4-BDBE-91483A9B2D0B}" type="datetimeFigureOut">
              <a:rPr lang="it-IT" smtClean="0"/>
              <a:t>27/12/2018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86DFE4F-02F2-4A8F-AC07-6687401B3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58DA54D-68FC-413B-A954-696C8579C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6E9C0-FEA7-4F5B-BB1E-96C5CF31F56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06706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3861B80-3CA6-4D06-BB67-C20B8BAD2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5D75C6E-2B78-41AA-909F-D27E2D5C69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43EBCA9-AC1B-4E9A-9464-FFE82E1BE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67715-D616-4FA4-BDBE-91483A9B2D0B}" type="datetimeFigureOut">
              <a:rPr lang="it-IT" smtClean="0"/>
              <a:t>27/12/2018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ED0B64F-CB2A-487D-91B7-CBF7786F5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2AC879B-B256-471F-953F-E0D804135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6E9C0-FEA7-4F5B-BB1E-96C5CF31F56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09042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F61BA6A-5BD5-48E9-B4D1-0D128B458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DEB00D3-D1F4-4031-9CF2-F181AFD02B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9387A18-84F4-4AC9-96FE-001D38357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67715-D616-4FA4-BDBE-91483A9B2D0B}" type="datetimeFigureOut">
              <a:rPr lang="it-IT" smtClean="0"/>
              <a:t>27/12/2018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2F5419D-9B4A-438C-8925-DCF3E7831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6CDFD41-BFBF-4141-B074-C903C7A1C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6E9C0-FEA7-4F5B-BB1E-96C5CF31F56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40289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9D46389-C71C-4614-994C-75270BD76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A61E477-0BC1-4188-B0A3-BC7ACEE85C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DEEA868E-2CAF-45B7-B47B-96B4A5BFCA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4F40E86-3F6F-4770-8337-12AD5F8E0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67715-D616-4FA4-BDBE-91483A9B2D0B}" type="datetimeFigureOut">
              <a:rPr lang="it-IT" smtClean="0"/>
              <a:t>27/12/2018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79F61D6-5165-41DD-A8BA-D68293A43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E81C5B1-EFCF-401D-8807-3A4800C82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6E9C0-FEA7-4F5B-BB1E-96C5CF31F56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74249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D0CD000-5540-4298-85A3-EEE64E772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74CBD25-5E08-46CA-991F-94BA2772DC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25DEB03-8A67-4B79-AB2D-D9F812D249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DA61F14D-D68A-476B-B300-385A61190B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5F9B4743-701A-4C3D-B288-0F48140CA5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BDEF086E-C7A2-4D3A-80FC-2F1A3E7B3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67715-D616-4FA4-BDBE-91483A9B2D0B}" type="datetimeFigureOut">
              <a:rPr lang="it-IT" smtClean="0"/>
              <a:t>27/12/2018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2360C0CF-1538-477E-9F69-0D475A80E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7247C163-D28D-4C02-A6AF-AA9475652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6E9C0-FEA7-4F5B-BB1E-96C5CF31F56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88116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085E1AA-CD7C-4D4A-872A-73CB4775F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38744DD0-BA82-4ACD-8ABE-CC2380A54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67715-D616-4FA4-BDBE-91483A9B2D0B}" type="datetimeFigureOut">
              <a:rPr lang="it-IT" smtClean="0"/>
              <a:t>27/12/2018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80D9D6C-1C9A-406A-A1B1-C4D013FB0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03B0DC65-1219-469E-9BFF-D169E06BC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6E9C0-FEA7-4F5B-BB1E-96C5CF31F56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51291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CB3A2305-0ADE-4A10-96F6-8F25EFD4A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67715-D616-4FA4-BDBE-91483A9B2D0B}" type="datetimeFigureOut">
              <a:rPr lang="it-IT" smtClean="0"/>
              <a:t>27/12/2018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9F851F48-8719-481D-B4DF-83109C67D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BFB0E80-9465-42AD-8500-B14E3FBBB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6E9C0-FEA7-4F5B-BB1E-96C5CF31F56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20078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BB4D1E-A00B-46DE-8D27-F72EE0CA0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0FA029E-E0CE-487E-AF59-BA7F5004E5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DE328D8-ED93-4174-BF49-0927541E92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DE4C897-31C2-4ABE-AB71-14A0D624F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67715-D616-4FA4-BDBE-91483A9B2D0B}" type="datetimeFigureOut">
              <a:rPr lang="it-IT" smtClean="0"/>
              <a:t>27/12/2018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38FD78E-5970-4214-8C2D-5F807996F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05D0660-08B1-4822-9CE9-88648D153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6E9C0-FEA7-4F5B-BB1E-96C5CF31F56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10332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2EAFB8F-C977-4409-B767-C58B5BD17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3A707AE5-90BE-4EE4-AC63-D892F5509C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20C78A71-B496-4D45-8EBE-C7076791C6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4AAED0A-4B2F-47E9-B820-FC78A67AE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67715-D616-4FA4-BDBE-91483A9B2D0B}" type="datetimeFigureOut">
              <a:rPr lang="it-IT" smtClean="0"/>
              <a:t>27/12/2018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5631F18-AA22-48CB-8D56-D90FA191C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D696E25-A33F-411E-AF6D-49A591288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6E9C0-FEA7-4F5B-BB1E-96C5CF31F56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61306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734D9A57-FC2A-487A-B9A2-6FDCED931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C3C7437-378E-4519-8EC0-76D2030DB4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30BA258-15B2-4073-9630-1EA2C3C302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067715-D616-4FA4-BDBE-91483A9B2D0B}" type="datetimeFigureOut">
              <a:rPr lang="it-IT" smtClean="0"/>
              <a:t>27/12/2018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3A8B487-1A49-4BC6-84B7-51A784F0E6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E58CB65-A788-4E34-A37A-7E50D6A68B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96E9C0-FEA7-4F5B-BB1E-96C5CF31F56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6734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olo 5">
            <a:extLst>
              <a:ext uri="{FF2B5EF4-FFF2-40B4-BE49-F238E27FC236}">
                <a16:creationId xmlns:a16="http://schemas.microsoft.com/office/drawing/2014/main" id="{F1965F70-47E0-4DC9-9553-E2CF2B9288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it-IT">
                <a:solidFill>
                  <a:srgbClr val="FFFFFF"/>
                </a:solidFill>
              </a:rPr>
              <a:t>Operatori</a:t>
            </a:r>
          </a:p>
        </p:txBody>
      </p:sp>
      <p:sp>
        <p:nvSpPr>
          <p:cNvPr id="7" name="Sottotitolo 6">
            <a:extLst>
              <a:ext uri="{FF2B5EF4-FFF2-40B4-BE49-F238E27FC236}">
                <a16:creationId xmlns:a16="http://schemas.microsoft.com/office/drawing/2014/main" id="{071DA512-F17D-4203-AA78-2D383BC13C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endParaRPr lang="it-IT">
              <a:solidFill>
                <a:srgbClr val="FFFFFF"/>
              </a:solidFill>
            </a:endParaRP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F8E7B64E-749F-46E4-BD7D-39A0C1612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5661" y="6223702"/>
            <a:ext cx="3832203" cy="314067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1000">
                <a:solidFill>
                  <a:srgbClr val="898989"/>
                </a:solidFill>
              </a:rPr>
              <a:t>Programmazione C++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D6613C6B-862E-44B2-B20D-93C7F06C0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5930" y="6223702"/>
            <a:ext cx="570728" cy="31406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FAB73BC-B049-4115-A692-8D63A059BFB8}" type="slidenum">
              <a:rPr lang="en-US" sz="1000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 sz="10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44999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8943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0EB0CE3-F505-40F1-B835-079B164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Classico dilemma logico</a:t>
            </a:r>
          </a:p>
        </p:txBody>
      </p:sp>
      <p:pic>
        <p:nvPicPr>
          <p:cNvPr id="1026" name="Picture 2" descr="https://lh3.googleusercontent.com/k5eq3LcuFV6cjAw8HxT4XpTKhkwlbvdzhB4_u0KYAxINBLzSJqbyz4AIFGqlW531NAfyNd8ZDnKS7tTGI4Weot2zlPZF0Oib8ksw6fZX3FKWihoUg1Fl9hRSOpeJRzP8-ggCa0lmseq8JIDXhfmKUlW1nWuf_8NcvEUHEvteC7fohlQu90c61xAVjl1SsfbGDTldvNoY63md9gDBZauc2kAjrEsIx7aJ7yDo_5Tcfpq4OsflA4m_W5KQgKlKdO1ZxfyiT-v8QwKYOBpkt5tKfSWxjdBN_gG-aeSpdqD8MCYjoHDvO2Q1JkRT7WT8FC6vTu4E70YeLKbFB7B6Av7f2QH_xSpBaEwSE6MiHFrH4lEDD54otT_pKdHblJoOHuNAIwkywrGjl65GPOOwdA1VAQPthJ5rParFNN3AHSlk6HtwINOYE5QMtgNB3wdlpFSTRLiR0zbAm4iT3zdBWeVLYecctQGTpl_WBdM7t9G2kVo5AQGUMfLo1Q450se9SSaGJ3_uVSDcQa-nvCsq9Wipt5kp_hAGNs5eMkwdmiGI6Jp7whIBEm9VaqLNhJqwqrLBu_J_Iomj5Ojj8iA5JRidHQHxeY4-U-Y0Ucl8yctM1i1huSq92t-wxLpFE5b07dzz=w960-h915-no">
            <a:extLst>
              <a:ext uri="{FF2B5EF4-FFF2-40B4-BE49-F238E27FC236}">
                <a16:creationId xmlns:a16="http://schemas.microsoft.com/office/drawing/2014/main" id="{048EDB59-0373-47EB-91E3-F3D95F853B7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44255" y="961812"/>
            <a:ext cx="5176889" cy="4930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66CC6FF-A166-44EB-AF38-89E0D04DF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16613" y="6356350"/>
            <a:ext cx="703217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898989"/>
                </a:solidFill>
                <a:latin typeface="+mn-lt"/>
                <a:ea typeface="+mn-ea"/>
                <a:cs typeface="+mn-cs"/>
              </a:rPr>
              <a:t>Programmazione C++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9A6EAA3-CD5D-48E0-A19E-B728A57EC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0257" y="6356350"/>
            <a:ext cx="56000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4FAB73BC-B049-4115-A692-8D63A059BFB8}" type="slidenum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77538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05E3B76-A208-46B2-A2D6-92BC4A535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57400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anchor="ctr">
            <a:normAutofit/>
          </a:bodyPr>
          <a:lstStyle/>
          <a:p>
            <a:pPr algn="ctr"/>
            <a:r>
              <a:rPr lang="it-IT" sz="2600">
                <a:solidFill>
                  <a:srgbClr val="FFFFFF"/>
                </a:solidFill>
              </a:rPr>
              <a:t>Tabelle di verità &amp;&amp;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83C5855-E288-4FEA-82D8-2D483E605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tx1">
                    <a:alpha val="80000"/>
                  </a:schemeClr>
                </a:solidFill>
              </a:rPr>
              <a:t>Programmazione C++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9A98DCE-A6C6-4503-9C2A-3B6FFBACA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FAB73BC-B049-4115-A692-8D63A059BFB8}" type="slidenum">
              <a:rPr lang="en-US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5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graphicFrame>
        <p:nvGraphicFramePr>
          <p:cNvPr id="6" name="Segnaposto contenuto 5">
            <a:extLst>
              <a:ext uri="{FF2B5EF4-FFF2-40B4-BE49-F238E27FC236}">
                <a16:creationId xmlns:a16="http://schemas.microsoft.com/office/drawing/2014/main" id="{B770A6C6-FFF7-4D6D-9B3B-D27F77503B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8606273"/>
              </p:ext>
            </p:extLst>
          </p:nvPr>
        </p:nvGraphicFramePr>
        <p:xfrm>
          <a:off x="4038600" y="1607033"/>
          <a:ext cx="7315200" cy="3643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1725030693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3817165855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107270045"/>
                    </a:ext>
                  </a:extLst>
                </a:gridCol>
              </a:tblGrid>
              <a:tr h="728788">
                <a:tc>
                  <a:txBody>
                    <a:bodyPr/>
                    <a:lstStyle/>
                    <a:p>
                      <a:pPr algn="ctr"/>
                      <a:r>
                        <a:rPr lang="it-IT" sz="3300"/>
                        <a:t>VAR1</a:t>
                      </a:r>
                    </a:p>
                  </a:txBody>
                  <a:tcPr marL="158105" marR="158105" marT="82817" marB="828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300"/>
                        <a:t>VAR2</a:t>
                      </a:r>
                    </a:p>
                  </a:txBody>
                  <a:tcPr marL="158105" marR="158105" marT="82817" marB="828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300"/>
                        <a:t>RIS</a:t>
                      </a:r>
                    </a:p>
                  </a:txBody>
                  <a:tcPr marL="158105" marR="158105" marT="82817" marB="82817"/>
                </a:tc>
                <a:extLst>
                  <a:ext uri="{0D108BD9-81ED-4DB2-BD59-A6C34878D82A}">
                    <a16:rowId xmlns:a16="http://schemas.microsoft.com/office/drawing/2014/main" val="3777626439"/>
                  </a:ext>
                </a:extLst>
              </a:tr>
              <a:tr h="728788">
                <a:tc>
                  <a:txBody>
                    <a:bodyPr/>
                    <a:lstStyle/>
                    <a:p>
                      <a:pPr algn="ctr"/>
                      <a:r>
                        <a:rPr lang="it-IT" sz="3300"/>
                        <a:t>FALSE</a:t>
                      </a:r>
                    </a:p>
                  </a:txBody>
                  <a:tcPr marL="158105" marR="158105" marT="82817" marB="828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300"/>
                        <a:t>FALSE</a:t>
                      </a:r>
                    </a:p>
                  </a:txBody>
                  <a:tcPr marL="158105" marR="158105" marT="82817" marB="828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300"/>
                        <a:t>FALSE</a:t>
                      </a:r>
                    </a:p>
                  </a:txBody>
                  <a:tcPr marL="158105" marR="158105" marT="82817" marB="82817"/>
                </a:tc>
                <a:extLst>
                  <a:ext uri="{0D108BD9-81ED-4DB2-BD59-A6C34878D82A}">
                    <a16:rowId xmlns:a16="http://schemas.microsoft.com/office/drawing/2014/main" val="279762117"/>
                  </a:ext>
                </a:extLst>
              </a:tr>
              <a:tr h="728788">
                <a:tc>
                  <a:txBody>
                    <a:bodyPr/>
                    <a:lstStyle/>
                    <a:p>
                      <a:pPr algn="ctr"/>
                      <a:r>
                        <a:rPr lang="it-IT" sz="3300"/>
                        <a:t>TRUE</a:t>
                      </a:r>
                    </a:p>
                  </a:txBody>
                  <a:tcPr marL="158105" marR="158105" marT="82817" marB="828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300"/>
                        <a:t>FALSE</a:t>
                      </a:r>
                    </a:p>
                  </a:txBody>
                  <a:tcPr marL="158105" marR="158105" marT="82817" marB="828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300"/>
                        <a:t>FALSE</a:t>
                      </a:r>
                    </a:p>
                  </a:txBody>
                  <a:tcPr marL="158105" marR="158105" marT="82817" marB="82817"/>
                </a:tc>
                <a:extLst>
                  <a:ext uri="{0D108BD9-81ED-4DB2-BD59-A6C34878D82A}">
                    <a16:rowId xmlns:a16="http://schemas.microsoft.com/office/drawing/2014/main" val="3723605722"/>
                  </a:ext>
                </a:extLst>
              </a:tr>
              <a:tr h="728788">
                <a:tc>
                  <a:txBody>
                    <a:bodyPr/>
                    <a:lstStyle/>
                    <a:p>
                      <a:pPr algn="ctr"/>
                      <a:r>
                        <a:rPr lang="it-IT" sz="3300"/>
                        <a:t>FALSE</a:t>
                      </a:r>
                    </a:p>
                  </a:txBody>
                  <a:tcPr marL="158105" marR="158105" marT="82817" marB="828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300"/>
                        <a:t>TRUE</a:t>
                      </a:r>
                    </a:p>
                  </a:txBody>
                  <a:tcPr marL="158105" marR="158105" marT="82817" marB="828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300"/>
                        <a:t>FALSE</a:t>
                      </a:r>
                    </a:p>
                  </a:txBody>
                  <a:tcPr marL="158105" marR="158105" marT="82817" marB="82817"/>
                </a:tc>
                <a:extLst>
                  <a:ext uri="{0D108BD9-81ED-4DB2-BD59-A6C34878D82A}">
                    <a16:rowId xmlns:a16="http://schemas.microsoft.com/office/drawing/2014/main" val="849405539"/>
                  </a:ext>
                </a:extLst>
              </a:tr>
              <a:tr h="728788">
                <a:tc>
                  <a:txBody>
                    <a:bodyPr/>
                    <a:lstStyle/>
                    <a:p>
                      <a:pPr algn="ctr"/>
                      <a:r>
                        <a:rPr lang="it-IT" sz="3300"/>
                        <a:t>TRUE</a:t>
                      </a:r>
                    </a:p>
                  </a:txBody>
                  <a:tcPr marL="158105" marR="158105" marT="82817" marB="828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300"/>
                        <a:t>TRUE</a:t>
                      </a:r>
                    </a:p>
                  </a:txBody>
                  <a:tcPr marL="158105" marR="158105" marT="82817" marB="828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300"/>
                        <a:t>TRUE</a:t>
                      </a:r>
                    </a:p>
                  </a:txBody>
                  <a:tcPr marL="158105" marR="158105" marT="82817" marB="82817"/>
                </a:tc>
                <a:extLst>
                  <a:ext uri="{0D108BD9-81ED-4DB2-BD59-A6C34878D82A}">
                    <a16:rowId xmlns:a16="http://schemas.microsoft.com/office/drawing/2014/main" val="12268595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96353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2269D55A-E0F8-4E9B-B4D5-369D44772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57400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anchor="ctr">
            <a:normAutofit/>
          </a:bodyPr>
          <a:lstStyle/>
          <a:p>
            <a:pPr algn="ctr"/>
            <a:r>
              <a:rPr lang="it-IT" sz="2600">
                <a:solidFill>
                  <a:srgbClr val="FFFFFF"/>
                </a:solidFill>
              </a:rPr>
              <a:t>Tabelle di verità ||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68B257D0-59E4-42C2-8A69-EA7123D1D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tx1">
                    <a:alpha val="80000"/>
                  </a:schemeClr>
                </a:solidFill>
              </a:rPr>
              <a:t>Programmazione C++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20F9B21D-89D9-4240-8398-77DCF3421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FAB73BC-B049-4115-A692-8D63A059BFB8}" type="slidenum">
              <a:rPr lang="en-US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graphicFrame>
        <p:nvGraphicFramePr>
          <p:cNvPr id="6" name="Segnaposto contenuto 5">
            <a:extLst>
              <a:ext uri="{FF2B5EF4-FFF2-40B4-BE49-F238E27FC236}">
                <a16:creationId xmlns:a16="http://schemas.microsoft.com/office/drawing/2014/main" id="{7C29FA9B-2F3F-4342-B392-620ADF3027D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09352818"/>
              </p:ext>
            </p:extLst>
          </p:nvPr>
        </p:nvGraphicFramePr>
        <p:xfrm>
          <a:off x="4038600" y="1607033"/>
          <a:ext cx="7315200" cy="3643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529404523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3687221827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3094251214"/>
                    </a:ext>
                  </a:extLst>
                </a:gridCol>
              </a:tblGrid>
              <a:tr h="728788">
                <a:tc>
                  <a:txBody>
                    <a:bodyPr/>
                    <a:lstStyle/>
                    <a:p>
                      <a:pPr algn="ctr"/>
                      <a:r>
                        <a:rPr lang="it-IT" sz="3300"/>
                        <a:t>VAR1</a:t>
                      </a:r>
                    </a:p>
                  </a:txBody>
                  <a:tcPr marL="158105" marR="158105" marT="82817" marB="828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300"/>
                        <a:t>VAR2</a:t>
                      </a:r>
                    </a:p>
                  </a:txBody>
                  <a:tcPr marL="158105" marR="158105" marT="82817" marB="828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300"/>
                        <a:t>RIS</a:t>
                      </a:r>
                    </a:p>
                  </a:txBody>
                  <a:tcPr marL="158105" marR="158105" marT="82817" marB="82817"/>
                </a:tc>
                <a:extLst>
                  <a:ext uri="{0D108BD9-81ED-4DB2-BD59-A6C34878D82A}">
                    <a16:rowId xmlns:a16="http://schemas.microsoft.com/office/drawing/2014/main" val="1957447733"/>
                  </a:ext>
                </a:extLst>
              </a:tr>
              <a:tr h="728788">
                <a:tc>
                  <a:txBody>
                    <a:bodyPr/>
                    <a:lstStyle/>
                    <a:p>
                      <a:pPr algn="ctr"/>
                      <a:r>
                        <a:rPr lang="it-IT" sz="3300"/>
                        <a:t>FALSE</a:t>
                      </a:r>
                    </a:p>
                  </a:txBody>
                  <a:tcPr marL="158105" marR="158105" marT="82817" marB="828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300"/>
                        <a:t>FALSE</a:t>
                      </a:r>
                    </a:p>
                  </a:txBody>
                  <a:tcPr marL="158105" marR="158105" marT="82817" marB="828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300"/>
                        <a:t>FALSE</a:t>
                      </a:r>
                    </a:p>
                  </a:txBody>
                  <a:tcPr marL="158105" marR="158105" marT="82817" marB="82817"/>
                </a:tc>
                <a:extLst>
                  <a:ext uri="{0D108BD9-81ED-4DB2-BD59-A6C34878D82A}">
                    <a16:rowId xmlns:a16="http://schemas.microsoft.com/office/drawing/2014/main" val="3226890832"/>
                  </a:ext>
                </a:extLst>
              </a:tr>
              <a:tr h="728788">
                <a:tc>
                  <a:txBody>
                    <a:bodyPr/>
                    <a:lstStyle/>
                    <a:p>
                      <a:pPr algn="ctr"/>
                      <a:r>
                        <a:rPr lang="it-IT" sz="3300"/>
                        <a:t>TRUE</a:t>
                      </a:r>
                    </a:p>
                  </a:txBody>
                  <a:tcPr marL="158105" marR="158105" marT="82817" marB="828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300"/>
                        <a:t>FALSE</a:t>
                      </a:r>
                    </a:p>
                  </a:txBody>
                  <a:tcPr marL="158105" marR="158105" marT="82817" marB="828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300"/>
                        <a:t>TRUE</a:t>
                      </a:r>
                    </a:p>
                  </a:txBody>
                  <a:tcPr marL="158105" marR="158105" marT="82817" marB="82817"/>
                </a:tc>
                <a:extLst>
                  <a:ext uri="{0D108BD9-81ED-4DB2-BD59-A6C34878D82A}">
                    <a16:rowId xmlns:a16="http://schemas.microsoft.com/office/drawing/2014/main" val="2514395440"/>
                  </a:ext>
                </a:extLst>
              </a:tr>
              <a:tr h="728788">
                <a:tc>
                  <a:txBody>
                    <a:bodyPr/>
                    <a:lstStyle/>
                    <a:p>
                      <a:pPr algn="ctr"/>
                      <a:r>
                        <a:rPr lang="it-IT" sz="3300"/>
                        <a:t>FALSE</a:t>
                      </a:r>
                    </a:p>
                  </a:txBody>
                  <a:tcPr marL="158105" marR="158105" marT="82817" marB="828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300"/>
                        <a:t>TRUE</a:t>
                      </a:r>
                    </a:p>
                  </a:txBody>
                  <a:tcPr marL="158105" marR="158105" marT="82817" marB="828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300"/>
                        <a:t>TRUE</a:t>
                      </a:r>
                    </a:p>
                  </a:txBody>
                  <a:tcPr marL="158105" marR="158105" marT="82817" marB="82817"/>
                </a:tc>
                <a:extLst>
                  <a:ext uri="{0D108BD9-81ED-4DB2-BD59-A6C34878D82A}">
                    <a16:rowId xmlns:a16="http://schemas.microsoft.com/office/drawing/2014/main" val="4051898496"/>
                  </a:ext>
                </a:extLst>
              </a:tr>
              <a:tr h="728788">
                <a:tc>
                  <a:txBody>
                    <a:bodyPr/>
                    <a:lstStyle/>
                    <a:p>
                      <a:pPr algn="ctr"/>
                      <a:r>
                        <a:rPr lang="it-IT" sz="3300"/>
                        <a:t>TRUE</a:t>
                      </a:r>
                    </a:p>
                  </a:txBody>
                  <a:tcPr marL="158105" marR="158105" marT="82817" marB="828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300"/>
                        <a:t>TRUE</a:t>
                      </a:r>
                    </a:p>
                  </a:txBody>
                  <a:tcPr marL="158105" marR="158105" marT="82817" marB="828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300"/>
                        <a:t>TRUE</a:t>
                      </a:r>
                    </a:p>
                  </a:txBody>
                  <a:tcPr marL="158105" marR="158105" marT="82817" marB="82817"/>
                </a:tc>
                <a:extLst>
                  <a:ext uri="{0D108BD9-81ED-4DB2-BD59-A6C34878D82A}">
                    <a16:rowId xmlns:a16="http://schemas.microsoft.com/office/drawing/2014/main" val="13997858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5206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FEB90DA-7ACE-4380-A317-BF407B698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>
            <a:normAutofit/>
          </a:bodyPr>
          <a:lstStyle/>
          <a:p>
            <a:pPr algn="ctr"/>
            <a:r>
              <a:rPr lang="it-IT" sz="2600">
                <a:solidFill>
                  <a:srgbClr val="FFFFFF"/>
                </a:solidFill>
              </a:rPr>
              <a:t>TABELLE DI Verità !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6DF752D-524B-4346-8AA5-219DDD25D7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8600" y="4884873"/>
            <a:ext cx="7188199" cy="1292090"/>
          </a:xfrm>
        </p:spPr>
        <p:txBody>
          <a:bodyPr>
            <a:normAutofit/>
          </a:bodyPr>
          <a:lstStyle/>
          <a:p>
            <a:endParaRPr lang="en-US" sz="180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A9E140E-6941-4183-8270-07FAAA8AB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599" y="6356350"/>
            <a:ext cx="4847897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Programmazione C++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D3060425-28CE-4216-AD89-8888B4945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84978" y="6356350"/>
            <a:ext cx="1468821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FAB73BC-B049-4115-A692-8D63A059BFB8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9" name="Segnaposto contenuto 5">
            <a:extLst>
              <a:ext uri="{FF2B5EF4-FFF2-40B4-BE49-F238E27FC236}">
                <a16:creationId xmlns:a16="http://schemas.microsoft.com/office/drawing/2014/main" id="{77EE3DAA-8372-430C-9934-3CA7AC4B4C79}"/>
              </a:ext>
            </a:extLst>
          </p:cNvPr>
          <p:cNvGraphicFramePr>
            <a:graphicFrameLocks/>
          </p:cNvGraphicFramePr>
          <p:nvPr/>
        </p:nvGraphicFramePr>
        <p:xfrm>
          <a:off x="5743361" y="1752448"/>
          <a:ext cx="3778676" cy="22128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9338">
                  <a:extLst>
                    <a:ext uri="{9D8B030D-6E8A-4147-A177-3AD203B41FA5}">
                      <a16:colId xmlns:a16="http://schemas.microsoft.com/office/drawing/2014/main" val="2605141093"/>
                    </a:ext>
                  </a:extLst>
                </a:gridCol>
                <a:gridCol w="1889338">
                  <a:extLst>
                    <a:ext uri="{9D8B030D-6E8A-4147-A177-3AD203B41FA5}">
                      <a16:colId xmlns:a16="http://schemas.microsoft.com/office/drawing/2014/main" val="1961223184"/>
                    </a:ext>
                  </a:extLst>
                </a:gridCol>
              </a:tblGrid>
              <a:tr h="737616">
                <a:tc>
                  <a:txBody>
                    <a:bodyPr/>
                    <a:lstStyle/>
                    <a:p>
                      <a:pPr algn="ctr"/>
                      <a:r>
                        <a:rPr lang="it-IT" sz="3300"/>
                        <a:t>VAR1</a:t>
                      </a:r>
                    </a:p>
                  </a:txBody>
                  <a:tcPr marL="160021" marR="160021" marT="83820" marB="838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300"/>
                        <a:t>RIS</a:t>
                      </a:r>
                    </a:p>
                  </a:txBody>
                  <a:tcPr marL="160021" marR="160021" marT="83820" marB="83820"/>
                </a:tc>
                <a:extLst>
                  <a:ext uri="{0D108BD9-81ED-4DB2-BD59-A6C34878D82A}">
                    <a16:rowId xmlns:a16="http://schemas.microsoft.com/office/drawing/2014/main" val="1846182107"/>
                  </a:ext>
                </a:extLst>
              </a:tr>
              <a:tr h="737616">
                <a:tc>
                  <a:txBody>
                    <a:bodyPr/>
                    <a:lstStyle/>
                    <a:p>
                      <a:pPr algn="ctr"/>
                      <a:r>
                        <a:rPr lang="it-IT" sz="3300"/>
                        <a:t>FALSE</a:t>
                      </a:r>
                    </a:p>
                  </a:txBody>
                  <a:tcPr marL="160021" marR="160021" marT="83820" marB="838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300"/>
                        <a:t>TRUE</a:t>
                      </a:r>
                    </a:p>
                  </a:txBody>
                  <a:tcPr marL="160021" marR="160021" marT="83820" marB="83820"/>
                </a:tc>
                <a:extLst>
                  <a:ext uri="{0D108BD9-81ED-4DB2-BD59-A6C34878D82A}">
                    <a16:rowId xmlns:a16="http://schemas.microsoft.com/office/drawing/2014/main" val="822985694"/>
                  </a:ext>
                </a:extLst>
              </a:tr>
              <a:tr h="737616">
                <a:tc>
                  <a:txBody>
                    <a:bodyPr/>
                    <a:lstStyle/>
                    <a:p>
                      <a:pPr algn="ctr"/>
                      <a:r>
                        <a:rPr lang="it-IT" sz="3300"/>
                        <a:t>TRUE</a:t>
                      </a:r>
                    </a:p>
                  </a:txBody>
                  <a:tcPr marL="160021" marR="160021" marT="83820" marB="838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300"/>
                        <a:t>FALSE</a:t>
                      </a:r>
                    </a:p>
                  </a:txBody>
                  <a:tcPr marL="160021" marR="160021" marT="83820" marB="83820"/>
                </a:tc>
                <a:extLst>
                  <a:ext uri="{0D108BD9-81ED-4DB2-BD59-A6C34878D82A}">
                    <a16:rowId xmlns:a16="http://schemas.microsoft.com/office/drawing/2014/main" val="5128280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03501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8CF5712B-BD67-4161-B14B-39305B414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29BEE5B-DF13-4270-850B-9FA09569C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1626EDC0-409A-47E2-8709-8748240A0C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65F78CAD-5F1E-4C27-823E-3ED2DE7FC8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7">
              <a:extLst>
                <a:ext uri="{FF2B5EF4-FFF2-40B4-BE49-F238E27FC236}">
                  <a16:creationId xmlns:a16="http://schemas.microsoft.com/office/drawing/2014/main" id="{E02F0A54-F680-4E30-B232-6E654E50A2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8">
              <a:extLst>
                <a:ext uri="{FF2B5EF4-FFF2-40B4-BE49-F238E27FC236}">
                  <a16:creationId xmlns:a16="http://schemas.microsoft.com/office/drawing/2014/main" id="{B172D1AC-3885-4D81-8E52-0F40B24AFA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9">
              <a:extLst>
                <a:ext uri="{FF2B5EF4-FFF2-40B4-BE49-F238E27FC236}">
                  <a16:creationId xmlns:a16="http://schemas.microsoft.com/office/drawing/2014/main" id="{53B7FF6B-4929-43D6-AA2A-F54696D7CA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0">
              <a:extLst>
                <a:ext uri="{FF2B5EF4-FFF2-40B4-BE49-F238E27FC236}">
                  <a16:creationId xmlns:a16="http://schemas.microsoft.com/office/drawing/2014/main" id="{8F3D6C5F-F6A1-46BD-BC20-1E21510ED7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1">
              <a:extLst>
                <a:ext uri="{FF2B5EF4-FFF2-40B4-BE49-F238E27FC236}">
                  <a16:creationId xmlns:a16="http://schemas.microsoft.com/office/drawing/2014/main" id="{CADE54F0-F247-4265-8511-0FB803DC88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CDD43569-ECA0-4790-9B12-B6AEBF455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439DDC94-3B1E-4D1F-AB51-6DD97EF44C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1CB9F6AF-CD2D-471D-A0E9-B9F101E0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87D0AC6C-EDFD-47E8-B030-657669ECB6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6">
              <a:extLst>
                <a:ext uri="{FF2B5EF4-FFF2-40B4-BE49-F238E27FC236}">
                  <a16:creationId xmlns:a16="http://schemas.microsoft.com/office/drawing/2014/main" id="{AAF565DD-CA3D-48FB-88F5-F61619AB6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7">
              <a:extLst>
                <a:ext uri="{FF2B5EF4-FFF2-40B4-BE49-F238E27FC236}">
                  <a16:creationId xmlns:a16="http://schemas.microsoft.com/office/drawing/2014/main" id="{0C816BC2-D476-4084-954C-1F9F2BFDDB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18">
              <a:extLst>
                <a:ext uri="{FF2B5EF4-FFF2-40B4-BE49-F238E27FC236}">
                  <a16:creationId xmlns:a16="http://schemas.microsoft.com/office/drawing/2014/main" id="{E714A844-8CBA-4BBB-B037-A267D5D2BF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19">
              <a:extLst>
                <a:ext uri="{FF2B5EF4-FFF2-40B4-BE49-F238E27FC236}">
                  <a16:creationId xmlns:a16="http://schemas.microsoft.com/office/drawing/2014/main" id="{66B46EA7-C566-4203-922D-1A0A55DF69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20">
              <a:extLst>
                <a:ext uri="{FF2B5EF4-FFF2-40B4-BE49-F238E27FC236}">
                  <a16:creationId xmlns:a16="http://schemas.microsoft.com/office/drawing/2014/main" id="{055A7474-52C5-4EBC-BFD0-4D32F27FF7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21">
              <a:extLst>
                <a:ext uri="{FF2B5EF4-FFF2-40B4-BE49-F238E27FC236}">
                  <a16:creationId xmlns:a16="http://schemas.microsoft.com/office/drawing/2014/main" id="{68FCBE74-2033-49CD-9F97-0886D12696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22">
              <a:extLst>
                <a:ext uri="{FF2B5EF4-FFF2-40B4-BE49-F238E27FC236}">
                  <a16:creationId xmlns:a16="http://schemas.microsoft.com/office/drawing/2014/main" id="{A0726240-57F4-4C55-BCB2-877B412A17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23">
              <a:extLst>
                <a:ext uri="{FF2B5EF4-FFF2-40B4-BE49-F238E27FC236}">
                  <a16:creationId xmlns:a16="http://schemas.microsoft.com/office/drawing/2014/main" id="{88155157-AB7D-48FE-9259-044D8F7E47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34737399-EF40-4483-BDC3-A8E5D463F0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3893141"/>
            <a:ext cx="8845667" cy="1771275"/>
            <a:chOff x="1669293" y="3893141"/>
            <a:chExt cx="8845667" cy="1771275"/>
          </a:xfrm>
        </p:grpSpPr>
        <p:sp>
          <p:nvSpPr>
            <p:cNvPr id="40" name="Isosceles Triangle 39">
              <a:extLst>
                <a:ext uri="{FF2B5EF4-FFF2-40B4-BE49-F238E27FC236}">
                  <a16:creationId xmlns:a16="http://schemas.microsoft.com/office/drawing/2014/main" id="{9083067F-FA67-4A91-A30D-8AEFC4B36E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D96D5977-B62F-4A5C-9A16-5F9E72C2F4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3893141"/>
              <a:ext cx="8845667" cy="142021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Titolo 10">
            <a:extLst>
              <a:ext uri="{FF2B5EF4-FFF2-40B4-BE49-F238E27FC236}">
                <a16:creationId xmlns:a16="http://schemas.microsoft.com/office/drawing/2014/main" id="{43378882-10EC-4CAE-8E76-640FF77DB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9236" y="3980237"/>
            <a:ext cx="8672295" cy="72774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>
                <a:solidFill>
                  <a:srgbClr val="FFFFFF"/>
                </a:solidFill>
              </a:rPr>
              <a:t>Tempo di pratica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91171AF-C711-4D12-977A-06FAD7F25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4FAB73BC-B049-4115-A692-8D63A059BFB8}" type="slidenum">
              <a:rPr lang="en-US" smtClean="0"/>
              <a:pPr>
                <a:spcAft>
                  <a:spcPts val="600"/>
                </a:spcAft>
              </a:pPr>
              <a:t>14</a:t>
            </a:fld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92CB381-4D9E-4FF9-8B69-2F3D812EB9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67138" y="1179555"/>
            <a:ext cx="8846458" cy="262799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0" name="Elemento grafico 9" descr="Testa con ingranaggi">
            <a:extLst>
              <a:ext uri="{FF2B5EF4-FFF2-40B4-BE49-F238E27FC236}">
                <a16:creationId xmlns:a16="http://schemas.microsoft.com/office/drawing/2014/main" id="{C60D09B2-5E8A-4533-8287-F55BDA552E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42672" y="1255769"/>
            <a:ext cx="2475689" cy="2475689"/>
          </a:xfrm>
          <a:prstGeom prst="rect">
            <a:avLst/>
          </a:prstGeom>
          <a:ln w="12700">
            <a:noFill/>
          </a:ln>
        </p:spPr>
      </p:pic>
      <p:pic>
        <p:nvPicPr>
          <p:cNvPr id="8" name="Elemento grafico 7" descr="Computer">
            <a:extLst>
              <a:ext uri="{FF2B5EF4-FFF2-40B4-BE49-F238E27FC236}">
                <a16:creationId xmlns:a16="http://schemas.microsoft.com/office/drawing/2014/main" id="{9960D9DD-194E-4E7C-A459-0C7D7D5026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60583" y="1255769"/>
            <a:ext cx="2475689" cy="2475689"/>
          </a:xfrm>
          <a:prstGeom prst="rect">
            <a:avLst/>
          </a:prstGeom>
          <a:ln w="12700">
            <a:noFill/>
          </a:ln>
        </p:spPr>
      </p:pic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C377F9D-5BDA-43BD-A756-8EE8F1ED3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Programmazione C++</a:t>
            </a:r>
          </a:p>
        </p:txBody>
      </p:sp>
    </p:spTree>
    <p:extLst>
      <p:ext uri="{BB962C8B-B14F-4D97-AF65-F5344CB8AC3E}">
        <p14:creationId xmlns:p14="http://schemas.microsoft.com/office/powerpoint/2010/main" val="15252986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2DD2BC0-6F29-4B4F-8D61-2DCF6D2E8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71EA4BC0-853E-4EA9-847F-0F013C748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it-IT" sz="4000">
                <a:solidFill>
                  <a:srgbClr val="FFFFFF"/>
                </a:solidFill>
              </a:rPr>
              <a:t>Esercitazione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CA62771-BB62-456E-BEB6-CF1E39A78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5661" y="6223702"/>
            <a:ext cx="6584750" cy="314067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1000">
                <a:solidFill>
                  <a:srgbClr val="898989"/>
                </a:solidFill>
              </a:rPr>
              <a:t>Programmazione C++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63078B5A-8C6E-473E-9AC7-E55482780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5930" y="6223702"/>
            <a:ext cx="570728" cy="31406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FAB73BC-B049-4115-A692-8D63A059BFB8}" type="slidenum">
              <a:rPr lang="en-US" sz="1000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5</a:t>
            </a:fld>
            <a:endParaRPr lang="en-US" sz="1000">
              <a:solidFill>
                <a:srgbClr val="898989"/>
              </a:solidFill>
            </a:endParaRPr>
          </a:p>
        </p:txBody>
      </p:sp>
      <p:graphicFrame>
        <p:nvGraphicFramePr>
          <p:cNvPr id="6" name="Segnaposto contenuto 5">
            <a:extLst>
              <a:ext uri="{FF2B5EF4-FFF2-40B4-BE49-F238E27FC236}">
                <a16:creationId xmlns:a16="http://schemas.microsoft.com/office/drawing/2014/main" id="{6256692B-8F78-4F29-92E1-8398EB55233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7274121"/>
              </p:ext>
            </p:extLst>
          </p:nvPr>
        </p:nvGraphicFramePr>
        <p:xfrm>
          <a:off x="1036320" y="2899956"/>
          <a:ext cx="10119360" cy="31313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77625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8397664-EF59-4D22-B16C-43E1D7BE3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Operatori matematici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F47AB2B-4DFE-49C0-A3FD-8497B7393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16613" y="6356350"/>
            <a:ext cx="703217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898989"/>
                </a:solidFill>
                <a:latin typeface="+mn-lt"/>
                <a:ea typeface="+mn-ea"/>
                <a:cs typeface="+mn-cs"/>
              </a:rPr>
              <a:t>Programmazione C++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521964DB-67CF-43A5-8F71-54E65F489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0257" y="6356350"/>
            <a:ext cx="56000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4FAB73BC-B049-4115-A692-8D63A059BFB8}" type="slidenum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>
              <a:solidFill>
                <a:srgbClr val="898989"/>
              </a:solidFill>
            </a:endParaRPr>
          </a:p>
        </p:txBody>
      </p:sp>
      <p:graphicFrame>
        <p:nvGraphicFramePr>
          <p:cNvPr id="6" name="Segnaposto contenuto 5">
            <a:extLst>
              <a:ext uri="{FF2B5EF4-FFF2-40B4-BE49-F238E27FC236}">
                <a16:creationId xmlns:a16="http://schemas.microsoft.com/office/drawing/2014/main" id="{FD2E7693-257C-4C2E-90B0-30A332BA95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753280"/>
              </p:ext>
            </p:extLst>
          </p:nvPr>
        </p:nvGraphicFramePr>
        <p:xfrm>
          <a:off x="4120009" y="1214457"/>
          <a:ext cx="7025382" cy="44256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04446">
                  <a:extLst>
                    <a:ext uri="{9D8B030D-6E8A-4147-A177-3AD203B41FA5}">
                      <a16:colId xmlns:a16="http://schemas.microsoft.com/office/drawing/2014/main" val="853526641"/>
                    </a:ext>
                  </a:extLst>
                </a:gridCol>
                <a:gridCol w="1920936">
                  <a:extLst>
                    <a:ext uri="{9D8B030D-6E8A-4147-A177-3AD203B41FA5}">
                      <a16:colId xmlns:a16="http://schemas.microsoft.com/office/drawing/2014/main" val="257065315"/>
                    </a:ext>
                  </a:extLst>
                </a:gridCol>
              </a:tblGrid>
              <a:tr h="737616">
                <a:tc>
                  <a:txBody>
                    <a:bodyPr/>
                    <a:lstStyle/>
                    <a:p>
                      <a:pPr algn="ctr"/>
                      <a:r>
                        <a:rPr lang="it-IT" sz="3300"/>
                        <a:t>OPERAZIONE</a:t>
                      </a:r>
                    </a:p>
                  </a:txBody>
                  <a:tcPr marL="160021" marR="160021" marT="83820" marB="838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300"/>
                        <a:t>C++</a:t>
                      </a:r>
                    </a:p>
                  </a:txBody>
                  <a:tcPr marL="160021" marR="160021" marT="83820" marB="83820"/>
                </a:tc>
                <a:extLst>
                  <a:ext uri="{0D108BD9-81ED-4DB2-BD59-A6C34878D82A}">
                    <a16:rowId xmlns:a16="http://schemas.microsoft.com/office/drawing/2014/main" val="2587672770"/>
                  </a:ext>
                </a:extLst>
              </a:tr>
              <a:tr h="737616">
                <a:tc>
                  <a:txBody>
                    <a:bodyPr/>
                    <a:lstStyle/>
                    <a:p>
                      <a:pPr algn="ctr"/>
                      <a:r>
                        <a:rPr lang="it-IT" sz="3300"/>
                        <a:t>Addizione</a:t>
                      </a:r>
                    </a:p>
                  </a:txBody>
                  <a:tcPr marL="160021" marR="160021" marT="83820" marB="838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300"/>
                        <a:t>+</a:t>
                      </a:r>
                    </a:p>
                  </a:txBody>
                  <a:tcPr marL="160021" marR="160021" marT="83820" marB="83820"/>
                </a:tc>
                <a:extLst>
                  <a:ext uri="{0D108BD9-81ED-4DB2-BD59-A6C34878D82A}">
                    <a16:rowId xmlns:a16="http://schemas.microsoft.com/office/drawing/2014/main" val="1343004328"/>
                  </a:ext>
                </a:extLst>
              </a:tr>
              <a:tr h="737616">
                <a:tc>
                  <a:txBody>
                    <a:bodyPr/>
                    <a:lstStyle/>
                    <a:p>
                      <a:pPr algn="ctr"/>
                      <a:r>
                        <a:rPr lang="it-IT" sz="3300"/>
                        <a:t>Sottrazione</a:t>
                      </a:r>
                    </a:p>
                  </a:txBody>
                  <a:tcPr marL="160021" marR="160021" marT="83820" marB="838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300"/>
                        <a:t>-</a:t>
                      </a:r>
                    </a:p>
                  </a:txBody>
                  <a:tcPr marL="160021" marR="160021" marT="83820" marB="83820"/>
                </a:tc>
                <a:extLst>
                  <a:ext uri="{0D108BD9-81ED-4DB2-BD59-A6C34878D82A}">
                    <a16:rowId xmlns:a16="http://schemas.microsoft.com/office/drawing/2014/main" val="2063805903"/>
                  </a:ext>
                </a:extLst>
              </a:tr>
              <a:tr h="737616">
                <a:tc>
                  <a:txBody>
                    <a:bodyPr/>
                    <a:lstStyle/>
                    <a:p>
                      <a:pPr algn="ctr"/>
                      <a:r>
                        <a:rPr lang="it-IT" sz="3300"/>
                        <a:t>Moltiplicazione</a:t>
                      </a:r>
                    </a:p>
                  </a:txBody>
                  <a:tcPr marL="160021" marR="160021" marT="83820" marB="838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300"/>
                        <a:t>*</a:t>
                      </a:r>
                    </a:p>
                  </a:txBody>
                  <a:tcPr marL="160021" marR="160021" marT="83820" marB="83820"/>
                </a:tc>
                <a:extLst>
                  <a:ext uri="{0D108BD9-81ED-4DB2-BD59-A6C34878D82A}">
                    <a16:rowId xmlns:a16="http://schemas.microsoft.com/office/drawing/2014/main" val="2535390999"/>
                  </a:ext>
                </a:extLst>
              </a:tr>
              <a:tr h="737616">
                <a:tc>
                  <a:txBody>
                    <a:bodyPr/>
                    <a:lstStyle/>
                    <a:p>
                      <a:pPr algn="ctr"/>
                      <a:r>
                        <a:rPr lang="it-IT" sz="3300"/>
                        <a:t>Divisione</a:t>
                      </a:r>
                    </a:p>
                  </a:txBody>
                  <a:tcPr marL="160021" marR="160021" marT="83820" marB="838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300"/>
                        <a:t>/</a:t>
                      </a:r>
                    </a:p>
                  </a:txBody>
                  <a:tcPr marL="160021" marR="160021" marT="83820" marB="83820"/>
                </a:tc>
                <a:extLst>
                  <a:ext uri="{0D108BD9-81ED-4DB2-BD59-A6C34878D82A}">
                    <a16:rowId xmlns:a16="http://schemas.microsoft.com/office/drawing/2014/main" val="2350462118"/>
                  </a:ext>
                </a:extLst>
              </a:tr>
              <a:tr h="737616">
                <a:tc>
                  <a:txBody>
                    <a:bodyPr/>
                    <a:lstStyle/>
                    <a:p>
                      <a:pPr algn="ctr"/>
                      <a:r>
                        <a:rPr lang="it-IT" sz="3300"/>
                        <a:t>Modulo (resto)</a:t>
                      </a:r>
                    </a:p>
                  </a:txBody>
                  <a:tcPr marL="160021" marR="160021" marT="83820" marB="838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300"/>
                        <a:t>%</a:t>
                      </a:r>
                    </a:p>
                  </a:txBody>
                  <a:tcPr marL="160021" marR="160021" marT="83820" marB="83820"/>
                </a:tc>
                <a:extLst>
                  <a:ext uri="{0D108BD9-81ED-4DB2-BD59-A6C34878D82A}">
                    <a16:rowId xmlns:a16="http://schemas.microsoft.com/office/drawing/2014/main" val="4063603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9458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4505C23-674B-4195-81D6-0C127FEAE3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908"/>
            <a:ext cx="9161029" cy="1490093"/>
          </a:xfrm>
          <a:custGeom>
            <a:avLst/>
            <a:gdLst>
              <a:gd name="connsiteX0" fmla="*/ 0 w 9161029"/>
              <a:gd name="connsiteY0" fmla="*/ 0 h 1490093"/>
              <a:gd name="connsiteX1" fmla="*/ 2046494 w 9161029"/>
              <a:gd name="connsiteY1" fmla="*/ 0 h 1490093"/>
              <a:gd name="connsiteX2" fmla="*/ 2496613 w 9161029"/>
              <a:gd name="connsiteY2" fmla="*/ 0 h 1490093"/>
              <a:gd name="connsiteX3" fmla="*/ 3235839 w 9161029"/>
              <a:gd name="connsiteY3" fmla="*/ 0 h 1490093"/>
              <a:gd name="connsiteX4" fmla="*/ 9161029 w 9161029"/>
              <a:gd name="connsiteY4" fmla="*/ 0 h 1490093"/>
              <a:gd name="connsiteX5" fmla="*/ 8470921 w 9161029"/>
              <a:gd name="connsiteY5" fmla="*/ 1490093 h 1490093"/>
              <a:gd name="connsiteX6" fmla="*/ 0 w 9161029"/>
              <a:gd name="connsiteY6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61029" h="1490093">
                <a:moveTo>
                  <a:pt x="0" y="0"/>
                </a:moveTo>
                <a:lnTo>
                  <a:pt x="2046494" y="0"/>
                </a:lnTo>
                <a:lnTo>
                  <a:pt x="2496613" y="0"/>
                </a:lnTo>
                <a:lnTo>
                  <a:pt x="3235839" y="0"/>
                </a:lnTo>
                <a:lnTo>
                  <a:pt x="9161029" y="0"/>
                </a:lnTo>
                <a:lnTo>
                  <a:pt x="8470921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6088F00-9464-4AAD-B30D-A4790EAF6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29884"/>
            <a:ext cx="7719381" cy="1096331"/>
          </a:xfrm>
        </p:spPr>
        <p:txBody>
          <a:bodyPr>
            <a:normAutofit/>
          </a:bodyPr>
          <a:lstStyle/>
          <a:p>
            <a:r>
              <a:rPr lang="it-IT" dirty="0"/>
              <a:t>Esempi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65C9B8F0-FF66-4C15-BD05-E86B87331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3037" y="5367908"/>
            <a:ext cx="3428963" cy="1490093"/>
          </a:xfrm>
          <a:custGeom>
            <a:avLst/>
            <a:gdLst>
              <a:gd name="connsiteX0" fmla="*/ 690108 w 3428963"/>
              <a:gd name="connsiteY0" fmla="*/ 0 h 1490093"/>
              <a:gd name="connsiteX1" fmla="*/ 3428963 w 3428963"/>
              <a:gd name="connsiteY1" fmla="*/ 0 h 1490093"/>
              <a:gd name="connsiteX2" fmla="*/ 3428963 w 3428963"/>
              <a:gd name="connsiteY2" fmla="*/ 1490093 h 1490093"/>
              <a:gd name="connsiteX3" fmla="*/ 0 w 3428963"/>
              <a:gd name="connsiteY3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8963" h="1490093">
                <a:moveTo>
                  <a:pt x="690108" y="0"/>
                </a:moveTo>
                <a:lnTo>
                  <a:pt x="3428963" y="0"/>
                </a:lnTo>
                <a:lnTo>
                  <a:pt x="3428963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8443D27-4602-4A0F-AE35-BC4BF748B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414844" y="5529884"/>
            <a:ext cx="2127913" cy="365125"/>
          </a:xfrm>
          <a:noFill/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r>
              <a:rPr lang="en-US">
                <a:solidFill>
                  <a:schemeClr val="bg1">
                    <a:alpha val="80000"/>
                  </a:schemeClr>
                </a:solidFill>
              </a:rPr>
              <a:t>Programmazione C++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DFB765CC-F5EB-42F7-934F-4C3506AE2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98279" y="6261090"/>
            <a:ext cx="134447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FAB73BC-B049-4115-A692-8D63A059BFB8}" type="slidenum">
              <a:rPr lang="en-US">
                <a:solidFill>
                  <a:schemeClr val="bg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>
              <a:solidFill>
                <a:schemeClr val="bg1">
                  <a:alpha val="80000"/>
                </a:schemeClr>
              </a:solidFill>
            </a:endParaRPr>
          </a:p>
        </p:txBody>
      </p:sp>
      <p:graphicFrame>
        <p:nvGraphicFramePr>
          <p:cNvPr id="6" name="Segnaposto contenuto 5">
            <a:extLst>
              <a:ext uri="{FF2B5EF4-FFF2-40B4-BE49-F238E27FC236}">
                <a16:creationId xmlns:a16="http://schemas.microsoft.com/office/drawing/2014/main" id="{54F0D7F9-1D44-492B-BBF6-A825BF7618A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0315032"/>
              </p:ext>
            </p:extLst>
          </p:nvPr>
        </p:nvGraphicFramePr>
        <p:xfrm>
          <a:off x="838200" y="643467"/>
          <a:ext cx="10515600" cy="40809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51749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9008A96-B936-4120-B0CA-6AA2F0F09D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91C25D3-E745-485A-8F29-9CA524617C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39F8DD51-6829-48AB-A8EE-72851E2E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8BBE7EFC-3586-4897-BB4C-4580D41147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FECBEED1-D9A9-45A9-8F26-F5418893D1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8">
              <a:extLst>
                <a:ext uri="{FF2B5EF4-FFF2-40B4-BE49-F238E27FC236}">
                  <a16:creationId xmlns:a16="http://schemas.microsoft.com/office/drawing/2014/main" id="{3FCB11F5-4DFC-4B12-A70D-52978E684C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65DB21CA-6A5C-415C-B604-F0B241F0D1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EC349DD5-F366-4568-9FFB-C84E1D9AFC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15A7E2D5-4B5A-4039-8A51-A67126A794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5464834B-DB35-472E-881E-81DA909CC8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CEFD2714-3B4A-4157-87C6-83CD027B42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55015BB0-1E96-47A6-908D-418CA85D7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5">
              <a:extLst>
                <a:ext uri="{FF2B5EF4-FFF2-40B4-BE49-F238E27FC236}">
                  <a16:creationId xmlns:a16="http://schemas.microsoft.com/office/drawing/2014/main" id="{56D7F1B1-8531-404F-BC60-04881E0F80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6">
              <a:extLst>
                <a:ext uri="{FF2B5EF4-FFF2-40B4-BE49-F238E27FC236}">
                  <a16:creationId xmlns:a16="http://schemas.microsoft.com/office/drawing/2014/main" id="{397624A3-943A-4BFA-A268-CE1124E946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7">
              <a:extLst>
                <a:ext uri="{FF2B5EF4-FFF2-40B4-BE49-F238E27FC236}">
                  <a16:creationId xmlns:a16="http://schemas.microsoft.com/office/drawing/2014/main" id="{A3773209-C9F8-4E1E-B851-E8FAFD3002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8">
              <a:extLst>
                <a:ext uri="{FF2B5EF4-FFF2-40B4-BE49-F238E27FC236}">
                  <a16:creationId xmlns:a16="http://schemas.microsoft.com/office/drawing/2014/main" id="{196159D7-0A66-42B2-AAD6-8B76ABBD01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9">
              <a:extLst>
                <a:ext uri="{FF2B5EF4-FFF2-40B4-BE49-F238E27FC236}">
                  <a16:creationId xmlns:a16="http://schemas.microsoft.com/office/drawing/2014/main" id="{FB22A2AC-984E-48C8-98EE-D3807AC273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0">
              <a:extLst>
                <a:ext uri="{FF2B5EF4-FFF2-40B4-BE49-F238E27FC236}">
                  <a16:creationId xmlns:a16="http://schemas.microsoft.com/office/drawing/2014/main" id="{4AD3120E-94BD-4F60-954A-E98C495602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1">
              <a:extLst>
                <a:ext uri="{FF2B5EF4-FFF2-40B4-BE49-F238E27FC236}">
                  <a16:creationId xmlns:a16="http://schemas.microsoft.com/office/drawing/2014/main" id="{FB903D0A-0F30-4770-9311-65C298E3F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2">
              <a:extLst>
                <a:ext uri="{FF2B5EF4-FFF2-40B4-BE49-F238E27FC236}">
                  <a16:creationId xmlns:a16="http://schemas.microsoft.com/office/drawing/2014/main" id="{46C2A25E-44C1-4965-9D2E-AC72AD64BB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3">
              <a:extLst>
                <a:ext uri="{FF2B5EF4-FFF2-40B4-BE49-F238E27FC236}">
                  <a16:creationId xmlns:a16="http://schemas.microsoft.com/office/drawing/2014/main" id="{73D5A7A6-EE59-4EDE-80C8-D24F64EF4B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4">
              <a:extLst>
                <a:ext uri="{FF2B5EF4-FFF2-40B4-BE49-F238E27FC236}">
                  <a16:creationId xmlns:a16="http://schemas.microsoft.com/office/drawing/2014/main" id="{984C6B19-587E-48B1-8812-CCB6A10569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25">
              <a:extLst>
                <a:ext uri="{FF2B5EF4-FFF2-40B4-BE49-F238E27FC236}">
                  <a16:creationId xmlns:a16="http://schemas.microsoft.com/office/drawing/2014/main" id="{DDE66B7A-EA28-4550-B122-241C0C0990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535257C7-115B-407C-8D1C-72A724A0EB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4281677"/>
            <a:ext cx="8845667" cy="1771275"/>
            <a:chOff x="1669293" y="3893141"/>
            <a:chExt cx="8845667" cy="1771275"/>
          </a:xfrm>
        </p:grpSpPr>
        <p:sp>
          <p:nvSpPr>
            <p:cNvPr id="37" name="Isosceles Triangle 39">
              <a:extLst>
                <a:ext uri="{FF2B5EF4-FFF2-40B4-BE49-F238E27FC236}">
                  <a16:creationId xmlns:a16="http://schemas.microsoft.com/office/drawing/2014/main" id="{5352F03A-AFC7-43BD-80C4-75761D0B12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ED45A02B-EEC7-4E14-8F27-0A76F8B2BB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3893141"/>
              <a:ext cx="8845667" cy="142021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01596B20-3141-4E60-81DB-A7D4B433C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9237" y="4368773"/>
            <a:ext cx="8673427" cy="1250384"/>
          </a:xfrm>
        </p:spPr>
        <p:txBody>
          <a:bodyPr>
            <a:normAutofit/>
          </a:bodyPr>
          <a:lstStyle/>
          <a:p>
            <a:pPr algn="ctr"/>
            <a:r>
              <a:rPr lang="it-IT">
                <a:solidFill>
                  <a:srgbClr val="FFFFFF"/>
                </a:solidFill>
              </a:rPr>
              <a:t>Operatori composti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962E1390-3E13-40CC-A86C-0741E12A0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85314" y="320040"/>
            <a:ext cx="914400" cy="32004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FAB73BC-B049-4115-A692-8D63A059BFB8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D27D42D-26D5-4564-B903-6AA3FE7A5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Programmazione C++</a:t>
            </a:r>
          </a:p>
        </p:txBody>
      </p:sp>
      <p:graphicFrame>
        <p:nvGraphicFramePr>
          <p:cNvPr id="6" name="Segnaposto contenuto 5">
            <a:extLst>
              <a:ext uri="{FF2B5EF4-FFF2-40B4-BE49-F238E27FC236}">
                <a16:creationId xmlns:a16="http://schemas.microsoft.com/office/drawing/2014/main" id="{5FFEDF8B-FF9E-4D87-A8EA-1FD7D37CDAC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45444312"/>
              </p:ext>
            </p:extLst>
          </p:nvPr>
        </p:nvGraphicFramePr>
        <p:xfrm>
          <a:off x="1814094" y="803186"/>
          <a:ext cx="8556067" cy="30437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3305">
                  <a:extLst>
                    <a:ext uri="{9D8B030D-6E8A-4147-A177-3AD203B41FA5}">
                      <a16:colId xmlns:a16="http://schemas.microsoft.com/office/drawing/2014/main" val="2761168495"/>
                    </a:ext>
                  </a:extLst>
                </a:gridCol>
                <a:gridCol w="2309222">
                  <a:extLst>
                    <a:ext uri="{9D8B030D-6E8A-4147-A177-3AD203B41FA5}">
                      <a16:colId xmlns:a16="http://schemas.microsoft.com/office/drawing/2014/main" val="3006293561"/>
                    </a:ext>
                  </a:extLst>
                </a:gridCol>
                <a:gridCol w="3623540">
                  <a:extLst>
                    <a:ext uri="{9D8B030D-6E8A-4147-A177-3AD203B41FA5}">
                      <a16:colId xmlns:a16="http://schemas.microsoft.com/office/drawing/2014/main" val="316566375"/>
                    </a:ext>
                  </a:extLst>
                </a:gridCol>
              </a:tblGrid>
              <a:tr h="766120">
                <a:tc>
                  <a:txBody>
                    <a:bodyPr/>
                    <a:lstStyle/>
                    <a:p>
                      <a:pPr algn="ctr"/>
                      <a:r>
                        <a:rPr lang="it-IT" sz="2000"/>
                        <a:t>OPERATORE</a:t>
                      </a:r>
                    </a:p>
                  </a:txBody>
                  <a:tcPr marL="98824" marR="98824" marT="51765" marB="5176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/>
                        <a:t>ESEMPIO</a:t>
                      </a:r>
                    </a:p>
                  </a:txBody>
                  <a:tcPr marL="98824" marR="98824" marT="51765" marB="5176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/>
                        <a:t>ISTRUZIONE EQUIVALENTE</a:t>
                      </a:r>
                    </a:p>
                  </a:txBody>
                  <a:tcPr marL="98824" marR="98824" marT="51765" marB="51765"/>
                </a:tc>
                <a:extLst>
                  <a:ext uri="{0D108BD9-81ED-4DB2-BD59-A6C34878D82A}">
                    <a16:rowId xmlns:a16="http://schemas.microsoft.com/office/drawing/2014/main" val="3166146164"/>
                  </a:ext>
                </a:extLst>
              </a:tr>
              <a:tr h="455531">
                <a:tc>
                  <a:txBody>
                    <a:bodyPr/>
                    <a:lstStyle/>
                    <a:p>
                      <a:pPr algn="ctr"/>
                      <a:r>
                        <a:rPr lang="it-IT" sz="2000"/>
                        <a:t>+=</a:t>
                      </a:r>
                    </a:p>
                  </a:txBody>
                  <a:tcPr marL="98824" marR="98824" marT="51765" marB="5176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/>
                        <a:t>var += 25;</a:t>
                      </a:r>
                    </a:p>
                  </a:txBody>
                  <a:tcPr marL="98824" marR="98824" marT="51765" marB="5176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/>
                        <a:t>var = var +25;</a:t>
                      </a:r>
                    </a:p>
                  </a:txBody>
                  <a:tcPr marL="98824" marR="98824" marT="51765" marB="51765"/>
                </a:tc>
                <a:extLst>
                  <a:ext uri="{0D108BD9-81ED-4DB2-BD59-A6C34878D82A}">
                    <a16:rowId xmlns:a16="http://schemas.microsoft.com/office/drawing/2014/main" val="3150861196"/>
                  </a:ext>
                </a:extLst>
              </a:tr>
              <a:tr h="455531">
                <a:tc>
                  <a:txBody>
                    <a:bodyPr/>
                    <a:lstStyle/>
                    <a:p>
                      <a:pPr algn="ctr"/>
                      <a:r>
                        <a:rPr lang="it-IT" sz="2000"/>
                        <a:t>-=</a:t>
                      </a:r>
                    </a:p>
                  </a:txBody>
                  <a:tcPr marL="98824" marR="98824" marT="51765" marB="5176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/>
                        <a:t>var -= 25;</a:t>
                      </a:r>
                    </a:p>
                  </a:txBody>
                  <a:tcPr marL="98824" marR="98824" marT="51765" marB="5176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/>
                        <a:t>var = var – 25;</a:t>
                      </a:r>
                    </a:p>
                  </a:txBody>
                  <a:tcPr marL="98824" marR="98824" marT="51765" marB="51765"/>
                </a:tc>
                <a:extLst>
                  <a:ext uri="{0D108BD9-81ED-4DB2-BD59-A6C34878D82A}">
                    <a16:rowId xmlns:a16="http://schemas.microsoft.com/office/drawing/2014/main" val="331682679"/>
                  </a:ext>
                </a:extLst>
              </a:tr>
              <a:tr h="455531">
                <a:tc>
                  <a:txBody>
                    <a:bodyPr/>
                    <a:lstStyle/>
                    <a:p>
                      <a:pPr algn="ctr"/>
                      <a:r>
                        <a:rPr lang="it-IT" sz="2000"/>
                        <a:t>*=</a:t>
                      </a:r>
                    </a:p>
                  </a:txBody>
                  <a:tcPr marL="98824" marR="98824" marT="51765" marB="5176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/>
                        <a:t>var *= 25;</a:t>
                      </a:r>
                    </a:p>
                  </a:txBody>
                  <a:tcPr marL="98824" marR="98824" marT="51765" marB="5176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/>
                        <a:t>var = var * 25;</a:t>
                      </a:r>
                    </a:p>
                  </a:txBody>
                  <a:tcPr marL="98824" marR="98824" marT="51765" marB="51765"/>
                </a:tc>
                <a:extLst>
                  <a:ext uri="{0D108BD9-81ED-4DB2-BD59-A6C34878D82A}">
                    <a16:rowId xmlns:a16="http://schemas.microsoft.com/office/drawing/2014/main" val="1573654451"/>
                  </a:ext>
                </a:extLst>
              </a:tr>
              <a:tr h="455531">
                <a:tc>
                  <a:txBody>
                    <a:bodyPr/>
                    <a:lstStyle/>
                    <a:p>
                      <a:pPr algn="ctr"/>
                      <a:r>
                        <a:rPr lang="it-IT" sz="2000"/>
                        <a:t>/=</a:t>
                      </a:r>
                    </a:p>
                  </a:txBody>
                  <a:tcPr marL="98824" marR="98824" marT="51765" marB="5176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/>
                        <a:t>var /= 25;</a:t>
                      </a:r>
                    </a:p>
                  </a:txBody>
                  <a:tcPr marL="98824" marR="98824" marT="51765" marB="5176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/>
                        <a:t>var = var / 25;</a:t>
                      </a:r>
                    </a:p>
                  </a:txBody>
                  <a:tcPr marL="98824" marR="98824" marT="51765" marB="51765"/>
                </a:tc>
                <a:extLst>
                  <a:ext uri="{0D108BD9-81ED-4DB2-BD59-A6C34878D82A}">
                    <a16:rowId xmlns:a16="http://schemas.microsoft.com/office/drawing/2014/main" val="492626701"/>
                  </a:ext>
                </a:extLst>
              </a:tr>
              <a:tr h="455531">
                <a:tc>
                  <a:txBody>
                    <a:bodyPr/>
                    <a:lstStyle/>
                    <a:p>
                      <a:pPr algn="ctr"/>
                      <a:r>
                        <a:rPr lang="it-IT" sz="2000"/>
                        <a:t>%=</a:t>
                      </a:r>
                    </a:p>
                  </a:txBody>
                  <a:tcPr marL="98824" marR="98824" marT="51765" marB="5176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/>
                        <a:t>var %= 25;</a:t>
                      </a:r>
                    </a:p>
                  </a:txBody>
                  <a:tcPr marL="98824" marR="98824" marT="51765" marB="5176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/>
                        <a:t>var = var % 25;</a:t>
                      </a:r>
                    </a:p>
                  </a:txBody>
                  <a:tcPr marL="98824" marR="98824" marT="51765" marB="51765"/>
                </a:tc>
                <a:extLst>
                  <a:ext uri="{0D108BD9-81ED-4DB2-BD59-A6C34878D82A}">
                    <a16:rowId xmlns:a16="http://schemas.microsoft.com/office/drawing/2014/main" val="37741251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17400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2F6563F-E848-46B0-BF16-E708A8581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Operatori unari</a:t>
            </a:r>
          </a:p>
        </p:txBody>
      </p:sp>
      <p:graphicFrame>
        <p:nvGraphicFramePr>
          <p:cNvPr id="6" name="Segnaposto contenuto 5">
            <a:extLst>
              <a:ext uri="{FF2B5EF4-FFF2-40B4-BE49-F238E27FC236}">
                <a16:creationId xmlns:a16="http://schemas.microsoft.com/office/drawing/2014/main" id="{FF828ACB-05E8-4464-A3F8-E1265B69EA7E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1069975" y="2369820"/>
          <a:ext cx="100584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9200">
                  <a:extLst>
                    <a:ext uri="{9D8B030D-6E8A-4147-A177-3AD203B41FA5}">
                      <a16:colId xmlns:a16="http://schemas.microsoft.com/office/drawing/2014/main" val="2339375057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1088493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OPERATORE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SINTASSI EQUIVALENTE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89802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++numero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numero = numero + 1;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2311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--numero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numero = numero – 1;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7656666"/>
                  </a:ext>
                </a:extLst>
              </a:tr>
            </a:tbl>
          </a:graphicData>
        </a:graphic>
      </p:graphicFrame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2FF3BEE-7A2A-443B-ACD7-879D75D56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Programmazione C++</a:t>
            </a:r>
            <a:endParaRPr lang="en-US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26082F32-3243-4ED5-9BD9-0782AF36E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</a:t>
            </a:fld>
            <a:endParaRPr lang="en-US" dirty="0"/>
          </a:p>
        </p:txBody>
      </p:sp>
      <p:graphicFrame>
        <p:nvGraphicFramePr>
          <p:cNvPr id="8" name="Segnaposto contenuto 5">
            <a:extLst>
              <a:ext uri="{FF2B5EF4-FFF2-40B4-BE49-F238E27FC236}">
                <a16:creationId xmlns:a16="http://schemas.microsoft.com/office/drawing/2014/main" id="{F733EF1B-FA45-4F98-B5C1-28E132E277AE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1066800" y="4207765"/>
          <a:ext cx="10058400" cy="165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2800">
                  <a:extLst>
                    <a:ext uri="{9D8B030D-6E8A-4147-A177-3AD203B41FA5}">
                      <a16:colId xmlns:a16="http://schemas.microsoft.com/office/drawing/2014/main" val="2339375057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1120398623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1088493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OPERATORE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NOME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SIGNIFICATO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89802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num1 = ++num2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Operatore </a:t>
                      </a:r>
                      <a:r>
                        <a:rPr lang="it-IT" dirty="0" err="1"/>
                        <a:t>pre</a:t>
                      </a:r>
                      <a:r>
                        <a:rPr lang="it-IT" dirty="0"/>
                        <a:t>-fisso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Prima aumento num2, poi faccio l’assegnazione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2311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num1 = num2++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Operatore post-fisso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Prima faccio l’assegnazione, poi incremento num2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76566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7779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E621F9F-5295-4A2B-917E-C7C6994CD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Operatori relazionali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E619B8A-50C8-4DAA-8D28-110D34279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22430"/>
            <a:ext cx="4114800" cy="3474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898989"/>
                </a:solidFill>
                <a:latin typeface="+mn-lt"/>
                <a:ea typeface="+mn-ea"/>
                <a:cs typeface="+mn-cs"/>
              </a:rPr>
              <a:t>Programmazione C++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F6E36C1-1F01-4D04-A16A-35DEA6885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22430"/>
            <a:ext cx="2743200" cy="3474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4FAB73BC-B049-4115-A692-8D63A059BFB8}" type="slidenum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10</a:t>
            </a:fld>
            <a:endParaRPr lang="en-US">
              <a:solidFill>
                <a:srgbClr val="898989"/>
              </a:solidFill>
            </a:endParaRPr>
          </a:p>
        </p:txBody>
      </p:sp>
      <p:graphicFrame>
        <p:nvGraphicFramePr>
          <p:cNvPr id="6" name="Segnaposto contenuto 5">
            <a:extLst>
              <a:ext uri="{FF2B5EF4-FFF2-40B4-BE49-F238E27FC236}">
                <a16:creationId xmlns:a16="http://schemas.microsoft.com/office/drawing/2014/main" id="{FD8B66BF-71D3-4F2E-A296-D216FD7CFE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9049701"/>
              </p:ext>
            </p:extLst>
          </p:nvPr>
        </p:nvGraphicFramePr>
        <p:xfrm>
          <a:off x="508493" y="2509911"/>
          <a:ext cx="11119915" cy="3997637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4442579">
                  <a:extLst>
                    <a:ext uri="{9D8B030D-6E8A-4147-A177-3AD203B41FA5}">
                      <a16:colId xmlns:a16="http://schemas.microsoft.com/office/drawing/2014/main" val="2497451670"/>
                    </a:ext>
                  </a:extLst>
                </a:gridCol>
                <a:gridCol w="6677336">
                  <a:extLst>
                    <a:ext uri="{9D8B030D-6E8A-4147-A177-3AD203B41FA5}">
                      <a16:colId xmlns:a16="http://schemas.microsoft.com/office/drawing/2014/main" val="1425309073"/>
                    </a:ext>
                  </a:extLst>
                </a:gridCol>
              </a:tblGrid>
              <a:tr h="571091">
                <a:tc>
                  <a:txBody>
                    <a:bodyPr/>
                    <a:lstStyle/>
                    <a:p>
                      <a:pPr algn="ctr"/>
                      <a:r>
                        <a:rPr lang="it-IT" sz="2600"/>
                        <a:t>OPERATORE</a:t>
                      </a:r>
                    </a:p>
                  </a:txBody>
                  <a:tcPr marL="123894" marR="123894" marT="64897" marB="6489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600"/>
                        <a:t>DESCRIZIONE</a:t>
                      </a:r>
                    </a:p>
                  </a:txBody>
                  <a:tcPr marL="123894" marR="123894" marT="64897" marB="64897"/>
                </a:tc>
                <a:extLst>
                  <a:ext uri="{0D108BD9-81ED-4DB2-BD59-A6C34878D82A}">
                    <a16:rowId xmlns:a16="http://schemas.microsoft.com/office/drawing/2014/main" val="3605797754"/>
                  </a:ext>
                </a:extLst>
              </a:tr>
              <a:tr h="571091">
                <a:tc>
                  <a:txBody>
                    <a:bodyPr/>
                    <a:lstStyle/>
                    <a:p>
                      <a:pPr algn="ctr"/>
                      <a:r>
                        <a:rPr lang="it-IT" sz="2600"/>
                        <a:t>==</a:t>
                      </a:r>
                    </a:p>
                  </a:txBody>
                  <a:tcPr marL="123894" marR="123894" marT="64897" marB="6489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600"/>
                        <a:t>Uguale a</a:t>
                      </a:r>
                    </a:p>
                  </a:txBody>
                  <a:tcPr marL="123894" marR="123894" marT="64897" marB="64897"/>
                </a:tc>
                <a:extLst>
                  <a:ext uri="{0D108BD9-81ED-4DB2-BD59-A6C34878D82A}">
                    <a16:rowId xmlns:a16="http://schemas.microsoft.com/office/drawing/2014/main" val="3173854505"/>
                  </a:ext>
                </a:extLst>
              </a:tr>
              <a:tr h="571091">
                <a:tc>
                  <a:txBody>
                    <a:bodyPr/>
                    <a:lstStyle/>
                    <a:p>
                      <a:pPr algn="ctr"/>
                      <a:r>
                        <a:rPr lang="it-IT" sz="2600"/>
                        <a:t>&lt;</a:t>
                      </a:r>
                    </a:p>
                  </a:txBody>
                  <a:tcPr marL="123894" marR="123894" marT="64897" marB="6489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600"/>
                        <a:t>Minore di</a:t>
                      </a:r>
                    </a:p>
                  </a:txBody>
                  <a:tcPr marL="123894" marR="123894" marT="64897" marB="64897"/>
                </a:tc>
                <a:extLst>
                  <a:ext uri="{0D108BD9-81ED-4DB2-BD59-A6C34878D82A}">
                    <a16:rowId xmlns:a16="http://schemas.microsoft.com/office/drawing/2014/main" val="1713745348"/>
                  </a:ext>
                </a:extLst>
              </a:tr>
              <a:tr h="571091">
                <a:tc>
                  <a:txBody>
                    <a:bodyPr/>
                    <a:lstStyle/>
                    <a:p>
                      <a:pPr algn="ctr"/>
                      <a:r>
                        <a:rPr lang="it-IT" sz="2600"/>
                        <a:t>&gt;</a:t>
                      </a:r>
                    </a:p>
                  </a:txBody>
                  <a:tcPr marL="123894" marR="123894" marT="64897" marB="6489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600"/>
                        <a:t>Maggiore di</a:t>
                      </a:r>
                    </a:p>
                  </a:txBody>
                  <a:tcPr marL="123894" marR="123894" marT="64897" marB="64897"/>
                </a:tc>
                <a:extLst>
                  <a:ext uri="{0D108BD9-81ED-4DB2-BD59-A6C34878D82A}">
                    <a16:rowId xmlns:a16="http://schemas.microsoft.com/office/drawing/2014/main" val="3720591936"/>
                  </a:ext>
                </a:extLst>
              </a:tr>
              <a:tr h="571091">
                <a:tc>
                  <a:txBody>
                    <a:bodyPr/>
                    <a:lstStyle/>
                    <a:p>
                      <a:pPr algn="ctr"/>
                      <a:r>
                        <a:rPr lang="it-IT" sz="2600"/>
                        <a:t>&lt;=</a:t>
                      </a:r>
                    </a:p>
                  </a:txBody>
                  <a:tcPr marL="123894" marR="123894" marT="64897" marB="6489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600"/>
                        <a:t>Minore o uguale a </a:t>
                      </a:r>
                    </a:p>
                  </a:txBody>
                  <a:tcPr marL="123894" marR="123894" marT="64897" marB="64897"/>
                </a:tc>
                <a:extLst>
                  <a:ext uri="{0D108BD9-81ED-4DB2-BD59-A6C34878D82A}">
                    <a16:rowId xmlns:a16="http://schemas.microsoft.com/office/drawing/2014/main" val="312689948"/>
                  </a:ext>
                </a:extLst>
              </a:tr>
              <a:tr h="571091">
                <a:tc>
                  <a:txBody>
                    <a:bodyPr/>
                    <a:lstStyle/>
                    <a:p>
                      <a:pPr algn="ctr"/>
                      <a:r>
                        <a:rPr lang="it-IT" sz="2600"/>
                        <a:t>&gt;=</a:t>
                      </a:r>
                    </a:p>
                  </a:txBody>
                  <a:tcPr marL="123894" marR="123894" marT="64897" marB="6489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600"/>
                        <a:t>Maggiore o uguale a</a:t>
                      </a:r>
                    </a:p>
                  </a:txBody>
                  <a:tcPr marL="123894" marR="123894" marT="64897" marB="64897"/>
                </a:tc>
                <a:extLst>
                  <a:ext uri="{0D108BD9-81ED-4DB2-BD59-A6C34878D82A}">
                    <a16:rowId xmlns:a16="http://schemas.microsoft.com/office/drawing/2014/main" val="1738000112"/>
                  </a:ext>
                </a:extLst>
              </a:tr>
              <a:tr h="571091">
                <a:tc>
                  <a:txBody>
                    <a:bodyPr/>
                    <a:lstStyle/>
                    <a:p>
                      <a:pPr algn="ctr"/>
                      <a:r>
                        <a:rPr lang="it-IT" sz="2600"/>
                        <a:t>!=</a:t>
                      </a:r>
                    </a:p>
                  </a:txBody>
                  <a:tcPr marL="123894" marR="123894" marT="64897" marB="6489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600"/>
                        <a:t>Diverso da</a:t>
                      </a:r>
                    </a:p>
                  </a:txBody>
                  <a:tcPr marL="123894" marR="123894" marT="64897" marB="64897"/>
                </a:tc>
                <a:extLst>
                  <a:ext uri="{0D108BD9-81ED-4DB2-BD59-A6C34878D82A}">
                    <a16:rowId xmlns:a16="http://schemas.microsoft.com/office/drawing/2014/main" val="14258566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50745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it-IT" sz="8000" dirty="0"/>
              <a:t>Ricorda!</a:t>
            </a:r>
            <a:endParaRPr sz="8000" dirty="0"/>
          </a:p>
        </p:txBody>
      </p:sp>
      <p:graphicFrame>
        <p:nvGraphicFramePr>
          <p:cNvPr id="3" name="Segnaposto contenuto 2">
            <a:extLst>
              <a:ext uri="{FF2B5EF4-FFF2-40B4-BE49-F238E27FC236}">
                <a16:creationId xmlns:a16="http://schemas.microsoft.com/office/drawing/2014/main" id="{926828D6-B2AD-46AF-85D5-E78F3587D2C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87250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0276C9A4-782B-4937-9A15-98EB14FDD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Programmazione</a:t>
            </a:r>
            <a:r>
              <a:rPr lang="en-US" dirty="0"/>
              <a:t> C++</a:t>
            </a:r>
          </a:p>
        </p:txBody>
      </p:sp>
      <p:sp>
        <p:nvSpPr>
          <p:cNvPr id="219" name="Google Shape;219;p2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102998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0">
            <a:extLst>
              <a:ext uri="{FF2B5EF4-FFF2-40B4-BE49-F238E27FC236}">
                <a16:creationId xmlns:a16="http://schemas.microsoft.com/office/drawing/2014/main" id="{F51B89E8-F88B-40A4-A39E-3946440B1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2">
            <a:extLst>
              <a:ext uri="{FF2B5EF4-FFF2-40B4-BE49-F238E27FC236}">
                <a16:creationId xmlns:a16="http://schemas.microsoft.com/office/drawing/2014/main" id="{B335AE8D-B60B-4BC5-98A0-ADB3712C8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88" y="0"/>
            <a:ext cx="12188825" cy="42428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23AE70F-9A34-459B-90C8-C8E60F33B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2563" y="501649"/>
            <a:ext cx="10266875" cy="954625"/>
          </a:xfrm>
        </p:spPr>
        <p:txBody>
          <a:bodyPr>
            <a:normAutofit/>
          </a:bodyPr>
          <a:lstStyle/>
          <a:p>
            <a:pPr algn="ctr"/>
            <a:r>
              <a:rPr lang="it-IT" sz="4000">
                <a:solidFill>
                  <a:srgbClr val="FFFFFF"/>
                </a:solidFill>
              </a:rPr>
              <a:t>Esempio relazione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970A707-C9B6-405F-BC53-565F8E96C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bg1">
                    <a:lumMod val="75000"/>
                    <a:lumOff val="25000"/>
                  </a:schemeClr>
                </a:solidFill>
              </a:rPr>
              <a:t>Programmazione C++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2C6F4CF7-0CF8-4174-BD58-38DEFAFE6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FAB73BC-B049-4115-A692-8D63A059BFB8}" type="slidenum">
              <a:rPr lang="en-US">
                <a:solidFill>
                  <a:schemeClr val="bg1">
                    <a:lumMod val="75000"/>
                    <a:lumOff val="25000"/>
                  </a:schemeClr>
                </a:solidFill>
              </a:rPr>
              <a:pPr>
                <a:spcAft>
                  <a:spcPts val="600"/>
                </a:spcAft>
              </a:pPr>
              <a:t>7</a:t>
            </a:fld>
            <a:endParaRPr lang="en-US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6" name="Segnaposto contenuto 5">
            <a:extLst>
              <a:ext uri="{FF2B5EF4-FFF2-40B4-BE49-F238E27FC236}">
                <a16:creationId xmlns:a16="http://schemas.microsoft.com/office/drawing/2014/main" id="{A7B86115-C2ED-4126-82B4-49C6BFBCE5C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8708469"/>
              </p:ext>
            </p:extLst>
          </p:nvPr>
        </p:nvGraphicFramePr>
        <p:xfrm>
          <a:off x="1295400" y="1766888"/>
          <a:ext cx="9601200" cy="21288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09765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2DD2BC0-6F29-4B4F-8D61-2DCF6D2E8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itolo 3">
            <a:extLst>
              <a:ext uri="{FF2B5EF4-FFF2-40B4-BE49-F238E27FC236}">
                <a16:creationId xmlns:a16="http://schemas.microsoft.com/office/drawing/2014/main" id="{B48C5054-9D4E-447D-ABED-AFE1BC33A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it-IT" sz="4000">
                <a:solidFill>
                  <a:srgbClr val="FFFFFF"/>
                </a:solidFill>
              </a:rPr>
              <a:t>Operatori logici</a:t>
            </a:r>
          </a:p>
        </p:txBody>
      </p:sp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4170E10F-D8E1-4B5F-A13B-02C13EFFE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5661" y="6223702"/>
            <a:ext cx="6584750" cy="314067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1000">
                <a:solidFill>
                  <a:srgbClr val="898989"/>
                </a:solidFill>
              </a:rPr>
              <a:t>Programmazione C++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FD486D86-38D5-4F66-81C4-15C31BDE4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5930" y="6223702"/>
            <a:ext cx="570728" cy="31406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FAB73BC-B049-4115-A692-8D63A059BFB8}" type="slidenum">
              <a:rPr lang="en-US" sz="1000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5</a:t>
            </a:fld>
            <a:endParaRPr lang="en-US" sz="1000">
              <a:solidFill>
                <a:srgbClr val="898989"/>
              </a:solidFill>
            </a:endParaRPr>
          </a:p>
        </p:txBody>
      </p:sp>
      <p:graphicFrame>
        <p:nvGraphicFramePr>
          <p:cNvPr id="6" name="Segnaposto contenuto 5">
            <a:extLst>
              <a:ext uri="{FF2B5EF4-FFF2-40B4-BE49-F238E27FC236}">
                <a16:creationId xmlns:a16="http://schemas.microsoft.com/office/drawing/2014/main" id="{2F8F81AA-6F76-43CF-868C-6A87DE65B9D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4266572"/>
              </p:ext>
            </p:extLst>
          </p:nvPr>
        </p:nvGraphicFramePr>
        <p:xfrm>
          <a:off x="1669939" y="2990406"/>
          <a:ext cx="8852121" cy="29504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7775">
                  <a:extLst>
                    <a:ext uri="{9D8B030D-6E8A-4147-A177-3AD203B41FA5}">
                      <a16:colId xmlns:a16="http://schemas.microsoft.com/office/drawing/2014/main" val="1896682895"/>
                    </a:ext>
                  </a:extLst>
                </a:gridCol>
                <a:gridCol w="4604346">
                  <a:extLst>
                    <a:ext uri="{9D8B030D-6E8A-4147-A177-3AD203B41FA5}">
                      <a16:colId xmlns:a16="http://schemas.microsoft.com/office/drawing/2014/main" val="2222399441"/>
                    </a:ext>
                  </a:extLst>
                </a:gridCol>
              </a:tblGrid>
              <a:tr h="737616">
                <a:tc>
                  <a:txBody>
                    <a:bodyPr/>
                    <a:lstStyle/>
                    <a:p>
                      <a:pPr algn="ctr"/>
                      <a:r>
                        <a:rPr lang="it-IT" sz="3300"/>
                        <a:t>OPERATORE</a:t>
                      </a:r>
                    </a:p>
                  </a:txBody>
                  <a:tcPr marL="160021" marR="160021" marT="83820" marB="838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300"/>
                        <a:t>DESCRIZIONE</a:t>
                      </a:r>
                    </a:p>
                  </a:txBody>
                  <a:tcPr marL="160021" marR="160021" marT="83820" marB="83820"/>
                </a:tc>
                <a:extLst>
                  <a:ext uri="{0D108BD9-81ED-4DB2-BD59-A6C34878D82A}">
                    <a16:rowId xmlns:a16="http://schemas.microsoft.com/office/drawing/2014/main" val="2902740933"/>
                  </a:ext>
                </a:extLst>
              </a:tr>
              <a:tr h="737616">
                <a:tc>
                  <a:txBody>
                    <a:bodyPr/>
                    <a:lstStyle/>
                    <a:p>
                      <a:pPr algn="ctr"/>
                      <a:r>
                        <a:rPr lang="it-IT" sz="3300"/>
                        <a:t>&amp;&amp;</a:t>
                      </a:r>
                    </a:p>
                  </a:txBody>
                  <a:tcPr marL="160021" marR="160021" marT="83820" marB="838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300"/>
                        <a:t>AND</a:t>
                      </a:r>
                    </a:p>
                  </a:txBody>
                  <a:tcPr marL="160021" marR="160021" marT="83820" marB="83820"/>
                </a:tc>
                <a:extLst>
                  <a:ext uri="{0D108BD9-81ED-4DB2-BD59-A6C34878D82A}">
                    <a16:rowId xmlns:a16="http://schemas.microsoft.com/office/drawing/2014/main" val="2523795555"/>
                  </a:ext>
                </a:extLst>
              </a:tr>
              <a:tr h="737616">
                <a:tc>
                  <a:txBody>
                    <a:bodyPr/>
                    <a:lstStyle/>
                    <a:p>
                      <a:pPr algn="ctr"/>
                      <a:r>
                        <a:rPr lang="it-IT" sz="3300"/>
                        <a:t>||</a:t>
                      </a:r>
                    </a:p>
                  </a:txBody>
                  <a:tcPr marL="160021" marR="160021" marT="83820" marB="838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300"/>
                        <a:t>OR</a:t>
                      </a:r>
                    </a:p>
                  </a:txBody>
                  <a:tcPr marL="160021" marR="160021" marT="83820" marB="83820"/>
                </a:tc>
                <a:extLst>
                  <a:ext uri="{0D108BD9-81ED-4DB2-BD59-A6C34878D82A}">
                    <a16:rowId xmlns:a16="http://schemas.microsoft.com/office/drawing/2014/main" val="904256962"/>
                  </a:ext>
                </a:extLst>
              </a:tr>
              <a:tr h="737616">
                <a:tc>
                  <a:txBody>
                    <a:bodyPr/>
                    <a:lstStyle/>
                    <a:p>
                      <a:pPr algn="ctr"/>
                      <a:r>
                        <a:rPr lang="it-IT" sz="3300"/>
                        <a:t>!</a:t>
                      </a:r>
                    </a:p>
                  </a:txBody>
                  <a:tcPr marL="160021" marR="160021" marT="83820" marB="838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300"/>
                        <a:t>NOT</a:t>
                      </a:r>
                    </a:p>
                  </a:txBody>
                  <a:tcPr marL="160021" marR="160021" marT="83820" marB="83820"/>
                </a:tc>
                <a:extLst>
                  <a:ext uri="{0D108BD9-81ED-4DB2-BD59-A6C34878D82A}">
                    <a16:rowId xmlns:a16="http://schemas.microsoft.com/office/drawing/2014/main" val="36323254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042701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424</Words>
  <Application>Microsoft Office PowerPoint</Application>
  <PresentationFormat>Widescreen</PresentationFormat>
  <Paragraphs>161</Paragraphs>
  <Slides>15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Tema di Office</vt:lpstr>
      <vt:lpstr>Operatori</vt:lpstr>
      <vt:lpstr>Operatori matematici</vt:lpstr>
      <vt:lpstr>Esempi</vt:lpstr>
      <vt:lpstr>Operatori composti</vt:lpstr>
      <vt:lpstr>Operatori unari</vt:lpstr>
      <vt:lpstr>Operatori relazionali</vt:lpstr>
      <vt:lpstr>Ricorda!</vt:lpstr>
      <vt:lpstr>Esempio relazione</vt:lpstr>
      <vt:lpstr>Operatori logici</vt:lpstr>
      <vt:lpstr>Classico dilemma logico</vt:lpstr>
      <vt:lpstr>Tabelle di verità &amp;&amp;</vt:lpstr>
      <vt:lpstr>Tabelle di verità ||</vt:lpstr>
      <vt:lpstr>TABELLE DI Verità !</vt:lpstr>
      <vt:lpstr>Tempo di pratica</vt:lpstr>
      <vt:lpstr>Esercitazione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Operatori</dc:title>
  <dc:creator>Alessandro Fuser</dc:creator>
  <cp:lastModifiedBy>Alessandro Fuser</cp:lastModifiedBy>
  <cp:revision>1</cp:revision>
  <dcterms:created xsi:type="dcterms:W3CDTF">2018-12-27T19:15:54Z</dcterms:created>
  <dcterms:modified xsi:type="dcterms:W3CDTF">2018-12-27T19:18:21Z</dcterms:modified>
</cp:coreProperties>
</file>