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6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6AB74-7473-4077-BAE3-01E1FF4029D8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it-IT"/>
        </a:p>
      </dgm:t>
    </dgm:pt>
    <dgm:pt modelId="{772393EC-0A23-4145-9D8D-8AA316128ADF}">
      <dgm:prSet/>
      <dgm:spPr/>
      <dgm:t>
        <a:bodyPr/>
        <a:lstStyle/>
        <a:p>
          <a:r>
            <a:rPr lang="it-IT" b="1" dirty="0"/>
            <a:t>Prendere una decisione </a:t>
          </a:r>
          <a:r>
            <a:rPr lang="it-IT" dirty="0"/>
            <a:t>significa essere in grado di eseguire un blocco di codice al verificarsi di una determinata condizione</a:t>
          </a:r>
        </a:p>
      </dgm:t>
    </dgm:pt>
    <dgm:pt modelId="{8359C540-E28C-4940-B11D-6B2E580B1EBB}" type="parTrans" cxnId="{6AF55C0C-E74F-4A9B-8CB2-7C1D4B2590CC}">
      <dgm:prSet/>
      <dgm:spPr/>
      <dgm:t>
        <a:bodyPr/>
        <a:lstStyle/>
        <a:p>
          <a:endParaRPr lang="it-IT"/>
        </a:p>
      </dgm:t>
    </dgm:pt>
    <dgm:pt modelId="{01E8492F-F699-4863-82E8-3FF51E622DA5}" type="sibTrans" cxnId="{6AF55C0C-E74F-4A9B-8CB2-7C1D4B2590CC}">
      <dgm:prSet/>
      <dgm:spPr/>
      <dgm:t>
        <a:bodyPr/>
        <a:lstStyle/>
        <a:p>
          <a:endParaRPr lang="it-IT"/>
        </a:p>
      </dgm:t>
    </dgm:pt>
    <dgm:pt modelId="{16E02B4D-CB52-4973-976E-5EB60222CDCB}">
      <dgm:prSet/>
      <dgm:spPr/>
      <dgm:t>
        <a:bodyPr/>
        <a:lstStyle/>
        <a:p>
          <a:r>
            <a:rPr lang="it-IT"/>
            <a:t>Gli operatori relazionali assumono importanza dal fatto che consentono di prendere decisioni in base al loro risultato</a:t>
          </a:r>
        </a:p>
      </dgm:t>
    </dgm:pt>
    <dgm:pt modelId="{0B75F8DE-716B-4EEF-87F5-86189C0684B0}" type="parTrans" cxnId="{1D3E497F-9DAD-4379-8C1A-1AA7032F636F}">
      <dgm:prSet/>
      <dgm:spPr/>
      <dgm:t>
        <a:bodyPr/>
        <a:lstStyle/>
        <a:p>
          <a:endParaRPr lang="it-IT"/>
        </a:p>
      </dgm:t>
    </dgm:pt>
    <dgm:pt modelId="{20BCC57C-8E04-467F-84B4-D286AA404838}" type="sibTrans" cxnId="{1D3E497F-9DAD-4379-8C1A-1AA7032F636F}">
      <dgm:prSet/>
      <dgm:spPr/>
      <dgm:t>
        <a:bodyPr/>
        <a:lstStyle/>
        <a:p>
          <a:endParaRPr lang="it-IT"/>
        </a:p>
      </dgm:t>
    </dgm:pt>
    <dgm:pt modelId="{70FE3DAB-DD44-4CC3-8A1E-87459A198DFE}" type="pres">
      <dgm:prSet presAssocID="{D716AB74-7473-4077-BAE3-01E1FF4029D8}" presName="vert0" presStyleCnt="0">
        <dgm:presLayoutVars>
          <dgm:dir/>
          <dgm:animOne val="branch"/>
          <dgm:animLvl val="lvl"/>
        </dgm:presLayoutVars>
      </dgm:prSet>
      <dgm:spPr/>
    </dgm:pt>
    <dgm:pt modelId="{B679DB4F-7AB2-4CDD-A22D-A5D9FD70E4AE}" type="pres">
      <dgm:prSet presAssocID="{772393EC-0A23-4145-9D8D-8AA316128ADF}" presName="thickLine" presStyleLbl="alignNode1" presStyleIdx="0" presStyleCnt="2"/>
      <dgm:spPr/>
    </dgm:pt>
    <dgm:pt modelId="{DCD808B3-6825-432C-9913-B7C17C4E8CD3}" type="pres">
      <dgm:prSet presAssocID="{772393EC-0A23-4145-9D8D-8AA316128ADF}" presName="horz1" presStyleCnt="0"/>
      <dgm:spPr/>
    </dgm:pt>
    <dgm:pt modelId="{E32FCEFA-BC60-42AC-AC66-0D59F204A53A}" type="pres">
      <dgm:prSet presAssocID="{772393EC-0A23-4145-9D8D-8AA316128ADF}" presName="tx1" presStyleLbl="revTx" presStyleIdx="0" presStyleCnt="2"/>
      <dgm:spPr/>
    </dgm:pt>
    <dgm:pt modelId="{59B16EA0-79EE-4F15-AAD3-0CCDF3ADB8B9}" type="pres">
      <dgm:prSet presAssocID="{772393EC-0A23-4145-9D8D-8AA316128ADF}" presName="vert1" presStyleCnt="0"/>
      <dgm:spPr/>
    </dgm:pt>
    <dgm:pt modelId="{0EAB7CA8-BDBF-4383-9459-151CF4D2C939}" type="pres">
      <dgm:prSet presAssocID="{16E02B4D-CB52-4973-976E-5EB60222CDCB}" presName="thickLine" presStyleLbl="alignNode1" presStyleIdx="1" presStyleCnt="2"/>
      <dgm:spPr/>
    </dgm:pt>
    <dgm:pt modelId="{1BA37606-CEDA-4EBD-B248-35DB5A8D4720}" type="pres">
      <dgm:prSet presAssocID="{16E02B4D-CB52-4973-976E-5EB60222CDCB}" presName="horz1" presStyleCnt="0"/>
      <dgm:spPr/>
    </dgm:pt>
    <dgm:pt modelId="{F25F6F46-575E-4DAB-9982-6A0DAB4DAA9F}" type="pres">
      <dgm:prSet presAssocID="{16E02B4D-CB52-4973-976E-5EB60222CDCB}" presName="tx1" presStyleLbl="revTx" presStyleIdx="1" presStyleCnt="2"/>
      <dgm:spPr/>
    </dgm:pt>
    <dgm:pt modelId="{363EE73D-7DE8-4D9F-8A91-85CA8C7CFDAE}" type="pres">
      <dgm:prSet presAssocID="{16E02B4D-CB52-4973-976E-5EB60222CDCB}" presName="vert1" presStyleCnt="0"/>
      <dgm:spPr/>
    </dgm:pt>
  </dgm:ptLst>
  <dgm:cxnLst>
    <dgm:cxn modelId="{6AF55C0C-E74F-4A9B-8CB2-7C1D4B2590CC}" srcId="{D716AB74-7473-4077-BAE3-01E1FF4029D8}" destId="{772393EC-0A23-4145-9D8D-8AA316128ADF}" srcOrd="0" destOrd="0" parTransId="{8359C540-E28C-4940-B11D-6B2E580B1EBB}" sibTransId="{01E8492F-F699-4863-82E8-3FF51E622DA5}"/>
    <dgm:cxn modelId="{DD337368-C181-4BFC-AD48-6297A746D6A3}" type="presOf" srcId="{16E02B4D-CB52-4973-976E-5EB60222CDCB}" destId="{F25F6F46-575E-4DAB-9982-6A0DAB4DAA9F}" srcOrd="0" destOrd="0" presId="urn:microsoft.com/office/officeart/2008/layout/LinedList"/>
    <dgm:cxn modelId="{1D3E497F-9DAD-4379-8C1A-1AA7032F636F}" srcId="{D716AB74-7473-4077-BAE3-01E1FF4029D8}" destId="{16E02B4D-CB52-4973-976E-5EB60222CDCB}" srcOrd="1" destOrd="0" parTransId="{0B75F8DE-716B-4EEF-87F5-86189C0684B0}" sibTransId="{20BCC57C-8E04-467F-84B4-D286AA404838}"/>
    <dgm:cxn modelId="{7FE86196-F6B1-490C-88FB-B7604063C4B4}" type="presOf" srcId="{772393EC-0A23-4145-9D8D-8AA316128ADF}" destId="{E32FCEFA-BC60-42AC-AC66-0D59F204A53A}" srcOrd="0" destOrd="0" presId="urn:microsoft.com/office/officeart/2008/layout/LinedList"/>
    <dgm:cxn modelId="{2F0D71D3-F7D8-4989-B754-0815F4996F22}" type="presOf" srcId="{D716AB74-7473-4077-BAE3-01E1FF4029D8}" destId="{70FE3DAB-DD44-4CC3-8A1E-87459A198DFE}" srcOrd="0" destOrd="0" presId="urn:microsoft.com/office/officeart/2008/layout/LinedList"/>
    <dgm:cxn modelId="{049C1F9A-5C6C-4A42-8068-023499DFDB62}" type="presParOf" srcId="{70FE3DAB-DD44-4CC3-8A1E-87459A198DFE}" destId="{B679DB4F-7AB2-4CDD-A22D-A5D9FD70E4AE}" srcOrd="0" destOrd="0" presId="urn:microsoft.com/office/officeart/2008/layout/LinedList"/>
    <dgm:cxn modelId="{57CA2B39-3DDF-4A4D-8E04-F90BBB6D9028}" type="presParOf" srcId="{70FE3DAB-DD44-4CC3-8A1E-87459A198DFE}" destId="{DCD808B3-6825-432C-9913-B7C17C4E8CD3}" srcOrd="1" destOrd="0" presId="urn:microsoft.com/office/officeart/2008/layout/LinedList"/>
    <dgm:cxn modelId="{2F8C3A73-2413-4E69-9897-B5C36777CEFB}" type="presParOf" srcId="{DCD808B3-6825-432C-9913-B7C17C4E8CD3}" destId="{E32FCEFA-BC60-42AC-AC66-0D59F204A53A}" srcOrd="0" destOrd="0" presId="urn:microsoft.com/office/officeart/2008/layout/LinedList"/>
    <dgm:cxn modelId="{B297A9B1-6850-4221-BD9A-D35AC138692A}" type="presParOf" srcId="{DCD808B3-6825-432C-9913-B7C17C4E8CD3}" destId="{59B16EA0-79EE-4F15-AAD3-0CCDF3ADB8B9}" srcOrd="1" destOrd="0" presId="urn:microsoft.com/office/officeart/2008/layout/LinedList"/>
    <dgm:cxn modelId="{827BBBBB-AEED-48C0-8629-E1C76DD6EE5C}" type="presParOf" srcId="{70FE3DAB-DD44-4CC3-8A1E-87459A198DFE}" destId="{0EAB7CA8-BDBF-4383-9459-151CF4D2C939}" srcOrd="2" destOrd="0" presId="urn:microsoft.com/office/officeart/2008/layout/LinedList"/>
    <dgm:cxn modelId="{12775267-C723-4506-8EAD-C1C13ABECECC}" type="presParOf" srcId="{70FE3DAB-DD44-4CC3-8A1E-87459A198DFE}" destId="{1BA37606-CEDA-4EBD-B248-35DB5A8D4720}" srcOrd="3" destOrd="0" presId="urn:microsoft.com/office/officeart/2008/layout/LinedList"/>
    <dgm:cxn modelId="{4BFAA10B-3DBA-4A99-B57B-6BD26D6B3565}" type="presParOf" srcId="{1BA37606-CEDA-4EBD-B248-35DB5A8D4720}" destId="{F25F6F46-575E-4DAB-9982-6A0DAB4DAA9F}" srcOrd="0" destOrd="0" presId="urn:microsoft.com/office/officeart/2008/layout/LinedList"/>
    <dgm:cxn modelId="{819D1DD4-2D17-4A39-8A60-053FE131A998}" type="presParOf" srcId="{1BA37606-CEDA-4EBD-B248-35DB5A8D4720}" destId="{363EE73D-7DE8-4D9F-8A91-85CA8C7CFD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44AD8-A7EB-4B7A-BB8E-0E4D5A03F7EA}" type="doc">
      <dgm:prSet loTypeId="urn:microsoft.com/office/officeart/2008/layout/LinedList" loCatId="list" qsTypeId="urn:microsoft.com/office/officeart/2005/8/quickstyle/simple3" qsCatId="simple" csTypeId="urn:microsoft.com/office/officeart/2005/8/colors/accent4_2" csCatId="accent4"/>
      <dgm:spPr/>
      <dgm:t>
        <a:bodyPr/>
        <a:lstStyle/>
        <a:p>
          <a:endParaRPr lang="it-IT"/>
        </a:p>
      </dgm:t>
    </dgm:pt>
    <dgm:pt modelId="{C6B5D3D6-C6C8-4E5C-842B-205379464051}">
      <dgm:prSet/>
      <dgm:spPr/>
      <dgm:t>
        <a:bodyPr/>
        <a:lstStyle/>
        <a:p>
          <a:r>
            <a:rPr lang="it-IT"/>
            <a:t>La condizione è un test in cui vengono messi in relazione due operandi tramite un operatore relazionale o logico</a:t>
          </a:r>
        </a:p>
      </dgm:t>
    </dgm:pt>
    <dgm:pt modelId="{3A5C7AAC-6D7A-4996-AD5F-1A5376955939}" type="parTrans" cxnId="{8E5A1732-B7A6-4FFB-B218-60B83954F03D}">
      <dgm:prSet/>
      <dgm:spPr/>
      <dgm:t>
        <a:bodyPr/>
        <a:lstStyle/>
        <a:p>
          <a:endParaRPr lang="it-IT"/>
        </a:p>
      </dgm:t>
    </dgm:pt>
    <dgm:pt modelId="{DA38C190-2DFE-42AE-B231-0902D51E226F}" type="sibTrans" cxnId="{8E5A1732-B7A6-4FFB-B218-60B83954F03D}">
      <dgm:prSet/>
      <dgm:spPr/>
      <dgm:t>
        <a:bodyPr/>
        <a:lstStyle/>
        <a:p>
          <a:endParaRPr lang="it-IT"/>
        </a:p>
      </dgm:t>
    </dgm:pt>
    <dgm:pt modelId="{C1CED342-34F6-4E9B-86CF-FE48C119F5F5}">
      <dgm:prSet/>
      <dgm:spPr/>
      <dgm:t>
        <a:bodyPr/>
        <a:lstStyle/>
        <a:p>
          <a:r>
            <a:rPr lang="it-IT"/>
            <a:t>Le istruzioni all’interno del blocco vengono eseguite </a:t>
          </a:r>
          <a:r>
            <a:rPr lang="it-IT" b="1"/>
            <a:t>solo se</a:t>
          </a:r>
          <a:r>
            <a:rPr lang="it-IT"/>
            <a:t> la condizione risulta verificata, ossia vale </a:t>
          </a:r>
          <a:r>
            <a:rPr lang="it-IT" i="1"/>
            <a:t>true</a:t>
          </a:r>
          <a:endParaRPr lang="it-IT"/>
        </a:p>
      </dgm:t>
    </dgm:pt>
    <dgm:pt modelId="{390B9C55-4729-4F12-9324-20C79D4FC4D5}" type="parTrans" cxnId="{80A258C7-301A-4131-A555-8B0AAEF0FD69}">
      <dgm:prSet/>
      <dgm:spPr/>
      <dgm:t>
        <a:bodyPr/>
        <a:lstStyle/>
        <a:p>
          <a:endParaRPr lang="it-IT"/>
        </a:p>
      </dgm:t>
    </dgm:pt>
    <dgm:pt modelId="{3020E29F-E3BB-4FE5-80CB-9B85EF951318}" type="sibTrans" cxnId="{80A258C7-301A-4131-A555-8B0AAEF0FD69}">
      <dgm:prSet/>
      <dgm:spPr/>
      <dgm:t>
        <a:bodyPr/>
        <a:lstStyle/>
        <a:p>
          <a:endParaRPr lang="it-IT"/>
        </a:p>
      </dgm:t>
    </dgm:pt>
    <dgm:pt modelId="{052DE99D-2AB7-44BB-A795-A2EDA8970295}" type="pres">
      <dgm:prSet presAssocID="{27C44AD8-A7EB-4B7A-BB8E-0E4D5A03F7EA}" presName="vert0" presStyleCnt="0">
        <dgm:presLayoutVars>
          <dgm:dir/>
          <dgm:animOne val="branch"/>
          <dgm:animLvl val="lvl"/>
        </dgm:presLayoutVars>
      </dgm:prSet>
      <dgm:spPr/>
    </dgm:pt>
    <dgm:pt modelId="{55E35D6C-0AA5-45A6-A056-F8034613D752}" type="pres">
      <dgm:prSet presAssocID="{C6B5D3D6-C6C8-4E5C-842B-205379464051}" presName="thickLine" presStyleLbl="alignNode1" presStyleIdx="0" presStyleCnt="2"/>
      <dgm:spPr/>
    </dgm:pt>
    <dgm:pt modelId="{37EB459E-CC45-4AD8-A67A-1BECDD59690F}" type="pres">
      <dgm:prSet presAssocID="{C6B5D3D6-C6C8-4E5C-842B-205379464051}" presName="horz1" presStyleCnt="0"/>
      <dgm:spPr/>
    </dgm:pt>
    <dgm:pt modelId="{695AE210-9617-4DBD-850F-FC8B8C810CAC}" type="pres">
      <dgm:prSet presAssocID="{C6B5D3D6-C6C8-4E5C-842B-205379464051}" presName="tx1" presStyleLbl="revTx" presStyleIdx="0" presStyleCnt="2"/>
      <dgm:spPr/>
    </dgm:pt>
    <dgm:pt modelId="{26A9E1D1-A2CF-40C9-A830-B47DFFC9DFC9}" type="pres">
      <dgm:prSet presAssocID="{C6B5D3D6-C6C8-4E5C-842B-205379464051}" presName="vert1" presStyleCnt="0"/>
      <dgm:spPr/>
    </dgm:pt>
    <dgm:pt modelId="{B6E5F9E0-7C64-48E6-8C88-277C6FB7C57E}" type="pres">
      <dgm:prSet presAssocID="{C1CED342-34F6-4E9B-86CF-FE48C119F5F5}" presName="thickLine" presStyleLbl="alignNode1" presStyleIdx="1" presStyleCnt="2"/>
      <dgm:spPr/>
    </dgm:pt>
    <dgm:pt modelId="{970B3032-58EF-4C39-96F0-567BE67296CB}" type="pres">
      <dgm:prSet presAssocID="{C1CED342-34F6-4E9B-86CF-FE48C119F5F5}" presName="horz1" presStyleCnt="0"/>
      <dgm:spPr/>
    </dgm:pt>
    <dgm:pt modelId="{C99CD78A-E305-47F7-8778-05E31538B571}" type="pres">
      <dgm:prSet presAssocID="{C1CED342-34F6-4E9B-86CF-FE48C119F5F5}" presName="tx1" presStyleLbl="revTx" presStyleIdx="1" presStyleCnt="2"/>
      <dgm:spPr/>
    </dgm:pt>
    <dgm:pt modelId="{7EE8DCBF-A196-4DFE-815E-BF7735AC40AB}" type="pres">
      <dgm:prSet presAssocID="{C1CED342-34F6-4E9B-86CF-FE48C119F5F5}" presName="vert1" presStyleCnt="0"/>
      <dgm:spPr/>
    </dgm:pt>
  </dgm:ptLst>
  <dgm:cxnLst>
    <dgm:cxn modelId="{8E5A1732-B7A6-4FFB-B218-60B83954F03D}" srcId="{27C44AD8-A7EB-4B7A-BB8E-0E4D5A03F7EA}" destId="{C6B5D3D6-C6C8-4E5C-842B-205379464051}" srcOrd="0" destOrd="0" parTransId="{3A5C7AAC-6D7A-4996-AD5F-1A5376955939}" sibTransId="{DA38C190-2DFE-42AE-B231-0902D51E226F}"/>
    <dgm:cxn modelId="{5BA0E73C-7ABC-4933-BE82-F014E6367A49}" type="presOf" srcId="{27C44AD8-A7EB-4B7A-BB8E-0E4D5A03F7EA}" destId="{052DE99D-2AB7-44BB-A795-A2EDA8970295}" srcOrd="0" destOrd="0" presId="urn:microsoft.com/office/officeart/2008/layout/LinedList"/>
    <dgm:cxn modelId="{3B33C97D-04D4-4F72-A221-526872F3CD58}" type="presOf" srcId="{C6B5D3D6-C6C8-4E5C-842B-205379464051}" destId="{695AE210-9617-4DBD-850F-FC8B8C810CAC}" srcOrd="0" destOrd="0" presId="urn:microsoft.com/office/officeart/2008/layout/LinedList"/>
    <dgm:cxn modelId="{80A258C7-301A-4131-A555-8B0AAEF0FD69}" srcId="{27C44AD8-A7EB-4B7A-BB8E-0E4D5A03F7EA}" destId="{C1CED342-34F6-4E9B-86CF-FE48C119F5F5}" srcOrd="1" destOrd="0" parTransId="{390B9C55-4729-4F12-9324-20C79D4FC4D5}" sibTransId="{3020E29F-E3BB-4FE5-80CB-9B85EF951318}"/>
    <dgm:cxn modelId="{A7CC9AE8-F764-4E8A-A12D-0235C3A20DED}" type="presOf" srcId="{C1CED342-34F6-4E9B-86CF-FE48C119F5F5}" destId="{C99CD78A-E305-47F7-8778-05E31538B571}" srcOrd="0" destOrd="0" presId="urn:microsoft.com/office/officeart/2008/layout/LinedList"/>
    <dgm:cxn modelId="{396F0C64-24DF-44DA-B565-DFEF32F2BBFE}" type="presParOf" srcId="{052DE99D-2AB7-44BB-A795-A2EDA8970295}" destId="{55E35D6C-0AA5-45A6-A056-F8034613D752}" srcOrd="0" destOrd="0" presId="urn:microsoft.com/office/officeart/2008/layout/LinedList"/>
    <dgm:cxn modelId="{26D83BD6-5DC0-4CDF-8E2D-15CDD2B91A2A}" type="presParOf" srcId="{052DE99D-2AB7-44BB-A795-A2EDA8970295}" destId="{37EB459E-CC45-4AD8-A67A-1BECDD59690F}" srcOrd="1" destOrd="0" presId="urn:microsoft.com/office/officeart/2008/layout/LinedList"/>
    <dgm:cxn modelId="{5D40E7E3-7ABD-4A31-9048-56C6705DC78B}" type="presParOf" srcId="{37EB459E-CC45-4AD8-A67A-1BECDD59690F}" destId="{695AE210-9617-4DBD-850F-FC8B8C810CAC}" srcOrd="0" destOrd="0" presId="urn:microsoft.com/office/officeart/2008/layout/LinedList"/>
    <dgm:cxn modelId="{231B27A0-FCDD-409D-86B9-46AEADA53D7F}" type="presParOf" srcId="{37EB459E-CC45-4AD8-A67A-1BECDD59690F}" destId="{26A9E1D1-A2CF-40C9-A830-B47DFFC9DFC9}" srcOrd="1" destOrd="0" presId="urn:microsoft.com/office/officeart/2008/layout/LinedList"/>
    <dgm:cxn modelId="{959B57A3-AF8D-4ABA-AA0D-FE38D5DB7A41}" type="presParOf" srcId="{052DE99D-2AB7-44BB-A795-A2EDA8970295}" destId="{B6E5F9E0-7C64-48E6-8C88-277C6FB7C57E}" srcOrd="2" destOrd="0" presId="urn:microsoft.com/office/officeart/2008/layout/LinedList"/>
    <dgm:cxn modelId="{86409F35-FC26-4AFF-AE36-6CF58A7431DA}" type="presParOf" srcId="{052DE99D-2AB7-44BB-A795-A2EDA8970295}" destId="{970B3032-58EF-4C39-96F0-567BE67296CB}" srcOrd="3" destOrd="0" presId="urn:microsoft.com/office/officeart/2008/layout/LinedList"/>
    <dgm:cxn modelId="{AEC16540-C880-4571-831F-41288C6F921B}" type="presParOf" srcId="{970B3032-58EF-4C39-96F0-567BE67296CB}" destId="{C99CD78A-E305-47F7-8778-05E31538B571}" srcOrd="0" destOrd="0" presId="urn:microsoft.com/office/officeart/2008/layout/LinedList"/>
    <dgm:cxn modelId="{BEF7079B-F90A-4632-BC8C-91504121980E}" type="presParOf" srcId="{970B3032-58EF-4C39-96F0-567BE67296CB}" destId="{7EE8DCBF-A196-4DFE-815E-BF7735AC40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0FE6E-8319-415A-8C85-B09CF0C64FE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it-IT"/>
        </a:p>
      </dgm:t>
    </dgm:pt>
    <dgm:pt modelId="{F821A631-A19F-4FC8-9DBC-91B8E7EE384E}">
      <dgm:prSet/>
      <dgm:spPr/>
      <dgm:t>
        <a:bodyPr/>
        <a:lstStyle/>
        <a:p>
          <a:r>
            <a:rPr lang="it-IT"/>
            <a:t>Data in input l’età, decidere se si è maggiorenni oppure meno, stampando il risultato</a:t>
          </a:r>
        </a:p>
      </dgm:t>
    </dgm:pt>
    <dgm:pt modelId="{76198523-A1A1-4D79-B041-9E9488FD11E1}" type="parTrans" cxnId="{0100658C-FDD2-43B2-9E8D-FD4032218CE5}">
      <dgm:prSet/>
      <dgm:spPr/>
      <dgm:t>
        <a:bodyPr/>
        <a:lstStyle/>
        <a:p>
          <a:endParaRPr lang="it-IT"/>
        </a:p>
      </dgm:t>
    </dgm:pt>
    <dgm:pt modelId="{DAEED795-3D07-44A9-849C-3550B064FFE8}" type="sibTrans" cxnId="{0100658C-FDD2-43B2-9E8D-FD4032218CE5}">
      <dgm:prSet phldrT="01"/>
      <dgm:spPr/>
      <dgm:t>
        <a:bodyPr/>
        <a:lstStyle/>
        <a:p>
          <a:r>
            <a:rPr lang="it-IT"/>
            <a:t>01</a:t>
          </a:r>
        </a:p>
      </dgm:t>
    </dgm:pt>
    <dgm:pt modelId="{D7F96501-C8F3-44D5-B976-C9B1810B07C9}">
      <dgm:prSet/>
      <dgm:spPr/>
      <dgm:t>
        <a:bodyPr/>
        <a:lstStyle/>
        <a:p>
          <a:r>
            <a:rPr lang="it-IT"/>
            <a:t>Dati in input due numeri, decidere quali dei due è maggiore, stampando il risultato</a:t>
          </a:r>
        </a:p>
      </dgm:t>
    </dgm:pt>
    <dgm:pt modelId="{8BEA152E-2FB8-4824-8A7D-E2495B9F5C31}" type="parTrans" cxnId="{761BBBB5-3721-47F6-837A-B9D7165BF1F9}">
      <dgm:prSet/>
      <dgm:spPr/>
      <dgm:t>
        <a:bodyPr/>
        <a:lstStyle/>
        <a:p>
          <a:endParaRPr lang="it-IT"/>
        </a:p>
      </dgm:t>
    </dgm:pt>
    <dgm:pt modelId="{5A662C8C-BB01-4B50-B907-B49D6A6A8D89}" type="sibTrans" cxnId="{761BBBB5-3721-47F6-837A-B9D7165BF1F9}">
      <dgm:prSet phldrT="02"/>
      <dgm:spPr/>
      <dgm:t>
        <a:bodyPr/>
        <a:lstStyle/>
        <a:p>
          <a:r>
            <a:rPr lang="it-IT"/>
            <a:t>02</a:t>
          </a:r>
        </a:p>
      </dgm:t>
    </dgm:pt>
    <dgm:pt modelId="{8747C089-46C8-4407-970F-BF0CF66FF676}" type="pres">
      <dgm:prSet presAssocID="{F7B0FE6E-8319-415A-8C85-B09CF0C64FEC}" presName="Name0" presStyleCnt="0">
        <dgm:presLayoutVars>
          <dgm:animLvl val="lvl"/>
          <dgm:resizeHandles val="exact"/>
        </dgm:presLayoutVars>
      </dgm:prSet>
      <dgm:spPr/>
    </dgm:pt>
    <dgm:pt modelId="{0BD4D4B3-01D9-40FD-A8DA-7116C91D737E}" type="pres">
      <dgm:prSet presAssocID="{F821A631-A19F-4FC8-9DBC-91B8E7EE384E}" presName="compositeNode" presStyleCnt="0">
        <dgm:presLayoutVars>
          <dgm:bulletEnabled val="1"/>
        </dgm:presLayoutVars>
      </dgm:prSet>
      <dgm:spPr/>
    </dgm:pt>
    <dgm:pt modelId="{D1A9D538-EB54-4C5B-8AC5-E74C24FD5566}" type="pres">
      <dgm:prSet presAssocID="{F821A631-A19F-4FC8-9DBC-91B8E7EE384E}" presName="bgRect" presStyleLbl="alignNode1" presStyleIdx="0" presStyleCnt="2"/>
      <dgm:spPr/>
    </dgm:pt>
    <dgm:pt modelId="{D3DD37DA-6C6C-43E1-95B5-4A751F173C15}" type="pres">
      <dgm:prSet presAssocID="{DAEED795-3D07-44A9-849C-3550B064FFE8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C510B236-8E9D-4BE0-9C07-96DC2E29A211}" type="pres">
      <dgm:prSet presAssocID="{F821A631-A19F-4FC8-9DBC-91B8E7EE384E}" presName="nodeRect" presStyleLbl="alignNode1" presStyleIdx="0" presStyleCnt="2">
        <dgm:presLayoutVars>
          <dgm:bulletEnabled val="1"/>
        </dgm:presLayoutVars>
      </dgm:prSet>
      <dgm:spPr/>
    </dgm:pt>
    <dgm:pt modelId="{6FB18F58-9498-41A8-95AA-9007B0BCE96D}" type="pres">
      <dgm:prSet presAssocID="{DAEED795-3D07-44A9-849C-3550B064FFE8}" presName="sibTrans" presStyleCnt="0"/>
      <dgm:spPr/>
    </dgm:pt>
    <dgm:pt modelId="{3C52C0E2-F2EE-4AAD-83B0-211E0EC1413B}" type="pres">
      <dgm:prSet presAssocID="{D7F96501-C8F3-44D5-B976-C9B1810B07C9}" presName="compositeNode" presStyleCnt="0">
        <dgm:presLayoutVars>
          <dgm:bulletEnabled val="1"/>
        </dgm:presLayoutVars>
      </dgm:prSet>
      <dgm:spPr/>
    </dgm:pt>
    <dgm:pt modelId="{14B1A7B2-55BD-486E-A5DA-47E1334A8C71}" type="pres">
      <dgm:prSet presAssocID="{D7F96501-C8F3-44D5-B976-C9B1810B07C9}" presName="bgRect" presStyleLbl="alignNode1" presStyleIdx="1" presStyleCnt="2"/>
      <dgm:spPr/>
    </dgm:pt>
    <dgm:pt modelId="{1E6E7592-AD1B-406A-959C-758FFC4D50D2}" type="pres">
      <dgm:prSet presAssocID="{5A662C8C-BB01-4B50-B907-B49D6A6A8D89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2D0C9BB9-ACD1-4B53-B53E-5494D3C6AB9B}" type="pres">
      <dgm:prSet presAssocID="{D7F96501-C8F3-44D5-B976-C9B1810B07C9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71852505-C67B-4B61-859A-69823EB37AEC}" type="presOf" srcId="{5A662C8C-BB01-4B50-B907-B49D6A6A8D89}" destId="{1E6E7592-AD1B-406A-959C-758FFC4D50D2}" srcOrd="0" destOrd="0" presId="urn:microsoft.com/office/officeart/2016/7/layout/LinearBlockProcessNumbered"/>
    <dgm:cxn modelId="{663B1447-F122-4A5D-A911-41BDE4136609}" type="presOf" srcId="{DAEED795-3D07-44A9-849C-3550B064FFE8}" destId="{D3DD37DA-6C6C-43E1-95B5-4A751F173C15}" srcOrd="0" destOrd="0" presId="urn:microsoft.com/office/officeart/2016/7/layout/LinearBlockProcessNumbered"/>
    <dgm:cxn modelId="{D301EE47-9F2E-4DBF-8657-11EDB20EEBB5}" type="presOf" srcId="{D7F96501-C8F3-44D5-B976-C9B1810B07C9}" destId="{14B1A7B2-55BD-486E-A5DA-47E1334A8C71}" srcOrd="0" destOrd="0" presId="urn:microsoft.com/office/officeart/2016/7/layout/LinearBlockProcessNumbered"/>
    <dgm:cxn modelId="{A6992C50-2E0B-48BF-9318-35F5626139EE}" type="presOf" srcId="{F821A631-A19F-4FC8-9DBC-91B8E7EE384E}" destId="{C510B236-8E9D-4BE0-9C07-96DC2E29A211}" srcOrd="1" destOrd="0" presId="urn:microsoft.com/office/officeart/2016/7/layout/LinearBlockProcessNumbered"/>
    <dgm:cxn modelId="{ED8A0685-366B-488C-AFDD-EE8E489C37D0}" type="presOf" srcId="{F821A631-A19F-4FC8-9DBC-91B8E7EE384E}" destId="{D1A9D538-EB54-4C5B-8AC5-E74C24FD5566}" srcOrd="0" destOrd="0" presId="urn:microsoft.com/office/officeart/2016/7/layout/LinearBlockProcessNumbered"/>
    <dgm:cxn modelId="{0100658C-FDD2-43B2-9E8D-FD4032218CE5}" srcId="{F7B0FE6E-8319-415A-8C85-B09CF0C64FEC}" destId="{F821A631-A19F-4FC8-9DBC-91B8E7EE384E}" srcOrd="0" destOrd="0" parTransId="{76198523-A1A1-4D79-B041-9E9488FD11E1}" sibTransId="{DAEED795-3D07-44A9-849C-3550B064FFE8}"/>
    <dgm:cxn modelId="{36073F9B-9232-4F49-9659-DF043022D13A}" type="presOf" srcId="{D7F96501-C8F3-44D5-B976-C9B1810B07C9}" destId="{2D0C9BB9-ACD1-4B53-B53E-5494D3C6AB9B}" srcOrd="1" destOrd="0" presId="urn:microsoft.com/office/officeart/2016/7/layout/LinearBlockProcessNumbered"/>
    <dgm:cxn modelId="{57E34A9B-C84A-422D-B55D-8FE66D4B9AF4}" type="presOf" srcId="{F7B0FE6E-8319-415A-8C85-B09CF0C64FEC}" destId="{8747C089-46C8-4407-970F-BF0CF66FF676}" srcOrd="0" destOrd="0" presId="urn:microsoft.com/office/officeart/2016/7/layout/LinearBlockProcessNumbered"/>
    <dgm:cxn modelId="{761BBBB5-3721-47F6-837A-B9D7165BF1F9}" srcId="{F7B0FE6E-8319-415A-8C85-B09CF0C64FEC}" destId="{D7F96501-C8F3-44D5-B976-C9B1810B07C9}" srcOrd="1" destOrd="0" parTransId="{8BEA152E-2FB8-4824-8A7D-E2495B9F5C31}" sibTransId="{5A662C8C-BB01-4B50-B907-B49D6A6A8D89}"/>
    <dgm:cxn modelId="{8020A7E5-A67D-4784-AF8F-FD704A573448}" type="presParOf" srcId="{8747C089-46C8-4407-970F-BF0CF66FF676}" destId="{0BD4D4B3-01D9-40FD-A8DA-7116C91D737E}" srcOrd="0" destOrd="0" presId="urn:microsoft.com/office/officeart/2016/7/layout/LinearBlockProcessNumbered"/>
    <dgm:cxn modelId="{1BD9BCA5-B8F6-4626-A77E-585CED1FEE54}" type="presParOf" srcId="{0BD4D4B3-01D9-40FD-A8DA-7116C91D737E}" destId="{D1A9D538-EB54-4C5B-8AC5-E74C24FD5566}" srcOrd="0" destOrd="0" presId="urn:microsoft.com/office/officeart/2016/7/layout/LinearBlockProcessNumbered"/>
    <dgm:cxn modelId="{04711499-C288-44AC-8CBC-13F4E1F9C423}" type="presParOf" srcId="{0BD4D4B3-01D9-40FD-A8DA-7116C91D737E}" destId="{D3DD37DA-6C6C-43E1-95B5-4A751F173C15}" srcOrd="1" destOrd="0" presId="urn:microsoft.com/office/officeart/2016/7/layout/LinearBlockProcessNumbered"/>
    <dgm:cxn modelId="{D0BCE8A8-1CE5-4F7C-B1C8-EF3BB2031176}" type="presParOf" srcId="{0BD4D4B3-01D9-40FD-A8DA-7116C91D737E}" destId="{C510B236-8E9D-4BE0-9C07-96DC2E29A211}" srcOrd="2" destOrd="0" presId="urn:microsoft.com/office/officeart/2016/7/layout/LinearBlockProcessNumbered"/>
    <dgm:cxn modelId="{1BEFB8CB-D612-4006-9B7A-1BC621A2591B}" type="presParOf" srcId="{8747C089-46C8-4407-970F-BF0CF66FF676}" destId="{6FB18F58-9498-41A8-95AA-9007B0BCE96D}" srcOrd="1" destOrd="0" presId="urn:microsoft.com/office/officeart/2016/7/layout/LinearBlockProcessNumbered"/>
    <dgm:cxn modelId="{DE653DD7-5899-405F-AEDF-F546371DB0B6}" type="presParOf" srcId="{8747C089-46C8-4407-970F-BF0CF66FF676}" destId="{3C52C0E2-F2EE-4AAD-83B0-211E0EC1413B}" srcOrd="2" destOrd="0" presId="urn:microsoft.com/office/officeart/2016/7/layout/LinearBlockProcessNumbered"/>
    <dgm:cxn modelId="{23ACE903-E1F3-45BC-A9F7-A5ACA8652156}" type="presParOf" srcId="{3C52C0E2-F2EE-4AAD-83B0-211E0EC1413B}" destId="{14B1A7B2-55BD-486E-A5DA-47E1334A8C71}" srcOrd="0" destOrd="0" presId="urn:microsoft.com/office/officeart/2016/7/layout/LinearBlockProcessNumbered"/>
    <dgm:cxn modelId="{692A05DC-09D4-45D8-8A95-C824E6913702}" type="presParOf" srcId="{3C52C0E2-F2EE-4AAD-83B0-211E0EC1413B}" destId="{1E6E7592-AD1B-406A-959C-758FFC4D50D2}" srcOrd="1" destOrd="0" presId="urn:microsoft.com/office/officeart/2016/7/layout/LinearBlockProcessNumbered"/>
    <dgm:cxn modelId="{F0DCA05A-30DA-469B-9B75-FF7417B1DA34}" type="presParOf" srcId="{3C52C0E2-F2EE-4AAD-83B0-211E0EC1413B}" destId="{2D0C9BB9-ACD1-4B53-B53E-5494D3C6AB9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EB20BE-B5AA-4756-80C2-F724DF31670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F731A1E2-7B80-4400-9BAD-D57B43F093BD}">
      <dgm:prSet/>
      <dgm:spPr/>
      <dgm:t>
        <a:bodyPr/>
        <a:lstStyle/>
        <a:p>
          <a:r>
            <a:rPr lang="it-IT"/>
            <a:t>Usando l’istruzione </a:t>
          </a:r>
          <a:r>
            <a:rPr lang="it-IT" i="1"/>
            <a:t>else</a:t>
          </a:r>
          <a:r>
            <a:rPr lang="it-IT"/>
            <a:t>, riusciamo ad eseguire un pezzo di codice anche se la condizione non è verificata</a:t>
          </a:r>
        </a:p>
      </dgm:t>
    </dgm:pt>
    <dgm:pt modelId="{2802C1C1-C984-489D-8969-C4EE035DBCCC}" type="parTrans" cxnId="{8A19B0A3-9341-46A4-B546-C51394C5B2B4}">
      <dgm:prSet/>
      <dgm:spPr/>
      <dgm:t>
        <a:bodyPr/>
        <a:lstStyle/>
        <a:p>
          <a:endParaRPr lang="it-IT"/>
        </a:p>
      </dgm:t>
    </dgm:pt>
    <dgm:pt modelId="{03F232E8-B0A7-4D78-8ACB-008DB06C3C37}" type="sibTrans" cxnId="{8A19B0A3-9341-46A4-B546-C51394C5B2B4}">
      <dgm:prSet phldrT="01"/>
      <dgm:spPr/>
      <dgm:t>
        <a:bodyPr/>
        <a:lstStyle/>
        <a:p>
          <a:r>
            <a:rPr lang="it-IT"/>
            <a:t>01</a:t>
          </a:r>
        </a:p>
      </dgm:t>
    </dgm:pt>
    <dgm:pt modelId="{2C1BF580-8A6F-4998-890A-1BBA6EC5AA01}">
      <dgm:prSet/>
      <dgm:spPr/>
      <dgm:t>
        <a:bodyPr/>
        <a:lstStyle/>
        <a:p>
          <a:r>
            <a:rPr lang="it-IT"/>
            <a:t>Quindi:</a:t>
          </a:r>
        </a:p>
      </dgm:t>
    </dgm:pt>
    <dgm:pt modelId="{0D8AD49A-BABB-43A2-B4BE-ADB73543457F}" type="parTrans" cxnId="{76E1D3FC-0D88-43E6-A941-56278BA1C404}">
      <dgm:prSet/>
      <dgm:spPr/>
      <dgm:t>
        <a:bodyPr/>
        <a:lstStyle/>
        <a:p>
          <a:endParaRPr lang="it-IT"/>
        </a:p>
      </dgm:t>
    </dgm:pt>
    <dgm:pt modelId="{CA097DE8-8BF3-40C7-A9DD-3D130B5673E0}" type="sibTrans" cxnId="{76E1D3FC-0D88-43E6-A941-56278BA1C404}">
      <dgm:prSet phldrT="02"/>
      <dgm:spPr/>
      <dgm:t>
        <a:bodyPr/>
        <a:lstStyle/>
        <a:p>
          <a:r>
            <a:rPr lang="it-IT"/>
            <a:t>02</a:t>
          </a:r>
        </a:p>
      </dgm:t>
    </dgm:pt>
    <dgm:pt modelId="{BE9345E0-9E5E-46C5-8E14-D59594425C51}">
      <dgm:prSet/>
      <dgm:spPr/>
      <dgm:t>
        <a:bodyPr/>
        <a:lstStyle/>
        <a:p>
          <a:r>
            <a:rPr lang="it-IT"/>
            <a:t>Se condizione è vera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eseguo il 1° blocco di codice</a:t>
          </a:r>
        </a:p>
      </dgm:t>
    </dgm:pt>
    <dgm:pt modelId="{DA6FCEB6-0BF6-425C-ACA9-8F5F093D11CA}" type="parTrans" cxnId="{6D065375-4DD7-4082-81F4-78E07E3FC1A4}">
      <dgm:prSet/>
      <dgm:spPr/>
      <dgm:t>
        <a:bodyPr/>
        <a:lstStyle/>
        <a:p>
          <a:endParaRPr lang="it-IT"/>
        </a:p>
      </dgm:t>
    </dgm:pt>
    <dgm:pt modelId="{36EAB1D3-CA65-43F0-AF37-77E2047638AD}" type="sibTrans" cxnId="{6D065375-4DD7-4082-81F4-78E07E3FC1A4}">
      <dgm:prSet/>
      <dgm:spPr/>
      <dgm:t>
        <a:bodyPr/>
        <a:lstStyle/>
        <a:p>
          <a:endParaRPr lang="it-IT"/>
        </a:p>
      </dgm:t>
    </dgm:pt>
    <dgm:pt modelId="{31E7E2F9-F899-4297-88FF-A9C6C3B30828}">
      <dgm:prSet/>
      <dgm:spPr/>
      <dgm:t>
        <a:bodyPr/>
        <a:lstStyle/>
        <a:p>
          <a:r>
            <a:rPr lang="it-IT"/>
            <a:t>Se condizione è falsa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eseguo il 2° pezzo di codice</a:t>
          </a:r>
        </a:p>
      </dgm:t>
    </dgm:pt>
    <dgm:pt modelId="{8EAA81EA-E52B-449C-BEAD-AE0CE80E379D}" type="parTrans" cxnId="{F0EAB2CC-4C2D-4463-A98C-20BF24033C43}">
      <dgm:prSet/>
      <dgm:spPr/>
      <dgm:t>
        <a:bodyPr/>
        <a:lstStyle/>
        <a:p>
          <a:endParaRPr lang="it-IT"/>
        </a:p>
      </dgm:t>
    </dgm:pt>
    <dgm:pt modelId="{4E19DC89-A70C-4342-989F-45B99B66E06C}" type="sibTrans" cxnId="{F0EAB2CC-4C2D-4463-A98C-20BF24033C43}">
      <dgm:prSet/>
      <dgm:spPr/>
      <dgm:t>
        <a:bodyPr/>
        <a:lstStyle/>
        <a:p>
          <a:endParaRPr lang="it-IT"/>
        </a:p>
      </dgm:t>
    </dgm:pt>
    <dgm:pt modelId="{DD753B60-8C39-4B05-AF0D-A9044F86419A}" type="pres">
      <dgm:prSet presAssocID="{88EB20BE-B5AA-4756-80C2-F724DF31670C}" presName="Name0" presStyleCnt="0">
        <dgm:presLayoutVars>
          <dgm:animLvl val="lvl"/>
          <dgm:resizeHandles val="exact"/>
        </dgm:presLayoutVars>
      </dgm:prSet>
      <dgm:spPr/>
    </dgm:pt>
    <dgm:pt modelId="{7EFA2973-6D18-4215-A70F-62A1E5F5B411}" type="pres">
      <dgm:prSet presAssocID="{F731A1E2-7B80-4400-9BAD-D57B43F093BD}" presName="compositeNode" presStyleCnt="0">
        <dgm:presLayoutVars>
          <dgm:bulletEnabled val="1"/>
        </dgm:presLayoutVars>
      </dgm:prSet>
      <dgm:spPr/>
    </dgm:pt>
    <dgm:pt modelId="{4C804E15-8E36-493D-BED2-DBB62808BE01}" type="pres">
      <dgm:prSet presAssocID="{F731A1E2-7B80-4400-9BAD-D57B43F093BD}" presName="bgRect" presStyleLbl="alignNode1" presStyleIdx="0" presStyleCnt="2"/>
      <dgm:spPr/>
    </dgm:pt>
    <dgm:pt modelId="{571787FD-EC53-4F56-8E9A-A95AF798F9F6}" type="pres">
      <dgm:prSet presAssocID="{03F232E8-B0A7-4D78-8ACB-008DB06C3C37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9D07623E-FBC9-4538-A84C-38822CC1D509}" type="pres">
      <dgm:prSet presAssocID="{F731A1E2-7B80-4400-9BAD-D57B43F093BD}" presName="nodeRect" presStyleLbl="alignNode1" presStyleIdx="0" presStyleCnt="2">
        <dgm:presLayoutVars>
          <dgm:bulletEnabled val="1"/>
        </dgm:presLayoutVars>
      </dgm:prSet>
      <dgm:spPr/>
    </dgm:pt>
    <dgm:pt modelId="{9AD35341-C700-42BA-A856-CBCE431548CD}" type="pres">
      <dgm:prSet presAssocID="{03F232E8-B0A7-4D78-8ACB-008DB06C3C37}" presName="sibTrans" presStyleCnt="0"/>
      <dgm:spPr/>
    </dgm:pt>
    <dgm:pt modelId="{8BF93AC1-CFC3-4001-A350-1FA3FE534F68}" type="pres">
      <dgm:prSet presAssocID="{2C1BF580-8A6F-4998-890A-1BBA6EC5AA01}" presName="compositeNode" presStyleCnt="0">
        <dgm:presLayoutVars>
          <dgm:bulletEnabled val="1"/>
        </dgm:presLayoutVars>
      </dgm:prSet>
      <dgm:spPr/>
    </dgm:pt>
    <dgm:pt modelId="{7692A755-2982-4D2D-A28B-1828E9C57E3C}" type="pres">
      <dgm:prSet presAssocID="{2C1BF580-8A6F-4998-890A-1BBA6EC5AA01}" presName="bgRect" presStyleLbl="alignNode1" presStyleIdx="1" presStyleCnt="2"/>
      <dgm:spPr/>
    </dgm:pt>
    <dgm:pt modelId="{95AAFCF5-84D2-4317-9F22-4B3E46373BCA}" type="pres">
      <dgm:prSet presAssocID="{CA097DE8-8BF3-40C7-A9DD-3D130B5673E0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0D2F1BEC-086A-4E30-9D10-EF1A9FF86C22}" type="pres">
      <dgm:prSet presAssocID="{2C1BF580-8A6F-4998-890A-1BBA6EC5AA01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73D00D06-3888-446E-B27B-17B15C66A283}" type="presOf" srcId="{2C1BF580-8A6F-4998-890A-1BBA6EC5AA01}" destId="{0D2F1BEC-086A-4E30-9D10-EF1A9FF86C22}" srcOrd="1" destOrd="0" presId="urn:microsoft.com/office/officeart/2016/7/layout/LinearBlockProcessNumbered"/>
    <dgm:cxn modelId="{29E87708-355B-4AEC-93E4-0CECD6233688}" type="presOf" srcId="{03F232E8-B0A7-4D78-8ACB-008DB06C3C37}" destId="{571787FD-EC53-4F56-8E9A-A95AF798F9F6}" srcOrd="0" destOrd="0" presId="urn:microsoft.com/office/officeart/2016/7/layout/LinearBlockProcessNumbered"/>
    <dgm:cxn modelId="{816F290B-99A2-43FC-99CC-208442C78D7F}" type="presOf" srcId="{31E7E2F9-F899-4297-88FF-A9C6C3B30828}" destId="{0D2F1BEC-086A-4E30-9D10-EF1A9FF86C22}" srcOrd="0" destOrd="2" presId="urn:microsoft.com/office/officeart/2016/7/layout/LinearBlockProcessNumbered"/>
    <dgm:cxn modelId="{E90A8423-9D28-4369-B4FE-CE685BBBC9A2}" type="presOf" srcId="{BE9345E0-9E5E-46C5-8E14-D59594425C51}" destId="{0D2F1BEC-086A-4E30-9D10-EF1A9FF86C22}" srcOrd="0" destOrd="1" presId="urn:microsoft.com/office/officeart/2016/7/layout/LinearBlockProcessNumbered"/>
    <dgm:cxn modelId="{37029831-F0EF-4AC8-8D98-B7C0A8F26E7E}" type="presOf" srcId="{F731A1E2-7B80-4400-9BAD-D57B43F093BD}" destId="{9D07623E-FBC9-4538-A84C-38822CC1D509}" srcOrd="1" destOrd="0" presId="urn:microsoft.com/office/officeart/2016/7/layout/LinearBlockProcessNumbered"/>
    <dgm:cxn modelId="{A95D2164-EE7A-4F27-B21F-98EC9A392BCA}" type="presOf" srcId="{F731A1E2-7B80-4400-9BAD-D57B43F093BD}" destId="{4C804E15-8E36-493D-BED2-DBB62808BE01}" srcOrd="0" destOrd="0" presId="urn:microsoft.com/office/officeart/2016/7/layout/LinearBlockProcessNumbered"/>
    <dgm:cxn modelId="{6D065375-4DD7-4082-81F4-78E07E3FC1A4}" srcId="{2C1BF580-8A6F-4998-890A-1BBA6EC5AA01}" destId="{BE9345E0-9E5E-46C5-8E14-D59594425C51}" srcOrd="0" destOrd="0" parTransId="{DA6FCEB6-0BF6-425C-ACA9-8F5F093D11CA}" sibTransId="{36EAB1D3-CA65-43F0-AF37-77E2047638AD}"/>
    <dgm:cxn modelId="{8A19B0A3-9341-46A4-B546-C51394C5B2B4}" srcId="{88EB20BE-B5AA-4756-80C2-F724DF31670C}" destId="{F731A1E2-7B80-4400-9BAD-D57B43F093BD}" srcOrd="0" destOrd="0" parTransId="{2802C1C1-C984-489D-8969-C4EE035DBCCC}" sibTransId="{03F232E8-B0A7-4D78-8ACB-008DB06C3C37}"/>
    <dgm:cxn modelId="{6993C8BE-BE2E-4A74-A9A4-7A7A4E2DD1AE}" type="presOf" srcId="{2C1BF580-8A6F-4998-890A-1BBA6EC5AA01}" destId="{7692A755-2982-4D2D-A28B-1828E9C57E3C}" srcOrd="0" destOrd="0" presId="urn:microsoft.com/office/officeart/2016/7/layout/LinearBlockProcessNumbered"/>
    <dgm:cxn modelId="{B466C3C9-73B6-4315-BAB3-C191A88998B3}" type="presOf" srcId="{CA097DE8-8BF3-40C7-A9DD-3D130B5673E0}" destId="{95AAFCF5-84D2-4317-9F22-4B3E46373BCA}" srcOrd="0" destOrd="0" presId="urn:microsoft.com/office/officeart/2016/7/layout/LinearBlockProcessNumbered"/>
    <dgm:cxn modelId="{F0EAB2CC-4C2D-4463-A98C-20BF24033C43}" srcId="{2C1BF580-8A6F-4998-890A-1BBA6EC5AA01}" destId="{31E7E2F9-F899-4297-88FF-A9C6C3B30828}" srcOrd="1" destOrd="0" parTransId="{8EAA81EA-E52B-449C-BEAD-AE0CE80E379D}" sibTransId="{4E19DC89-A70C-4342-989F-45B99B66E06C}"/>
    <dgm:cxn modelId="{544C82E3-CC22-48CC-8F44-2CA52C689F9B}" type="presOf" srcId="{88EB20BE-B5AA-4756-80C2-F724DF31670C}" destId="{DD753B60-8C39-4B05-AF0D-A9044F86419A}" srcOrd="0" destOrd="0" presId="urn:microsoft.com/office/officeart/2016/7/layout/LinearBlockProcessNumbered"/>
    <dgm:cxn modelId="{76E1D3FC-0D88-43E6-A941-56278BA1C404}" srcId="{88EB20BE-B5AA-4756-80C2-F724DF31670C}" destId="{2C1BF580-8A6F-4998-890A-1BBA6EC5AA01}" srcOrd="1" destOrd="0" parTransId="{0D8AD49A-BABB-43A2-B4BE-ADB73543457F}" sibTransId="{CA097DE8-8BF3-40C7-A9DD-3D130B5673E0}"/>
    <dgm:cxn modelId="{305160B3-5CB5-4C29-B68A-B4BDB4A1A543}" type="presParOf" srcId="{DD753B60-8C39-4B05-AF0D-A9044F86419A}" destId="{7EFA2973-6D18-4215-A70F-62A1E5F5B411}" srcOrd="0" destOrd="0" presId="urn:microsoft.com/office/officeart/2016/7/layout/LinearBlockProcessNumbered"/>
    <dgm:cxn modelId="{6B9FCC30-F6AA-4FDF-8759-4DCC8878ADFB}" type="presParOf" srcId="{7EFA2973-6D18-4215-A70F-62A1E5F5B411}" destId="{4C804E15-8E36-493D-BED2-DBB62808BE01}" srcOrd="0" destOrd="0" presId="urn:microsoft.com/office/officeart/2016/7/layout/LinearBlockProcessNumbered"/>
    <dgm:cxn modelId="{2D57FF38-5F75-422E-870E-DD3BF922E2FD}" type="presParOf" srcId="{7EFA2973-6D18-4215-A70F-62A1E5F5B411}" destId="{571787FD-EC53-4F56-8E9A-A95AF798F9F6}" srcOrd="1" destOrd="0" presId="urn:microsoft.com/office/officeart/2016/7/layout/LinearBlockProcessNumbered"/>
    <dgm:cxn modelId="{BAACD19E-B672-4E62-9FCF-3EF4455173B3}" type="presParOf" srcId="{7EFA2973-6D18-4215-A70F-62A1E5F5B411}" destId="{9D07623E-FBC9-4538-A84C-38822CC1D509}" srcOrd="2" destOrd="0" presId="urn:microsoft.com/office/officeart/2016/7/layout/LinearBlockProcessNumbered"/>
    <dgm:cxn modelId="{166BD279-D716-4820-8506-C3FB4B94E113}" type="presParOf" srcId="{DD753B60-8C39-4B05-AF0D-A9044F86419A}" destId="{9AD35341-C700-42BA-A856-CBCE431548CD}" srcOrd="1" destOrd="0" presId="urn:microsoft.com/office/officeart/2016/7/layout/LinearBlockProcessNumbered"/>
    <dgm:cxn modelId="{B0319B89-5683-4CB1-A0D8-0BCAAB4886A8}" type="presParOf" srcId="{DD753B60-8C39-4B05-AF0D-A9044F86419A}" destId="{8BF93AC1-CFC3-4001-A350-1FA3FE534F68}" srcOrd="2" destOrd="0" presId="urn:microsoft.com/office/officeart/2016/7/layout/LinearBlockProcessNumbered"/>
    <dgm:cxn modelId="{91D495AB-48C0-451D-B55B-0BBA987BC14B}" type="presParOf" srcId="{8BF93AC1-CFC3-4001-A350-1FA3FE534F68}" destId="{7692A755-2982-4D2D-A28B-1828E9C57E3C}" srcOrd="0" destOrd="0" presId="urn:microsoft.com/office/officeart/2016/7/layout/LinearBlockProcessNumbered"/>
    <dgm:cxn modelId="{7874B6AC-43CB-476B-AE0A-D40548DDDB6C}" type="presParOf" srcId="{8BF93AC1-CFC3-4001-A350-1FA3FE534F68}" destId="{95AAFCF5-84D2-4317-9F22-4B3E46373BCA}" srcOrd="1" destOrd="0" presId="urn:microsoft.com/office/officeart/2016/7/layout/LinearBlockProcessNumbered"/>
    <dgm:cxn modelId="{199310E3-3162-4FA3-AC04-D1A83CB00692}" type="presParOf" srcId="{8BF93AC1-CFC3-4001-A350-1FA3FE534F68}" destId="{0D2F1BEC-086A-4E30-9D10-EF1A9FF86C2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4F378E-A49E-443C-8035-8400B453DE04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B326EB7B-2351-48A5-95D2-CDCECCDADC13}">
      <dgm:prSet/>
      <dgm:spPr/>
      <dgm:t>
        <a:bodyPr/>
        <a:lstStyle/>
        <a:p>
          <a:r>
            <a:rPr lang="it-IT"/>
            <a:t>Aggiungi un’azione da eseguire (blocco di codice) ai programmi precedenti nel caso in cui la condizione sia falsa</a:t>
          </a:r>
        </a:p>
      </dgm:t>
    </dgm:pt>
    <dgm:pt modelId="{D50DD635-0A0E-413F-8773-D92F3E47F536}" type="parTrans" cxnId="{38E742F9-0107-44CF-BDB8-880FC47AEC1A}">
      <dgm:prSet/>
      <dgm:spPr/>
      <dgm:t>
        <a:bodyPr/>
        <a:lstStyle/>
        <a:p>
          <a:endParaRPr lang="it-IT"/>
        </a:p>
      </dgm:t>
    </dgm:pt>
    <dgm:pt modelId="{CDB98361-CFBB-4E3A-8790-8773E6366F91}" type="sibTrans" cxnId="{38E742F9-0107-44CF-BDB8-880FC47AEC1A}">
      <dgm:prSet/>
      <dgm:spPr/>
      <dgm:t>
        <a:bodyPr/>
        <a:lstStyle/>
        <a:p>
          <a:endParaRPr lang="it-IT"/>
        </a:p>
      </dgm:t>
    </dgm:pt>
    <dgm:pt modelId="{666E2066-F22C-4529-81A3-98FFE8BAFD63}" type="pres">
      <dgm:prSet presAssocID="{1D4F378E-A49E-443C-8035-8400B453DE04}" presName="vert0" presStyleCnt="0">
        <dgm:presLayoutVars>
          <dgm:dir/>
          <dgm:animOne val="branch"/>
          <dgm:animLvl val="lvl"/>
        </dgm:presLayoutVars>
      </dgm:prSet>
      <dgm:spPr/>
    </dgm:pt>
    <dgm:pt modelId="{904F3D16-6044-4593-A918-F0693B1970CC}" type="pres">
      <dgm:prSet presAssocID="{B326EB7B-2351-48A5-95D2-CDCECCDADC13}" presName="thickLine" presStyleLbl="alignNode1" presStyleIdx="0" presStyleCnt="1"/>
      <dgm:spPr/>
    </dgm:pt>
    <dgm:pt modelId="{F05EA7AB-A237-4C8B-9245-AE41E869E51F}" type="pres">
      <dgm:prSet presAssocID="{B326EB7B-2351-48A5-95D2-CDCECCDADC13}" presName="horz1" presStyleCnt="0"/>
      <dgm:spPr/>
    </dgm:pt>
    <dgm:pt modelId="{3BE68578-D6C0-445A-9945-DE51A80B47F8}" type="pres">
      <dgm:prSet presAssocID="{B326EB7B-2351-48A5-95D2-CDCECCDADC13}" presName="tx1" presStyleLbl="revTx" presStyleIdx="0" presStyleCnt="1"/>
      <dgm:spPr/>
    </dgm:pt>
    <dgm:pt modelId="{4BF2BFE3-4C8A-459C-8C3B-85B4B17D9B0B}" type="pres">
      <dgm:prSet presAssocID="{B326EB7B-2351-48A5-95D2-CDCECCDADC13}" presName="vert1" presStyleCnt="0"/>
      <dgm:spPr/>
    </dgm:pt>
  </dgm:ptLst>
  <dgm:cxnLst>
    <dgm:cxn modelId="{81FD9B55-0873-4D32-B5EB-2F7A70D5FE38}" type="presOf" srcId="{B326EB7B-2351-48A5-95D2-CDCECCDADC13}" destId="{3BE68578-D6C0-445A-9945-DE51A80B47F8}" srcOrd="0" destOrd="0" presId="urn:microsoft.com/office/officeart/2008/layout/LinedList"/>
    <dgm:cxn modelId="{4748F8F2-4B42-458D-AFF4-69E425E6B652}" type="presOf" srcId="{1D4F378E-A49E-443C-8035-8400B453DE04}" destId="{666E2066-F22C-4529-81A3-98FFE8BAFD63}" srcOrd="0" destOrd="0" presId="urn:microsoft.com/office/officeart/2008/layout/LinedList"/>
    <dgm:cxn modelId="{38E742F9-0107-44CF-BDB8-880FC47AEC1A}" srcId="{1D4F378E-A49E-443C-8035-8400B453DE04}" destId="{B326EB7B-2351-48A5-95D2-CDCECCDADC13}" srcOrd="0" destOrd="0" parTransId="{D50DD635-0A0E-413F-8773-D92F3E47F536}" sibTransId="{CDB98361-CFBB-4E3A-8790-8773E6366F91}"/>
    <dgm:cxn modelId="{79C8B149-7EE0-4DDA-966B-987B1DDAE423}" type="presParOf" srcId="{666E2066-F22C-4529-81A3-98FFE8BAFD63}" destId="{904F3D16-6044-4593-A918-F0693B1970CC}" srcOrd="0" destOrd="0" presId="urn:microsoft.com/office/officeart/2008/layout/LinedList"/>
    <dgm:cxn modelId="{C4A8BC98-629E-4416-A7F8-392D1D88B88D}" type="presParOf" srcId="{666E2066-F22C-4529-81A3-98FFE8BAFD63}" destId="{F05EA7AB-A237-4C8B-9245-AE41E869E51F}" srcOrd="1" destOrd="0" presId="urn:microsoft.com/office/officeart/2008/layout/LinedList"/>
    <dgm:cxn modelId="{B1C9A08E-B580-4E11-9400-B74698239006}" type="presParOf" srcId="{F05EA7AB-A237-4C8B-9245-AE41E869E51F}" destId="{3BE68578-D6C0-445A-9945-DE51A80B47F8}" srcOrd="0" destOrd="0" presId="urn:microsoft.com/office/officeart/2008/layout/LinedList"/>
    <dgm:cxn modelId="{DBAE3FA8-CA13-41B9-AECD-DF059293AD84}" type="presParOf" srcId="{F05EA7AB-A237-4C8B-9245-AE41E869E51F}" destId="{4BF2BFE3-4C8A-459C-8C3B-85B4B17D9B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66B572-E7B0-4A82-B2BB-2F7FB463254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EAABEEC-DCC5-42BF-9C9D-9607FFE5F26F}">
      <dgm:prSet/>
      <dgm:spPr/>
      <dgm:t>
        <a:bodyPr/>
        <a:lstStyle/>
        <a:p>
          <a:r>
            <a:rPr lang="it-IT"/>
            <a:t>La variabile di controllo è quella responsabile della decisione, per cui il programma andrà a guardare il valore di tale variabile ed esegue un pezzo di codice in base al suo valore</a:t>
          </a:r>
        </a:p>
      </dgm:t>
    </dgm:pt>
    <dgm:pt modelId="{4DEE752A-2660-4797-922D-07FFAA244989}" type="parTrans" cxnId="{3C29E098-8B27-4C23-BEFF-E43FF49FDB86}">
      <dgm:prSet/>
      <dgm:spPr/>
      <dgm:t>
        <a:bodyPr/>
        <a:lstStyle/>
        <a:p>
          <a:endParaRPr lang="it-IT"/>
        </a:p>
      </dgm:t>
    </dgm:pt>
    <dgm:pt modelId="{E00FCCE0-0B32-472B-B76D-6D450568BCA8}" type="sibTrans" cxnId="{3C29E098-8B27-4C23-BEFF-E43FF49FDB86}">
      <dgm:prSet phldrT="01"/>
      <dgm:spPr/>
      <dgm:t>
        <a:bodyPr/>
        <a:lstStyle/>
        <a:p>
          <a:r>
            <a:rPr lang="it-IT"/>
            <a:t>01</a:t>
          </a:r>
        </a:p>
      </dgm:t>
    </dgm:pt>
    <dgm:pt modelId="{1552FC00-03FD-4FB9-855F-B12EB804ED36}">
      <dgm:prSet/>
      <dgm:spPr/>
      <dgm:t>
        <a:bodyPr/>
        <a:lstStyle/>
        <a:p>
          <a:r>
            <a:rPr lang="it-IT"/>
            <a:t>Per ogni </a:t>
          </a:r>
          <a:r>
            <a:rPr lang="it-IT" i="1"/>
            <a:t>case</a:t>
          </a:r>
          <a:r>
            <a:rPr lang="it-IT"/>
            <a:t>, dobbiamo specificare il </a:t>
          </a:r>
          <a:r>
            <a:rPr lang="it-IT" i="1"/>
            <a:t>valore</a:t>
          </a:r>
          <a:r>
            <a:rPr lang="it-IT"/>
            <a:t> e le istruzioni da eseguire</a:t>
          </a:r>
        </a:p>
      </dgm:t>
    </dgm:pt>
    <dgm:pt modelId="{67C81FCF-63C3-481B-AB9A-0011BF32938F}" type="parTrans" cxnId="{AA701488-B993-4DBD-AADF-4519FE186DE7}">
      <dgm:prSet/>
      <dgm:spPr/>
      <dgm:t>
        <a:bodyPr/>
        <a:lstStyle/>
        <a:p>
          <a:endParaRPr lang="it-IT"/>
        </a:p>
      </dgm:t>
    </dgm:pt>
    <dgm:pt modelId="{86442038-11DE-40AB-964C-B3E6C5FE84F9}" type="sibTrans" cxnId="{AA701488-B993-4DBD-AADF-4519FE186DE7}">
      <dgm:prSet phldrT="02"/>
      <dgm:spPr/>
      <dgm:t>
        <a:bodyPr/>
        <a:lstStyle/>
        <a:p>
          <a:r>
            <a:rPr lang="it-IT"/>
            <a:t>02</a:t>
          </a:r>
        </a:p>
      </dgm:t>
    </dgm:pt>
    <dgm:pt modelId="{047E4ED7-9C4B-4A30-8670-F1DF35949788}">
      <dgm:prSet/>
      <dgm:spPr/>
      <dgm:t>
        <a:bodyPr/>
        <a:lstStyle/>
        <a:p>
          <a:r>
            <a:rPr lang="it-IT" dirty="0"/>
            <a:t>Una volta terminato il </a:t>
          </a:r>
          <a:r>
            <a:rPr lang="it-IT" i="1" dirty="0"/>
            <a:t>case</a:t>
          </a:r>
          <a:r>
            <a:rPr lang="it-IT" dirty="0"/>
            <a:t>, usare il </a:t>
          </a:r>
          <a:r>
            <a:rPr lang="it-IT" i="1" dirty="0"/>
            <a:t>break</a:t>
          </a:r>
          <a:r>
            <a:rPr lang="it-IT" dirty="0"/>
            <a:t> per uscire da tale condizione</a:t>
          </a:r>
        </a:p>
      </dgm:t>
    </dgm:pt>
    <dgm:pt modelId="{73609BF2-D450-450A-92A9-465B2CB584BB}" type="parTrans" cxnId="{0D6FFF5B-4122-4DA7-95B5-E5F1964995AC}">
      <dgm:prSet/>
      <dgm:spPr/>
      <dgm:t>
        <a:bodyPr/>
        <a:lstStyle/>
        <a:p>
          <a:endParaRPr lang="it-IT"/>
        </a:p>
      </dgm:t>
    </dgm:pt>
    <dgm:pt modelId="{FCDCAF5B-4929-4B48-9E7C-0F649602A26E}" type="sibTrans" cxnId="{0D6FFF5B-4122-4DA7-95B5-E5F1964995AC}">
      <dgm:prSet phldrT="03"/>
      <dgm:spPr/>
      <dgm:t>
        <a:bodyPr/>
        <a:lstStyle/>
        <a:p>
          <a:r>
            <a:rPr lang="it-IT"/>
            <a:t>03</a:t>
          </a:r>
        </a:p>
      </dgm:t>
    </dgm:pt>
    <dgm:pt modelId="{508E972A-6D25-4320-AE3C-9D0AD523DD50}" type="pres">
      <dgm:prSet presAssocID="{5166B572-E7B0-4A82-B2BB-2F7FB4632547}" presName="Name0" presStyleCnt="0">
        <dgm:presLayoutVars>
          <dgm:animLvl val="lvl"/>
          <dgm:resizeHandles val="exact"/>
        </dgm:presLayoutVars>
      </dgm:prSet>
      <dgm:spPr/>
    </dgm:pt>
    <dgm:pt modelId="{2CAC90AA-C088-42A6-A9C4-437A61C1939F}" type="pres">
      <dgm:prSet presAssocID="{3EAABEEC-DCC5-42BF-9C9D-9607FFE5F26F}" presName="compositeNode" presStyleCnt="0">
        <dgm:presLayoutVars>
          <dgm:bulletEnabled val="1"/>
        </dgm:presLayoutVars>
      </dgm:prSet>
      <dgm:spPr/>
    </dgm:pt>
    <dgm:pt modelId="{1E0FC367-EDEB-4DDD-90B6-86DD86C7F7B6}" type="pres">
      <dgm:prSet presAssocID="{3EAABEEC-DCC5-42BF-9C9D-9607FFE5F26F}" presName="bgRect" presStyleLbl="alignNode1" presStyleIdx="0" presStyleCnt="3"/>
      <dgm:spPr/>
    </dgm:pt>
    <dgm:pt modelId="{46ADB583-5618-41CE-A4F2-ABEB17992CDD}" type="pres">
      <dgm:prSet presAssocID="{E00FCCE0-0B32-472B-B76D-6D450568BCA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CF77F33-F840-4756-9497-6B32091C6408}" type="pres">
      <dgm:prSet presAssocID="{3EAABEEC-DCC5-42BF-9C9D-9607FFE5F26F}" presName="nodeRect" presStyleLbl="alignNode1" presStyleIdx="0" presStyleCnt="3">
        <dgm:presLayoutVars>
          <dgm:bulletEnabled val="1"/>
        </dgm:presLayoutVars>
      </dgm:prSet>
      <dgm:spPr/>
    </dgm:pt>
    <dgm:pt modelId="{DE9CEAA2-0725-45BE-8C95-D2F63C51580D}" type="pres">
      <dgm:prSet presAssocID="{E00FCCE0-0B32-472B-B76D-6D450568BCA8}" presName="sibTrans" presStyleCnt="0"/>
      <dgm:spPr/>
    </dgm:pt>
    <dgm:pt modelId="{98BAF1B6-96FD-4E4F-805C-E0343E28161D}" type="pres">
      <dgm:prSet presAssocID="{1552FC00-03FD-4FB9-855F-B12EB804ED36}" presName="compositeNode" presStyleCnt="0">
        <dgm:presLayoutVars>
          <dgm:bulletEnabled val="1"/>
        </dgm:presLayoutVars>
      </dgm:prSet>
      <dgm:spPr/>
    </dgm:pt>
    <dgm:pt modelId="{FF0507FE-491D-43E4-80E9-6A7B5F77D650}" type="pres">
      <dgm:prSet presAssocID="{1552FC00-03FD-4FB9-855F-B12EB804ED36}" presName="bgRect" presStyleLbl="alignNode1" presStyleIdx="1" presStyleCnt="3"/>
      <dgm:spPr/>
    </dgm:pt>
    <dgm:pt modelId="{3B841659-C294-4A20-8AF4-6A34B1612FA2}" type="pres">
      <dgm:prSet presAssocID="{86442038-11DE-40AB-964C-B3E6C5FE84F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EB9B3C2-4729-4DE4-9C40-26BDE6E7E0C6}" type="pres">
      <dgm:prSet presAssocID="{1552FC00-03FD-4FB9-855F-B12EB804ED36}" presName="nodeRect" presStyleLbl="alignNode1" presStyleIdx="1" presStyleCnt="3">
        <dgm:presLayoutVars>
          <dgm:bulletEnabled val="1"/>
        </dgm:presLayoutVars>
      </dgm:prSet>
      <dgm:spPr/>
    </dgm:pt>
    <dgm:pt modelId="{490305D0-0997-4648-B178-42FAA7D4FB77}" type="pres">
      <dgm:prSet presAssocID="{86442038-11DE-40AB-964C-B3E6C5FE84F9}" presName="sibTrans" presStyleCnt="0"/>
      <dgm:spPr/>
    </dgm:pt>
    <dgm:pt modelId="{015F16E3-F904-4C0A-9373-32130D8887DA}" type="pres">
      <dgm:prSet presAssocID="{047E4ED7-9C4B-4A30-8670-F1DF35949788}" presName="compositeNode" presStyleCnt="0">
        <dgm:presLayoutVars>
          <dgm:bulletEnabled val="1"/>
        </dgm:presLayoutVars>
      </dgm:prSet>
      <dgm:spPr/>
    </dgm:pt>
    <dgm:pt modelId="{293174C6-4970-4E42-81BA-F869EB335459}" type="pres">
      <dgm:prSet presAssocID="{047E4ED7-9C4B-4A30-8670-F1DF35949788}" presName="bgRect" presStyleLbl="alignNode1" presStyleIdx="2" presStyleCnt="3"/>
      <dgm:spPr/>
    </dgm:pt>
    <dgm:pt modelId="{6281BD86-55A9-44F5-AAFA-282475B3168E}" type="pres">
      <dgm:prSet presAssocID="{FCDCAF5B-4929-4B48-9E7C-0F649602A26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9511F96-CDB0-4D2C-806C-3944246D495A}" type="pres">
      <dgm:prSet presAssocID="{047E4ED7-9C4B-4A30-8670-F1DF3594978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7ED9F10-4EF7-470D-A3B9-891E892DBC1E}" type="presOf" srcId="{1552FC00-03FD-4FB9-855F-B12EB804ED36}" destId="{BEB9B3C2-4729-4DE4-9C40-26BDE6E7E0C6}" srcOrd="1" destOrd="0" presId="urn:microsoft.com/office/officeart/2016/7/layout/LinearBlockProcessNumbered"/>
    <dgm:cxn modelId="{6F0FB816-B4C1-4E9D-B0E3-D3DA660A7BBC}" type="presOf" srcId="{E00FCCE0-0B32-472B-B76D-6D450568BCA8}" destId="{46ADB583-5618-41CE-A4F2-ABEB17992CDD}" srcOrd="0" destOrd="0" presId="urn:microsoft.com/office/officeart/2016/7/layout/LinearBlockProcessNumbered"/>
    <dgm:cxn modelId="{0D6FFF5B-4122-4DA7-95B5-E5F1964995AC}" srcId="{5166B572-E7B0-4A82-B2BB-2F7FB4632547}" destId="{047E4ED7-9C4B-4A30-8670-F1DF35949788}" srcOrd="2" destOrd="0" parTransId="{73609BF2-D450-450A-92A9-465B2CB584BB}" sibTransId="{FCDCAF5B-4929-4B48-9E7C-0F649602A26E}"/>
    <dgm:cxn modelId="{AA701488-B993-4DBD-AADF-4519FE186DE7}" srcId="{5166B572-E7B0-4A82-B2BB-2F7FB4632547}" destId="{1552FC00-03FD-4FB9-855F-B12EB804ED36}" srcOrd="1" destOrd="0" parTransId="{67C81FCF-63C3-481B-AB9A-0011BF32938F}" sibTransId="{86442038-11DE-40AB-964C-B3E6C5FE84F9}"/>
    <dgm:cxn modelId="{57CC758C-0635-4405-B7BC-8F5BCC0EEED4}" type="presOf" srcId="{3EAABEEC-DCC5-42BF-9C9D-9607FFE5F26F}" destId="{1E0FC367-EDEB-4DDD-90B6-86DD86C7F7B6}" srcOrd="0" destOrd="0" presId="urn:microsoft.com/office/officeart/2016/7/layout/LinearBlockProcessNumbered"/>
    <dgm:cxn modelId="{3C29E098-8B27-4C23-BEFF-E43FF49FDB86}" srcId="{5166B572-E7B0-4A82-B2BB-2F7FB4632547}" destId="{3EAABEEC-DCC5-42BF-9C9D-9607FFE5F26F}" srcOrd="0" destOrd="0" parTransId="{4DEE752A-2660-4797-922D-07FFAA244989}" sibTransId="{E00FCCE0-0B32-472B-B76D-6D450568BCA8}"/>
    <dgm:cxn modelId="{021EF89E-15F4-43A6-A34D-26D035865D50}" type="presOf" srcId="{3EAABEEC-DCC5-42BF-9C9D-9607FFE5F26F}" destId="{DCF77F33-F840-4756-9497-6B32091C6408}" srcOrd="1" destOrd="0" presId="urn:microsoft.com/office/officeart/2016/7/layout/LinearBlockProcessNumbered"/>
    <dgm:cxn modelId="{124F08BC-B48B-4282-9BC2-9D5DFC05C5C3}" type="presOf" srcId="{047E4ED7-9C4B-4A30-8670-F1DF35949788}" destId="{293174C6-4970-4E42-81BA-F869EB335459}" srcOrd="0" destOrd="0" presId="urn:microsoft.com/office/officeart/2016/7/layout/LinearBlockProcessNumbered"/>
    <dgm:cxn modelId="{438426CF-B34A-4361-BE9B-68A13CA9C72B}" type="presOf" srcId="{FCDCAF5B-4929-4B48-9E7C-0F649602A26E}" destId="{6281BD86-55A9-44F5-AAFA-282475B3168E}" srcOrd="0" destOrd="0" presId="urn:microsoft.com/office/officeart/2016/7/layout/LinearBlockProcessNumbered"/>
    <dgm:cxn modelId="{3F0C59D8-137C-4C1A-8E1A-F91AB0FCA695}" type="presOf" srcId="{5166B572-E7B0-4A82-B2BB-2F7FB4632547}" destId="{508E972A-6D25-4320-AE3C-9D0AD523DD50}" srcOrd="0" destOrd="0" presId="urn:microsoft.com/office/officeart/2016/7/layout/LinearBlockProcessNumbered"/>
    <dgm:cxn modelId="{7E579DDF-887F-46F3-894B-C6EA1D8239FE}" type="presOf" srcId="{1552FC00-03FD-4FB9-855F-B12EB804ED36}" destId="{FF0507FE-491D-43E4-80E9-6A7B5F77D650}" srcOrd="0" destOrd="0" presId="urn:microsoft.com/office/officeart/2016/7/layout/LinearBlockProcessNumbered"/>
    <dgm:cxn modelId="{F08F71E1-D58A-4B18-B1D4-1D9D5577C69E}" type="presOf" srcId="{047E4ED7-9C4B-4A30-8670-F1DF35949788}" destId="{F9511F96-CDB0-4D2C-806C-3944246D495A}" srcOrd="1" destOrd="0" presId="urn:microsoft.com/office/officeart/2016/7/layout/LinearBlockProcessNumbered"/>
    <dgm:cxn modelId="{AE54F5FC-F7AE-4704-B7FA-EAC35CE5E71B}" type="presOf" srcId="{86442038-11DE-40AB-964C-B3E6C5FE84F9}" destId="{3B841659-C294-4A20-8AF4-6A34B1612FA2}" srcOrd="0" destOrd="0" presId="urn:microsoft.com/office/officeart/2016/7/layout/LinearBlockProcessNumbered"/>
    <dgm:cxn modelId="{21719239-1315-4635-A8DD-D0CD52C4FA97}" type="presParOf" srcId="{508E972A-6D25-4320-AE3C-9D0AD523DD50}" destId="{2CAC90AA-C088-42A6-A9C4-437A61C1939F}" srcOrd="0" destOrd="0" presId="urn:microsoft.com/office/officeart/2016/7/layout/LinearBlockProcessNumbered"/>
    <dgm:cxn modelId="{80D5ADEE-AA54-4542-A797-47C1E100094F}" type="presParOf" srcId="{2CAC90AA-C088-42A6-A9C4-437A61C1939F}" destId="{1E0FC367-EDEB-4DDD-90B6-86DD86C7F7B6}" srcOrd="0" destOrd="0" presId="urn:microsoft.com/office/officeart/2016/7/layout/LinearBlockProcessNumbered"/>
    <dgm:cxn modelId="{EC272D54-349D-45E7-B097-B3ED600DF499}" type="presParOf" srcId="{2CAC90AA-C088-42A6-A9C4-437A61C1939F}" destId="{46ADB583-5618-41CE-A4F2-ABEB17992CDD}" srcOrd="1" destOrd="0" presId="urn:microsoft.com/office/officeart/2016/7/layout/LinearBlockProcessNumbered"/>
    <dgm:cxn modelId="{236DB751-FCDD-44D1-8ED1-11A9433D3EA6}" type="presParOf" srcId="{2CAC90AA-C088-42A6-A9C4-437A61C1939F}" destId="{DCF77F33-F840-4756-9497-6B32091C6408}" srcOrd="2" destOrd="0" presId="urn:microsoft.com/office/officeart/2016/7/layout/LinearBlockProcessNumbered"/>
    <dgm:cxn modelId="{941FCEF1-ED6C-48FC-AE4C-8AEA743E750C}" type="presParOf" srcId="{508E972A-6D25-4320-AE3C-9D0AD523DD50}" destId="{DE9CEAA2-0725-45BE-8C95-D2F63C51580D}" srcOrd="1" destOrd="0" presId="urn:microsoft.com/office/officeart/2016/7/layout/LinearBlockProcessNumbered"/>
    <dgm:cxn modelId="{6484AC3B-36CB-40A0-9A1C-129B4B90E8BC}" type="presParOf" srcId="{508E972A-6D25-4320-AE3C-9D0AD523DD50}" destId="{98BAF1B6-96FD-4E4F-805C-E0343E28161D}" srcOrd="2" destOrd="0" presId="urn:microsoft.com/office/officeart/2016/7/layout/LinearBlockProcessNumbered"/>
    <dgm:cxn modelId="{7CFFE027-2688-496D-BCC4-D5F5B0D08D8B}" type="presParOf" srcId="{98BAF1B6-96FD-4E4F-805C-E0343E28161D}" destId="{FF0507FE-491D-43E4-80E9-6A7B5F77D650}" srcOrd="0" destOrd="0" presId="urn:microsoft.com/office/officeart/2016/7/layout/LinearBlockProcessNumbered"/>
    <dgm:cxn modelId="{243525C1-2F27-403F-A9A4-E5FA6A1C96C6}" type="presParOf" srcId="{98BAF1B6-96FD-4E4F-805C-E0343E28161D}" destId="{3B841659-C294-4A20-8AF4-6A34B1612FA2}" srcOrd="1" destOrd="0" presId="urn:microsoft.com/office/officeart/2016/7/layout/LinearBlockProcessNumbered"/>
    <dgm:cxn modelId="{C2DC73A7-3B16-42E9-B47B-5CA91F01D655}" type="presParOf" srcId="{98BAF1B6-96FD-4E4F-805C-E0343E28161D}" destId="{BEB9B3C2-4729-4DE4-9C40-26BDE6E7E0C6}" srcOrd="2" destOrd="0" presId="urn:microsoft.com/office/officeart/2016/7/layout/LinearBlockProcessNumbered"/>
    <dgm:cxn modelId="{DAAD8E4F-B734-436A-880A-D56AFB99D20C}" type="presParOf" srcId="{508E972A-6D25-4320-AE3C-9D0AD523DD50}" destId="{490305D0-0997-4648-B178-42FAA7D4FB77}" srcOrd="3" destOrd="0" presId="urn:microsoft.com/office/officeart/2016/7/layout/LinearBlockProcessNumbered"/>
    <dgm:cxn modelId="{54A19C09-9918-4904-B067-9589D73C544E}" type="presParOf" srcId="{508E972A-6D25-4320-AE3C-9D0AD523DD50}" destId="{015F16E3-F904-4C0A-9373-32130D8887DA}" srcOrd="4" destOrd="0" presId="urn:microsoft.com/office/officeart/2016/7/layout/LinearBlockProcessNumbered"/>
    <dgm:cxn modelId="{11A2FEB4-5FDA-4177-B695-47DD3B834618}" type="presParOf" srcId="{015F16E3-F904-4C0A-9373-32130D8887DA}" destId="{293174C6-4970-4E42-81BA-F869EB335459}" srcOrd="0" destOrd="0" presId="urn:microsoft.com/office/officeart/2016/7/layout/LinearBlockProcessNumbered"/>
    <dgm:cxn modelId="{8C53A8EC-F560-4FE8-8371-385958ED4B65}" type="presParOf" srcId="{015F16E3-F904-4C0A-9373-32130D8887DA}" destId="{6281BD86-55A9-44F5-AAFA-282475B3168E}" srcOrd="1" destOrd="0" presId="urn:microsoft.com/office/officeart/2016/7/layout/LinearBlockProcessNumbered"/>
    <dgm:cxn modelId="{B6D4E5E4-BC3F-419B-AA14-AAF50FCA27C0}" type="presParOf" srcId="{015F16E3-F904-4C0A-9373-32130D8887DA}" destId="{F9511F96-CDB0-4D2C-806C-3944246D495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A26F55-5981-4C0B-ACA9-876C740B4C41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it-IT"/>
        </a:p>
      </dgm:t>
    </dgm:pt>
    <dgm:pt modelId="{2F2F6EDD-6F41-41D1-9C9A-BABFCA5E6159}">
      <dgm:prSet/>
      <dgm:spPr/>
      <dgm:t>
        <a:bodyPr/>
        <a:lstStyle/>
        <a:p>
          <a:r>
            <a:rPr lang="it-IT"/>
            <a:t>Usare il costrutto switch per definire in quale mese siamo</a:t>
          </a:r>
        </a:p>
      </dgm:t>
    </dgm:pt>
    <dgm:pt modelId="{3E5164F0-06C6-410B-882E-0FF65C3FFB21}" type="parTrans" cxnId="{2F39D09D-58B9-4BD7-B89D-DC06475EC32F}">
      <dgm:prSet/>
      <dgm:spPr/>
      <dgm:t>
        <a:bodyPr/>
        <a:lstStyle/>
        <a:p>
          <a:endParaRPr lang="it-IT"/>
        </a:p>
      </dgm:t>
    </dgm:pt>
    <dgm:pt modelId="{F4D45404-A25D-41F5-BD99-4479AE77FC25}" type="sibTrans" cxnId="{2F39D09D-58B9-4BD7-B89D-DC06475EC32F}">
      <dgm:prSet/>
      <dgm:spPr/>
      <dgm:t>
        <a:bodyPr/>
        <a:lstStyle/>
        <a:p>
          <a:endParaRPr lang="it-IT"/>
        </a:p>
      </dgm:t>
    </dgm:pt>
    <dgm:pt modelId="{DC5670BA-989B-4EDE-8FB5-A28CCBB7B7B6}" type="pres">
      <dgm:prSet presAssocID="{3AA26F55-5981-4C0B-ACA9-876C740B4C41}" presName="vert0" presStyleCnt="0">
        <dgm:presLayoutVars>
          <dgm:dir/>
          <dgm:animOne val="branch"/>
          <dgm:animLvl val="lvl"/>
        </dgm:presLayoutVars>
      </dgm:prSet>
      <dgm:spPr/>
    </dgm:pt>
    <dgm:pt modelId="{05D1BA06-1175-42E3-B652-0044FBF63B23}" type="pres">
      <dgm:prSet presAssocID="{2F2F6EDD-6F41-41D1-9C9A-BABFCA5E6159}" presName="thickLine" presStyleLbl="alignNode1" presStyleIdx="0" presStyleCnt="1"/>
      <dgm:spPr/>
    </dgm:pt>
    <dgm:pt modelId="{6CA432E2-3A30-4358-A8CD-584F3DF1CB91}" type="pres">
      <dgm:prSet presAssocID="{2F2F6EDD-6F41-41D1-9C9A-BABFCA5E6159}" presName="horz1" presStyleCnt="0"/>
      <dgm:spPr/>
    </dgm:pt>
    <dgm:pt modelId="{489BAF40-6CD3-4575-B71F-DFB12C0F4BAE}" type="pres">
      <dgm:prSet presAssocID="{2F2F6EDD-6F41-41D1-9C9A-BABFCA5E6159}" presName="tx1" presStyleLbl="revTx" presStyleIdx="0" presStyleCnt="1"/>
      <dgm:spPr/>
    </dgm:pt>
    <dgm:pt modelId="{C044D622-364D-4BEF-A1FD-CB3B47FD22FD}" type="pres">
      <dgm:prSet presAssocID="{2F2F6EDD-6F41-41D1-9C9A-BABFCA5E6159}" presName="vert1" presStyleCnt="0"/>
      <dgm:spPr/>
    </dgm:pt>
  </dgm:ptLst>
  <dgm:cxnLst>
    <dgm:cxn modelId="{11DCBA96-B981-4642-AEEE-A147C587FE0F}" type="presOf" srcId="{3AA26F55-5981-4C0B-ACA9-876C740B4C41}" destId="{DC5670BA-989B-4EDE-8FB5-A28CCBB7B7B6}" srcOrd="0" destOrd="0" presId="urn:microsoft.com/office/officeart/2008/layout/LinedList"/>
    <dgm:cxn modelId="{2F39D09D-58B9-4BD7-B89D-DC06475EC32F}" srcId="{3AA26F55-5981-4C0B-ACA9-876C740B4C41}" destId="{2F2F6EDD-6F41-41D1-9C9A-BABFCA5E6159}" srcOrd="0" destOrd="0" parTransId="{3E5164F0-06C6-410B-882E-0FF65C3FFB21}" sibTransId="{F4D45404-A25D-41F5-BD99-4479AE77FC25}"/>
    <dgm:cxn modelId="{530208C4-50FE-4627-BE5C-5EAF18ADC5CA}" type="presOf" srcId="{2F2F6EDD-6F41-41D1-9C9A-BABFCA5E6159}" destId="{489BAF40-6CD3-4575-B71F-DFB12C0F4BAE}" srcOrd="0" destOrd="0" presId="urn:microsoft.com/office/officeart/2008/layout/LinedList"/>
    <dgm:cxn modelId="{86B7026F-4AF7-43A2-8211-1373F9CD4B80}" type="presParOf" srcId="{DC5670BA-989B-4EDE-8FB5-A28CCBB7B7B6}" destId="{05D1BA06-1175-42E3-B652-0044FBF63B23}" srcOrd="0" destOrd="0" presId="urn:microsoft.com/office/officeart/2008/layout/LinedList"/>
    <dgm:cxn modelId="{118DC33B-A8D4-499A-8A94-D58F9E476BC8}" type="presParOf" srcId="{DC5670BA-989B-4EDE-8FB5-A28CCBB7B7B6}" destId="{6CA432E2-3A30-4358-A8CD-584F3DF1CB91}" srcOrd="1" destOrd="0" presId="urn:microsoft.com/office/officeart/2008/layout/LinedList"/>
    <dgm:cxn modelId="{8CD9D371-31BF-4D0E-A874-4E1328F56E67}" type="presParOf" srcId="{6CA432E2-3A30-4358-A8CD-584F3DF1CB91}" destId="{489BAF40-6CD3-4575-B71F-DFB12C0F4BAE}" srcOrd="0" destOrd="0" presId="urn:microsoft.com/office/officeart/2008/layout/LinedList"/>
    <dgm:cxn modelId="{D1F9C04A-4340-4F92-8FB1-940D89517D90}" type="presParOf" srcId="{6CA432E2-3A30-4358-A8CD-584F3DF1CB91}" destId="{C044D622-364D-4BEF-A1FD-CB3B47FD22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9DB4F-7AB2-4CDD-A22D-A5D9FD70E4A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32FCEFA-BC60-42AC-AC66-0D59F204A53A}">
      <dsp:nvSpPr>
        <dsp:cNvPr id="0" name=""/>
        <dsp:cNvSpPr/>
      </dsp:nvSpPr>
      <dsp:spPr>
        <a:xfrm>
          <a:off x="0" y="0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b="1" kern="1200" dirty="0"/>
            <a:t>Prendere una decisione </a:t>
          </a:r>
          <a:r>
            <a:rPr lang="it-IT" sz="4100" kern="1200" dirty="0"/>
            <a:t>significa essere in grado di eseguire un blocco di codice al verificarsi di una determinata condizione</a:t>
          </a:r>
        </a:p>
      </dsp:txBody>
      <dsp:txXfrm>
        <a:off x="0" y="0"/>
        <a:ext cx="10515600" cy="2040487"/>
      </dsp:txXfrm>
    </dsp:sp>
    <dsp:sp modelId="{0EAB7CA8-BDBF-4383-9459-151CF4D2C939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5F6F46-575E-4DAB-9982-6A0DAB4DAA9F}">
      <dsp:nvSpPr>
        <dsp:cNvPr id="0" name=""/>
        <dsp:cNvSpPr/>
      </dsp:nvSpPr>
      <dsp:spPr>
        <a:xfrm>
          <a:off x="0" y="2040487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Gli operatori relazionali assumono importanza dal fatto che consentono di prendere decisioni in base al loro risultato</a:t>
          </a:r>
        </a:p>
      </dsp:txBody>
      <dsp:txXfrm>
        <a:off x="0" y="2040487"/>
        <a:ext cx="10515600" cy="2040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35D6C-0AA5-45A6-A056-F8034613D75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5AE210-9617-4DBD-850F-FC8B8C810CAC}">
      <dsp:nvSpPr>
        <dsp:cNvPr id="0" name=""/>
        <dsp:cNvSpPr/>
      </dsp:nvSpPr>
      <dsp:spPr>
        <a:xfrm>
          <a:off x="0" y="0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La condizione è un test in cui vengono messi in relazione due operandi tramite un operatore relazionale o logico</a:t>
          </a:r>
        </a:p>
      </dsp:txBody>
      <dsp:txXfrm>
        <a:off x="0" y="0"/>
        <a:ext cx="10515600" cy="2040487"/>
      </dsp:txXfrm>
    </dsp:sp>
    <dsp:sp modelId="{B6E5F9E0-7C64-48E6-8C88-277C6FB7C57E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9CD78A-E305-47F7-8778-05E31538B571}">
      <dsp:nvSpPr>
        <dsp:cNvPr id="0" name=""/>
        <dsp:cNvSpPr/>
      </dsp:nvSpPr>
      <dsp:spPr>
        <a:xfrm>
          <a:off x="0" y="2040487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Le istruzioni all’interno del blocco vengono eseguite </a:t>
          </a:r>
          <a:r>
            <a:rPr lang="it-IT" sz="4100" b="1" kern="1200"/>
            <a:t>solo se</a:t>
          </a:r>
          <a:r>
            <a:rPr lang="it-IT" sz="4100" kern="1200"/>
            <a:t> la condizione risulta verificata, ossia vale </a:t>
          </a:r>
          <a:r>
            <a:rPr lang="it-IT" sz="4100" i="1" kern="1200"/>
            <a:t>true</a:t>
          </a:r>
          <a:endParaRPr lang="it-IT" sz="4100" kern="1200"/>
        </a:p>
      </dsp:txBody>
      <dsp:txXfrm>
        <a:off x="0" y="2040487"/>
        <a:ext cx="10515600" cy="20404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9D538-EB54-4C5B-8AC5-E74C24FD5566}">
      <dsp:nvSpPr>
        <dsp:cNvPr id="0" name=""/>
        <dsp:cNvSpPr/>
      </dsp:nvSpPr>
      <dsp:spPr>
        <a:xfrm>
          <a:off x="3212" y="0"/>
          <a:ext cx="4939204" cy="29874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884" tIns="0" rIns="48788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Data in input l’età, decidere se si è maggiorenni oppure meno, stampando il risultato</a:t>
          </a:r>
        </a:p>
      </dsp:txBody>
      <dsp:txXfrm>
        <a:off x="3212" y="1194967"/>
        <a:ext cx="4939204" cy="1792450"/>
      </dsp:txXfrm>
    </dsp:sp>
    <dsp:sp modelId="{D3DD37DA-6C6C-43E1-95B5-4A751F173C15}">
      <dsp:nvSpPr>
        <dsp:cNvPr id="0" name=""/>
        <dsp:cNvSpPr/>
      </dsp:nvSpPr>
      <dsp:spPr>
        <a:xfrm>
          <a:off x="3212" y="0"/>
          <a:ext cx="4939204" cy="11949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884" tIns="165100" rIns="487884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01</a:t>
          </a:r>
        </a:p>
      </dsp:txBody>
      <dsp:txXfrm>
        <a:off x="3212" y="0"/>
        <a:ext cx="4939204" cy="1194967"/>
      </dsp:txXfrm>
    </dsp:sp>
    <dsp:sp modelId="{14B1A7B2-55BD-486E-A5DA-47E1334A8C71}">
      <dsp:nvSpPr>
        <dsp:cNvPr id="0" name=""/>
        <dsp:cNvSpPr/>
      </dsp:nvSpPr>
      <dsp:spPr>
        <a:xfrm>
          <a:off x="5337553" y="0"/>
          <a:ext cx="4939204" cy="29874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884" tIns="0" rIns="48788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Dati in input due numeri, decidere quali dei due è maggiore, stampando il risultato</a:t>
          </a:r>
        </a:p>
      </dsp:txBody>
      <dsp:txXfrm>
        <a:off x="5337553" y="1194967"/>
        <a:ext cx="4939204" cy="1792450"/>
      </dsp:txXfrm>
    </dsp:sp>
    <dsp:sp modelId="{1E6E7592-AD1B-406A-959C-758FFC4D50D2}">
      <dsp:nvSpPr>
        <dsp:cNvPr id="0" name=""/>
        <dsp:cNvSpPr/>
      </dsp:nvSpPr>
      <dsp:spPr>
        <a:xfrm>
          <a:off x="5337553" y="0"/>
          <a:ext cx="4939204" cy="11949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884" tIns="165100" rIns="487884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02</a:t>
          </a:r>
        </a:p>
      </dsp:txBody>
      <dsp:txXfrm>
        <a:off x="5337553" y="0"/>
        <a:ext cx="4939204" cy="1194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04E15-8E36-493D-BED2-DBB62808BE01}">
      <dsp:nvSpPr>
        <dsp:cNvPr id="0" name=""/>
        <dsp:cNvSpPr/>
      </dsp:nvSpPr>
      <dsp:spPr>
        <a:xfrm>
          <a:off x="3162" y="0"/>
          <a:ext cx="4862036" cy="31313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0" rIns="48026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Usando l’istruzione </a:t>
          </a:r>
          <a:r>
            <a:rPr lang="it-IT" sz="2300" i="1" kern="1200"/>
            <a:t>else</a:t>
          </a:r>
          <a:r>
            <a:rPr lang="it-IT" sz="2300" kern="1200"/>
            <a:t>, riusciamo ad eseguire un pezzo di codice anche se la condizione non è verificata</a:t>
          </a:r>
        </a:p>
      </dsp:txBody>
      <dsp:txXfrm>
        <a:off x="3162" y="1252545"/>
        <a:ext cx="4862036" cy="1878818"/>
      </dsp:txXfrm>
    </dsp:sp>
    <dsp:sp modelId="{571787FD-EC53-4F56-8E9A-A95AF798F9F6}">
      <dsp:nvSpPr>
        <dsp:cNvPr id="0" name=""/>
        <dsp:cNvSpPr/>
      </dsp:nvSpPr>
      <dsp:spPr>
        <a:xfrm>
          <a:off x="3162" y="0"/>
          <a:ext cx="4862036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165100" rIns="4802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600" kern="1200"/>
            <a:t>01</a:t>
          </a:r>
        </a:p>
      </dsp:txBody>
      <dsp:txXfrm>
        <a:off x="3162" y="0"/>
        <a:ext cx="4862036" cy="1252545"/>
      </dsp:txXfrm>
    </dsp:sp>
    <dsp:sp modelId="{7692A755-2982-4D2D-A28B-1828E9C57E3C}">
      <dsp:nvSpPr>
        <dsp:cNvPr id="0" name=""/>
        <dsp:cNvSpPr/>
      </dsp:nvSpPr>
      <dsp:spPr>
        <a:xfrm>
          <a:off x="5254161" y="0"/>
          <a:ext cx="4862036" cy="313136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0" rIns="48026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Quindi: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Se condizione è vera </a:t>
          </a:r>
          <a:r>
            <a:rPr lang="it-IT" sz="1800" kern="1200">
              <a:sym typeface="Wingdings" panose="05000000000000000000" pitchFamily="2" charset="2"/>
            </a:rPr>
            <a:t></a:t>
          </a:r>
          <a:r>
            <a:rPr lang="it-IT" sz="1800" kern="1200"/>
            <a:t> eseguo il 1° blocco di codice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Se condizione è falsa </a:t>
          </a:r>
          <a:r>
            <a:rPr lang="it-IT" sz="1800" kern="1200">
              <a:sym typeface="Wingdings" panose="05000000000000000000" pitchFamily="2" charset="2"/>
            </a:rPr>
            <a:t></a:t>
          </a:r>
          <a:r>
            <a:rPr lang="it-IT" sz="1800" kern="1200"/>
            <a:t> eseguo il 2° pezzo di codice</a:t>
          </a:r>
        </a:p>
      </dsp:txBody>
      <dsp:txXfrm>
        <a:off x="5254161" y="1252545"/>
        <a:ext cx="4862036" cy="1878818"/>
      </dsp:txXfrm>
    </dsp:sp>
    <dsp:sp modelId="{95AAFCF5-84D2-4317-9F22-4B3E46373BCA}">
      <dsp:nvSpPr>
        <dsp:cNvPr id="0" name=""/>
        <dsp:cNvSpPr/>
      </dsp:nvSpPr>
      <dsp:spPr>
        <a:xfrm>
          <a:off x="5254161" y="0"/>
          <a:ext cx="4862036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165100" rIns="4802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600" kern="1200"/>
            <a:t>02</a:t>
          </a:r>
        </a:p>
      </dsp:txBody>
      <dsp:txXfrm>
        <a:off x="5254161" y="0"/>
        <a:ext cx="4862036" cy="12525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F3D16-6044-4593-A918-F0693B1970C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E68578-D6C0-445A-9945-DE51A80B47F8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/>
            <a:t>Aggiungi un’azione da eseguire (blocco di codice) ai programmi precedenti nel caso in cui la condizione sia falsa</a:t>
          </a:r>
        </a:p>
      </dsp:txBody>
      <dsp:txXfrm>
        <a:off x="0" y="0"/>
        <a:ext cx="10515600" cy="4351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FC367-EDEB-4DDD-90B6-86DD86C7F7B6}">
      <dsp:nvSpPr>
        <dsp:cNvPr id="0" name=""/>
        <dsp:cNvSpPr/>
      </dsp:nvSpPr>
      <dsp:spPr>
        <a:xfrm>
          <a:off x="821" y="0"/>
          <a:ext cx="3327201" cy="345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La variabile di controllo è quella responsabile della decisione, per cui il programma andrà a guardare il valore di tale variabile ed esegue un pezzo di codice in base al suo valore</a:t>
          </a:r>
        </a:p>
      </dsp:txBody>
      <dsp:txXfrm>
        <a:off x="821" y="1383029"/>
        <a:ext cx="3327201" cy="2074545"/>
      </dsp:txXfrm>
    </dsp:sp>
    <dsp:sp modelId="{46ADB583-5618-41CE-A4F2-ABEB17992CDD}">
      <dsp:nvSpPr>
        <dsp:cNvPr id="0" name=""/>
        <dsp:cNvSpPr/>
      </dsp:nvSpPr>
      <dsp:spPr>
        <a:xfrm>
          <a:off x="821" y="0"/>
          <a:ext cx="3327201" cy="1383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600" kern="1200"/>
            <a:t>01</a:t>
          </a:r>
        </a:p>
      </dsp:txBody>
      <dsp:txXfrm>
        <a:off x="821" y="0"/>
        <a:ext cx="3327201" cy="1383030"/>
      </dsp:txXfrm>
    </dsp:sp>
    <dsp:sp modelId="{FF0507FE-491D-43E4-80E9-6A7B5F77D650}">
      <dsp:nvSpPr>
        <dsp:cNvPr id="0" name=""/>
        <dsp:cNvSpPr/>
      </dsp:nvSpPr>
      <dsp:spPr>
        <a:xfrm>
          <a:off x="3594199" y="0"/>
          <a:ext cx="3327201" cy="345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Per ogni </a:t>
          </a:r>
          <a:r>
            <a:rPr lang="it-IT" sz="1700" i="1" kern="1200"/>
            <a:t>case</a:t>
          </a:r>
          <a:r>
            <a:rPr lang="it-IT" sz="1700" kern="1200"/>
            <a:t>, dobbiamo specificare il </a:t>
          </a:r>
          <a:r>
            <a:rPr lang="it-IT" sz="1700" i="1" kern="1200"/>
            <a:t>valore</a:t>
          </a:r>
          <a:r>
            <a:rPr lang="it-IT" sz="1700" kern="1200"/>
            <a:t> e le istruzioni da eseguire</a:t>
          </a:r>
        </a:p>
      </dsp:txBody>
      <dsp:txXfrm>
        <a:off x="3594199" y="1383029"/>
        <a:ext cx="3327201" cy="2074545"/>
      </dsp:txXfrm>
    </dsp:sp>
    <dsp:sp modelId="{3B841659-C294-4A20-8AF4-6A34B1612FA2}">
      <dsp:nvSpPr>
        <dsp:cNvPr id="0" name=""/>
        <dsp:cNvSpPr/>
      </dsp:nvSpPr>
      <dsp:spPr>
        <a:xfrm>
          <a:off x="3594199" y="0"/>
          <a:ext cx="3327201" cy="1383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600" kern="1200"/>
            <a:t>02</a:t>
          </a:r>
        </a:p>
      </dsp:txBody>
      <dsp:txXfrm>
        <a:off x="3594199" y="0"/>
        <a:ext cx="3327201" cy="1383030"/>
      </dsp:txXfrm>
    </dsp:sp>
    <dsp:sp modelId="{293174C6-4970-4E42-81BA-F869EB335459}">
      <dsp:nvSpPr>
        <dsp:cNvPr id="0" name=""/>
        <dsp:cNvSpPr/>
      </dsp:nvSpPr>
      <dsp:spPr>
        <a:xfrm>
          <a:off x="7187576" y="0"/>
          <a:ext cx="3327201" cy="3457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Una volta terminato il </a:t>
          </a:r>
          <a:r>
            <a:rPr lang="it-IT" sz="1700" i="1" kern="1200" dirty="0"/>
            <a:t>case</a:t>
          </a:r>
          <a:r>
            <a:rPr lang="it-IT" sz="1700" kern="1200" dirty="0"/>
            <a:t>, usare il </a:t>
          </a:r>
          <a:r>
            <a:rPr lang="it-IT" sz="1700" i="1" kern="1200" dirty="0"/>
            <a:t>break</a:t>
          </a:r>
          <a:r>
            <a:rPr lang="it-IT" sz="1700" kern="1200" dirty="0"/>
            <a:t> per uscire da tale condizione</a:t>
          </a:r>
        </a:p>
      </dsp:txBody>
      <dsp:txXfrm>
        <a:off x="7187576" y="1383029"/>
        <a:ext cx="3327201" cy="2074545"/>
      </dsp:txXfrm>
    </dsp:sp>
    <dsp:sp modelId="{6281BD86-55A9-44F5-AAFA-282475B3168E}">
      <dsp:nvSpPr>
        <dsp:cNvPr id="0" name=""/>
        <dsp:cNvSpPr/>
      </dsp:nvSpPr>
      <dsp:spPr>
        <a:xfrm>
          <a:off x="7187576" y="0"/>
          <a:ext cx="3327201" cy="1383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600" kern="1200"/>
            <a:t>03</a:t>
          </a:r>
        </a:p>
      </dsp:txBody>
      <dsp:txXfrm>
        <a:off x="7187576" y="0"/>
        <a:ext cx="3327201" cy="13830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BA06-1175-42E3-B652-0044FBF63B23}">
      <dsp:nvSpPr>
        <dsp:cNvPr id="0" name=""/>
        <dsp:cNvSpPr/>
      </dsp:nvSpPr>
      <dsp:spPr>
        <a:xfrm>
          <a:off x="0" y="0"/>
          <a:ext cx="716101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9BAF40-6CD3-4575-B71F-DFB12C0F4BAE}">
      <dsp:nvSpPr>
        <dsp:cNvPr id="0" name=""/>
        <dsp:cNvSpPr/>
      </dsp:nvSpPr>
      <dsp:spPr>
        <a:xfrm>
          <a:off x="0" y="0"/>
          <a:ext cx="7161017" cy="415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Usare il costrutto switch per definire in quale mese siamo</a:t>
          </a:r>
        </a:p>
      </dsp:txBody>
      <dsp:txXfrm>
        <a:off x="0" y="0"/>
        <a:ext cx="7161017" cy="4154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860947-BEA6-4F30-A723-2A5D3C843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B7383A-A3C2-46A4-861B-358ED8D25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5EB9F9-7D62-407B-A8BD-81521BB0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9FB053-9C06-4053-8885-40C1C243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CFB260-0F4D-47C6-86BC-3CCC3FB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4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6944C-52F0-413F-B682-70AA8A83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AC6058-23A5-4763-8C8C-3C4815032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B78C6-E71C-47FA-8FBB-A5247B1A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51B4ED-AC19-413D-B9E1-E6C6764F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443D85-15A4-44EE-902B-78885431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37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0BDF48B-C33D-4082-B4C0-34BBBCB87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DC8AE8-EB4C-422A-8825-4012BD4C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02DBB3-16B7-40E2-A7E5-11184846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54A064-8002-4C03-944C-2410F942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8A85A7-AD92-415A-83DF-929EE587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6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2621F-6A10-4547-8887-8327E40E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FC67E-6187-46DA-A313-928480E2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DD0DE6-C079-4E05-AAAC-A9A6727D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DA31B-BB99-42FD-B593-781E22AD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32210B-E2B5-4A09-8037-DA4D25F1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67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8A11A-88A2-4F1E-A63C-7DB96ECE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9A7722-3966-4C83-A535-C6BCE6552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BC476-C440-413A-AD1E-3E035F08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F88528-8E05-4A28-92E9-13554A44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323B8C-7560-41F4-A001-7532CA61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9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B4CCD-7456-431B-80B4-353C25A0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0531A9-8227-485D-A184-8D19A3F49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49DC24-F082-4F62-98A2-D53AAE363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BAFC99-C05B-410F-99A8-98B0DC85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C4920E-3EF0-4148-8C0C-3CB84D8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62913A-C428-4A62-AE1B-D8AA3AF5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48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91B19-63FF-4C3E-A371-96E7CA51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324053-AF01-4300-8F1A-929467E8F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674D0C-A02B-402F-93B8-FBF95EFD3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F7F740-3806-48A8-BA7A-C75D5CB49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08B010-98D7-4DB7-80C1-B9A7CF112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96A69B8-82EF-4392-83CC-DCC69C24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FB79874-FE38-491D-BE93-0458F422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37AA9E-4BEF-46B8-9717-DD048E16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06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35A01-A5EA-495B-8BA7-C21AE6EE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6C31BF7-3CAA-463F-B3C6-E7C2635A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D1ACD8-DBBA-4B9E-9AA2-4F012800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FFCED0-DBD2-4926-B0E3-9775082B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800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70EEB42-E474-48D0-8930-EAB90A99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E8C6D8-D163-4A60-AA75-A9DB7C65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4C54B4-1735-4CB2-AED4-F0C0051A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92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7C893-8EB2-4778-A254-DCDF4771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5CCC93-F4F7-415C-877B-8313618D9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9B074D7-BB16-4722-9FCA-8271C1FE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DC6E08-229E-41F2-B1BD-0651BBA2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A5316D-1914-4675-8D1F-2D5C9402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A24509-E0F3-413E-957A-7629CDBA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10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9D5C8-353A-4E8C-80D1-16D42906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7C7A6D-2470-488D-902E-9871C8F4E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77C4F9-5623-4B7C-9014-026ACA692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5A739E-F532-49DD-9680-7F9BF1C0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DA8E0-195D-4335-884A-C7702AD8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8DD4E5-1AA0-4DFA-896E-FC729F7F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59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B68A8F4-E2AD-40CA-83E7-EC94F7A9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C9284F-CFE6-462F-81DB-5BECF0A7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1F9946-2CDA-4A0D-8401-AA5DB3B6E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6B39-76F7-4051-9FF4-DA179EA2AEC0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8F1136-89AD-4021-B68E-7A93E2962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84D2C1-20B2-4210-8C50-40AD4348E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C6D4-26E8-486B-BE45-ACDBAA8C21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5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FAB1BBA-77D6-4B26-8B39-2254E2B15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it-IT" sz="4800"/>
              <a:t>Istruzioni di selezione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5292530B-9B76-426A-ACA9-E106EB6D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it-IT" sz="2000"/>
              <a:t>Come facciamo a scegliere tra più possibilità?</a:t>
            </a: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5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FBF66E-9C7D-49CA-9341-BDCFE5F1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3775" y="5625144"/>
            <a:ext cx="401002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74B124-DEDB-45E5-B7CD-744383F3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0150" y="6356350"/>
            <a:ext cx="25336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4A0B5-58B4-4FA3-B611-20368344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Esercizi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A795C6-602D-441E-8809-68D70659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02E763-F6B3-4A77-AA22-AEAEF3C0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350B17B-EA62-4ABE-A2D5-3221F0844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56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79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EF2628-7243-4C98-89DE-5E6B24FA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Istruzione switch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994432-189B-4C44-A745-C5A1EACE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E se la nostra condizione potesse assumere solo determinati valori, e per ognuno di essi dovessimo scrivere un pezzo di codice?</a:t>
            </a:r>
          </a:p>
          <a:p>
            <a:pPr marL="0" indent="0">
              <a:buNone/>
            </a:pPr>
            <a:r>
              <a:rPr lang="it-IT" sz="2000" dirty="0"/>
              <a:t>switch (variabile di controllo){</a:t>
            </a:r>
          </a:p>
          <a:p>
            <a:pPr marL="0" indent="0">
              <a:buNone/>
            </a:pPr>
            <a:r>
              <a:rPr lang="it-IT" sz="2000" dirty="0"/>
              <a:t>	case valore1:</a:t>
            </a:r>
          </a:p>
          <a:p>
            <a:pPr marL="0" indent="0">
              <a:buNone/>
            </a:pPr>
            <a:r>
              <a:rPr lang="it-IT" sz="2000" dirty="0"/>
              <a:t>		istruzione1;</a:t>
            </a:r>
          </a:p>
          <a:p>
            <a:pPr marL="0" indent="0">
              <a:buNone/>
            </a:pPr>
            <a:r>
              <a:rPr lang="it-IT" sz="2000" dirty="0"/>
              <a:t>		break;</a:t>
            </a:r>
          </a:p>
          <a:p>
            <a:pPr marL="0" indent="0">
              <a:buNone/>
            </a:pPr>
            <a:r>
              <a:rPr lang="it-IT" sz="2000" dirty="0"/>
              <a:t>	…..</a:t>
            </a:r>
          </a:p>
          <a:p>
            <a:pPr marL="0" indent="0">
              <a:buNone/>
            </a:pPr>
            <a:r>
              <a:rPr lang="it-IT" sz="2000" dirty="0"/>
              <a:t>	case </a:t>
            </a:r>
            <a:r>
              <a:rPr lang="it-IT" sz="2000" dirty="0" err="1"/>
              <a:t>valoren</a:t>
            </a:r>
            <a:r>
              <a:rPr lang="it-IT" sz="2000" dirty="0"/>
              <a:t>:</a:t>
            </a:r>
          </a:p>
          <a:p>
            <a:pPr marL="0" indent="0">
              <a:buNone/>
            </a:pPr>
            <a:r>
              <a:rPr lang="it-IT" sz="2000" dirty="0"/>
              <a:t>		</a:t>
            </a:r>
            <a:r>
              <a:rPr lang="it-IT" sz="2000" dirty="0" err="1"/>
              <a:t>istruzionen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		break;</a:t>
            </a:r>
          </a:p>
          <a:p>
            <a:pPr marL="0" indent="0">
              <a:buNone/>
            </a:pPr>
            <a:r>
              <a:rPr lang="it-IT" sz="2000" dirty="0"/>
              <a:t>	default: istruzione;</a:t>
            </a:r>
          </a:p>
          <a:p>
            <a:pPr marL="0" indent="0">
              <a:buNone/>
            </a:pPr>
            <a:r>
              <a:rPr lang="it-IT" sz="2000" dirty="0"/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36C00B-164A-4AF1-BEE7-30C76116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4884E8-4400-4AC8-8D00-041D0C0F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7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F20E3F-CC38-4EC8-B5E6-9ECCDF46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it-IT" sz="3200">
                <a:solidFill>
                  <a:schemeClr val="bg1"/>
                </a:solidFill>
              </a:rPr>
              <a:t>Istruzione switch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588071-6580-404B-AC65-96F9E3A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C6C607-0392-452D-886E-0A122FA4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CACB07EA-8E2E-45EB-A2E9-A8D2474CC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965192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41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3F1E3A-B041-4FCB-B6A4-6F2F8F57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esempio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0178C36-24B0-4403-BDF6-1B979A86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305" y="961812"/>
            <a:ext cx="3944789" cy="4930987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EFA28E-47F8-43A0-92B3-617A7974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320B5F-ECCB-4635-BA94-13B08358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0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BEF93-4458-4CAB-B11D-8C0E004F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/>
              <a:t>Esercizio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016971-23C0-4862-8540-D7093C44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416426-6327-45C2-900E-7CAE4923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0B77D8E-A8D7-46AE-A8EB-59E75148E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19387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224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48">
            <a:extLst>
              <a:ext uri="{FF2B5EF4-FFF2-40B4-BE49-F238E27FC236}">
                <a16:creationId xmlns:a16="http://schemas.microsoft.com/office/drawing/2014/main" id="{AE7446D0-1ECD-41DE-B419-58C86D37E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874" y="0"/>
            <a:ext cx="6519834" cy="6858000"/>
          </a:xfrm>
          <a:custGeom>
            <a:avLst/>
            <a:gdLst>
              <a:gd name="connsiteX0" fmla="*/ 3176153 w 6519834"/>
              <a:gd name="connsiteY0" fmla="*/ 0 h 6858000"/>
              <a:gd name="connsiteX1" fmla="*/ 6519834 w 6519834"/>
              <a:gd name="connsiteY1" fmla="*/ 0 h 6858000"/>
              <a:gd name="connsiteX2" fmla="*/ 6519834 w 6519834"/>
              <a:gd name="connsiteY2" fmla="*/ 6858000 h 6858000"/>
              <a:gd name="connsiteX3" fmla="*/ 0 w 651983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9834" h="6858000">
                <a:moveTo>
                  <a:pt x="3176153" y="0"/>
                </a:moveTo>
                <a:lnTo>
                  <a:pt x="6519834" y="0"/>
                </a:lnTo>
                <a:lnTo>
                  <a:pt x="65198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olo 10">
            <a:extLst>
              <a:ext uri="{FF2B5EF4-FFF2-40B4-BE49-F238E27FC236}">
                <a16:creationId xmlns:a16="http://schemas.microsoft.com/office/drawing/2014/main" id="{43378882-10EC-4CAE-8E76-640FF77D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45810"/>
            <a:ext cx="639445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Tempo di pratica</a:t>
            </a: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AC795A7F-5B31-4FB1-B065-3E746F34E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82160" cy="2130951"/>
          </a:xfrm>
          <a:custGeom>
            <a:avLst/>
            <a:gdLst>
              <a:gd name="connsiteX0" fmla="*/ 0 w 8682160"/>
              <a:gd name="connsiteY0" fmla="*/ 0 h 2130951"/>
              <a:gd name="connsiteX1" fmla="*/ 838200 w 8682160"/>
              <a:gd name="connsiteY1" fmla="*/ 0 h 2130951"/>
              <a:gd name="connsiteX2" fmla="*/ 3368820 w 8682160"/>
              <a:gd name="connsiteY2" fmla="*/ 0 h 2130951"/>
              <a:gd name="connsiteX3" fmla="*/ 3581400 w 8682160"/>
              <a:gd name="connsiteY3" fmla="*/ 0 h 2130951"/>
              <a:gd name="connsiteX4" fmla="*/ 4207020 w 8682160"/>
              <a:gd name="connsiteY4" fmla="*/ 0 h 2130951"/>
              <a:gd name="connsiteX5" fmla="*/ 4419600 w 8682160"/>
              <a:gd name="connsiteY5" fmla="*/ 0 h 2130951"/>
              <a:gd name="connsiteX6" fmla="*/ 4443641 w 8682160"/>
              <a:gd name="connsiteY6" fmla="*/ 0 h 2130951"/>
              <a:gd name="connsiteX7" fmla="*/ 5281841 w 8682160"/>
              <a:gd name="connsiteY7" fmla="*/ 0 h 2130951"/>
              <a:gd name="connsiteX8" fmla="*/ 5281841 w 8682160"/>
              <a:gd name="connsiteY8" fmla="*/ 478 h 2130951"/>
              <a:gd name="connsiteX9" fmla="*/ 7843960 w 8682160"/>
              <a:gd name="connsiteY9" fmla="*/ 478 h 2130951"/>
              <a:gd name="connsiteX10" fmla="*/ 8682160 w 8682160"/>
              <a:gd name="connsiteY10" fmla="*/ 478 h 2130951"/>
              <a:gd name="connsiteX11" fmla="*/ 7695472 w 8682160"/>
              <a:gd name="connsiteY11" fmla="*/ 2130951 h 2130951"/>
              <a:gd name="connsiteX12" fmla="*/ 6857272 w 8682160"/>
              <a:gd name="connsiteY12" fmla="*/ 2130951 h 2130951"/>
              <a:gd name="connsiteX13" fmla="*/ 4419600 w 8682160"/>
              <a:gd name="connsiteY13" fmla="*/ 2130951 h 2130951"/>
              <a:gd name="connsiteX14" fmla="*/ 4207020 w 8682160"/>
              <a:gd name="connsiteY14" fmla="*/ 2130951 h 2130951"/>
              <a:gd name="connsiteX15" fmla="*/ 3581400 w 8682160"/>
              <a:gd name="connsiteY15" fmla="*/ 2130951 h 2130951"/>
              <a:gd name="connsiteX16" fmla="*/ 3368820 w 8682160"/>
              <a:gd name="connsiteY16" fmla="*/ 2130951 h 2130951"/>
              <a:gd name="connsiteX17" fmla="*/ 838200 w 8682160"/>
              <a:gd name="connsiteY17" fmla="*/ 2130951 h 2130951"/>
              <a:gd name="connsiteX18" fmla="*/ 0 w 8682160"/>
              <a:gd name="connsiteY18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2160" h="2130951">
                <a:moveTo>
                  <a:pt x="0" y="0"/>
                </a:moveTo>
                <a:lnTo>
                  <a:pt x="838200" y="0"/>
                </a:lnTo>
                <a:lnTo>
                  <a:pt x="3368820" y="0"/>
                </a:lnTo>
                <a:lnTo>
                  <a:pt x="3581400" y="0"/>
                </a:lnTo>
                <a:lnTo>
                  <a:pt x="4207020" y="0"/>
                </a:lnTo>
                <a:lnTo>
                  <a:pt x="4419600" y="0"/>
                </a:lnTo>
                <a:lnTo>
                  <a:pt x="4443641" y="0"/>
                </a:lnTo>
                <a:lnTo>
                  <a:pt x="5281841" y="0"/>
                </a:lnTo>
                <a:lnTo>
                  <a:pt x="5281841" y="478"/>
                </a:lnTo>
                <a:lnTo>
                  <a:pt x="7843960" y="478"/>
                </a:lnTo>
                <a:lnTo>
                  <a:pt x="8682160" y="478"/>
                </a:lnTo>
                <a:lnTo>
                  <a:pt x="7695472" y="2130951"/>
                </a:lnTo>
                <a:lnTo>
                  <a:pt x="6857272" y="2130951"/>
                </a:lnTo>
                <a:lnTo>
                  <a:pt x="4419600" y="2130951"/>
                </a:lnTo>
                <a:lnTo>
                  <a:pt x="4207020" y="2130951"/>
                </a:lnTo>
                <a:lnTo>
                  <a:pt x="3581400" y="2130951"/>
                </a:lnTo>
                <a:lnTo>
                  <a:pt x="3368820" y="2130951"/>
                </a:lnTo>
                <a:lnTo>
                  <a:pt x="83820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lemento grafico 7" descr="Computer">
            <a:extLst>
              <a:ext uri="{FF2B5EF4-FFF2-40B4-BE49-F238E27FC236}">
                <a16:creationId xmlns:a16="http://schemas.microsoft.com/office/drawing/2014/main" id="{9960D9DD-194E-4E7C-A459-0C7D7D502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7285" y="643467"/>
            <a:ext cx="2705099" cy="2705099"/>
          </a:xfrm>
          <a:prstGeom prst="rect">
            <a:avLst/>
          </a:prstGeom>
        </p:spPr>
      </p:pic>
      <p:sp>
        <p:nvSpPr>
          <p:cNvPr id="20" name="Freeform 45">
            <a:extLst>
              <a:ext uri="{FF2B5EF4-FFF2-40B4-BE49-F238E27FC236}">
                <a16:creationId xmlns:a16="http://schemas.microsoft.com/office/drawing/2014/main" id="{B9D8496E-C924-4F8E-A90C-022E2875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6535924" cy="2174681"/>
          </a:xfrm>
          <a:custGeom>
            <a:avLst/>
            <a:gdLst>
              <a:gd name="connsiteX0" fmla="*/ 0 w 6535924"/>
              <a:gd name="connsiteY0" fmla="*/ 0 h 2174681"/>
              <a:gd name="connsiteX1" fmla="*/ 838200 w 6535924"/>
              <a:gd name="connsiteY1" fmla="*/ 0 h 2174681"/>
              <a:gd name="connsiteX2" fmla="*/ 5697724 w 6535924"/>
              <a:gd name="connsiteY2" fmla="*/ 0 h 2174681"/>
              <a:gd name="connsiteX3" fmla="*/ 6535924 w 6535924"/>
              <a:gd name="connsiteY3" fmla="*/ 0 h 2174681"/>
              <a:gd name="connsiteX4" fmla="*/ 5528762 w 6535924"/>
              <a:gd name="connsiteY4" fmla="*/ 2174681 h 2174681"/>
              <a:gd name="connsiteX5" fmla="*/ 4690562 w 6535924"/>
              <a:gd name="connsiteY5" fmla="*/ 2174681 h 2174681"/>
              <a:gd name="connsiteX6" fmla="*/ 967037 w 6535924"/>
              <a:gd name="connsiteY6" fmla="*/ 2174681 h 2174681"/>
              <a:gd name="connsiteX7" fmla="*/ 838200 w 6535924"/>
              <a:gd name="connsiteY7" fmla="*/ 2174681 h 2174681"/>
              <a:gd name="connsiteX8" fmla="*/ 128837 w 6535924"/>
              <a:gd name="connsiteY8" fmla="*/ 2174681 h 2174681"/>
              <a:gd name="connsiteX9" fmla="*/ 0 w 6535924"/>
              <a:gd name="connsiteY9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35924" h="2174681">
                <a:moveTo>
                  <a:pt x="0" y="0"/>
                </a:moveTo>
                <a:lnTo>
                  <a:pt x="838200" y="0"/>
                </a:lnTo>
                <a:lnTo>
                  <a:pt x="5697724" y="0"/>
                </a:lnTo>
                <a:lnTo>
                  <a:pt x="6535924" y="0"/>
                </a:lnTo>
                <a:lnTo>
                  <a:pt x="5528762" y="2174681"/>
                </a:lnTo>
                <a:lnTo>
                  <a:pt x="4690562" y="2174681"/>
                </a:lnTo>
                <a:lnTo>
                  <a:pt x="967037" y="2174681"/>
                </a:lnTo>
                <a:lnTo>
                  <a:pt x="838200" y="2174681"/>
                </a:lnTo>
                <a:lnTo>
                  <a:pt x="128837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Elemento grafico 9" descr="Testa con ingranaggi">
            <a:extLst>
              <a:ext uri="{FF2B5EF4-FFF2-40B4-BE49-F238E27FC236}">
                <a16:creationId xmlns:a16="http://schemas.microsoft.com/office/drawing/2014/main" id="{C60D09B2-5E8A-4533-8287-F55BDA552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650" y="3608516"/>
            <a:ext cx="2608662" cy="260866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377F9D-5BDA-43BD-A756-8EE8F1ED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78768" y="6360068"/>
            <a:ext cx="47273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1171AF-C711-4D12-977A-06FAD7F2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5" y="6356350"/>
            <a:ext cx="5429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2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9D5-8E59-4C9B-8A57-E6E44A27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/>
              <a:t>Prendere decisioni</a:t>
            </a:r>
            <a:endParaRPr lang="it-IT" dirty="0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E7C397-B8A9-4951-B1CC-08D77667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439551-9E0B-4F4B-906A-DD3831E9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7D9EE4C-3AEF-48A5-ABCB-29835921A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96079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14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E3E724-4565-48F3-A099-27C62F87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Istruzione if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235BE2-029A-4D17-A504-DAAF3CC2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i="1"/>
              <a:t>if (condizione)</a:t>
            </a:r>
          </a:p>
          <a:p>
            <a:pPr marL="0" indent="0">
              <a:buNone/>
            </a:pPr>
            <a:r>
              <a:rPr lang="it-IT" sz="2400" i="1"/>
              <a:t>{</a:t>
            </a:r>
          </a:p>
          <a:p>
            <a:pPr marL="274320" lvl="1" indent="0">
              <a:buNone/>
            </a:pPr>
            <a:r>
              <a:rPr lang="it-IT" i="1"/>
              <a:t>//blocco di codice</a:t>
            </a:r>
          </a:p>
          <a:p>
            <a:pPr marL="0" indent="0">
              <a:buNone/>
            </a:pPr>
            <a:r>
              <a:rPr lang="it-IT" sz="2400" i="1"/>
              <a:t>}</a:t>
            </a:r>
          </a:p>
          <a:p>
            <a:pPr marL="274320" lvl="1" indent="0">
              <a:buNone/>
            </a:pPr>
            <a:endParaRPr lang="it-IT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AAFB0B-404B-4E0A-9053-E0F9C6A4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728F16-E7F5-430E-A4D4-71145B62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8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5C7290-8C5B-45CB-9F2A-A1E2257D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it-IT" dirty="0"/>
              <a:t>Istruzione </a:t>
            </a:r>
            <a:r>
              <a:rPr lang="it-IT" dirty="0" err="1"/>
              <a:t>if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771737-A4EB-418B-BE1B-20A8AE3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497" y="5529884"/>
            <a:ext cx="1894260" cy="365125"/>
          </a:xfrm>
          <a:noFill/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ACE95B-E9E9-4C58-8C80-FBA148C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5077292-44F2-46AA-92BB-58C02F4CD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13971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04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29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C2DC38-AC70-4771-BD3B-FD2549BD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Esempio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A0ACB97-F285-4317-BB4C-14CBA33B3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74236"/>
            <a:ext cx="7188199" cy="430613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D184C3-C68A-40AD-A84A-C0298A10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6C1B34-8F58-428E-93BF-449ABA46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8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D0EBF8-CE01-4A3C-BE82-56617990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it-IT" sz="4800">
                <a:solidFill>
                  <a:schemeClr val="bg1"/>
                </a:solidFill>
              </a:rPr>
              <a:t>Esercizi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A04823-1BD2-4A60-8AE7-2DC93BF7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198721"/>
            <a:ext cx="591094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DF8DF2-5438-4485-9536-4EC8BE48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5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500">
              <a:solidFill>
                <a:srgbClr val="FFFFFF"/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44C8A034-C810-49FF-BB3D-32635C3CE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62810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85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107573-B637-47A5-A964-3F3AC1AD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Istruzione If…else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70D0B-B20F-47E3-8EEE-B1F44867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Se la condizione è vera, allora eseguiamo il codice. Ma se è falsa, cosa possiamo fare?</a:t>
            </a:r>
          </a:p>
          <a:p>
            <a:pPr marL="0" indent="0">
              <a:buNone/>
            </a:pPr>
            <a:r>
              <a:rPr lang="it-IT" sz="2400" dirty="0" err="1"/>
              <a:t>If</a:t>
            </a:r>
            <a:r>
              <a:rPr lang="it-IT" sz="2400" dirty="0"/>
              <a:t> (condizione){</a:t>
            </a:r>
          </a:p>
          <a:p>
            <a:pPr marL="0" indent="0">
              <a:buNone/>
            </a:pPr>
            <a:r>
              <a:rPr lang="it-IT" sz="2400" dirty="0"/>
              <a:t>	//1° codice di blocco</a:t>
            </a:r>
          </a:p>
          <a:p>
            <a:pPr marL="0" indent="0">
              <a:buNone/>
            </a:pPr>
            <a:r>
              <a:rPr lang="it-IT" sz="2400" dirty="0"/>
              <a:t>} else {</a:t>
            </a:r>
          </a:p>
          <a:p>
            <a:pPr marL="0" indent="0">
              <a:buNone/>
            </a:pPr>
            <a:r>
              <a:rPr lang="it-IT" sz="2400" dirty="0"/>
              <a:t>	//2° codice di blocco</a:t>
            </a:r>
          </a:p>
          <a:p>
            <a:pPr marL="0" indent="0">
              <a:buNone/>
            </a:pPr>
            <a:r>
              <a:rPr lang="it-IT" sz="2400" dirty="0"/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FA590C-B001-4E0D-8620-2B4290E5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C67BCE-B09D-4D10-87C5-30CE7C27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3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13C8395-886C-4733-8F12-8FE02EFB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Istruzione If …else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BED951-4B8B-42BD-A6FC-9D742C6A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898989"/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B5C846-BEAF-4BB6-BA84-DB83407C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1A54A5AC-B187-416B-958B-9D12345EE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80068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149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85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CABB66-47F5-448D-ADD6-3F6B1AC8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esempio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EFC1FCD-5641-467D-9BCF-46FCAEB9F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918" y="961812"/>
            <a:ext cx="6341562" cy="4930987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A8E931-E150-41BE-A332-5AC7A6E6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1BB478-2C89-4CE9-8F82-87949ED3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67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406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di Office</vt:lpstr>
      <vt:lpstr>Istruzioni di selezione</vt:lpstr>
      <vt:lpstr>Prendere decisioni</vt:lpstr>
      <vt:lpstr>Istruzione if</vt:lpstr>
      <vt:lpstr>Istruzione if</vt:lpstr>
      <vt:lpstr>Esempio</vt:lpstr>
      <vt:lpstr>Esercizi</vt:lpstr>
      <vt:lpstr>Istruzione If…else</vt:lpstr>
      <vt:lpstr>Istruzione If …else</vt:lpstr>
      <vt:lpstr>esempio</vt:lpstr>
      <vt:lpstr>Esercizi</vt:lpstr>
      <vt:lpstr>Istruzione switch</vt:lpstr>
      <vt:lpstr>Istruzione switch</vt:lpstr>
      <vt:lpstr>esempio</vt:lpstr>
      <vt:lpstr>Esercizio</vt:lpstr>
      <vt:lpstr>Tempo di pratica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Istruzioni di selezione</dc:title>
  <dc:creator>Alessandro Fuser</dc:creator>
  <cp:lastModifiedBy>Alessandro Fuser</cp:lastModifiedBy>
  <cp:revision>1</cp:revision>
  <dcterms:created xsi:type="dcterms:W3CDTF">2018-12-27T19:18:39Z</dcterms:created>
  <dcterms:modified xsi:type="dcterms:W3CDTF">2018-12-27T19:20:58Z</dcterms:modified>
</cp:coreProperties>
</file>