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6" r:id="rId2"/>
    <p:sldId id="347" r:id="rId3"/>
    <p:sldId id="348" r:id="rId4"/>
    <p:sldId id="349" r:id="rId5"/>
    <p:sldId id="350" r:id="rId6"/>
    <p:sldId id="351" r:id="rId7"/>
    <p:sldId id="352" r:id="rId8"/>
    <p:sldId id="353" r:id="rId9"/>
    <p:sldId id="354" r:id="rId10"/>
    <p:sldId id="355" r:id="rId11"/>
    <p:sldId id="394" r:id="rId12"/>
    <p:sldId id="356" r:id="rId13"/>
    <p:sldId id="357" r:id="rId14"/>
    <p:sldId id="358" r:id="rId15"/>
    <p:sldId id="359" r:id="rId16"/>
    <p:sldId id="360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974AA9-9720-4393-8922-68557D56A1B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BD6C9BDA-0DB6-443E-A059-18DB02BEEC8E}">
      <dgm:prSet/>
      <dgm:spPr/>
      <dgm:t>
        <a:bodyPr/>
        <a:lstStyle/>
        <a:p>
          <a:r>
            <a:rPr lang="it-IT"/>
            <a:t>Viene utilizzata per ripetere un blocco di codice fino a quando la condizione di controllo presente risulta non verificata (ossia </a:t>
          </a:r>
          <a:r>
            <a:rPr lang="it-IT" i="1"/>
            <a:t>false</a:t>
          </a:r>
          <a:r>
            <a:rPr lang="it-IT"/>
            <a:t>)</a:t>
          </a:r>
        </a:p>
      </dgm:t>
    </dgm:pt>
    <dgm:pt modelId="{018FB211-3495-4095-A7D2-9E834D613C2D}" type="parTrans" cxnId="{F7BFD67A-0455-4E4C-A040-6D7E6EB15A7A}">
      <dgm:prSet/>
      <dgm:spPr/>
      <dgm:t>
        <a:bodyPr/>
        <a:lstStyle/>
        <a:p>
          <a:endParaRPr lang="it-IT"/>
        </a:p>
      </dgm:t>
    </dgm:pt>
    <dgm:pt modelId="{16917009-61ED-4B87-9C01-7B6BDFDB2FBC}" type="sibTrans" cxnId="{F7BFD67A-0455-4E4C-A040-6D7E6EB15A7A}">
      <dgm:prSet/>
      <dgm:spPr/>
      <dgm:t>
        <a:bodyPr/>
        <a:lstStyle/>
        <a:p>
          <a:endParaRPr lang="it-IT"/>
        </a:p>
      </dgm:t>
    </dgm:pt>
    <dgm:pt modelId="{E76FF44F-B704-41DE-9A0B-D06E1FEEDFA8}">
      <dgm:prSet/>
      <dgm:spPr/>
      <dgm:t>
        <a:bodyPr/>
        <a:lstStyle/>
        <a:p>
          <a:r>
            <a:rPr lang="it-IT"/>
            <a:t>È possibile, nel caso in cui la condizione sia subito </a:t>
          </a:r>
          <a:r>
            <a:rPr lang="it-IT" i="1"/>
            <a:t>false</a:t>
          </a:r>
          <a:r>
            <a:rPr lang="it-IT"/>
            <a:t>, che le istruzioni all’interno del corpo del </a:t>
          </a:r>
          <a:r>
            <a:rPr lang="it-IT" i="1"/>
            <a:t>while</a:t>
          </a:r>
          <a:r>
            <a:rPr lang="it-IT"/>
            <a:t> non vengano mai eseguite</a:t>
          </a:r>
        </a:p>
      </dgm:t>
    </dgm:pt>
    <dgm:pt modelId="{111C1C72-03D1-478A-8DFC-01A8540FEA8E}" type="parTrans" cxnId="{1518B794-8AF8-4EB9-8106-6C89B914D558}">
      <dgm:prSet/>
      <dgm:spPr/>
      <dgm:t>
        <a:bodyPr/>
        <a:lstStyle/>
        <a:p>
          <a:endParaRPr lang="it-IT"/>
        </a:p>
      </dgm:t>
    </dgm:pt>
    <dgm:pt modelId="{7E5A7422-7A53-49D9-A03E-3D71FF8212CC}" type="sibTrans" cxnId="{1518B794-8AF8-4EB9-8106-6C89B914D558}">
      <dgm:prSet/>
      <dgm:spPr/>
      <dgm:t>
        <a:bodyPr/>
        <a:lstStyle/>
        <a:p>
          <a:endParaRPr lang="it-IT"/>
        </a:p>
      </dgm:t>
    </dgm:pt>
    <dgm:pt modelId="{30093D51-8493-4E2A-8D7D-2D2C6C2741C8}" type="pres">
      <dgm:prSet presAssocID="{78974AA9-9720-4393-8922-68557D56A1B1}" presName="vert0" presStyleCnt="0">
        <dgm:presLayoutVars>
          <dgm:dir/>
          <dgm:animOne val="branch"/>
          <dgm:animLvl val="lvl"/>
        </dgm:presLayoutVars>
      </dgm:prSet>
      <dgm:spPr/>
    </dgm:pt>
    <dgm:pt modelId="{071D14F3-9E42-4243-B617-343DEDC4A0E2}" type="pres">
      <dgm:prSet presAssocID="{BD6C9BDA-0DB6-443E-A059-18DB02BEEC8E}" presName="thickLine" presStyleLbl="alignNode1" presStyleIdx="0" presStyleCnt="2"/>
      <dgm:spPr/>
    </dgm:pt>
    <dgm:pt modelId="{5F7FE49A-9CB6-4E07-9674-233B94A90084}" type="pres">
      <dgm:prSet presAssocID="{BD6C9BDA-0DB6-443E-A059-18DB02BEEC8E}" presName="horz1" presStyleCnt="0"/>
      <dgm:spPr/>
    </dgm:pt>
    <dgm:pt modelId="{FD5D3770-E1F7-404C-BFBA-FA891208DD7F}" type="pres">
      <dgm:prSet presAssocID="{BD6C9BDA-0DB6-443E-A059-18DB02BEEC8E}" presName="tx1" presStyleLbl="revTx" presStyleIdx="0" presStyleCnt="2"/>
      <dgm:spPr/>
    </dgm:pt>
    <dgm:pt modelId="{09E01CE0-7B76-4841-84E8-78E5884B15F7}" type="pres">
      <dgm:prSet presAssocID="{BD6C9BDA-0DB6-443E-A059-18DB02BEEC8E}" presName="vert1" presStyleCnt="0"/>
      <dgm:spPr/>
    </dgm:pt>
    <dgm:pt modelId="{1C9588E0-166C-408A-9E0C-684286EB6266}" type="pres">
      <dgm:prSet presAssocID="{E76FF44F-B704-41DE-9A0B-D06E1FEEDFA8}" presName="thickLine" presStyleLbl="alignNode1" presStyleIdx="1" presStyleCnt="2"/>
      <dgm:spPr/>
    </dgm:pt>
    <dgm:pt modelId="{9820BC57-0BA7-429F-9BDB-D839D8266A9A}" type="pres">
      <dgm:prSet presAssocID="{E76FF44F-B704-41DE-9A0B-D06E1FEEDFA8}" presName="horz1" presStyleCnt="0"/>
      <dgm:spPr/>
    </dgm:pt>
    <dgm:pt modelId="{E165A563-90B4-49F4-85EB-8E265111C871}" type="pres">
      <dgm:prSet presAssocID="{E76FF44F-B704-41DE-9A0B-D06E1FEEDFA8}" presName="tx1" presStyleLbl="revTx" presStyleIdx="1" presStyleCnt="2"/>
      <dgm:spPr/>
    </dgm:pt>
    <dgm:pt modelId="{2F42DEE0-6CEE-4377-99D5-7A6026835445}" type="pres">
      <dgm:prSet presAssocID="{E76FF44F-B704-41DE-9A0B-D06E1FEEDFA8}" presName="vert1" presStyleCnt="0"/>
      <dgm:spPr/>
    </dgm:pt>
  </dgm:ptLst>
  <dgm:cxnLst>
    <dgm:cxn modelId="{01F40504-FF8A-452B-AD60-BDCA0C5E6240}" type="presOf" srcId="{E76FF44F-B704-41DE-9A0B-D06E1FEEDFA8}" destId="{E165A563-90B4-49F4-85EB-8E265111C871}" srcOrd="0" destOrd="0" presId="urn:microsoft.com/office/officeart/2008/layout/LinedList"/>
    <dgm:cxn modelId="{B42E865B-EDE8-4972-AADF-58CE415C89DF}" type="presOf" srcId="{BD6C9BDA-0DB6-443E-A059-18DB02BEEC8E}" destId="{FD5D3770-E1F7-404C-BFBA-FA891208DD7F}" srcOrd="0" destOrd="0" presId="urn:microsoft.com/office/officeart/2008/layout/LinedList"/>
    <dgm:cxn modelId="{F7BFD67A-0455-4E4C-A040-6D7E6EB15A7A}" srcId="{78974AA9-9720-4393-8922-68557D56A1B1}" destId="{BD6C9BDA-0DB6-443E-A059-18DB02BEEC8E}" srcOrd="0" destOrd="0" parTransId="{018FB211-3495-4095-A7D2-9E834D613C2D}" sibTransId="{16917009-61ED-4B87-9C01-7B6BDFDB2FBC}"/>
    <dgm:cxn modelId="{1518B794-8AF8-4EB9-8106-6C89B914D558}" srcId="{78974AA9-9720-4393-8922-68557D56A1B1}" destId="{E76FF44F-B704-41DE-9A0B-D06E1FEEDFA8}" srcOrd="1" destOrd="0" parTransId="{111C1C72-03D1-478A-8DFC-01A8540FEA8E}" sibTransId="{7E5A7422-7A53-49D9-A03E-3D71FF8212CC}"/>
    <dgm:cxn modelId="{9E9820DB-DF2F-43E9-BEB2-ACD8CD2A8DC9}" type="presOf" srcId="{78974AA9-9720-4393-8922-68557D56A1B1}" destId="{30093D51-8493-4E2A-8D7D-2D2C6C2741C8}" srcOrd="0" destOrd="0" presId="urn:microsoft.com/office/officeart/2008/layout/LinedList"/>
    <dgm:cxn modelId="{53EB5A22-7504-4ECD-B454-6EE9E5529E15}" type="presParOf" srcId="{30093D51-8493-4E2A-8D7D-2D2C6C2741C8}" destId="{071D14F3-9E42-4243-B617-343DEDC4A0E2}" srcOrd="0" destOrd="0" presId="urn:microsoft.com/office/officeart/2008/layout/LinedList"/>
    <dgm:cxn modelId="{FE56839D-3161-49E0-9C8B-4FA5C239FC4F}" type="presParOf" srcId="{30093D51-8493-4E2A-8D7D-2D2C6C2741C8}" destId="{5F7FE49A-9CB6-4E07-9674-233B94A90084}" srcOrd="1" destOrd="0" presId="urn:microsoft.com/office/officeart/2008/layout/LinedList"/>
    <dgm:cxn modelId="{A9BCFF6D-5E3E-4BD0-BF60-D222A19A5376}" type="presParOf" srcId="{5F7FE49A-9CB6-4E07-9674-233B94A90084}" destId="{FD5D3770-E1F7-404C-BFBA-FA891208DD7F}" srcOrd="0" destOrd="0" presId="urn:microsoft.com/office/officeart/2008/layout/LinedList"/>
    <dgm:cxn modelId="{77DDFA54-BB8D-48C2-A391-A4E5BFF827B5}" type="presParOf" srcId="{5F7FE49A-9CB6-4E07-9674-233B94A90084}" destId="{09E01CE0-7B76-4841-84E8-78E5884B15F7}" srcOrd="1" destOrd="0" presId="urn:microsoft.com/office/officeart/2008/layout/LinedList"/>
    <dgm:cxn modelId="{D3A0E045-B8FC-4CAB-9EB4-26709A202BFD}" type="presParOf" srcId="{30093D51-8493-4E2A-8D7D-2D2C6C2741C8}" destId="{1C9588E0-166C-408A-9E0C-684286EB6266}" srcOrd="2" destOrd="0" presId="urn:microsoft.com/office/officeart/2008/layout/LinedList"/>
    <dgm:cxn modelId="{FFE8DD78-4081-4456-9F62-A881A79637CE}" type="presParOf" srcId="{30093D51-8493-4E2A-8D7D-2D2C6C2741C8}" destId="{9820BC57-0BA7-429F-9BDB-D839D8266A9A}" srcOrd="3" destOrd="0" presId="urn:microsoft.com/office/officeart/2008/layout/LinedList"/>
    <dgm:cxn modelId="{09D4C7A1-A8AC-4534-AC18-3E7772BFA743}" type="presParOf" srcId="{9820BC57-0BA7-429F-9BDB-D839D8266A9A}" destId="{E165A563-90B4-49F4-85EB-8E265111C871}" srcOrd="0" destOrd="0" presId="urn:microsoft.com/office/officeart/2008/layout/LinedList"/>
    <dgm:cxn modelId="{AA8EB94B-63FE-4C35-BDCC-00F3D05E918B}" type="presParOf" srcId="{9820BC57-0BA7-429F-9BDB-D839D8266A9A}" destId="{2F42DEE0-6CEE-4377-99D5-7A602683544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CFD473-D2CC-4ABD-98DD-4876957246E0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7A67CB26-4F86-49E3-8F0F-EF40F9911F62}">
      <dgm:prSet/>
      <dgm:spPr/>
      <dgm:t>
        <a:bodyPr/>
        <a:lstStyle/>
        <a:p>
          <a:r>
            <a:rPr lang="it-IT"/>
            <a:t>Valuta la condizione scritta tra parentesi, chiamata </a:t>
          </a:r>
          <a:r>
            <a:rPr lang="it-IT" b="1"/>
            <a:t>condizione di controllo</a:t>
          </a:r>
          <a:r>
            <a:rPr lang="it-IT"/>
            <a:t> e, se risulta verificata (</a:t>
          </a:r>
          <a:r>
            <a:rPr lang="it-IT" i="1"/>
            <a:t>true</a:t>
          </a:r>
          <a:r>
            <a:rPr lang="it-IT"/>
            <a:t>), vengono eseguite le istruzioni all’interno delle parentesi graffe</a:t>
          </a:r>
        </a:p>
      </dgm:t>
    </dgm:pt>
    <dgm:pt modelId="{E4407289-E218-49FE-B7EF-29677316F4C6}" type="parTrans" cxnId="{DD943484-BF6A-4F05-9727-AFA14917EBAA}">
      <dgm:prSet/>
      <dgm:spPr/>
      <dgm:t>
        <a:bodyPr/>
        <a:lstStyle/>
        <a:p>
          <a:endParaRPr lang="it-IT"/>
        </a:p>
      </dgm:t>
    </dgm:pt>
    <dgm:pt modelId="{F3CDABE6-0032-4808-9C17-9DCD9523BA11}" type="sibTrans" cxnId="{DD943484-BF6A-4F05-9727-AFA14917EBAA}">
      <dgm:prSet/>
      <dgm:spPr/>
      <dgm:t>
        <a:bodyPr/>
        <a:lstStyle/>
        <a:p>
          <a:endParaRPr lang="it-IT"/>
        </a:p>
      </dgm:t>
    </dgm:pt>
    <dgm:pt modelId="{2366A84E-428E-4116-9CA4-B620AAE46A3C}">
      <dgm:prSet/>
      <dgm:spPr/>
      <dgm:t>
        <a:bodyPr/>
        <a:lstStyle/>
        <a:p>
          <a:r>
            <a:rPr lang="it-IT"/>
            <a:t>Una volta eseguite tutte le istruzioni, la condizione di controllo viene nuovamente valutata</a:t>
          </a:r>
        </a:p>
      </dgm:t>
    </dgm:pt>
    <dgm:pt modelId="{88FA5A8A-FE16-41F3-85F8-CA6513EBC7FC}" type="parTrans" cxnId="{E95307C0-43F6-456C-844C-ED9C140D84E7}">
      <dgm:prSet/>
      <dgm:spPr/>
      <dgm:t>
        <a:bodyPr/>
        <a:lstStyle/>
        <a:p>
          <a:endParaRPr lang="it-IT"/>
        </a:p>
      </dgm:t>
    </dgm:pt>
    <dgm:pt modelId="{62D76338-ED30-44D8-BF7D-7B5580C9873D}" type="sibTrans" cxnId="{E95307C0-43F6-456C-844C-ED9C140D84E7}">
      <dgm:prSet/>
      <dgm:spPr/>
      <dgm:t>
        <a:bodyPr/>
        <a:lstStyle/>
        <a:p>
          <a:endParaRPr lang="it-IT"/>
        </a:p>
      </dgm:t>
    </dgm:pt>
    <dgm:pt modelId="{ABC886C1-D7BC-4D01-8641-761EE9BBB850}">
      <dgm:prSet/>
      <dgm:spPr/>
      <dgm:t>
        <a:bodyPr/>
        <a:lstStyle/>
        <a:p>
          <a:r>
            <a:rPr lang="it-IT"/>
            <a:t>Se vera, riesegue le istruzioni all’interno della parentesi graffa</a:t>
          </a:r>
        </a:p>
      </dgm:t>
    </dgm:pt>
    <dgm:pt modelId="{934A9A2F-CC52-4278-A127-091592B00425}" type="parTrans" cxnId="{5C38FED7-D8BE-4CE5-A0BA-71C84149A6C5}">
      <dgm:prSet/>
      <dgm:spPr/>
      <dgm:t>
        <a:bodyPr/>
        <a:lstStyle/>
        <a:p>
          <a:endParaRPr lang="it-IT"/>
        </a:p>
      </dgm:t>
    </dgm:pt>
    <dgm:pt modelId="{9DEE7201-94FF-40E2-B8A9-31751269B1B9}" type="sibTrans" cxnId="{5C38FED7-D8BE-4CE5-A0BA-71C84149A6C5}">
      <dgm:prSet/>
      <dgm:spPr/>
      <dgm:t>
        <a:bodyPr/>
        <a:lstStyle/>
        <a:p>
          <a:endParaRPr lang="it-IT"/>
        </a:p>
      </dgm:t>
    </dgm:pt>
    <dgm:pt modelId="{534F17AE-3EBD-46BA-9B07-D617D97F66A9}">
      <dgm:prSet/>
      <dgm:spPr/>
      <dgm:t>
        <a:bodyPr/>
        <a:lstStyle/>
        <a:p>
          <a:r>
            <a:rPr lang="it-IT"/>
            <a:t>Se falsa, esce dal blocco </a:t>
          </a:r>
          <a:r>
            <a:rPr lang="it-IT" i="1"/>
            <a:t>while</a:t>
          </a:r>
          <a:r>
            <a:rPr lang="it-IT"/>
            <a:t> ed esegue l’istruzione successiva</a:t>
          </a:r>
        </a:p>
      </dgm:t>
    </dgm:pt>
    <dgm:pt modelId="{6D872AE7-2430-42B8-B4DE-670F65DCCC0E}" type="parTrans" cxnId="{82A84263-4821-449D-BEE5-DF19BA5F80F1}">
      <dgm:prSet/>
      <dgm:spPr/>
      <dgm:t>
        <a:bodyPr/>
        <a:lstStyle/>
        <a:p>
          <a:endParaRPr lang="it-IT"/>
        </a:p>
      </dgm:t>
    </dgm:pt>
    <dgm:pt modelId="{59C4C148-FCF9-485C-877F-1AE0D3D8F6F6}" type="sibTrans" cxnId="{82A84263-4821-449D-BEE5-DF19BA5F80F1}">
      <dgm:prSet/>
      <dgm:spPr/>
      <dgm:t>
        <a:bodyPr/>
        <a:lstStyle/>
        <a:p>
          <a:endParaRPr lang="it-IT"/>
        </a:p>
      </dgm:t>
    </dgm:pt>
    <dgm:pt modelId="{411FAC05-4BDC-4864-B52C-1D1B70E8FC12}" type="pres">
      <dgm:prSet presAssocID="{0FCFD473-D2CC-4ABD-98DD-4876957246E0}" presName="linear" presStyleCnt="0">
        <dgm:presLayoutVars>
          <dgm:animLvl val="lvl"/>
          <dgm:resizeHandles val="exact"/>
        </dgm:presLayoutVars>
      </dgm:prSet>
      <dgm:spPr/>
    </dgm:pt>
    <dgm:pt modelId="{AE9C0338-FE15-4BE2-A60E-F1A852CAA5ED}" type="pres">
      <dgm:prSet presAssocID="{7A67CB26-4F86-49E3-8F0F-EF40F9911F6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C1F8BA3-C6CE-4345-8255-F16208121685}" type="pres">
      <dgm:prSet presAssocID="{F3CDABE6-0032-4808-9C17-9DCD9523BA11}" presName="spacer" presStyleCnt="0"/>
      <dgm:spPr/>
    </dgm:pt>
    <dgm:pt modelId="{6D8B4688-88F5-4E87-A404-3143A140DF24}" type="pres">
      <dgm:prSet presAssocID="{2366A84E-428E-4116-9CA4-B620AAE46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7BF8765-C18D-49AE-B127-746D2A0E69E2}" type="pres">
      <dgm:prSet presAssocID="{2366A84E-428E-4116-9CA4-B620AAE46A3C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6CDBD11F-74F3-4189-B338-F672FA045F2A}" type="presOf" srcId="{ABC886C1-D7BC-4D01-8641-761EE9BBB850}" destId="{87BF8765-C18D-49AE-B127-746D2A0E69E2}" srcOrd="0" destOrd="0" presId="urn:microsoft.com/office/officeart/2005/8/layout/vList2"/>
    <dgm:cxn modelId="{82A84263-4821-449D-BEE5-DF19BA5F80F1}" srcId="{2366A84E-428E-4116-9CA4-B620AAE46A3C}" destId="{534F17AE-3EBD-46BA-9B07-D617D97F66A9}" srcOrd="1" destOrd="0" parTransId="{6D872AE7-2430-42B8-B4DE-670F65DCCC0E}" sibTransId="{59C4C148-FCF9-485C-877F-1AE0D3D8F6F6}"/>
    <dgm:cxn modelId="{DD943484-BF6A-4F05-9727-AFA14917EBAA}" srcId="{0FCFD473-D2CC-4ABD-98DD-4876957246E0}" destId="{7A67CB26-4F86-49E3-8F0F-EF40F9911F62}" srcOrd="0" destOrd="0" parTransId="{E4407289-E218-49FE-B7EF-29677316F4C6}" sibTransId="{F3CDABE6-0032-4808-9C17-9DCD9523BA11}"/>
    <dgm:cxn modelId="{F438F3A7-ADDD-4236-927D-34AA67FE6360}" type="presOf" srcId="{534F17AE-3EBD-46BA-9B07-D617D97F66A9}" destId="{87BF8765-C18D-49AE-B127-746D2A0E69E2}" srcOrd="0" destOrd="1" presId="urn:microsoft.com/office/officeart/2005/8/layout/vList2"/>
    <dgm:cxn modelId="{E95307C0-43F6-456C-844C-ED9C140D84E7}" srcId="{0FCFD473-D2CC-4ABD-98DD-4876957246E0}" destId="{2366A84E-428E-4116-9CA4-B620AAE46A3C}" srcOrd="1" destOrd="0" parTransId="{88FA5A8A-FE16-41F3-85F8-CA6513EBC7FC}" sibTransId="{62D76338-ED30-44D8-BF7D-7B5580C9873D}"/>
    <dgm:cxn modelId="{78C010D2-769C-4219-8F6F-C09473006E4A}" type="presOf" srcId="{7A67CB26-4F86-49E3-8F0F-EF40F9911F62}" destId="{AE9C0338-FE15-4BE2-A60E-F1A852CAA5ED}" srcOrd="0" destOrd="0" presId="urn:microsoft.com/office/officeart/2005/8/layout/vList2"/>
    <dgm:cxn modelId="{5C38FED7-D8BE-4CE5-A0BA-71C84149A6C5}" srcId="{2366A84E-428E-4116-9CA4-B620AAE46A3C}" destId="{ABC886C1-D7BC-4D01-8641-761EE9BBB850}" srcOrd="0" destOrd="0" parTransId="{934A9A2F-CC52-4278-A127-091592B00425}" sibTransId="{9DEE7201-94FF-40E2-B8A9-31751269B1B9}"/>
    <dgm:cxn modelId="{026E2CDD-4476-4814-978E-608395C6E575}" type="presOf" srcId="{2366A84E-428E-4116-9CA4-B620AAE46A3C}" destId="{6D8B4688-88F5-4E87-A404-3143A140DF24}" srcOrd="0" destOrd="0" presId="urn:microsoft.com/office/officeart/2005/8/layout/vList2"/>
    <dgm:cxn modelId="{D0DA2DF4-133D-403B-924A-A77550996934}" type="presOf" srcId="{0FCFD473-D2CC-4ABD-98DD-4876957246E0}" destId="{411FAC05-4BDC-4864-B52C-1D1B70E8FC12}" srcOrd="0" destOrd="0" presId="urn:microsoft.com/office/officeart/2005/8/layout/vList2"/>
    <dgm:cxn modelId="{24EDD107-8837-4114-ACAD-33C9C79B67C8}" type="presParOf" srcId="{411FAC05-4BDC-4864-B52C-1D1B70E8FC12}" destId="{AE9C0338-FE15-4BE2-A60E-F1A852CAA5ED}" srcOrd="0" destOrd="0" presId="urn:microsoft.com/office/officeart/2005/8/layout/vList2"/>
    <dgm:cxn modelId="{814E6C40-AE69-4932-8879-ADC4837B5A68}" type="presParOf" srcId="{411FAC05-4BDC-4864-B52C-1D1B70E8FC12}" destId="{4C1F8BA3-C6CE-4345-8255-F16208121685}" srcOrd="1" destOrd="0" presId="urn:microsoft.com/office/officeart/2005/8/layout/vList2"/>
    <dgm:cxn modelId="{291DA6A7-054C-4117-8FE3-CACAFB5372A1}" type="presParOf" srcId="{411FAC05-4BDC-4864-B52C-1D1B70E8FC12}" destId="{6D8B4688-88F5-4E87-A404-3143A140DF24}" srcOrd="2" destOrd="0" presId="urn:microsoft.com/office/officeart/2005/8/layout/vList2"/>
    <dgm:cxn modelId="{892B4F89-883A-4120-AA85-C7B02E4B7D55}" type="presParOf" srcId="{411FAC05-4BDC-4864-B52C-1D1B70E8FC12}" destId="{87BF8765-C18D-49AE-B127-746D2A0E69E2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D466E9-A8DD-4EB0-AA66-E421C02CE600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it-IT"/>
        </a:p>
      </dgm:t>
    </dgm:pt>
    <dgm:pt modelId="{7E539B53-E41E-433D-B4F0-E47463A63D4F}">
      <dgm:prSet/>
      <dgm:spPr/>
      <dgm:t>
        <a:bodyPr/>
        <a:lstStyle/>
        <a:p>
          <a:r>
            <a:rPr lang="it-IT"/>
            <a:t>Scrivere un programma che somma uno ad un numero inserito da tastiera finché il numero non è maggiore di 27</a:t>
          </a:r>
        </a:p>
      </dgm:t>
    </dgm:pt>
    <dgm:pt modelId="{BC3DB8D9-9741-4A57-AF57-AAF16302C0BD}" type="parTrans" cxnId="{B2524451-133E-44C2-9955-170E7EA5B479}">
      <dgm:prSet/>
      <dgm:spPr/>
      <dgm:t>
        <a:bodyPr/>
        <a:lstStyle/>
        <a:p>
          <a:endParaRPr lang="it-IT"/>
        </a:p>
      </dgm:t>
    </dgm:pt>
    <dgm:pt modelId="{F363E3EC-5BA9-4FCF-A408-846F355EDC3D}" type="sibTrans" cxnId="{B2524451-133E-44C2-9955-170E7EA5B479}">
      <dgm:prSet phldrT="01"/>
      <dgm:spPr/>
      <dgm:t>
        <a:bodyPr/>
        <a:lstStyle/>
        <a:p>
          <a:r>
            <a:rPr lang="it-IT"/>
            <a:t>01</a:t>
          </a:r>
        </a:p>
      </dgm:t>
    </dgm:pt>
    <dgm:pt modelId="{4B27214D-2392-478B-A94D-FE5B5F0E9374}">
      <dgm:prSet/>
      <dgm:spPr/>
      <dgm:t>
        <a:bodyPr/>
        <a:lstStyle/>
        <a:p>
          <a:r>
            <a:rPr lang="it-IT"/>
            <a:t>Scrivere un programma che stampa 15 volte la frase «Devo studiare di più il C++»</a:t>
          </a:r>
        </a:p>
      </dgm:t>
    </dgm:pt>
    <dgm:pt modelId="{B9B1426D-8A38-4E69-BB13-DF290033C1A6}" type="parTrans" cxnId="{FF83908B-0C33-4EEB-99A9-4034C57AFBEF}">
      <dgm:prSet/>
      <dgm:spPr/>
      <dgm:t>
        <a:bodyPr/>
        <a:lstStyle/>
        <a:p>
          <a:endParaRPr lang="it-IT"/>
        </a:p>
      </dgm:t>
    </dgm:pt>
    <dgm:pt modelId="{AEA616C1-E215-4A02-80F8-DB6D193D36CC}" type="sibTrans" cxnId="{FF83908B-0C33-4EEB-99A9-4034C57AFBEF}">
      <dgm:prSet phldrT="02"/>
      <dgm:spPr/>
      <dgm:t>
        <a:bodyPr/>
        <a:lstStyle/>
        <a:p>
          <a:r>
            <a:rPr lang="it-IT"/>
            <a:t>02</a:t>
          </a:r>
        </a:p>
      </dgm:t>
    </dgm:pt>
    <dgm:pt modelId="{03D0A998-FA3E-485E-AF27-C66F90CE8D08}">
      <dgm:prSet/>
      <dgm:spPr/>
      <dgm:t>
        <a:bodyPr/>
        <a:lstStyle/>
        <a:p>
          <a:r>
            <a:rPr lang="it-IT"/>
            <a:t>Scrivere un programma che stampi a video la sequenza di Fibonacci</a:t>
          </a:r>
        </a:p>
      </dgm:t>
    </dgm:pt>
    <dgm:pt modelId="{462D2E52-A9DC-45E0-B842-E49DC0BA8B76}" type="parTrans" cxnId="{AD519810-3D09-43C2-82FC-CA36B93EC68C}">
      <dgm:prSet/>
      <dgm:spPr/>
      <dgm:t>
        <a:bodyPr/>
        <a:lstStyle/>
        <a:p>
          <a:endParaRPr lang="it-IT"/>
        </a:p>
      </dgm:t>
    </dgm:pt>
    <dgm:pt modelId="{16DA70F8-F03B-421A-871A-3F5CC7C2DCFC}" type="sibTrans" cxnId="{AD519810-3D09-43C2-82FC-CA36B93EC68C}">
      <dgm:prSet phldrT="03"/>
      <dgm:spPr/>
      <dgm:t>
        <a:bodyPr/>
        <a:lstStyle/>
        <a:p>
          <a:r>
            <a:rPr lang="it-IT"/>
            <a:t>03</a:t>
          </a:r>
        </a:p>
      </dgm:t>
    </dgm:pt>
    <dgm:pt modelId="{32155082-AA11-41C1-AC54-C2C361BE12C5}" type="pres">
      <dgm:prSet presAssocID="{39D466E9-A8DD-4EB0-AA66-E421C02CE600}" presName="Name0" presStyleCnt="0">
        <dgm:presLayoutVars>
          <dgm:animLvl val="lvl"/>
          <dgm:resizeHandles val="exact"/>
        </dgm:presLayoutVars>
      </dgm:prSet>
      <dgm:spPr/>
    </dgm:pt>
    <dgm:pt modelId="{C0D46DDA-D6EA-48B6-A6C2-2D70587142F8}" type="pres">
      <dgm:prSet presAssocID="{7E539B53-E41E-433D-B4F0-E47463A63D4F}" presName="compositeNode" presStyleCnt="0">
        <dgm:presLayoutVars>
          <dgm:bulletEnabled val="1"/>
        </dgm:presLayoutVars>
      </dgm:prSet>
      <dgm:spPr/>
    </dgm:pt>
    <dgm:pt modelId="{509059DE-E59C-49CC-BB2E-FF4C6A9CA73F}" type="pres">
      <dgm:prSet presAssocID="{7E539B53-E41E-433D-B4F0-E47463A63D4F}" presName="bgRect" presStyleLbl="alignNode1" presStyleIdx="0" presStyleCnt="3"/>
      <dgm:spPr/>
    </dgm:pt>
    <dgm:pt modelId="{DFCB748E-A30A-41F1-B40A-C05789FE87D2}" type="pres">
      <dgm:prSet presAssocID="{F363E3EC-5BA9-4FCF-A408-846F355EDC3D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C278B104-BB7C-4D4F-81B2-9064B579A74D}" type="pres">
      <dgm:prSet presAssocID="{7E539B53-E41E-433D-B4F0-E47463A63D4F}" presName="nodeRect" presStyleLbl="alignNode1" presStyleIdx="0" presStyleCnt="3">
        <dgm:presLayoutVars>
          <dgm:bulletEnabled val="1"/>
        </dgm:presLayoutVars>
      </dgm:prSet>
      <dgm:spPr/>
    </dgm:pt>
    <dgm:pt modelId="{0DA25E28-7E48-4887-B363-52290DC3C7C3}" type="pres">
      <dgm:prSet presAssocID="{F363E3EC-5BA9-4FCF-A408-846F355EDC3D}" presName="sibTrans" presStyleCnt="0"/>
      <dgm:spPr/>
    </dgm:pt>
    <dgm:pt modelId="{67DCBAC5-84D5-4A0B-A162-DFB758302F3C}" type="pres">
      <dgm:prSet presAssocID="{4B27214D-2392-478B-A94D-FE5B5F0E9374}" presName="compositeNode" presStyleCnt="0">
        <dgm:presLayoutVars>
          <dgm:bulletEnabled val="1"/>
        </dgm:presLayoutVars>
      </dgm:prSet>
      <dgm:spPr/>
    </dgm:pt>
    <dgm:pt modelId="{BBFE0388-3916-41DE-9CBE-B8055C580854}" type="pres">
      <dgm:prSet presAssocID="{4B27214D-2392-478B-A94D-FE5B5F0E9374}" presName="bgRect" presStyleLbl="alignNode1" presStyleIdx="1" presStyleCnt="3"/>
      <dgm:spPr/>
    </dgm:pt>
    <dgm:pt modelId="{5FEE8606-172B-4FA6-9E03-65711AB86899}" type="pres">
      <dgm:prSet presAssocID="{AEA616C1-E215-4A02-80F8-DB6D193D36CC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70446705-B1F5-4E5B-AE48-04676F520D0B}" type="pres">
      <dgm:prSet presAssocID="{4B27214D-2392-478B-A94D-FE5B5F0E9374}" presName="nodeRect" presStyleLbl="alignNode1" presStyleIdx="1" presStyleCnt="3">
        <dgm:presLayoutVars>
          <dgm:bulletEnabled val="1"/>
        </dgm:presLayoutVars>
      </dgm:prSet>
      <dgm:spPr/>
    </dgm:pt>
    <dgm:pt modelId="{8E2E1E0E-E4C5-4681-A71C-432A1BC0A044}" type="pres">
      <dgm:prSet presAssocID="{AEA616C1-E215-4A02-80F8-DB6D193D36CC}" presName="sibTrans" presStyleCnt="0"/>
      <dgm:spPr/>
    </dgm:pt>
    <dgm:pt modelId="{4F1B072D-010E-4044-8B74-4D1A34D3AF1C}" type="pres">
      <dgm:prSet presAssocID="{03D0A998-FA3E-485E-AF27-C66F90CE8D08}" presName="compositeNode" presStyleCnt="0">
        <dgm:presLayoutVars>
          <dgm:bulletEnabled val="1"/>
        </dgm:presLayoutVars>
      </dgm:prSet>
      <dgm:spPr/>
    </dgm:pt>
    <dgm:pt modelId="{2A9F7D84-5308-45E8-A573-EED080F31C71}" type="pres">
      <dgm:prSet presAssocID="{03D0A998-FA3E-485E-AF27-C66F90CE8D08}" presName="bgRect" presStyleLbl="alignNode1" presStyleIdx="2" presStyleCnt="3"/>
      <dgm:spPr/>
    </dgm:pt>
    <dgm:pt modelId="{72D34736-9D36-41EE-870B-49EBB79E275E}" type="pres">
      <dgm:prSet presAssocID="{16DA70F8-F03B-421A-871A-3F5CC7C2DCFC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1F1D1D3B-9DCA-46E2-ADB6-16ED93545960}" type="pres">
      <dgm:prSet presAssocID="{03D0A998-FA3E-485E-AF27-C66F90CE8D08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8510420A-ADF5-40E7-8312-D6CDE512A933}" type="presOf" srcId="{16DA70F8-F03B-421A-871A-3F5CC7C2DCFC}" destId="{72D34736-9D36-41EE-870B-49EBB79E275E}" srcOrd="0" destOrd="0" presId="urn:microsoft.com/office/officeart/2016/7/layout/LinearBlockProcessNumbered"/>
    <dgm:cxn modelId="{AD519810-3D09-43C2-82FC-CA36B93EC68C}" srcId="{39D466E9-A8DD-4EB0-AA66-E421C02CE600}" destId="{03D0A998-FA3E-485E-AF27-C66F90CE8D08}" srcOrd="2" destOrd="0" parTransId="{462D2E52-A9DC-45E0-B842-E49DC0BA8B76}" sibTransId="{16DA70F8-F03B-421A-871A-3F5CC7C2DCFC}"/>
    <dgm:cxn modelId="{F38D5412-DA7D-4512-AEF8-149DC2FBF79E}" type="presOf" srcId="{03D0A998-FA3E-485E-AF27-C66F90CE8D08}" destId="{2A9F7D84-5308-45E8-A573-EED080F31C71}" srcOrd="0" destOrd="0" presId="urn:microsoft.com/office/officeart/2016/7/layout/LinearBlockProcessNumbered"/>
    <dgm:cxn modelId="{B3795016-AD92-49B0-ACA9-C905388E4875}" type="presOf" srcId="{4B27214D-2392-478B-A94D-FE5B5F0E9374}" destId="{BBFE0388-3916-41DE-9CBE-B8055C580854}" srcOrd="0" destOrd="0" presId="urn:microsoft.com/office/officeart/2016/7/layout/LinearBlockProcessNumbered"/>
    <dgm:cxn modelId="{FF6DEC17-9CC8-4BFF-B3CC-49AAF3700B3E}" type="presOf" srcId="{AEA616C1-E215-4A02-80F8-DB6D193D36CC}" destId="{5FEE8606-172B-4FA6-9E03-65711AB86899}" srcOrd="0" destOrd="0" presId="urn:microsoft.com/office/officeart/2016/7/layout/LinearBlockProcessNumbered"/>
    <dgm:cxn modelId="{74BEF417-7CB1-4E4E-BE63-6332B18F38F2}" type="presOf" srcId="{7E539B53-E41E-433D-B4F0-E47463A63D4F}" destId="{509059DE-E59C-49CC-BB2E-FF4C6A9CA73F}" srcOrd="0" destOrd="0" presId="urn:microsoft.com/office/officeart/2016/7/layout/LinearBlockProcessNumbered"/>
    <dgm:cxn modelId="{DA5A9E30-19E4-421D-9213-BEFCE47F1B88}" type="presOf" srcId="{F363E3EC-5BA9-4FCF-A408-846F355EDC3D}" destId="{DFCB748E-A30A-41F1-B40A-C05789FE87D2}" srcOrd="0" destOrd="0" presId="urn:microsoft.com/office/officeart/2016/7/layout/LinearBlockProcessNumbered"/>
    <dgm:cxn modelId="{DD71C833-BA9B-4C89-9683-72A8100E1740}" type="presOf" srcId="{4B27214D-2392-478B-A94D-FE5B5F0E9374}" destId="{70446705-B1F5-4E5B-AE48-04676F520D0B}" srcOrd="1" destOrd="0" presId="urn:microsoft.com/office/officeart/2016/7/layout/LinearBlockProcessNumbered"/>
    <dgm:cxn modelId="{B2524451-133E-44C2-9955-170E7EA5B479}" srcId="{39D466E9-A8DD-4EB0-AA66-E421C02CE600}" destId="{7E539B53-E41E-433D-B4F0-E47463A63D4F}" srcOrd="0" destOrd="0" parTransId="{BC3DB8D9-9741-4A57-AF57-AAF16302C0BD}" sibTransId="{F363E3EC-5BA9-4FCF-A408-846F355EDC3D}"/>
    <dgm:cxn modelId="{FF83908B-0C33-4EEB-99A9-4034C57AFBEF}" srcId="{39D466E9-A8DD-4EB0-AA66-E421C02CE600}" destId="{4B27214D-2392-478B-A94D-FE5B5F0E9374}" srcOrd="1" destOrd="0" parTransId="{B9B1426D-8A38-4E69-BB13-DF290033C1A6}" sibTransId="{AEA616C1-E215-4A02-80F8-DB6D193D36CC}"/>
    <dgm:cxn modelId="{C9C2689D-B9D4-4C94-A076-74B6E68F4457}" type="presOf" srcId="{39D466E9-A8DD-4EB0-AA66-E421C02CE600}" destId="{32155082-AA11-41C1-AC54-C2C361BE12C5}" srcOrd="0" destOrd="0" presId="urn:microsoft.com/office/officeart/2016/7/layout/LinearBlockProcessNumbered"/>
    <dgm:cxn modelId="{563B5EAC-DFF7-499F-8CEA-741A992AA2AC}" type="presOf" srcId="{03D0A998-FA3E-485E-AF27-C66F90CE8D08}" destId="{1F1D1D3B-9DCA-46E2-ADB6-16ED93545960}" srcOrd="1" destOrd="0" presId="urn:microsoft.com/office/officeart/2016/7/layout/LinearBlockProcessNumbered"/>
    <dgm:cxn modelId="{460264B2-C942-438F-8D85-D88788B2D5D7}" type="presOf" srcId="{7E539B53-E41E-433D-B4F0-E47463A63D4F}" destId="{C278B104-BB7C-4D4F-81B2-9064B579A74D}" srcOrd="1" destOrd="0" presId="urn:microsoft.com/office/officeart/2016/7/layout/LinearBlockProcessNumbered"/>
    <dgm:cxn modelId="{76BBD301-0541-493E-BF95-11AC52949E66}" type="presParOf" srcId="{32155082-AA11-41C1-AC54-C2C361BE12C5}" destId="{C0D46DDA-D6EA-48B6-A6C2-2D70587142F8}" srcOrd="0" destOrd="0" presId="urn:microsoft.com/office/officeart/2016/7/layout/LinearBlockProcessNumbered"/>
    <dgm:cxn modelId="{1C70FA92-8889-45CB-9AA8-F04B6B8A79C1}" type="presParOf" srcId="{C0D46DDA-D6EA-48B6-A6C2-2D70587142F8}" destId="{509059DE-E59C-49CC-BB2E-FF4C6A9CA73F}" srcOrd="0" destOrd="0" presId="urn:microsoft.com/office/officeart/2016/7/layout/LinearBlockProcessNumbered"/>
    <dgm:cxn modelId="{A2BE5D41-02BC-4E48-92E4-588B755A7809}" type="presParOf" srcId="{C0D46DDA-D6EA-48B6-A6C2-2D70587142F8}" destId="{DFCB748E-A30A-41F1-B40A-C05789FE87D2}" srcOrd="1" destOrd="0" presId="urn:microsoft.com/office/officeart/2016/7/layout/LinearBlockProcessNumbered"/>
    <dgm:cxn modelId="{00987B8D-57B9-4300-988D-E20826FD55C0}" type="presParOf" srcId="{C0D46DDA-D6EA-48B6-A6C2-2D70587142F8}" destId="{C278B104-BB7C-4D4F-81B2-9064B579A74D}" srcOrd="2" destOrd="0" presId="urn:microsoft.com/office/officeart/2016/7/layout/LinearBlockProcessNumbered"/>
    <dgm:cxn modelId="{16FD5EBB-C50F-428E-8C62-64FC42FC5739}" type="presParOf" srcId="{32155082-AA11-41C1-AC54-C2C361BE12C5}" destId="{0DA25E28-7E48-4887-B363-52290DC3C7C3}" srcOrd="1" destOrd="0" presId="urn:microsoft.com/office/officeart/2016/7/layout/LinearBlockProcessNumbered"/>
    <dgm:cxn modelId="{1C84BB9D-1728-4B74-8A08-112DECA9143C}" type="presParOf" srcId="{32155082-AA11-41C1-AC54-C2C361BE12C5}" destId="{67DCBAC5-84D5-4A0B-A162-DFB758302F3C}" srcOrd="2" destOrd="0" presId="urn:microsoft.com/office/officeart/2016/7/layout/LinearBlockProcessNumbered"/>
    <dgm:cxn modelId="{F7A579D3-93C5-4E87-BF76-A76B709966E4}" type="presParOf" srcId="{67DCBAC5-84D5-4A0B-A162-DFB758302F3C}" destId="{BBFE0388-3916-41DE-9CBE-B8055C580854}" srcOrd="0" destOrd="0" presId="urn:microsoft.com/office/officeart/2016/7/layout/LinearBlockProcessNumbered"/>
    <dgm:cxn modelId="{13778AF3-FC71-4752-8D55-72512CEEC993}" type="presParOf" srcId="{67DCBAC5-84D5-4A0B-A162-DFB758302F3C}" destId="{5FEE8606-172B-4FA6-9E03-65711AB86899}" srcOrd="1" destOrd="0" presId="urn:microsoft.com/office/officeart/2016/7/layout/LinearBlockProcessNumbered"/>
    <dgm:cxn modelId="{79867D40-06CE-49EB-B2F7-CF2FAD1E65E1}" type="presParOf" srcId="{67DCBAC5-84D5-4A0B-A162-DFB758302F3C}" destId="{70446705-B1F5-4E5B-AE48-04676F520D0B}" srcOrd="2" destOrd="0" presId="urn:microsoft.com/office/officeart/2016/7/layout/LinearBlockProcessNumbered"/>
    <dgm:cxn modelId="{B0ACF132-D0D7-4F7A-94BF-34AADB02B645}" type="presParOf" srcId="{32155082-AA11-41C1-AC54-C2C361BE12C5}" destId="{8E2E1E0E-E4C5-4681-A71C-432A1BC0A044}" srcOrd="3" destOrd="0" presId="urn:microsoft.com/office/officeart/2016/7/layout/LinearBlockProcessNumbered"/>
    <dgm:cxn modelId="{31A9439B-B9A7-4F1D-9E10-5EBF76AB9E25}" type="presParOf" srcId="{32155082-AA11-41C1-AC54-C2C361BE12C5}" destId="{4F1B072D-010E-4044-8B74-4D1A34D3AF1C}" srcOrd="4" destOrd="0" presId="urn:microsoft.com/office/officeart/2016/7/layout/LinearBlockProcessNumbered"/>
    <dgm:cxn modelId="{B46FB826-5EC6-464B-9082-322D18B3372E}" type="presParOf" srcId="{4F1B072D-010E-4044-8B74-4D1A34D3AF1C}" destId="{2A9F7D84-5308-45E8-A573-EED080F31C71}" srcOrd="0" destOrd="0" presId="urn:microsoft.com/office/officeart/2016/7/layout/LinearBlockProcessNumbered"/>
    <dgm:cxn modelId="{31C0137F-0BD3-40B7-B395-391C51F0E787}" type="presParOf" srcId="{4F1B072D-010E-4044-8B74-4D1A34D3AF1C}" destId="{72D34736-9D36-41EE-870B-49EBB79E275E}" srcOrd="1" destOrd="0" presId="urn:microsoft.com/office/officeart/2016/7/layout/LinearBlockProcessNumbered"/>
    <dgm:cxn modelId="{9BE99E76-8C80-4DC6-A73E-747665D55872}" type="presParOf" srcId="{4F1B072D-010E-4044-8B74-4D1A34D3AF1C}" destId="{1F1D1D3B-9DCA-46E2-ADB6-16ED93545960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BA7927D-B61E-40E9-B4CD-C25F641461F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57085DBC-5DD3-4AA5-9AB0-16DCBB4219D7}">
      <dgm:prSet/>
      <dgm:spPr/>
      <dgm:t>
        <a:bodyPr/>
        <a:lstStyle/>
        <a:p>
          <a:r>
            <a:rPr lang="it-IT"/>
            <a:t>E se noi volessimo essere sicuri di eseguire almeno una volta le istruzioni dentro il corpo del </a:t>
          </a:r>
          <a:r>
            <a:rPr lang="it-IT" i="1"/>
            <a:t>while</a:t>
          </a:r>
          <a:endParaRPr lang="it-IT"/>
        </a:p>
      </dgm:t>
    </dgm:pt>
    <dgm:pt modelId="{B616CD39-D344-4F43-9170-BB2BCBFF3EFB}" type="parTrans" cxnId="{F5949CA2-8FF3-4673-AB82-B9AA110F7EC0}">
      <dgm:prSet/>
      <dgm:spPr/>
      <dgm:t>
        <a:bodyPr/>
        <a:lstStyle/>
        <a:p>
          <a:endParaRPr lang="it-IT"/>
        </a:p>
      </dgm:t>
    </dgm:pt>
    <dgm:pt modelId="{A9DAB812-4EF9-489E-9BF3-3BB938C9DBB9}" type="sibTrans" cxnId="{F5949CA2-8FF3-4673-AB82-B9AA110F7EC0}">
      <dgm:prSet/>
      <dgm:spPr/>
      <dgm:t>
        <a:bodyPr/>
        <a:lstStyle/>
        <a:p>
          <a:endParaRPr lang="it-IT"/>
        </a:p>
      </dgm:t>
    </dgm:pt>
    <dgm:pt modelId="{45811130-FCB9-4927-A229-F4FDEDF143DA}">
      <dgm:prSet/>
      <dgm:spPr/>
      <dgm:t>
        <a:bodyPr/>
        <a:lstStyle/>
        <a:p>
          <a:r>
            <a:rPr lang="it-IT"/>
            <a:t>Possiamo usare il costrutto </a:t>
          </a:r>
          <a:r>
            <a:rPr lang="it-IT" i="1"/>
            <a:t>do…while</a:t>
          </a:r>
          <a:endParaRPr lang="it-IT"/>
        </a:p>
      </dgm:t>
    </dgm:pt>
    <dgm:pt modelId="{1AFF8112-C294-4421-AB93-02E3FA72B317}" type="parTrans" cxnId="{8DA696F3-6CF6-4700-A326-34ADD6B22864}">
      <dgm:prSet/>
      <dgm:spPr/>
      <dgm:t>
        <a:bodyPr/>
        <a:lstStyle/>
        <a:p>
          <a:endParaRPr lang="it-IT"/>
        </a:p>
      </dgm:t>
    </dgm:pt>
    <dgm:pt modelId="{6F7CC02B-917C-49E4-A5CC-E453724E8109}" type="sibTrans" cxnId="{8DA696F3-6CF6-4700-A326-34ADD6B22864}">
      <dgm:prSet/>
      <dgm:spPr/>
      <dgm:t>
        <a:bodyPr/>
        <a:lstStyle/>
        <a:p>
          <a:endParaRPr lang="it-IT"/>
        </a:p>
      </dgm:t>
    </dgm:pt>
    <dgm:pt modelId="{32C69189-4C19-4CE6-9A9F-2DFEB475355D}" type="pres">
      <dgm:prSet presAssocID="{5BA7927D-B61E-40E9-B4CD-C25F641461FE}" presName="vert0" presStyleCnt="0">
        <dgm:presLayoutVars>
          <dgm:dir/>
          <dgm:animOne val="branch"/>
          <dgm:animLvl val="lvl"/>
        </dgm:presLayoutVars>
      </dgm:prSet>
      <dgm:spPr/>
    </dgm:pt>
    <dgm:pt modelId="{0D11F888-6E20-463A-BA5A-17F7BC7E534B}" type="pres">
      <dgm:prSet presAssocID="{57085DBC-5DD3-4AA5-9AB0-16DCBB4219D7}" presName="thickLine" presStyleLbl="alignNode1" presStyleIdx="0" presStyleCnt="2"/>
      <dgm:spPr/>
    </dgm:pt>
    <dgm:pt modelId="{FDF24B41-2697-4356-A5AE-0F4C82CA0CA8}" type="pres">
      <dgm:prSet presAssocID="{57085DBC-5DD3-4AA5-9AB0-16DCBB4219D7}" presName="horz1" presStyleCnt="0"/>
      <dgm:spPr/>
    </dgm:pt>
    <dgm:pt modelId="{E240411A-8C6C-428A-AD2D-54ED0D135976}" type="pres">
      <dgm:prSet presAssocID="{57085DBC-5DD3-4AA5-9AB0-16DCBB4219D7}" presName="tx1" presStyleLbl="revTx" presStyleIdx="0" presStyleCnt="2"/>
      <dgm:spPr/>
    </dgm:pt>
    <dgm:pt modelId="{17109568-7AF6-48B5-930F-E98E9F35FD79}" type="pres">
      <dgm:prSet presAssocID="{57085DBC-5DD3-4AA5-9AB0-16DCBB4219D7}" presName="vert1" presStyleCnt="0"/>
      <dgm:spPr/>
    </dgm:pt>
    <dgm:pt modelId="{744F9442-E1EE-4E7E-8210-E417E45CB659}" type="pres">
      <dgm:prSet presAssocID="{45811130-FCB9-4927-A229-F4FDEDF143DA}" presName="thickLine" presStyleLbl="alignNode1" presStyleIdx="1" presStyleCnt="2"/>
      <dgm:spPr/>
    </dgm:pt>
    <dgm:pt modelId="{9BF56F53-34E2-4C5D-86F1-D5D763F5D55A}" type="pres">
      <dgm:prSet presAssocID="{45811130-FCB9-4927-A229-F4FDEDF143DA}" presName="horz1" presStyleCnt="0"/>
      <dgm:spPr/>
    </dgm:pt>
    <dgm:pt modelId="{351A9C15-2819-4B07-B52E-186A76F527FD}" type="pres">
      <dgm:prSet presAssocID="{45811130-FCB9-4927-A229-F4FDEDF143DA}" presName="tx1" presStyleLbl="revTx" presStyleIdx="1" presStyleCnt="2"/>
      <dgm:spPr/>
    </dgm:pt>
    <dgm:pt modelId="{B6BFF034-F213-4674-B254-6EA64CAFABB8}" type="pres">
      <dgm:prSet presAssocID="{45811130-FCB9-4927-A229-F4FDEDF143DA}" presName="vert1" presStyleCnt="0"/>
      <dgm:spPr/>
    </dgm:pt>
  </dgm:ptLst>
  <dgm:cxnLst>
    <dgm:cxn modelId="{6FA7BB5B-119A-45AE-BFCD-8AAE1C16C462}" type="presOf" srcId="{5BA7927D-B61E-40E9-B4CD-C25F641461FE}" destId="{32C69189-4C19-4CE6-9A9F-2DFEB475355D}" srcOrd="0" destOrd="0" presId="urn:microsoft.com/office/officeart/2008/layout/LinedList"/>
    <dgm:cxn modelId="{37229641-28E4-4499-A7E5-9D441CF00593}" type="presOf" srcId="{45811130-FCB9-4927-A229-F4FDEDF143DA}" destId="{351A9C15-2819-4B07-B52E-186A76F527FD}" srcOrd="0" destOrd="0" presId="urn:microsoft.com/office/officeart/2008/layout/LinedList"/>
    <dgm:cxn modelId="{01B5CC6B-ACA3-4B23-94F7-C58DE6701B9C}" type="presOf" srcId="{57085DBC-5DD3-4AA5-9AB0-16DCBB4219D7}" destId="{E240411A-8C6C-428A-AD2D-54ED0D135976}" srcOrd="0" destOrd="0" presId="urn:microsoft.com/office/officeart/2008/layout/LinedList"/>
    <dgm:cxn modelId="{F5949CA2-8FF3-4673-AB82-B9AA110F7EC0}" srcId="{5BA7927D-B61E-40E9-B4CD-C25F641461FE}" destId="{57085DBC-5DD3-4AA5-9AB0-16DCBB4219D7}" srcOrd="0" destOrd="0" parTransId="{B616CD39-D344-4F43-9170-BB2BCBFF3EFB}" sibTransId="{A9DAB812-4EF9-489E-9BF3-3BB938C9DBB9}"/>
    <dgm:cxn modelId="{8DA696F3-6CF6-4700-A326-34ADD6B22864}" srcId="{5BA7927D-B61E-40E9-B4CD-C25F641461FE}" destId="{45811130-FCB9-4927-A229-F4FDEDF143DA}" srcOrd="1" destOrd="0" parTransId="{1AFF8112-C294-4421-AB93-02E3FA72B317}" sibTransId="{6F7CC02B-917C-49E4-A5CC-E453724E8109}"/>
    <dgm:cxn modelId="{FEE81C83-1890-4241-992F-471C8DC5CDA9}" type="presParOf" srcId="{32C69189-4C19-4CE6-9A9F-2DFEB475355D}" destId="{0D11F888-6E20-463A-BA5A-17F7BC7E534B}" srcOrd="0" destOrd="0" presId="urn:microsoft.com/office/officeart/2008/layout/LinedList"/>
    <dgm:cxn modelId="{314AC1A3-C686-4E2C-85A1-9857E2DEB548}" type="presParOf" srcId="{32C69189-4C19-4CE6-9A9F-2DFEB475355D}" destId="{FDF24B41-2697-4356-A5AE-0F4C82CA0CA8}" srcOrd="1" destOrd="0" presId="urn:microsoft.com/office/officeart/2008/layout/LinedList"/>
    <dgm:cxn modelId="{2FD67CD0-AC7B-4815-9124-B7479CFDACE8}" type="presParOf" srcId="{FDF24B41-2697-4356-A5AE-0F4C82CA0CA8}" destId="{E240411A-8C6C-428A-AD2D-54ED0D135976}" srcOrd="0" destOrd="0" presId="urn:microsoft.com/office/officeart/2008/layout/LinedList"/>
    <dgm:cxn modelId="{A3C27DC1-40B0-4036-8C6D-B06B0D4A9AB8}" type="presParOf" srcId="{FDF24B41-2697-4356-A5AE-0F4C82CA0CA8}" destId="{17109568-7AF6-48B5-930F-E98E9F35FD79}" srcOrd="1" destOrd="0" presId="urn:microsoft.com/office/officeart/2008/layout/LinedList"/>
    <dgm:cxn modelId="{E4AB38E6-0CDE-46A0-BBD5-720AEBE2AFE8}" type="presParOf" srcId="{32C69189-4C19-4CE6-9A9F-2DFEB475355D}" destId="{744F9442-E1EE-4E7E-8210-E417E45CB659}" srcOrd="2" destOrd="0" presId="urn:microsoft.com/office/officeart/2008/layout/LinedList"/>
    <dgm:cxn modelId="{370A149A-2407-42C9-A3DF-22446F1A3A90}" type="presParOf" srcId="{32C69189-4C19-4CE6-9A9F-2DFEB475355D}" destId="{9BF56F53-34E2-4C5D-86F1-D5D763F5D55A}" srcOrd="3" destOrd="0" presId="urn:microsoft.com/office/officeart/2008/layout/LinedList"/>
    <dgm:cxn modelId="{17E3B389-4E45-4EE5-B18D-83AF3FA35BE7}" type="presParOf" srcId="{9BF56F53-34E2-4C5D-86F1-D5D763F5D55A}" destId="{351A9C15-2819-4B07-B52E-186A76F527FD}" srcOrd="0" destOrd="0" presId="urn:microsoft.com/office/officeart/2008/layout/LinedList"/>
    <dgm:cxn modelId="{C8DBAAA7-C2B3-424B-956E-1470B8391304}" type="presParOf" srcId="{9BF56F53-34E2-4C5D-86F1-D5D763F5D55A}" destId="{B6BFF034-F213-4674-B254-6EA64CAFABB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A3576E9-A64D-492A-AB83-FEFEE700CA4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652A826A-185E-44D7-8D60-1492321A3658}">
      <dgm:prSet/>
      <dgm:spPr/>
      <dgm:t>
        <a:bodyPr/>
        <a:lstStyle/>
        <a:p>
          <a:r>
            <a:rPr lang="it-IT"/>
            <a:t>Funziona allo stesso modo del ciclo </a:t>
          </a:r>
          <a:r>
            <a:rPr lang="it-IT" i="1"/>
            <a:t>while</a:t>
          </a:r>
          <a:r>
            <a:rPr lang="it-IT"/>
            <a:t>, ma garantisce che almeno una volta il codice del corpo venga eseguito</a:t>
          </a:r>
        </a:p>
      </dgm:t>
    </dgm:pt>
    <dgm:pt modelId="{A3E61EB6-B213-4E89-A08F-6F856FE65DC2}" type="parTrans" cxnId="{1CE21A57-D132-4FC4-A472-82644313350F}">
      <dgm:prSet/>
      <dgm:spPr/>
      <dgm:t>
        <a:bodyPr/>
        <a:lstStyle/>
        <a:p>
          <a:endParaRPr lang="it-IT"/>
        </a:p>
      </dgm:t>
    </dgm:pt>
    <dgm:pt modelId="{55198FF4-4277-4130-A3A6-29599430C473}" type="sibTrans" cxnId="{1CE21A57-D132-4FC4-A472-82644313350F}">
      <dgm:prSet/>
      <dgm:spPr/>
      <dgm:t>
        <a:bodyPr/>
        <a:lstStyle/>
        <a:p>
          <a:endParaRPr lang="it-IT"/>
        </a:p>
      </dgm:t>
    </dgm:pt>
    <dgm:pt modelId="{6A1A0313-46F8-4600-A1B7-C5E6BBA4168C}" type="pres">
      <dgm:prSet presAssocID="{4A3576E9-A64D-492A-AB83-FEFEE700CA49}" presName="vert0" presStyleCnt="0">
        <dgm:presLayoutVars>
          <dgm:dir/>
          <dgm:animOne val="branch"/>
          <dgm:animLvl val="lvl"/>
        </dgm:presLayoutVars>
      </dgm:prSet>
      <dgm:spPr/>
    </dgm:pt>
    <dgm:pt modelId="{B1E63268-A90C-4269-8335-7CBDC8DC0D10}" type="pres">
      <dgm:prSet presAssocID="{652A826A-185E-44D7-8D60-1492321A3658}" presName="thickLine" presStyleLbl="alignNode1" presStyleIdx="0" presStyleCnt="1"/>
      <dgm:spPr/>
    </dgm:pt>
    <dgm:pt modelId="{1A33DA8B-D8E1-4CDB-93E7-CD3C7759194D}" type="pres">
      <dgm:prSet presAssocID="{652A826A-185E-44D7-8D60-1492321A3658}" presName="horz1" presStyleCnt="0"/>
      <dgm:spPr/>
    </dgm:pt>
    <dgm:pt modelId="{F2B26B8C-9C71-4C74-8667-7336671CE413}" type="pres">
      <dgm:prSet presAssocID="{652A826A-185E-44D7-8D60-1492321A3658}" presName="tx1" presStyleLbl="revTx" presStyleIdx="0" presStyleCnt="1"/>
      <dgm:spPr/>
    </dgm:pt>
    <dgm:pt modelId="{EB891A05-A126-492D-842C-EA65872EFF84}" type="pres">
      <dgm:prSet presAssocID="{652A826A-185E-44D7-8D60-1492321A3658}" presName="vert1" presStyleCnt="0"/>
      <dgm:spPr/>
    </dgm:pt>
  </dgm:ptLst>
  <dgm:cxnLst>
    <dgm:cxn modelId="{20FD915E-A79C-4E1F-B7C1-2E3DDC26C5A6}" type="presOf" srcId="{4A3576E9-A64D-492A-AB83-FEFEE700CA49}" destId="{6A1A0313-46F8-4600-A1B7-C5E6BBA4168C}" srcOrd="0" destOrd="0" presId="urn:microsoft.com/office/officeart/2008/layout/LinedList"/>
    <dgm:cxn modelId="{2CAA9D69-0408-4EDF-BD22-13D367F41DCB}" type="presOf" srcId="{652A826A-185E-44D7-8D60-1492321A3658}" destId="{F2B26B8C-9C71-4C74-8667-7336671CE413}" srcOrd="0" destOrd="0" presId="urn:microsoft.com/office/officeart/2008/layout/LinedList"/>
    <dgm:cxn modelId="{1CE21A57-D132-4FC4-A472-82644313350F}" srcId="{4A3576E9-A64D-492A-AB83-FEFEE700CA49}" destId="{652A826A-185E-44D7-8D60-1492321A3658}" srcOrd="0" destOrd="0" parTransId="{A3E61EB6-B213-4E89-A08F-6F856FE65DC2}" sibTransId="{55198FF4-4277-4130-A3A6-29599430C473}"/>
    <dgm:cxn modelId="{F4096A55-8EE6-4B65-9C05-60958D64A432}" type="presParOf" srcId="{6A1A0313-46F8-4600-A1B7-C5E6BBA4168C}" destId="{B1E63268-A90C-4269-8335-7CBDC8DC0D10}" srcOrd="0" destOrd="0" presId="urn:microsoft.com/office/officeart/2008/layout/LinedList"/>
    <dgm:cxn modelId="{D2E5306A-734C-403D-848B-7B3D4CFF7EA2}" type="presParOf" srcId="{6A1A0313-46F8-4600-A1B7-C5E6BBA4168C}" destId="{1A33DA8B-D8E1-4CDB-93E7-CD3C7759194D}" srcOrd="1" destOrd="0" presId="urn:microsoft.com/office/officeart/2008/layout/LinedList"/>
    <dgm:cxn modelId="{3BA2C13B-F2E3-4164-A14A-E8A0B40D1493}" type="presParOf" srcId="{1A33DA8B-D8E1-4CDB-93E7-CD3C7759194D}" destId="{F2B26B8C-9C71-4C74-8667-7336671CE413}" srcOrd="0" destOrd="0" presId="urn:microsoft.com/office/officeart/2008/layout/LinedList"/>
    <dgm:cxn modelId="{52F11026-2E2E-4162-BFFB-51AC200C6FF4}" type="presParOf" srcId="{1A33DA8B-D8E1-4CDB-93E7-CD3C7759194D}" destId="{EB891A05-A126-492D-842C-EA65872EFF8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D1EE96A-B956-4F77-A1B6-FD6EB8DCB92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9A142806-69AA-4C2F-994A-77D568D372C5}">
      <dgm:prSet/>
      <dgm:spPr/>
      <dgm:t>
        <a:bodyPr/>
        <a:lstStyle/>
        <a:p>
          <a:r>
            <a:rPr lang="it-IT"/>
            <a:t>E se volessi ripetere delle istruzioni un numero ben definito di volte?</a:t>
          </a:r>
        </a:p>
      </dgm:t>
    </dgm:pt>
    <dgm:pt modelId="{208AD972-E4BD-4815-8825-E7F0637AACA0}" type="parTrans" cxnId="{FC9D0236-96DB-4D31-A737-8946C558096D}">
      <dgm:prSet/>
      <dgm:spPr/>
      <dgm:t>
        <a:bodyPr/>
        <a:lstStyle/>
        <a:p>
          <a:endParaRPr lang="it-IT"/>
        </a:p>
      </dgm:t>
    </dgm:pt>
    <dgm:pt modelId="{E9D5390E-EAF5-4361-AB71-2622D41E4057}" type="sibTrans" cxnId="{FC9D0236-96DB-4D31-A737-8946C558096D}">
      <dgm:prSet/>
      <dgm:spPr/>
      <dgm:t>
        <a:bodyPr/>
        <a:lstStyle/>
        <a:p>
          <a:endParaRPr lang="it-IT"/>
        </a:p>
      </dgm:t>
    </dgm:pt>
    <dgm:pt modelId="{F736A650-7728-4BF9-8DB6-DB90C3FC09FB}">
      <dgm:prSet/>
      <dgm:spPr/>
      <dgm:t>
        <a:bodyPr/>
        <a:lstStyle/>
        <a:p>
          <a:r>
            <a:rPr lang="it-IT"/>
            <a:t>Posso usare il costrutto </a:t>
          </a:r>
          <a:r>
            <a:rPr lang="it-IT" i="1"/>
            <a:t>for</a:t>
          </a:r>
          <a:endParaRPr lang="it-IT"/>
        </a:p>
      </dgm:t>
    </dgm:pt>
    <dgm:pt modelId="{8B32290F-F72E-49C7-95EC-8D60C8F72F78}" type="parTrans" cxnId="{4564DF05-E651-40E9-8527-CD60147BADD3}">
      <dgm:prSet/>
      <dgm:spPr/>
      <dgm:t>
        <a:bodyPr/>
        <a:lstStyle/>
        <a:p>
          <a:endParaRPr lang="it-IT"/>
        </a:p>
      </dgm:t>
    </dgm:pt>
    <dgm:pt modelId="{ED5B4A19-F3EB-45E9-B19B-53D238DDA369}" type="sibTrans" cxnId="{4564DF05-E651-40E9-8527-CD60147BADD3}">
      <dgm:prSet/>
      <dgm:spPr/>
      <dgm:t>
        <a:bodyPr/>
        <a:lstStyle/>
        <a:p>
          <a:endParaRPr lang="it-IT"/>
        </a:p>
      </dgm:t>
    </dgm:pt>
    <dgm:pt modelId="{2C08A1A1-B7C6-4655-8B1C-13D482EFDE3C}" type="pres">
      <dgm:prSet presAssocID="{6D1EE96A-B956-4F77-A1B6-FD6EB8DCB926}" presName="vert0" presStyleCnt="0">
        <dgm:presLayoutVars>
          <dgm:dir/>
          <dgm:animOne val="branch"/>
          <dgm:animLvl val="lvl"/>
        </dgm:presLayoutVars>
      </dgm:prSet>
      <dgm:spPr/>
    </dgm:pt>
    <dgm:pt modelId="{3CF5267E-4A36-4B1A-BE8F-1CEE234B9534}" type="pres">
      <dgm:prSet presAssocID="{9A142806-69AA-4C2F-994A-77D568D372C5}" presName="thickLine" presStyleLbl="alignNode1" presStyleIdx="0" presStyleCnt="2"/>
      <dgm:spPr/>
    </dgm:pt>
    <dgm:pt modelId="{19F66718-58F1-4B9B-A610-499C11F0D8A3}" type="pres">
      <dgm:prSet presAssocID="{9A142806-69AA-4C2F-994A-77D568D372C5}" presName="horz1" presStyleCnt="0"/>
      <dgm:spPr/>
    </dgm:pt>
    <dgm:pt modelId="{349A529C-0863-4801-AE30-6E5605CCBC6C}" type="pres">
      <dgm:prSet presAssocID="{9A142806-69AA-4C2F-994A-77D568D372C5}" presName="tx1" presStyleLbl="revTx" presStyleIdx="0" presStyleCnt="2"/>
      <dgm:spPr/>
    </dgm:pt>
    <dgm:pt modelId="{56256EEC-4AB7-4344-8CA9-C3DECF1491C6}" type="pres">
      <dgm:prSet presAssocID="{9A142806-69AA-4C2F-994A-77D568D372C5}" presName="vert1" presStyleCnt="0"/>
      <dgm:spPr/>
    </dgm:pt>
    <dgm:pt modelId="{F6CEBD82-C9F5-472F-888B-37F14298588C}" type="pres">
      <dgm:prSet presAssocID="{F736A650-7728-4BF9-8DB6-DB90C3FC09FB}" presName="thickLine" presStyleLbl="alignNode1" presStyleIdx="1" presStyleCnt="2"/>
      <dgm:spPr/>
    </dgm:pt>
    <dgm:pt modelId="{5DA9C1D2-3804-4732-83A3-3E7BB7C12D98}" type="pres">
      <dgm:prSet presAssocID="{F736A650-7728-4BF9-8DB6-DB90C3FC09FB}" presName="horz1" presStyleCnt="0"/>
      <dgm:spPr/>
    </dgm:pt>
    <dgm:pt modelId="{3DEA2964-71C2-4379-9374-CDAC18595E8E}" type="pres">
      <dgm:prSet presAssocID="{F736A650-7728-4BF9-8DB6-DB90C3FC09FB}" presName="tx1" presStyleLbl="revTx" presStyleIdx="1" presStyleCnt="2"/>
      <dgm:spPr/>
    </dgm:pt>
    <dgm:pt modelId="{CCC43236-68D2-40FD-833B-E3D7AFCBCD5D}" type="pres">
      <dgm:prSet presAssocID="{F736A650-7728-4BF9-8DB6-DB90C3FC09FB}" presName="vert1" presStyleCnt="0"/>
      <dgm:spPr/>
    </dgm:pt>
  </dgm:ptLst>
  <dgm:cxnLst>
    <dgm:cxn modelId="{4564DF05-E651-40E9-8527-CD60147BADD3}" srcId="{6D1EE96A-B956-4F77-A1B6-FD6EB8DCB926}" destId="{F736A650-7728-4BF9-8DB6-DB90C3FC09FB}" srcOrd="1" destOrd="0" parTransId="{8B32290F-F72E-49C7-95EC-8D60C8F72F78}" sibTransId="{ED5B4A19-F3EB-45E9-B19B-53D238DDA369}"/>
    <dgm:cxn modelId="{E9005E26-8E8F-4ABC-AF0B-79E556F5BE98}" type="presOf" srcId="{F736A650-7728-4BF9-8DB6-DB90C3FC09FB}" destId="{3DEA2964-71C2-4379-9374-CDAC18595E8E}" srcOrd="0" destOrd="0" presId="urn:microsoft.com/office/officeart/2008/layout/LinedList"/>
    <dgm:cxn modelId="{FC9D0236-96DB-4D31-A737-8946C558096D}" srcId="{6D1EE96A-B956-4F77-A1B6-FD6EB8DCB926}" destId="{9A142806-69AA-4C2F-994A-77D568D372C5}" srcOrd="0" destOrd="0" parTransId="{208AD972-E4BD-4815-8825-E7F0637AACA0}" sibTransId="{E9D5390E-EAF5-4361-AB71-2622D41E4057}"/>
    <dgm:cxn modelId="{5CB62560-7660-4C29-80CF-FFC8029C87AB}" type="presOf" srcId="{6D1EE96A-B956-4F77-A1B6-FD6EB8DCB926}" destId="{2C08A1A1-B7C6-4655-8B1C-13D482EFDE3C}" srcOrd="0" destOrd="0" presId="urn:microsoft.com/office/officeart/2008/layout/LinedList"/>
    <dgm:cxn modelId="{8AAE0CA1-FD6D-4B55-81D3-06F8114B8A6C}" type="presOf" srcId="{9A142806-69AA-4C2F-994A-77D568D372C5}" destId="{349A529C-0863-4801-AE30-6E5605CCBC6C}" srcOrd="0" destOrd="0" presId="urn:microsoft.com/office/officeart/2008/layout/LinedList"/>
    <dgm:cxn modelId="{39D18D10-113F-47F0-884D-5513A179BE14}" type="presParOf" srcId="{2C08A1A1-B7C6-4655-8B1C-13D482EFDE3C}" destId="{3CF5267E-4A36-4B1A-BE8F-1CEE234B9534}" srcOrd="0" destOrd="0" presId="urn:microsoft.com/office/officeart/2008/layout/LinedList"/>
    <dgm:cxn modelId="{548DB53F-C60C-407C-B400-5B08E2EDBE73}" type="presParOf" srcId="{2C08A1A1-B7C6-4655-8B1C-13D482EFDE3C}" destId="{19F66718-58F1-4B9B-A610-499C11F0D8A3}" srcOrd="1" destOrd="0" presId="urn:microsoft.com/office/officeart/2008/layout/LinedList"/>
    <dgm:cxn modelId="{08594F30-388D-4772-A157-718CFBB47B74}" type="presParOf" srcId="{19F66718-58F1-4B9B-A610-499C11F0D8A3}" destId="{349A529C-0863-4801-AE30-6E5605CCBC6C}" srcOrd="0" destOrd="0" presId="urn:microsoft.com/office/officeart/2008/layout/LinedList"/>
    <dgm:cxn modelId="{7A164B4D-CC86-4685-9AB6-4F4298AEAC5E}" type="presParOf" srcId="{19F66718-58F1-4B9B-A610-499C11F0D8A3}" destId="{56256EEC-4AB7-4344-8CA9-C3DECF1491C6}" srcOrd="1" destOrd="0" presId="urn:microsoft.com/office/officeart/2008/layout/LinedList"/>
    <dgm:cxn modelId="{7A17F47F-D8FC-4D2F-BB02-0A676D57320A}" type="presParOf" srcId="{2C08A1A1-B7C6-4655-8B1C-13D482EFDE3C}" destId="{F6CEBD82-C9F5-472F-888B-37F14298588C}" srcOrd="2" destOrd="0" presId="urn:microsoft.com/office/officeart/2008/layout/LinedList"/>
    <dgm:cxn modelId="{5789A260-A49C-4BA6-9A5C-C2C22E599EEB}" type="presParOf" srcId="{2C08A1A1-B7C6-4655-8B1C-13D482EFDE3C}" destId="{5DA9C1D2-3804-4732-83A3-3E7BB7C12D98}" srcOrd="3" destOrd="0" presId="urn:microsoft.com/office/officeart/2008/layout/LinedList"/>
    <dgm:cxn modelId="{FDD4ABF7-3B4D-4913-952E-360970E794E0}" type="presParOf" srcId="{5DA9C1D2-3804-4732-83A3-3E7BB7C12D98}" destId="{3DEA2964-71C2-4379-9374-CDAC18595E8E}" srcOrd="0" destOrd="0" presId="urn:microsoft.com/office/officeart/2008/layout/LinedList"/>
    <dgm:cxn modelId="{B79A154D-7D50-4F47-833F-E3C44822AC34}" type="presParOf" srcId="{5DA9C1D2-3804-4732-83A3-3E7BB7C12D98}" destId="{CCC43236-68D2-40FD-833B-E3D7AFCBCD5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3A9B676-AA39-4C30-B42B-7148B9B832C1}" type="doc">
      <dgm:prSet loTypeId="urn:microsoft.com/office/officeart/2005/8/layout/process1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it-IT"/>
        </a:p>
      </dgm:t>
    </dgm:pt>
    <dgm:pt modelId="{7CB69937-F5B9-44F5-B09E-5E5873A5DBED}">
      <dgm:prSet/>
      <dgm:spPr/>
      <dgm:t>
        <a:bodyPr/>
        <a:lstStyle/>
        <a:p>
          <a:r>
            <a:rPr lang="it-IT"/>
            <a:t>Mentre le istruzioni </a:t>
          </a:r>
          <a:r>
            <a:rPr lang="it-IT" i="1"/>
            <a:t>while</a:t>
          </a:r>
          <a:r>
            <a:rPr lang="it-IT"/>
            <a:t> e </a:t>
          </a:r>
          <a:r>
            <a:rPr lang="it-IT" i="1"/>
            <a:t>do…while</a:t>
          </a:r>
          <a:r>
            <a:rPr lang="it-IT"/>
            <a:t> sono utili quando non si conosce a priori quante volte devono essere eseguite le istruzioni da ripetere, con l’istruzione </a:t>
          </a:r>
          <a:r>
            <a:rPr lang="it-IT" i="1"/>
            <a:t>for</a:t>
          </a:r>
          <a:r>
            <a:rPr lang="it-IT"/>
            <a:t> decido io quante volte esattamente eseguire il blocco di istruzioni</a:t>
          </a:r>
        </a:p>
      </dgm:t>
    </dgm:pt>
    <dgm:pt modelId="{E1A93993-3B7D-40F1-B12F-46C775106D02}" type="parTrans" cxnId="{8DC397E0-FD2B-4526-A2C7-CA7C88F88A2E}">
      <dgm:prSet/>
      <dgm:spPr/>
      <dgm:t>
        <a:bodyPr/>
        <a:lstStyle/>
        <a:p>
          <a:endParaRPr lang="it-IT"/>
        </a:p>
      </dgm:t>
    </dgm:pt>
    <dgm:pt modelId="{B4474EF2-F2AE-48E1-93EF-90CCDF186924}" type="sibTrans" cxnId="{8DC397E0-FD2B-4526-A2C7-CA7C88F88A2E}">
      <dgm:prSet/>
      <dgm:spPr/>
      <dgm:t>
        <a:bodyPr/>
        <a:lstStyle/>
        <a:p>
          <a:endParaRPr lang="it-IT"/>
        </a:p>
      </dgm:t>
    </dgm:pt>
    <dgm:pt modelId="{E4820406-B1AF-4CB0-9E13-F4059CCA42D5}">
      <dgm:prSet/>
      <dgm:spPr/>
      <dgm:t>
        <a:bodyPr/>
        <a:lstStyle/>
        <a:p>
          <a:r>
            <a:rPr lang="it-IT"/>
            <a:t>Nell’</a:t>
          </a:r>
          <a:r>
            <a:rPr lang="it-IT" b="1"/>
            <a:t>inizializzazione</a:t>
          </a:r>
          <a:r>
            <a:rPr lang="it-IT" b="1" i="1"/>
            <a:t> </a:t>
          </a:r>
          <a:r>
            <a:rPr lang="it-IT"/>
            <a:t>dichiaro ed inizializzo una variabile contatore (</a:t>
          </a:r>
          <a:r>
            <a:rPr lang="it-IT" i="1"/>
            <a:t>int i = 0;)</a:t>
          </a:r>
          <a:endParaRPr lang="it-IT"/>
        </a:p>
      </dgm:t>
    </dgm:pt>
    <dgm:pt modelId="{75FD587D-5CA7-4D01-90FF-102438AD9B00}" type="parTrans" cxnId="{B2EB726B-C4CE-4F49-9001-550CCC737FBB}">
      <dgm:prSet/>
      <dgm:spPr/>
      <dgm:t>
        <a:bodyPr/>
        <a:lstStyle/>
        <a:p>
          <a:endParaRPr lang="it-IT"/>
        </a:p>
      </dgm:t>
    </dgm:pt>
    <dgm:pt modelId="{37177673-AC5F-49F2-8B15-D8E4701A4073}" type="sibTrans" cxnId="{B2EB726B-C4CE-4F49-9001-550CCC737FBB}">
      <dgm:prSet/>
      <dgm:spPr/>
      <dgm:t>
        <a:bodyPr/>
        <a:lstStyle/>
        <a:p>
          <a:endParaRPr lang="it-IT"/>
        </a:p>
      </dgm:t>
    </dgm:pt>
    <dgm:pt modelId="{6587AF2A-195B-44C0-918B-CB5D68C27B8E}">
      <dgm:prSet/>
      <dgm:spPr/>
      <dgm:t>
        <a:bodyPr/>
        <a:lstStyle/>
        <a:p>
          <a:r>
            <a:rPr lang="it-IT"/>
            <a:t>Nel </a:t>
          </a:r>
          <a:r>
            <a:rPr lang="it-IT" b="1"/>
            <a:t>controllo</a:t>
          </a:r>
          <a:r>
            <a:rPr lang="it-IT"/>
            <a:t> verifico la condizione sul contatore (</a:t>
          </a:r>
          <a:r>
            <a:rPr lang="it-IT" i="1"/>
            <a:t>i &lt; 10;</a:t>
          </a:r>
          <a:r>
            <a:rPr lang="it-IT"/>
            <a:t>)</a:t>
          </a:r>
        </a:p>
      </dgm:t>
    </dgm:pt>
    <dgm:pt modelId="{5CA45A8D-581F-4231-A4EA-748D21367A5F}" type="parTrans" cxnId="{A077D133-6550-458A-9C15-7F63734D46A0}">
      <dgm:prSet/>
      <dgm:spPr/>
      <dgm:t>
        <a:bodyPr/>
        <a:lstStyle/>
        <a:p>
          <a:endParaRPr lang="it-IT"/>
        </a:p>
      </dgm:t>
    </dgm:pt>
    <dgm:pt modelId="{31A65254-16A0-41FE-802B-59AD28797BC9}" type="sibTrans" cxnId="{A077D133-6550-458A-9C15-7F63734D46A0}">
      <dgm:prSet/>
      <dgm:spPr/>
      <dgm:t>
        <a:bodyPr/>
        <a:lstStyle/>
        <a:p>
          <a:endParaRPr lang="it-IT"/>
        </a:p>
      </dgm:t>
    </dgm:pt>
    <dgm:pt modelId="{54A8A2E9-9E71-460F-8221-F5E660E11813}">
      <dgm:prSet/>
      <dgm:spPr/>
      <dgm:t>
        <a:bodyPr/>
        <a:lstStyle/>
        <a:p>
          <a:r>
            <a:rPr lang="it-IT"/>
            <a:t>Nell’</a:t>
          </a:r>
          <a:r>
            <a:rPr lang="it-IT" b="1"/>
            <a:t>incremento</a:t>
          </a:r>
          <a:r>
            <a:rPr lang="it-IT"/>
            <a:t> aumento la variabile di una determinata quantità (</a:t>
          </a:r>
          <a:r>
            <a:rPr lang="it-IT" i="1"/>
            <a:t>i++</a:t>
          </a:r>
          <a:r>
            <a:rPr lang="it-IT"/>
            <a:t>)</a:t>
          </a:r>
        </a:p>
      </dgm:t>
    </dgm:pt>
    <dgm:pt modelId="{79F3A717-168D-4274-9BE2-E90D2DBFC02F}" type="parTrans" cxnId="{8BFA771C-67C5-43FA-8300-63A387BEE1DA}">
      <dgm:prSet/>
      <dgm:spPr/>
      <dgm:t>
        <a:bodyPr/>
        <a:lstStyle/>
        <a:p>
          <a:endParaRPr lang="it-IT"/>
        </a:p>
      </dgm:t>
    </dgm:pt>
    <dgm:pt modelId="{2A271385-7BF6-46D2-9771-686457463CA3}" type="sibTrans" cxnId="{8BFA771C-67C5-43FA-8300-63A387BEE1DA}">
      <dgm:prSet/>
      <dgm:spPr/>
      <dgm:t>
        <a:bodyPr/>
        <a:lstStyle/>
        <a:p>
          <a:endParaRPr lang="it-IT"/>
        </a:p>
      </dgm:t>
    </dgm:pt>
    <dgm:pt modelId="{4EBA1AAB-7281-4ED8-8456-BD186EBC4B41}" type="pres">
      <dgm:prSet presAssocID="{D3A9B676-AA39-4C30-B42B-7148B9B832C1}" presName="Name0" presStyleCnt="0">
        <dgm:presLayoutVars>
          <dgm:dir/>
          <dgm:resizeHandles val="exact"/>
        </dgm:presLayoutVars>
      </dgm:prSet>
      <dgm:spPr/>
    </dgm:pt>
    <dgm:pt modelId="{7434B5C7-5DC6-4AF9-BB1F-80C0DB97F0F9}" type="pres">
      <dgm:prSet presAssocID="{7CB69937-F5B9-44F5-B09E-5E5873A5DBED}" presName="node" presStyleLbl="node1" presStyleIdx="0" presStyleCnt="4">
        <dgm:presLayoutVars>
          <dgm:bulletEnabled val="1"/>
        </dgm:presLayoutVars>
      </dgm:prSet>
      <dgm:spPr/>
    </dgm:pt>
    <dgm:pt modelId="{8409C53C-7595-4B34-A6B2-74C76F298836}" type="pres">
      <dgm:prSet presAssocID="{B4474EF2-F2AE-48E1-93EF-90CCDF186924}" presName="sibTrans" presStyleLbl="sibTrans2D1" presStyleIdx="0" presStyleCnt="3"/>
      <dgm:spPr/>
    </dgm:pt>
    <dgm:pt modelId="{63DD5FD1-0920-461B-9B55-5A80DC867721}" type="pres">
      <dgm:prSet presAssocID="{B4474EF2-F2AE-48E1-93EF-90CCDF186924}" presName="connectorText" presStyleLbl="sibTrans2D1" presStyleIdx="0" presStyleCnt="3"/>
      <dgm:spPr/>
    </dgm:pt>
    <dgm:pt modelId="{3B566DDB-DFC2-4401-9C89-BC629AC511DD}" type="pres">
      <dgm:prSet presAssocID="{E4820406-B1AF-4CB0-9E13-F4059CCA42D5}" presName="node" presStyleLbl="node1" presStyleIdx="1" presStyleCnt="4">
        <dgm:presLayoutVars>
          <dgm:bulletEnabled val="1"/>
        </dgm:presLayoutVars>
      </dgm:prSet>
      <dgm:spPr/>
    </dgm:pt>
    <dgm:pt modelId="{71BD0DE5-39A5-4D5C-B6D8-71CB15FAA200}" type="pres">
      <dgm:prSet presAssocID="{37177673-AC5F-49F2-8B15-D8E4701A4073}" presName="sibTrans" presStyleLbl="sibTrans2D1" presStyleIdx="1" presStyleCnt="3"/>
      <dgm:spPr/>
    </dgm:pt>
    <dgm:pt modelId="{A190BD29-22D8-465D-A369-358BDA5A0742}" type="pres">
      <dgm:prSet presAssocID="{37177673-AC5F-49F2-8B15-D8E4701A4073}" presName="connectorText" presStyleLbl="sibTrans2D1" presStyleIdx="1" presStyleCnt="3"/>
      <dgm:spPr/>
    </dgm:pt>
    <dgm:pt modelId="{C30620C5-1F94-482A-BFC4-2AF9C45BBB21}" type="pres">
      <dgm:prSet presAssocID="{6587AF2A-195B-44C0-918B-CB5D68C27B8E}" presName="node" presStyleLbl="node1" presStyleIdx="2" presStyleCnt="4">
        <dgm:presLayoutVars>
          <dgm:bulletEnabled val="1"/>
        </dgm:presLayoutVars>
      </dgm:prSet>
      <dgm:spPr/>
    </dgm:pt>
    <dgm:pt modelId="{A281AFCF-237A-4EAE-A026-F83B3D8E84BB}" type="pres">
      <dgm:prSet presAssocID="{31A65254-16A0-41FE-802B-59AD28797BC9}" presName="sibTrans" presStyleLbl="sibTrans2D1" presStyleIdx="2" presStyleCnt="3"/>
      <dgm:spPr/>
    </dgm:pt>
    <dgm:pt modelId="{AE44ADE8-BC11-470A-BAF7-161406566FCB}" type="pres">
      <dgm:prSet presAssocID="{31A65254-16A0-41FE-802B-59AD28797BC9}" presName="connectorText" presStyleLbl="sibTrans2D1" presStyleIdx="2" presStyleCnt="3"/>
      <dgm:spPr/>
    </dgm:pt>
    <dgm:pt modelId="{2E8561A6-C83E-4340-B45D-6AC1E78F20C0}" type="pres">
      <dgm:prSet presAssocID="{54A8A2E9-9E71-460F-8221-F5E660E11813}" presName="node" presStyleLbl="node1" presStyleIdx="3" presStyleCnt="4">
        <dgm:presLayoutVars>
          <dgm:bulletEnabled val="1"/>
        </dgm:presLayoutVars>
      </dgm:prSet>
      <dgm:spPr/>
    </dgm:pt>
  </dgm:ptLst>
  <dgm:cxnLst>
    <dgm:cxn modelId="{8BFA771C-67C5-43FA-8300-63A387BEE1DA}" srcId="{D3A9B676-AA39-4C30-B42B-7148B9B832C1}" destId="{54A8A2E9-9E71-460F-8221-F5E660E11813}" srcOrd="3" destOrd="0" parTransId="{79F3A717-168D-4274-9BE2-E90D2DBFC02F}" sibTransId="{2A271385-7BF6-46D2-9771-686457463CA3}"/>
    <dgm:cxn modelId="{A077D133-6550-458A-9C15-7F63734D46A0}" srcId="{D3A9B676-AA39-4C30-B42B-7148B9B832C1}" destId="{6587AF2A-195B-44C0-918B-CB5D68C27B8E}" srcOrd="2" destOrd="0" parTransId="{5CA45A8D-581F-4231-A4EA-748D21367A5F}" sibTransId="{31A65254-16A0-41FE-802B-59AD28797BC9}"/>
    <dgm:cxn modelId="{B887155F-B4AC-4DF2-A39E-AA52D1AA469A}" type="presOf" srcId="{54A8A2E9-9E71-460F-8221-F5E660E11813}" destId="{2E8561A6-C83E-4340-B45D-6AC1E78F20C0}" srcOrd="0" destOrd="0" presId="urn:microsoft.com/office/officeart/2005/8/layout/process1"/>
    <dgm:cxn modelId="{E51C9965-E728-4A2D-ABCD-AB42C1BE1829}" type="presOf" srcId="{B4474EF2-F2AE-48E1-93EF-90CCDF186924}" destId="{8409C53C-7595-4B34-A6B2-74C76F298836}" srcOrd="0" destOrd="0" presId="urn:microsoft.com/office/officeart/2005/8/layout/process1"/>
    <dgm:cxn modelId="{ABB37346-92B4-4879-A4DF-460273876784}" type="presOf" srcId="{E4820406-B1AF-4CB0-9E13-F4059CCA42D5}" destId="{3B566DDB-DFC2-4401-9C89-BC629AC511DD}" srcOrd="0" destOrd="0" presId="urn:microsoft.com/office/officeart/2005/8/layout/process1"/>
    <dgm:cxn modelId="{B2EB726B-C4CE-4F49-9001-550CCC737FBB}" srcId="{D3A9B676-AA39-4C30-B42B-7148B9B832C1}" destId="{E4820406-B1AF-4CB0-9E13-F4059CCA42D5}" srcOrd="1" destOrd="0" parTransId="{75FD587D-5CA7-4D01-90FF-102438AD9B00}" sibTransId="{37177673-AC5F-49F2-8B15-D8E4701A4073}"/>
    <dgm:cxn modelId="{46FA0689-1419-4F64-A055-98455C1417CD}" type="presOf" srcId="{31A65254-16A0-41FE-802B-59AD28797BC9}" destId="{A281AFCF-237A-4EAE-A026-F83B3D8E84BB}" srcOrd="0" destOrd="0" presId="urn:microsoft.com/office/officeart/2005/8/layout/process1"/>
    <dgm:cxn modelId="{F4255692-EF37-40AF-BD3D-B10430236486}" type="presOf" srcId="{31A65254-16A0-41FE-802B-59AD28797BC9}" destId="{AE44ADE8-BC11-470A-BAF7-161406566FCB}" srcOrd="1" destOrd="0" presId="urn:microsoft.com/office/officeart/2005/8/layout/process1"/>
    <dgm:cxn modelId="{22C9DFAD-D862-4731-ADEB-FBE5F72E184C}" type="presOf" srcId="{37177673-AC5F-49F2-8B15-D8E4701A4073}" destId="{71BD0DE5-39A5-4D5C-B6D8-71CB15FAA200}" srcOrd="0" destOrd="0" presId="urn:microsoft.com/office/officeart/2005/8/layout/process1"/>
    <dgm:cxn modelId="{BAB352B3-833E-489B-9B25-B18BB9BF29D1}" type="presOf" srcId="{7CB69937-F5B9-44F5-B09E-5E5873A5DBED}" destId="{7434B5C7-5DC6-4AF9-BB1F-80C0DB97F0F9}" srcOrd="0" destOrd="0" presId="urn:microsoft.com/office/officeart/2005/8/layout/process1"/>
    <dgm:cxn modelId="{0E4A41C3-17C8-41D6-9503-C9676B39E7F3}" type="presOf" srcId="{6587AF2A-195B-44C0-918B-CB5D68C27B8E}" destId="{C30620C5-1F94-482A-BFC4-2AF9C45BBB21}" srcOrd="0" destOrd="0" presId="urn:microsoft.com/office/officeart/2005/8/layout/process1"/>
    <dgm:cxn modelId="{EFD1D0D3-1170-4FD0-9897-8C4BD09BF9EA}" type="presOf" srcId="{37177673-AC5F-49F2-8B15-D8E4701A4073}" destId="{A190BD29-22D8-465D-A369-358BDA5A0742}" srcOrd="1" destOrd="0" presId="urn:microsoft.com/office/officeart/2005/8/layout/process1"/>
    <dgm:cxn modelId="{D7B192D6-36BC-4EF3-A6D6-46C8ABE7DB7E}" type="presOf" srcId="{D3A9B676-AA39-4C30-B42B-7148B9B832C1}" destId="{4EBA1AAB-7281-4ED8-8456-BD186EBC4B41}" srcOrd="0" destOrd="0" presId="urn:microsoft.com/office/officeart/2005/8/layout/process1"/>
    <dgm:cxn modelId="{8DC397E0-FD2B-4526-A2C7-CA7C88F88A2E}" srcId="{D3A9B676-AA39-4C30-B42B-7148B9B832C1}" destId="{7CB69937-F5B9-44F5-B09E-5E5873A5DBED}" srcOrd="0" destOrd="0" parTransId="{E1A93993-3B7D-40F1-B12F-46C775106D02}" sibTransId="{B4474EF2-F2AE-48E1-93EF-90CCDF186924}"/>
    <dgm:cxn modelId="{642D10F2-514D-4213-B025-CCA5B24E033B}" type="presOf" srcId="{B4474EF2-F2AE-48E1-93EF-90CCDF186924}" destId="{63DD5FD1-0920-461B-9B55-5A80DC867721}" srcOrd="1" destOrd="0" presId="urn:microsoft.com/office/officeart/2005/8/layout/process1"/>
    <dgm:cxn modelId="{2746051C-4759-4DE3-8B62-B7101E7D6364}" type="presParOf" srcId="{4EBA1AAB-7281-4ED8-8456-BD186EBC4B41}" destId="{7434B5C7-5DC6-4AF9-BB1F-80C0DB97F0F9}" srcOrd="0" destOrd="0" presId="urn:microsoft.com/office/officeart/2005/8/layout/process1"/>
    <dgm:cxn modelId="{98DCAD3C-7DE1-46C5-A7D1-2ABB5442C8FC}" type="presParOf" srcId="{4EBA1AAB-7281-4ED8-8456-BD186EBC4B41}" destId="{8409C53C-7595-4B34-A6B2-74C76F298836}" srcOrd="1" destOrd="0" presId="urn:microsoft.com/office/officeart/2005/8/layout/process1"/>
    <dgm:cxn modelId="{754F359E-79A2-4897-BE95-2F614224BA69}" type="presParOf" srcId="{8409C53C-7595-4B34-A6B2-74C76F298836}" destId="{63DD5FD1-0920-461B-9B55-5A80DC867721}" srcOrd="0" destOrd="0" presId="urn:microsoft.com/office/officeart/2005/8/layout/process1"/>
    <dgm:cxn modelId="{51E46D45-8A37-46C3-9610-35C26BACBC99}" type="presParOf" srcId="{4EBA1AAB-7281-4ED8-8456-BD186EBC4B41}" destId="{3B566DDB-DFC2-4401-9C89-BC629AC511DD}" srcOrd="2" destOrd="0" presId="urn:microsoft.com/office/officeart/2005/8/layout/process1"/>
    <dgm:cxn modelId="{3F90419E-7CD9-4AEB-8669-4EC17B1B1010}" type="presParOf" srcId="{4EBA1AAB-7281-4ED8-8456-BD186EBC4B41}" destId="{71BD0DE5-39A5-4D5C-B6D8-71CB15FAA200}" srcOrd="3" destOrd="0" presId="urn:microsoft.com/office/officeart/2005/8/layout/process1"/>
    <dgm:cxn modelId="{A489E13E-BDE4-49EA-A28A-F5F716C3BDC0}" type="presParOf" srcId="{71BD0DE5-39A5-4D5C-B6D8-71CB15FAA200}" destId="{A190BD29-22D8-465D-A369-358BDA5A0742}" srcOrd="0" destOrd="0" presId="urn:microsoft.com/office/officeart/2005/8/layout/process1"/>
    <dgm:cxn modelId="{0A54BD09-98CE-435C-AE41-14E69C2CB145}" type="presParOf" srcId="{4EBA1AAB-7281-4ED8-8456-BD186EBC4B41}" destId="{C30620C5-1F94-482A-BFC4-2AF9C45BBB21}" srcOrd="4" destOrd="0" presId="urn:microsoft.com/office/officeart/2005/8/layout/process1"/>
    <dgm:cxn modelId="{B6CD1BEF-4231-4F28-8965-E554A692221E}" type="presParOf" srcId="{4EBA1AAB-7281-4ED8-8456-BD186EBC4B41}" destId="{A281AFCF-237A-4EAE-A026-F83B3D8E84BB}" srcOrd="5" destOrd="0" presId="urn:microsoft.com/office/officeart/2005/8/layout/process1"/>
    <dgm:cxn modelId="{748A271B-057F-4A49-8282-E44370E9F90D}" type="presParOf" srcId="{A281AFCF-237A-4EAE-A026-F83B3D8E84BB}" destId="{AE44ADE8-BC11-470A-BAF7-161406566FCB}" srcOrd="0" destOrd="0" presId="urn:microsoft.com/office/officeart/2005/8/layout/process1"/>
    <dgm:cxn modelId="{CA9782C1-C741-48E6-8AAA-ECDE2F968B09}" type="presParOf" srcId="{4EBA1AAB-7281-4ED8-8456-BD186EBC4B41}" destId="{2E8561A6-C83E-4340-B45D-6AC1E78F20C0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45CDEAD-10EC-44DF-98F1-22CBDEDAE036}" type="doc">
      <dgm:prSet loTypeId="urn:microsoft.com/office/officeart/2008/layout/LinedList" loCatId="list" qsTypeId="urn:microsoft.com/office/officeart/2005/8/quickstyle/simple3" qsCatId="simple" csTypeId="urn:microsoft.com/office/officeart/2005/8/colors/accent6_2" csCatId="accent6"/>
      <dgm:spPr/>
      <dgm:t>
        <a:bodyPr/>
        <a:lstStyle/>
        <a:p>
          <a:endParaRPr lang="it-IT"/>
        </a:p>
      </dgm:t>
    </dgm:pt>
    <dgm:pt modelId="{F10D3484-AEEA-40A8-BB52-35056A075B6A}">
      <dgm:prSet/>
      <dgm:spPr/>
      <dgm:t>
        <a:bodyPr/>
        <a:lstStyle/>
        <a:p>
          <a:r>
            <a:rPr lang="it-IT"/>
            <a:t>Provate a riscrivere l’esempio del fattoriale tramite il costrutto </a:t>
          </a:r>
          <a:r>
            <a:rPr lang="it-IT" i="1"/>
            <a:t>while</a:t>
          </a:r>
          <a:endParaRPr lang="it-IT"/>
        </a:p>
      </dgm:t>
    </dgm:pt>
    <dgm:pt modelId="{435CF933-EF1E-4CE4-BC77-3413BD2BB19D}" type="parTrans" cxnId="{B4EDA088-623A-4E90-952D-477685F70915}">
      <dgm:prSet/>
      <dgm:spPr/>
      <dgm:t>
        <a:bodyPr/>
        <a:lstStyle/>
        <a:p>
          <a:endParaRPr lang="it-IT"/>
        </a:p>
      </dgm:t>
    </dgm:pt>
    <dgm:pt modelId="{D297FE62-3229-4D2D-938C-C8E885778A91}" type="sibTrans" cxnId="{B4EDA088-623A-4E90-952D-477685F70915}">
      <dgm:prSet/>
      <dgm:spPr/>
      <dgm:t>
        <a:bodyPr/>
        <a:lstStyle/>
        <a:p>
          <a:endParaRPr lang="it-IT"/>
        </a:p>
      </dgm:t>
    </dgm:pt>
    <dgm:pt modelId="{530C2EFA-8FE2-4A70-8F14-1B449FB9EBD6}">
      <dgm:prSet/>
      <dgm:spPr/>
      <dgm:t>
        <a:bodyPr/>
        <a:lstStyle/>
        <a:p>
          <a:r>
            <a:rPr lang="it-IT"/>
            <a:t>Che differenze vedete?</a:t>
          </a:r>
        </a:p>
      </dgm:t>
    </dgm:pt>
    <dgm:pt modelId="{D1888247-28F7-476C-8EBC-06A02A92D260}" type="parTrans" cxnId="{45E11B46-7CED-4CFF-A4C7-59E4D7C7017A}">
      <dgm:prSet/>
      <dgm:spPr/>
      <dgm:t>
        <a:bodyPr/>
        <a:lstStyle/>
        <a:p>
          <a:endParaRPr lang="it-IT"/>
        </a:p>
      </dgm:t>
    </dgm:pt>
    <dgm:pt modelId="{0F728488-46E3-4F71-8024-D35D6212220B}" type="sibTrans" cxnId="{45E11B46-7CED-4CFF-A4C7-59E4D7C7017A}">
      <dgm:prSet/>
      <dgm:spPr/>
      <dgm:t>
        <a:bodyPr/>
        <a:lstStyle/>
        <a:p>
          <a:endParaRPr lang="it-IT"/>
        </a:p>
      </dgm:t>
    </dgm:pt>
    <dgm:pt modelId="{E27FE04B-8E05-4BB3-A067-51E569BA8A75}" type="pres">
      <dgm:prSet presAssocID="{F45CDEAD-10EC-44DF-98F1-22CBDEDAE036}" presName="vert0" presStyleCnt="0">
        <dgm:presLayoutVars>
          <dgm:dir/>
          <dgm:animOne val="branch"/>
          <dgm:animLvl val="lvl"/>
        </dgm:presLayoutVars>
      </dgm:prSet>
      <dgm:spPr/>
    </dgm:pt>
    <dgm:pt modelId="{FE9D56B3-FEE9-4D3C-B54B-E7F203B63A2B}" type="pres">
      <dgm:prSet presAssocID="{F10D3484-AEEA-40A8-BB52-35056A075B6A}" presName="thickLine" presStyleLbl="alignNode1" presStyleIdx="0" presStyleCnt="2"/>
      <dgm:spPr/>
    </dgm:pt>
    <dgm:pt modelId="{17744986-E7B8-4953-BE3C-BA2D271CFB8B}" type="pres">
      <dgm:prSet presAssocID="{F10D3484-AEEA-40A8-BB52-35056A075B6A}" presName="horz1" presStyleCnt="0"/>
      <dgm:spPr/>
    </dgm:pt>
    <dgm:pt modelId="{C1A061F6-5F29-40E6-B3CF-CA14725BF74B}" type="pres">
      <dgm:prSet presAssocID="{F10D3484-AEEA-40A8-BB52-35056A075B6A}" presName="tx1" presStyleLbl="revTx" presStyleIdx="0" presStyleCnt="2"/>
      <dgm:spPr/>
    </dgm:pt>
    <dgm:pt modelId="{EA5F1634-4238-4AE9-AE0B-8DEFFE1999F7}" type="pres">
      <dgm:prSet presAssocID="{F10D3484-AEEA-40A8-BB52-35056A075B6A}" presName="vert1" presStyleCnt="0"/>
      <dgm:spPr/>
    </dgm:pt>
    <dgm:pt modelId="{9C5212EA-BD92-4497-90D8-4019010B9D4C}" type="pres">
      <dgm:prSet presAssocID="{530C2EFA-8FE2-4A70-8F14-1B449FB9EBD6}" presName="thickLine" presStyleLbl="alignNode1" presStyleIdx="1" presStyleCnt="2"/>
      <dgm:spPr/>
    </dgm:pt>
    <dgm:pt modelId="{0C1686A8-8220-41DB-814C-6656D8B7B742}" type="pres">
      <dgm:prSet presAssocID="{530C2EFA-8FE2-4A70-8F14-1B449FB9EBD6}" presName="horz1" presStyleCnt="0"/>
      <dgm:spPr/>
    </dgm:pt>
    <dgm:pt modelId="{BB9CDCD8-2771-4610-8D58-AFBB4091B773}" type="pres">
      <dgm:prSet presAssocID="{530C2EFA-8FE2-4A70-8F14-1B449FB9EBD6}" presName="tx1" presStyleLbl="revTx" presStyleIdx="1" presStyleCnt="2"/>
      <dgm:spPr/>
    </dgm:pt>
    <dgm:pt modelId="{C608E121-9BD7-47CE-B025-204389C65378}" type="pres">
      <dgm:prSet presAssocID="{530C2EFA-8FE2-4A70-8F14-1B449FB9EBD6}" presName="vert1" presStyleCnt="0"/>
      <dgm:spPr/>
    </dgm:pt>
  </dgm:ptLst>
  <dgm:cxnLst>
    <dgm:cxn modelId="{45E11B46-7CED-4CFF-A4C7-59E4D7C7017A}" srcId="{F45CDEAD-10EC-44DF-98F1-22CBDEDAE036}" destId="{530C2EFA-8FE2-4A70-8F14-1B449FB9EBD6}" srcOrd="1" destOrd="0" parTransId="{D1888247-28F7-476C-8EBC-06A02A92D260}" sibTransId="{0F728488-46E3-4F71-8024-D35D6212220B}"/>
    <dgm:cxn modelId="{FEECCB6E-3121-4F8A-9FAD-D54882541C93}" type="presOf" srcId="{530C2EFA-8FE2-4A70-8F14-1B449FB9EBD6}" destId="{BB9CDCD8-2771-4610-8D58-AFBB4091B773}" srcOrd="0" destOrd="0" presId="urn:microsoft.com/office/officeart/2008/layout/LinedList"/>
    <dgm:cxn modelId="{04A7FC73-3515-44E7-A11B-2287E5BC6B6E}" type="presOf" srcId="{F10D3484-AEEA-40A8-BB52-35056A075B6A}" destId="{C1A061F6-5F29-40E6-B3CF-CA14725BF74B}" srcOrd="0" destOrd="0" presId="urn:microsoft.com/office/officeart/2008/layout/LinedList"/>
    <dgm:cxn modelId="{B4EDA088-623A-4E90-952D-477685F70915}" srcId="{F45CDEAD-10EC-44DF-98F1-22CBDEDAE036}" destId="{F10D3484-AEEA-40A8-BB52-35056A075B6A}" srcOrd="0" destOrd="0" parTransId="{435CF933-EF1E-4CE4-BC77-3413BD2BB19D}" sibTransId="{D297FE62-3229-4D2D-938C-C8E885778A91}"/>
    <dgm:cxn modelId="{DA007DB9-2B5A-49F2-843C-1DA8E741A926}" type="presOf" srcId="{F45CDEAD-10EC-44DF-98F1-22CBDEDAE036}" destId="{E27FE04B-8E05-4BB3-A067-51E569BA8A75}" srcOrd="0" destOrd="0" presId="urn:microsoft.com/office/officeart/2008/layout/LinedList"/>
    <dgm:cxn modelId="{683794D2-1DB0-40C5-85E2-C2B077FB4CA4}" type="presParOf" srcId="{E27FE04B-8E05-4BB3-A067-51E569BA8A75}" destId="{FE9D56B3-FEE9-4D3C-B54B-E7F203B63A2B}" srcOrd="0" destOrd="0" presId="urn:microsoft.com/office/officeart/2008/layout/LinedList"/>
    <dgm:cxn modelId="{65AA7370-ED8F-4DAD-81D6-324E9A237CE7}" type="presParOf" srcId="{E27FE04B-8E05-4BB3-A067-51E569BA8A75}" destId="{17744986-E7B8-4953-BE3C-BA2D271CFB8B}" srcOrd="1" destOrd="0" presId="urn:microsoft.com/office/officeart/2008/layout/LinedList"/>
    <dgm:cxn modelId="{B44BDEDF-3525-416D-B819-6142B35787E3}" type="presParOf" srcId="{17744986-E7B8-4953-BE3C-BA2D271CFB8B}" destId="{C1A061F6-5F29-40E6-B3CF-CA14725BF74B}" srcOrd="0" destOrd="0" presId="urn:microsoft.com/office/officeart/2008/layout/LinedList"/>
    <dgm:cxn modelId="{A10CFB35-855F-4E45-BC72-5A6525D09231}" type="presParOf" srcId="{17744986-E7B8-4953-BE3C-BA2D271CFB8B}" destId="{EA5F1634-4238-4AE9-AE0B-8DEFFE1999F7}" srcOrd="1" destOrd="0" presId="urn:microsoft.com/office/officeart/2008/layout/LinedList"/>
    <dgm:cxn modelId="{F3E5D81C-61F2-45BC-9C66-E04359FA63F5}" type="presParOf" srcId="{E27FE04B-8E05-4BB3-A067-51E569BA8A75}" destId="{9C5212EA-BD92-4497-90D8-4019010B9D4C}" srcOrd="2" destOrd="0" presId="urn:microsoft.com/office/officeart/2008/layout/LinedList"/>
    <dgm:cxn modelId="{69B7BD5D-B084-4872-B127-6A54C2C9F93B}" type="presParOf" srcId="{E27FE04B-8E05-4BB3-A067-51E569BA8A75}" destId="{0C1686A8-8220-41DB-814C-6656D8B7B742}" srcOrd="3" destOrd="0" presId="urn:microsoft.com/office/officeart/2008/layout/LinedList"/>
    <dgm:cxn modelId="{D05E155E-9097-4E90-8DF8-59A8F9DA448C}" type="presParOf" srcId="{0C1686A8-8220-41DB-814C-6656D8B7B742}" destId="{BB9CDCD8-2771-4610-8D58-AFBB4091B773}" srcOrd="0" destOrd="0" presId="urn:microsoft.com/office/officeart/2008/layout/LinedList"/>
    <dgm:cxn modelId="{197734C5-6916-491E-97CC-1071838ABF64}" type="presParOf" srcId="{0C1686A8-8220-41DB-814C-6656D8B7B742}" destId="{C608E121-9BD7-47CE-B025-204389C6537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1D14F3-9E42-4243-B617-343DEDC4A0E2}">
      <dsp:nvSpPr>
        <dsp:cNvPr id="0" name=""/>
        <dsp:cNvSpPr/>
      </dsp:nvSpPr>
      <dsp:spPr>
        <a:xfrm>
          <a:off x="0" y="0"/>
          <a:ext cx="606611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5D3770-E1F7-404C-BFBA-FA891208DD7F}">
      <dsp:nvSpPr>
        <dsp:cNvPr id="0" name=""/>
        <dsp:cNvSpPr/>
      </dsp:nvSpPr>
      <dsp:spPr>
        <a:xfrm>
          <a:off x="0" y="0"/>
          <a:ext cx="6066118" cy="1219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Viene utilizzata per ripetere un blocco di codice fino a quando la condizione di controllo presente risulta non verificata (ossia </a:t>
          </a:r>
          <a:r>
            <a:rPr lang="it-IT" sz="2400" i="1" kern="1200"/>
            <a:t>false</a:t>
          </a:r>
          <a:r>
            <a:rPr lang="it-IT" sz="2400" kern="1200"/>
            <a:t>)</a:t>
          </a:r>
        </a:p>
      </dsp:txBody>
      <dsp:txXfrm>
        <a:off x="0" y="0"/>
        <a:ext cx="6066118" cy="1219273"/>
      </dsp:txXfrm>
    </dsp:sp>
    <dsp:sp modelId="{1C9588E0-166C-408A-9E0C-684286EB6266}">
      <dsp:nvSpPr>
        <dsp:cNvPr id="0" name=""/>
        <dsp:cNvSpPr/>
      </dsp:nvSpPr>
      <dsp:spPr>
        <a:xfrm>
          <a:off x="0" y="1219273"/>
          <a:ext cx="606611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65A563-90B4-49F4-85EB-8E265111C871}">
      <dsp:nvSpPr>
        <dsp:cNvPr id="0" name=""/>
        <dsp:cNvSpPr/>
      </dsp:nvSpPr>
      <dsp:spPr>
        <a:xfrm>
          <a:off x="0" y="1219273"/>
          <a:ext cx="6066118" cy="1219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È possibile, nel caso in cui la condizione sia subito </a:t>
          </a:r>
          <a:r>
            <a:rPr lang="it-IT" sz="2400" i="1" kern="1200"/>
            <a:t>false</a:t>
          </a:r>
          <a:r>
            <a:rPr lang="it-IT" sz="2400" kern="1200"/>
            <a:t>, che le istruzioni all’interno del corpo del </a:t>
          </a:r>
          <a:r>
            <a:rPr lang="it-IT" sz="2400" i="1" kern="1200"/>
            <a:t>while</a:t>
          </a:r>
          <a:r>
            <a:rPr lang="it-IT" sz="2400" kern="1200"/>
            <a:t> non vengano mai eseguite</a:t>
          </a:r>
        </a:p>
      </dsp:txBody>
      <dsp:txXfrm>
        <a:off x="0" y="1219273"/>
        <a:ext cx="6066118" cy="12192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9C0338-FE15-4BE2-A60E-F1A852CAA5ED}">
      <dsp:nvSpPr>
        <dsp:cNvPr id="0" name=""/>
        <dsp:cNvSpPr/>
      </dsp:nvSpPr>
      <dsp:spPr>
        <a:xfrm>
          <a:off x="0" y="6318"/>
          <a:ext cx="10515600" cy="15947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/>
            <a:t>Valuta la condizione scritta tra parentesi, chiamata </a:t>
          </a:r>
          <a:r>
            <a:rPr lang="it-IT" sz="2900" b="1" kern="1200"/>
            <a:t>condizione di controllo</a:t>
          </a:r>
          <a:r>
            <a:rPr lang="it-IT" sz="2900" kern="1200"/>
            <a:t> e, se risulta verificata (</a:t>
          </a:r>
          <a:r>
            <a:rPr lang="it-IT" sz="2900" i="1" kern="1200"/>
            <a:t>true</a:t>
          </a:r>
          <a:r>
            <a:rPr lang="it-IT" sz="2900" kern="1200"/>
            <a:t>), vengono eseguite le istruzioni all’interno delle parentesi graffe</a:t>
          </a:r>
        </a:p>
      </dsp:txBody>
      <dsp:txXfrm>
        <a:off x="77847" y="84165"/>
        <a:ext cx="10359906" cy="1439016"/>
      </dsp:txXfrm>
    </dsp:sp>
    <dsp:sp modelId="{6D8B4688-88F5-4E87-A404-3143A140DF24}">
      <dsp:nvSpPr>
        <dsp:cNvPr id="0" name=""/>
        <dsp:cNvSpPr/>
      </dsp:nvSpPr>
      <dsp:spPr>
        <a:xfrm>
          <a:off x="0" y="1684548"/>
          <a:ext cx="10515600" cy="15947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/>
            <a:t>Una volta eseguite tutte le istruzioni, la condizione di controllo viene nuovamente valutata</a:t>
          </a:r>
        </a:p>
      </dsp:txBody>
      <dsp:txXfrm>
        <a:off x="77847" y="1762395"/>
        <a:ext cx="10359906" cy="1439016"/>
      </dsp:txXfrm>
    </dsp:sp>
    <dsp:sp modelId="{87BF8765-C18D-49AE-B127-746D2A0E69E2}">
      <dsp:nvSpPr>
        <dsp:cNvPr id="0" name=""/>
        <dsp:cNvSpPr/>
      </dsp:nvSpPr>
      <dsp:spPr>
        <a:xfrm>
          <a:off x="0" y="3279258"/>
          <a:ext cx="10515600" cy="795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300" kern="1200"/>
            <a:t>Se vera, riesegue le istruzioni all’interno della parentesi graffa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300" kern="1200"/>
            <a:t>Se falsa, esce dal blocco </a:t>
          </a:r>
          <a:r>
            <a:rPr lang="it-IT" sz="2300" i="1" kern="1200"/>
            <a:t>while</a:t>
          </a:r>
          <a:r>
            <a:rPr lang="it-IT" sz="2300" kern="1200"/>
            <a:t> ed esegue l’istruzione successiva</a:t>
          </a:r>
        </a:p>
      </dsp:txBody>
      <dsp:txXfrm>
        <a:off x="0" y="3279258"/>
        <a:ext cx="10515600" cy="7953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9059DE-E59C-49CC-BB2E-FF4C6A9CA73F}">
      <dsp:nvSpPr>
        <dsp:cNvPr id="0" name=""/>
        <dsp:cNvSpPr/>
      </dsp:nvSpPr>
      <dsp:spPr>
        <a:xfrm>
          <a:off x="803" y="0"/>
          <a:ext cx="3252647" cy="29874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1289" tIns="0" rIns="32128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Scrivere un programma che somma uno ad un numero inserito da tastiera finché il numero non è maggiore di 27</a:t>
          </a:r>
        </a:p>
      </dsp:txBody>
      <dsp:txXfrm>
        <a:off x="803" y="1194967"/>
        <a:ext cx="3252647" cy="1792450"/>
      </dsp:txXfrm>
    </dsp:sp>
    <dsp:sp modelId="{DFCB748E-A30A-41F1-B40A-C05789FE87D2}">
      <dsp:nvSpPr>
        <dsp:cNvPr id="0" name=""/>
        <dsp:cNvSpPr/>
      </dsp:nvSpPr>
      <dsp:spPr>
        <a:xfrm>
          <a:off x="803" y="0"/>
          <a:ext cx="3252647" cy="119496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1289" tIns="165100" rIns="32128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100" kern="1200"/>
            <a:t>01</a:t>
          </a:r>
        </a:p>
      </dsp:txBody>
      <dsp:txXfrm>
        <a:off x="803" y="0"/>
        <a:ext cx="3252647" cy="1194967"/>
      </dsp:txXfrm>
    </dsp:sp>
    <dsp:sp modelId="{BBFE0388-3916-41DE-9CBE-B8055C580854}">
      <dsp:nvSpPr>
        <dsp:cNvPr id="0" name=""/>
        <dsp:cNvSpPr/>
      </dsp:nvSpPr>
      <dsp:spPr>
        <a:xfrm>
          <a:off x="3513661" y="0"/>
          <a:ext cx="3252647" cy="2987418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1289" tIns="0" rIns="32128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Scrivere un programma che stampa 15 volte la frase «Devo studiare di più il C++»</a:t>
          </a:r>
        </a:p>
      </dsp:txBody>
      <dsp:txXfrm>
        <a:off x="3513661" y="1194967"/>
        <a:ext cx="3252647" cy="1792450"/>
      </dsp:txXfrm>
    </dsp:sp>
    <dsp:sp modelId="{5FEE8606-172B-4FA6-9E03-65711AB86899}">
      <dsp:nvSpPr>
        <dsp:cNvPr id="0" name=""/>
        <dsp:cNvSpPr/>
      </dsp:nvSpPr>
      <dsp:spPr>
        <a:xfrm>
          <a:off x="3513661" y="0"/>
          <a:ext cx="3252647" cy="119496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1289" tIns="165100" rIns="32128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100" kern="1200"/>
            <a:t>02</a:t>
          </a:r>
        </a:p>
      </dsp:txBody>
      <dsp:txXfrm>
        <a:off x="3513661" y="0"/>
        <a:ext cx="3252647" cy="1194967"/>
      </dsp:txXfrm>
    </dsp:sp>
    <dsp:sp modelId="{2A9F7D84-5308-45E8-A573-EED080F31C71}">
      <dsp:nvSpPr>
        <dsp:cNvPr id="0" name=""/>
        <dsp:cNvSpPr/>
      </dsp:nvSpPr>
      <dsp:spPr>
        <a:xfrm>
          <a:off x="7026520" y="0"/>
          <a:ext cx="3252647" cy="2987418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1289" tIns="0" rIns="32128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Scrivere un programma che stampi a video la sequenza di Fibonacci</a:t>
          </a:r>
        </a:p>
      </dsp:txBody>
      <dsp:txXfrm>
        <a:off x="7026520" y="1194967"/>
        <a:ext cx="3252647" cy="1792450"/>
      </dsp:txXfrm>
    </dsp:sp>
    <dsp:sp modelId="{72D34736-9D36-41EE-870B-49EBB79E275E}">
      <dsp:nvSpPr>
        <dsp:cNvPr id="0" name=""/>
        <dsp:cNvSpPr/>
      </dsp:nvSpPr>
      <dsp:spPr>
        <a:xfrm>
          <a:off x="7026520" y="0"/>
          <a:ext cx="3252647" cy="119496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1289" tIns="165100" rIns="32128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100" kern="1200"/>
            <a:t>03</a:t>
          </a:r>
        </a:p>
      </dsp:txBody>
      <dsp:txXfrm>
        <a:off x="7026520" y="0"/>
        <a:ext cx="3252647" cy="11949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11F888-6E20-463A-BA5A-17F7BC7E534B}">
      <dsp:nvSpPr>
        <dsp:cNvPr id="0" name=""/>
        <dsp:cNvSpPr/>
      </dsp:nvSpPr>
      <dsp:spPr>
        <a:xfrm>
          <a:off x="0" y="0"/>
          <a:ext cx="606611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40411A-8C6C-428A-AD2D-54ED0D135976}">
      <dsp:nvSpPr>
        <dsp:cNvPr id="0" name=""/>
        <dsp:cNvSpPr/>
      </dsp:nvSpPr>
      <dsp:spPr>
        <a:xfrm>
          <a:off x="0" y="0"/>
          <a:ext cx="6066118" cy="1219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E se noi volessimo essere sicuri di eseguire almeno una volta le istruzioni dentro il corpo del </a:t>
          </a:r>
          <a:r>
            <a:rPr lang="it-IT" sz="2400" i="1" kern="1200"/>
            <a:t>while</a:t>
          </a:r>
          <a:endParaRPr lang="it-IT" sz="2400" kern="1200"/>
        </a:p>
      </dsp:txBody>
      <dsp:txXfrm>
        <a:off x="0" y="0"/>
        <a:ext cx="6066118" cy="1219273"/>
      </dsp:txXfrm>
    </dsp:sp>
    <dsp:sp modelId="{744F9442-E1EE-4E7E-8210-E417E45CB659}">
      <dsp:nvSpPr>
        <dsp:cNvPr id="0" name=""/>
        <dsp:cNvSpPr/>
      </dsp:nvSpPr>
      <dsp:spPr>
        <a:xfrm>
          <a:off x="0" y="1219273"/>
          <a:ext cx="606611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1A9C15-2819-4B07-B52E-186A76F527FD}">
      <dsp:nvSpPr>
        <dsp:cNvPr id="0" name=""/>
        <dsp:cNvSpPr/>
      </dsp:nvSpPr>
      <dsp:spPr>
        <a:xfrm>
          <a:off x="0" y="1219273"/>
          <a:ext cx="6066118" cy="1219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Possiamo usare il costrutto </a:t>
          </a:r>
          <a:r>
            <a:rPr lang="it-IT" sz="2400" i="1" kern="1200"/>
            <a:t>do…while</a:t>
          </a:r>
          <a:endParaRPr lang="it-IT" sz="2400" kern="1200"/>
        </a:p>
      </dsp:txBody>
      <dsp:txXfrm>
        <a:off x="0" y="1219273"/>
        <a:ext cx="6066118" cy="121927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E63268-A90C-4269-8335-7CBDC8DC0D10}">
      <dsp:nvSpPr>
        <dsp:cNvPr id="0" name=""/>
        <dsp:cNvSpPr/>
      </dsp:nvSpPr>
      <dsp:spPr>
        <a:xfrm>
          <a:off x="0" y="0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B26B8C-9C71-4C74-8667-7336671CE413}">
      <dsp:nvSpPr>
        <dsp:cNvPr id="0" name=""/>
        <dsp:cNvSpPr/>
      </dsp:nvSpPr>
      <dsp:spPr>
        <a:xfrm>
          <a:off x="0" y="0"/>
          <a:ext cx="9601200" cy="3317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200" kern="1200"/>
            <a:t>Funziona allo stesso modo del ciclo </a:t>
          </a:r>
          <a:r>
            <a:rPr lang="it-IT" sz="5200" i="1" kern="1200"/>
            <a:t>while</a:t>
          </a:r>
          <a:r>
            <a:rPr lang="it-IT" sz="5200" kern="1200"/>
            <a:t>, ma garantisce che almeno una volta il codice del corpo venga eseguito</a:t>
          </a:r>
        </a:p>
      </dsp:txBody>
      <dsp:txXfrm>
        <a:off x="0" y="0"/>
        <a:ext cx="9601200" cy="331787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F5267E-4A36-4B1A-BE8F-1CEE234B9534}">
      <dsp:nvSpPr>
        <dsp:cNvPr id="0" name=""/>
        <dsp:cNvSpPr/>
      </dsp:nvSpPr>
      <dsp:spPr>
        <a:xfrm>
          <a:off x="0" y="0"/>
          <a:ext cx="606611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9A529C-0863-4801-AE30-6E5605CCBC6C}">
      <dsp:nvSpPr>
        <dsp:cNvPr id="0" name=""/>
        <dsp:cNvSpPr/>
      </dsp:nvSpPr>
      <dsp:spPr>
        <a:xfrm>
          <a:off x="0" y="0"/>
          <a:ext cx="6066118" cy="1219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/>
            <a:t>E se volessi ripetere delle istruzioni un numero ben definito di volte?</a:t>
          </a:r>
        </a:p>
      </dsp:txBody>
      <dsp:txXfrm>
        <a:off x="0" y="0"/>
        <a:ext cx="6066118" cy="1219273"/>
      </dsp:txXfrm>
    </dsp:sp>
    <dsp:sp modelId="{F6CEBD82-C9F5-472F-888B-37F14298588C}">
      <dsp:nvSpPr>
        <dsp:cNvPr id="0" name=""/>
        <dsp:cNvSpPr/>
      </dsp:nvSpPr>
      <dsp:spPr>
        <a:xfrm>
          <a:off x="0" y="1219273"/>
          <a:ext cx="606611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EA2964-71C2-4379-9374-CDAC18595E8E}">
      <dsp:nvSpPr>
        <dsp:cNvPr id="0" name=""/>
        <dsp:cNvSpPr/>
      </dsp:nvSpPr>
      <dsp:spPr>
        <a:xfrm>
          <a:off x="0" y="1219273"/>
          <a:ext cx="6066118" cy="1219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/>
            <a:t>Posso usare il costrutto </a:t>
          </a:r>
          <a:r>
            <a:rPr lang="it-IT" sz="3200" i="1" kern="1200"/>
            <a:t>for</a:t>
          </a:r>
          <a:endParaRPr lang="it-IT" sz="3200" kern="1200"/>
        </a:p>
      </dsp:txBody>
      <dsp:txXfrm>
        <a:off x="0" y="1219273"/>
        <a:ext cx="6066118" cy="121927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34B5C7-5DC6-4AF9-BB1F-80C0DB97F0F9}">
      <dsp:nvSpPr>
        <dsp:cNvPr id="0" name=""/>
        <dsp:cNvSpPr/>
      </dsp:nvSpPr>
      <dsp:spPr>
        <a:xfrm>
          <a:off x="4621" y="789204"/>
          <a:ext cx="2020453" cy="257607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Mentre le istruzioni </a:t>
          </a:r>
          <a:r>
            <a:rPr lang="it-IT" sz="1500" i="1" kern="1200"/>
            <a:t>while</a:t>
          </a:r>
          <a:r>
            <a:rPr lang="it-IT" sz="1500" kern="1200"/>
            <a:t> e </a:t>
          </a:r>
          <a:r>
            <a:rPr lang="it-IT" sz="1500" i="1" kern="1200"/>
            <a:t>do…while</a:t>
          </a:r>
          <a:r>
            <a:rPr lang="it-IT" sz="1500" kern="1200"/>
            <a:t> sono utili quando non si conosce a priori quante volte devono essere eseguite le istruzioni da ripetere, con l’istruzione </a:t>
          </a:r>
          <a:r>
            <a:rPr lang="it-IT" sz="1500" i="1" kern="1200"/>
            <a:t>for</a:t>
          </a:r>
          <a:r>
            <a:rPr lang="it-IT" sz="1500" kern="1200"/>
            <a:t> decido io quante volte esattamente eseguire il blocco di istruzioni</a:t>
          </a:r>
        </a:p>
      </dsp:txBody>
      <dsp:txXfrm>
        <a:off x="63798" y="848381"/>
        <a:ext cx="1902099" cy="2457724"/>
      </dsp:txXfrm>
    </dsp:sp>
    <dsp:sp modelId="{8409C53C-7595-4B34-A6B2-74C76F298836}">
      <dsp:nvSpPr>
        <dsp:cNvPr id="0" name=""/>
        <dsp:cNvSpPr/>
      </dsp:nvSpPr>
      <dsp:spPr>
        <a:xfrm>
          <a:off x="2227119" y="1826707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200" kern="1200"/>
        </a:p>
      </dsp:txBody>
      <dsp:txXfrm>
        <a:off x="2227119" y="1926921"/>
        <a:ext cx="299835" cy="300644"/>
      </dsp:txXfrm>
    </dsp:sp>
    <dsp:sp modelId="{3B566DDB-DFC2-4401-9C89-BC629AC511DD}">
      <dsp:nvSpPr>
        <dsp:cNvPr id="0" name=""/>
        <dsp:cNvSpPr/>
      </dsp:nvSpPr>
      <dsp:spPr>
        <a:xfrm>
          <a:off x="2833255" y="789204"/>
          <a:ext cx="2020453" cy="2576078"/>
        </a:xfrm>
        <a:prstGeom prst="roundRect">
          <a:avLst>
            <a:gd name="adj" fmla="val 10000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Nell’</a:t>
          </a:r>
          <a:r>
            <a:rPr lang="it-IT" sz="1500" b="1" kern="1200"/>
            <a:t>inizializzazione</a:t>
          </a:r>
          <a:r>
            <a:rPr lang="it-IT" sz="1500" b="1" i="1" kern="1200"/>
            <a:t> </a:t>
          </a:r>
          <a:r>
            <a:rPr lang="it-IT" sz="1500" kern="1200"/>
            <a:t>dichiaro ed inizializzo una variabile contatore (</a:t>
          </a:r>
          <a:r>
            <a:rPr lang="it-IT" sz="1500" i="1" kern="1200"/>
            <a:t>int i = 0;)</a:t>
          </a:r>
          <a:endParaRPr lang="it-IT" sz="1500" kern="1200"/>
        </a:p>
      </dsp:txBody>
      <dsp:txXfrm>
        <a:off x="2892432" y="848381"/>
        <a:ext cx="1902099" cy="2457724"/>
      </dsp:txXfrm>
    </dsp:sp>
    <dsp:sp modelId="{71BD0DE5-39A5-4D5C-B6D8-71CB15FAA200}">
      <dsp:nvSpPr>
        <dsp:cNvPr id="0" name=""/>
        <dsp:cNvSpPr/>
      </dsp:nvSpPr>
      <dsp:spPr>
        <a:xfrm>
          <a:off x="5055754" y="1826707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200" kern="1200"/>
        </a:p>
      </dsp:txBody>
      <dsp:txXfrm>
        <a:off x="5055754" y="1926921"/>
        <a:ext cx="299835" cy="300644"/>
      </dsp:txXfrm>
    </dsp:sp>
    <dsp:sp modelId="{C30620C5-1F94-482A-BFC4-2AF9C45BBB21}">
      <dsp:nvSpPr>
        <dsp:cNvPr id="0" name=""/>
        <dsp:cNvSpPr/>
      </dsp:nvSpPr>
      <dsp:spPr>
        <a:xfrm>
          <a:off x="5661890" y="789204"/>
          <a:ext cx="2020453" cy="2576078"/>
        </a:xfrm>
        <a:prstGeom prst="roundRect">
          <a:avLst>
            <a:gd name="adj" fmla="val 10000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Nel </a:t>
          </a:r>
          <a:r>
            <a:rPr lang="it-IT" sz="1500" b="1" kern="1200"/>
            <a:t>controllo</a:t>
          </a:r>
          <a:r>
            <a:rPr lang="it-IT" sz="1500" kern="1200"/>
            <a:t> verifico la condizione sul contatore (</a:t>
          </a:r>
          <a:r>
            <a:rPr lang="it-IT" sz="1500" i="1" kern="1200"/>
            <a:t>i &lt; 10;</a:t>
          </a:r>
          <a:r>
            <a:rPr lang="it-IT" sz="1500" kern="1200"/>
            <a:t>)</a:t>
          </a:r>
        </a:p>
      </dsp:txBody>
      <dsp:txXfrm>
        <a:off x="5721067" y="848381"/>
        <a:ext cx="1902099" cy="2457724"/>
      </dsp:txXfrm>
    </dsp:sp>
    <dsp:sp modelId="{A281AFCF-237A-4EAE-A026-F83B3D8E84BB}">
      <dsp:nvSpPr>
        <dsp:cNvPr id="0" name=""/>
        <dsp:cNvSpPr/>
      </dsp:nvSpPr>
      <dsp:spPr>
        <a:xfrm>
          <a:off x="7884389" y="1826707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200" kern="1200"/>
        </a:p>
      </dsp:txBody>
      <dsp:txXfrm>
        <a:off x="7884389" y="1926921"/>
        <a:ext cx="299835" cy="300644"/>
      </dsp:txXfrm>
    </dsp:sp>
    <dsp:sp modelId="{2E8561A6-C83E-4340-B45D-6AC1E78F20C0}">
      <dsp:nvSpPr>
        <dsp:cNvPr id="0" name=""/>
        <dsp:cNvSpPr/>
      </dsp:nvSpPr>
      <dsp:spPr>
        <a:xfrm>
          <a:off x="8490525" y="789204"/>
          <a:ext cx="2020453" cy="2576078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Nell’</a:t>
          </a:r>
          <a:r>
            <a:rPr lang="it-IT" sz="1500" b="1" kern="1200"/>
            <a:t>incremento</a:t>
          </a:r>
          <a:r>
            <a:rPr lang="it-IT" sz="1500" kern="1200"/>
            <a:t> aumento la variabile di una determinata quantità (</a:t>
          </a:r>
          <a:r>
            <a:rPr lang="it-IT" sz="1500" i="1" kern="1200"/>
            <a:t>i++</a:t>
          </a:r>
          <a:r>
            <a:rPr lang="it-IT" sz="1500" kern="1200"/>
            <a:t>)</a:t>
          </a:r>
        </a:p>
      </dsp:txBody>
      <dsp:txXfrm>
        <a:off x="8549702" y="848381"/>
        <a:ext cx="1902099" cy="245772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9D56B3-FEE9-4D3C-B54B-E7F203B63A2B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1A061F6-5F29-40E6-B3CF-CA14725BF74B}">
      <dsp:nvSpPr>
        <dsp:cNvPr id="0" name=""/>
        <dsp:cNvSpPr/>
      </dsp:nvSpPr>
      <dsp:spPr>
        <a:xfrm>
          <a:off x="0" y="0"/>
          <a:ext cx="10515600" cy="2040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600" kern="1200"/>
            <a:t>Provate a riscrivere l’esempio del fattoriale tramite il costrutto </a:t>
          </a:r>
          <a:r>
            <a:rPr lang="it-IT" sz="5600" i="1" kern="1200"/>
            <a:t>while</a:t>
          </a:r>
          <a:endParaRPr lang="it-IT" sz="5600" kern="1200"/>
        </a:p>
      </dsp:txBody>
      <dsp:txXfrm>
        <a:off x="0" y="0"/>
        <a:ext cx="10515600" cy="2040487"/>
      </dsp:txXfrm>
    </dsp:sp>
    <dsp:sp modelId="{9C5212EA-BD92-4497-90D8-4019010B9D4C}">
      <dsp:nvSpPr>
        <dsp:cNvPr id="0" name=""/>
        <dsp:cNvSpPr/>
      </dsp:nvSpPr>
      <dsp:spPr>
        <a:xfrm>
          <a:off x="0" y="2040487"/>
          <a:ext cx="1051560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B9CDCD8-2771-4610-8D58-AFBB4091B773}">
      <dsp:nvSpPr>
        <dsp:cNvPr id="0" name=""/>
        <dsp:cNvSpPr/>
      </dsp:nvSpPr>
      <dsp:spPr>
        <a:xfrm>
          <a:off x="0" y="2040487"/>
          <a:ext cx="10515600" cy="2040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600" kern="1200"/>
            <a:t>Che differenze vedete?</a:t>
          </a:r>
        </a:p>
      </dsp:txBody>
      <dsp:txXfrm>
        <a:off x="0" y="2040487"/>
        <a:ext cx="10515600" cy="20404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E1C55B-CB4D-4B0A-AE6A-56F4597FFA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F9641C3-075B-4794-B1B4-4C7C24CEB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5475266-9FBE-4FB5-9F0F-1EC038AC2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41E42-9AEA-4F98-BEA2-B4417040B84C}" type="datetimeFigureOut">
              <a:rPr lang="it-IT" smtClean="0"/>
              <a:t>27/12/2018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D56F18D-FFE2-477D-801D-358D31492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CDA89A1-C264-4207-9CD2-3A33DF29B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4408-6E5A-4FF8-9C0B-12FC81600B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5351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FF74C2-0432-4139-916C-81C2A72C3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7C8EDB6-A7B3-4A2D-B443-E8A75110B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306C0B-4F70-400F-9F4B-F4F6A291E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41E42-9AEA-4F98-BEA2-B4417040B84C}" type="datetimeFigureOut">
              <a:rPr lang="it-IT" smtClean="0"/>
              <a:t>27/12/2018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EE4548-44AE-4500-B525-0BF4EEF7C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A83E2FA-7CAC-464D-A80F-6E9FA1D98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4408-6E5A-4FF8-9C0B-12FC81600B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3128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3E6BEA6-39E1-4D99-ACFC-A8330F57A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BB1B15D-B4E8-4FAC-AB0E-5C4580F02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5C806CC-7436-45D0-BEA9-62321BA95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41E42-9AEA-4F98-BEA2-B4417040B84C}" type="datetimeFigureOut">
              <a:rPr lang="it-IT" smtClean="0"/>
              <a:t>27/12/2018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8D5F651-B3B3-4261-BF02-C287086A0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980EBA5-7597-43A2-80F3-41FBBAFAD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4408-6E5A-4FF8-9C0B-12FC81600B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4105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466321-66A2-41AE-809F-A16F7E9DE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5086CD-9539-4FCC-B151-6F5910D9F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12E836-1EF3-44D5-86A3-11C105A29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41E42-9AEA-4F98-BEA2-B4417040B84C}" type="datetimeFigureOut">
              <a:rPr lang="it-IT" smtClean="0"/>
              <a:t>27/12/2018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0DFE61E-30CF-45F2-B7F3-59BCC76F3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C578FF2-C5D6-458A-B84F-1ED35499A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4408-6E5A-4FF8-9C0B-12FC81600B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1047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EB861D-8C32-4C52-8415-1C1052F04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6F01F2E-2916-49DF-83F8-B875334BD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80AD0BC-5794-424B-88EF-E8858AB94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41E42-9AEA-4F98-BEA2-B4417040B84C}" type="datetimeFigureOut">
              <a:rPr lang="it-IT" smtClean="0"/>
              <a:t>27/12/2018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258B371-B610-4083-97D9-BAA1C49E7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3649C40-FDD1-4A0A-8D36-C66425E4C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4408-6E5A-4FF8-9C0B-12FC81600B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0997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0E91C2-15C6-41F3-AA64-4BB81C334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E51A130-0230-4F43-956D-92A36CB190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5B5E024-240D-43FE-97D4-5EA1CE10E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B46D01E-F009-426C-81F5-24C07A51C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41E42-9AEA-4F98-BEA2-B4417040B84C}" type="datetimeFigureOut">
              <a:rPr lang="it-IT" smtClean="0"/>
              <a:t>27/12/2018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D4BDA7C-AA57-431B-ACFF-DC4DB013D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B5F5391-473F-4E72-B3AC-59C1FC046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4408-6E5A-4FF8-9C0B-12FC81600B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2954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A936AE-1065-4D63-B79A-8861BE27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1194963-33D8-49D4-94CD-CE3F3B327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211A1B8-C745-46A7-81F6-B6B16ED98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6A202B7-0E5B-42DF-AAFB-5A4BAF3C07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93C11A3-805E-4DAF-8E6B-62ECBDA4EC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ED3C72-EFBC-44F8-9477-EB8A90083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41E42-9AEA-4F98-BEA2-B4417040B84C}" type="datetimeFigureOut">
              <a:rPr lang="it-IT" smtClean="0"/>
              <a:t>27/12/2018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491CED1-189C-467D-842A-72B4795FF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380F40E-59C8-4788-899E-C2EB5CAC4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4408-6E5A-4FF8-9C0B-12FC81600B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9328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B9DDD6-6546-4F21-A5D1-43592E6A5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1FF18C3-70A1-4BC8-A752-99EF4A629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41E42-9AEA-4F98-BEA2-B4417040B84C}" type="datetimeFigureOut">
              <a:rPr lang="it-IT" smtClean="0"/>
              <a:t>27/12/2018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41B3E68-4AD0-4E8A-96EC-73B9FD584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2ED42E4-1505-45D6-890B-45B90BA97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4408-6E5A-4FF8-9C0B-12FC81600B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0772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1B41B05-2FA3-4382-A0AC-FD7C62138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41E42-9AEA-4F98-BEA2-B4417040B84C}" type="datetimeFigureOut">
              <a:rPr lang="it-IT" smtClean="0"/>
              <a:t>27/12/2018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B017E9B-3077-433E-A9BF-53839133E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926BE7B-4901-4BC0-823A-5E26C0CDA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4408-6E5A-4FF8-9C0B-12FC81600B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1184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E8F919-DD53-4884-934A-9F0672BFE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239B2C-8430-4490-8F57-748590252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741EBB2-C186-42EC-B403-1B951D8C6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B656346-1070-4445-AAED-7B5B39D16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41E42-9AEA-4F98-BEA2-B4417040B84C}" type="datetimeFigureOut">
              <a:rPr lang="it-IT" smtClean="0"/>
              <a:t>27/12/2018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EB28690-3658-459D-8F0C-B847CBA2B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56CA662-D58C-40B7-9AC5-F78399A0F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4408-6E5A-4FF8-9C0B-12FC81600B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497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AF74E5-0744-454C-BE8F-2EFEEAD1E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07B11C1-8F29-4499-884A-DA36285F72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971D8A0-1591-471E-A0EC-7BD54F716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F703C75-0343-45CE-983D-0F34CDAD5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41E42-9AEA-4F98-BEA2-B4417040B84C}" type="datetimeFigureOut">
              <a:rPr lang="it-IT" smtClean="0"/>
              <a:t>27/12/2018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534AF2D-7826-48F8-A57A-17BEF2E83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37600CB-751E-4C92-B99A-25738FDFA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4408-6E5A-4FF8-9C0B-12FC81600B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4207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E65B2E3-1002-4864-AA93-F78B89ADC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F72A285-C3B6-4EF3-AC95-1639D9B0C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07B6A25-4A02-4C15-AC36-EC2162F95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41E42-9AEA-4F98-BEA2-B4417040B84C}" type="datetimeFigureOut">
              <a:rPr lang="it-IT" smtClean="0"/>
              <a:t>27/12/2018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31844A9-8EFD-42DD-996E-0A1D2B352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2E2E359-4FCD-49FA-A81B-64F86AD952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D4408-6E5A-4FF8-9C0B-12FC81600B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6339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2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9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olo 5">
            <a:extLst>
              <a:ext uri="{FF2B5EF4-FFF2-40B4-BE49-F238E27FC236}">
                <a16:creationId xmlns:a16="http://schemas.microsoft.com/office/drawing/2014/main" id="{74425932-7353-41A2-ACBA-90690EB19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803705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Istruzioni di ripetizione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F91907EB-50D0-4FE8-A773-09806769A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921" y="4013165"/>
            <a:ext cx="4204012" cy="22057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endParaRPr lang="en-US" sz="18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CFB25836-4F77-4382-80A0-9CCF28E6F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699753"/>
            <a:ext cx="5459470" cy="5459470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15C1D4A-0A5E-4068-87E2-B982801F3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4362" y="6356350"/>
            <a:ext cx="42816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Programmazione C++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362F62F-E223-4B9B-BE26-A9DAE4A3C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91536" y="6356350"/>
            <a:ext cx="86226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4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DFF0462-6698-4648-80B4-D17EC158E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Esempio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2C66671-9EDA-4FD3-831A-10FC0DB5D7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Scrivere un programma che calcola la media dei voti inseriti dall’utente fino a che egli non ci dà il segnale che ha inserito tutti i voti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147AA01A-9DD6-4810-8C37-1AE5214D7E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94532" y="643467"/>
            <a:ext cx="5257231" cy="5410199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BBB5E37-09E6-4DBE-AFA2-BA827800D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97762" y="6356350"/>
            <a:ext cx="457976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Programmazione C++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26CED51-892D-44CA-A420-CF677D142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9512" y="6356350"/>
            <a:ext cx="106428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509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E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olo 6">
            <a:extLst>
              <a:ext uri="{FF2B5EF4-FFF2-40B4-BE49-F238E27FC236}">
                <a16:creationId xmlns:a16="http://schemas.microsoft.com/office/drawing/2014/main" id="{43D69E23-1989-4ED9-AD1B-FEBBCF7CC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Differenza tra i while</a:t>
            </a:r>
          </a:p>
        </p:txBody>
      </p:sp>
      <p:pic>
        <p:nvPicPr>
          <p:cNvPr id="1034" name="Picture 2" descr="https://lh3.googleusercontent.com/vzEaX5FpgqWx2-FhfzgB9nmUgbY1-2gHwhm2bj9Hj8Iq_C_7pJHPja6UBy102gelqAQMr6qyE7xCDDekXWvs9R0J072nH7kH7_z3MopdXTlqSuMPjp21QLWP0U7biP6ibmdC0fwIrFZrs4-AtTpUCsA2MeiiSLIduVq3km9uffZEO1iGwOvttRSZjuR4P4UPpNe2-hR7hpavfwfwso3z9Vzz8tZqz3Juzg0vdLHllh_jsZ6VVHltznLoKFRKIpt_7KLwaPKqeMhQjjeNmK3iSlAxPrXJybvnhY49-mzDxoWG3iLvVfnZT6NFq5WKwkrRVJwBaG5hrxP9P5oA_5oCof8XEUOH-nm5BYk6OriyN8gj75JGSA6HPIK1x0iPnUAv6cK8c9VNlUJeo9pD_0zTphXTzJQPenleougKdigiTDlnQbEwiuwnyivcMA3CzPZ0UvxGLSPebxrWJPAKzxUSR3fWYsviN5g9aqic89-tv9vrif4MZxr7PWjzquC8T3PxzMtKIy9x4OV6VqK_yCZtjciVhwVDAVPGp7Bz_JsphCA0V1uvQPPBj4bGE6czGz24d5-bIuHEeFYd8yMIGxVNTH6oo2ARtXA00OKYCrrLIYCyW0GjMxc0PHNNijcS6G0JpqfEENrv6-9VTE2SmUDx9AxiOA=w960-h717-no">
            <a:extLst>
              <a:ext uri="{FF2B5EF4-FFF2-40B4-BE49-F238E27FC236}">
                <a16:creationId xmlns:a16="http://schemas.microsoft.com/office/drawing/2014/main" id="{4EFCBFA6-B951-456A-9D3F-AFD39EC6C45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08"/>
          <a:stretch/>
        </p:blipFill>
        <p:spPr bwMode="auto">
          <a:xfrm>
            <a:off x="4259908" y="961812"/>
            <a:ext cx="6745582" cy="49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F471D52-F28F-4F1A-87C4-E5E646CDF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Programmazione C++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F9965C9-573E-4B02-8F87-073A71CCE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648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61640D-2A62-4F0C-A17F-AC110962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811" y="1573586"/>
            <a:ext cx="9122584" cy="1325563"/>
          </a:xfrm>
        </p:spPr>
        <p:txBody>
          <a:bodyPr>
            <a:normAutofit/>
          </a:bodyPr>
          <a:lstStyle/>
          <a:p>
            <a:r>
              <a:rPr lang="it-IT" dirty="0"/>
              <a:t>Un altro ma…</a:t>
            </a:r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0D4505BF-CDEA-4799-9C62-662A925CCA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2435350"/>
              </p:ext>
            </p:extLst>
          </p:nvPr>
        </p:nvGraphicFramePr>
        <p:xfrm>
          <a:off x="1571811" y="3060017"/>
          <a:ext cx="6066118" cy="24385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Freeform 6">
            <a:extLst>
              <a:ext uri="{FF2B5EF4-FFF2-40B4-BE49-F238E27FC236}">
                <a16:creationId xmlns:a16="http://schemas.microsoft.com/office/drawing/2014/main" id="{A9616D99-AEFB-4C95-84EF-5DEC698D9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D0F97023-F626-4FC5-8C2D-753B5C7F4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6" name="Immagine 5" descr="Immagine che contiene screenshot&#10;&#10;Descrizione generata con affidabilità elevata">
            <a:extLst>
              <a:ext uri="{FF2B5EF4-FFF2-40B4-BE49-F238E27FC236}">
                <a16:creationId xmlns:a16="http://schemas.microsoft.com/office/drawing/2014/main" id="{7C8C1133-9823-48D4-B759-9A78BA13C3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51962" y="4088112"/>
            <a:ext cx="2542433" cy="401437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AD3CD35-3210-42F9-99A7-8EB357D16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Programmazione C++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A5E7C3C-B1D3-4A8F-956A-CD12A4365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05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A59FC5D-0ED7-4863-9AD2-FD9D56546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it-IT" dirty="0"/>
              <a:t>Come funziona il ciclo for?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47154B-FE9E-4C98-9BCC-89112FD5B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Programmazione C++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CFEF96A-5DA5-42D5-86B7-70E60AE26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771BDC68-8797-445A-9AAB-E038202933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2316907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1473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302A65C-50DA-47DD-BD9C-E99E27DD9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Esempio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BF72CB0-BF43-4C79-A52E-417CC93D68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Scrivere un programma che calcola il fattoriale di un numero inserito a tastiera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F450A4E2-C2FB-46AD-BA65-894C139314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53822" y="852433"/>
            <a:ext cx="6553545" cy="5161076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021E829-D03C-45D4-9BDE-25651676D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3822" y="6356350"/>
            <a:ext cx="461582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rgbClr val="595959"/>
                </a:solidFill>
                <a:latin typeface="+mn-lt"/>
                <a:ea typeface="+mn-ea"/>
                <a:cs typeface="+mn-cs"/>
              </a:rPr>
              <a:t>Programmazione C++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BF56225-EC02-4BCD-A1A3-681354751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91022" y="6356350"/>
            <a:ext cx="136277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>
                <a:solidFill>
                  <a:srgbClr val="59595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811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B66F6E8-4D4A-4907-940A-774703A2D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16005" y="5367908"/>
            <a:ext cx="3175996" cy="1490093"/>
          </a:xfrm>
          <a:custGeom>
            <a:avLst/>
            <a:gdLst>
              <a:gd name="connsiteX0" fmla="*/ 2485888 w 3175996"/>
              <a:gd name="connsiteY0" fmla="*/ 1490093 h 1490093"/>
              <a:gd name="connsiteX1" fmla="*/ 0 w 3175996"/>
              <a:gd name="connsiteY1" fmla="*/ 1490093 h 1490093"/>
              <a:gd name="connsiteX2" fmla="*/ 0 w 3175996"/>
              <a:gd name="connsiteY2" fmla="*/ 0 h 1490093"/>
              <a:gd name="connsiteX3" fmla="*/ 3175996 w 3175996"/>
              <a:gd name="connsiteY3" fmla="*/ 0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5996" h="1490093">
                <a:moveTo>
                  <a:pt x="2485888" y="1490093"/>
                </a:moveTo>
                <a:lnTo>
                  <a:pt x="0" y="1490093"/>
                </a:lnTo>
                <a:lnTo>
                  <a:pt x="0" y="0"/>
                </a:lnTo>
                <a:lnTo>
                  <a:pt x="31759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F1F5A56-E82B-4FD5-9025-B72896FFB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566296" cy="1490093"/>
          </a:xfrm>
          <a:custGeom>
            <a:avLst/>
            <a:gdLst>
              <a:gd name="connsiteX0" fmla="*/ 0 w 9566296"/>
              <a:gd name="connsiteY0" fmla="*/ 0 h 1490093"/>
              <a:gd name="connsiteX1" fmla="*/ 405267 w 9566296"/>
              <a:gd name="connsiteY1" fmla="*/ 0 h 1490093"/>
              <a:gd name="connsiteX2" fmla="*/ 631857 w 9566296"/>
              <a:gd name="connsiteY2" fmla="*/ 0 h 1490093"/>
              <a:gd name="connsiteX3" fmla="*/ 2451761 w 9566296"/>
              <a:gd name="connsiteY3" fmla="*/ 0 h 1490093"/>
              <a:gd name="connsiteX4" fmla="*/ 2901880 w 9566296"/>
              <a:gd name="connsiteY4" fmla="*/ 0 h 1490093"/>
              <a:gd name="connsiteX5" fmla="*/ 3641106 w 9566296"/>
              <a:gd name="connsiteY5" fmla="*/ 0 h 1490093"/>
              <a:gd name="connsiteX6" fmla="*/ 9566296 w 9566296"/>
              <a:gd name="connsiteY6" fmla="*/ 0 h 1490093"/>
              <a:gd name="connsiteX7" fmla="*/ 8876188 w 9566296"/>
              <a:gd name="connsiteY7" fmla="*/ 1490093 h 1490093"/>
              <a:gd name="connsiteX8" fmla="*/ 631857 w 9566296"/>
              <a:gd name="connsiteY8" fmla="*/ 1490093 h 1490093"/>
              <a:gd name="connsiteX9" fmla="*/ 405267 w 9566296"/>
              <a:gd name="connsiteY9" fmla="*/ 1490093 h 1490093"/>
              <a:gd name="connsiteX10" fmla="*/ 0 w 9566296"/>
              <a:gd name="connsiteY10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66296" h="1490093">
                <a:moveTo>
                  <a:pt x="0" y="0"/>
                </a:moveTo>
                <a:lnTo>
                  <a:pt x="405267" y="0"/>
                </a:lnTo>
                <a:lnTo>
                  <a:pt x="631857" y="0"/>
                </a:lnTo>
                <a:lnTo>
                  <a:pt x="2451761" y="0"/>
                </a:lnTo>
                <a:lnTo>
                  <a:pt x="2901880" y="0"/>
                </a:lnTo>
                <a:lnTo>
                  <a:pt x="3641106" y="0"/>
                </a:lnTo>
                <a:lnTo>
                  <a:pt x="9566296" y="0"/>
                </a:lnTo>
                <a:lnTo>
                  <a:pt x="8876188" y="1490093"/>
                </a:lnTo>
                <a:lnTo>
                  <a:pt x="631857" y="1490093"/>
                </a:lnTo>
                <a:lnTo>
                  <a:pt x="405267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8E76075-5FAE-4BD9-ACF3-1250203AD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8078342" cy="1096331"/>
          </a:xfrm>
        </p:spPr>
        <p:txBody>
          <a:bodyPr>
            <a:normAutofit/>
          </a:bodyPr>
          <a:lstStyle/>
          <a:p>
            <a:r>
              <a:rPr lang="it-IT" dirty="0"/>
              <a:t>Esercizio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4D733A4-7A78-4DC2-A198-17F52BDCE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48497" y="5529884"/>
            <a:ext cx="1894260" cy="365125"/>
          </a:xfrm>
          <a:noFill/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Programmazione C++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09DC3D4-6F68-4125-9E02-B0D361548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98279" y="6261090"/>
            <a:ext cx="134447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898998E5-B531-4EE8-8FFB-4EB24AA00C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4094198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2886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olo 10">
            <a:extLst>
              <a:ext uri="{FF2B5EF4-FFF2-40B4-BE49-F238E27FC236}">
                <a16:creationId xmlns:a16="http://schemas.microsoft.com/office/drawing/2014/main" id="{43378882-10EC-4CAE-8E76-640FF77DB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Tempo di pratica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Elemento grafico 7" descr="Computer">
            <a:extLst>
              <a:ext uri="{FF2B5EF4-FFF2-40B4-BE49-F238E27FC236}">
                <a16:creationId xmlns:a16="http://schemas.microsoft.com/office/drawing/2014/main" id="{9960D9DD-194E-4E7C-A459-0C7D7D5026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0707" y="2426818"/>
            <a:ext cx="3997637" cy="3997637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Elemento grafico 9" descr="Testa con ingranaggi">
            <a:extLst>
              <a:ext uri="{FF2B5EF4-FFF2-40B4-BE49-F238E27FC236}">
                <a16:creationId xmlns:a16="http://schemas.microsoft.com/office/drawing/2014/main" id="{C60D09B2-5E8A-4533-8287-F55BDA552E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74213" y="2426818"/>
            <a:ext cx="3997637" cy="3997637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C377F9D-5BDA-43BD-A756-8EE8F1ED3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Programmazione C++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91171AF-C711-4D12-977A-06FAD7F25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3343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205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FBDFA86-51D3-4729-B154-796918372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852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DFBA5F8-F50A-4BD4-8597-5B07B193F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5062511" cy="1499616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Ripetizione del codice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F1CE7C6-BE91-42A7-9214-F33FD918C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ED28A5-6B40-4B92-923C-9AE98DB82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5081232" cy="3931920"/>
          </a:xfrm>
        </p:spPr>
        <p:txBody>
          <a:bodyPr>
            <a:normAutofit/>
          </a:bodyPr>
          <a:lstStyle/>
          <a:p>
            <a:r>
              <a:rPr lang="it-IT" sz="1800">
                <a:solidFill>
                  <a:srgbClr val="FFFFFF"/>
                </a:solidFill>
              </a:rPr>
              <a:t>Ma se devo fare la stessa operazione per tante volte, cosa faccio? Riscrivo n volte lo stesso pezzo di codice?</a:t>
            </a:r>
          </a:p>
          <a:p>
            <a:r>
              <a:rPr lang="it-IT" sz="1800">
                <a:solidFill>
                  <a:srgbClr val="FFFFFF"/>
                </a:solidFill>
              </a:rPr>
              <a:t>Non diventa un po’ noiosa come operazione?</a:t>
            </a:r>
          </a:p>
          <a:p>
            <a:r>
              <a:rPr lang="it-IT" sz="1800">
                <a:solidFill>
                  <a:srgbClr val="FFFFFF"/>
                </a:solidFill>
              </a:rPr>
              <a:t>Per fortuna c’è una soluzione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90E9B39-392C-4B33-ABF7-7C09C5402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2457" y="640080"/>
            <a:ext cx="2311023" cy="5577840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65C285D-D96D-43FD-B778-B71CFCC5D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18005" y="6356350"/>
            <a:ext cx="5087356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Programmazione C++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9055A10-DC62-480B-8897-27A1D9030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26290" y="6356350"/>
            <a:ext cx="72750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413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074628-CF63-4D63-B7AA-40ADC9E6B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811" y="1573586"/>
            <a:ext cx="9122584" cy="1325563"/>
          </a:xfrm>
        </p:spPr>
        <p:txBody>
          <a:bodyPr>
            <a:normAutofit/>
          </a:bodyPr>
          <a:lstStyle/>
          <a:p>
            <a:r>
              <a:rPr lang="it-IT" dirty="0"/>
              <a:t>Istruzione </a:t>
            </a:r>
            <a:r>
              <a:rPr lang="it-IT" dirty="0" err="1"/>
              <a:t>while</a:t>
            </a:r>
            <a:endParaRPr lang="it-IT" dirty="0"/>
          </a:p>
        </p:txBody>
      </p:sp>
      <p:graphicFrame>
        <p:nvGraphicFramePr>
          <p:cNvPr id="8" name="Segnaposto contenuto 7">
            <a:extLst>
              <a:ext uri="{FF2B5EF4-FFF2-40B4-BE49-F238E27FC236}">
                <a16:creationId xmlns:a16="http://schemas.microsoft.com/office/drawing/2014/main" id="{30A13B82-7033-48EF-80EB-D6189D0F41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4984700"/>
              </p:ext>
            </p:extLst>
          </p:nvPr>
        </p:nvGraphicFramePr>
        <p:xfrm>
          <a:off x="1571811" y="3060017"/>
          <a:ext cx="6066118" cy="24385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Freeform 6">
            <a:extLst>
              <a:ext uri="{FF2B5EF4-FFF2-40B4-BE49-F238E27FC236}">
                <a16:creationId xmlns:a16="http://schemas.microsoft.com/office/drawing/2014/main" id="{A9616D99-AEFB-4C95-84EF-5DEC698D9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D0F97023-F626-4FC5-8C2D-753B5C7F4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8341591-92B7-4D14-8277-443EDB1CD5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51962" y="3900403"/>
            <a:ext cx="2542433" cy="776854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BC2893A-00CA-460F-BBB6-764E3F6FB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Programmazione C++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A4BFA5D-8E99-448E-A6CC-7A16D551C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824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0">
            <a:extLst>
              <a:ext uri="{FF2B5EF4-FFF2-40B4-BE49-F238E27FC236}">
                <a16:creationId xmlns:a16="http://schemas.microsoft.com/office/drawing/2014/main" id="{DB66F6E8-4D4A-4907-940A-774703A2D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16005" y="5367908"/>
            <a:ext cx="3175996" cy="1490093"/>
          </a:xfrm>
          <a:custGeom>
            <a:avLst/>
            <a:gdLst>
              <a:gd name="connsiteX0" fmla="*/ 2485888 w 3175996"/>
              <a:gd name="connsiteY0" fmla="*/ 1490093 h 1490093"/>
              <a:gd name="connsiteX1" fmla="*/ 0 w 3175996"/>
              <a:gd name="connsiteY1" fmla="*/ 1490093 h 1490093"/>
              <a:gd name="connsiteX2" fmla="*/ 0 w 3175996"/>
              <a:gd name="connsiteY2" fmla="*/ 0 h 1490093"/>
              <a:gd name="connsiteX3" fmla="*/ 3175996 w 3175996"/>
              <a:gd name="connsiteY3" fmla="*/ 0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5996" h="1490093">
                <a:moveTo>
                  <a:pt x="2485888" y="1490093"/>
                </a:moveTo>
                <a:lnTo>
                  <a:pt x="0" y="1490093"/>
                </a:lnTo>
                <a:lnTo>
                  <a:pt x="0" y="0"/>
                </a:lnTo>
                <a:lnTo>
                  <a:pt x="31759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F1F5A56-E82B-4FD5-9025-B72896FFB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566296" cy="1490093"/>
          </a:xfrm>
          <a:custGeom>
            <a:avLst/>
            <a:gdLst>
              <a:gd name="connsiteX0" fmla="*/ 0 w 9566296"/>
              <a:gd name="connsiteY0" fmla="*/ 0 h 1490093"/>
              <a:gd name="connsiteX1" fmla="*/ 405267 w 9566296"/>
              <a:gd name="connsiteY1" fmla="*/ 0 h 1490093"/>
              <a:gd name="connsiteX2" fmla="*/ 631857 w 9566296"/>
              <a:gd name="connsiteY2" fmla="*/ 0 h 1490093"/>
              <a:gd name="connsiteX3" fmla="*/ 2451761 w 9566296"/>
              <a:gd name="connsiteY3" fmla="*/ 0 h 1490093"/>
              <a:gd name="connsiteX4" fmla="*/ 2901880 w 9566296"/>
              <a:gd name="connsiteY4" fmla="*/ 0 h 1490093"/>
              <a:gd name="connsiteX5" fmla="*/ 3641106 w 9566296"/>
              <a:gd name="connsiteY5" fmla="*/ 0 h 1490093"/>
              <a:gd name="connsiteX6" fmla="*/ 9566296 w 9566296"/>
              <a:gd name="connsiteY6" fmla="*/ 0 h 1490093"/>
              <a:gd name="connsiteX7" fmla="*/ 8876188 w 9566296"/>
              <a:gd name="connsiteY7" fmla="*/ 1490093 h 1490093"/>
              <a:gd name="connsiteX8" fmla="*/ 631857 w 9566296"/>
              <a:gd name="connsiteY8" fmla="*/ 1490093 h 1490093"/>
              <a:gd name="connsiteX9" fmla="*/ 405267 w 9566296"/>
              <a:gd name="connsiteY9" fmla="*/ 1490093 h 1490093"/>
              <a:gd name="connsiteX10" fmla="*/ 0 w 9566296"/>
              <a:gd name="connsiteY10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66296" h="1490093">
                <a:moveTo>
                  <a:pt x="0" y="0"/>
                </a:moveTo>
                <a:lnTo>
                  <a:pt x="405267" y="0"/>
                </a:lnTo>
                <a:lnTo>
                  <a:pt x="631857" y="0"/>
                </a:lnTo>
                <a:lnTo>
                  <a:pt x="2451761" y="0"/>
                </a:lnTo>
                <a:lnTo>
                  <a:pt x="2901880" y="0"/>
                </a:lnTo>
                <a:lnTo>
                  <a:pt x="3641106" y="0"/>
                </a:lnTo>
                <a:lnTo>
                  <a:pt x="9566296" y="0"/>
                </a:lnTo>
                <a:lnTo>
                  <a:pt x="8876188" y="1490093"/>
                </a:lnTo>
                <a:lnTo>
                  <a:pt x="631857" y="1490093"/>
                </a:lnTo>
                <a:lnTo>
                  <a:pt x="405267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A0C93EC-3BEE-4A7D-872C-362EE8B34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8078342" cy="1096331"/>
          </a:xfrm>
        </p:spPr>
        <p:txBody>
          <a:bodyPr>
            <a:normAutofit/>
          </a:bodyPr>
          <a:lstStyle/>
          <a:p>
            <a:r>
              <a:rPr lang="it-IT"/>
              <a:t>Come funziona il while?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4C95D16-10C3-4CFA-9E41-031FC9CF4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48497" y="5529884"/>
            <a:ext cx="1894260" cy="365125"/>
          </a:xfrm>
          <a:noFill/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Programmazione C++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F6E6CB-714A-4FCB-A31E-BD6E9693C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98279" y="6261090"/>
            <a:ext cx="134447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62360B17-7014-4401-87AA-B7D4B0935F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6841912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6835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7768795-3FD1-4E1B-9E44-A4EE80F7A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>
                <a:solidFill>
                  <a:srgbClr val="404040"/>
                </a:solidFill>
              </a:rPr>
              <a:t>Esempio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43DE0E0-812D-48B5-A82D-DABE8600B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415" y="587857"/>
            <a:ext cx="1367805" cy="3301307"/>
          </a:xfrm>
          <a:prstGeom prst="rect">
            <a:avLst/>
          </a:prstGeom>
        </p:spPr>
      </p:pic>
      <p:pic>
        <p:nvPicPr>
          <p:cNvPr id="9" name="Elemento grafico 8" descr="Freccia: leggera curva">
            <a:extLst>
              <a:ext uri="{FF2B5EF4-FFF2-40B4-BE49-F238E27FC236}">
                <a16:creationId xmlns:a16="http://schemas.microsoft.com/office/drawing/2014/main" id="{3C0F7CC4-F4D1-43B5-A623-FF31826D9A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89564" y="993237"/>
            <a:ext cx="3301307" cy="330130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BB3FB1E4-7F2A-459B-8347-DDB49DF61E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4273" y="1305236"/>
            <a:ext cx="3494815" cy="1866549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7E3CAE5-C794-471C-99C2-C4167A530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prstClr val="white">
                    <a:tint val="75000"/>
                    <a:alpha val="80000"/>
                  </a:prstClr>
                </a:solidFill>
                <a:latin typeface="+mn-lt"/>
                <a:ea typeface="+mn-ea"/>
                <a:cs typeface="+mn-cs"/>
              </a:rPr>
              <a:t>Programmazione C++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25F3645-3FB1-4D29-8567-69204AC0A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>
                <a:solidFill>
                  <a:prstClr val="white">
                    <a:tint val="75000"/>
                    <a:alpha val="80000"/>
                  </a:prst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prstClr val="white">
                  <a:tint val="75000"/>
                  <a:alpha val="8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715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E06AF60-447C-4F75-9863-F8E094CE1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Esempio 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A3CA95-83D5-4DE2-BFEB-A377C04B8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Scrivere un programma che calcola la tabellina di un numero inserito dall’utente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magine 5">
            <a:extLst>
              <a:ext uri="{FF2B5EF4-FFF2-40B4-BE49-F238E27FC236}">
                <a16:creationId xmlns:a16="http://schemas.microsoft.com/office/drawing/2014/main" id="{150C1A64-DA10-4C11-8E5F-FD1657C2A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740704"/>
            <a:ext cx="6553545" cy="5384533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B27FEFE-3C37-4FC0-91E5-7C080B820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3822" y="6356350"/>
            <a:ext cx="461582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rgbClr val="595959"/>
                </a:solidFill>
                <a:latin typeface="+mn-lt"/>
                <a:ea typeface="+mn-ea"/>
                <a:cs typeface="+mn-cs"/>
              </a:rPr>
              <a:t>Programmazione C++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FB73503-2929-4F19-BA99-F8F91BBBC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91022" y="6356350"/>
            <a:ext cx="136277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>
                <a:solidFill>
                  <a:srgbClr val="59595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404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21396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62406B2-7104-459A-B96B-5BA7F8EF0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10279971" cy="1362042"/>
          </a:xfrm>
        </p:spPr>
        <p:txBody>
          <a:bodyPr anchor="b">
            <a:normAutofit/>
          </a:bodyPr>
          <a:lstStyle/>
          <a:p>
            <a:r>
              <a:rPr lang="it-IT" sz="4800">
                <a:solidFill>
                  <a:schemeClr val="bg1"/>
                </a:solidFill>
              </a:rPr>
              <a:t>Esercizi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7020BD-3785-4628-8C5E-A4011B43E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39694"/>
            <a:ext cx="12192000" cy="146304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68E50FE-9F20-4311-B42B-A534AE9B4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6800" y="6198721"/>
            <a:ext cx="5910943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Programmazione C++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4A4F923-E9C2-411A-BDA1-F9C89F4A5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898989"/>
          </a:solidFill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z="15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sz="1500">
              <a:solidFill>
                <a:srgbClr val="FFFFFF"/>
              </a:solidFill>
            </a:endParaRP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7C0B435A-4B5B-4B99-B078-7B73184292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9521132"/>
              </p:ext>
            </p:extLst>
          </p:nvPr>
        </p:nvGraphicFramePr>
        <p:xfrm>
          <a:off x="960120" y="2917149"/>
          <a:ext cx="10279971" cy="2987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1209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65F38D-BDF6-4D49-9B61-88A9C4E74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811" y="1573586"/>
            <a:ext cx="9122584" cy="1325563"/>
          </a:xfrm>
        </p:spPr>
        <p:txBody>
          <a:bodyPr>
            <a:normAutofit/>
          </a:bodyPr>
          <a:lstStyle/>
          <a:p>
            <a:r>
              <a:rPr lang="it-IT"/>
              <a:t>Ma…</a:t>
            </a:r>
            <a:endParaRPr lang="it-IT" dirty="0"/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0085B9B6-303F-4DBD-9696-8C5E57FE8C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0579226"/>
              </p:ext>
            </p:extLst>
          </p:nvPr>
        </p:nvGraphicFramePr>
        <p:xfrm>
          <a:off x="1571811" y="3060017"/>
          <a:ext cx="6066118" cy="24385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Freeform 6">
            <a:extLst>
              <a:ext uri="{FF2B5EF4-FFF2-40B4-BE49-F238E27FC236}">
                <a16:creationId xmlns:a16="http://schemas.microsoft.com/office/drawing/2014/main" id="{A9616D99-AEFB-4C95-84EF-5DEC698D9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D0F97023-F626-4FC5-8C2D-753B5C7F4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D0FA8EA-91ED-4A13-8F22-35353DAC72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51962" y="3917012"/>
            <a:ext cx="2542433" cy="743636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D20FE06-92A4-4F59-9000-33E9AAFA1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Programmazione C++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6177224-0209-4CCC-8787-8D936D1A6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290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AF0F0A0-E26C-40A9-AC90-AC3CA2E83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Come funziona il do…while?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9071EBD-B0B6-462E-AB96-9383BA4E9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Programmazione C++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F764292-E603-4B8E-92E0-B22920911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898989"/>
              </a:solidFill>
            </a:endParaRP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03D074DF-39F5-4207-945B-CDEC5C12F927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97959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511</Words>
  <Application>Microsoft Office PowerPoint</Application>
  <PresentationFormat>Widescreen</PresentationFormat>
  <Paragraphs>77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di Office</vt:lpstr>
      <vt:lpstr>Istruzioni di ripetizione</vt:lpstr>
      <vt:lpstr>Ripetizione del codice</vt:lpstr>
      <vt:lpstr>Istruzione while</vt:lpstr>
      <vt:lpstr>Come funziona il while?</vt:lpstr>
      <vt:lpstr>Esempio</vt:lpstr>
      <vt:lpstr>Esempio 2</vt:lpstr>
      <vt:lpstr>Esercizi</vt:lpstr>
      <vt:lpstr>Ma…</vt:lpstr>
      <vt:lpstr>Come funziona il do…while?</vt:lpstr>
      <vt:lpstr>Esempio</vt:lpstr>
      <vt:lpstr>Differenza tra i while</vt:lpstr>
      <vt:lpstr>Un altro ma…</vt:lpstr>
      <vt:lpstr>Come funziona il ciclo for?</vt:lpstr>
      <vt:lpstr>Esempio</vt:lpstr>
      <vt:lpstr>Esercizio</vt:lpstr>
      <vt:lpstr>Tempo di pratica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Istruzioni di ripetizione</dc:title>
  <dc:creator>Alessandro Fuser</dc:creator>
  <cp:lastModifiedBy>Alessandro Fuser</cp:lastModifiedBy>
  <cp:revision>1</cp:revision>
  <dcterms:created xsi:type="dcterms:W3CDTF">2018-12-27T19:21:22Z</dcterms:created>
  <dcterms:modified xsi:type="dcterms:W3CDTF">2018-12-27T19:24:47Z</dcterms:modified>
</cp:coreProperties>
</file>