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63" r:id="rId2"/>
    <p:sldId id="364" r:id="rId3"/>
    <p:sldId id="365" r:id="rId4"/>
    <p:sldId id="366" r:id="rId5"/>
    <p:sldId id="367" r:id="rId6"/>
    <p:sldId id="368" r:id="rId7"/>
    <p:sldId id="370" r:id="rId8"/>
    <p:sldId id="371" r:id="rId9"/>
    <p:sldId id="369" r:id="rId10"/>
    <p:sldId id="372" r:id="rId11"/>
    <p:sldId id="374" r:id="rId12"/>
    <p:sldId id="375" r:id="rId13"/>
    <p:sldId id="376" r:id="rId14"/>
    <p:sldId id="377" r:id="rId15"/>
    <p:sldId id="378" r:id="rId16"/>
    <p:sldId id="379" r:id="rId17"/>
    <p:sldId id="380" r:id="rId18"/>
    <p:sldId id="381" r:id="rId19"/>
    <p:sldId id="382" r:id="rId20"/>
    <p:sldId id="383" r:id="rId21"/>
    <p:sldId id="399" r:id="rId22"/>
    <p:sldId id="400" r:id="rId23"/>
    <p:sldId id="401" r:id="rId24"/>
    <p:sldId id="402" r:id="rId25"/>
    <p:sldId id="403" r:id="rId26"/>
    <p:sldId id="385" r:id="rId27"/>
    <p:sldId id="386" r:id="rId28"/>
    <p:sldId id="387" r:id="rId29"/>
    <p:sldId id="388" r:id="rId30"/>
    <p:sldId id="393" r:id="rId31"/>
    <p:sldId id="391" r:id="rId32"/>
    <p:sldId id="398" r:id="rId33"/>
    <p:sldId id="392" r:id="rId34"/>
    <p:sldId id="395" r:id="rId35"/>
    <p:sldId id="396" r:id="rId36"/>
    <p:sldId id="404" r:id="rId37"/>
    <p:sldId id="397" r:id="rId38"/>
    <p:sldId id="390" r:id="rId3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4" d="100"/>
          <a:sy n="104" d="100"/>
        </p:scale>
        <p:origin x="138"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iagrams/_rels/data20.xml.rels><?xml version="1.0" encoding="UTF-8" standalone="yes"?>
<Relationships xmlns="http://schemas.openxmlformats.org/package/2006/relationships"><Relationship Id="rId1" Type="http://schemas.openxmlformats.org/officeDocument/2006/relationships/hyperlink" Target="http://www.cplusplus.com/reference/cmath/" TargetMode="External"/></Relationships>
</file>

<file path=ppt/diagrams/_rels/drawing20.xml.rels><?xml version="1.0" encoding="UTF-8" standalone="yes"?>
<Relationships xmlns="http://schemas.openxmlformats.org/package/2006/relationships"><Relationship Id="rId1" Type="http://schemas.openxmlformats.org/officeDocument/2006/relationships/hyperlink" Target="http://www.cplusplus.com/reference/cmath/" TargetMode="Externa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C8A17D-A22E-4962-A3B5-30DFACDD7368}" type="doc">
      <dgm:prSet loTypeId="urn:microsoft.com/office/officeart/2005/8/layout/vList2" loCatId="list" qsTypeId="urn:microsoft.com/office/officeart/2005/8/quickstyle/simple5" qsCatId="simple" csTypeId="urn:microsoft.com/office/officeart/2005/8/colors/colorful1" csCatId="colorful"/>
      <dgm:spPr/>
      <dgm:t>
        <a:bodyPr/>
        <a:lstStyle/>
        <a:p>
          <a:endParaRPr lang="it-IT"/>
        </a:p>
      </dgm:t>
    </dgm:pt>
    <dgm:pt modelId="{53D4FF6A-64A3-47FE-9200-B6071AE194E6}">
      <dgm:prSet/>
      <dgm:spPr/>
      <dgm:t>
        <a:bodyPr/>
        <a:lstStyle/>
        <a:p>
          <a:r>
            <a:rPr lang="it-IT"/>
            <a:t>Una funzione è un blocco di codice autonomo che esegue un'elaborazione</a:t>
          </a:r>
        </a:p>
      </dgm:t>
    </dgm:pt>
    <dgm:pt modelId="{AFEF822F-A939-4C16-9C36-4063842E13AD}" type="parTrans" cxnId="{A15566DF-F72A-4FF4-A0AF-847AE4ADD11A}">
      <dgm:prSet/>
      <dgm:spPr/>
      <dgm:t>
        <a:bodyPr/>
        <a:lstStyle/>
        <a:p>
          <a:endParaRPr lang="it-IT"/>
        </a:p>
      </dgm:t>
    </dgm:pt>
    <dgm:pt modelId="{0C13A42C-8AA9-4130-9D13-47700EFF5398}" type="sibTrans" cxnId="{A15566DF-F72A-4FF4-A0AF-847AE4ADD11A}">
      <dgm:prSet/>
      <dgm:spPr/>
      <dgm:t>
        <a:bodyPr/>
        <a:lstStyle/>
        <a:p>
          <a:endParaRPr lang="it-IT"/>
        </a:p>
      </dgm:t>
    </dgm:pt>
    <dgm:pt modelId="{D61EEB25-82D2-4ED0-A48F-FAC22B8DB34C}">
      <dgm:prSet/>
      <dgm:spPr/>
      <dgm:t>
        <a:bodyPr/>
        <a:lstStyle/>
        <a:p>
          <a:r>
            <a:rPr lang="it-IT"/>
            <a:t>Sono fondamentali per due motivi:</a:t>
          </a:r>
        </a:p>
      </dgm:t>
    </dgm:pt>
    <dgm:pt modelId="{677F2A73-19DC-4464-AED6-BFC1ECBD7239}" type="parTrans" cxnId="{5872AEB7-4957-40F7-AEC7-31DBA113F5F4}">
      <dgm:prSet/>
      <dgm:spPr/>
      <dgm:t>
        <a:bodyPr/>
        <a:lstStyle/>
        <a:p>
          <a:endParaRPr lang="it-IT"/>
        </a:p>
      </dgm:t>
    </dgm:pt>
    <dgm:pt modelId="{E1CDFA1C-25CE-408C-AAF6-3C5E3C889EB2}" type="sibTrans" cxnId="{5872AEB7-4957-40F7-AEC7-31DBA113F5F4}">
      <dgm:prSet/>
      <dgm:spPr/>
      <dgm:t>
        <a:bodyPr/>
        <a:lstStyle/>
        <a:p>
          <a:endParaRPr lang="it-IT"/>
        </a:p>
      </dgm:t>
    </dgm:pt>
    <dgm:pt modelId="{8E6AB8D4-9D87-40EF-A759-35DB277BD160}">
      <dgm:prSet/>
      <dgm:spPr/>
      <dgm:t>
        <a:bodyPr/>
        <a:lstStyle/>
        <a:p>
          <a:r>
            <a:rPr lang="it-IT"/>
            <a:t>Suddividono il programma in parti più ridotte e lo rendono comprensibile</a:t>
          </a:r>
        </a:p>
      </dgm:t>
    </dgm:pt>
    <dgm:pt modelId="{EE2808C1-04C1-4740-8F3F-FF884D34FFED}" type="parTrans" cxnId="{D46DEBDF-059F-4F0A-8913-2A86DA1E6AC7}">
      <dgm:prSet/>
      <dgm:spPr/>
      <dgm:t>
        <a:bodyPr/>
        <a:lstStyle/>
        <a:p>
          <a:endParaRPr lang="it-IT"/>
        </a:p>
      </dgm:t>
    </dgm:pt>
    <dgm:pt modelId="{8125EA57-D8FF-4458-9835-25FBA577BAC5}" type="sibTrans" cxnId="{D46DEBDF-059F-4F0A-8913-2A86DA1E6AC7}">
      <dgm:prSet/>
      <dgm:spPr/>
      <dgm:t>
        <a:bodyPr/>
        <a:lstStyle/>
        <a:p>
          <a:endParaRPr lang="it-IT"/>
        </a:p>
      </dgm:t>
    </dgm:pt>
    <dgm:pt modelId="{9CCAF6CE-87EE-4CF6-8511-65FA14EEE2D2}">
      <dgm:prSet/>
      <dgm:spPr/>
      <dgm:t>
        <a:bodyPr/>
        <a:lstStyle/>
        <a:p>
          <a:r>
            <a:rPr lang="it-IT"/>
            <a:t>Può essere richiamata, all'interno di un programma, tutte le volte che è necessario senza ripetere ogni volta le istruzioni in essa contenute</a:t>
          </a:r>
        </a:p>
      </dgm:t>
    </dgm:pt>
    <dgm:pt modelId="{B795C259-5E03-4BA1-B31C-49B9EC23EACB}" type="parTrans" cxnId="{03875208-721F-495B-9B8F-0A798758D732}">
      <dgm:prSet/>
      <dgm:spPr/>
      <dgm:t>
        <a:bodyPr/>
        <a:lstStyle/>
        <a:p>
          <a:endParaRPr lang="it-IT"/>
        </a:p>
      </dgm:t>
    </dgm:pt>
    <dgm:pt modelId="{6599511C-CE05-4A9A-9B8C-CB5E749249A8}" type="sibTrans" cxnId="{03875208-721F-495B-9B8F-0A798758D732}">
      <dgm:prSet/>
      <dgm:spPr/>
      <dgm:t>
        <a:bodyPr/>
        <a:lstStyle/>
        <a:p>
          <a:endParaRPr lang="it-IT"/>
        </a:p>
      </dgm:t>
    </dgm:pt>
    <dgm:pt modelId="{94F24202-6F1B-4075-A507-2D05F7276226}" type="pres">
      <dgm:prSet presAssocID="{56C8A17D-A22E-4962-A3B5-30DFACDD7368}" presName="linear" presStyleCnt="0">
        <dgm:presLayoutVars>
          <dgm:animLvl val="lvl"/>
          <dgm:resizeHandles val="exact"/>
        </dgm:presLayoutVars>
      </dgm:prSet>
      <dgm:spPr/>
    </dgm:pt>
    <dgm:pt modelId="{C84DAB54-A70F-41A6-83D8-E3F2A1A59B6E}" type="pres">
      <dgm:prSet presAssocID="{53D4FF6A-64A3-47FE-9200-B6071AE194E6}" presName="parentText" presStyleLbl="node1" presStyleIdx="0" presStyleCnt="2">
        <dgm:presLayoutVars>
          <dgm:chMax val="0"/>
          <dgm:bulletEnabled val="1"/>
        </dgm:presLayoutVars>
      </dgm:prSet>
      <dgm:spPr/>
    </dgm:pt>
    <dgm:pt modelId="{7A34A319-F5C3-4383-9DBB-2387D80BE950}" type="pres">
      <dgm:prSet presAssocID="{0C13A42C-8AA9-4130-9D13-47700EFF5398}" presName="spacer" presStyleCnt="0"/>
      <dgm:spPr/>
    </dgm:pt>
    <dgm:pt modelId="{623D50D5-1B56-486A-A3CF-D3CBB56F3F01}" type="pres">
      <dgm:prSet presAssocID="{D61EEB25-82D2-4ED0-A48F-FAC22B8DB34C}" presName="parentText" presStyleLbl="node1" presStyleIdx="1" presStyleCnt="2">
        <dgm:presLayoutVars>
          <dgm:chMax val="0"/>
          <dgm:bulletEnabled val="1"/>
        </dgm:presLayoutVars>
      </dgm:prSet>
      <dgm:spPr/>
    </dgm:pt>
    <dgm:pt modelId="{56938578-D448-4E75-8DA6-C4B88866360E}" type="pres">
      <dgm:prSet presAssocID="{D61EEB25-82D2-4ED0-A48F-FAC22B8DB34C}" presName="childText" presStyleLbl="revTx" presStyleIdx="0" presStyleCnt="1">
        <dgm:presLayoutVars>
          <dgm:bulletEnabled val="1"/>
        </dgm:presLayoutVars>
      </dgm:prSet>
      <dgm:spPr/>
    </dgm:pt>
  </dgm:ptLst>
  <dgm:cxnLst>
    <dgm:cxn modelId="{164C9F07-47AA-4117-9451-A94A33A071D3}" type="presOf" srcId="{53D4FF6A-64A3-47FE-9200-B6071AE194E6}" destId="{C84DAB54-A70F-41A6-83D8-E3F2A1A59B6E}" srcOrd="0" destOrd="0" presId="urn:microsoft.com/office/officeart/2005/8/layout/vList2"/>
    <dgm:cxn modelId="{03875208-721F-495B-9B8F-0A798758D732}" srcId="{D61EEB25-82D2-4ED0-A48F-FAC22B8DB34C}" destId="{9CCAF6CE-87EE-4CF6-8511-65FA14EEE2D2}" srcOrd="1" destOrd="0" parTransId="{B795C259-5E03-4BA1-B31C-49B9EC23EACB}" sibTransId="{6599511C-CE05-4A9A-9B8C-CB5E749249A8}"/>
    <dgm:cxn modelId="{ABC80F4D-E4DA-468C-8F69-4C5D2603CF24}" type="presOf" srcId="{D61EEB25-82D2-4ED0-A48F-FAC22B8DB34C}" destId="{623D50D5-1B56-486A-A3CF-D3CBB56F3F01}" srcOrd="0" destOrd="0" presId="urn:microsoft.com/office/officeart/2005/8/layout/vList2"/>
    <dgm:cxn modelId="{7013A36E-3E80-462D-9178-9439F8B7F1AD}" type="presOf" srcId="{8E6AB8D4-9D87-40EF-A759-35DB277BD160}" destId="{56938578-D448-4E75-8DA6-C4B88866360E}" srcOrd="0" destOrd="0" presId="urn:microsoft.com/office/officeart/2005/8/layout/vList2"/>
    <dgm:cxn modelId="{0E6E6150-DBAF-4432-87D9-B09980A1BA7F}" type="presOf" srcId="{9CCAF6CE-87EE-4CF6-8511-65FA14EEE2D2}" destId="{56938578-D448-4E75-8DA6-C4B88866360E}" srcOrd="0" destOrd="1" presId="urn:microsoft.com/office/officeart/2005/8/layout/vList2"/>
    <dgm:cxn modelId="{5872AEB7-4957-40F7-AEC7-31DBA113F5F4}" srcId="{56C8A17D-A22E-4962-A3B5-30DFACDD7368}" destId="{D61EEB25-82D2-4ED0-A48F-FAC22B8DB34C}" srcOrd="1" destOrd="0" parTransId="{677F2A73-19DC-4464-AED6-BFC1ECBD7239}" sibTransId="{E1CDFA1C-25CE-408C-AAF6-3C5E3C889EB2}"/>
    <dgm:cxn modelId="{A15566DF-F72A-4FF4-A0AF-847AE4ADD11A}" srcId="{56C8A17D-A22E-4962-A3B5-30DFACDD7368}" destId="{53D4FF6A-64A3-47FE-9200-B6071AE194E6}" srcOrd="0" destOrd="0" parTransId="{AFEF822F-A939-4C16-9C36-4063842E13AD}" sibTransId="{0C13A42C-8AA9-4130-9D13-47700EFF5398}"/>
    <dgm:cxn modelId="{D46DEBDF-059F-4F0A-8913-2A86DA1E6AC7}" srcId="{D61EEB25-82D2-4ED0-A48F-FAC22B8DB34C}" destId="{8E6AB8D4-9D87-40EF-A759-35DB277BD160}" srcOrd="0" destOrd="0" parTransId="{EE2808C1-04C1-4740-8F3F-FF884D34FFED}" sibTransId="{8125EA57-D8FF-4458-9835-25FBA577BAC5}"/>
    <dgm:cxn modelId="{50FE1AF8-7D0D-4A44-B30E-71DC9E64F996}" type="presOf" srcId="{56C8A17D-A22E-4962-A3B5-30DFACDD7368}" destId="{94F24202-6F1B-4075-A507-2D05F7276226}" srcOrd="0" destOrd="0" presId="urn:microsoft.com/office/officeart/2005/8/layout/vList2"/>
    <dgm:cxn modelId="{D7988A65-A876-4350-AF28-81B0E23AE2CA}" type="presParOf" srcId="{94F24202-6F1B-4075-A507-2D05F7276226}" destId="{C84DAB54-A70F-41A6-83D8-E3F2A1A59B6E}" srcOrd="0" destOrd="0" presId="urn:microsoft.com/office/officeart/2005/8/layout/vList2"/>
    <dgm:cxn modelId="{DB16DFE6-0375-4DB1-80CD-82861A5DE131}" type="presParOf" srcId="{94F24202-6F1B-4075-A507-2D05F7276226}" destId="{7A34A319-F5C3-4383-9DBB-2387D80BE950}" srcOrd="1" destOrd="0" presId="urn:microsoft.com/office/officeart/2005/8/layout/vList2"/>
    <dgm:cxn modelId="{C342F160-6832-45A9-A871-507B1B6A6A4E}" type="presParOf" srcId="{94F24202-6F1B-4075-A507-2D05F7276226}" destId="{623D50D5-1B56-486A-A3CF-D3CBB56F3F01}" srcOrd="2" destOrd="0" presId="urn:microsoft.com/office/officeart/2005/8/layout/vList2"/>
    <dgm:cxn modelId="{603660D7-C6AF-4FC3-968E-368CDDD29997}" type="presParOf" srcId="{94F24202-6F1B-4075-A507-2D05F7276226}" destId="{56938578-D448-4E75-8DA6-C4B88866360E}"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4F0BCCD-3156-4796-95C5-217C40230528}" type="doc">
      <dgm:prSet loTypeId="urn:microsoft.com/office/officeart/2008/layout/LinedList" loCatId="list" qsTypeId="urn:microsoft.com/office/officeart/2005/8/quickstyle/simple4" qsCatId="simple" csTypeId="urn:microsoft.com/office/officeart/2005/8/colors/accent1_2" csCatId="accent1"/>
      <dgm:spPr/>
      <dgm:t>
        <a:bodyPr/>
        <a:lstStyle/>
        <a:p>
          <a:endParaRPr lang="it-IT"/>
        </a:p>
      </dgm:t>
    </dgm:pt>
    <dgm:pt modelId="{D67B98F3-2DAA-4B90-B47B-062C77AF90DB}">
      <dgm:prSet/>
      <dgm:spPr/>
      <dgm:t>
        <a:bodyPr/>
        <a:lstStyle/>
        <a:p>
          <a:r>
            <a:rPr lang="it-IT"/>
            <a:t>Teniamo conto che abbiamo un programma con due funzioni, main() e leggi()</a:t>
          </a:r>
        </a:p>
      </dgm:t>
    </dgm:pt>
    <dgm:pt modelId="{8CC0D6C0-4444-4E81-9488-A8E712B010F0}" type="parTrans" cxnId="{6BCC2DD2-85BA-4862-8B1D-64EB13C66931}">
      <dgm:prSet/>
      <dgm:spPr/>
      <dgm:t>
        <a:bodyPr/>
        <a:lstStyle/>
        <a:p>
          <a:endParaRPr lang="it-IT"/>
        </a:p>
      </dgm:t>
    </dgm:pt>
    <dgm:pt modelId="{ABA1F037-6BBD-42AF-8A45-D97C855625BA}" type="sibTrans" cxnId="{6BCC2DD2-85BA-4862-8B1D-64EB13C66931}">
      <dgm:prSet/>
      <dgm:spPr/>
      <dgm:t>
        <a:bodyPr/>
        <a:lstStyle/>
        <a:p>
          <a:endParaRPr lang="it-IT"/>
        </a:p>
      </dgm:t>
    </dgm:pt>
    <dgm:pt modelId="{0393DF39-E506-42F6-9244-7732B6D541B8}">
      <dgm:prSet/>
      <dgm:spPr/>
      <dgm:t>
        <a:bodyPr/>
        <a:lstStyle/>
        <a:p>
          <a:r>
            <a:rPr lang="it-IT"/>
            <a:t>Se noi definiamo una variabile nella funzione main(), essa sarà disponibile solo in essa e non per la funzione leggi()</a:t>
          </a:r>
        </a:p>
      </dgm:t>
    </dgm:pt>
    <dgm:pt modelId="{59810A53-F3AC-4DC9-B746-51DB812CB57B}" type="parTrans" cxnId="{10078E65-DE19-484E-AEA7-7F503F01A6DC}">
      <dgm:prSet/>
      <dgm:spPr/>
      <dgm:t>
        <a:bodyPr/>
        <a:lstStyle/>
        <a:p>
          <a:endParaRPr lang="it-IT"/>
        </a:p>
      </dgm:t>
    </dgm:pt>
    <dgm:pt modelId="{2EF1052B-63EE-43F0-BEC5-F960B3BE3988}" type="sibTrans" cxnId="{10078E65-DE19-484E-AEA7-7F503F01A6DC}">
      <dgm:prSet/>
      <dgm:spPr/>
      <dgm:t>
        <a:bodyPr/>
        <a:lstStyle/>
        <a:p>
          <a:endParaRPr lang="it-IT"/>
        </a:p>
      </dgm:t>
    </dgm:pt>
    <dgm:pt modelId="{14CC225B-2087-41F1-B5BD-72E9B5AA14B1}">
      <dgm:prSet/>
      <dgm:spPr/>
      <dgm:t>
        <a:bodyPr/>
        <a:lstStyle/>
        <a:p>
          <a:r>
            <a:rPr lang="it-IT"/>
            <a:t>Al contrario, se noi definiamo una variabile nella funzione leggi(), essa sarà disponibile solo in essa e non per la funzione main()</a:t>
          </a:r>
        </a:p>
      </dgm:t>
    </dgm:pt>
    <dgm:pt modelId="{2F587E57-36CF-4D2D-BCAE-204BD8434D75}" type="parTrans" cxnId="{79403097-9A4B-4EF8-8FD3-A7A85B164C50}">
      <dgm:prSet/>
      <dgm:spPr/>
      <dgm:t>
        <a:bodyPr/>
        <a:lstStyle/>
        <a:p>
          <a:endParaRPr lang="it-IT"/>
        </a:p>
      </dgm:t>
    </dgm:pt>
    <dgm:pt modelId="{4C07F703-696B-484F-903E-B102B04909AD}" type="sibTrans" cxnId="{79403097-9A4B-4EF8-8FD3-A7A85B164C50}">
      <dgm:prSet/>
      <dgm:spPr/>
      <dgm:t>
        <a:bodyPr/>
        <a:lstStyle/>
        <a:p>
          <a:endParaRPr lang="it-IT"/>
        </a:p>
      </dgm:t>
    </dgm:pt>
    <dgm:pt modelId="{68B79C84-E6B9-453D-9011-6D4C42637F64}" type="pres">
      <dgm:prSet presAssocID="{14F0BCCD-3156-4796-95C5-217C40230528}" presName="vert0" presStyleCnt="0">
        <dgm:presLayoutVars>
          <dgm:dir/>
          <dgm:animOne val="branch"/>
          <dgm:animLvl val="lvl"/>
        </dgm:presLayoutVars>
      </dgm:prSet>
      <dgm:spPr/>
    </dgm:pt>
    <dgm:pt modelId="{1579C06D-6088-4632-8986-F7435FDB3E4E}" type="pres">
      <dgm:prSet presAssocID="{D67B98F3-2DAA-4B90-B47B-062C77AF90DB}" presName="thickLine" presStyleLbl="alignNode1" presStyleIdx="0" presStyleCnt="3"/>
      <dgm:spPr/>
    </dgm:pt>
    <dgm:pt modelId="{8FB76927-174C-4BDD-AD53-1DC93436C418}" type="pres">
      <dgm:prSet presAssocID="{D67B98F3-2DAA-4B90-B47B-062C77AF90DB}" presName="horz1" presStyleCnt="0"/>
      <dgm:spPr/>
    </dgm:pt>
    <dgm:pt modelId="{5FF53C80-251E-4EFD-AE12-B5C274D341B4}" type="pres">
      <dgm:prSet presAssocID="{D67B98F3-2DAA-4B90-B47B-062C77AF90DB}" presName="tx1" presStyleLbl="revTx" presStyleIdx="0" presStyleCnt="3"/>
      <dgm:spPr/>
    </dgm:pt>
    <dgm:pt modelId="{503F2366-9A7C-4EF9-85AD-DA740D811698}" type="pres">
      <dgm:prSet presAssocID="{D67B98F3-2DAA-4B90-B47B-062C77AF90DB}" presName="vert1" presStyleCnt="0"/>
      <dgm:spPr/>
    </dgm:pt>
    <dgm:pt modelId="{8BA471C1-475A-4F2C-A7E6-224883308323}" type="pres">
      <dgm:prSet presAssocID="{0393DF39-E506-42F6-9244-7732B6D541B8}" presName="thickLine" presStyleLbl="alignNode1" presStyleIdx="1" presStyleCnt="3"/>
      <dgm:spPr/>
    </dgm:pt>
    <dgm:pt modelId="{062A5F55-1F66-47B8-B4B3-1AF4A281AD4A}" type="pres">
      <dgm:prSet presAssocID="{0393DF39-E506-42F6-9244-7732B6D541B8}" presName="horz1" presStyleCnt="0"/>
      <dgm:spPr/>
    </dgm:pt>
    <dgm:pt modelId="{C328F5C1-84B3-4F54-A594-2E3FBB468318}" type="pres">
      <dgm:prSet presAssocID="{0393DF39-E506-42F6-9244-7732B6D541B8}" presName="tx1" presStyleLbl="revTx" presStyleIdx="1" presStyleCnt="3"/>
      <dgm:spPr/>
    </dgm:pt>
    <dgm:pt modelId="{006D6350-5B8F-4A29-B833-42A49A2F928F}" type="pres">
      <dgm:prSet presAssocID="{0393DF39-E506-42F6-9244-7732B6D541B8}" presName="vert1" presStyleCnt="0"/>
      <dgm:spPr/>
    </dgm:pt>
    <dgm:pt modelId="{0069A9E1-6C02-4036-88A0-924272D398DE}" type="pres">
      <dgm:prSet presAssocID="{14CC225B-2087-41F1-B5BD-72E9B5AA14B1}" presName="thickLine" presStyleLbl="alignNode1" presStyleIdx="2" presStyleCnt="3"/>
      <dgm:spPr/>
    </dgm:pt>
    <dgm:pt modelId="{7C64380F-E3C0-4D8F-9AAB-1B906BBDD484}" type="pres">
      <dgm:prSet presAssocID="{14CC225B-2087-41F1-B5BD-72E9B5AA14B1}" presName="horz1" presStyleCnt="0"/>
      <dgm:spPr/>
    </dgm:pt>
    <dgm:pt modelId="{34C31AC9-C265-4AE4-B2C9-544BA10B0F4A}" type="pres">
      <dgm:prSet presAssocID="{14CC225B-2087-41F1-B5BD-72E9B5AA14B1}" presName="tx1" presStyleLbl="revTx" presStyleIdx="2" presStyleCnt="3"/>
      <dgm:spPr/>
    </dgm:pt>
    <dgm:pt modelId="{4034723C-BED3-4BD9-ADBE-6EF58C723B0A}" type="pres">
      <dgm:prSet presAssocID="{14CC225B-2087-41F1-B5BD-72E9B5AA14B1}" presName="vert1" presStyleCnt="0"/>
      <dgm:spPr/>
    </dgm:pt>
  </dgm:ptLst>
  <dgm:cxnLst>
    <dgm:cxn modelId="{9508CC34-423E-4E5C-8081-148FBDC2F4E9}" type="presOf" srcId="{D67B98F3-2DAA-4B90-B47B-062C77AF90DB}" destId="{5FF53C80-251E-4EFD-AE12-B5C274D341B4}" srcOrd="0" destOrd="0" presId="urn:microsoft.com/office/officeart/2008/layout/LinedList"/>
    <dgm:cxn modelId="{DE05023B-B271-4A67-B5F1-D8E9605673B6}" type="presOf" srcId="{14F0BCCD-3156-4796-95C5-217C40230528}" destId="{68B79C84-E6B9-453D-9011-6D4C42637F64}" srcOrd="0" destOrd="0" presId="urn:microsoft.com/office/officeart/2008/layout/LinedList"/>
    <dgm:cxn modelId="{17982E61-1350-4B10-B94C-BBA4F212E713}" type="presOf" srcId="{0393DF39-E506-42F6-9244-7732B6D541B8}" destId="{C328F5C1-84B3-4F54-A594-2E3FBB468318}" srcOrd="0" destOrd="0" presId="urn:microsoft.com/office/officeart/2008/layout/LinedList"/>
    <dgm:cxn modelId="{10078E65-DE19-484E-AEA7-7F503F01A6DC}" srcId="{14F0BCCD-3156-4796-95C5-217C40230528}" destId="{0393DF39-E506-42F6-9244-7732B6D541B8}" srcOrd="1" destOrd="0" parTransId="{59810A53-F3AC-4DC9-B746-51DB812CB57B}" sibTransId="{2EF1052B-63EE-43F0-BEC5-F960B3BE3988}"/>
    <dgm:cxn modelId="{79403097-9A4B-4EF8-8FD3-A7A85B164C50}" srcId="{14F0BCCD-3156-4796-95C5-217C40230528}" destId="{14CC225B-2087-41F1-B5BD-72E9B5AA14B1}" srcOrd="2" destOrd="0" parTransId="{2F587E57-36CF-4D2D-BCAE-204BD8434D75}" sibTransId="{4C07F703-696B-484F-903E-B102B04909AD}"/>
    <dgm:cxn modelId="{6BCC2DD2-85BA-4862-8B1D-64EB13C66931}" srcId="{14F0BCCD-3156-4796-95C5-217C40230528}" destId="{D67B98F3-2DAA-4B90-B47B-062C77AF90DB}" srcOrd="0" destOrd="0" parTransId="{8CC0D6C0-4444-4E81-9488-A8E712B010F0}" sibTransId="{ABA1F037-6BBD-42AF-8A45-D97C855625BA}"/>
    <dgm:cxn modelId="{3D5E07F8-FAA9-4EC4-B3F3-0303D08AC810}" type="presOf" srcId="{14CC225B-2087-41F1-B5BD-72E9B5AA14B1}" destId="{34C31AC9-C265-4AE4-B2C9-544BA10B0F4A}" srcOrd="0" destOrd="0" presId="urn:microsoft.com/office/officeart/2008/layout/LinedList"/>
    <dgm:cxn modelId="{4451ED70-13D2-4492-AEDC-0E7A45B57C7B}" type="presParOf" srcId="{68B79C84-E6B9-453D-9011-6D4C42637F64}" destId="{1579C06D-6088-4632-8986-F7435FDB3E4E}" srcOrd="0" destOrd="0" presId="urn:microsoft.com/office/officeart/2008/layout/LinedList"/>
    <dgm:cxn modelId="{6E7DDC54-6C73-42BE-BCC0-4E2C9A6A4DA7}" type="presParOf" srcId="{68B79C84-E6B9-453D-9011-6D4C42637F64}" destId="{8FB76927-174C-4BDD-AD53-1DC93436C418}" srcOrd="1" destOrd="0" presId="urn:microsoft.com/office/officeart/2008/layout/LinedList"/>
    <dgm:cxn modelId="{49E35483-0B81-41E0-91D9-9EF90BC0D467}" type="presParOf" srcId="{8FB76927-174C-4BDD-AD53-1DC93436C418}" destId="{5FF53C80-251E-4EFD-AE12-B5C274D341B4}" srcOrd="0" destOrd="0" presId="urn:microsoft.com/office/officeart/2008/layout/LinedList"/>
    <dgm:cxn modelId="{E7D06AF9-D5F5-4E34-A39A-445B84605093}" type="presParOf" srcId="{8FB76927-174C-4BDD-AD53-1DC93436C418}" destId="{503F2366-9A7C-4EF9-85AD-DA740D811698}" srcOrd="1" destOrd="0" presId="urn:microsoft.com/office/officeart/2008/layout/LinedList"/>
    <dgm:cxn modelId="{AF5BE45B-7C96-4009-8E92-5A6888AA267F}" type="presParOf" srcId="{68B79C84-E6B9-453D-9011-6D4C42637F64}" destId="{8BA471C1-475A-4F2C-A7E6-224883308323}" srcOrd="2" destOrd="0" presId="urn:microsoft.com/office/officeart/2008/layout/LinedList"/>
    <dgm:cxn modelId="{3BAAE0D4-8CE7-4A6B-8751-33CC31416229}" type="presParOf" srcId="{68B79C84-E6B9-453D-9011-6D4C42637F64}" destId="{062A5F55-1F66-47B8-B4B3-1AF4A281AD4A}" srcOrd="3" destOrd="0" presId="urn:microsoft.com/office/officeart/2008/layout/LinedList"/>
    <dgm:cxn modelId="{26657E48-5CCB-4FBF-83BC-4FC478A4ABEF}" type="presParOf" srcId="{062A5F55-1F66-47B8-B4B3-1AF4A281AD4A}" destId="{C328F5C1-84B3-4F54-A594-2E3FBB468318}" srcOrd="0" destOrd="0" presId="urn:microsoft.com/office/officeart/2008/layout/LinedList"/>
    <dgm:cxn modelId="{B43CB745-F723-4F95-BE7D-9107CE29A95D}" type="presParOf" srcId="{062A5F55-1F66-47B8-B4B3-1AF4A281AD4A}" destId="{006D6350-5B8F-4A29-B833-42A49A2F928F}" srcOrd="1" destOrd="0" presId="urn:microsoft.com/office/officeart/2008/layout/LinedList"/>
    <dgm:cxn modelId="{22EB4FA7-77D8-48DE-9E7D-4BB2C6328B31}" type="presParOf" srcId="{68B79C84-E6B9-453D-9011-6D4C42637F64}" destId="{0069A9E1-6C02-4036-88A0-924272D398DE}" srcOrd="4" destOrd="0" presId="urn:microsoft.com/office/officeart/2008/layout/LinedList"/>
    <dgm:cxn modelId="{0C3E5E63-1B81-4B92-9800-2D4B55025F32}" type="presParOf" srcId="{68B79C84-E6B9-453D-9011-6D4C42637F64}" destId="{7C64380F-E3C0-4D8F-9AAB-1B906BBDD484}" srcOrd="5" destOrd="0" presId="urn:microsoft.com/office/officeart/2008/layout/LinedList"/>
    <dgm:cxn modelId="{2C3DA99D-EE6D-4770-B5BF-87A3453C790A}" type="presParOf" srcId="{7C64380F-E3C0-4D8F-9AAB-1B906BBDD484}" destId="{34C31AC9-C265-4AE4-B2C9-544BA10B0F4A}" srcOrd="0" destOrd="0" presId="urn:microsoft.com/office/officeart/2008/layout/LinedList"/>
    <dgm:cxn modelId="{F1EA3C92-F406-4CAA-ABC9-006B7D73D5E3}" type="presParOf" srcId="{7C64380F-E3C0-4D8F-9AAB-1B906BBDD484}" destId="{4034723C-BED3-4BD9-ADBE-6EF58C723B0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0791CE6-89BF-4C08-B381-C5AB50F05743}" type="doc">
      <dgm:prSet loTypeId="urn:microsoft.com/office/officeart/2016/7/layout/LinearArrowProcessNumbered" loCatId="process" qsTypeId="urn:microsoft.com/office/officeart/2005/8/quickstyle/simple5" qsCatId="simple" csTypeId="urn:microsoft.com/office/officeart/2005/8/colors/colorful1" csCatId="colorful"/>
      <dgm:spPr/>
      <dgm:t>
        <a:bodyPr/>
        <a:lstStyle/>
        <a:p>
          <a:endParaRPr lang="it-IT"/>
        </a:p>
      </dgm:t>
    </dgm:pt>
    <dgm:pt modelId="{0CA771C7-7388-4DA8-9AC7-617D8BE27C0D}">
      <dgm:prSet/>
      <dgm:spPr/>
      <dgm:t>
        <a:bodyPr/>
        <a:lstStyle/>
        <a:p>
          <a:r>
            <a:rPr lang="it-IT" dirty="0"/>
            <a:t>Ma se noi volessimo usare una variabile in tutte le funzioni del programma, come potremmo fare?</a:t>
          </a:r>
        </a:p>
      </dgm:t>
    </dgm:pt>
    <dgm:pt modelId="{5A2DBEDC-C629-4749-ADD9-305149772DCF}" type="parTrans" cxnId="{BB8952A2-EBA1-4DAC-8C94-8B639B2EEF31}">
      <dgm:prSet/>
      <dgm:spPr/>
      <dgm:t>
        <a:bodyPr/>
        <a:lstStyle/>
        <a:p>
          <a:endParaRPr lang="it-IT"/>
        </a:p>
      </dgm:t>
    </dgm:pt>
    <dgm:pt modelId="{CAC05038-B7EC-4F28-A899-CB3CB791BFF2}" type="sibTrans" cxnId="{BB8952A2-EBA1-4DAC-8C94-8B639B2EEF31}">
      <dgm:prSet phldrT="1"/>
      <dgm:spPr/>
      <dgm:t>
        <a:bodyPr/>
        <a:lstStyle/>
        <a:p>
          <a:r>
            <a:rPr lang="it-IT"/>
            <a:t>1</a:t>
          </a:r>
        </a:p>
      </dgm:t>
    </dgm:pt>
    <dgm:pt modelId="{E05C52C1-A356-41AE-BDE3-7742E96D1933}">
      <dgm:prSet/>
      <dgm:spPr/>
      <dgm:t>
        <a:bodyPr/>
        <a:lstStyle/>
        <a:p>
          <a:r>
            <a:rPr lang="it-IT"/>
            <a:t>Creiamo delle </a:t>
          </a:r>
          <a:r>
            <a:rPr lang="it-IT" i="1"/>
            <a:t>variabili globali</a:t>
          </a:r>
          <a:r>
            <a:rPr lang="it-IT"/>
            <a:t>, le quali vengono definite all'interno del contenitore del codice, non più all'interno di una qualche funzione</a:t>
          </a:r>
        </a:p>
      </dgm:t>
    </dgm:pt>
    <dgm:pt modelId="{EB24D8EF-AF6F-497E-BED0-11555B96B563}" type="parTrans" cxnId="{0C5A5577-3073-4952-A8CD-ECD3F51AC236}">
      <dgm:prSet/>
      <dgm:spPr/>
      <dgm:t>
        <a:bodyPr/>
        <a:lstStyle/>
        <a:p>
          <a:endParaRPr lang="it-IT"/>
        </a:p>
      </dgm:t>
    </dgm:pt>
    <dgm:pt modelId="{C52FEE40-337A-4C9B-80C6-2DFB8D4679B5}" type="sibTrans" cxnId="{0C5A5577-3073-4952-A8CD-ECD3F51AC236}">
      <dgm:prSet phldrT="2"/>
      <dgm:spPr/>
      <dgm:t>
        <a:bodyPr/>
        <a:lstStyle/>
        <a:p>
          <a:r>
            <a:rPr lang="it-IT"/>
            <a:t>2</a:t>
          </a:r>
        </a:p>
      </dgm:t>
    </dgm:pt>
    <dgm:pt modelId="{49B97040-629A-496A-90CE-D50665E336F5}" type="pres">
      <dgm:prSet presAssocID="{10791CE6-89BF-4C08-B381-C5AB50F05743}" presName="linearFlow" presStyleCnt="0">
        <dgm:presLayoutVars>
          <dgm:dir/>
          <dgm:animLvl val="lvl"/>
          <dgm:resizeHandles val="exact"/>
        </dgm:presLayoutVars>
      </dgm:prSet>
      <dgm:spPr/>
    </dgm:pt>
    <dgm:pt modelId="{447E356C-662F-416F-B8ED-8CCBF6166CA2}" type="pres">
      <dgm:prSet presAssocID="{0CA771C7-7388-4DA8-9AC7-617D8BE27C0D}" presName="compositeNode" presStyleCnt="0"/>
      <dgm:spPr/>
    </dgm:pt>
    <dgm:pt modelId="{2ED023DD-A2BF-4B8E-B47C-FAB01422952A}" type="pres">
      <dgm:prSet presAssocID="{0CA771C7-7388-4DA8-9AC7-617D8BE27C0D}" presName="parTx" presStyleLbl="node1" presStyleIdx="0" presStyleCnt="0">
        <dgm:presLayoutVars>
          <dgm:chMax val="0"/>
          <dgm:chPref val="0"/>
          <dgm:bulletEnabled val="1"/>
        </dgm:presLayoutVars>
      </dgm:prSet>
      <dgm:spPr/>
    </dgm:pt>
    <dgm:pt modelId="{FF014556-6544-4093-8452-890D4F1900B8}" type="pres">
      <dgm:prSet presAssocID="{0CA771C7-7388-4DA8-9AC7-617D8BE27C0D}" presName="parSh" presStyleCnt="0"/>
      <dgm:spPr/>
    </dgm:pt>
    <dgm:pt modelId="{C39828A9-2024-43D2-BA4F-067B0F9673B1}" type="pres">
      <dgm:prSet presAssocID="{0CA771C7-7388-4DA8-9AC7-617D8BE27C0D}" presName="lineNode" presStyleLbl="alignAccFollowNode1" presStyleIdx="0" presStyleCnt="6"/>
      <dgm:spPr/>
    </dgm:pt>
    <dgm:pt modelId="{21ED5855-AA26-4A23-B464-58DBA8A74C0B}" type="pres">
      <dgm:prSet presAssocID="{0CA771C7-7388-4DA8-9AC7-617D8BE27C0D}" presName="lineArrowNode" presStyleLbl="alignAccFollowNode1" presStyleIdx="1" presStyleCnt="6"/>
      <dgm:spPr/>
    </dgm:pt>
    <dgm:pt modelId="{FE7AE6B0-8C35-4D14-8A9D-07A6880FCBB8}" type="pres">
      <dgm:prSet presAssocID="{CAC05038-B7EC-4F28-A899-CB3CB791BFF2}" presName="sibTransNodeCircle" presStyleLbl="alignNode1" presStyleIdx="0" presStyleCnt="2">
        <dgm:presLayoutVars>
          <dgm:chMax val="0"/>
          <dgm:bulletEnabled/>
        </dgm:presLayoutVars>
      </dgm:prSet>
      <dgm:spPr/>
    </dgm:pt>
    <dgm:pt modelId="{105D6467-D421-49DD-8A4A-D64032BCB362}" type="pres">
      <dgm:prSet presAssocID="{CAC05038-B7EC-4F28-A899-CB3CB791BFF2}" presName="spacerBetweenCircleAndCallout" presStyleCnt="0">
        <dgm:presLayoutVars/>
      </dgm:prSet>
      <dgm:spPr/>
    </dgm:pt>
    <dgm:pt modelId="{BAC6D280-C76B-4C37-A693-67E87B7E115F}" type="pres">
      <dgm:prSet presAssocID="{0CA771C7-7388-4DA8-9AC7-617D8BE27C0D}" presName="nodeText" presStyleLbl="alignAccFollowNode1" presStyleIdx="2" presStyleCnt="6">
        <dgm:presLayoutVars>
          <dgm:bulletEnabled val="1"/>
        </dgm:presLayoutVars>
      </dgm:prSet>
      <dgm:spPr/>
    </dgm:pt>
    <dgm:pt modelId="{A058C154-B194-4425-A707-4F3C7A166B62}" type="pres">
      <dgm:prSet presAssocID="{CAC05038-B7EC-4F28-A899-CB3CB791BFF2}" presName="sibTransComposite" presStyleCnt="0"/>
      <dgm:spPr/>
    </dgm:pt>
    <dgm:pt modelId="{2519584B-FDA1-4B61-875D-FAB7F9691848}" type="pres">
      <dgm:prSet presAssocID="{E05C52C1-A356-41AE-BDE3-7742E96D1933}" presName="compositeNode" presStyleCnt="0"/>
      <dgm:spPr/>
    </dgm:pt>
    <dgm:pt modelId="{D91D73D2-C83F-4CA6-BB0A-6FBA69FD3B22}" type="pres">
      <dgm:prSet presAssocID="{E05C52C1-A356-41AE-BDE3-7742E96D1933}" presName="parTx" presStyleLbl="node1" presStyleIdx="0" presStyleCnt="0">
        <dgm:presLayoutVars>
          <dgm:chMax val="0"/>
          <dgm:chPref val="0"/>
          <dgm:bulletEnabled val="1"/>
        </dgm:presLayoutVars>
      </dgm:prSet>
      <dgm:spPr/>
    </dgm:pt>
    <dgm:pt modelId="{4390A586-E3E3-4C8A-8B7B-362BFCF80F45}" type="pres">
      <dgm:prSet presAssocID="{E05C52C1-A356-41AE-BDE3-7742E96D1933}" presName="parSh" presStyleCnt="0"/>
      <dgm:spPr/>
    </dgm:pt>
    <dgm:pt modelId="{49A497F5-9A76-4EE4-95EF-FD7DFCF3EC17}" type="pres">
      <dgm:prSet presAssocID="{E05C52C1-A356-41AE-BDE3-7742E96D1933}" presName="lineNode" presStyleLbl="alignAccFollowNode1" presStyleIdx="3" presStyleCnt="6"/>
      <dgm:spPr/>
    </dgm:pt>
    <dgm:pt modelId="{F65EF766-5112-4387-AA18-D84B847740B6}" type="pres">
      <dgm:prSet presAssocID="{E05C52C1-A356-41AE-BDE3-7742E96D1933}" presName="lineArrowNode" presStyleLbl="alignAccFollowNode1" presStyleIdx="4" presStyleCnt="6"/>
      <dgm:spPr/>
    </dgm:pt>
    <dgm:pt modelId="{63DA296B-4EFF-49CB-81B5-35B225B574B5}" type="pres">
      <dgm:prSet presAssocID="{C52FEE40-337A-4C9B-80C6-2DFB8D4679B5}" presName="sibTransNodeCircle" presStyleLbl="alignNode1" presStyleIdx="1" presStyleCnt="2">
        <dgm:presLayoutVars>
          <dgm:chMax val="0"/>
          <dgm:bulletEnabled/>
        </dgm:presLayoutVars>
      </dgm:prSet>
      <dgm:spPr/>
    </dgm:pt>
    <dgm:pt modelId="{B25CB38B-0065-41DB-A554-0592AE72FA61}" type="pres">
      <dgm:prSet presAssocID="{C52FEE40-337A-4C9B-80C6-2DFB8D4679B5}" presName="spacerBetweenCircleAndCallout" presStyleCnt="0">
        <dgm:presLayoutVars/>
      </dgm:prSet>
      <dgm:spPr/>
    </dgm:pt>
    <dgm:pt modelId="{F80EA0EC-FC7D-4877-BC5F-AF9478CADC8C}" type="pres">
      <dgm:prSet presAssocID="{E05C52C1-A356-41AE-BDE3-7742E96D1933}" presName="nodeText" presStyleLbl="alignAccFollowNode1" presStyleIdx="5" presStyleCnt="6">
        <dgm:presLayoutVars>
          <dgm:bulletEnabled val="1"/>
        </dgm:presLayoutVars>
      </dgm:prSet>
      <dgm:spPr/>
    </dgm:pt>
  </dgm:ptLst>
  <dgm:cxnLst>
    <dgm:cxn modelId="{FC9D0942-983B-43F7-AA95-D6DA3E7311FE}" type="presOf" srcId="{CAC05038-B7EC-4F28-A899-CB3CB791BFF2}" destId="{FE7AE6B0-8C35-4D14-8A9D-07A6880FCBB8}" srcOrd="0" destOrd="0" presId="urn:microsoft.com/office/officeart/2016/7/layout/LinearArrowProcessNumbered"/>
    <dgm:cxn modelId="{0C5A5577-3073-4952-A8CD-ECD3F51AC236}" srcId="{10791CE6-89BF-4C08-B381-C5AB50F05743}" destId="{E05C52C1-A356-41AE-BDE3-7742E96D1933}" srcOrd="1" destOrd="0" parTransId="{EB24D8EF-AF6F-497E-BED0-11555B96B563}" sibTransId="{C52FEE40-337A-4C9B-80C6-2DFB8D4679B5}"/>
    <dgm:cxn modelId="{7EE2B77E-3E4D-426C-85E8-FEC416743E0E}" type="presOf" srcId="{0CA771C7-7388-4DA8-9AC7-617D8BE27C0D}" destId="{BAC6D280-C76B-4C37-A693-67E87B7E115F}" srcOrd="0" destOrd="0" presId="urn:microsoft.com/office/officeart/2016/7/layout/LinearArrowProcessNumbered"/>
    <dgm:cxn modelId="{72A9F189-24B9-488B-83C2-5CFD2610096F}" type="presOf" srcId="{10791CE6-89BF-4C08-B381-C5AB50F05743}" destId="{49B97040-629A-496A-90CE-D50665E336F5}" srcOrd="0" destOrd="0" presId="urn:microsoft.com/office/officeart/2016/7/layout/LinearArrowProcessNumbered"/>
    <dgm:cxn modelId="{8A4D879D-2640-4F02-9B66-F2ED02B0E64E}" type="presOf" srcId="{C52FEE40-337A-4C9B-80C6-2DFB8D4679B5}" destId="{63DA296B-4EFF-49CB-81B5-35B225B574B5}" srcOrd="0" destOrd="0" presId="urn:microsoft.com/office/officeart/2016/7/layout/LinearArrowProcessNumbered"/>
    <dgm:cxn modelId="{BB8952A2-EBA1-4DAC-8C94-8B639B2EEF31}" srcId="{10791CE6-89BF-4C08-B381-C5AB50F05743}" destId="{0CA771C7-7388-4DA8-9AC7-617D8BE27C0D}" srcOrd="0" destOrd="0" parTransId="{5A2DBEDC-C629-4749-ADD9-305149772DCF}" sibTransId="{CAC05038-B7EC-4F28-A899-CB3CB791BFF2}"/>
    <dgm:cxn modelId="{55C213A8-FB1E-402B-A5A3-1ADDCF79E636}" type="presOf" srcId="{E05C52C1-A356-41AE-BDE3-7742E96D1933}" destId="{F80EA0EC-FC7D-4877-BC5F-AF9478CADC8C}" srcOrd="0" destOrd="0" presId="urn:microsoft.com/office/officeart/2016/7/layout/LinearArrowProcessNumbered"/>
    <dgm:cxn modelId="{51A4CADB-B32F-45A0-9AFB-43F42D023FB9}" type="presParOf" srcId="{49B97040-629A-496A-90CE-D50665E336F5}" destId="{447E356C-662F-416F-B8ED-8CCBF6166CA2}" srcOrd="0" destOrd="0" presId="urn:microsoft.com/office/officeart/2016/7/layout/LinearArrowProcessNumbered"/>
    <dgm:cxn modelId="{E227E007-FC71-4263-8577-579F0B6430C1}" type="presParOf" srcId="{447E356C-662F-416F-B8ED-8CCBF6166CA2}" destId="{2ED023DD-A2BF-4B8E-B47C-FAB01422952A}" srcOrd="0" destOrd="0" presId="urn:microsoft.com/office/officeart/2016/7/layout/LinearArrowProcessNumbered"/>
    <dgm:cxn modelId="{9274D04F-C2BA-48FA-A3E6-17EDA1A29D1E}" type="presParOf" srcId="{447E356C-662F-416F-B8ED-8CCBF6166CA2}" destId="{FF014556-6544-4093-8452-890D4F1900B8}" srcOrd="1" destOrd="0" presId="urn:microsoft.com/office/officeart/2016/7/layout/LinearArrowProcessNumbered"/>
    <dgm:cxn modelId="{78CFFD4E-3929-4A1B-A707-B6AC0C456EB9}" type="presParOf" srcId="{FF014556-6544-4093-8452-890D4F1900B8}" destId="{C39828A9-2024-43D2-BA4F-067B0F9673B1}" srcOrd="0" destOrd="0" presId="urn:microsoft.com/office/officeart/2016/7/layout/LinearArrowProcessNumbered"/>
    <dgm:cxn modelId="{D085132A-E450-4EA7-888A-96F85272EF66}" type="presParOf" srcId="{FF014556-6544-4093-8452-890D4F1900B8}" destId="{21ED5855-AA26-4A23-B464-58DBA8A74C0B}" srcOrd="1" destOrd="0" presId="urn:microsoft.com/office/officeart/2016/7/layout/LinearArrowProcessNumbered"/>
    <dgm:cxn modelId="{36A08AC1-E8CD-4172-AAD3-C305B83916EB}" type="presParOf" srcId="{FF014556-6544-4093-8452-890D4F1900B8}" destId="{FE7AE6B0-8C35-4D14-8A9D-07A6880FCBB8}" srcOrd="2" destOrd="0" presId="urn:microsoft.com/office/officeart/2016/7/layout/LinearArrowProcessNumbered"/>
    <dgm:cxn modelId="{3590D2EC-338B-42EE-83F5-AC708F2B38E6}" type="presParOf" srcId="{FF014556-6544-4093-8452-890D4F1900B8}" destId="{105D6467-D421-49DD-8A4A-D64032BCB362}" srcOrd="3" destOrd="0" presId="urn:microsoft.com/office/officeart/2016/7/layout/LinearArrowProcessNumbered"/>
    <dgm:cxn modelId="{AC4A16CA-1AE2-4071-AA10-600FCCFDD6C8}" type="presParOf" srcId="{447E356C-662F-416F-B8ED-8CCBF6166CA2}" destId="{BAC6D280-C76B-4C37-A693-67E87B7E115F}" srcOrd="2" destOrd="0" presId="urn:microsoft.com/office/officeart/2016/7/layout/LinearArrowProcessNumbered"/>
    <dgm:cxn modelId="{0FAE13B1-D6E2-4043-83A8-314908949F9C}" type="presParOf" srcId="{49B97040-629A-496A-90CE-D50665E336F5}" destId="{A058C154-B194-4425-A707-4F3C7A166B62}" srcOrd="1" destOrd="0" presId="urn:microsoft.com/office/officeart/2016/7/layout/LinearArrowProcessNumbered"/>
    <dgm:cxn modelId="{AFD81C40-3216-4421-85D1-5C9ED6DD14EB}" type="presParOf" srcId="{49B97040-629A-496A-90CE-D50665E336F5}" destId="{2519584B-FDA1-4B61-875D-FAB7F9691848}" srcOrd="2" destOrd="0" presId="urn:microsoft.com/office/officeart/2016/7/layout/LinearArrowProcessNumbered"/>
    <dgm:cxn modelId="{D9667DCD-A646-4421-890A-55165E7AA9CA}" type="presParOf" srcId="{2519584B-FDA1-4B61-875D-FAB7F9691848}" destId="{D91D73D2-C83F-4CA6-BB0A-6FBA69FD3B22}" srcOrd="0" destOrd="0" presId="urn:microsoft.com/office/officeart/2016/7/layout/LinearArrowProcessNumbered"/>
    <dgm:cxn modelId="{89E4EE20-F685-4402-AA95-80632CE13759}" type="presParOf" srcId="{2519584B-FDA1-4B61-875D-FAB7F9691848}" destId="{4390A586-E3E3-4C8A-8B7B-362BFCF80F45}" srcOrd="1" destOrd="0" presId="urn:microsoft.com/office/officeart/2016/7/layout/LinearArrowProcessNumbered"/>
    <dgm:cxn modelId="{51A1BB41-A2CD-4BF3-87E5-553D3779D172}" type="presParOf" srcId="{4390A586-E3E3-4C8A-8B7B-362BFCF80F45}" destId="{49A497F5-9A76-4EE4-95EF-FD7DFCF3EC17}" srcOrd="0" destOrd="0" presId="urn:microsoft.com/office/officeart/2016/7/layout/LinearArrowProcessNumbered"/>
    <dgm:cxn modelId="{68D8888C-8BE2-48D6-81F5-C7C9E0F32AB0}" type="presParOf" srcId="{4390A586-E3E3-4C8A-8B7B-362BFCF80F45}" destId="{F65EF766-5112-4387-AA18-D84B847740B6}" srcOrd="1" destOrd="0" presId="urn:microsoft.com/office/officeart/2016/7/layout/LinearArrowProcessNumbered"/>
    <dgm:cxn modelId="{B415ADA3-5BAC-499E-879D-99559F4C8C64}" type="presParOf" srcId="{4390A586-E3E3-4C8A-8B7B-362BFCF80F45}" destId="{63DA296B-4EFF-49CB-81B5-35B225B574B5}" srcOrd="2" destOrd="0" presId="urn:microsoft.com/office/officeart/2016/7/layout/LinearArrowProcessNumbered"/>
    <dgm:cxn modelId="{55016275-43AE-47B1-9693-33B1D6A8A40C}" type="presParOf" srcId="{4390A586-E3E3-4C8A-8B7B-362BFCF80F45}" destId="{B25CB38B-0065-41DB-A554-0592AE72FA61}" srcOrd="3" destOrd="0" presId="urn:microsoft.com/office/officeart/2016/7/layout/LinearArrowProcessNumbered"/>
    <dgm:cxn modelId="{F65C4A6F-1DAF-4770-B502-E2362D8CFEDF}" type="presParOf" srcId="{2519584B-FDA1-4B61-875D-FAB7F9691848}" destId="{F80EA0EC-FC7D-4877-BC5F-AF9478CADC8C}" srcOrd="2" destOrd="0" presId="urn:microsoft.com/office/officeart/2016/7/layout/LinearArrow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35086F5-C70D-4E7F-B333-A0846CFD9E60}"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it-IT"/>
        </a:p>
      </dgm:t>
    </dgm:pt>
    <dgm:pt modelId="{1583C066-255C-45C8-824C-078C55AEC89C}">
      <dgm:prSet/>
      <dgm:spPr/>
      <dgm:t>
        <a:bodyPr/>
        <a:lstStyle/>
        <a:p>
          <a:r>
            <a:rPr lang="it-IT"/>
            <a:t>Provate a questo punto a riscrivere il programma di prima, usando le variabili globali</a:t>
          </a:r>
        </a:p>
      </dgm:t>
    </dgm:pt>
    <dgm:pt modelId="{01C599E1-DCC4-42B1-87AC-2FFDDC560019}" type="parTrans" cxnId="{94A33270-D406-431A-BA55-CB35BF0CCCB7}">
      <dgm:prSet/>
      <dgm:spPr/>
      <dgm:t>
        <a:bodyPr/>
        <a:lstStyle/>
        <a:p>
          <a:endParaRPr lang="it-IT"/>
        </a:p>
      </dgm:t>
    </dgm:pt>
    <dgm:pt modelId="{FC815F3F-368F-4CAC-9C7A-DE5D241F3316}" type="sibTrans" cxnId="{94A33270-D406-431A-BA55-CB35BF0CCCB7}">
      <dgm:prSet/>
      <dgm:spPr/>
      <dgm:t>
        <a:bodyPr/>
        <a:lstStyle/>
        <a:p>
          <a:endParaRPr lang="it-IT"/>
        </a:p>
      </dgm:t>
    </dgm:pt>
    <dgm:pt modelId="{DBF5C2D7-83A3-4338-AA74-2C486CC63900}" type="pres">
      <dgm:prSet presAssocID="{635086F5-C70D-4E7F-B333-A0846CFD9E60}" presName="vert0" presStyleCnt="0">
        <dgm:presLayoutVars>
          <dgm:dir/>
          <dgm:animOne val="branch"/>
          <dgm:animLvl val="lvl"/>
        </dgm:presLayoutVars>
      </dgm:prSet>
      <dgm:spPr/>
    </dgm:pt>
    <dgm:pt modelId="{C4D77F82-26E1-43B7-B026-4B0E6C094994}" type="pres">
      <dgm:prSet presAssocID="{1583C066-255C-45C8-824C-078C55AEC89C}" presName="thickLine" presStyleLbl="alignNode1" presStyleIdx="0" presStyleCnt="1"/>
      <dgm:spPr/>
    </dgm:pt>
    <dgm:pt modelId="{DBC515FD-C805-4840-AE4D-B7B74CB9D4B3}" type="pres">
      <dgm:prSet presAssocID="{1583C066-255C-45C8-824C-078C55AEC89C}" presName="horz1" presStyleCnt="0"/>
      <dgm:spPr/>
    </dgm:pt>
    <dgm:pt modelId="{5B9DBF86-3234-4321-890E-03A72A93C615}" type="pres">
      <dgm:prSet presAssocID="{1583C066-255C-45C8-824C-078C55AEC89C}" presName="tx1" presStyleLbl="revTx" presStyleIdx="0" presStyleCnt="1"/>
      <dgm:spPr/>
    </dgm:pt>
    <dgm:pt modelId="{C79D81B8-E5E0-4F9E-B567-0BCB986371D1}" type="pres">
      <dgm:prSet presAssocID="{1583C066-255C-45C8-824C-078C55AEC89C}" presName="vert1" presStyleCnt="0"/>
      <dgm:spPr/>
    </dgm:pt>
  </dgm:ptLst>
  <dgm:cxnLst>
    <dgm:cxn modelId="{79BB266A-3137-4A61-90CD-A9C0A95E4101}" type="presOf" srcId="{1583C066-255C-45C8-824C-078C55AEC89C}" destId="{5B9DBF86-3234-4321-890E-03A72A93C615}" srcOrd="0" destOrd="0" presId="urn:microsoft.com/office/officeart/2008/layout/LinedList"/>
    <dgm:cxn modelId="{94A33270-D406-431A-BA55-CB35BF0CCCB7}" srcId="{635086F5-C70D-4E7F-B333-A0846CFD9E60}" destId="{1583C066-255C-45C8-824C-078C55AEC89C}" srcOrd="0" destOrd="0" parTransId="{01C599E1-DCC4-42B1-87AC-2FFDDC560019}" sibTransId="{FC815F3F-368F-4CAC-9C7A-DE5D241F3316}"/>
    <dgm:cxn modelId="{BBA971E6-AA61-43EC-8D65-ACC2E4D3B823}" type="presOf" srcId="{635086F5-C70D-4E7F-B333-A0846CFD9E60}" destId="{DBF5C2D7-83A3-4338-AA74-2C486CC63900}" srcOrd="0" destOrd="0" presId="urn:microsoft.com/office/officeart/2008/layout/LinedList"/>
    <dgm:cxn modelId="{F429173F-F476-4F81-9A73-C036A30CADB1}" type="presParOf" srcId="{DBF5C2D7-83A3-4338-AA74-2C486CC63900}" destId="{C4D77F82-26E1-43B7-B026-4B0E6C094994}" srcOrd="0" destOrd="0" presId="urn:microsoft.com/office/officeart/2008/layout/LinedList"/>
    <dgm:cxn modelId="{C40CE2E6-3CCC-4E99-A912-214128846F9F}" type="presParOf" srcId="{DBF5C2D7-83A3-4338-AA74-2C486CC63900}" destId="{DBC515FD-C805-4840-AE4D-B7B74CB9D4B3}" srcOrd="1" destOrd="0" presId="urn:microsoft.com/office/officeart/2008/layout/LinedList"/>
    <dgm:cxn modelId="{3B1450C8-E52E-478D-AF96-F2844DBC1928}" type="presParOf" srcId="{DBC515FD-C805-4840-AE4D-B7B74CB9D4B3}" destId="{5B9DBF86-3234-4321-890E-03A72A93C615}" srcOrd="0" destOrd="0" presId="urn:microsoft.com/office/officeart/2008/layout/LinedList"/>
    <dgm:cxn modelId="{0AD4A41B-CFF6-4ED8-A366-35EFAC8D0DFD}" type="presParOf" srcId="{DBC515FD-C805-4840-AE4D-B7B74CB9D4B3}" destId="{C79D81B8-E5E0-4F9E-B567-0BCB986371D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5B84710-C4EF-4A79-8D3C-B2DAB1470ED0}" type="doc">
      <dgm:prSet loTypeId="urn:microsoft.com/office/officeart/2016/7/layout/RepeatingBendingProcessNew" loCatId="process" qsTypeId="urn:microsoft.com/office/officeart/2005/8/quickstyle/simple1" qsCatId="simple" csTypeId="urn:microsoft.com/office/officeart/2005/8/colors/colorful1" csCatId="colorful"/>
      <dgm:spPr/>
      <dgm:t>
        <a:bodyPr/>
        <a:lstStyle/>
        <a:p>
          <a:endParaRPr lang="it-IT"/>
        </a:p>
      </dgm:t>
    </dgm:pt>
    <dgm:pt modelId="{9DA4E985-E375-4314-9C5E-3B3917C1EAC8}">
      <dgm:prSet/>
      <dgm:spPr/>
      <dgm:t>
        <a:bodyPr/>
        <a:lstStyle/>
        <a:p>
          <a:r>
            <a:rPr lang="it-IT" dirty="0"/>
            <a:t>La maggior parte delle volte, una funzione ha bisogno di conoscere dei valori per poter eseguire il suo corpo</a:t>
          </a:r>
        </a:p>
      </dgm:t>
    </dgm:pt>
    <dgm:pt modelId="{DD670970-3CFC-4A2A-9671-ED2D2DE878C4}" type="parTrans" cxnId="{953C43E9-BA99-4AD4-97E2-FF6BC7FB768D}">
      <dgm:prSet/>
      <dgm:spPr/>
      <dgm:t>
        <a:bodyPr/>
        <a:lstStyle/>
        <a:p>
          <a:endParaRPr lang="it-IT"/>
        </a:p>
      </dgm:t>
    </dgm:pt>
    <dgm:pt modelId="{4C109F98-8480-4653-9B7D-E3B4E15CC37E}" type="sibTrans" cxnId="{953C43E9-BA99-4AD4-97E2-FF6BC7FB768D}">
      <dgm:prSet/>
      <dgm:spPr/>
      <dgm:t>
        <a:bodyPr/>
        <a:lstStyle/>
        <a:p>
          <a:endParaRPr lang="it-IT"/>
        </a:p>
      </dgm:t>
    </dgm:pt>
    <dgm:pt modelId="{4435AF0E-680F-4F9D-822F-482C35BB21ED}">
      <dgm:prSet/>
      <dgm:spPr/>
      <dgm:t>
        <a:bodyPr/>
        <a:lstStyle/>
        <a:p>
          <a:r>
            <a:rPr lang="it-IT"/>
            <a:t>A questo vengono incontro i </a:t>
          </a:r>
          <a:r>
            <a:rPr lang="it-IT" i="1"/>
            <a:t>parametri</a:t>
          </a:r>
          <a:r>
            <a:rPr lang="it-IT"/>
            <a:t> (dentro alle parentesi tonde), come definito precedentemente</a:t>
          </a:r>
        </a:p>
      </dgm:t>
    </dgm:pt>
    <dgm:pt modelId="{D34C544F-082F-410E-A683-E99DB3FFE367}" type="parTrans" cxnId="{B87BCE0C-74CF-4ED3-8A18-1DD59FB189EA}">
      <dgm:prSet/>
      <dgm:spPr/>
      <dgm:t>
        <a:bodyPr/>
        <a:lstStyle/>
        <a:p>
          <a:endParaRPr lang="it-IT"/>
        </a:p>
      </dgm:t>
    </dgm:pt>
    <dgm:pt modelId="{633878C2-BE2D-4C8B-8505-E7737C944CC5}" type="sibTrans" cxnId="{B87BCE0C-74CF-4ED3-8A18-1DD59FB189EA}">
      <dgm:prSet/>
      <dgm:spPr/>
      <dgm:t>
        <a:bodyPr/>
        <a:lstStyle/>
        <a:p>
          <a:endParaRPr lang="it-IT"/>
        </a:p>
      </dgm:t>
    </dgm:pt>
    <dgm:pt modelId="{C06A29BE-1C2D-4AF4-BFBF-9EA99EFF2905}" type="pres">
      <dgm:prSet presAssocID="{75B84710-C4EF-4A79-8D3C-B2DAB1470ED0}" presName="Name0" presStyleCnt="0">
        <dgm:presLayoutVars>
          <dgm:dir/>
          <dgm:resizeHandles val="exact"/>
        </dgm:presLayoutVars>
      </dgm:prSet>
      <dgm:spPr/>
    </dgm:pt>
    <dgm:pt modelId="{02A439E1-E93E-477D-A2A0-DB0BAEB7BA27}" type="pres">
      <dgm:prSet presAssocID="{9DA4E985-E375-4314-9C5E-3B3917C1EAC8}" presName="node" presStyleLbl="node1" presStyleIdx="0" presStyleCnt="2">
        <dgm:presLayoutVars>
          <dgm:bulletEnabled val="1"/>
        </dgm:presLayoutVars>
      </dgm:prSet>
      <dgm:spPr/>
    </dgm:pt>
    <dgm:pt modelId="{C6A65151-0741-44C3-AE9C-F2F654534E51}" type="pres">
      <dgm:prSet presAssocID="{4C109F98-8480-4653-9B7D-E3B4E15CC37E}" presName="sibTrans" presStyleLbl="sibTrans1D1" presStyleIdx="0" presStyleCnt="1"/>
      <dgm:spPr/>
    </dgm:pt>
    <dgm:pt modelId="{FF90D07E-71C8-40A7-961B-9114DC2484B4}" type="pres">
      <dgm:prSet presAssocID="{4C109F98-8480-4653-9B7D-E3B4E15CC37E}" presName="connectorText" presStyleLbl="sibTrans1D1" presStyleIdx="0" presStyleCnt="1"/>
      <dgm:spPr/>
    </dgm:pt>
    <dgm:pt modelId="{A040BB6F-A632-4815-ABF5-FB0D9D196278}" type="pres">
      <dgm:prSet presAssocID="{4435AF0E-680F-4F9D-822F-482C35BB21ED}" presName="node" presStyleLbl="node1" presStyleIdx="1" presStyleCnt="2">
        <dgm:presLayoutVars>
          <dgm:bulletEnabled val="1"/>
        </dgm:presLayoutVars>
      </dgm:prSet>
      <dgm:spPr/>
    </dgm:pt>
  </dgm:ptLst>
  <dgm:cxnLst>
    <dgm:cxn modelId="{B87BCE0C-74CF-4ED3-8A18-1DD59FB189EA}" srcId="{75B84710-C4EF-4A79-8D3C-B2DAB1470ED0}" destId="{4435AF0E-680F-4F9D-822F-482C35BB21ED}" srcOrd="1" destOrd="0" parTransId="{D34C544F-082F-410E-A683-E99DB3FFE367}" sibTransId="{633878C2-BE2D-4C8B-8505-E7737C944CC5}"/>
    <dgm:cxn modelId="{AC1E931E-08E4-424D-9380-52D606155280}" type="presOf" srcId="{9DA4E985-E375-4314-9C5E-3B3917C1EAC8}" destId="{02A439E1-E93E-477D-A2A0-DB0BAEB7BA27}" srcOrd="0" destOrd="0" presId="urn:microsoft.com/office/officeart/2016/7/layout/RepeatingBendingProcessNew"/>
    <dgm:cxn modelId="{3A2D2435-B66F-4377-AD17-DC0EBD27D0CB}" type="presOf" srcId="{4C109F98-8480-4653-9B7D-E3B4E15CC37E}" destId="{FF90D07E-71C8-40A7-961B-9114DC2484B4}" srcOrd="1" destOrd="0" presId="urn:microsoft.com/office/officeart/2016/7/layout/RepeatingBendingProcessNew"/>
    <dgm:cxn modelId="{0C4AEB6A-649E-41BF-8E5D-9CA886E6777A}" type="presOf" srcId="{4435AF0E-680F-4F9D-822F-482C35BB21ED}" destId="{A040BB6F-A632-4815-ABF5-FB0D9D196278}" srcOrd="0" destOrd="0" presId="urn:microsoft.com/office/officeart/2016/7/layout/RepeatingBendingProcessNew"/>
    <dgm:cxn modelId="{8A127553-AC45-421B-8D42-D78BB70CA165}" type="presOf" srcId="{75B84710-C4EF-4A79-8D3C-B2DAB1470ED0}" destId="{C06A29BE-1C2D-4AF4-BFBF-9EA99EFF2905}" srcOrd="0" destOrd="0" presId="urn:microsoft.com/office/officeart/2016/7/layout/RepeatingBendingProcessNew"/>
    <dgm:cxn modelId="{A84313E3-4E3E-46B0-BFAD-A41E53C4E46B}" type="presOf" srcId="{4C109F98-8480-4653-9B7D-E3B4E15CC37E}" destId="{C6A65151-0741-44C3-AE9C-F2F654534E51}" srcOrd="0" destOrd="0" presId="urn:microsoft.com/office/officeart/2016/7/layout/RepeatingBendingProcessNew"/>
    <dgm:cxn modelId="{953C43E9-BA99-4AD4-97E2-FF6BC7FB768D}" srcId="{75B84710-C4EF-4A79-8D3C-B2DAB1470ED0}" destId="{9DA4E985-E375-4314-9C5E-3B3917C1EAC8}" srcOrd="0" destOrd="0" parTransId="{DD670970-3CFC-4A2A-9671-ED2D2DE878C4}" sibTransId="{4C109F98-8480-4653-9B7D-E3B4E15CC37E}"/>
    <dgm:cxn modelId="{19DA2EA9-B2B0-4A1B-B700-1C9B95C76DE4}" type="presParOf" srcId="{C06A29BE-1C2D-4AF4-BFBF-9EA99EFF2905}" destId="{02A439E1-E93E-477D-A2A0-DB0BAEB7BA27}" srcOrd="0" destOrd="0" presId="urn:microsoft.com/office/officeart/2016/7/layout/RepeatingBendingProcessNew"/>
    <dgm:cxn modelId="{3F5D19DF-241F-4F80-A13F-BA5F41313EB6}" type="presParOf" srcId="{C06A29BE-1C2D-4AF4-BFBF-9EA99EFF2905}" destId="{C6A65151-0741-44C3-AE9C-F2F654534E51}" srcOrd="1" destOrd="0" presId="urn:microsoft.com/office/officeart/2016/7/layout/RepeatingBendingProcessNew"/>
    <dgm:cxn modelId="{8F488064-AF22-46F7-A012-29E22AD5DF00}" type="presParOf" srcId="{C6A65151-0741-44C3-AE9C-F2F654534E51}" destId="{FF90D07E-71C8-40A7-961B-9114DC2484B4}" srcOrd="0" destOrd="0" presId="urn:microsoft.com/office/officeart/2016/7/layout/RepeatingBendingProcessNew"/>
    <dgm:cxn modelId="{46CD4E51-4BF2-46B9-BE85-7AD9C66028DF}" type="presParOf" srcId="{C06A29BE-1C2D-4AF4-BFBF-9EA99EFF2905}" destId="{A040BB6F-A632-4815-ABF5-FB0D9D196278}" srcOrd="2"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11A16C6-48E6-4EEC-9C2B-1D61B9211962}"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it-IT"/>
        </a:p>
      </dgm:t>
    </dgm:pt>
    <dgm:pt modelId="{6DE928AC-9222-4F15-B3FA-0D3CBE7D339A}">
      <dgm:prSet/>
      <dgm:spPr/>
      <dgm:t>
        <a:bodyPr/>
        <a:lstStyle/>
        <a:p>
          <a:r>
            <a:rPr lang="it-IT"/>
            <a:t>Ogni parametro deve avere il suo valore corrispondente prima del suo nome, anche se ho più variabili con lo stesso tipo</a:t>
          </a:r>
        </a:p>
      </dgm:t>
    </dgm:pt>
    <dgm:pt modelId="{9F47A3A7-EA79-4F5F-BC03-DC55081748FC}" type="parTrans" cxnId="{2FC606F8-6792-4169-8398-D415C84E56BA}">
      <dgm:prSet/>
      <dgm:spPr/>
      <dgm:t>
        <a:bodyPr/>
        <a:lstStyle/>
        <a:p>
          <a:endParaRPr lang="it-IT"/>
        </a:p>
      </dgm:t>
    </dgm:pt>
    <dgm:pt modelId="{83D6AF1A-237D-40EF-B84B-57E00FA6C584}" type="sibTrans" cxnId="{2FC606F8-6792-4169-8398-D415C84E56BA}">
      <dgm:prSet/>
      <dgm:spPr/>
      <dgm:t>
        <a:bodyPr/>
        <a:lstStyle/>
        <a:p>
          <a:endParaRPr lang="it-IT"/>
        </a:p>
      </dgm:t>
    </dgm:pt>
    <dgm:pt modelId="{5C597020-2081-40A8-B0C0-8F3B75C8C414}" type="pres">
      <dgm:prSet presAssocID="{511A16C6-48E6-4EEC-9C2B-1D61B9211962}" presName="vert0" presStyleCnt="0">
        <dgm:presLayoutVars>
          <dgm:dir/>
          <dgm:animOne val="branch"/>
          <dgm:animLvl val="lvl"/>
        </dgm:presLayoutVars>
      </dgm:prSet>
      <dgm:spPr/>
    </dgm:pt>
    <dgm:pt modelId="{384E5589-6BA6-4A32-8377-9FA50C775EC3}" type="pres">
      <dgm:prSet presAssocID="{6DE928AC-9222-4F15-B3FA-0D3CBE7D339A}" presName="thickLine" presStyleLbl="alignNode1" presStyleIdx="0" presStyleCnt="1"/>
      <dgm:spPr/>
    </dgm:pt>
    <dgm:pt modelId="{6FAAB121-8115-4B09-B958-5B7EB02EB427}" type="pres">
      <dgm:prSet presAssocID="{6DE928AC-9222-4F15-B3FA-0D3CBE7D339A}" presName="horz1" presStyleCnt="0"/>
      <dgm:spPr/>
    </dgm:pt>
    <dgm:pt modelId="{8338BBA2-CE78-488C-8745-1DF93883C30D}" type="pres">
      <dgm:prSet presAssocID="{6DE928AC-9222-4F15-B3FA-0D3CBE7D339A}" presName="tx1" presStyleLbl="revTx" presStyleIdx="0" presStyleCnt="1"/>
      <dgm:spPr/>
    </dgm:pt>
    <dgm:pt modelId="{2B57AA9D-C03C-4ABF-A170-EFE45DB1C65E}" type="pres">
      <dgm:prSet presAssocID="{6DE928AC-9222-4F15-B3FA-0D3CBE7D339A}" presName="vert1" presStyleCnt="0"/>
      <dgm:spPr/>
    </dgm:pt>
  </dgm:ptLst>
  <dgm:cxnLst>
    <dgm:cxn modelId="{CC02F652-53A6-4ED6-8BAD-BFA44A482F30}" type="presOf" srcId="{6DE928AC-9222-4F15-B3FA-0D3CBE7D339A}" destId="{8338BBA2-CE78-488C-8745-1DF93883C30D}" srcOrd="0" destOrd="0" presId="urn:microsoft.com/office/officeart/2008/layout/LinedList"/>
    <dgm:cxn modelId="{2FC606F8-6792-4169-8398-D415C84E56BA}" srcId="{511A16C6-48E6-4EEC-9C2B-1D61B9211962}" destId="{6DE928AC-9222-4F15-B3FA-0D3CBE7D339A}" srcOrd="0" destOrd="0" parTransId="{9F47A3A7-EA79-4F5F-BC03-DC55081748FC}" sibTransId="{83D6AF1A-237D-40EF-B84B-57E00FA6C584}"/>
    <dgm:cxn modelId="{B1941EFC-04EC-4F0B-84E4-6B29B0722388}" type="presOf" srcId="{511A16C6-48E6-4EEC-9C2B-1D61B9211962}" destId="{5C597020-2081-40A8-B0C0-8F3B75C8C414}" srcOrd="0" destOrd="0" presId="urn:microsoft.com/office/officeart/2008/layout/LinedList"/>
    <dgm:cxn modelId="{63DCD429-04FA-4A30-8F18-6FA427E17196}" type="presParOf" srcId="{5C597020-2081-40A8-B0C0-8F3B75C8C414}" destId="{384E5589-6BA6-4A32-8377-9FA50C775EC3}" srcOrd="0" destOrd="0" presId="urn:microsoft.com/office/officeart/2008/layout/LinedList"/>
    <dgm:cxn modelId="{7F8D1590-F8ED-4E80-A845-68CE4BCB14E8}" type="presParOf" srcId="{5C597020-2081-40A8-B0C0-8F3B75C8C414}" destId="{6FAAB121-8115-4B09-B958-5B7EB02EB427}" srcOrd="1" destOrd="0" presId="urn:microsoft.com/office/officeart/2008/layout/LinedList"/>
    <dgm:cxn modelId="{DE7634BD-2D2B-48A6-8EB4-CF5DDD74A731}" type="presParOf" srcId="{6FAAB121-8115-4B09-B958-5B7EB02EB427}" destId="{8338BBA2-CE78-488C-8745-1DF93883C30D}" srcOrd="0" destOrd="0" presId="urn:microsoft.com/office/officeart/2008/layout/LinedList"/>
    <dgm:cxn modelId="{54B70D8E-8B50-4970-B338-3558E7105C88}" type="presParOf" srcId="{6FAAB121-8115-4B09-B958-5B7EB02EB427}" destId="{2B57AA9D-C03C-4ABF-A170-EFE45DB1C65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D45E1410-5030-48AA-9FD3-9536BE20C262}"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it-IT"/>
        </a:p>
      </dgm:t>
    </dgm:pt>
    <dgm:pt modelId="{0F918284-F9CB-4246-B753-8ED8BCFEC94B}">
      <dgm:prSet/>
      <dgm:spPr/>
      <dgm:t>
        <a:bodyPr/>
        <a:lstStyle/>
        <a:p>
          <a:r>
            <a:rPr lang="it-IT"/>
            <a:t>c = somma(num1, num2)</a:t>
          </a:r>
        </a:p>
      </dgm:t>
    </dgm:pt>
    <dgm:pt modelId="{BC89B709-91D7-405C-9D54-EB0F0D405EBF}" type="parTrans" cxnId="{F53DFBC2-A42A-493E-84F2-2A9F5989129E}">
      <dgm:prSet/>
      <dgm:spPr/>
      <dgm:t>
        <a:bodyPr/>
        <a:lstStyle/>
        <a:p>
          <a:endParaRPr lang="it-IT"/>
        </a:p>
      </dgm:t>
    </dgm:pt>
    <dgm:pt modelId="{17BF088C-337B-458B-95DE-0C1D34E2CF37}" type="sibTrans" cxnId="{F53DFBC2-A42A-493E-84F2-2A9F5989129E}">
      <dgm:prSet/>
      <dgm:spPr/>
      <dgm:t>
        <a:bodyPr/>
        <a:lstStyle/>
        <a:p>
          <a:endParaRPr lang="it-IT"/>
        </a:p>
      </dgm:t>
    </dgm:pt>
    <dgm:pt modelId="{DBA394F7-1F62-4545-9441-06AAF8035BE4}">
      <dgm:prSet/>
      <dgm:spPr/>
      <dgm:t>
        <a:bodyPr/>
        <a:lstStyle/>
        <a:p>
          <a:r>
            <a:rPr lang="it-IT"/>
            <a:t>int somma(int a, int b)</a:t>
          </a:r>
        </a:p>
      </dgm:t>
    </dgm:pt>
    <dgm:pt modelId="{FB31A5D2-2C23-4E47-B61E-D193D7ACF512}" type="parTrans" cxnId="{CDA14E99-4691-4D61-A693-1169B9BD34FA}">
      <dgm:prSet/>
      <dgm:spPr/>
      <dgm:t>
        <a:bodyPr/>
        <a:lstStyle/>
        <a:p>
          <a:endParaRPr lang="it-IT"/>
        </a:p>
      </dgm:t>
    </dgm:pt>
    <dgm:pt modelId="{21C78EE8-DD18-4DA5-A2D6-9BA94563EEFF}" type="sibTrans" cxnId="{CDA14E99-4691-4D61-A693-1169B9BD34FA}">
      <dgm:prSet/>
      <dgm:spPr/>
      <dgm:t>
        <a:bodyPr/>
        <a:lstStyle/>
        <a:p>
          <a:endParaRPr lang="it-IT"/>
        </a:p>
      </dgm:t>
    </dgm:pt>
    <dgm:pt modelId="{5E2EC49B-AE50-4028-B9BC-8C5566CB2A70}" type="pres">
      <dgm:prSet presAssocID="{D45E1410-5030-48AA-9FD3-9536BE20C262}" presName="vert0" presStyleCnt="0">
        <dgm:presLayoutVars>
          <dgm:dir/>
          <dgm:animOne val="branch"/>
          <dgm:animLvl val="lvl"/>
        </dgm:presLayoutVars>
      </dgm:prSet>
      <dgm:spPr/>
    </dgm:pt>
    <dgm:pt modelId="{CA73B3A6-A051-4509-919F-9E5110C44017}" type="pres">
      <dgm:prSet presAssocID="{0F918284-F9CB-4246-B753-8ED8BCFEC94B}" presName="thickLine" presStyleLbl="alignNode1" presStyleIdx="0" presStyleCnt="2"/>
      <dgm:spPr/>
    </dgm:pt>
    <dgm:pt modelId="{54DDCDFD-EDE3-413E-89B2-D87CC27BB9AF}" type="pres">
      <dgm:prSet presAssocID="{0F918284-F9CB-4246-B753-8ED8BCFEC94B}" presName="horz1" presStyleCnt="0"/>
      <dgm:spPr/>
    </dgm:pt>
    <dgm:pt modelId="{3123158F-8938-4E8C-B015-ED1F364D7693}" type="pres">
      <dgm:prSet presAssocID="{0F918284-F9CB-4246-B753-8ED8BCFEC94B}" presName="tx1" presStyleLbl="revTx" presStyleIdx="0" presStyleCnt="2"/>
      <dgm:spPr/>
    </dgm:pt>
    <dgm:pt modelId="{245AA2F5-E66F-4072-B4BC-D7B6661BD091}" type="pres">
      <dgm:prSet presAssocID="{0F918284-F9CB-4246-B753-8ED8BCFEC94B}" presName="vert1" presStyleCnt="0"/>
      <dgm:spPr/>
    </dgm:pt>
    <dgm:pt modelId="{909B9589-80C2-46AB-BE05-9F74A770C528}" type="pres">
      <dgm:prSet presAssocID="{DBA394F7-1F62-4545-9441-06AAF8035BE4}" presName="thickLine" presStyleLbl="alignNode1" presStyleIdx="1" presStyleCnt="2"/>
      <dgm:spPr/>
    </dgm:pt>
    <dgm:pt modelId="{13EAC5A9-4BDE-489B-98FD-A0C1BE5AF92D}" type="pres">
      <dgm:prSet presAssocID="{DBA394F7-1F62-4545-9441-06AAF8035BE4}" presName="horz1" presStyleCnt="0"/>
      <dgm:spPr/>
    </dgm:pt>
    <dgm:pt modelId="{2DC62FE9-8F73-41D3-9F0D-605E3ADA8F46}" type="pres">
      <dgm:prSet presAssocID="{DBA394F7-1F62-4545-9441-06AAF8035BE4}" presName="tx1" presStyleLbl="revTx" presStyleIdx="1" presStyleCnt="2"/>
      <dgm:spPr/>
    </dgm:pt>
    <dgm:pt modelId="{9CC45262-0FDF-48B1-B70F-88A324D8ACAF}" type="pres">
      <dgm:prSet presAssocID="{DBA394F7-1F62-4545-9441-06AAF8035BE4}" presName="vert1" presStyleCnt="0"/>
      <dgm:spPr/>
    </dgm:pt>
  </dgm:ptLst>
  <dgm:cxnLst>
    <dgm:cxn modelId="{74AF790A-1043-4881-9853-DDBD50FAB2E1}" type="presOf" srcId="{DBA394F7-1F62-4545-9441-06AAF8035BE4}" destId="{2DC62FE9-8F73-41D3-9F0D-605E3ADA8F46}" srcOrd="0" destOrd="0" presId="urn:microsoft.com/office/officeart/2008/layout/LinedList"/>
    <dgm:cxn modelId="{B7E41F8D-26EC-4A54-904F-2F4064A1A96C}" type="presOf" srcId="{0F918284-F9CB-4246-B753-8ED8BCFEC94B}" destId="{3123158F-8938-4E8C-B015-ED1F364D7693}" srcOrd="0" destOrd="0" presId="urn:microsoft.com/office/officeart/2008/layout/LinedList"/>
    <dgm:cxn modelId="{CDA14E99-4691-4D61-A693-1169B9BD34FA}" srcId="{D45E1410-5030-48AA-9FD3-9536BE20C262}" destId="{DBA394F7-1F62-4545-9441-06AAF8035BE4}" srcOrd="1" destOrd="0" parTransId="{FB31A5D2-2C23-4E47-B61E-D193D7ACF512}" sibTransId="{21C78EE8-DD18-4DA5-A2D6-9BA94563EEFF}"/>
    <dgm:cxn modelId="{F53DFBC2-A42A-493E-84F2-2A9F5989129E}" srcId="{D45E1410-5030-48AA-9FD3-9536BE20C262}" destId="{0F918284-F9CB-4246-B753-8ED8BCFEC94B}" srcOrd="0" destOrd="0" parTransId="{BC89B709-91D7-405C-9D54-EB0F0D405EBF}" sibTransId="{17BF088C-337B-458B-95DE-0C1D34E2CF37}"/>
    <dgm:cxn modelId="{A4FDC4F9-08E8-4381-AAA5-629927189414}" type="presOf" srcId="{D45E1410-5030-48AA-9FD3-9536BE20C262}" destId="{5E2EC49B-AE50-4028-B9BC-8C5566CB2A70}" srcOrd="0" destOrd="0" presId="urn:microsoft.com/office/officeart/2008/layout/LinedList"/>
    <dgm:cxn modelId="{4D73D716-46B1-458C-8B93-C783E4AD8839}" type="presParOf" srcId="{5E2EC49B-AE50-4028-B9BC-8C5566CB2A70}" destId="{CA73B3A6-A051-4509-919F-9E5110C44017}" srcOrd="0" destOrd="0" presId="urn:microsoft.com/office/officeart/2008/layout/LinedList"/>
    <dgm:cxn modelId="{8FB7E103-B5DD-411A-8626-6447AEE92E27}" type="presParOf" srcId="{5E2EC49B-AE50-4028-B9BC-8C5566CB2A70}" destId="{54DDCDFD-EDE3-413E-89B2-D87CC27BB9AF}" srcOrd="1" destOrd="0" presId="urn:microsoft.com/office/officeart/2008/layout/LinedList"/>
    <dgm:cxn modelId="{049BA725-3463-4382-8A74-D92010FD4ADF}" type="presParOf" srcId="{54DDCDFD-EDE3-413E-89B2-D87CC27BB9AF}" destId="{3123158F-8938-4E8C-B015-ED1F364D7693}" srcOrd="0" destOrd="0" presId="urn:microsoft.com/office/officeart/2008/layout/LinedList"/>
    <dgm:cxn modelId="{B358D88F-C3A9-46CC-8701-26E2CD222A2F}" type="presParOf" srcId="{54DDCDFD-EDE3-413E-89B2-D87CC27BB9AF}" destId="{245AA2F5-E66F-4072-B4BC-D7B6661BD091}" srcOrd="1" destOrd="0" presId="urn:microsoft.com/office/officeart/2008/layout/LinedList"/>
    <dgm:cxn modelId="{A15E45C6-BFE6-4CB6-B408-0D96E7922077}" type="presParOf" srcId="{5E2EC49B-AE50-4028-B9BC-8C5566CB2A70}" destId="{909B9589-80C2-46AB-BE05-9F74A770C528}" srcOrd="2" destOrd="0" presId="urn:microsoft.com/office/officeart/2008/layout/LinedList"/>
    <dgm:cxn modelId="{DDCE0387-DB4D-4C89-B8C7-41FF3C983D40}" type="presParOf" srcId="{5E2EC49B-AE50-4028-B9BC-8C5566CB2A70}" destId="{13EAC5A9-4BDE-489B-98FD-A0C1BE5AF92D}" srcOrd="3" destOrd="0" presId="urn:microsoft.com/office/officeart/2008/layout/LinedList"/>
    <dgm:cxn modelId="{DEC1B42B-C649-479F-AC98-DD54810AEC34}" type="presParOf" srcId="{13EAC5A9-4BDE-489B-98FD-A0C1BE5AF92D}" destId="{2DC62FE9-8F73-41D3-9F0D-605E3ADA8F46}" srcOrd="0" destOrd="0" presId="urn:microsoft.com/office/officeart/2008/layout/LinedList"/>
    <dgm:cxn modelId="{1F5BED50-7B60-4494-93D1-6D44A6C5F10E}" type="presParOf" srcId="{13EAC5A9-4BDE-489B-98FD-A0C1BE5AF92D}" destId="{9CC45262-0FDF-48B1-B70F-88A324D8ACA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1C6AAF07-BECC-4D85-9205-9EE0A192D64B}" type="doc">
      <dgm:prSet loTypeId="urn:microsoft.com/office/officeart/2005/8/layout/process1" loCatId="process" qsTypeId="urn:microsoft.com/office/officeart/2005/8/quickstyle/simple1" qsCatId="simple" csTypeId="urn:microsoft.com/office/officeart/2005/8/colors/colorful2" csCatId="colorful" phldr="1"/>
      <dgm:spPr/>
      <dgm:t>
        <a:bodyPr/>
        <a:lstStyle/>
        <a:p>
          <a:endParaRPr lang="it-IT"/>
        </a:p>
      </dgm:t>
    </dgm:pt>
    <dgm:pt modelId="{91927756-AF58-4860-90C1-1D7120DA55C8}">
      <dgm:prSet/>
      <dgm:spPr/>
      <dgm:t>
        <a:bodyPr/>
        <a:lstStyle/>
        <a:p>
          <a:r>
            <a:rPr lang="it-IT" dirty="0"/>
            <a:t>Volessimo modificare anche i valori che ci vengono passati come argomento?</a:t>
          </a:r>
        </a:p>
      </dgm:t>
    </dgm:pt>
    <dgm:pt modelId="{10B347E2-140A-4989-AF27-2D16C7D37D27}" type="parTrans" cxnId="{28800859-F91E-4399-A390-B60D4FEC8AFB}">
      <dgm:prSet/>
      <dgm:spPr/>
      <dgm:t>
        <a:bodyPr/>
        <a:lstStyle/>
        <a:p>
          <a:endParaRPr lang="it-IT"/>
        </a:p>
      </dgm:t>
    </dgm:pt>
    <dgm:pt modelId="{9144DBE3-7E94-42C6-8B5E-8B684146FB2A}" type="sibTrans" cxnId="{28800859-F91E-4399-A390-B60D4FEC8AFB}">
      <dgm:prSet/>
      <dgm:spPr/>
      <dgm:t>
        <a:bodyPr/>
        <a:lstStyle/>
        <a:p>
          <a:endParaRPr lang="it-IT"/>
        </a:p>
      </dgm:t>
    </dgm:pt>
    <dgm:pt modelId="{8BCBE090-4963-4250-8BFF-6FC68B0BFCE2}">
      <dgm:prSet/>
      <dgm:spPr/>
      <dgm:t>
        <a:bodyPr/>
        <a:lstStyle/>
        <a:p>
          <a:r>
            <a:rPr lang="it-IT" dirty="0"/>
            <a:t>Possiamo usare il passaggio per riferimento</a:t>
          </a:r>
        </a:p>
      </dgm:t>
    </dgm:pt>
    <dgm:pt modelId="{9004D4DF-7723-4302-8F84-20BC0961BB50}" type="parTrans" cxnId="{84CF0439-2CB4-45BC-8EFE-7686DADFC6A5}">
      <dgm:prSet/>
      <dgm:spPr/>
      <dgm:t>
        <a:bodyPr/>
        <a:lstStyle/>
        <a:p>
          <a:endParaRPr lang="it-IT"/>
        </a:p>
      </dgm:t>
    </dgm:pt>
    <dgm:pt modelId="{E540EF79-5E16-4A63-B40F-B0A2016ED709}" type="sibTrans" cxnId="{84CF0439-2CB4-45BC-8EFE-7686DADFC6A5}">
      <dgm:prSet/>
      <dgm:spPr/>
      <dgm:t>
        <a:bodyPr/>
        <a:lstStyle/>
        <a:p>
          <a:endParaRPr lang="it-IT"/>
        </a:p>
      </dgm:t>
    </dgm:pt>
    <dgm:pt modelId="{F3EDB406-B18E-4FD7-8556-637E4FD9C4C8}" type="pres">
      <dgm:prSet presAssocID="{1C6AAF07-BECC-4D85-9205-9EE0A192D64B}" presName="Name0" presStyleCnt="0">
        <dgm:presLayoutVars>
          <dgm:dir/>
          <dgm:resizeHandles val="exact"/>
        </dgm:presLayoutVars>
      </dgm:prSet>
      <dgm:spPr/>
    </dgm:pt>
    <dgm:pt modelId="{81F4230A-EB8A-4B23-990F-941D9546E2A9}" type="pres">
      <dgm:prSet presAssocID="{91927756-AF58-4860-90C1-1D7120DA55C8}" presName="node" presStyleLbl="node1" presStyleIdx="0" presStyleCnt="2">
        <dgm:presLayoutVars>
          <dgm:bulletEnabled val="1"/>
        </dgm:presLayoutVars>
      </dgm:prSet>
      <dgm:spPr/>
    </dgm:pt>
    <dgm:pt modelId="{58BDD78B-CD5C-4C57-B5B7-CA02B4769A03}" type="pres">
      <dgm:prSet presAssocID="{9144DBE3-7E94-42C6-8B5E-8B684146FB2A}" presName="sibTrans" presStyleLbl="sibTrans2D1" presStyleIdx="0" presStyleCnt="1"/>
      <dgm:spPr/>
    </dgm:pt>
    <dgm:pt modelId="{BD462485-7EFC-4BD9-8830-E6F7D3CABE9F}" type="pres">
      <dgm:prSet presAssocID="{9144DBE3-7E94-42C6-8B5E-8B684146FB2A}" presName="connectorText" presStyleLbl="sibTrans2D1" presStyleIdx="0" presStyleCnt="1"/>
      <dgm:spPr/>
    </dgm:pt>
    <dgm:pt modelId="{4794EE15-8D3D-4DB7-936E-78EBFB91B0A3}" type="pres">
      <dgm:prSet presAssocID="{8BCBE090-4963-4250-8BFF-6FC68B0BFCE2}" presName="node" presStyleLbl="node1" presStyleIdx="1" presStyleCnt="2">
        <dgm:presLayoutVars>
          <dgm:bulletEnabled val="1"/>
        </dgm:presLayoutVars>
      </dgm:prSet>
      <dgm:spPr/>
    </dgm:pt>
  </dgm:ptLst>
  <dgm:cxnLst>
    <dgm:cxn modelId="{84CF0439-2CB4-45BC-8EFE-7686DADFC6A5}" srcId="{1C6AAF07-BECC-4D85-9205-9EE0A192D64B}" destId="{8BCBE090-4963-4250-8BFF-6FC68B0BFCE2}" srcOrd="1" destOrd="0" parTransId="{9004D4DF-7723-4302-8F84-20BC0961BB50}" sibTransId="{E540EF79-5E16-4A63-B40F-B0A2016ED709}"/>
    <dgm:cxn modelId="{367FB478-E5BC-40B3-8126-FB1305AFCD0B}" type="presOf" srcId="{9144DBE3-7E94-42C6-8B5E-8B684146FB2A}" destId="{58BDD78B-CD5C-4C57-B5B7-CA02B4769A03}" srcOrd="0" destOrd="0" presId="urn:microsoft.com/office/officeart/2005/8/layout/process1"/>
    <dgm:cxn modelId="{28800859-F91E-4399-A390-B60D4FEC8AFB}" srcId="{1C6AAF07-BECC-4D85-9205-9EE0A192D64B}" destId="{91927756-AF58-4860-90C1-1D7120DA55C8}" srcOrd="0" destOrd="0" parTransId="{10B347E2-140A-4989-AF27-2D16C7D37D27}" sibTransId="{9144DBE3-7E94-42C6-8B5E-8B684146FB2A}"/>
    <dgm:cxn modelId="{58017F5A-3C86-453E-A575-95CD382526EC}" type="presOf" srcId="{91927756-AF58-4860-90C1-1D7120DA55C8}" destId="{81F4230A-EB8A-4B23-990F-941D9546E2A9}" srcOrd="0" destOrd="0" presId="urn:microsoft.com/office/officeart/2005/8/layout/process1"/>
    <dgm:cxn modelId="{54A04D7D-5200-487F-BD7B-A3C4B5257DC3}" type="presOf" srcId="{8BCBE090-4963-4250-8BFF-6FC68B0BFCE2}" destId="{4794EE15-8D3D-4DB7-936E-78EBFB91B0A3}" srcOrd="0" destOrd="0" presId="urn:microsoft.com/office/officeart/2005/8/layout/process1"/>
    <dgm:cxn modelId="{1481BF96-4961-40DE-9560-1FBF48650F2B}" type="presOf" srcId="{9144DBE3-7E94-42C6-8B5E-8B684146FB2A}" destId="{BD462485-7EFC-4BD9-8830-E6F7D3CABE9F}" srcOrd="1" destOrd="0" presId="urn:microsoft.com/office/officeart/2005/8/layout/process1"/>
    <dgm:cxn modelId="{4E6898CB-997B-4A10-BA2D-A45686D5CB99}" type="presOf" srcId="{1C6AAF07-BECC-4D85-9205-9EE0A192D64B}" destId="{F3EDB406-B18E-4FD7-8556-637E4FD9C4C8}" srcOrd="0" destOrd="0" presId="urn:microsoft.com/office/officeart/2005/8/layout/process1"/>
    <dgm:cxn modelId="{C6245ACC-3974-4EFC-A9B7-B6AA17FA4986}" type="presParOf" srcId="{F3EDB406-B18E-4FD7-8556-637E4FD9C4C8}" destId="{81F4230A-EB8A-4B23-990F-941D9546E2A9}" srcOrd="0" destOrd="0" presId="urn:microsoft.com/office/officeart/2005/8/layout/process1"/>
    <dgm:cxn modelId="{B5C409EE-AAC9-4F85-831B-7B9B1A7A090A}" type="presParOf" srcId="{F3EDB406-B18E-4FD7-8556-637E4FD9C4C8}" destId="{58BDD78B-CD5C-4C57-B5B7-CA02B4769A03}" srcOrd="1" destOrd="0" presId="urn:microsoft.com/office/officeart/2005/8/layout/process1"/>
    <dgm:cxn modelId="{00F72523-6B2B-46B1-81AA-6BBB3F04261E}" type="presParOf" srcId="{58BDD78B-CD5C-4C57-B5B7-CA02B4769A03}" destId="{BD462485-7EFC-4BD9-8830-E6F7D3CABE9F}" srcOrd="0" destOrd="0" presId="urn:microsoft.com/office/officeart/2005/8/layout/process1"/>
    <dgm:cxn modelId="{0D780B39-CD0E-4877-95C6-0C6844A042B8}" type="presParOf" srcId="{F3EDB406-B18E-4FD7-8556-637E4FD9C4C8}" destId="{4794EE15-8D3D-4DB7-936E-78EBFB91B0A3}" srcOrd="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AEB37A81-7968-498F-ACC2-20293103E0A8}" type="doc">
      <dgm:prSet loTypeId="urn:microsoft.com/office/officeart/2008/layout/LinedList" loCatId="list" qsTypeId="urn:microsoft.com/office/officeart/2005/8/quickstyle/simple2" qsCatId="simple" csTypeId="urn:microsoft.com/office/officeart/2005/8/colors/colorful5" csCatId="colorful"/>
      <dgm:spPr/>
      <dgm:t>
        <a:bodyPr/>
        <a:lstStyle/>
        <a:p>
          <a:endParaRPr lang="it-IT"/>
        </a:p>
      </dgm:t>
    </dgm:pt>
    <dgm:pt modelId="{C51C3647-F3D6-4881-B0FB-3D2CCAF5B6E4}">
      <dgm:prSet/>
      <dgm:spPr/>
      <dgm:t>
        <a:bodyPr/>
        <a:lstStyle/>
        <a:p>
          <a:r>
            <a:rPr lang="it-IT"/>
            <a:t>Permette la modifica dei parametri in ingresso alla funzione</a:t>
          </a:r>
        </a:p>
      </dgm:t>
    </dgm:pt>
    <dgm:pt modelId="{7084FFCB-5A2A-4584-9A23-1E7C02028D1C}" type="parTrans" cxnId="{2A3FAE90-76AB-4465-95B0-6524D3C09008}">
      <dgm:prSet/>
      <dgm:spPr/>
      <dgm:t>
        <a:bodyPr/>
        <a:lstStyle/>
        <a:p>
          <a:endParaRPr lang="it-IT"/>
        </a:p>
      </dgm:t>
    </dgm:pt>
    <dgm:pt modelId="{A1E1F9CB-CE10-4AFB-9047-BE7AE9DB6D4C}" type="sibTrans" cxnId="{2A3FAE90-76AB-4465-95B0-6524D3C09008}">
      <dgm:prSet/>
      <dgm:spPr/>
      <dgm:t>
        <a:bodyPr/>
        <a:lstStyle/>
        <a:p>
          <a:endParaRPr lang="it-IT"/>
        </a:p>
      </dgm:t>
    </dgm:pt>
    <dgm:pt modelId="{C4979FF8-E38B-4A55-99C2-B5B569ADB0A0}" type="pres">
      <dgm:prSet presAssocID="{AEB37A81-7968-498F-ACC2-20293103E0A8}" presName="vert0" presStyleCnt="0">
        <dgm:presLayoutVars>
          <dgm:dir/>
          <dgm:animOne val="branch"/>
          <dgm:animLvl val="lvl"/>
        </dgm:presLayoutVars>
      </dgm:prSet>
      <dgm:spPr/>
    </dgm:pt>
    <dgm:pt modelId="{DBF0C983-CD85-4E62-A245-E48464E57FEE}" type="pres">
      <dgm:prSet presAssocID="{C51C3647-F3D6-4881-B0FB-3D2CCAF5B6E4}" presName="thickLine" presStyleLbl="alignNode1" presStyleIdx="0" presStyleCnt="1"/>
      <dgm:spPr/>
    </dgm:pt>
    <dgm:pt modelId="{8302D779-F83E-4D11-B98A-C81389C9493F}" type="pres">
      <dgm:prSet presAssocID="{C51C3647-F3D6-4881-B0FB-3D2CCAF5B6E4}" presName="horz1" presStyleCnt="0"/>
      <dgm:spPr/>
    </dgm:pt>
    <dgm:pt modelId="{01070FC3-3E48-4506-972B-DB77564BE863}" type="pres">
      <dgm:prSet presAssocID="{C51C3647-F3D6-4881-B0FB-3D2CCAF5B6E4}" presName="tx1" presStyleLbl="revTx" presStyleIdx="0" presStyleCnt="1"/>
      <dgm:spPr/>
    </dgm:pt>
    <dgm:pt modelId="{C7FA464C-44D2-4EB3-AA2B-78FCFDDA4A37}" type="pres">
      <dgm:prSet presAssocID="{C51C3647-F3D6-4881-B0FB-3D2CCAF5B6E4}" presName="vert1" presStyleCnt="0"/>
      <dgm:spPr/>
    </dgm:pt>
  </dgm:ptLst>
  <dgm:cxnLst>
    <dgm:cxn modelId="{50A4A817-9318-462D-A306-8EA77D4375B0}" type="presOf" srcId="{C51C3647-F3D6-4881-B0FB-3D2CCAF5B6E4}" destId="{01070FC3-3E48-4506-972B-DB77564BE863}" srcOrd="0" destOrd="0" presId="urn:microsoft.com/office/officeart/2008/layout/LinedList"/>
    <dgm:cxn modelId="{025B2A60-1FFE-4E60-9896-291C0229FA45}" type="presOf" srcId="{AEB37A81-7968-498F-ACC2-20293103E0A8}" destId="{C4979FF8-E38B-4A55-99C2-B5B569ADB0A0}" srcOrd="0" destOrd="0" presId="urn:microsoft.com/office/officeart/2008/layout/LinedList"/>
    <dgm:cxn modelId="{2A3FAE90-76AB-4465-95B0-6524D3C09008}" srcId="{AEB37A81-7968-498F-ACC2-20293103E0A8}" destId="{C51C3647-F3D6-4881-B0FB-3D2CCAF5B6E4}" srcOrd="0" destOrd="0" parTransId="{7084FFCB-5A2A-4584-9A23-1E7C02028D1C}" sibTransId="{A1E1F9CB-CE10-4AFB-9047-BE7AE9DB6D4C}"/>
    <dgm:cxn modelId="{C0F32179-8B12-469D-8C89-C701D3BE603F}" type="presParOf" srcId="{C4979FF8-E38B-4A55-99C2-B5B569ADB0A0}" destId="{DBF0C983-CD85-4E62-A245-E48464E57FEE}" srcOrd="0" destOrd="0" presId="urn:microsoft.com/office/officeart/2008/layout/LinedList"/>
    <dgm:cxn modelId="{98C12F13-B6E3-431F-8DD6-E7BD00919576}" type="presParOf" srcId="{C4979FF8-E38B-4A55-99C2-B5B569ADB0A0}" destId="{8302D779-F83E-4D11-B98A-C81389C9493F}" srcOrd="1" destOrd="0" presId="urn:microsoft.com/office/officeart/2008/layout/LinedList"/>
    <dgm:cxn modelId="{6FF97575-6DDA-4637-AD00-1C00B3ECE0ED}" type="presParOf" srcId="{8302D779-F83E-4D11-B98A-C81389C9493F}" destId="{01070FC3-3E48-4506-972B-DB77564BE863}" srcOrd="0" destOrd="0" presId="urn:microsoft.com/office/officeart/2008/layout/LinedList"/>
    <dgm:cxn modelId="{2D95152E-2065-459C-BAD5-26852E20FADF}" type="presParOf" srcId="{8302D779-F83E-4D11-B98A-C81389C9493F}" destId="{C7FA464C-44D2-4EB3-AA2B-78FCFDDA4A37}"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DA940E83-CB26-4A71-BE24-CD72E24913A4}" type="doc">
      <dgm:prSet loTypeId="urn:microsoft.com/office/officeart/2008/layout/LinedList" loCatId="list" qsTypeId="urn:microsoft.com/office/officeart/2005/8/quickstyle/simple5" qsCatId="simple" csTypeId="urn:microsoft.com/office/officeart/2005/8/colors/colorful1" csCatId="colorful"/>
      <dgm:spPr/>
      <dgm:t>
        <a:bodyPr/>
        <a:lstStyle/>
        <a:p>
          <a:endParaRPr lang="it-IT"/>
        </a:p>
      </dgm:t>
    </dgm:pt>
    <dgm:pt modelId="{D6E53A14-DB75-40CC-8C50-C9308CE8BC43}">
      <dgm:prSet/>
      <dgm:spPr/>
      <dgm:t>
        <a:bodyPr/>
        <a:lstStyle/>
        <a:p>
          <a:r>
            <a:rPr lang="it-IT"/>
            <a:t>Il carattere &amp; che precede il parametro indica che ogni eventuale modifica effettuata su quel parametro si riflette sull’argomento dell’invocazione</a:t>
          </a:r>
        </a:p>
      </dgm:t>
    </dgm:pt>
    <dgm:pt modelId="{D422E0D5-0DE1-4D0B-975B-C2492F1CA33A}" type="parTrans" cxnId="{89F874AC-B9F6-434E-807F-F369978AFC34}">
      <dgm:prSet/>
      <dgm:spPr/>
      <dgm:t>
        <a:bodyPr/>
        <a:lstStyle/>
        <a:p>
          <a:endParaRPr lang="it-IT"/>
        </a:p>
      </dgm:t>
    </dgm:pt>
    <dgm:pt modelId="{738AE173-A16E-4E10-80DD-2D0E377C0463}" type="sibTrans" cxnId="{89F874AC-B9F6-434E-807F-F369978AFC34}">
      <dgm:prSet/>
      <dgm:spPr/>
      <dgm:t>
        <a:bodyPr/>
        <a:lstStyle/>
        <a:p>
          <a:endParaRPr lang="it-IT"/>
        </a:p>
      </dgm:t>
    </dgm:pt>
    <dgm:pt modelId="{28E84208-E95D-4F8C-A6F8-AFCFA23448DC}" type="pres">
      <dgm:prSet presAssocID="{DA940E83-CB26-4A71-BE24-CD72E24913A4}" presName="vert0" presStyleCnt="0">
        <dgm:presLayoutVars>
          <dgm:dir/>
          <dgm:animOne val="branch"/>
          <dgm:animLvl val="lvl"/>
        </dgm:presLayoutVars>
      </dgm:prSet>
      <dgm:spPr/>
    </dgm:pt>
    <dgm:pt modelId="{D229A91D-4578-4CC8-8601-9A0427D08C16}" type="pres">
      <dgm:prSet presAssocID="{D6E53A14-DB75-40CC-8C50-C9308CE8BC43}" presName="thickLine" presStyleLbl="alignNode1" presStyleIdx="0" presStyleCnt="1"/>
      <dgm:spPr/>
    </dgm:pt>
    <dgm:pt modelId="{29563DCA-C113-47BB-93DB-4A60EA66E2F3}" type="pres">
      <dgm:prSet presAssocID="{D6E53A14-DB75-40CC-8C50-C9308CE8BC43}" presName="horz1" presStyleCnt="0"/>
      <dgm:spPr/>
    </dgm:pt>
    <dgm:pt modelId="{B8D3A239-53A3-4FB5-B793-591FD97BA0D5}" type="pres">
      <dgm:prSet presAssocID="{D6E53A14-DB75-40CC-8C50-C9308CE8BC43}" presName="tx1" presStyleLbl="revTx" presStyleIdx="0" presStyleCnt="1"/>
      <dgm:spPr/>
    </dgm:pt>
    <dgm:pt modelId="{3F223DB2-2008-41D2-B7FA-09000987A477}" type="pres">
      <dgm:prSet presAssocID="{D6E53A14-DB75-40CC-8C50-C9308CE8BC43}" presName="vert1" presStyleCnt="0"/>
      <dgm:spPr/>
    </dgm:pt>
  </dgm:ptLst>
  <dgm:cxnLst>
    <dgm:cxn modelId="{89F874AC-B9F6-434E-807F-F369978AFC34}" srcId="{DA940E83-CB26-4A71-BE24-CD72E24913A4}" destId="{D6E53A14-DB75-40CC-8C50-C9308CE8BC43}" srcOrd="0" destOrd="0" parTransId="{D422E0D5-0DE1-4D0B-975B-C2492F1CA33A}" sibTransId="{738AE173-A16E-4E10-80DD-2D0E377C0463}"/>
    <dgm:cxn modelId="{C465A1D7-9839-484C-978D-2B0DA3670905}" type="presOf" srcId="{D6E53A14-DB75-40CC-8C50-C9308CE8BC43}" destId="{B8D3A239-53A3-4FB5-B793-591FD97BA0D5}" srcOrd="0" destOrd="0" presId="urn:microsoft.com/office/officeart/2008/layout/LinedList"/>
    <dgm:cxn modelId="{0FDB2AF1-9A36-4DF9-BC72-0CDCC4FA7D9D}" type="presOf" srcId="{DA940E83-CB26-4A71-BE24-CD72E24913A4}" destId="{28E84208-E95D-4F8C-A6F8-AFCFA23448DC}" srcOrd="0" destOrd="0" presId="urn:microsoft.com/office/officeart/2008/layout/LinedList"/>
    <dgm:cxn modelId="{0106F9B7-6D21-4299-BAF9-4871A6E6516C}" type="presParOf" srcId="{28E84208-E95D-4F8C-A6F8-AFCFA23448DC}" destId="{D229A91D-4578-4CC8-8601-9A0427D08C16}" srcOrd="0" destOrd="0" presId="urn:microsoft.com/office/officeart/2008/layout/LinedList"/>
    <dgm:cxn modelId="{D7079B46-6E69-4FBA-82FD-74B1F7421B71}" type="presParOf" srcId="{28E84208-E95D-4F8C-A6F8-AFCFA23448DC}" destId="{29563DCA-C113-47BB-93DB-4A60EA66E2F3}" srcOrd="1" destOrd="0" presId="urn:microsoft.com/office/officeart/2008/layout/LinedList"/>
    <dgm:cxn modelId="{A7D6838F-AB59-49C8-A08F-E2C7E3069CF7}" type="presParOf" srcId="{29563DCA-C113-47BB-93DB-4A60EA66E2F3}" destId="{B8D3A239-53A3-4FB5-B793-591FD97BA0D5}" srcOrd="0" destOrd="0" presId="urn:microsoft.com/office/officeart/2008/layout/LinedList"/>
    <dgm:cxn modelId="{74C52595-E21B-4171-9326-4046136E3775}" type="presParOf" srcId="{29563DCA-C113-47BB-93DB-4A60EA66E2F3}" destId="{3F223DB2-2008-41D2-B7FA-09000987A47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BB437587-1DD2-490B-89B3-6E562BC76B7F}" type="doc">
      <dgm:prSet loTypeId="urn:microsoft.com/office/officeart/2016/7/layout/LinearBlockProcessNumbered" loCatId="process" qsTypeId="urn:microsoft.com/office/officeart/2005/8/quickstyle/simple4" qsCatId="simple" csTypeId="urn:microsoft.com/office/officeart/2005/8/colors/colorful2" csCatId="colorful"/>
      <dgm:spPr/>
      <dgm:t>
        <a:bodyPr/>
        <a:lstStyle/>
        <a:p>
          <a:endParaRPr lang="it-IT"/>
        </a:p>
      </dgm:t>
    </dgm:pt>
    <dgm:pt modelId="{4250752E-3465-4237-B19D-F5268B5BED2B}">
      <dgm:prSet/>
      <dgm:spPr/>
      <dgm:t>
        <a:bodyPr/>
        <a:lstStyle/>
        <a:p>
          <a:r>
            <a:rPr lang="it-IT"/>
            <a:t>Creare una funzione che incrementi il valore di due variabili intere passate alla funzione come parametri per valore, stampando il valore delle variabili sia prima di chiamare la funzione sia dopo la sua esecuzione</a:t>
          </a:r>
        </a:p>
      </dgm:t>
    </dgm:pt>
    <dgm:pt modelId="{66459858-E827-458F-9289-3B4BDFBF08A3}" type="parTrans" cxnId="{89B72B2C-CDA7-45EF-9A67-7B5D2080E515}">
      <dgm:prSet/>
      <dgm:spPr/>
      <dgm:t>
        <a:bodyPr/>
        <a:lstStyle/>
        <a:p>
          <a:endParaRPr lang="it-IT"/>
        </a:p>
      </dgm:t>
    </dgm:pt>
    <dgm:pt modelId="{12809869-5B4F-4A54-9F39-D1F588BEFC1D}" type="sibTrans" cxnId="{89B72B2C-CDA7-45EF-9A67-7B5D2080E515}">
      <dgm:prSet phldrT="01" phldr="0"/>
      <dgm:spPr/>
      <dgm:t>
        <a:bodyPr/>
        <a:lstStyle/>
        <a:p>
          <a:r>
            <a:rPr lang="it-IT"/>
            <a:t>01</a:t>
          </a:r>
        </a:p>
      </dgm:t>
    </dgm:pt>
    <dgm:pt modelId="{579C92CD-155D-4682-90C8-0B4495B613B1}">
      <dgm:prSet/>
      <dgm:spPr/>
      <dgm:t>
        <a:bodyPr/>
        <a:lstStyle/>
        <a:p>
          <a:r>
            <a:rPr lang="it-IT"/>
            <a:t>Creare una funzione che incrementi il valore di due variabili intere passate alla funzione come parametri per riferimento, stampando il valore delle variabili sia prima di chiamare la funzione sia dopo la sua esecuzione</a:t>
          </a:r>
        </a:p>
      </dgm:t>
    </dgm:pt>
    <dgm:pt modelId="{7F38249D-58F0-437B-B5B7-3AB5110E5099}" type="parTrans" cxnId="{91D1DF71-AE54-496A-8803-D5BB293A9B21}">
      <dgm:prSet/>
      <dgm:spPr/>
      <dgm:t>
        <a:bodyPr/>
        <a:lstStyle/>
        <a:p>
          <a:endParaRPr lang="it-IT"/>
        </a:p>
      </dgm:t>
    </dgm:pt>
    <dgm:pt modelId="{925F6411-A2BD-4B8C-BFBB-B3DD944E7F33}" type="sibTrans" cxnId="{91D1DF71-AE54-496A-8803-D5BB293A9B21}">
      <dgm:prSet phldrT="02" phldr="0"/>
      <dgm:spPr/>
      <dgm:t>
        <a:bodyPr/>
        <a:lstStyle/>
        <a:p>
          <a:r>
            <a:rPr lang="it-IT" dirty="0"/>
            <a:t>02</a:t>
          </a:r>
        </a:p>
      </dgm:t>
    </dgm:pt>
    <dgm:pt modelId="{EA2BDBB4-B32F-46C8-8763-AE86064238DB}" type="pres">
      <dgm:prSet presAssocID="{BB437587-1DD2-490B-89B3-6E562BC76B7F}" presName="Name0" presStyleCnt="0">
        <dgm:presLayoutVars>
          <dgm:animLvl val="lvl"/>
          <dgm:resizeHandles val="exact"/>
        </dgm:presLayoutVars>
      </dgm:prSet>
      <dgm:spPr/>
    </dgm:pt>
    <dgm:pt modelId="{B721A2B5-3CEB-4537-BE99-F1DC2159719A}" type="pres">
      <dgm:prSet presAssocID="{4250752E-3465-4237-B19D-F5268B5BED2B}" presName="compositeNode" presStyleCnt="0">
        <dgm:presLayoutVars>
          <dgm:bulletEnabled val="1"/>
        </dgm:presLayoutVars>
      </dgm:prSet>
      <dgm:spPr/>
    </dgm:pt>
    <dgm:pt modelId="{E5C1AE24-1BE8-4820-8D91-7FA4A9F3C5A5}" type="pres">
      <dgm:prSet presAssocID="{4250752E-3465-4237-B19D-F5268B5BED2B}" presName="bgRect" presStyleLbl="alignNode1" presStyleIdx="0" presStyleCnt="2"/>
      <dgm:spPr/>
    </dgm:pt>
    <dgm:pt modelId="{F810BB85-D794-4FCD-9DEE-D606A72FCF30}" type="pres">
      <dgm:prSet presAssocID="{12809869-5B4F-4A54-9F39-D1F588BEFC1D}" presName="sibTransNodeRect" presStyleLbl="alignNode1" presStyleIdx="0" presStyleCnt="2">
        <dgm:presLayoutVars>
          <dgm:chMax val="0"/>
          <dgm:bulletEnabled val="1"/>
        </dgm:presLayoutVars>
      </dgm:prSet>
      <dgm:spPr/>
    </dgm:pt>
    <dgm:pt modelId="{D815DF54-1108-479A-BAAB-BADC2D12EDA2}" type="pres">
      <dgm:prSet presAssocID="{4250752E-3465-4237-B19D-F5268B5BED2B}" presName="nodeRect" presStyleLbl="alignNode1" presStyleIdx="0" presStyleCnt="2">
        <dgm:presLayoutVars>
          <dgm:bulletEnabled val="1"/>
        </dgm:presLayoutVars>
      </dgm:prSet>
      <dgm:spPr/>
    </dgm:pt>
    <dgm:pt modelId="{EED82FF9-0EF9-4765-8BF7-F65DCB56A51B}" type="pres">
      <dgm:prSet presAssocID="{12809869-5B4F-4A54-9F39-D1F588BEFC1D}" presName="sibTrans" presStyleCnt="0"/>
      <dgm:spPr/>
    </dgm:pt>
    <dgm:pt modelId="{1AF358AE-EDE4-49FF-8C6D-17D46749D433}" type="pres">
      <dgm:prSet presAssocID="{579C92CD-155D-4682-90C8-0B4495B613B1}" presName="compositeNode" presStyleCnt="0">
        <dgm:presLayoutVars>
          <dgm:bulletEnabled val="1"/>
        </dgm:presLayoutVars>
      </dgm:prSet>
      <dgm:spPr/>
    </dgm:pt>
    <dgm:pt modelId="{B0FBC0B4-45DF-4E0F-A458-E71DAD0D03D6}" type="pres">
      <dgm:prSet presAssocID="{579C92CD-155D-4682-90C8-0B4495B613B1}" presName="bgRect" presStyleLbl="alignNode1" presStyleIdx="1" presStyleCnt="2"/>
      <dgm:spPr/>
    </dgm:pt>
    <dgm:pt modelId="{8FE52D6A-79D4-4EE8-81CD-9DB85B797B96}" type="pres">
      <dgm:prSet presAssocID="{925F6411-A2BD-4B8C-BFBB-B3DD944E7F33}" presName="sibTransNodeRect" presStyleLbl="alignNode1" presStyleIdx="1" presStyleCnt="2">
        <dgm:presLayoutVars>
          <dgm:chMax val="0"/>
          <dgm:bulletEnabled val="1"/>
        </dgm:presLayoutVars>
      </dgm:prSet>
      <dgm:spPr/>
    </dgm:pt>
    <dgm:pt modelId="{C0E5FFD6-1DD9-4B57-917D-F791A25B9985}" type="pres">
      <dgm:prSet presAssocID="{579C92CD-155D-4682-90C8-0B4495B613B1}" presName="nodeRect" presStyleLbl="alignNode1" presStyleIdx="1" presStyleCnt="2">
        <dgm:presLayoutVars>
          <dgm:bulletEnabled val="1"/>
        </dgm:presLayoutVars>
      </dgm:prSet>
      <dgm:spPr/>
    </dgm:pt>
  </dgm:ptLst>
  <dgm:cxnLst>
    <dgm:cxn modelId="{89B72B2C-CDA7-45EF-9A67-7B5D2080E515}" srcId="{BB437587-1DD2-490B-89B3-6E562BC76B7F}" destId="{4250752E-3465-4237-B19D-F5268B5BED2B}" srcOrd="0" destOrd="0" parTransId="{66459858-E827-458F-9289-3B4BDFBF08A3}" sibTransId="{12809869-5B4F-4A54-9F39-D1F588BEFC1D}"/>
    <dgm:cxn modelId="{0A55B039-F39B-4DF7-AAE7-A33D2FA5F9D7}" type="presOf" srcId="{925F6411-A2BD-4B8C-BFBB-B3DD944E7F33}" destId="{8FE52D6A-79D4-4EE8-81CD-9DB85B797B96}" srcOrd="0" destOrd="0" presId="urn:microsoft.com/office/officeart/2016/7/layout/LinearBlockProcessNumbered"/>
    <dgm:cxn modelId="{91D1DF71-AE54-496A-8803-D5BB293A9B21}" srcId="{BB437587-1DD2-490B-89B3-6E562BC76B7F}" destId="{579C92CD-155D-4682-90C8-0B4495B613B1}" srcOrd="1" destOrd="0" parTransId="{7F38249D-58F0-437B-B5B7-3AB5110E5099}" sibTransId="{925F6411-A2BD-4B8C-BFBB-B3DD944E7F33}"/>
    <dgm:cxn modelId="{1A99488F-7101-4537-AE1F-D284F3397486}" type="presOf" srcId="{4250752E-3465-4237-B19D-F5268B5BED2B}" destId="{E5C1AE24-1BE8-4820-8D91-7FA4A9F3C5A5}" srcOrd="0" destOrd="0" presId="urn:microsoft.com/office/officeart/2016/7/layout/LinearBlockProcessNumbered"/>
    <dgm:cxn modelId="{B7F83991-D465-4854-ADCB-39952493C06C}" type="presOf" srcId="{4250752E-3465-4237-B19D-F5268B5BED2B}" destId="{D815DF54-1108-479A-BAAB-BADC2D12EDA2}" srcOrd="1" destOrd="0" presId="urn:microsoft.com/office/officeart/2016/7/layout/LinearBlockProcessNumbered"/>
    <dgm:cxn modelId="{87C99299-3317-4B51-9C22-8A2D83316B01}" type="presOf" srcId="{579C92CD-155D-4682-90C8-0B4495B613B1}" destId="{C0E5FFD6-1DD9-4B57-917D-F791A25B9985}" srcOrd="1" destOrd="0" presId="urn:microsoft.com/office/officeart/2016/7/layout/LinearBlockProcessNumbered"/>
    <dgm:cxn modelId="{584613AD-C2FC-4A36-852F-841865B83293}" type="presOf" srcId="{12809869-5B4F-4A54-9F39-D1F588BEFC1D}" destId="{F810BB85-D794-4FCD-9DEE-D606A72FCF30}" srcOrd="0" destOrd="0" presId="urn:microsoft.com/office/officeart/2016/7/layout/LinearBlockProcessNumbered"/>
    <dgm:cxn modelId="{DF16FAD4-DFB9-4ADD-9977-0DD67EE7666A}" type="presOf" srcId="{BB437587-1DD2-490B-89B3-6E562BC76B7F}" destId="{EA2BDBB4-B32F-46C8-8763-AE86064238DB}" srcOrd="0" destOrd="0" presId="urn:microsoft.com/office/officeart/2016/7/layout/LinearBlockProcessNumbered"/>
    <dgm:cxn modelId="{64A514D5-1679-4D71-BD44-49AA01EDAA5E}" type="presOf" srcId="{579C92CD-155D-4682-90C8-0B4495B613B1}" destId="{B0FBC0B4-45DF-4E0F-A458-E71DAD0D03D6}" srcOrd="0" destOrd="0" presId="urn:microsoft.com/office/officeart/2016/7/layout/LinearBlockProcessNumbered"/>
    <dgm:cxn modelId="{F57E577C-E20D-488F-AD7F-2F7A3D8ADFDC}" type="presParOf" srcId="{EA2BDBB4-B32F-46C8-8763-AE86064238DB}" destId="{B721A2B5-3CEB-4537-BE99-F1DC2159719A}" srcOrd="0" destOrd="0" presId="urn:microsoft.com/office/officeart/2016/7/layout/LinearBlockProcessNumbered"/>
    <dgm:cxn modelId="{0796C947-CE74-4FDA-B054-28FDD337D2C1}" type="presParOf" srcId="{B721A2B5-3CEB-4537-BE99-F1DC2159719A}" destId="{E5C1AE24-1BE8-4820-8D91-7FA4A9F3C5A5}" srcOrd="0" destOrd="0" presId="urn:microsoft.com/office/officeart/2016/7/layout/LinearBlockProcessNumbered"/>
    <dgm:cxn modelId="{230C37CE-3B73-4407-89B1-9A14E0FBFA51}" type="presParOf" srcId="{B721A2B5-3CEB-4537-BE99-F1DC2159719A}" destId="{F810BB85-D794-4FCD-9DEE-D606A72FCF30}" srcOrd="1" destOrd="0" presId="urn:microsoft.com/office/officeart/2016/7/layout/LinearBlockProcessNumbered"/>
    <dgm:cxn modelId="{CFEFB9D7-6CF2-4C72-8508-1452A6649AE7}" type="presParOf" srcId="{B721A2B5-3CEB-4537-BE99-F1DC2159719A}" destId="{D815DF54-1108-479A-BAAB-BADC2D12EDA2}" srcOrd="2" destOrd="0" presId="urn:microsoft.com/office/officeart/2016/7/layout/LinearBlockProcessNumbered"/>
    <dgm:cxn modelId="{197376D8-B0B7-4437-A237-71888D2022B9}" type="presParOf" srcId="{EA2BDBB4-B32F-46C8-8763-AE86064238DB}" destId="{EED82FF9-0EF9-4765-8BF7-F65DCB56A51B}" srcOrd="1" destOrd="0" presId="urn:microsoft.com/office/officeart/2016/7/layout/LinearBlockProcessNumbered"/>
    <dgm:cxn modelId="{6B0AC09D-31C7-4C5B-822A-5AA21C406682}" type="presParOf" srcId="{EA2BDBB4-B32F-46C8-8763-AE86064238DB}" destId="{1AF358AE-EDE4-49FF-8C6D-17D46749D433}" srcOrd="2" destOrd="0" presId="urn:microsoft.com/office/officeart/2016/7/layout/LinearBlockProcessNumbered"/>
    <dgm:cxn modelId="{6770B31C-4BBF-421B-8A2F-53A946275F7A}" type="presParOf" srcId="{1AF358AE-EDE4-49FF-8C6D-17D46749D433}" destId="{B0FBC0B4-45DF-4E0F-A458-E71DAD0D03D6}" srcOrd="0" destOrd="0" presId="urn:microsoft.com/office/officeart/2016/7/layout/LinearBlockProcessNumbered"/>
    <dgm:cxn modelId="{A7CC4BF6-E8D0-4D57-8D32-FC7C903D6FC4}" type="presParOf" srcId="{1AF358AE-EDE4-49FF-8C6D-17D46749D433}" destId="{8FE52D6A-79D4-4EE8-81CD-9DB85B797B96}" srcOrd="1" destOrd="0" presId="urn:microsoft.com/office/officeart/2016/7/layout/LinearBlockProcessNumbered"/>
    <dgm:cxn modelId="{2A9B0F95-2DB2-4000-BBB7-DE39BB9C44E3}" type="presParOf" srcId="{1AF358AE-EDE4-49FF-8C6D-17D46749D433}" destId="{C0E5FFD6-1DD9-4B57-917D-F791A25B9985}"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DE32370-AB27-4C1F-9CDA-A87744F67E9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it-IT"/>
        </a:p>
      </dgm:t>
    </dgm:pt>
    <dgm:pt modelId="{DDAE6A10-B962-45AF-9B1B-3C79D6ADCC85}">
      <dgm:prSet/>
      <dgm:spPr/>
      <dgm:t>
        <a:bodyPr/>
        <a:lstStyle/>
        <a:p>
          <a:r>
            <a:rPr lang="it-IT"/>
            <a:t>Definire una funzione significa creare e dotare di una nuova funzionalità il programma che si sta scrivendo</a:t>
          </a:r>
        </a:p>
      </dgm:t>
    </dgm:pt>
    <dgm:pt modelId="{BE5042D7-DD0D-4700-A636-5B9834231760}" type="parTrans" cxnId="{0E5C5A71-3808-4527-88D6-E47F92974BF3}">
      <dgm:prSet/>
      <dgm:spPr/>
      <dgm:t>
        <a:bodyPr/>
        <a:lstStyle/>
        <a:p>
          <a:endParaRPr lang="it-IT"/>
        </a:p>
      </dgm:t>
    </dgm:pt>
    <dgm:pt modelId="{58CC3809-335C-4CA7-933D-96AA40FBD906}" type="sibTrans" cxnId="{0E5C5A71-3808-4527-88D6-E47F92974BF3}">
      <dgm:prSet/>
      <dgm:spPr/>
      <dgm:t>
        <a:bodyPr/>
        <a:lstStyle/>
        <a:p>
          <a:endParaRPr lang="it-IT"/>
        </a:p>
      </dgm:t>
    </dgm:pt>
    <dgm:pt modelId="{843AC9C4-2208-41FF-9AB4-8CE9F78CE1CD}" type="pres">
      <dgm:prSet presAssocID="{ADE32370-AB27-4C1F-9CDA-A87744F67E9C}" presName="linear" presStyleCnt="0">
        <dgm:presLayoutVars>
          <dgm:animLvl val="lvl"/>
          <dgm:resizeHandles val="exact"/>
        </dgm:presLayoutVars>
      </dgm:prSet>
      <dgm:spPr/>
    </dgm:pt>
    <dgm:pt modelId="{A898C470-9B82-4596-9698-CDA750F3DF59}" type="pres">
      <dgm:prSet presAssocID="{DDAE6A10-B962-45AF-9B1B-3C79D6ADCC85}" presName="parentText" presStyleLbl="node1" presStyleIdx="0" presStyleCnt="1">
        <dgm:presLayoutVars>
          <dgm:chMax val="0"/>
          <dgm:bulletEnabled val="1"/>
        </dgm:presLayoutVars>
      </dgm:prSet>
      <dgm:spPr/>
    </dgm:pt>
  </dgm:ptLst>
  <dgm:cxnLst>
    <dgm:cxn modelId="{0E5C5A71-3808-4527-88D6-E47F92974BF3}" srcId="{ADE32370-AB27-4C1F-9CDA-A87744F67E9C}" destId="{DDAE6A10-B962-45AF-9B1B-3C79D6ADCC85}" srcOrd="0" destOrd="0" parTransId="{BE5042D7-DD0D-4700-A636-5B9834231760}" sibTransId="{58CC3809-335C-4CA7-933D-96AA40FBD906}"/>
    <dgm:cxn modelId="{53427DA4-CCC3-47A5-A77D-55CD92DC733E}" type="presOf" srcId="{ADE32370-AB27-4C1F-9CDA-A87744F67E9C}" destId="{843AC9C4-2208-41FF-9AB4-8CE9F78CE1CD}" srcOrd="0" destOrd="0" presId="urn:microsoft.com/office/officeart/2005/8/layout/vList2"/>
    <dgm:cxn modelId="{E68E46B9-345E-4FC3-8A63-8CFB7226D337}" type="presOf" srcId="{DDAE6A10-B962-45AF-9B1B-3C79D6ADCC85}" destId="{A898C470-9B82-4596-9698-CDA750F3DF59}" srcOrd="0" destOrd="0" presId="urn:microsoft.com/office/officeart/2005/8/layout/vList2"/>
    <dgm:cxn modelId="{7F934B65-6982-4FF7-9A5A-61E250E728FD}" type="presParOf" srcId="{843AC9C4-2208-41FF-9AB4-8CE9F78CE1CD}" destId="{A898C470-9B82-4596-9698-CDA750F3DF59}"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F8802BFA-801D-43DF-9404-8B71F1340E4D}" type="doc">
      <dgm:prSet loTypeId="urn:microsoft.com/office/officeart/2008/layout/LinedList" loCatId="list" qsTypeId="urn:microsoft.com/office/officeart/2005/8/quickstyle/simple4" qsCatId="simple" csTypeId="urn:microsoft.com/office/officeart/2005/8/colors/colorful1" csCatId="colorful" phldr="1"/>
      <dgm:spPr/>
      <dgm:t>
        <a:bodyPr/>
        <a:lstStyle/>
        <a:p>
          <a:endParaRPr lang="it-IT"/>
        </a:p>
      </dgm:t>
    </dgm:pt>
    <dgm:pt modelId="{B3D7EC68-0D66-4EAD-AA92-26623AAD230C}">
      <dgm:prSet/>
      <dgm:spPr/>
      <dgm:t>
        <a:bodyPr/>
        <a:lstStyle/>
        <a:p>
          <a:r>
            <a:rPr lang="it-IT" dirty="0"/>
            <a:t>Per usare le funzioni matematiche più comuni, possiamo usare la libreria cmath, attraverso il comando #include &lt;cmath&gt;</a:t>
          </a:r>
        </a:p>
      </dgm:t>
    </dgm:pt>
    <dgm:pt modelId="{D16D7FC9-418E-4121-BC5E-5AA3B694EE84}" type="parTrans" cxnId="{D3D72B5D-CE38-4F1C-9510-63E7B0F5C19E}">
      <dgm:prSet/>
      <dgm:spPr/>
      <dgm:t>
        <a:bodyPr/>
        <a:lstStyle/>
        <a:p>
          <a:endParaRPr lang="it-IT"/>
        </a:p>
      </dgm:t>
    </dgm:pt>
    <dgm:pt modelId="{9498BF74-11A7-4476-B360-62F5A8DD64A9}" type="sibTrans" cxnId="{D3D72B5D-CE38-4F1C-9510-63E7B0F5C19E}">
      <dgm:prSet/>
      <dgm:spPr/>
      <dgm:t>
        <a:bodyPr/>
        <a:lstStyle/>
        <a:p>
          <a:endParaRPr lang="it-IT"/>
        </a:p>
      </dgm:t>
    </dgm:pt>
    <dgm:pt modelId="{EDCCE627-4961-4BE0-B9F6-7A2CDCF0011A}">
      <dgm:prSet/>
      <dgm:spPr/>
      <dgm:t>
        <a:bodyPr/>
        <a:lstStyle/>
        <a:p>
          <a:r>
            <a:rPr lang="it-IT" dirty="0">
              <a:hlinkClick xmlns:r="http://schemas.openxmlformats.org/officeDocument/2006/relationships" r:id="rId1"/>
            </a:rPr>
            <a:t>http://www.cplusplus.com/reference/cmath/</a:t>
          </a:r>
          <a:endParaRPr lang="it-IT" dirty="0"/>
        </a:p>
      </dgm:t>
    </dgm:pt>
    <dgm:pt modelId="{B30434E7-0C95-4040-98CB-BF9E6B6408C3}" type="parTrans" cxnId="{2FAB16AC-F4AD-4C39-8C50-E4CE6E9F9B55}">
      <dgm:prSet/>
      <dgm:spPr/>
      <dgm:t>
        <a:bodyPr/>
        <a:lstStyle/>
        <a:p>
          <a:endParaRPr lang="it-IT"/>
        </a:p>
      </dgm:t>
    </dgm:pt>
    <dgm:pt modelId="{326AA12D-7421-442A-9B1D-BE42BDFF86FD}" type="sibTrans" cxnId="{2FAB16AC-F4AD-4C39-8C50-E4CE6E9F9B55}">
      <dgm:prSet/>
      <dgm:spPr/>
      <dgm:t>
        <a:bodyPr/>
        <a:lstStyle/>
        <a:p>
          <a:endParaRPr lang="it-IT"/>
        </a:p>
      </dgm:t>
    </dgm:pt>
    <dgm:pt modelId="{DDA92A43-90BB-4184-A0CA-4CB0BCE58392}" type="pres">
      <dgm:prSet presAssocID="{F8802BFA-801D-43DF-9404-8B71F1340E4D}" presName="vert0" presStyleCnt="0">
        <dgm:presLayoutVars>
          <dgm:dir/>
          <dgm:animOne val="branch"/>
          <dgm:animLvl val="lvl"/>
        </dgm:presLayoutVars>
      </dgm:prSet>
      <dgm:spPr/>
    </dgm:pt>
    <dgm:pt modelId="{9B59F3A3-DFAC-4712-8082-45C0CDCAE9AB}" type="pres">
      <dgm:prSet presAssocID="{B3D7EC68-0D66-4EAD-AA92-26623AAD230C}" presName="thickLine" presStyleLbl="alignNode1" presStyleIdx="0" presStyleCnt="2"/>
      <dgm:spPr/>
    </dgm:pt>
    <dgm:pt modelId="{F853DD56-976B-4542-89CA-8BD1F13E1037}" type="pres">
      <dgm:prSet presAssocID="{B3D7EC68-0D66-4EAD-AA92-26623AAD230C}" presName="horz1" presStyleCnt="0"/>
      <dgm:spPr/>
    </dgm:pt>
    <dgm:pt modelId="{245116F9-3839-4A52-8974-3501320ADEBC}" type="pres">
      <dgm:prSet presAssocID="{B3D7EC68-0D66-4EAD-AA92-26623AAD230C}" presName="tx1" presStyleLbl="revTx" presStyleIdx="0" presStyleCnt="2"/>
      <dgm:spPr/>
    </dgm:pt>
    <dgm:pt modelId="{6D9A109E-FE4A-45F9-B67B-47C578D02BAC}" type="pres">
      <dgm:prSet presAssocID="{B3D7EC68-0D66-4EAD-AA92-26623AAD230C}" presName="vert1" presStyleCnt="0"/>
      <dgm:spPr/>
    </dgm:pt>
    <dgm:pt modelId="{522BE33E-B155-48C2-BB41-E4B69955EB38}" type="pres">
      <dgm:prSet presAssocID="{EDCCE627-4961-4BE0-B9F6-7A2CDCF0011A}" presName="thickLine" presStyleLbl="alignNode1" presStyleIdx="1" presStyleCnt="2"/>
      <dgm:spPr/>
    </dgm:pt>
    <dgm:pt modelId="{1264D55E-B39E-4A6F-A06F-12D1760004E2}" type="pres">
      <dgm:prSet presAssocID="{EDCCE627-4961-4BE0-B9F6-7A2CDCF0011A}" presName="horz1" presStyleCnt="0"/>
      <dgm:spPr/>
    </dgm:pt>
    <dgm:pt modelId="{8CD67C36-B737-4618-85F0-5207B13A172E}" type="pres">
      <dgm:prSet presAssocID="{EDCCE627-4961-4BE0-B9F6-7A2CDCF0011A}" presName="tx1" presStyleLbl="revTx" presStyleIdx="1" presStyleCnt="2"/>
      <dgm:spPr/>
    </dgm:pt>
    <dgm:pt modelId="{964A73DB-CCC2-4EBF-9E72-53676946A132}" type="pres">
      <dgm:prSet presAssocID="{EDCCE627-4961-4BE0-B9F6-7A2CDCF0011A}" presName="vert1" presStyleCnt="0"/>
      <dgm:spPr/>
    </dgm:pt>
  </dgm:ptLst>
  <dgm:cxnLst>
    <dgm:cxn modelId="{D3D72B5D-CE38-4F1C-9510-63E7B0F5C19E}" srcId="{F8802BFA-801D-43DF-9404-8B71F1340E4D}" destId="{B3D7EC68-0D66-4EAD-AA92-26623AAD230C}" srcOrd="0" destOrd="0" parTransId="{D16D7FC9-418E-4121-BC5E-5AA3B694EE84}" sibTransId="{9498BF74-11A7-4476-B360-62F5A8DD64A9}"/>
    <dgm:cxn modelId="{D28C1F4B-5BAB-4B5D-BCA9-A445CB73F6E3}" type="presOf" srcId="{B3D7EC68-0D66-4EAD-AA92-26623AAD230C}" destId="{245116F9-3839-4A52-8974-3501320ADEBC}" srcOrd="0" destOrd="0" presId="urn:microsoft.com/office/officeart/2008/layout/LinedList"/>
    <dgm:cxn modelId="{CB36FF7D-7AFD-47B6-AFE5-F2EABF728139}" type="presOf" srcId="{F8802BFA-801D-43DF-9404-8B71F1340E4D}" destId="{DDA92A43-90BB-4184-A0CA-4CB0BCE58392}" srcOrd="0" destOrd="0" presId="urn:microsoft.com/office/officeart/2008/layout/LinedList"/>
    <dgm:cxn modelId="{2FAB16AC-F4AD-4C39-8C50-E4CE6E9F9B55}" srcId="{F8802BFA-801D-43DF-9404-8B71F1340E4D}" destId="{EDCCE627-4961-4BE0-B9F6-7A2CDCF0011A}" srcOrd="1" destOrd="0" parTransId="{B30434E7-0C95-4040-98CB-BF9E6B6408C3}" sibTransId="{326AA12D-7421-442A-9B1D-BE42BDFF86FD}"/>
    <dgm:cxn modelId="{308CF9AE-8555-46D1-AC52-D07C671DCD26}" type="presOf" srcId="{EDCCE627-4961-4BE0-B9F6-7A2CDCF0011A}" destId="{8CD67C36-B737-4618-85F0-5207B13A172E}" srcOrd="0" destOrd="0" presId="urn:microsoft.com/office/officeart/2008/layout/LinedList"/>
    <dgm:cxn modelId="{D5B81E46-1D73-4164-98D8-672F6401565A}" type="presParOf" srcId="{DDA92A43-90BB-4184-A0CA-4CB0BCE58392}" destId="{9B59F3A3-DFAC-4712-8082-45C0CDCAE9AB}" srcOrd="0" destOrd="0" presId="urn:microsoft.com/office/officeart/2008/layout/LinedList"/>
    <dgm:cxn modelId="{C7C08E33-3F95-4886-9928-7E95E2FC1DB6}" type="presParOf" srcId="{DDA92A43-90BB-4184-A0CA-4CB0BCE58392}" destId="{F853DD56-976B-4542-89CA-8BD1F13E1037}" srcOrd="1" destOrd="0" presId="urn:microsoft.com/office/officeart/2008/layout/LinedList"/>
    <dgm:cxn modelId="{2CF92F18-8A8B-47B3-85B8-CD5543A6CF81}" type="presParOf" srcId="{F853DD56-976B-4542-89CA-8BD1F13E1037}" destId="{245116F9-3839-4A52-8974-3501320ADEBC}" srcOrd="0" destOrd="0" presId="urn:microsoft.com/office/officeart/2008/layout/LinedList"/>
    <dgm:cxn modelId="{38F6E4A6-0FF7-4791-AACB-438F6E02CEB1}" type="presParOf" srcId="{F853DD56-976B-4542-89CA-8BD1F13E1037}" destId="{6D9A109E-FE4A-45F9-B67B-47C578D02BAC}" srcOrd="1" destOrd="0" presId="urn:microsoft.com/office/officeart/2008/layout/LinedList"/>
    <dgm:cxn modelId="{48839BEC-04E7-47F9-97DF-52E1B018B36C}" type="presParOf" srcId="{DDA92A43-90BB-4184-A0CA-4CB0BCE58392}" destId="{522BE33E-B155-48C2-BB41-E4B69955EB38}" srcOrd="2" destOrd="0" presId="urn:microsoft.com/office/officeart/2008/layout/LinedList"/>
    <dgm:cxn modelId="{E9926724-FFA8-4CB0-B881-E716B24D0F73}" type="presParOf" srcId="{DDA92A43-90BB-4184-A0CA-4CB0BCE58392}" destId="{1264D55E-B39E-4A6F-A06F-12D1760004E2}" srcOrd="3" destOrd="0" presId="urn:microsoft.com/office/officeart/2008/layout/LinedList"/>
    <dgm:cxn modelId="{DA481DA6-4E42-4194-B169-D8D467034CF2}" type="presParOf" srcId="{1264D55E-B39E-4A6F-A06F-12D1760004E2}" destId="{8CD67C36-B737-4618-85F0-5207B13A172E}" srcOrd="0" destOrd="0" presId="urn:microsoft.com/office/officeart/2008/layout/LinedList"/>
    <dgm:cxn modelId="{5EB29B6F-A85D-4703-90BA-3AFA25C30501}" type="presParOf" srcId="{1264D55E-B39E-4A6F-A06F-12D1760004E2}" destId="{964A73DB-CCC2-4EBF-9E72-53676946A13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21D8BD5C-8317-492A-8386-2F574A683890}" type="doc">
      <dgm:prSet loTypeId="urn:microsoft.com/office/officeart/2005/8/layout/vList2" loCatId="list" qsTypeId="urn:microsoft.com/office/officeart/2005/8/quickstyle/simple1" qsCatId="simple" csTypeId="urn:microsoft.com/office/officeart/2005/8/colors/accent5_2" csCatId="accent5"/>
      <dgm:spPr/>
      <dgm:t>
        <a:bodyPr/>
        <a:lstStyle/>
        <a:p>
          <a:endParaRPr lang="it-IT"/>
        </a:p>
      </dgm:t>
    </dgm:pt>
    <dgm:pt modelId="{C353ADCF-2989-430C-A4AD-904261E74FCA}">
      <dgm:prSet/>
      <dgm:spPr/>
      <dgm:t>
        <a:bodyPr/>
        <a:lstStyle/>
        <a:p>
          <a:r>
            <a:rPr lang="it-IT"/>
            <a:t>La funzione richiama sé stessa</a:t>
          </a:r>
        </a:p>
      </dgm:t>
    </dgm:pt>
    <dgm:pt modelId="{FFD93989-C13A-4AE3-98A2-5A12561D5781}" type="parTrans" cxnId="{24D5EC70-C71F-4C26-BE66-32A0A4A63E72}">
      <dgm:prSet/>
      <dgm:spPr/>
      <dgm:t>
        <a:bodyPr/>
        <a:lstStyle/>
        <a:p>
          <a:endParaRPr lang="it-IT"/>
        </a:p>
      </dgm:t>
    </dgm:pt>
    <dgm:pt modelId="{695D2C82-E4D5-411A-9282-762DB753200B}" type="sibTrans" cxnId="{24D5EC70-C71F-4C26-BE66-32A0A4A63E72}">
      <dgm:prSet/>
      <dgm:spPr/>
      <dgm:t>
        <a:bodyPr/>
        <a:lstStyle/>
        <a:p>
          <a:endParaRPr lang="it-IT"/>
        </a:p>
      </dgm:t>
    </dgm:pt>
    <dgm:pt modelId="{4B14C080-3E58-47A5-9AA7-E3046E3ECF02}">
      <dgm:prSet/>
      <dgm:spPr/>
      <dgm:t>
        <a:bodyPr/>
        <a:lstStyle/>
        <a:p>
          <a:r>
            <a:rPr lang="it-IT"/>
            <a:t>L'importante è non richiamarla con gli stessi parametri di prima</a:t>
          </a:r>
        </a:p>
      </dgm:t>
    </dgm:pt>
    <dgm:pt modelId="{B4B5A6CC-3EC8-444A-89EB-ED8BD66A00E1}" type="parTrans" cxnId="{1F10106C-2647-4513-9628-4F82AE39B588}">
      <dgm:prSet/>
      <dgm:spPr/>
      <dgm:t>
        <a:bodyPr/>
        <a:lstStyle/>
        <a:p>
          <a:endParaRPr lang="it-IT"/>
        </a:p>
      </dgm:t>
    </dgm:pt>
    <dgm:pt modelId="{317ED900-012C-4FB5-BD71-94B87389340D}" type="sibTrans" cxnId="{1F10106C-2647-4513-9628-4F82AE39B588}">
      <dgm:prSet/>
      <dgm:spPr/>
      <dgm:t>
        <a:bodyPr/>
        <a:lstStyle/>
        <a:p>
          <a:endParaRPr lang="it-IT"/>
        </a:p>
      </dgm:t>
    </dgm:pt>
    <dgm:pt modelId="{35BFD03F-21DE-4A65-84D0-A94A06D51D96}" type="pres">
      <dgm:prSet presAssocID="{21D8BD5C-8317-492A-8386-2F574A683890}" presName="linear" presStyleCnt="0">
        <dgm:presLayoutVars>
          <dgm:animLvl val="lvl"/>
          <dgm:resizeHandles val="exact"/>
        </dgm:presLayoutVars>
      </dgm:prSet>
      <dgm:spPr/>
    </dgm:pt>
    <dgm:pt modelId="{35E6AD10-2310-4B1F-92AF-A8C136D78A3C}" type="pres">
      <dgm:prSet presAssocID="{C353ADCF-2989-430C-A4AD-904261E74FCA}" presName="parentText" presStyleLbl="node1" presStyleIdx="0" presStyleCnt="2">
        <dgm:presLayoutVars>
          <dgm:chMax val="0"/>
          <dgm:bulletEnabled val="1"/>
        </dgm:presLayoutVars>
      </dgm:prSet>
      <dgm:spPr/>
    </dgm:pt>
    <dgm:pt modelId="{6469F906-230B-4960-813C-C537CB7DAB38}" type="pres">
      <dgm:prSet presAssocID="{695D2C82-E4D5-411A-9282-762DB753200B}" presName="spacer" presStyleCnt="0"/>
      <dgm:spPr/>
    </dgm:pt>
    <dgm:pt modelId="{798F3D57-8EFB-4C51-A789-64517683CE6C}" type="pres">
      <dgm:prSet presAssocID="{4B14C080-3E58-47A5-9AA7-E3046E3ECF02}" presName="parentText" presStyleLbl="node1" presStyleIdx="1" presStyleCnt="2">
        <dgm:presLayoutVars>
          <dgm:chMax val="0"/>
          <dgm:bulletEnabled val="1"/>
        </dgm:presLayoutVars>
      </dgm:prSet>
      <dgm:spPr/>
    </dgm:pt>
  </dgm:ptLst>
  <dgm:cxnLst>
    <dgm:cxn modelId="{1F10106C-2647-4513-9628-4F82AE39B588}" srcId="{21D8BD5C-8317-492A-8386-2F574A683890}" destId="{4B14C080-3E58-47A5-9AA7-E3046E3ECF02}" srcOrd="1" destOrd="0" parTransId="{B4B5A6CC-3EC8-444A-89EB-ED8BD66A00E1}" sibTransId="{317ED900-012C-4FB5-BD71-94B87389340D}"/>
    <dgm:cxn modelId="{24D5EC70-C71F-4C26-BE66-32A0A4A63E72}" srcId="{21D8BD5C-8317-492A-8386-2F574A683890}" destId="{C353ADCF-2989-430C-A4AD-904261E74FCA}" srcOrd="0" destOrd="0" parTransId="{FFD93989-C13A-4AE3-98A2-5A12561D5781}" sibTransId="{695D2C82-E4D5-411A-9282-762DB753200B}"/>
    <dgm:cxn modelId="{B8D3FA7B-E04B-4DDA-A8C2-204192FEE054}" type="presOf" srcId="{4B14C080-3E58-47A5-9AA7-E3046E3ECF02}" destId="{798F3D57-8EFB-4C51-A789-64517683CE6C}" srcOrd="0" destOrd="0" presId="urn:microsoft.com/office/officeart/2005/8/layout/vList2"/>
    <dgm:cxn modelId="{C6EDB09E-A7D4-476C-9088-EAE2354D5799}" type="presOf" srcId="{21D8BD5C-8317-492A-8386-2F574A683890}" destId="{35BFD03F-21DE-4A65-84D0-A94A06D51D96}" srcOrd="0" destOrd="0" presId="urn:microsoft.com/office/officeart/2005/8/layout/vList2"/>
    <dgm:cxn modelId="{18093FF2-0835-4924-B9C5-E7213F40072D}" type="presOf" srcId="{C353ADCF-2989-430C-A4AD-904261E74FCA}" destId="{35E6AD10-2310-4B1F-92AF-A8C136D78A3C}" srcOrd="0" destOrd="0" presId="urn:microsoft.com/office/officeart/2005/8/layout/vList2"/>
    <dgm:cxn modelId="{79B5EF87-A919-42ED-B64E-4B1798DAE2A0}" type="presParOf" srcId="{35BFD03F-21DE-4A65-84D0-A94A06D51D96}" destId="{35E6AD10-2310-4B1F-92AF-A8C136D78A3C}" srcOrd="0" destOrd="0" presId="urn:microsoft.com/office/officeart/2005/8/layout/vList2"/>
    <dgm:cxn modelId="{F8A7FAA6-6878-4B1F-8328-9E2927B61D0C}" type="presParOf" srcId="{35BFD03F-21DE-4A65-84D0-A94A06D51D96}" destId="{6469F906-230B-4960-813C-C537CB7DAB38}" srcOrd="1" destOrd="0" presId="urn:microsoft.com/office/officeart/2005/8/layout/vList2"/>
    <dgm:cxn modelId="{3BB3FFDE-A71C-4FDA-83E3-A99F2B8A32D2}" type="presParOf" srcId="{35BFD03F-21DE-4A65-84D0-A94A06D51D96}" destId="{798F3D57-8EFB-4C51-A789-64517683CE6C}"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502A2A58-976B-4187-A45A-F63409C24E92}" type="doc">
      <dgm:prSet loTypeId="urn:microsoft.com/office/officeart/2005/8/layout/default" loCatId="list" qsTypeId="urn:microsoft.com/office/officeart/2005/8/quickstyle/simple4" qsCatId="simple" csTypeId="urn:microsoft.com/office/officeart/2005/8/colors/accent3_2" csCatId="accent3"/>
      <dgm:spPr/>
      <dgm:t>
        <a:bodyPr/>
        <a:lstStyle/>
        <a:p>
          <a:endParaRPr lang="it-IT"/>
        </a:p>
      </dgm:t>
    </dgm:pt>
    <dgm:pt modelId="{6A75FFAA-1532-46C2-85A3-CB5C803D608C}">
      <dgm:prSet/>
      <dgm:spPr/>
      <dgm:t>
        <a:bodyPr/>
        <a:lstStyle/>
        <a:p>
          <a:r>
            <a:rPr lang="it-IT"/>
            <a:t>Entrata in loop</a:t>
          </a:r>
        </a:p>
      </dgm:t>
    </dgm:pt>
    <dgm:pt modelId="{0479F5A6-4812-4150-A0F4-FC84F132B0E8}" type="parTrans" cxnId="{BF1B7B96-3FE5-4160-A73E-6BFACE37B415}">
      <dgm:prSet/>
      <dgm:spPr/>
      <dgm:t>
        <a:bodyPr/>
        <a:lstStyle/>
        <a:p>
          <a:endParaRPr lang="it-IT"/>
        </a:p>
      </dgm:t>
    </dgm:pt>
    <dgm:pt modelId="{B4469C99-CC12-47B2-B192-C1B64934E347}" type="sibTrans" cxnId="{BF1B7B96-3FE5-4160-A73E-6BFACE37B415}">
      <dgm:prSet/>
      <dgm:spPr/>
      <dgm:t>
        <a:bodyPr/>
        <a:lstStyle/>
        <a:p>
          <a:endParaRPr lang="it-IT"/>
        </a:p>
      </dgm:t>
    </dgm:pt>
    <dgm:pt modelId="{7D8ACDEE-4A9E-4A2F-A055-B8418FB504F9}">
      <dgm:prSet/>
      <dgm:spPr/>
      <dgm:t>
        <a:bodyPr/>
        <a:lstStyle/>
        <a:p>
          <a:r>
            <a:rPr lang="it-IT"/>
            <a:t>Dimenticanza dell'if di uscita</a:t>
          </a:r>
        </a:p>
      </dgm:t>
    </dgm:pt>
    <dgm:pt modelId="{ACAA7E20-0851-4C5E-9410-12908F62D171}" type="parTrans" cxnId="{E52B3213-59AD-494F-A2C0-051207DCC21A}">
      <dgm:prSet/>
      <dgm:spPr/>
      <dgm:t>
        <a:bodyPr/>
        <a:lstStyle/>
        <a:p>
          <a:endParaRPr lang="it-IT"/>
        </a:p>
      </dgm:t>
    </dgm:pt>
    <dgm:pt modelId="{A64256FD-FA35-4002-AA46-683005D8DF00}" type="sibTrans" cxnId="{E52B3213-59AD-494F-A2C0-051207DCC21A}">
      <dgm:prSet/>
      <dgm:spPr/>
      <dgm:t>
        <a:bodyPr/>
        <a:lstStyle/>
        <a:p>
          <a:endParaRPr lang="it-IT"/>
        </a:p>
      </dgm:t>
    </dgm:pt>
    <dgm:pt modelId="{3FF50F85-CF11-461C-A60A-A1FFD1580E4E}" type="pres">
      <dgm:prSet presAssocID="{502A2A58-976B-4187-A45A-F63409C24E92}" presName="diagram" presStyleCnt="0">
        <dgm:presLayoutVars>
          <dgm:dir/>
          <dgm:resizeHandles val="exact"/>
        </dgm:presLayoutVars>
      </dgm:prSet>
      <dgm:spPr/>
    </dgm:pt>
    <dgm:pt modelId="{C43AC144-B17E-4AE6-B2B2-72DD8BA00215}" type="pres">
      <dgm:prSet presAssocID="{6A75FFAA-1532-46C2-85A3-CB5C803D608C}" presName="node" presStyleLbl="node1" presStyleIdx="0" presStyleCnt="2">
        <dgm:presLayoutVars>
          <dgm:bulletEnabled val="1"/>
        </dgm:presLayoutVars>
      </dgm:prSet>
      <dgm:spPr/>
    </dgm:pt>
    <dgm:pt modelId="{63472AE7-6674-4805-BCDE-DDB96FB2666A}" type="pres">
      <dgm:prSet presAssocID="{B4469C99-CC12-47B2-B192-C1B64934E347}" presName="sibTrans" presStyleCnt="0"/>
      <dgm:spPr/>
    </dgm:pt>
    <dgm:pt modelId="{CAC6DEA6-AEBC-4CCE-93EE-E7D2E65549C3}" type="pres">
      <dgm:prSet presAssocID="{7D8ACDEE-4A9E-4A2F-A055-B8418FB504F9}" presName="node" presStyleLbl="node1" presStyleIdx="1" presStyleCnt="2">
        <dgm:presLayoutVars>
          <dgm:bulletEnabled val="1"/>
        </dgm:presLayoutVars>
      </dgm:prSet>
      <dgm:spPr/>
    </dgm:pt>
  </dgm:ptLst>
  <dgm:cxnLst>
    <dgm:cxn modelId="{E52B3213-59AD-494F-A2C0-051207DCC21A}" srcId="{502A2A58-976B-4187-A45A-F63409C24E92}" destId="{7D8ACDEE-4A9E-4A2F-A055-B8418FB504F9}" srcOrd="1" destOrd="0" parTransId="{ACAA7E20-0851-4C5E-9410-12908F62D171}" sibTransId="{A64256FD-FA35-4002-AA46-683005D8DF00}"/>
    <dgm:cxn modelId="{CFE25284-9CB7-4CA2-8E4D-607EA716AF1A}" type="presOf" srcId="{6A75FFAA-1532-46C2-85A3-CB5C803D608C}" destId="{C43AC144-B17E-4AE6-B2B2-72DD8BA00215}" srcOrd="0" destOrd="0" presId="urn:microsoft.com/office/officeart/2005/8/layout/default"/>
    <dgm:cxn modelId="{BF1B7B96-3FE5-4160-A73E-6BFACE37B415}" srcId="{502A2A58-976B-4187-A45A-F63409C24E92}" destId="{6A75FFAA-1532-46C2-85A3-CB5C803D608C}" srcOrd="0" destOrd="0" parTransId="{0479F5A6-4812-4150-A0F4-FC84F132B0E8}" sibTransId="{B4469C99-CC12-47B2-B192-C1B64934E347}"/>
    <dgm:cxn modelId="{5F16A8B4-77CB-43C5-A6BD-43A8AA0A6B2B}" type="presOf" srcId="{7D8ACDEE-4A9E-4A2F-A055-B8418FB504F9}" destId="{CAC6DEA6-AEBC-4CCE-93EE-E7D2E65549C3}" srcOrd="0" destOrd="0" presId="urn:microsoft.com/office/officeart/2005/8/layout/default"/>
    <dgm:cxn modelId="{B66C03F3-A506-42FC-B07A-E28A1AE9EE1B}" type="presOf" srcId="{502A2A58-976B-4187-A45A-F63409C24E92}" destId="{3FF50F85-CF11-461C-A60A-A1FFD1580E4E}" srcOrd="0" destOrd="0" presId="urn:microsoft.com/office/officeart/2005/8/layout/default"/>
    <dgm:cxn modelId="{EB86AF99-A95A-452D-B546-9B69F0558934}" type="presParOf" srcId="{3FF50F85-CF11-461C-A60A-A1FFD1580E4E}" destId="{C43AC144-B17E-4AE6-B2B2-72DD8BA00215}" srcOrd="0" destOrd="0" presId="urn:microsoft.com/office/officeart/2005/8/layout/default"/>
    <dgm:cxn modelId="{8BD4DF96-09D7-40D9-9054-32EAC2EE22BB}" type="presParOf" srcId="{3FF50F85-CF11-461C-A60A-A1FFD1580E4E}" destId="{63472AE7-6674-4805-BCDE-DDB96FB2666A}" srcOrd="1" destOrd="0" presId="urn:microsoft.com/office/officeart/2005/8/layout/default"/>
    <dgm:cxn modelId="{AC0D7C4F-9ED9-47A4-890B-7059E6E9701A}" type="presParOf" srcId="{3FF50F85-CF11-461C-A60A-A1FFD1580E4E}" destId="{CAC6DEA6-AEBC-4CCE-93EE-E7D2E65549C3}"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9A82A3F-91B0-4C8D-AA6E-97084AC55B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t-IT"/>
        </a:p>
      </dgm:t>
    </dgm:pt>
    <dgm:pt modelId="{40131B3E-DD2B-48AB-B4E1-67DC247CB84C}">
      <dgm:prSet/>
      <dgm:spPr/>
      <dgm:t>
        <a:bodyPr/>
        <a:lstStyle/>
        <a:p>
          <a:r>
            <a:rPr lang="it-IT" i="1"/>
            <a:t>tipo_restituito</a:t>
          </a:r>
          <a:endParaRPr lang="it-IT"/>
        </a:p>
      </dgm:t>
    </dgm:pt>
    <dgm:pt modelId="{B3A9810C-D57D-42D1-ACB5-C644436EE7A8}" type="parTrans" cxnId="{680CC637-AEAA-418E-8AEC-B1D526FDF97F}">
      <dgm:prSet/>
      <dgm:spPr/>
      <dgm:t>
        <a:bodyPr/>
        <a:lstStyle/>
        <a:p>
          <a:endParaRPr lang="it-IT"/>
        </a:p>
      </dgm:t>
    </dgm:pt>
    <dgm:pt modelId="{A92B9389-7718-4F70-B0BC-DE4320BCB339}" type="sibTrans" cxnId="{680CC637-AEAA-418E-8AEC-B1D526FDF97F}">
      <dgm:prSet/>
      <dgm:spPr/>
      <dgm:t>
        <a:bodyPr/>
        <a:lstStyle/>
        <a:p>
          <a:endParaRPr lang="it-IT"/>
        </a:p>
      </dgm:t>
    </dgm:pt>
    <dgm:pt modelId="{6EDDB377-3CF0-4ACB-BE9A-F16C8219BF57}">
      <dgm:prSet/>
      <dgm:spPr/>
      <dgm:t>
        <a:bodyPr/>
        <a:lstStyle/>
        <a:p>
          <a:r>
            <a:rPr lang="it-IT"/>
            <a:t>Specifica il tipo di dato restituito dalla funzione</a:t>
          </a:r>
        </a:p>
      </dgm:t>
    </dgm:pt>
    <dgm:pt modelId="{EAF59408-BC3D-42B1-9890-83AF9B4FC915}" type="parTrans" cxnId="{2427D7E7-9D2F-4F83-A80B-9540DDBE31A8}">
      <dgm:prSet/>
      <dgm:spPr/>
      <dgm:t>
        <a:bodyPr/>
        <a:lstStyle/>
        <a:p>
          <a:endParaRPr lang="it-IT"/>
        </a:p>
      </dgm:t>
    </dgm:pt>
    <dgm:pt modelId="{C3D1A20F-24C5-4D65-B809-341B6482BD33}" type="sibTrans" cxnId="{2427D7E7-9D2F-4F83-A80B-9540DDBE31A8}">
      <dgm:prSet/>
      <dgm:spPr/>
      <dgm:t>
        <a:bodyPr/>
        <a:lstStyle/>
        <a:p>
          <a:endParaRPr lang="it-IT"/>
        </a:p>
      </dgm:t>
    </dgm:pt>
    <dgm:pt modelId="{4F5FBA4B-853D-4786-95EB-3BCF49095654}">
      <dgm:prSet/>
      <dgm:spPr/>
      <dgm:t>
        <a:bodyPr/>
        <a:lstStyle/>
        <a:p>
          <a:r>
            <a:rPr lang="it-IT" dirty="0"/>
            <a:t>Una funzione può restituire un qualsiasi tipo di dato, tranne un array</a:t>
          </a:r>
        </a:p>
      </dgm:t>
    </dgm:pt>
    <dgm:pt modelId="{8BAD0026-E540-48C1-955F-2EAC92FEC03A}" type="parTrans" cxnId="{EBF8B7E7-57E1-445B-B4A7-FB08F14A550D}">
      <dgm:prSet/>
      <dgm:spPr/>
      <dgm:t>
        <a:bodyPr/>
        <a:lstStyle/>
        <a:p>
          <a:endParaRPr lang="it-IT"/>
        </a:p>
      </dgm:t>
    </dgm:pt>
    <dgm:pt modelId="{C5ED1A62-5115-407C-9E86-595D4D36204B}" type="sibTrans" cxnId="{EBF8B7E7-57E1-445B-B4A7-FB08F14A550D}">
      <dgm:prSet/>
      <dgm:spPr/>
      <dgm:t>
        <a:bodyPr/>
        <a:lstStyle/>
        <a:p>
          <a:endParaRPr lang="it-IT"/>
        </a:p>
      </dgm:t>
    </dgm:pt>
    <dgm:pt modelId="{2C75BC1F-AC4B-44FB-BE62-522F522364F9}">
      <dgm:prSet/>
      <dgm:spPr/>
      <dgm:t>
        <a:bodyPr/>
        <a:lstStyle/>
        <a:p>
          <a:r>
            <a:rPr lang="it-IT" i="1"/>
            <a:t>elenco_parametri</a:t>
          </a:r>
          <a:endParaRPr lang="it-IT"/>
        </a:p>
      </dgm:t>
    </dgm:pt>
    <dgm:pt modelId="{BCCD4A1B-F58E-4AE2-88B6-2F91FDB908C6}" type="parTrans" cxnId="{74EF4B5A-7C06-4E75-A97B-603A4B5FA81B}">
      <dgm:prSet/>
      <dgm:spPr/>
      <dgm:t>
        <a:bodyPr/>
        <a:lstStyle/>
        <a:p>
          <a:endParaRPr lang="it-IT"/>
        </a:p>
      </dgm:t>
    </dgm:pt>
    <dgm:pt modelId="{99B2A7EA-C3A2-401D-90F4-2DC4024DF7CD}" type="sibTrans" cxnId="{74EF4B5A-7C06-4E75-A97B-603A4B5FA81B}">
      <dgm:prSet/>
      <dgm:spPr/>
      <dgm:t>
        <a:bodyPr/>
        <a:lstStyle/>
        <a:p>
          <a:endParaRPr lang="it-IT"/>
        </a:p>
      </dgm:t>
    </dgm:pt>
    <dgm:pt modelId="{8778EAA2-3A4D-442A-953C-588F97EE3916}">
      <dgm:prSet/>
      <dgm:spPr/>
      <dgm:t>
        <a:bodyPr/>
        <a:lstStyle/>
        <a:p>
          <a:r>
            <a:rPr lang="it-IT"/>
            <a:t>È un elenco di nomi di variabili separati da virgole e preceduti dai rispettivi tipi</a:t>
          </a:r>
        </a:p>
      </dgm:t>
    </dgm:pt>
    <dgm:pt modelId="{CD381CB3-A642-4C38-B647-47C7872EB309}" type="parTrans" cxnId="{FDF63EC3-8201-493E-8B71-B79018B48529}">
      <dgm:prSet/>
      <dgm:spPr/>
      <dgm:t>
        <a:bodyPr/>
        <a:lstStyle/>
        <a:p>
          <a:endParaRPr lang="it-IT"/>
        </a:p>
      </dgm:t>
    </dgm:pt>
    <dgm:pt modelId="{2594EEFD-B4AC-4774-A477-C796AF0388AC}" type="sibTrans" cxnId="{FDF63EC3-8201-493E-8B71-B79018B48529}">
      <dgm:prSet/>
      <dgm:spPr/>
      <dgm:t>
        <a:bodyPr/>
        <a:lstStyle/>
        <a:p>
          <a:endParaRPr lang="it-IT"/>
        </a:p>
      </dgm:t>
    </dgm:pt>
    <dgm:pt modelId="{BE84360C-C001-45CA-9E41-B68D91956176}">
      <dgm:prSet/>
      <dgm:spPr/>
      <dgm:t>
        <a:bodyPr/>
        <a:lstStyle/>
        <a:p>
          <a:r>
            <a:rPr lang="it-IT" dirty="0"/>
            <a:t>Tali variabili sono destinate a ricevere i valori degli argomenti nel momento in cui la funzione viene chiamata</a:t>
          </a:r>
        </a:p>
      </dgm:t>
    </dgm:pt>
    <dgm:pt modelId="{9A656202-33AC-429E-8D97-677E87296DC2}" type="parTrans" cxnId="{AD60CA17-3793-465E-A309-7CC61911A052}">
      <dgm:prSet/>
      <dgm:spPr/>
      <dgm:t>
        <a:bodyPr/>
        <a:lstStyle/>
        <a:p>
          <a:endParaRPr lang="it-IT"/>
        </a:p>
      </dgm:t>
    </dgm:pt>
    <dgm:pt modelId="{761C62FB-FB72-43FA-8643-AF465D3A9575}" type="sibTrans" cxnId="{AD60CA17-3793-465E-A309-7CC61911A052}">
      <dgm:prSet/>
      <dgm:spPr/>
      <dgm:t>
        <a:bodyPr/>
        <a:lstStyle/>
        <a:p>
          <a:endParaRPr lang="it-IT"/>
        </a:p>
      </dgm:t>
    </dgm:pt>
    <dgm:pt modelId="{2FB533DF-5A94-43F9-858D-8F7E2116B522}">
      <dgm:prSet/>
      <dgm:spPr/>
      <dgm:t>
        <a:bodyPr/>
        <a:lstStyle/>
        <a:p>
          <a:r>
            <a:rPr lang="it-IT"/>
            <a:t>Una funzione può anche non richiedere parametri, ma l'uso delle parentesi è comunque obbligatorio</a:t>
          </a:r>
        </a:p>
      </dgm:t>
    </dgm:pt>
    <dgm:pt modelId="{85CAA625-81AB-415A-BE76-5115BA536434}" type="parTrans" cxnId="{B60ABAFE-BF65-4A10-BBD3-8C80EA255F21}">
      <dgm:prSet/>
      <dgm:spPr/>
      <dgm:t>
        <a:bodyPr/>
        <a:lstStyle/>
        <a:p>
          <a:endParaRPr lang="it-IT"/>
        </a:p>
      </dgm:t>
    </dgm:pt>
    <dgm:pt modelId="{633FE102-97E7-479B-B6A2-57D419EA2CBF}" type="sibTrans" cxnId="{B60ABAFE-BF65-4A10-BBD3-8C80EA255F21}">
      <dgm:prSet/>
      <dgm:spPr/>
      <dgm:t>
        <a:bodyPr/>
        <a:lstStyle/>
        <a:p>
          <a:endParaRPr lang="it-IT"/>
        </a:p>
      </dgm:t>
    </dgm:pt>
    <dgm:pt modelId="{1380916F-3F2C-46CD-8F05-AE1CB0E024F5}" type="pres">
      <dgm:prSet presAssocID="{59A82A3F-91B0-4C8D-AA6E-97084AC55B4B}" presName="linear" presStyleCnt="0">
        <dgm:presLayoutVars>
          <dgm:animLvl val="lvl"/>
          <dgm:resizeHandles val="exact"/>
        </dgm:presLayoutVars>
      </dgm:prSet>
      <dgm:spPr/>
    </dgm:pt>
    <dgm:pt modelId="{0623F3FD-7D39-47E5-B9EA-016C4F4FB8A0}" type="pres">
      <dgm:prSet presAssocID="{40131B3E-DD2B-48AB-B4E1-67DC247CB84C}" presName="parentText" presStyleLbl="node1" presStyleIdx="0" presStyleCnt="2">
        <dgm:presLayoutVars>
          <dgm:chMax val="0"/>
          <dgm:bulletEnabled val="1"/>
        </dgm:presLayoutVars>
      </dgm:prSet>
      <dgm:spPr/>
    </dgm:pt>
    <dgm:pt modelId="{6D09CA91-325C-40EE-BD16-89822F6792CC}" type="pres">
      <dgm:prSet presAssocID="{40131B3E-DD2B-48AB-B4E1-67DC247CB84C}" presName="childText" presStyleLbl="revTx" presStyleIdx="0" presStyleCnt="2">
        <dgm:presLayoutVars>
          <dgm:bulletEnabled val="1"/>
        </dgm:presLayoutVars>
      </dgm:prSet>
      <dgm:spPr/>
    </dgm:pt>
    <dgm:pt modelId="{6F131F8B-DE9E-4CF9-A76D-439E810E7972}" type="pres">
      <dgm:prSet presAssocID="{2C75BC1F-AC4B-44FB-BE62-522F522364F9}" presName="parentText" presStyleLbl="node1" presStyleIdx="1" presStyleCnt="2">
        <dgm:presLayoutVars>
          <dgm:chMax val="0"/>
          <dgm:bulletEnabled val="1"/>
        </dgm:presLayoutVars>
      </dgm:prSet>
      <dgm:spPr/>
    </dgm:pt>
    <dgm:pt modelId="{780CF6B8-A9A6-4017-91C7-438BCDA595C9}" type="pres">
      <dgm:prSet presAssocID="{2C75BC1F-AC4B-44FB-BE62-522F522364F9}" presName="childText" presStyleLbl="revTx" presStyleIdx="1" presStyleCnt="2">
        <dgm:presLayoutVars>
          <dgm:bulletEnabled val="1"/>
        </dgm:presLayoutVars>
      </dgm:prSet>
      <dgm:spPr/>
    </dgm:pt>
  </dgm:ptLst>
  <dgm:cxnLst>
    <dgm:cxn modelId="{19BC6100-37CA-4928-9382-DCE61F3C9F7B}" type="presOf" srcId="{4F5FBA4B-853D-4786-95EB-3BCF49095654}" destId="{6D09CA91-325C-40EE-BD16-89822F6792CC}" srcOrd="0" destOrd="1" presId="urn:microsoft.com/office/officeart/2005/8/layout/vList2"/>
    <dgm:cxn modelId="{90A48211-F377-4B1B-9EF0-5AB9C902D54D}" type="presOf" srcId="{40131B3E-DD2B-48AB-B4E1-67DC247CB84C}" destId="{0623F3FD-7D39-47E5-B9EA-016C4F4FB8A0}" srcOrd="0" destOrd="0" presId="urn:microsoft.com/office/officeart/2005/8/layout/vList2"/>
    <dgm:cxn modelId="{AD60CA17-3793-465E-A309-7CC61911A052}" srcId="{2C75BC1F-AC4B-44FB-BE62-522F522364F9}" destId="{BE84360C-C001-45CA-9E41-B68D91956176}" srcOrd="1" destOrd="0" parTransId="{9A656202-33AC-429E-8D97-677E87296DC2}" sibTransId="{761C62FB-FB72-43FA-8643-AF465D3A9575}"/>
    <dgm:cxn modelId="{7CDF9826-BD46-4B96-9272-1FABCEDABFF9}" type="presOf" srcId="{8778EAA2-3A4D-442A-953C-588F97EE3916}" destId="{780CF6B8-A9A6-4017-91C7-438BCDA595C9}" srcOrd="0" destOrd="0" presId="urn:microsoft.com/office/officeart/2005/8/layout/vList2"/>
    <dgm:cxn modelId="{680CC637-AEAA-418E-8AEC-B1D526FDF97F}" srcId="{59A82A3F-91B0-4C8D-AA6E-97084AC55B4B}" destId="{40131B3E-DD2B-48AB-B4E1-67DC247CB84C}" srcOrd="0" destOrd="0" parTransId="{B3A9810C-D57D-42D1-ACB5-C644436EE7A8}" sibTransId="{A92B9389-7718-4F70-B0BC-DE4320BCB339}"/>
    <dgm:cxn modelId="{A797FC3D-2484-4EFC-A83F-CF0F41CC7ED5}" type="presOf" srcId="{2C75BC1F-AC4B-44FB-BE62-522F522364F9}" destId="{6F131F8B-DE9E-4CF9-A76D-439E810E7972}" srcOrd="0" destOrd="0" presId="urn:microsoft.com/office/officeart/2005/8/layout/vList2"/>
    <dgm:cxn modelId="{C2EA095F-5F69-45D0-AD22-3B719F46B9CE}" type="presOf" srcId="{59A82A3F-91B0-4C8D-AA6E-97084AC55B4B}" destId="{1380916F-3F2C-46CD-8F05-AE1CB0E024F5}" srcOrd="0" destOrd="0" presId="urn:microsoft.com/office/officeart/2005/8/layout/vList2"/>
    <dgm:cxn modelId="{79F43B69-47B3-4414-8087-5C1EE2D07AA6}" type="presOf" srcId="{BE84360C-C001-45CA-9E41-B68D91956176}" destId="{780CF6B8-A9A6-4017-91C7-438BCDA595C9}" srcOrd="0" destOrd="1" presId="urn:microsoft.com/office/officeart/2005/8/layout/vList2"/>
    <dgm:cxn modelId="{A01EB66B-FA54-40CD-8BC2-DE5A55E1D645}" type="presOf" srcId="{6EDDB377-3CF0-4ACB-BE9A-F16C8219BF57}" destId="{6D09CA91-325C-40EE-BD16-89822F6792CC}" srcOrd="0" destOrd="0" presId="urn:microsoft.com/office/officeart/2005/8/layout/vList2"/>
    <dgm:cxn modelId="{74EF4B5A-7C06-4E75-A97B-603A4B5FA81B}" srcId="{59A82A3F-91B0-4C8D-AA6E-97084AC55B4B}" destId="{2C75BC1F-AC4B-44FB-BE62-522F522364F9}" srcOrd="1" destOrd="0" parTransId="{BCCD4A1B-F58E-4AE2-88B6-2F91FDB908C6}" sibTransId="{99B2A7EA-C3A2-401D-90F4-2DC4024DF7CD}"/>
    <dgm:cxn modelId="{3A90EB80-8819-4930-B325-842935C6D807}" type="presOf" srcId="{2FB533DF-5A94-43F9-858D-8F7E2116B522}" destId="{780CF6B8-A9A6-4017-91C7-438BCDA595C9}" srcOrd="0" destOrd="2" presId="urn:microsoft.com/office/officeart/2005/8/layout/vList2"/>
    <dgm:cxn modelId="{FDF63EC3-8201-493E-8B71-B79018B48529}" srcId="{2C75BC1F-AC4B-44FB-BE62-522F522364F9}" destId="{8778EAA2-3A4D-442A-953C-588F97EE3916}" srcOrd="0" destOrd="0" parTransId="{CD381CB3-A642-4C38-B647-47C7872EB309}" sibTransId="{2594EEFD-B4AC-4774-A477-C796AF0388AC}"/>
    <dgm:cxn modelId="{EBF8B7E7-57E1-445B-B4A7-FB08F14A550D}" srcId="{40131B3E-DD2B-48AB-B4E1-67DC247CB84C}" destId="{4F5FBA4B-853D-4786-95EB-3BCF49095654}" srcOrd="1" destOrd="0" parTransId="{8BAD0026-E540-48C1-955F-2EAC92FEC03A}" sibTransId="{C5ED1A62-5115-407C-9E86-595D4D36204B}"/>
    <dgm:cxn modelId="{2427D7E7-9D2F-4F83-A80B-9540DDBE31A8}" srcId="{40131B3E-DD2B-48AB-B4E1-67DC247CB84C}" destId="{6EDDB377-3CF0-4ACB-BE9A-F16C8219BF57}" srcOrd="0" destOrd="0" parTransId="{EAF59408-BC3D-42B1-9890-83AF9B4FC915}" sibTransId="{C3D1A20F-24C5-4D65-B809-341B6482BD33}"/>
    <dgm:cxn modelId="{B60ABAFE-BF65-4A10-BBD3-8C80EA255F21}" srcId="{2C75BC1F-AC4B-44FB-BE62-522F522364F9}" destId="{2FB533DF-5A94-43F9-858D-8F7E2116B522}" srcOrd="2" destOrd="0" parTransId="{85CAA625-81AB-415A-BE76-5115BA536434}" sibTransId="{633FE102-97E7-479B-B6A2-57D419EA2CBF}"/>
    <dgm:cxn modelId="{2B321F38-EFCB-432C-8A96-C9256EA9A5C0}" type="presParOf" srcId="{1380916F-3F2C-46CD-8F05-AE1CB0E024F5}" destId="{0623F3FD-7D39-47E5-B9EA-016C4F4FB8A0}" srcOrd="0" destOrd="0" presId="urn:microsoft.com/office/officeart/2005/8/layout/vList2"/>
    <dgm:cxn modelId="{D161986D-5520-4661-B95A-5BCFF142DD1A}" type="presParOf" srcId="{1380916F-3F2C-46CD-8F05-AE1CB0E024F5}" destId="{6D09CA91-325C-40EE-BD16-89822F6792CC}" srcOrd="1" destOrd="0" presId="urn:microsoft.com/office/officeart/2005/8/layout/vList2"/>
    <dgm:cxn modelId="{EF16235F-4E7C-4639-B80A-0BD44F94364F}" type="presParOf" srcId="{1380916F-3F2C-46CD-8F05-AE1CB0E024F5}" destId="{6F131F8B-DE9E-4CF9-A76D-439E810E7972}" srcOrd="2" destOrd="0" presId="urn:microsoft.com/office/officeart/2005/8/layout/vList2"/>
    <dgm:cxn modelId="{21899606-325D-4D0D-8919-5A4611A88BC6}" type="presParOf" srcId="{1380916F-3F2C-46CD-8F05-AE1CB0E024F5}" destId="{780CF6B8-A9A6-4017-91C7-438BCDA595C9}"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6BB8CD5-A933-4EE2-885F-2740C1FE67B4}"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it-IT"/>
        </a:p>
      </dgm:t>
    </dgm:pt>
    <dgm:pt modelId="{6320A88B-0742-4F96-8570-37AC76386343}">
      <dgm:prSet/>
      <dgm:spPr/>
      <dgm:t>
        <a:bodyPr/>
        <a:lstStyle/>
        <a:p>
          <a:r>
            <a:rPr lang="it-IT"/>
            <a:t>La funzione main è la funzione principale ed è obbligatorio che sia definita in ogni applicazione</a:t>
          </a:r>
        </a:p>
      </dgm:t>
    </dgm:pt>
    <dgm:pt modelId="{D9658664-CBF8-4323-849F-D24675646329}" type="parTrans" cxnId="{52CAE0E6-1FB6-4BFF-827B-CCEF0B267C40}">
      <dgm:prSet/>
      <dgm:spPr/>
      <dgm:t>
        <a:bodyPr/>
        <a:lstStyle/>
        <a:p>
          <a:endParaRPr lang="it-IT"/>
        </a:p>
      </dgm:t>
    </dgm:pt>
    <dgm:pt modelId="{FA9EAE49-2B4A-47BE-9C85-52BF63322156}" type="sibTrans" cxnId="{52CAE0E6-1FB6-4BFF-827B-CCEF0B267C40}">
      <dgm:prSet/>
      <dgm:spPr/>
      <dgm:t>
        <a:bodyPr/>
        <a:lstStyle/>
        <a:p>
          <a:endParaRPr lang="it-IT"/>
        </a:p>
      </dgm:t>
    </dgm:pt>
    <dgm:pt modelId="{F23610B6-8C1F-4C0B-A86C-0F8998D93644}">
      <dgm:prSet/>
      <dgm:spPr/>
      <dgm:t>
        <a:bodyPr/>
        <a:lstStyle/>
        <a:p>
          <a:r>
            <a:rPr lang="it-IT" dirty="0"/>
            <a:t>Costituisce il cosiddetto </a:t>
          </a:r>
          <a:r>
            <a:rPr lang="it-IT" i="1" dirty="0"/>
            <a:t>entry point</a:t>
          </a:r>
          <a:r>
            <a:rPr lang="it-IT" dirty="0"/>
            <a:t> del programma, cioè il punto in cui inizia l'esecuzione del programma una volta compilato del codice</a:t>
          </a:r>
        </a:p>
      </dgm:t>
    </dgm:pt>
    <dgm:pt modelId="{368CFFF1-BC54-490B-960A-34BC8580C382}" type="parTrans" cxnId="{1BB5F329-3F08-4128-A6C3-F851DD073445}">
      <dgm:prSet/>
      <dgm:spPr/>
      <dgm:t>
        <a:bodyPr/>
        <a:lstStyle/>
        <a:p>
          <a:endParaRPr lang="it-IT"/>
        </a:p>
      </dgm:t>
    </dgm:pt>
    <dgm:pt modelId="{A0049C1F-75C9-4715-A62D-1A84F53C380A}" type="sibTrans" cxnId="{1BB5F329-3F08-4128-A6C3-F851DD073445}">
      <dgm:prSet/>
      <dgm:spPr/>
      <dgm:t>
        <a:bodyPr/>
        <a:lstStyle/>
        <a:p>
          <a:endParaRPr lang="it-IT"/>
        </a:p>
      </dgm:t>
    </dgm:pt>
    <dgm:pt modelId="{0460A024-1644-4E58-AA3D-41F2D42B5848}" type="pres">
      <dgm:prSet presAssocID="{A6BB8CD5-A933-4EE2-885F-2740C1FE67B4}" presName="Name0" presStyleCnt="0">
        <dgm:presLayoutVars>
          <dgm:dir/>
          <dgm:animLvl val="lvl"/>
          <dgm:resizeHandles val="exact"/>
        </dgm:presLayoutVars>
      </dgm:prSet>
      <dgm:spPr/>
    </dgm:pt>
    <dgm:pt modelId="{5CC784F1-EA08-42E2-9272-EF3789015773}" type="pres">
      <dgm:prSet presAssocID="{6320A88B-0742-4F96-8570-37AC76386343}" presName="boxAndChildren" presStyleCnt="0"/>
      <dgm:spPr/>
    </dgm:pt>
    <dgm:pt modelId="{0BDA8C0C-91F5-4E03-9444-099E7A1D4AB4}" type="pres">
      <dgm:prSet presAssocID="{6320A88B-0742-4F96-8570-37AC76386343}" presName="parentTextBox" presStyleLbl="node1" presStyleIdx="0" presStyleCnt="1"/>
      <dgm:spPr/>
    </dgm:pt>
    <dgm:pt modelId="{4F5A9632-7F08-498E-95B0-ACCED7178088}" type="pres">
      <dgm:prSet presAssocID="{6320A88B-0742-4F96-8570-37AC76386343}" presName="entireBox" presStyleLbl="node1" presStyleIdx="0" presStyleCnt="1"/>
      <dgm:spPr/>
    </dgm:pt>
    <dgm:pt modelId="{06BDBCD7-BE2B-4DAD-9133-94D285863215}" type="pres">
      <dgm:prSet presAssocID="{6320A88B-0742-4F96-8570-37AC76386343}" presName="descendantBox" presStyleCnt="0"/>
      <dgm:spPr/>
    </dgm:pt>
    <dgm:pt modelId="{C047D42A-369D-4431-9610-BEC5D82878F5}" type="pres">
      <dgm:prSet presAssocID="{F23610B6-8C1F-4C0B-A86C-0F8998D93644}" presName="childTextBox" presStyleLbl="fgAccFollowNode1" presStyleIdx="0" presStyleCnt="1">
        <dgm:presLayoutVars>
          <dgm:bulletEnabled val="1"/>
        </dgm:presLayoutVars>
      </dgm:prSet>
      <dgm:spPr/>
    </dgm:pt>
  </dgm:ptLst>
  <dgm:cxnLst>
    <dgm:cxn modelId="{1BB5F329-3F08-4128-A6C3-F851DD073445}" srcId="{6320A88B-0742-4F96-8570-37AC76386343}" destId="{F23610B6-8C1F-4C0B-A86C-0F8998D93644}" srcOrd="0" destOrd="0" parTransId="{368CFFF1-BC54-490B-960A-34BC8580C382}" sibTransId="{A0049C1F-75C9-4715-A62D-1A84F53C380A}"/>
    <dgm:cxn modelId="{4A009E7A-ABB8-4369-A4B0-584D6627FD15}" type="presOf" srcId="{A6BB8CD5-A933-4EE2-885F-2740C1FE67B4}" destId="{0460A024-1644-4E58-AA3D-41F2D42B5848}" srcOrd="0" destOrd="0" presId="urn:microsoft.com/office/officeart/2005/8/layout/process4"/>
    <dgm:cxn modelId="{58151CAC-5C48-4002-A4E3-83B9BA93E403}" type="presOf" srcId="{F23610B6-8C1F-4C0B-A86C-0F8998D93644}" destId="{C047D42A-369D-4431-9610-BEC5D82878F5}" srcOrd="0" destOrd="0" presId="urn:microsoft.com/office/officeart/2005/8/layout/process4"/>
    <dgm:cxn modelId="{75BCFCCC-5EDA-4BFC-BA98-271CF7021618}" type="presOf" srcId="{6320A88B-0742-4F96-8570-37AC76386343}" destId="{4F5A9632-7F08-498E-95B0-ACCED7178088}" srcOrd="1" destOrd="0" presId="urn:microsoft.com/office/officeart/2005/8/layout/process4"/>
    <dgm:cxn modelId="{52CAE0E6-1FB6-4BFF-827B-CCEF0B267C40}" srcId="{A6BB8CD5-A933-4EE2-885F-2740C1FE67B4}" destId="{6320A88B-0742-4F96-8570-37AC76386343}" srcOrd="0" destOrd="0" parTransId="{D9658664-CBF8-4323-849F-D24675646329}" sibTransId="{FA9EAE49-2B4A-47BE-9C85-52BF63322156}"/>
    <dgm:cxn modelId="{F5B620F5-DC6C-4598-AF28-6BC6C024C2A7}" type="presOf" srcId="{6320A88B-0742-4F96-8570-37AC76386343}" destId="{0BDA8C0C-91F5-4E03-9444-099E7A1D4AB4}" srcOrd="0" destOrd="0" presId="urn:microsoft.com/office/officeart/2005/8/layout/process4"/>
    <dgm:cxn modelId="{AA01C291-C0F8-465B-9CCA-9493CE62FC22}" type="presParOf" srcId="{0460A024-1644-4E58-AA3D-41F2D42B5848}" destId="{5CC784F1-EA08-42E2-9272-EF3789015773}" srcOrd="0" destOrd="0" presId="urn:microsoft.com/office/officeart/2005/8/layout/process4"/>
    <dgm:cxn modelId="{527AF704-FA37-4B52-AE91-BA6E6E7CB05C}" type="presParOf" srcId="{5CC784F1-EA08-42E2-9272-EF3789015773}" destId="{0BDA8C0C-91F5-4E03-9444-099E7A1D4AB4}" srcOrd="0" destOrd="0" presId="urn:microsoft.com/office/officeart/2005/8/layout/process4"/>
    <dgm:cxn modelId="{D9EC85E4-6677-46DE-85A8-CCBEDF1C6005}" type="presParOf" srcId="{5CC784F1-EA08-42E2-9272-EF3789015773}" destId="{4F5A9632-7F08-498E-95B0-ACCED7178088}" srcOrd="1" destOrd="0" presId="urn:microsoft.com/office/officeart/2005/8/layout/process4"/>
    <dgm:cxn modelId="{006CA8DD-0CC0-43B5-9DB5-77C8D1DBA507}" type="presParOf" srcId="{5CC784F1-EA08-42E2-9272-EF3789015773}" destId="{06BDBCD7-BE2B-4DAD-9133-94D285863215}" srcOrd="2" destOrd="0" presId="urn:microsoft.com/office/officeart/2005/8/layout/process4"/>
    <dgm:cxn modelId="{64F990B7-6C00-4824-A0A2-C551493EAAD9}" type="presParOf" srcId="{06BDBCD7-BE2B-4DAD-9133-94D285863215}" destId="{C047D42A-369D-4431-9610-BEC5D82878F5}"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C5B66B7-F500-4E04-8841-08388088C2B3}" type="doc">
      <dgm:prSet loTypeId="urn:microsoft.com/office/officeart/2005/8/layout/vList2" loCatId="list" qsTypeId="urn:microsoft.com/office/officeart/2005/8/quickstyle/simple4" qsCatId="simple" csTypeId="urn:microsoft.com/office/officeart/2005/8/colors/accent5_2" csCatId="accent5"/>
      <dgm:spPr/>
      <dgm:t>
        <a:bodyPr/>
        <a:lstStyle/>
        <a:p>
          <a:endParaRPr lang="it-IT"/>
        </a:p>
      </dgm:t>
    </dgm:pt>
    <dgm:pt modelId="{4B289443-8FD6-4664-935E-8A232CFA03C7}">
      <dgm:prSet/>
      <dgm:spPr/>
      <dgm:t>
        <a:bodyPr/>
        <a:lstStyle/>
        <a:p>
          <a:r>
            <a:rPr lang="it-IT"/>
            <a:t>La sua intestazione è quella di una funzione standard</a:t>
          </a:r>
        </a:p>
      </dgm:t>
    </dgm:pt>
    <dgm:pt modelId="{8279717B-5B4E-420D-8BEA-E31DE7F789FB}" type="parTrans" cxnId="{8A029EE7-BC1A-4B27-BFB2-F2F39BF31D0E}">
      <dgm:prSet/>
      <dgm:spPr/>
      <dgm:t>
        <a:bodyPr/>
        <a:lstStyle/>
        <a:p>
          <a:endParaRPr lang="it-IT"/>
        </a:p>
      </dgm:t>
    </dgm:pt>
    <dgm:pt modelId="{A5E99DDF-5915-47C3-9C54-1F0EC2860CEE}" type="sibTrans" cxnId="{8A029EE7-BC1A-4B27-BFB2-F2F39BF31D0E}">
      <dgm:prSet/>
      <dgm:spPr/>
      <dgm:t>
        <a:bodyPr/>
        <a:lstStyle/>
        <a:p>
          <a:endParaRPr lang="it-IT"/>
        </a:p>
      </dgm:t>
    </dgm:pt>
    <dgm:pt modelId="{4F5B1667-E8A5-41DA-89B8-A8C44522C7C0}">
      <dgm:prSet/>
      <dgm:spPr/>
      <dgm:t>
        <a:bodyPr/>
        <a:lstStyle/>
        <a:p>
          <a:r>
            <a:rPr lang="it-IT"/>
            <a:t>Restituisce il valore 0, quindi un int</a:t>
          </a:r>
        </a:p>
      </dgm:t>
    </dgm:pt>
    <dgm:pt modelId="{21237E12-9E89-41D0-B1D6-4B1175021799}" type="parTrans" cxnId="{1F70A86A-8020-4FB0-A530-0720111D1AE9}">
      <dgm:prSet/>
      <dgm:spPr/>
      <dgm:t>
        <a:bodyPr/>
        <a:lstStyle/>
        <a:p>
          <a:endParaRPr lang="it-IT"/>
        </a:p>
      </dgm:t>
    </dgm:pt>
    <dgm:pt modelId="{C8BF4256-260F-4517-9A0C-7AFED9B9A0DF}" type="sibTrans" cxnId="{1F70A86A-8020-4FB0-A530-0720111D1AE9}">
      <dgm:prSet/>
      <dgm:spPr/>
      <dgm:t>
        <a:bodyPr/>
        <a:lstStyle/>
        <a:p>
          <a:endParaRPr lang="it-IT"/>
        </a:p>
      </dgm:t>
    </dgm:pt>
    <dgm:pt modelId="{96247D3D-6039-4526-B51A-AC74E020A7BE}">
      <dgm:prSet/>
      <dgm:spPr/>
      <dgm:t>
        <a:bodyPr/>
        <a:lstStyle/>
        <a:p>
          <a:r>
            <a:rPr lang="it-IT"/>
            <a:t>Ha un nome univoco: main</a:t>
          </a:r>
        </a:p>
      </dgm:t>
    </dgm:pt>
    <dgm:pt modelId="{E7C9E7FF-BCD1-42BC-94FF-0E39BABCB634}" type="parTrans" cxnId="{A88A2F6F-C9BA-4AB3-9DA2-04E1F8A668CD}">
      <dgm:prSet/>
      <dgm:spPr/>
      <dgm:t>
        <a:bodyPr/>
        <a:lstStyle/>
        <a:p>
          <a:endParaRPr lang="it-IT"/>
        </a:p>
      </dgm:t>
    </dgm:pt>
    <dgm:pt modelId="{481E050D-25A7-4CDB-8E93-CC3185412B49}" type="sibTrans" cxnId="{A88A2F6F-C9BA-4AB3-9DA2-04E1F8A668CD}">
      <dgm:prSet/>
      <dgm:spPr/>
      <dgm:t>
        <a:bodyPr/>
        <a:lstStyle/>
        <a:p>
          <a:endParaRPr lang="it-IT"/>
        </a:p>
      </dgm:t>
    </dgm:pt>
    <dgm:pt modelId="{DC6E7C82-5D54-496B-AD55-CCFBA9660B56}">
      <dgm:prSet/>
      <dgm:spPr/>
      <dgm:t>
        <a:bodyPr/>
        <a:lstStyle/>
        <a:p>
          <a:r>
            <a:rPr lang="it-IT"/>
            <a:t>Non ha parametri di ingresso: ()</a:t>
          </a:r>
        </a:p>
      </dgm:t>
    </dgm:pt>
    <dgm:pt modelId="{D13BE382-D4A6-4CB2-8308-57AE44D2146C}" type="parTrans" cxnId="{9CE51608-0AD9-4313-9E94-A3145A008331}">
      <dgm:prSet/>
      <dgm:spPr/>
      <dgm:t>
        <a:bodyPr/>
        <a:lstStyle/>
        <a:p>
          <a:endParaRPr lang="it-IT"/>
        </a:p>
      </dgm:t>
    </dgm:pt>
    <dgm:pt modelId="{A76873A3-1F88-4A3B-AF23-BFCC4E293A22}" type="sibTrans" cxnId="{9CE51608-0AD9-4313-9E94-A3145A008331}">
      <dgm:prSet/>
      <dgm:spPr/>
      <dgm:t>
        <a:bodyPr/>
        <a:lstStyle/>
        <a:p>
          <a:endParaRPr lang="it-IT"/>
        </a:p>
      </dgm:t>
    </dgm:pt>
    <dgm:pt modelId="{D4E4EB06-D270-4265-9D24-EDF64A90FEFB}" type="pres">
      <dgm:prSet presAssocID="{7C5B66B7-F500-4E04-8841-08388088C2B3}" presName="linear" presStyleCnt="0">
        <dgm:presLayoutVars>
          <dgm:animLvl val="lvl"/>
          <dgm:resizeHandles val="exact"/>
        </dgm:presLayoutVars>
      </dgm:prSet>
      <dgm:spPr/>
    </dgm:pt>
    <dgm:pt modelId="{02B0F368-4110-4CF2-8DF1-BC307B62A594}" type="pres">
      <dgm:prSet presAssocID="{4B289443-8FD6-4664-935E-8A232CFA03C7}" presName="parentText" presStyleLbl="node1" presStyleIdx="0" presStyleCnt="1">
        <dgm:presLayoutVars>
          <dgm:chMax val="0"/>
          <dgm:bulletEnabled val="1"/>
        </dgm:presLayoutVars>
      </dgm:prSet>
      <dgm:spPr/>
    </dgm:pt>
    <dgm:pt modelId="{5A2740F5-C82B-4A74-AFD1-F45FAF55ACF7}" type="pres">
      <dgm:prSet presAssocID="{4B289443-8FD6-4664-935E-8A232CFA03C7}" presName="childText" presStyleLbl="revTx" presStyleIdx="0" presStyleCnt="1">
        <dgm:presLayoutVars>
          <dgm:bulletEnabled val="1"/>
        </dgm:presLayoutVars>
      </dgm:prSet>
      <dgm:spPr/>
    </dgm:pt>
  </dgm:ptLst>
  <dgm:cxnLst>
    <dgm:cxn modelId="{9CE51608-0AD9-4313-9E94-A3145A008331}" srcId="{4B289443-8FD6-4664-935E-8A232CFA03C7}" destId="{DC6E7C82-5D54-496B-AD55-CCFBA9660B56}" srcOrd="2" destOrd="0" parTransId="{D13BE382-D4A6-4CB2-8308-57AE44D2146C}" sibTransId="{A76873A3-1F88-4A3B-AF23-BFCC4E293A22}"/>
    <dgm:cxn modelId="{BF259F0D-D3FF-4AEE-84D1-C4D6326EEBE8}" type="presOf" srcId="{7C5B66B7-F500-4E04-8841-08388088C2B3}" destId="{D4E4EB06-D270-4265-9D24-EDF64A90FEFB}" srcOrd="0" destOrd="0" presId="urn:microsoft.com/office/officeart/2005/8/layout/vList2"/>
    <dgm:cxn modelId="{C42B3A5F-19DA-427D-9C0E-C0C047FF1F81}" type="presOf" srcId="{4F5B1667-E8A5-41DA-89B8-A8C44522C7C0}" destId="{5A2740F5-C82B-4A74-AFD1-F45FAF55ACF7}" srcOrd="0" destOrd="0" presId="urn:microsoft.com/office/officeart/2005/8/layout/vList2"/>
    <dgm:cxn modelId="{1F70A86A-8020-4FB0-A530-0720111D1AE9}" srcId="{4B289443-8FD6-4664-935E-8A232CFA03C7}" destId="{4F5B1667-E8A5-41DA-89B8-A8C44522C7C0}" srcOrd="0" destOrd="0" parTransId="{21237E12-9E89-41D0-B1D6-4B1175021799}" sibTransId="{C8BF4256-260F-4517-9A0C-7AFED9B9A0DF}"/>
    <dgm:cxn modelId="{A88A2F6F-C9BA-4AB3-9DA2-04E1F8A668CD}" srcId="{4B289443-8FD6-4664-935E-8A232CFA03C7}" destId="{96247D3D-6039-4526-B51A-AC74E020A7BE}" srcOrd="1" destOrd="0" parTransId="{E7C9E7FF-BCD1-42BC-94FF-0E39BABCB634}" sibTransId="{481E050D-25A7-4CDB-8E93-CC3185412B49}"/>
    <dgm:cxn modelId="{9999D654-0350-4AAA-B6D3-02E34C784040}" type="presOf" srcId="{96247D3D-6039-4526-B51A-AC74E020A7BE}" destId="{5A2740F5-C82B-4A74-AFD1-F45FAF55ACF7}" srcOrd="0" destOrd="1" presId="urn:microsoft.com/office/officeart/2005/8/layout/vList2"/>
    <dgm:cxn modelId="{FC8F208C-9C8F-49D9-BBC6-DC6E490C02D1}" type="presOf" srcId="{4B289443-8FD6-4664-935E-8A232CFA03C7}" destId="{02B0F368-4110-4CF2-8DF1-BC307B62A594}" srcOrd="0" destOrd="0" presId="urn:microsoft.com/office/officeart/2005/8/layout/vList2"/>
    <dgm:cxn modelId="{013186C8-2553-4F7E-8229-789A4BA38A51}" type="presOf" srcId="{DC6E7C82-5D54-496B-AD55-CCFBA9660B56}" destId="{5A2740F5-C82B-4A74-AFD1-F45FAF55ACF7}" srcOrd="0" destOrd="2" presId="urn:microsoft.com/office/officeart/2005/8/layout/vList2"/>
    <dgm:cxn modelId="{8A029EE7-BC1A-4B27-BFB2-F2F39BF31D0E}" srcId="{7C5B66B7-F500-4E04-8841-08388088C2B3}" destId="{4B289443-8FD6-4664-935E-8A232CFA03C7}" srcOrd="0" destOrd="0" parTransId="{8279717B-5B4E-420D-8BEA-E31DE7F789FB}" sibTransId="{A5E99DDF-5915-47C3-9C54-1F0EC2860CEE}"/>
    <dgm:cxn modelId="{BDD1D46A-DDB0-4881-86B5-DBEAEE13DB23}" type="presParOf" srcId="{D4E4EB06-D270-4265-9D24-EDF64A90FEFB}" destId="{02B0F368-4110-4CF2-8DF1-BC307B62A594}" srcOrd="0" destOrd="0" presId="urn:microsoft.com/office/officeart/2005/8/layout/vList2"/>
    <dgm:cxn modelId="{51E9DB76-9854-47B2-9249-973CDBC3C5D6}" type="presParOf" srcId="{D4E4EB06-D270-4265-9D24-EDF64A90FEFB}" destId="{5A2740F5-C82B-4A74-AFD1-F45FAF55ACF7}"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3A2C3B9-0353-4A51-AA07-528AF86227A4}" type="doc">
      <dgm:prSet loTypeId="urn:microsoft.com/office/officeart/2008/layout/LinedList" loCatId="list" qsTypeId="urn:microsoft.com/office/officeart/2005/8/quickstyle/simple3" qsCatId="simple" csTypeId="urn:microsoft.com/office/officeart/2005/8/colors/accent0_3" csCatId="mainScheme"/>
      <dgm:spPr/>
      <dgm:t>
        <a:bodyPr/>
        <a:lstStyle/>
        <a:p>
          <a:endParaRPr lang="it-IT"/>
        </a:p>
      </dgm:t>
    </dgm:pt>
    <dgm:pt modelId="{0C73B74D-9888-4BBB-9B71-CFE67CE8D8F5}">
      <dgm:prSet/>
      <dgm:spPr/>
      <dgm:t>
        <a:bodyPr/>
        <a:lstStyle/>
        <a:p>
          <a:r>
            <a:rPr lang="it-IT"/>
            <a:t>Quando una funzione non restituisce alcun valore, viene anche chiamata procedura e il valore restituito mancante è specificato mediante la parola chiave void</a:t>
          </a:r>
        </a:p>
      </dgm:t>
    </dgm:pt>
    <dgm:pt modelId="{26307B65-025B-4FC9-B405-E2A499EA19C0}" type="parTrans" cxnId="{1D2D29BC-5D38-43B7-8F92-38E545F787B4}">
      <dgm:prSet/>
      <dgm:spPr/>
      <dgm:t>
        <a:bodyPr/>
        <a:lstStyle/>
        <a:p>
          <a:endParaRPr lang="it-IT"/>
        </a:p>
      </dgm:t>
    </dgm:pt>
    <dgm:pt modelId="{50ADBD6D-6896-4390-A83D-60ED78CAA345}" type="sibTrans" cxnId="{1D2D29BC-5D38-43B7-8F92-38E545F787B4}">
      <dgm:prSet/>
      <dgm:spPr/>
      <dgm:t>
        <a:bodyPr/>
        <a:lstStyle/>
        <a:p>
          <a:endParaRPr lang="it-IT"/>
        </a:p>
      </dgm:t>
    </dgm:pt>
    <dgm:pt modelId="{598B007D-04E3-4A75-913D-4134723A6A67}" type="pres">
      <dgm:prSet presAssocID="{53A2C3B9-0353-4A51-AA07-528AF86227A4}" presName="vert0" presStyleCnt="0">
        <dgm:presLayoutVars>
          <dgm:dir/>
          <dgm:animOne val="branch"/>
          <dgm:animLvl val="lvl"/>
        </dgm:presLayoutVars>
      </dgm:prSet>
      <dgm:spPr/>
    </dgm:pt>
    <dgm:pt modelId="{5889C520-C377-4947-9F8D-D29AD5AB3C5A}" type="pres">
      <dgm:prSet presAssocID="{0C73B74D-9888-4BBB-9B71-CFE67CE8D8F5}" presName="thickLine" presStyleLbl="alignNode1" presStyleIdx="0" presStyleCnt="1"/>
      <dgm:spPr/>
    </dgm:pt>
    <dgm:pt modelId="{CBF2E4C4-EFA0-40C2-82C8-60D444528664}" type="pres">
      <dgm:prSet presAssocID="{0C73B74D-9888-4BBB-9B71-CFE67CE8D8F5}" presName="horz1" presStyleCnt="0"/>
      <dgm:spPr/>
    </dgm:pt>
    <dgm:pt modelId="{CC9A7D34-1AA0-4358-99CB-E3628F73D251}" type="pres">
      <dgm:prSet presAssocID="{0C73B74D-9888-4BBB-9B71-CFE67CE8D8F5}" presName="tx1" presStyleLbl="revTx" presStyleIdx="0" presStyleCnt="1"/>
      <dgm:spPr/>
    </dgm:pt>
    <dgm:pt modelId="{0FF307D4-7889-450C-8E98-7B0CEFB6AF8C}" type="pres">
      <dgm:prSet presAssocID="{0C73B74D-9888-4BBB-9B71-CFE67CE8D8F5}" presName="vert1" presStyleCnt="0"/>
      <dgm:spPr/>
    </dgm:pt>
  </dgm:ptLst>
  <dgm:cxnLst>
    <dgm:cxn modelId="{297CDDAB-5B37-43AE-BC9D-AF1C2B1949B4}" type="presOf" srcId="{0C73B74D-9888-4BBB-9B71-CFE67CE8D8F5}" destId="{CC9A7D34-1AA0-4358-99CB-E3628F73D251}" srcOrd="0" destOrd="0" presId="urn:microsoft.com/office/officeart/2008/layout/LinedList"/>
    <dgm:cxn modelId="{1D2D29BC-5D38-43B7-8F92-38E545F787B4}" srcId="{53A2C3B9-0353-4A51-AA07-528AF86227A4}" destId="{0C73B74D-9888-4BBB-9B71-CFE67CE8D8F5}" srcOrd="0" destOrd="0" parTransId="{26307B65-025B-4FC9-B405-E2A499EA19C0}" sibTransId="{50ADBD6D-6896-4390-A83D-60ED78CAA345}"/>
    <dgm:cxn modelId="{0FC123FE-BD54-4AFD-AE47-354CB1BECCEC}" type="presOf" srcId="{53A2C3B9-0353-4A51-AA07-528AF86227A4}" destId="{598B007D-04E3-4A75-913D-4134723A6A67}" srcOrd="0" destOrd="0" presId="urn:microsoft.com/office/officeart/2008/layout/LinedList"/>
    <dgm:cxn modelId="{30A38958-7409-4E26-B821-8B706CBEB052}" type="presParOf" srcId="{598B007D-04E3-4A75-913D-4134723A6A67}" destId="{5889C520-C377-4947-9F8D-D29AD5AB3C5A}" srcOrd="0" destOrd="0" presId="urn:microsoft.com/office/officeart/2008/layout/LinedList"/>
    <dgm:cxn modelId="{FB3D6A8E-AA80-413B-B14B-11A2354C2017}" type="presParOf" srcId="{598B007D-04E3-4A75-913D-4134723A6A67}" destId="{CBF2E4C4-EFA0-40C2-82C8-60D444528664}" srcOrd="1" destOrd="0" presId="urn:microsoft.com/office/officeart/2008/layout/LinedList"/>
    <dgm:cxn modelId="{F90628A2-C9AE-46D7-B1FA-BE7F6E5B7610}" type="presParOf" srcId="{CBF2E4C4-EFA0-40C2-82C8-60D444528664}" destId="{CC9A7D34-1AA0-4358-99CB-E3628F73D251}" srcOrd="0" destOrd="0" presId="urn:microsoft.com/office/officeart/2008/layout/LinedList"/>
    <dgm:cxn modelId="{745BF412-83C5-41D2-89A1-B230719D46D9}" type="presParOf" srcId="{CBF2E4C4-EFA0-40C2-82C8-60D444528664}" destId="{0FF307D4-7889-450C-8E98-7B0CEFB6AF8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9AA18D5-CB9E-4A3D-9B4C-448BA4FE8150}" type="doc">
      <dgm:prSet loTypeId="urn:microsoft.com/office/officeart/2008/layout/LinedList" loCatId="list" qsTypeId="urn:microsoft.com/office/officeart/2005/8/quickstyle/simple4" qsCatId="simple" csTypeId="urn:microsoft.com/office/officeart/2005/8/colors/accent5_2" csCatId="accent5" phldr="1"/>
      <dgm:spPr/>
      <dgm:t>
        <a:bodyPr/>
        <a:lstStyle/>
        <a:p>
          <a:endParaRPr lang="it-IT"/>
        </a:p>
      </dgm:t>
    </dgm:pt>
    <dgm:pt modelId="{6419A667-CE40-4540-B324-F3AB52F4C364}">
      <dgm:prSet/>
      <dgm:spPr/>
      <dgm:t>
        <a:bodyPr/>
        <a:lstStyle/>
        <a:p>
          <a:r>
            <a:rPr lang="it-IT" dirty="0"/>
            <a:t>Prima della funzione </a:t>
          </a:r>
          <a:r>
            <a:rPr lang="it-IT" dirty="0" err="1"/>
            <a:t>main</a:t>
          </a:r>
          <a:r>
            <a:rPr lang="it-IT" dirty="0"/>
            <a:t>()</a:t>
          </a:r>
        </a:p>
      </dgm:t>
    </dgm:pt>
    <dgm:pt modelId="{34C2963C-3913-4F42-B48E-3D41C2502FAE}" type="parTrans" cxnId="{D8AA37BE-052E-41C2-98E0-6422790B6017}">
      <dgm:prSet/>
      <dgm:spPr/>
      <dgm:t>
        <a:bodyPr/>
        <a:lstStyle/>
        <a:p>
          <a:endParaRPr lang="it-IT"/>
        </a:p>
      </dgm:t>
    </dgm:pt>
    <dgm:pt modelId="{96F936C6-ED11-431D-92E2-6E2BE1BCD619}" type="sibTrans" cxnId="{D8AA37BE-052E-41C2-98E0-6422790B6017}">
      <dgm:prSet/>
      <dgm:spPr/>
      <dgm:t>
        <a:bodyPr/>
        <a:lstStyle/>
        <a:p>
          <a:endParaRPr lang="it-IT"/>
        </a:p>
      </dgm:t>
    </dgm:pt>
    <dgm:pt modelId="{0FE9BCA4-B34A-47BA-A0FB-F8EAB90492C5}" type="pres">
      <dgm:prSet presAssocID="{D9AA18D5-CB9E-4A3D-9B4C-448BA4FE8150}" presName="vert0" presStyleCnt="0">
        <dgm:presLayoutVars>
          <dgm:dir/>
          <dgm:animOne val="branch"/>
          <dgm:animLvl val="lvl"/>
        </dgm:presLayoutVars>
      </dgm:prSet>
      <dgm:spPr/>
    </dgm:pt>
    <dgm:pt modelId="{2D6B3594-10DE-4C9D-B03D-9F51A708CE6D}" type="pres">
      <dgm:prSet presAssocID="{6419A667-CE40-4540-B324-F3AB52F4C364}" presName="thickLine" presStyleLbl="alignNode1" presStyleIdx="0" presStyleCnt="1"/>
      <dgm:spPr/>
    </dgm:pt>
    <dgm:pt modelId="{9BE1AFE5-2990-4D3E-99A5-E4E65041DD50}" type="pres">
      <dgm:prSet presAssocID="{6419A667-CE40-4540-B324-F3AB52F4C364}" presName="horz1" presStyleCnt="0"/>
      <dgm:spPr/>
    </dgm:pt>
    <dgm:pt modelId="{D342D18C-F697-4463-B7DC-8E6D8D3CF848}" type="pres">
      <dgm:prSet presAssocID="{6419A667-CE40-4540-B324-F3AB52F4C364}" presName="tx1" presStyleLbl="revTx" presStyleIdx="0" presStyleCnt="1"/>
      <dgm:spPr/>
    </dgm:pt>
    <dgm:pt modelId="{BBFF9FB4-E4C6-4403-B43A-BF4EC66AF3CF}" type="pres">
      <dgm:prSet presAssocID="{6419A667-CE40-4540-B324-F3AB52F4C364}" presName="vert1" presStyleCnt="0"/>
      <dgm:spPr/>
    </dgm:pt>
  </dgm:ptLst>
  <dgm:cxnLst>
    <dgm:cxn modelId="{8E97CB7E-A58A-480E-8ACB-3D4D9E8F4E21}" type="presOf" srcId="{D9AA18D5-CB9E-4A3D-9B4C-448BA4FE8150}" destId="{0FE9BCA4-B34A-47BA-A0FB-F8EAB90492C5}" srcOrd="0" destOrd="0" presId="urn:microsoft.com/office/officeart/2008/layout/LinedList"/>
    <dgm:cxn modelId="{D8AA37BE-052E-41C2-98E0-6422790B6017}" srcId="{D9AA18D5-CB9E-4A3D-9B4C-448BA4FE8150}" destId="{6419A667-CE40-4540-B324-F3AB52F4C364}" srcOrd="0" destOrd="0" parTransId="{34C2963C-3913-4F42-B48E-3D41C2502FAE}" sibTransId="{96F936C6-ED11-431D-92E2-6E2BE1BCD619}"/>
    <dgm:cxn modelId="{C77F60EF-45C6-41D9-9E25-52DDCD464D5F}" type="presOf" srcId="{6419A667-CE40-4540-B324-F3AB52F4C364}" destId="{D342D18C-F697-4463-B7DC-8E6D8D3CF848}" srcOrd="0" destOrd="0" presId="urn:microsoft.com/office/officeart/2008/layout/LinedList"/>
    <dgm:cxn modelId="{57E31F64-4FD9-4D5D-8313-C93005B1D738}" type="presParOf" srcId="{0FE9BCA4-B34A-47BA-A0FB-F8EAB90492C5}" destId="{2D6B3594-10DE-4C9D-B03D-9F51A708CE6D}" srcOrd="0" destOrd="0" presId="urn:microsoft.com/office/officeart/2008/layout/LinedList"/>
    <dgm:cxn modelId="{C6792ED6-1173-40B0-A2D3-E25688D91A88}" type="presParOf" srcId="{0FE9BCA4-B34A-47BA-A0FB-F8EAB90492C5}" destId="{9BE1AFE5-2990-4D3E-99A5-E4E65041DD50}" srcOrd="1" destOrd="0" presId="urn:microsoft.com/office/officeart/2008/layout/LinedList"/>
    <dgm:cxn modelId="{41A9E9CC-9F49-49C7-90F7-8D5F7DE9EECC}" type="presParOf" srcId="{9BE1AFE5-2990-4D3E-99A5-E4E65041DD50}" destId="{D342D18C-F697-4463-B7DC-8E6D8D3CF848}" srcOrd="0" destOrd="0" presId="urn:microsoft.com/office/officeart/2008/layout/LinedList"/>
    <dgm:cxn modelId="{74760FF3-F86C-4C83-B53E-8AE1BDA60F7A}" type="presParOf" srcId="{9BE1AFE5-2990-4D3E-99A5-E4E65041DD50}" destId="{BBFF9FB4-E4C6-4403-B43A-BF4EC66AF3C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25116DF-4291-437B-906F-0E38D7EE5E6E}"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it-IT"/>
        </a:p>
      </dgm:t>
    </dgm:pt>
    <dgm:pt modelId="{7FB99F19-8A4B-464F-B099-8993C3F81AD7}">
      <dgm:prSet/>
      <dgm:spPr/>
      <dgm:t>
        <a:bodyPr/>
        <a:lstStyle/>
        <a:p>
          <a:r>
            <a:rPr lang="it-IT" dirty="0"/>
            <a:t>Provate a scrivere un programma che implementa tre funzioni:</a:t>
          </a:r>
        </a:p>
      </dgm:t>
    </dgm:pt>
    <dgm:pt modelId="{39C418C7-7457-4D22-BA33-B68D2F1CE492}" type="parTrans" cxnId="{C46827FE-23C9-49A9-A6D8-F644A1BB0BEF}">
      <dgm:prSet/>
      <dgm:spPr/>
      <dgm:t>
        <a:bodyPr/>
        <a:lstStyle/>
        <a:p>
          <a:endParaRPr lang="it-IT"/>
        </a:p>
      </dgm:t>
    </dgm:pt>
    <dgm:pt modelId="{8D0B6F63-30DA-49AA-BCC5-F51AB0D704E2}" type="sibTrans" cxnId="{C46827FE-23C9-49A9-A6D8-F644A1BB0BEF}">
      <dgm:prSet/>
      <dgm:spPr/>
      <dgm:t>
        <a:bodyPr/>
        <a:lstStyle/>
        <a:p>
          <a:endParaRPr lang="it-IT"/>
        </a:p>
      </dgm:t>
    </dgm:pt>
    <dgm:pt modelId="{FEE66B43-B0A4-4C20-A0C1-B644B03A9032}">
      <dgm:prSet/>
      <dgm:spPr/>
      <dgm:t>
        <a:bodyPr/>
        <a:lstStyle/>
        <a:p>
          <a:r>
            <a:rPr lang="it-IT"/>
            <a:t>leggiLato(), in cui prende in input la misura del lato</a:t>
          </a:r>
        </a:p>
      </dgm:t>
    </dgm:pt>
    <dgm:pt modelId="{2F114A3C-5F9A-40DE-A13E-73C9C0DE3675}" type="parTrans" cxnId="{445B8AA5-7EA1-4966-9297-FD94252F1C2A}">
      <dgm:prSet/>
      <dgm:spPr/>
      <dgm:t>
        <a:bodyPr/>
        <a:lstStyle/>
        <a:p>
          <a:endParaRPr lang="it-IT"/>
        </a:p>
      </dgm:t>
    </dgm:pt>
    <dgm:pt modelId="{2F1479CD-F734-4AB7-98BB-E4DB8B78D116}" type="sibTrans" cxnId="{445B8AA5-7EA1-4966-9297-FD94252F1C2A}">
      <dgm:prSet/>
      <dgm:spPr/>
      <dgm:t>
        <a:bodyPr/>
        <a:lstStyle/>
        <a:p>
          <a:endParaRPr lang="it-IT"/>
        </a:p>
      </dgm:t>
    </dgm:pt>
    <dgm:pt modelId="{C5ADFD7F-7C1B-465A-AC56-8D3791E54C58}">
      <dgm:prSet/>
      <dgm:spPr/>
      <dgm:t>
        <a:bodyPr/>
        <a:lstStyle/>
        <a:p>
          <a:r>
            <a:rPr lang="it-IT"/>
            <a:t>calcolaQuadr(), in cui calcola l'area di un quadrato</a:t>
          </a:r>
        </a:p>
      </dgm:t>
    </dgm:pt>
    <dgm:pt modelId="{D5CCA6F8-60E6-4E1C-8D37-84DB06C0C4D8}" type="parTrans" cxnId="{3D8E8F29-062E-4A2B-8039-EAD54A1024CD}">
      <dgm:prSet/>
      <dgm:spPr/>
      <dgm:t>
        <a:bodyPr/>
        <a:lstStyle/>
        <a:p>
          <a:endParaRPr lang="it-IT"/>
        </a:p>
      </dgm:t>
    </dgm:pt>
    <dgm:pt modelId="{A3E78F7E-3BB6-4C5F-B38E-03E33669AC6E}" type="sibTrans" cxnId="{3D8E8F29-062E-4A2B-8039-EAD54A1024CD}">
      <dgm:prSet/>
      <dgm:spPr/>
      <dgm:t>
        <a:bodyPr/>
        <a:lstStyle/>
        <a:p>
          <a:endParaRPr lang="it-IT"/>
        </a:p>
      </dgm:t>
    </dgm:pt>
    <dgm:pt modelId="{548C3DA7-FD94-4BB6-B783-48F6E20EDBB2}">
      <dgm:prSet/>
      <dgm:spPr/>
      <dgm:t>
        <a:bodyPr/>
        <a:lstStyle/>
        <a:p>
          <a:r>
            <a:rPr lang="it-IT"/>
            <a:t>scriviQuadr(), in cui si stampa a video il valore dell'area del quadrato</a:t>
          </a:r>
        </a:p>
      </dgm:t>
    </dgm:pt>
    <dgm:pt modelId="{05243AEA-38C5-4FC8-957F-7F986513922E}" type="parTrans" cxnId="{516EB220-5404-4792-B4B4-40653C7D2608}">
      <dgm:prSet/>
      <dgm:spPr/>
      <dgm:t>
        <a:bodyPr/>
        <a:lstStyle/>
        <a:p>
          <a:endParaRPr lang="it-IT"/>
        </a:p>
      </dgm:t>
    </dgm:pt>
    <dgm:pt modelId="{EE7F901C-CB3C-4E75-9F21-170A265D6090}" type="sibTrans" cxnId="{516EB220-5404-4792-B4B4-40653C7D2608}">
      <dgm:prSet/>
      <dgm:spPr/>
      <dgm:t>
        <a:bodyPr/>
        <a:lstStyle/>
        <a:p>
          <a:endParaRPr lang="it-IT"/>
        </a:p>
      </dgm:t>
    </dgm:pt>
    <dgm:pt modelId="{894FA537-9035-4754-849B-4B0605DEDEAB}" type="pres">
      <dgm:prSet presAssocID="{225116DF-4291-437B-906F-0E38D7EE5E6E}" presName="linear" presStyleCnt="0">
        <dgm:presLayoutVars>
          <dgm:animLvl val="lvl"/>
          <dgm:resizeHandles val="exact"/>
        </dgm:presLayoutVars>
      </dgm:prSet>
      <dgm:spPr/>
    </dgm:pt>
    <dgm:pt modelId="{E44A14A7-E536-4418-BAF0-F702034F2FC7}" type="pres">
      <dgm:prSet presAssocID="{7FB99F19-8A4B-464F-B099-8993C3F81AD7}" presName="parentText" presStyleLbl="node1" presStyleIdx="0" presStyleCnt="1">
        <dgm:presLayoutVars>
          <dgm:chMax val="0"/>
          <dgm:bulletEnabled val="1"/>
        </dgm:presLayoutVars>
      </dgm:prSet>
      <dgm:spPr/>
    </dgm:pt>
    <dgm:pt modelId="{36A97118-5D45-426A-81FB-896A2FCE9B25}" type="pres">
      <dgm:prSet presAssocID="{7FB99F19-8A4B-464F-B099-8993C3F81AD7}" presName="childText" presStyleLbl="revTx" presStyleIdx="0" presStyleCnt="1">
        <dgm:presLayoutVars>
          <dgm:bulletEnabled val="1"/>
        </dgm:presLayoutVars>
      </dgm:prSet>
      <dgm:spPr/>
    </dgm:pt>
  </dgm:ptLst>
  <dgm:cxnLst>
    <dgm:cxn modelId="{7382F61A-1D60-4466-A013-3CD1ED12FAAD}" type="presOf" srcId="{7FB99F19-8A4B-464F-B099-8993C3F81AD7}" destId="{E44A14A7-E536-4418-BAF0-F702034F2FC7}" srcOrd="0" destOrd="0" presId="urn:microsoft.com/office/officeart/2005/8/layout/vList2"/>
    <dgm:cxn modelId="{516EB220-5404-4792-B4B4-40653C7D2608}" srcId="{7FB99F19-8A4B-464F-B099-8993C3F81AD7}" destId="{548C3DA7-FD94-4BB6-B783-48F6E20EDBB2}" srcOrd="2" destOrd="0" parTransId="{05243AEA-38C5-4FC8-957F-7F986513922E}" sibTransId="{EE7F901C-CB3C-4E75-9F21-170A265D6090}"/>
    <dgm:cxn modelId="{3D8E8F29-062E-4A2B-8039-EAD54A1024CD}" srcId="{7FB99F19-8A4B-464F-B099-8993C3F81AD7}" destId="{C5ADFD7F-7C1B-465A-AC56-8D3791E54C58}" srcOrd="1" destOrd="0" parTransId="{D5CCA6F8-60E6-4E1C-8D37-84DB06C0C4D8}" sibTransId="{A3E78F7E-3BB6-4C5F-B38E-03E33669AC6E}"/>
    <dgm:cxn modelId="{5C501F43-A8EF-4E1D-BD68-D2FA90C56443}" type="presOf" srcId="{FEE66B43-B0A4-4C20-A0C1-B644B03A9032}" destId="{36A97118-5D45-426A-81FB-896A2FCE9B25}" srcOrd="0" destOrd="0" presId="urn:microsoft.com/office/officeart/2005/8/layout/vList2"/>
    <dgm:cxn modelId="{445B8AA5-7EA1-4966-9297-FD94252F1C2A}" srcId="{7FB99F19-8A4B-464F-B099-8993C3F81AD7}" destId="{FEE66B43-B0A4-4C20-A0C1-B644B03A9032}" srcOrd="0" destOrd="0" parTransId="{2F114A3C-5F9A-40DE-A13E-73C9C0DE3675}" sibTransId="{2F1479CD-F734-4AB7-98BB-E4DB8B78D116}"/>
    <dgm:cxn modelId="{1DB737C7-C388-498A-A256-268251B9840C}" type="presOf" srcId="{225116DF-4291-437B-906F-0E38D7EE5E6E}" destId="{894FA537-9035-4754-849B-4B0605DEDEAB}" srcOrd="0" destOrd="0" presId="urn:microsoft.com/office/officeart/2005/8/layout/vList2"/>
    <dgm:cxn modelId="{C2FD3DD5-FDD7-44A7-9243-F1B922E94630}" type="presOf" srcId="{C5ADFD7F-7C1B-465A-AC56-8D3791E54C58}" destId="{36A97118-5D45-426A-81FB-896A2FCE9B25}" srcOrd="0" destOrd="1" presId="urn:microsoft.com/office/officeart/2005/8/layout/vList2"/>
    <dgm:cxn modelId="{6B5628EF-7EBC-4151-8723-94336EE9038B}" type="presOf" srcId="{548C3DA7-FD94-4BB6-B783-48F6E20EDBB2}" destId="{36A97118-5D45-426A-81FB-896A2FCE9B25}" srcOrd="0" destOrd="2" presId="urn:microsoft.com/office/officeart/2005/8/layout/vList2"/>
    <dgm:cxn modelId="{C46827FE-23C9-49A9-A6D8-F644A1BB0BEF}" srcId="{225116DF-4291-437B-906F-0E38D7EE5E6E}" destId="{7FB99F19-8A4B-464F-B099-8993C3F81AD7}" srcOrd="0" destOrd="0" parTransId="{39C418C7-7457-4D22-BA33-B68D2F1CE492}" sibTransId="{8D0B6F63-30DA-49AA-BCC5-F51AB0D704E2}"/>
    <dgm:cxn modelId="{2A1F94D1-F016-4550-8FBF-D52FFD849DA8}" type="presParOf" srcId="{894FA537-9035-4754-849B-4B0605DEDEAB}" destId="{E44A14A7-E536-4418-BAF0-F702034F2FC7}" srcOrd="0" destOrd="0" presId="urn:microsoft.com/office/officeart/2005/8/layout/vList2"/>
    <dgm:cxn modelId="{630F0551-C1A9-4395-A8AA-B406D346CAB1}" type="presParOf" srcId="{894FA537-9035-4754-849B-4B0605DEDEAB}" destId="{36A97118-5D45-426A-81FB-896A2FCE9B25}"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8FF3351-C213-462A-ADDD-A0A9C3179113}" type="doc">
      <dgm:prSet loTypeId="urn:microsoft.com/office/officeart/2016/7/layout/LinearBlockProcessNumbered" loCatId="process" qsTypeId="urn:microsoft.com/office/officeart/2005/8/quickstyle/simple5" qsCatId="simple" csTypeId="urn:microsoft.com/office/officeart/2005/8/colors/colorful5" csCatId="colorful"/>
      <dgm:spPr/>
      <dgm:t>
        <a:bodyPr/>
        <a:lstStyle/>
        <a:p>
          <a:endParaRPr lang="it-IT"/>
        </a:p>
      </dgm:t>
    </dgm:pt>
    <dgm:pt modelId="{AFBFB86A-507A-4AB7-B96B-BE7A0EB7BEC3}">
      <dgm:prSet/>
      <dgm:spPr/>
      <dgm:t>
        <a:bodyPr/>
        <a:lstStyle/>
        <a:p>
          <a:r>
            <a:rPr lang="it-IT"/>
            <a:t>Nei programmi precedenti, tutte le variabili venivano dichiarate all'interno della funzione main() e venivano distrutte con essa una volta terminato il flusso delle sue istruzioni</a:t>
          </a:r>
        </a:p>
      </dgm:t>
    </dgm:pt>
    <dgm:pt modelId="{B1BF75D7-5FCB-4248-B20E-F8180BCDC57E}" type="parTrans" cxnId="{BD529F79-3FFB-40F2-B7CB-5A8DCD23A28C}">
      <dgm:prSet/>
      <dgm:spPr/>
      <dgm:t>
        <a:bodyPr/>
        <a:lstStyle/>
        <a:p>
          <a:endParaRPr lang="it-IT"/>
        </a:p>
      </dgm:t>
    </dgm:pt>
    <dgm:pt modelId="{89193488-7AAE-4490-BD85-388D68CECB5F}" type="sibTrans" cxnId="{BD529F79-3FFB-40F2-B7CB-5A8DCD23A28C}">
      <dgm:prSet phldrT="01"/>
      <dgm:spPr/>
      <dgm:t>
        <a:bodyPr/>
        <a:lstStyle/>
        <a:p>
          <a:r>
            <a:rPr lang="it-IT"/>
            <a:t>01</a:t>
          </a:r>
        </a:p>
      </dgm:t>
    </dgm:pt>
    <dgm:pt modelId="{FC686D4D-FAF7-44D5-B7FB-79A07F05E7B5}">
      <dgm:prSet/>
      <dgm:spPr/>
      <dgm:t>
        <a:bodyPr/>
        <a:lstStyle/>
        <a:p>
          <a:r>
            <a:rPr lang="it-IT"/>
            <a:t>Abbiamo sempre usato quindi </a:t>
          </a:r>
          <a:r>
            <a:rPr lang="it-IT" i="1"/>
            <a:t>variabili locali</a:t>
          </a:r>
          <a:r>
            <a:rPr lang="it-IT"/>
            <a:t>, ossia variabili che sono dichiarate e utilizzate nel corpo della funzione stessa</a:t>
          </a:r>
        </a:p>
      </dgm:t>
    </dgm:pt>
    <dgm:pt modelId="{9235389F-47B9-4209-B05B-6136D51F0CF0}" type="parTrans" cxnId="{C55392BD-CF9F-4079-A9EC-D8D4A5A6A0C5}">
      <dgm:prSet/>
      <dgm:spPr/>
      <dgm:t>
        <a:bodyPr/>
        <a:lstStyle/>
        <a:p>
          <a:endParaRPr lang="it-IT"/>
        </a:p>
      </dgm:t>
    </dgm:pt>
    <dgm:pt modelId="{ABF1DA1F-8BA8-4B30-929E-789D58FBF935}" type="sibTrans" cxnId="{C55392BD-CF9F-4079-A9EC-D8D4A5A6A0C5}">
      <dgm:prSet phldrT="02"/>
      <dgm:spPr/>
      <dgm:t>
        <a:bodyPr/>
        <a:lstStyle/>
        <a:p>
          <a:r>
            <a:rPr lang="it-IT"/>
            <a:t>02</a:t>
          </a:r>
        </a:p>
      </dgm:t>
    </dgm:pt>
    <dgm:pt modelId="{56CD4BB7-AFB7-49A2-8EAD-1B7AE385238F}">
      <dgm:prSet/>
      <dgm:spPr/>
      <dgm:t>
        <a:bodyPr/>
        <a:lstStyle/>
        <a:p>
          <a:r>
            <a:rPr lang="it-IT"/>
            <a:t>Con l'inserimento di nuove funzioni, si rende necessario definire il campo d'azione (appunto ambito) di ciascuna variabile, per controllare in quali funzioni deve essere disponibile</a:t>
          </a:r>
        </a:p>
      </dgm:t>
    </dgm:pt>
    <dgm:pt modelId="{F17E6977-530F-40D1-B7DA-60C2DC32AACA}" type="parTrans" cxnId="{B89E92A4-34DA-49BD-B8BB-A63958D16678}">
      <dgm:prSet/>
      <dgm:spPr/>
      <dgm:t>
        <a:bodyPr/>
        <a:lstStyle/>
        <a:p>
          <a:endParaRPr lang="it-IT"/>
        </a:p>
      </dgm:t>
    </dgm:pt>
    <dgm:pt modelId="{26423D36-CF92-4EA1-B6B2-351108D9E305}" type="sibTrans" cxnId="{B89E92A4-34DA-49BD-B8BB-A63958D16678}">
      <dgm:prSet phldrT="03"/>
      <dgm:spPr/>
      <dgm:t>
        <a:bodyPr/>
        <a:lstStyle/>
        <a:p>
          <a:r>
            <a:rPr lang="it-IT"/>
            <a:t>03</a:t>
          </a:r>
        </a:p>
      </dgm:t>
    </dgm:pt>
    <dgm:pt modelId="{0168F851-6039-450C-B0A1-E6863D5D6CF7}" type="pres">
      <dgm:prSet presAssocID="{78FF3351-C213-462A-ADDD-A0A9C3179113}" presName="Name0" presStyleCnt="0">
        <dgm:presLayoutVars>
          <dgm:animLvl val="lvl"/>
          <dgm:resizeHandles val="exact"/>
        </dgm:presLayoutVars>
      </dgm:prSet>
      <dgm:spPr/>
    </dgm:pt>
    <dgm:pt modelId="{F9F3F77C-D85A-4F80-8206-411C9035279C}" type="pres">
      <dgm:prSet presAssocID="{AFBFB86A-507A-4AB7-B96B-BE7A0EB7BEC3}" presName="compositeNode" presStyleCnt="0">
        <dgm:presLayoutVars>
          <dgm:bulletEnabled val="1"/>
        </dgm:presLayoutVars>
      </dgm:prSet>
      <dgm:spPr/>
    </dgm:pt>
    <dgm:pt modelId="{60B79508-9B2A-4A57-804E-5FC0137AFEEA}" type="pres">
      <dgm:prSet presAssocID="{AFBFB86A-507A-4AB7-B96B-BE7A0EB7BEC3}" presName="bgRect" presStyleLbl="alignNode1" presStyleIdx="0" presStyleCnt="3"/>
      <dgm:spPr/>
    </dgm:pt>
    <dgm:pt modelId="{B824F75A-1D8A-44CF-9D05-641FBF604647}" type="pres">
      <dgm:prSet presAssocID="{89193488-7AAE-4490-BD85-388D68CECB5F}" presName="sibTransNodeRect" presStyleLbl="alignNode1" presStyleIdx="0" presStyleCnt="3">
        <dgm:presLayoutVars>
          <dgm:chMax val="0"/>
          <dgm:bulletEnabled val="1"/>
        </dgm:presLayoutVars>
      </dgm:prSet>
      <dgm:spPr/>
    </dgm:pt>
    <dgm:pt modelId="{D6BAE21F-2867-422B-90CE-50664DC8D42D}" type="pres">
      <dgm:prSet presAssocID="{AFBFB86A-507A-4AB7-B96B-BE7A0EB7BEC3}" presName="nodeRect" presStyleLbl="alignNode1" presStyleIdx="0" presStyleCnt="3">
        <dgm:presLayoutVars>
          <dgm:bulletEnabled val="1"/>
        </dgm:presLayoutVars>
      </dgm:prSet>
      <dgm:spPr/>
    </dgm:pt>
    <dgm:pt modelId="{C0330B91-793E-4473-A6FA-A639501EE5B3}" type="pres">
      <dgm:prSet presAssocID="{89193488-7AAE-4490-BD85-388D68CECB5F}" presName="sibTrans" presStyleCnt="0"/>
      <dgm:spPr/>
    </dgm:pt>
    <dgm:pt modelId="{17FAD989-EF57-4C00-ADA7-52948DF85B1F}" type="pres">
      <dgm:prSet presAssocID="{FC686D4D-FAF7-44D5-B7FB-79A07F05E7B5}" presName="compositeNode" presStyleCnt="0">
        <dgm:presLayoutVars>
          <dgm:bulletEnabled val="1"/>
        </dgm:presLayoutVars>
      </dgm:prSet>
      <dgm:spPr/>
    </dgm:pt>
    <dgm:pt modelId="{538CD293-BCA2-4269-9FEB-D2191F9813A9}" type="pres">
      <dgm:prSet presAssocID="{FC686D4D-FAF7-44D5-B7FB-79A07F05E7B5}" presName="bgRect" presStyleLbl="alignNode1" presStyleIdx="1" presStyleCnt="3"/>
      <dgm:spPr/>
    </dgm:pt>
    <dgm:pt modelId="{AD2C5F24-6409-4B36-8A37-0585805C3A7B}" type="pres">
      <dgm:prSet presAssocID="{ABF1DA1F-8BA8-4B30-929E-789D58FBF935}" presName="sibTransNodeRect" presStyleLbl="alignNode1" presStyleIdx="1" presStyleCnt="3">
        <dgm:presLayoutVars>
          <dgm:chMax val="0"/>
          <dgm:bulletEnabled val="1"/>
        </dgm:presLayoutVars>
      </dgm:prSet>
      <dgm:spPr/>
    </dgm:pt>
    <dgm:pt modelId="{C416AFD5-7CE8-4C4C-A6F8-AD4D0D85BB2F}" type="pres">
      <dgm:prSet presAssocID="{FC686D4D-FAF7-44D5-B7FB-79A07F05E7B5}" presName="nodeRect" presStyleLbl="alignNode1" presStyleIdx="1" presStyleCnt="3">
        <dgm:presLayoutVars>
          <dgm:bulletEnabled val="1"/>
        </dgm:presLayoutVars>
      </dgm:prSet>
      <dgm:spPr/>
    </dgm:pt>
    <dgm:pt modelId="{975DAC98-6D17-43D8-A60D-7B3DAE5E5F85}" type="pres">
      <dgm:prSet presAssocID="{ABF1DA1F-8BA8-4B30-929E-789D58FBF935}" presName="sibTrans" presStyleCnt="0"/>
      <dgm:spPr/>
    </dgm:pt>
    <dgm:pt modelId="{B52E6E07-10AA-4FFC-BAC6-C86551873FDF}" type="pres">
      <dgm:prSet presAssocID="{56CD4BB7-AFB7-49A2-8EAD-1B7AE385238F}" presName="compositeNode" presStyleCnt="0">
        <dgm:presLayoutVars>
          <dgm:bulletEnabled val="1"/>
        </dgm:presLayoutVars>
      </dgm:prSet>
      <dgm:spPr/>
    </dgm:pt>
    <dgm:pt modelId="{723ABE44-5690-4CD8-852B-0DC3AB2C27BB}" type="pres">
      <dgm:prSet presAssocID="{56CD4BB7-AFB7-49A2-8EAD-1B7AE385238F}" presName="bgRect" presStyleLbl="alignNode1" presStyleIdx="2" presStyleCnt="3"/>
      <dgm:spPr/>
    </dgm:pt>
    <dgm:pt modelId="{07AF3495-29A5-46F9-A3A8-FDC04E1536A6}" type="pres">
      <dgm:prSet presAssocID="{26423D36-CF92-4EA1-B6B2-351108D9E305}" presName="sibTransNodeRect" presStyleLbl="alignNode1" presStyleIdx="2" presStyleCnt="3">
        <dgm:presLayoutVars>
          <dgm:chMax val="0"/>
          <dgm:bulletEnabled val="1"/>
        </dgm:presLayoutVars>
      </dgm:prSet>
      <dgm:spPr/>
    </dgm:pt>
    <dgm:pt modelId="{3F6003C2-444C-412E-A4B7-31CEA6D20E72}" type="pres">
      <dgm:prSet presAssocID="{56CD4BB7-AFB7-49A2-8EAD-1B7AE385238F}" presName="nodeRect" presStyleLbl="alignNode1" presStyleIdx="2" presStyleCnt="3">
        <dgm:presLayoutVars>
          <dgm:bulletEnabled val="1"/>
        </dgm:presLayoutVars>
      </dgm:prSet>
      <dgm:spPr/>
    </dgm:pt>
  </dgm:ptLst>
  <dgm:cxnLst>
    <dgm:cxn modelId="{29779604-C6A3-4C8C-AB36-9A52BB3119FF}" type="presOf" srcId="{FC686D4D-FAF7-44D5-B7FB-79A07F05E7B5}" destId="{538CD293-BCA2-4269-9FEB-D2191F9813A9}" srcOrd="0" destOrd="0" presId="urn:microsoft.com/office/officeart/2016/7/layout/LinearBlockProcessNumbered"/>
    <dgm:cxn modelId="{6B2E0A1C-230A-4BD6-9DC8-C5DF376763E5}" type="presOf" srcId="{56CD4BB7-AFB7-49A2-8EAD-1B7AE385238F}" destId="{723ABE44-5690-4CD8-852B-0DC3AB2C27BB}" srcOrd="0" destOrd="0" presId="urn:microsoft.com/office/officeart/2016/7/layout/LinearBlockProcessNumbered"/>
    <dgm:cxn modelId="{8720241E-1A2C-4B8F-87D0-ED5242BC83D3}" type="presOf" srcId="{26423D36-CF92-4EA1-B6B2-351108D9E305}" destId="{07AF3495-29A5-46F9-A3A8-FDC04E1536A6}" srcOrd="0" destOrd="0" presId="urn:microsoft.com/office/officeart/2016/7/layout/LinearBlockProcessNumbered"/>
    <dgm:cxn modelId="{70634661-FD03-4FCB-A9E0-C95A3F1E9FCA}" type="presOf" srcId="{78FF3351-C213-462A-ADDD-A0A9C3179113}" destId="{0168F851-6039-450C-B0A1-E6863D5D6CF7}" srcOrd="0" destOrd="0" presId="urn:microsoft.com/office/officeart/2016/7/layout/LinearBlockProcessNumbered"/>
    <dgm:cxn modelId="{814A464C-8004-4775-A0FD-835E062703BD}" type="presOf" srcId="{AFBFB86A-507A-4AB7-B96B-BE7A0EB7BEC3}" destId="{D6BAE21F-2867-422B-90CE-50664DC8D42D}" srcOrd="1" destOrd="0" presId="urn:microsoft.com/office/officeart/2016/7/layout/LinearBlockProcessNumbered"/>
    <dgm:cxn modelId="{BD529F79-3FFB-40F2-B7CB-5A8DCD23A28C}" srcId="{78FF3351-C213-462A-ADDD-A0A9C3179113}" destId="{AFBFB86A-507A-4AB7-B96B-BE7A0EB7BEC3}" srcOrd="0" destOrd="0" parTransId="{B1BF75D7-5FCB-4248-B20E-F8180BCDC57E}" sibTransId="{89193488-7AAE-4490-BD85-388D68CECB5F}"/>
    <dgm:cxn modelId="{A253EA99-8046-4A2D-ABFE-6CFD9311F6DE}" type="presOf" srcId="{89193488-7AAE-4490-BD85-388D68CECB5F}" destId="{B824F75A-1D8A-44CF-9D05-641FBF604647}" srcOrd="0" destOrd="0" presId="urn:microsoft.com/office/officeart/2016/7/layout/LinearBlockProcessNumbered"/>
    <dgm:cxn modelId="{B89E92A4-34DA-49BD-B8BB-A63958D16678}" srcId="{78FF3351-C213-462A-ADDD-A0A9C3179113}" destId="{56CD4BB7-AFB7-49A2-8EAD-1B7AE385238F}" srcOrd="2" destOrd="0" parTransId="{F17E6977-530F-40D1-B7DA-60C2DC32AACA}" sibTransId="{26423D36-CF92-4EA1-B6B2-351108D9E305}"/>
    <dgm:cxn modelId="{C68BACB4-A815-4B5D-A199-0AFD6F7CF882}" type="presOf" srcId="{AFBFB86A-507A-4AB7-B96B-BE7A0EB7BEC3}" destId="{60B79508-9B2A-4A57-804E-5FC0137AFEEA}" srcOrd="0" destOrd="0" presId="urn:microsoft.com/office/officeart/2016/7/layout/LinearBlockProcessNumbered"/>
    <dgm:cxn modelId="{C55392BD-CF9F-4079-A9EC-D8D4A5A6A0C5}" srcId="{78FF3351-C213-462A-ADDD-A0A9C3179113}" destId="{FC686D4D-FAF7-44D5-B7FB-79A07F05E7B5}" srcOrd="1" destOrd="0" parTransId="{9235389F-47B9-4209-B05B-6136D51F0CF0}" sibTransId="{ABF1DA1F-8BA8-4B30-929E-789D58FBF935}"/>
    <dgm:cxn modelId="{3F9E2DD6-A833-4D71-992B-DD7484E35282}" type="presOf" srcId="{FC686D4D-FAF7-44D5-B7FB-79A07F05E7B5}" destId="{C416AFD5-7CE8-4C4C-A6F8-AD4D0D85BB2F}" srcOrd="1" destOrd="0" presId="urn:microsoft.com/office/officeart/2016/7/layout/LinearBlockProcessNumbered"/>
    <dgm:cxn modelId="{2B872CDF-31AF-4D2F-86C3-696801941A9E}" type="presOf" srcId="{56CD4BB7-AFB7-49A2-8EAD-1B7AE385238F}" destId="{3F6003C2-444C-412E-A4B7-31CEA6D20E72}" srcOrd="1" destOrd="0" presId="urn:microsoft.com/office/officeart/2016/7/layout/LinearBlockProcessNumbered"/>
    <dgm:cxn modelId="{06ED9DE7-4376-477B-B659-CC78445EDE97}" type="presOf" srcId="{ABF1DA1F-8BA8-4B30-929E-789D58FBF935}" destId="{AD2C5F24-6409-4B36-8A37-0585805C3A7B}" srcOrd="0" destOrd="0" presId="urn:microsoft.com/office/officeart/2016/7/layout/LinearBlockProcessNumbered"/>
    <dgm:cxn modelId="{BD33C7C2-16F6-49E7-8AC4-ADC8CB010FD5}" type="presParOf" srcId="{0168F851-6039-450C-B0A1-E6863D5D6CF7}" destId="{F9F3F77C-D85A-4F80-8206-411C9035279C}" srcOrd="0" destOrd="0" presId="urn:microsoft.com/office/officeart/2016/7/layout/LinearBlockProcessNumbered"/>
    <dgm:cxn modelId="{4A99BB2E-322D-469B-95EE-F45F475643F7}" type="presParOf" srcId="{F9F3F77C-D85A-4F80-8206-411C9035279C}" destId="{60B79508-9B2A-4A57-804E-5FC0137AFEEA}" srcOrd="0" destOrd="0" presId="urn:microsoft.com/office/officeart/2016/7/layout/LinearBlockProcessNumbered"/>
    <dgm:cxn modelId="{61870209-3E47-4CF3-96AA-699DEBB79C9F}" type="presParOf" srcId="{F9F3F77C-D85A-4F80-8206-411C9035279C}" destId="{B824F75A-1D8A-44CF-9D05-641FBF604647}" srcOrd="1" destOrd="0" presId="urn:microsoft.com/office/officeart/2016/7/layout/LinearBlockProcessNumbered"/>
    <dgm:cxn modelId="{18B9C97F-5168-469C-B380-44B14111EB1A}" type="presParOf" srcId="{F9F3F77C-D85A-4F80-8206-411C9035279C}" destId="{D6BAE21F-2867-422B-90CE-50664DC8D42D}" srcOrd="2" destOrd="0" presId="urn:microsoft.com/office/officeart/2016/7/layout/LinearBlockProcessNumbered"/>
    <dgm:cxn modelId="{7FA1CDB0-E341-4F01-B719-E684FD81DFB2}" type="presParOf" srcId="{0168F851-6039-450C-B0A1-E6863D5D6CF7}" destId="{C0330B91-793E-4473-A6FA-A639501EE5B3}" srcOrd="1" destOrd="0" presId="urn:microsoft.com/office/officeart/2016/7/layout/LinearBlockProcessNumbered"/>
    <dgm:cxn modelId="{31DF301E-FDCB-4D54-841C-0F4BBB347362}" type="presParOf" srcId="{0168F851-6039-450C-B0A1-E6863D5D6CF7}" destId="{17FAD989-EF57-4C00-ADA7-52948DF85B1F}" srcOrd="2" destOrd="0" presId="urn:microsoft.com/office/officeart/2016/7/layout/LinearBlockProcessNumbered"/>
    <dgm:cxn modelId="{72B92AE2-2F10-400D-80C1-4005186F2A7D}" type="presParOf" srcId="{17FAD989-EF57-4C00-ADA7-52948DF85B1F}" destId="{538CD293-BCA2-4269-9FEB-D2191F9813A9}" srcOrd="0" destOrd="0" presId="urn:microsoft.com/office/officeart/2016/7/layout/LinearBlockProcessNumbered"/>
    <dgm:cxn modelId="{B6D7C587-F848-4573-9F0B-B2000A6A3A37}" type="presParOf" srcId="{17FAD989-EF57-4C00-ADA7-52948DF85B1F}" destId="{AD2C5F24-6409-4B36-8A37-0585805C3A7B}" srcOrd="1" destOrd="0" presId="urn:microsoft.com/office/officeart/2016/7/layout/LinearBlockProcessNumbered"/>
    <dgm:cxn modelId="{2F50D08C-8524-4EC7-BF4E-585D0804E03F}" type="presParOf" srcId="{17FAD989-EF57-4C00-ADA7-52948DF85B1F}" destId="{C416AFD5-7CE8-4C4C-A6F8-AD4D0D85BB2F}" srcOrd="2" destOrd="0" presId="urn:microsoft.com/office/officeart/2016/7/layout/LinearBlockProcessNumbered"/>
    <dgm:cxn modelId="{39BDB41C-FB00-4D2F-A0CB-9B912C4E4FD6}" type="presParOf" srcId="{0168F851-6039-450C-B0A1-E6863D5D6CF7}" destId="{975DAC98-6D17-43D8-A60D-7B3DAE5E5F85}" srcOrd="3" destOrd="0" presId="urn:microsoft.com/office/officeart/2016/7/layout/LinearBlockProcessNumbered"/>
    <dgm:cxn modelId="{CC5C3498-FA6B-4BC8-BD1F-76B8DB106172}" type="presParOf" srcId="{0168F851-6039-450C-B0A1-E6863D5D6CF7}" destId="{B52E6E07-10AA-4FFC-BAC6-C86551873FDF}" srcOrd="4" destOrd="0" presId="urn:microsoft.com/office/officeart/2016/7/layout/LinearBlockProcessNumbered"/>
    <dgm:cxn modelId="{4733DEB1-B907-4189-BF2E-EB542FB894AB}" type="presParOf" srcId="{B52E6E07-10AA-4FFC-BAC6-C86551873FDF}" destId="{723ABE44-5690-4CD8-852B-0DC3AB2C27BB}" srcOrd="0" destOrd="0" presId="urn:microsoft.com/office/officeart/2016/7/layout/LinearBlockProcessNumbered"/>
    <dgm:cxn modelId="{D834E810-A0C9-426D-AFE0-7C89850A9EFA}" type="presParOf" srcId="{B52E6E07-10AA-4FFC-BAC6-C86551873FDF}" destId="{07AF3495-29A5-46F9-A3A8-FDC04E1536A6}" srcOrd="1" destOrd="0" presId="urn:microsoft.com/office/officeart/2016/7/layout/LinearBlockProcessNumbered"/>
    <dgm:cxn modelId="{B3E31B22-340B-41DD-A7C4-8CAC053E9D7E}" type="presParOf" srcId="{B52E6E07-10AA-4FFC-BAC6-C86551873FDF}" destId="{3F6003C2-444C-412E-A4B7-31CEA6D20E72}"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4DAB54-A70F-41A6-83D8-E3F2A1A59B6E}">
      <dsp:nvSpPr>
        <dsp:cNvPr id="0" name=""/>
        <dsp:cNvSpPr/>
      </dsp:nvSpPr>
      <dsp:spPr>
        <a:xfrm>
          <a:off x="0" y="108726"/>
          <a:ext cx="10515600" cy="127296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it-IT" sz="3200" kern="1200"/>
            <a:t>Una funzione è un blocco di codice autonomo che esegue un'elaborazione</a:t>
          </a:r>
        </a:p>
      </dsp:txBody>
      <dsp:txXfrm>
        <a:off x="62141" y="170867"/>
        <a:ext cx="10391318" cy="1148678"/>
      </dsp:txXfrm>
    </dsp:sp>
    <dsp:sp modelId="{623D50D5-1B56-486A-A3CF-D3CBB56F3F01}">
      <dsp:nvSpPr>
        <dsp:cNvPr id="0" name=""/>
        <dsp:cNvSpPr/>
      </dsp:nvSpPr>
      <dsp:spPr>
        <a:xfrm>
          <a:off x="0" y="1473847"/>
          <a:ext cx="10515600" cy="1272960"/>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it-IT" sz="3200" kern="1200"/>
            <a:t>Sono fondamentali per due motivi:</a:t>
          </a:r>
        </a:p>
      </dsp:txBody>
      <dsp:txXfrm>
        <a:off x="62141" y="1535988"/>
        <a:ext cx="10391318" cy="1148678"/>
      </dsp:txXfrm>
    </dsp:sp>
    <dsp:sp modelId="{56938578-D448-4E75-8DA6-C4B88866360E}">
      <dsp:nvSpPr>
        <dsp:cNvPr id="0" name=""/>
        <dsp:cNvSpPr/>
      </dsp:nvSpPr>
      <dsp:spPr>
        <a:xfrm>
          <a:off x="0" y="2746807"/>
          <a:ext cx="10515600" cy="1225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it-IT" sz="2500" kern="1200"/>
            <a:t>Suddividono il programma in parti più ridotte e lo rendono comprensibile</a:t>
          </a:r>
        </a:p>
        <a:p>
          <a:pPr marL="228600" lvl="1" indent="-228600" algn="l" defTabSz="1111250">
            <a:lnSpc>
              <a:spcPct val="90000"/>
            </a:lnSpc>
            <a:spcBef>
              <a:spcPct val="0"/>
            </a:spcBef>
            <a:spcAft>
              <a:spcPct val="20000"/>
            </a:spcAft>
            <a:buChar char="•"/>
          </a:pPr>
          <a:r>
            <a:rPr lang="it-IT" sz="2500" kern="1200"/>
            <a:t>Può essere richiamata, all'interno di un programma, tutte le volte che è necessario senza ripetere ogni volta le istruzioni in essa contenute</a:t>
          </a:r>
        </a:p>
      </dsp:txBody>
      <dsp:txXfrm>
        <a:off x="0" y="2746807"/>
        <a:ext cx="10515600" cy="122544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79C06D-6088-4632-8986-F7435FDB3E4E}">
      <dsp:nvSpPr>
        <dsp:cNvPr id="0" name=""/>
        <dsp:cNvSpPr/>
      </dsp:nvSpPr>
      <dsp:spPr>
        <a:xfrm>
          <a:off x="0" y="1992"/>
          <a:ext cx="10515600"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5FF53C80-251E-4EFD-AE12-B5C274D341B4}">
      <dsp:nvSpPr>
        <dsp:cNvPr id="0" name=""/>
        <dsp:cNvSpPr/>
      </dsp:nvSpPr>
      <dsp:spPr>
        <a:xfrm>
          <a:off x="0" y="1992"/>
          <a:ext cx="10515600" cy="1358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it-IT" sz="3000" kern="1200"/>
            <a:t>Teniamo conto che abbiamo un programma con due funzioni, main() e leggi()</a:t>
          </a:r>
        </a:p>
      </dsp:txBody>
      <dsp:txXfrm>
        <a:off x="0" y="1992"/>
        <a:ext cx="10515600" cy="1358996"/>
      </dsp:txXfrm>
    </dsp:sp>
    <dsp:sp modelId="{8BA471C1-475A-4F2C-A7E6-224883308323}">
      <dsp:nvSpPr>
        <dsp:cNvPr id="0" name=""/>
        <dsp:cNvSpPr/>
      </dsp:nvSpPr>
      <dsp:spPr>
        <a:xfrm>
          <a:off x="0" y="1360988"/>
          <a:ext cx="10515600"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328F5C1-84B3-4F54-A594-2E3FBB468318}">
      <dsp:nvSpPr>
        <dsp:cNvPr id="0" name=""/>
        <dsp:cNvSpPr/>
      </dsp:nvSpPr>
      <dsp:spPr>
        <a:xfrm>
          <a:off x="0" y="1360988"/>
          <a:ext cx="10515600" cy="1358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it-IT" sz="3000" kern="1200"/>
            <a:t>Se noi definiamo una variabile nella funzione main(), essa sarà disponibile solo in essa e non per la funzione leggi()</a:t>
          </a:r>
        </a:p>
      </dsp:txBody>
      <dsp:txXfrm>
        <a:off x="0" y="1360988"/>
        <a:ext cx="10515600" cy="1358996"/>
      </dsp:txXfrm>
    </dsp:sp>
    <dsp:sp modelId="{0069A9E1-6C02-4036-88A0-924272D398DE}">
      <dsp:nvSpPr>
        <dsp:cNvPr id="0" name=""/>
        <dsp:cNvSpPr/>
      </dsp:nvSpPr>
      <dsp:spPr>
        <a:xfrm>
          <a:off x="0" y="2719985"/>
          <a:ext cx="10515600"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34C31AC9-C265-4AE4-B2C9-544BA10B0F4A}">
      <dsp:nvSpPr>
        <dsp:cNvPr id="0" name=""/>
        <dsp:cNvSpPr/>
      </dsp:nvSpPr>
      <dsp:spPr>
        <a:xfrm>
          <a:off x="0" y="2719985"/>
          <a:ext cx="10515600" cy="1358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it-IT" sz="3000" kern="1200"/>
            <a:t>Al contrario, se noi definiamo una variabile nella funzione leggi(), essa sarà disponibile solo in essa e non per la funzione main()</a:t>
          </a:r>
        </a:p>
      </dsp:txBody>
      <dsp:txXfrm>
        <a:off x="0" y="2719985"/>
        <a:ext cx="10515600" cy="135899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9828A9-2024-43D2-BA4F-067B0F9673B1}">
      <dsp:nvSpPr>
        <dsp:cNvPr id="0" name=""/>
        <dsp:cNvSpPr/>
      </dsp:nvSpPr>
      <dsp:spPr>
        <a:xfrm>
          <a:off x="2628899" y="975573"/>
          <a:ext cx="2103120" cy="71"/>
        </a:xfrm>
        <a:prstGeom prst="rect">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21ED5855-AA26-4A23-B464-58DBA8A74C0B}">
      <dsp:nvSpPr>
        <dsp:cNvPr id="0" name=""/>
        <dsp:cNvSpPr/>
      </dsp:nvSpPr>
      <dsp:spPr>
        <a:xfrm>
          <a:off x="4858207" y="858701"/>
          <a:ext cx="241858" cy="300619"/>
        </a:xfrm>
        <a:prstGeom prst="chevron">
          <a:avLst>
            <a:gd name="adj" fmla="val 90000"/>
          </a:avLst>
        </a:prstGeom>
        <a:solidFill>
          <a:schemeClr val="accent3">
            <a:tint val="40000"/>
            <a:alpha val="90000"/>
            <a:hueOff val="0"/>
            <a:satOff val="0"/>
            <a:lumOff val="0"/>
            <a:alphaOff val="0"/>
          </a:schemeClr>
        </a:solidFill>
        <a:ln w="6350" cap="flat" cmpd="sng" algn="ctr">
          <a:solidFill>
            <a:schemeClr val="accent3">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FE7AE6B0-8C35-4D14-8A9D-07A6880FCBB8}">
      <dsp:nvSpPr>
        <dsp:cNvPr id="0" name=""/>
        <dsp:cNvSpPr/>
      </dsp:nvSpPr>
      <dsp:spPr>
        <a:xfrm>
          <a:off x="1598999" y="215286"/>
          <a:ext cx="1520643" cy="1520643"/>
        </a:xfrm>
        <a:prstGeom prst="ellips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59529" tIns="59529" rIns="59529" bIns="59529" numCol="1" spcCol="1270" anchor="ctr" anchorCtr="0">
          <a:noAutofit/>
        </a:bodyPr>
        <a:lstStyle/>
        <a:p>
          <a:pPr marL="0" lvl="0" indent="0" algn="ctr" defTabSz="2667000">
            <a:lnSpc>
              <a:spcPct val="90000"/>
            </a:lnSpc>
            <a:spcBef>
              <a:spcPct val="0"/>
            </a:spcBef>
            <a:spcAft>
              <a:spcPct val="35000"/>
            </a:spcAft>
            <a:buNone/>
          </a:pPr>
          <a:r>
            <a:rPr lang="it-IT" sz="6000" kern="1200"/>
            <a:t>1</a:t>
          </a:r>
        </a:p>
      </dsp:txBody>
      <dsp:txXfrm>
        <a:off x="1821692" y="437979"/>
        <a:ext cx="1075257" cy="1075257"/>
      </dsp:txXfrm>
    </dsp:sp>
    <dsp:sp modelId="{BAC6D280-C76B-4C37-A693-67E87B7E115F}">
      <dsp:nvSpPr>
        <dsp:cNvPr id="0" name=""/>
        <dsp:cNvSpPr/>
      </dsp:nvSpPr>
      <dsp:spPr>
        <a:xfrm>
          <a:off x="0" y="1900087"/>
          <a:ext cx="4732020" cy="1965600"/>
        </a:xfrm>
        <a:prstGeom prst="upArrowCallout">
          <a:avLst>
            <a:gd name="adj1" fmla="val 50000"/>
            <a:gd name="adj2" fmla="val 20000"/>
            <a:gd name="adj3" fmla="val 20000"/>
            <a:gd name="adj4" fmla="val 100000"/>
          </a:avLst>
        </a:prstGeom>
        <a:solidFill>
          <a:schemeClr val="accent4">
            <a:tint val="40000"/>
            <a:alpha val="90000"/>
            <a:hueOff val="0"/>
            <a:satOff val="0"/>
            <a:lumOff val="0"/>
            <a:alphaOff val="0"/>
          </a:schemeClr>
        </a:solidFill>
        <a:ln w="6350" cap="flat" cmpd="sng" algn="ctr">
          <a:solidFill>
            <a:schemeClr val="accent4">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73267" tIns="165100" rIns="373267" bIns="165100" numCol="1" spcCol="1270" anchor="t" anchorCtr="0">
          <a:noAutofit/>
        </a:bodyPr>
        <a:lstStyle/>
        <a:p>
          <a:pPr marL="0" lvl="0" indent="0" algn="l" defTabSz="755650">
            <a:lnSpc>
              <a:spcPct val="90000"/>
            </a:lnSpc>
            <a:spcBef>
              <a:spcPct val="0"/>
            </a:spcBef>
            <a:spcAft>
              <a:spcPct val="35000"/>
            </a:spcAft>
            <a:buNone/>
          </a:pPr>
          <a:r>
            <a:rPr lang="it-IT" sz="1700" kern="1200" dirty="0"/>
            <a:t>Ma se noi volessimo usare una variabile in tutte le funzioni del programma, come potremmo fare?</a:t>
          </a:r>
        </a:p>
      </dsp:txBody>
      <dsp:txXfrm>
        <a:off x="0" y="2293207"/>
        <a:ext cx="4732020" cy="1572480"/>
      </dsp:txXfrm>
    </dsp:sp>
    <dsp:sp modelId="{49A497F5-9A76-4EE4-95EF-FD7DFCF3EC17}">
      <dsp:nvSpPr>
        <dsp:cNvPr id="0" name=""/>
        <dsp:cNvSpPr/>
      </dsp:nvSpPr>
      <dsp:spPr>
        <a:xfrm>
          <a:off x="5257800" y="982264"/>
          <a:ext cx="2366010" cy="65"/>
        </a:xfrm>
        <a:prstGeom prst="rect">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63DA296B-4EFF-49CB-81B5-35B225B574B5}">
      <dsp:nvSpPr>
        <dsp:cNvPr id="0" name=""/>
        <dsp:cNvSpPr/>
      </dsp:nvSpPr>
      <dsp:spPr>
        <a:xfrm>
          <a:off x="6863488" y="221975"/>
          <a:ext cx="1520643" cy="1520643"/>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59009" tIns="59009" rIns="59009" bIns="59009" numCol="1" spcCol="1270" anchor="ctr" anchorCtr="0">
          <a:noAutofit/>
        </a:bodyPr>
        <a:lstStyle/>
        <a:p>
          <a:pPr marL="0" lvl="0" indent="0" algn="ctr" defTabSz="2667000">
            <a:lnSpc>
              <a:spcPct val="90000"/>
            </a:lnSpc>
            <a:spcBef>
              <a:spcPct val="0"/>
            </a:spcBef>
            <a:spcAft>
              <a:spcPct val="35000"/>
            </a:spcAft>
            <a:buNone/>
          </a:pPr>
          <a:r>
            <a:rPr lang="it-IT" sz="6000" kern="1200"/>
            <a:t>2</a:t>
          </a:r>
        </a:p>
      </dsp:txBody>
      <dsp:txXfrm>
        <a:off x="7086181" y="444668"/>
        <a:ext cx="1075257" cy="1075257"/>
      </dsp:txXfrm>
    </dsp:sp>
    <dsp:sp modelId="{F80EA0EC-FC7D-4877-BC5F-AF9478CADC8C}">
      <dsp:nvSpPr>
        <dsp:cNvPr id="0" name=""/>
        <dsp:cNvSpPr/>
      </dsp:nvSpPr>
      <dsp:spPr>
        <a:xfrm>
          <a:off x="5257800" y="1900087"/>
          <a:ext cx="4732020" cy="1965600"/>
        </a:xfrm>
        <a:prstGeom prst="upArrowCallout">
          <a:avLst>
            <a:gd name="adj1" fmla="val 50000"/>
            <a:gd name="adj2" fmla="val 20000"/>
            <a:gd name="adj3" fmla="val 20000"/>
            <a:gd name="adj4" fmla="val 100000"/>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73267" tIns="165100" rIns="373267" bIns="165100" numCol="1" spcCol="1270" anchor="t" anchorCtr="0">
          <a:noAutofit/>
        </a:bodyPr>
        <a:lstStyle/>
        <a:p>
          <a:pPr marL="0" lvl="0" indent="0" algn="l" defTabSz="755650">
            <a:lnSpc>
              <a:spcPct val="90000"/>
            </a:lnSpc>
            <a:spcBef>
              <a:spcPct val="0"/>
            </a:spcBef>
            <a:spcAft>
              <a:spcPct val="35000"/>
            </a:spcAft>
            <a:buNone/>
          </a:pPr>
          <a:r>
            <a:rPr lang="it-IT" sz="1700" kern="1200"/>
            <a:t>Creiamo delle </a:t>
          </a:r>
          <a:r>
            <a:rPr lang="it-IT" sz="1700" i="1" kern="1200"/>
            <a:t>variabili globali</a:t>
          </a:r>
          <a:r>
            <a:rPr lang="it-IT" sz="1700" kern="1200"/>
            <a:t>, le quali vengono definite all'interno del contenitore del codice, non più all'interno di una qualche funzione</a:t>
          </a:r>
        </a:p>
      </dsp:txBody>
      <dsp:txXfrm>
        <a:off x="5257800" y="2293207"/>
        <a:ext cx="4732020" cy="157248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D77F82-26E1-43B7-B026-4B0E6C094994}">
      <dsp:nvSpPr>
        <dsp:cNvPr id="0" name=""/>
        <dsp:cNvSpPr/>
      </dsp:nvSpPr>
      <dsp:spPr>
        <a:xfrm>
          <a:off x="0" y="0"/>
          <a:ext cx="96012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9DBF86-3234-4321-890E-03A72A93C615}">
      <dsp:nvSpPr>
        <dsp:cNvPr id="0" name=""/>
        <dsp:cNvSpPr/>
      </dsp:nvSpPr>
      <dsp:spPr>
        <a:xfrm>
          <a:off x="0" y="0"/>
          <a:ext cx="9601200" cy="3317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0" tIns="209550" rIns="209550" bIns="209550" numCol="1" spcCol="1270" anchor="t" anchorCtr="0">
          <a:noAutofit/>
        </a:bodyPr>
        <a:lstStyle/>
        <a:p>
          <a:pPr marL="0" lvl="0" indent="0" algn="l" defTabSz="2444750">
            <a:lnSpc>
              <a:spcPct val="90000"/>
            </a:lnSpc>
            <a:spcBef>
              <a:spcPct val="0"/>
            </a:spcBef>
            <a:spcAft>
              <a:spcPct val="35000"/>
            </a:spcAft>
            <a:buNone/>
          </a:pPr>
          <a:r>
            <a:rPr lang="it-IT" sz="5500" kern="1200"/>
            <a:t>Provate a questo punto a riscrivere il programma di prima, usando le variabili globali</a:t>
          </a:r>
        </a:p>
      </dsp:txBody>
      <dsp:txXfrm>
        <a:off x="0" y="0"/>
        <a:ext cx="9601200" cy="331787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A65151-0741-44C3-AE9C-F2F654534E51}">
      <dsp:nvSpPr>
        <dsp:cNvPr id="0" name=""/>
        <dsp:cNvSpPr/>
      </dsp:nvSpPr>
      <dsp:spPr>
        <a:xfrm>
          <a:off x="3069520" y="1196721"/>
          <a:ext cx="675473" cy="91440"/>
        </a:xfrm>
        <a:custGeom>
          <a:avLst/>
          <a:gdLst/>
          <a:ahLst/>
          <a:cxnLst/>
          <a:rect l="0" t="0" r="0" b="0"/>
          <a:pathLst>
            <a:path>
              <a:moveTo>
                <a:pt x="0" y="45720"/>
              </a:moveTo>
              <a:lnTo>
                <a:pt x="675473"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3389605" y="1238911"/>
        <a:ext cx="35303" cy="7060"/>
      </dsp:txXfrm>
    </dsp:sp>
    <dsp:sp modelId="{02A439E1-E93E-477D-A2A0-DB0BAEB7BA27}">
      <dsp:nvSpPr>
        <dsp:cNvPr id="0" name=""/>
        <dsp:cNvSpPr/>
      </dsp:nvSpPr>
      <dsp:spPr>
        <a:xfrm>
          <a:off x="1437" y="321477"/>
          <a:ext cx="3069882" cy="184192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0427" tIns="157899" rIns="150427" bIns="157899" numCol="1" spcCol="1270" anchor="ctr" anchorCtr="0">
          <a:noAutofit/>
        </a:bodyPr>
        <a:lstStyle/>
        <a:p>
          <a:pPr marL="0" lvl="0" indent="0" algn="ctr" defTabSz="933450">
            <a:lnSpc>
              <a:spcPct val="90000"/>
            </a:lnSpc>
            <a:spcBef>
              <a:spcPct val="0"/>
            </a:spcBef>
            <a:spcAft>
              <a:spcPct val="35000"/>
            </a:spcAft>
            <a:buNone/>
          </a:pPr>
          <a:r>
            <a:rPr lang="it-IT" sz="2100" kern="1200" dirty="0"/>
            <a:t>La maggior parte delle volte, una funzione ha bisogno di conoscere dei valori per poter eseguire il suo corpo</a:t>
          </a:r>
        </a:p>
      </dsp:txBody>
      <dsp:txXfrm>
        <a:off x="1437" y="321477"/>
        <a:ext cx="3069882" cy="1841929"/>
      </dsp:txXfrm>
    </dsp:sp>
    <dsp:sp modelId="{A040BB6F-A632-4815-ABF5-FB0D9D196278}">
      <dsp:nvSpPr>
        <dsp:cNvPr id="0" name=""/>
        <dsp:cNvSpPr/>
      </dsp:nvSpPr>
      <dsp:spPr>
        <a:xfrm>
          <a:off x="3777394" y="321477"/>
          <a:ext cx="3069882" cy="184192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0427" tIns="157899" rIns="150427" bIns="157899" numCol="1" spcCol="1270" anchor="ctr" anchorCtr="0">
          <a:noAutofit/>
        </a:bodyPr>
        <a:lstStyle/>
        <a:p>
          <a:pPr marL="0" lvl="0" indent="0" algn="ctr" defTabSz="933450">
            <a:lnSpc>
              <a:spcPct val="90000"/>
            </a:lnSpc>
            <a:spcBef>
              <a:spcPct val="0"/>
            </a:spcBef>
            <a:spcAft>
              <a:spcPct val="35000"/>
            </a:spcAft>
            <a:buNone/>
          </a:pPr>
          <a:r>
            <a:rPr lang="it-IT" sz="2100" kern="1200"/>
            <a:t>A questo vengono incontro i </a:t>
          </a:r>
          <a:r>
            <a:rPr lang="it-IT" sz="2100" i="1" kern="1200"/>
            <a:t>parametri</a:t>
          </a:r>
          <a:r>
            <a:rPr lang="it-IT" sz="2100" kern="1200"/>
            <a:t> (dentro alle parentesi tonde), come definito precedentemente</a:t>
          </a:r>
        </a:p>
      </dsp:txBody>
      <dsp:txXfrm>
        <a:off x="3777394" y="321477"/>
        <a:ext cx="3069882" cy="1841929"/>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4E5589-6BA6-4A32-8377-9FA50C775EC3}">
      <dsp:nvSpPr>
        <dsp:cNvPr id="0" name=""/>
        <dsp:cNvSpPr/>
      </dsp:nvSpPr>
      <dsp:spPr>
        <a:xfrm>
          <a:off x="0" y="0"/>
          <a:ext cx="471805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38BBA2-CE78-488C-8745-1DF93883C30D}">
      <dsp:nvSpPr>
        <dsp:cNvPr id="0" name=""/>
        <dsp:cNvSpPr/>
      </dsp:nvSpPr>
      <dsp:spPr>
        <a:xfrm>
          <a:off x="0" y="0"/>
          <a:ext cx="4718050" cy="3309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it-IT" sz="3600" kern="1200"/>
            <a:t>Ogni parametro deve avere il suo valore corrispondente prima del suo nome, anche se ho più variabili con lo stesso tipo</a:t>
          </a:r>
        </a:p>
      </dsp:txBody>
      <dsp:txXfrm>
        <a:off x="0" y="0"/>
        <a:ext cx="4718050" cy="3309937"/>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73B3A6-A051-4509-919F-9E5110C44017}">
      <dsp:nvSpPr>
        <dsp:cNvPr id="0" name=""/>
        <dsp:cNvSpPr/>
      </dsp:nvSpPr>
      <dsp:spPr>
        <a:xfrm>
          <a:off x="0" y="0"/>
          <a:ext cx="96012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23158F-8938-4E8C-B015-ED1F364D7693}">
      <dsp:nvSpPr>
        <dsp:cNvPr id="0" name=""/>
        <dsp:cNvSpPr/>
      </dsp:nvSpPr>
      <dsp:spPr>
        <a:xfrm>
          <a:off x="0" y="0"/>
          <a:ext cx="9601200" cy="1658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it-IT" sz="6500" kern="1200"/>
            <a:t>c = somma(num1, num2)</a:t>
          </a:r>
        </a:p>
      </dsp:txBody>
      <dsp:txXfrm>
        <a:off x="0" y="0"/>
        <a:ext cx="9601200" cy="1658937"/>
      </dsp:txXfrm>
    </dsp:sp>
    <dsp:sp modelId="{909B9589-80C2-46AB-BE05-9F74A770C528}">
      <dsp:nvSpPr>
        <dsp:cNvPr id="0" name=""/>
        <dsp:cNvSpPr/>
      </dsp:nvSpPr>
      <dsp:spPr>
        <a:xfrm>
          <a:off x="0" y="1658937"/>
          <a:ext cx="96012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C62FE9-8F73-41D3-9F0D-605E3ADA8F46}">
      <dsp:nvSpPr>
        <dsp:cNvPr id="0" name=""/>
        <dsp:cNvSpPr/>
      </dsp:nvSpPr>
      <dsp:spPr>
        <a:xfrm>
          <a:off x="0" y="1658937"/>
          <a:ext cx="9601200" cy="1658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it-IT" sz="6500" kern="1200"/>
            <a:t>int somma(int a, int b)</a:t>
          </a:r>
        </a:p>
      </dsp:txBody>
      <dsp:txXfrm>
        <a:off x="0" y="1658937"/>
        <a:ext cx="9601200" cy="1658937"/>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F4230A-EB8A-4B23-990F-941D9546E2A9}">
      <dsp:nvSpPr>
        <dsp:cNvPr id="0" name=""/>
        <dsp:cNvSpPr/>
      </dsp:nvSpPr>
      <dsp:spPr>
        <a:xfrm>
          <a:off x="1976" y="301256"/>
          <a:ext cx="4214752" cy="252885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it-IT" sz="3400" kern="1200" dirty="0"/>
            <a:t>Volessimo modificare anche i valori che ci vengono passati come argomento?</a:t>
          </a:r>
        </a:p>
      </dsp:txBody>
      <dsp:txXfrm>
        <a:off x="76044" y="375324"/>
        <a:ext cx="4066616" cy="2380715"/>
      </dsp:txXfrm>
    </dsp:sp>
    <dsp:sp modelId="{58BDD78B-CD5C-4C57-B5B7-CA02B4769A03}">
      <dsp:nvSpPr>
        <dsp:cNvPr id="0" name=""/>
        <dsp:cNvSpPr/>
      </dsp:nvSpPr>
      <dsp:spPr>
        <a:xfrm>
          <a:off x="4638204" y="1043052"/>
          <a:ext cx="893527" cy="1045258"/>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it-IT" sz="2700" kern="1200"/>
        </a:p>
      </dsp:txBody>
      <dsp:txXfrm>
        <a:off x="4638204" y="1252104"/>
        <a:ext cx="625469" cy="627154"/>
      </dsp:txXfrm>
    </dsp:sp>
    <dsp:sp modelId="{4794EE15-8D3D-4DB7-936E-78EBFB91B0A3}">
      <dsp:nvSpPr>
        <dsp:cNvPr id="0" name=""/>
        <dsp:cNvSpPr/>
      </dsp:nvSpPr>
      <dsp:spPr>
        <a:xfrm>
          <a:off x="5902630" y="301256"/>
          <a:ext cx="4214752" cy="2528851"/>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it-IT" sz="3400" kern="1200" dirty="0"/>
            <a:t>Possiamo usare il passaggio per riferimento</a:t>
          </a:r>
        </a:p>
      </dsp:txBody>
      <dsp:txXfrm>
        <a:off x="5976698" y="375324"/>
        <a:ext cx="4066616" cy="2380715"/>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F0C983-CD85-4E62-A245-E48464E57FEE}">
      <dsp:nvSpPr>
        <dsp:cNvPr id="0" name=""/>
        <dsp:cNvSpPr/>
      </dsp:nvSpPr>
      <dsp:spPr>
        <a:xfrm>
          <a:off x="0" y="0"/>
          <a:ext cx="6848715"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01070FC3-3E48-4506-972B-DB77564BE863}">
      <dsp:nvSpPr>
        <dsp:cNvPr id="0" name=""/>
        <dsp:cNvSpPr/>
      </dsp:nvSpPr>
      <dsp:spPr>
        <a:xfrm>
          <a:off x="0" y="0"/>
          <a:ext cx="6848715" cy="24848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0" tIns="190500" rIns="190500" bIns="190500" numCol="1" spcCol="1270" anchor="t" anchorCtr="0">
          <a:noAutofit/>
        </a:bodyPr>
        <a:lstStyle/>
        <a:p>
          <a:pPr marL="0" lvl="0" indent="0" algn="l" defTabSz="2222500">
            <a:lnSpc>
              <a:spcPct val="90000"/>
            </a:lnSpc>
            <a:spcBef>
              <a:spcPct val="0"/>
            </a:spcBef>
            <a:spcAft>
              <a:spcPct val="35000"/>
            </a:spcAft>
            <a:buNone/>
          </a:pPr>
          <a:r>
            <a:rPr lang="it-IT" sz="5000" kern="1200"/>
            <a:t>Permette la modifica dei parametri in ingresso alla funzione</a:t>
          </a:r>
        </a:p>
      </dsp:txBody>
      <dsp:txXfrm>
        <a:off x="0" y="0"/>
        <a:ext cx="6848715" cy="2484884"/>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29A91D-4578-4CC8-8601-9A0427D08C16}">
      <dsp:nvSpPr>
        <dsp:cNvPr id="0" name=""/>
        <dsp:cNvSpPr/>
      </dsp:nvSpPr>
      <dsp:spPr>
        <a:xfrm>
          <a:off x="0" y="0"/>
          <a:ext cx="1051560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B8D3A239-53A3-4FB5-B793-591FD97BA0D5}">
      <dsp:nvSpPr>
        <dsp:cNvPr id="0" name=""/>
        <dsp:cNvSpPr/>
      </dsp:nvSpPr>
      <dsp:spPr>
        <a:xfrm>
          <a:off x="0" y="0"/>
          <a:ext cx="10515600" cy="43513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360" tIns="213360" rIns="213360" bIns="213360" numCol="1" spcCol="1270" anchor="t" anchorCtr="0">
          <a:noAutofit/>
        </a:bodyPr>
        <a:lstStyle/>
        <a:p>
          <a:pPr marL="0" lvl="0" indent="0" algn="l" defTabSz="2489200">
            <a:lnSpc>
              <a:spcPct val="90000"/>
            </a:lnSpc>
            <a:spcBef>
              <a:spcPct val="0"/>
            </a:spcBef>
            <a:spcAft>
              <a:spcPct val="35000"/>
            </a:spcAft>
            <a:buNone/>
          </a:pPr>
          <a:r>
            <a:rPr lang="it-IT" sz="5600" kern="1200"/>
            <a:t>Il carattere &amp; che precede il parametro indica che ogni eventuale modifica effettuata su quel parametro si riflette sull’argomento dell’invocazione</a:t>
          </a:r>
        </a:p>
      </dsp:txBody>
      <dsp:txXfrm>
        <a:off x="0" y="0"/>
        <a:ext cx="10515600" cy="4351338"/>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C1AE24-1BE8-4820-8D91-7FA4A9F3C5A5}">
      <dsp:nvSpPr>
        <dsp:cNvPr id="0" name=""/>
        <dsp:cNvSpPr/>
      </dsp:nvSpPr>
      <dsp:spPr>
        <a:xfrm>
          <a:off x="3286" y="0"/>
          <a:ext cx="5052417" cy="4080974"/>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499067" tIns="0" rIns="499067" bIns="330200" numCol="1" spcCol="1270" anchor="t" anchorCtr="0">
          <a:noAutofit/>
        </a:bodyPr>
        <a:lstStyle/>
        <a:p>
          <a:pPr marL="0" lvl="0" indent="0" algn="l" defTabSz="933450">
            <a:lnSpc>
              <a:spcPct val="90000"/>
            </a:lnSpc>
            <a:spcBef>
              <a:spcPct val="0"/>
            </a:spcBef>
            <a:spcAft>
              <a:spcPct val="35000"/>
            </a:spcAft>
            <a:buNone/>
          </a:pPr>
          <a:r>
            <a:rPr lang="it-IT" sz="2100" kern="1200"/>
            <a:t>Creare una funzione che incrementi il valore di due variabili intere passate alla funzione come parametri per valore, stampando il valore delle variabili sia prima di chiamare la funzione sia dopo la sua esecuzione</a:t>
          </a:r>
        </a:p>
      </dsp:txBody>
      <dsp:txXfrm>
        <a:off x="3286" y="1632389"/>
        <a:ext cx="5052417" cy="2448584"/>
      </dsp:txXfrm>
    </dsp:sp>
    <dsp:sp modelId="{F810BB85-D794-4FCD-9DEE-D606A72FCF30}">
      <dsp:nvSpPr>
        <dsp:cNvPr id="0" name=""/>
        <dsp:cNvSpPr/>
      </dsp:nvSpPr>
      <dsp:spPr>
        <a:xfrm>
          <a:off x="3286" y="0"/>
          <a:ext cx="5052417" cy="1632389"/>
        </a:xfrm>
        <a:prstGeom prst="rect">
          <a:avLst/>
        </a:prstGeom>
        <a:noFill/>
        <a:ln w="6350" cap="flat" cmpd="sng" algn="ctr">
          <a:noFill/>
          <a:prstDash val="solid"/>
          <a:miter lim="800000"/>
        </a:ln>
        <a:effectLst/>
        <a:sp3d/>
      </dsp:spPr>
      <dsp:style>
        <a:lnRef idx="1">
          <a:scrgbClr r="0" g="0" b="0"/>
        </a:lnRef>
        <a:fillRef idx="3">
          <a:scrgbClr r="0" g="0" b="0"/>
        </a:fillRef>
        <a:effectRef idx="2">
          <a:scrgbClr r="0" g="0" b="0"/>
        </a:effectRef>
        <a:fontRef idx="minor">
          <a:schemeClr val="lt1"/>
        </a:fontRef>
      </dsp:style>
      <dsp:txBody>
        <a:bodyPr spcFirstLastPara="0" vert="horz" wrap="square" lIns="499067" tIns="165100" rIns="499067" bIns="165100" numCol="1" spcCol="1270" anchor="ctr" anchorCtr="0">
          <a:noAutofit/>
        </a:bodyPr>
        <a:lstStyle/>
        <a:p>
          <a:pPr marL="0" lvl="0" indent="0" algn="l" defTabSz="2933700">
            <a:lnSpc>
              <a:spcPct val="90000"/>
            </a:lnSpc>
            <a:spcBef>
              <a:spcPct val="0"/>
            </a:spcBef>
            <a:spcAft>
              <a:spcPct val="35000"/>
            </a:spcAft>
            <a:buNone/>
          </a:pPr>
          <a:r>
            <a:rPr lang="it-IT" sz="6600" kern="1200"/>
            <a:t>01</a:t>
          </a:r>
        </a:p>
      </dsp:txBody>
      <dsp:txXfrm>
        <a:off x="3286" y="0"/>
        <a:ext cx="5052417" cy="1632389"/>
      </dsp:txXfrm>
    </dsp:sp>
    <dsp:sp modelId="{B0FBC0B4-45DF-4E0F-A458-E71DAD0D03D6}">
      <dsp:nvSpPr>
        <dsp:cNvPr id="0" name=""/>
        <dsp:cNvSpPr/>
      </dsp:nvSpPr>
      <dsp:spPr>
        <a:xfrm>
          <a:off x="5459896" y="0"/>
          <a:ext cx="5052417" cy="4080974"/>
        </a:xfrm>
        <a:prstGeom prst="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499067" tIns="0" rIns="499067" bIns="330200" numCol="1" spcCol="1270" anchor="t" anchorCtr="0">
          <a:noAutofit/>
        </a:bodyPr>
        <a:lstStyle/>
        <a:p>
          <a:pPr marL="0" lvl="0" indent="0" algn="l" defTabSz="933450">
            <a:lnSpc>
              <a:spcPct val="90000"/>
            </a:lnSpc>
            <a:spcBef>
              <a:spcPct val="0"/>
            </a:spcBef>
            <a:spcAft>
              <a:spcPct val="35000"/>
            </a:spcAft>
            <a:buNone/>
          </a:pPr>
          <a:r>
            <a:rPr lang="it-IT" sz="2100" kern="1200"/>
            <a:t>Creare una funzione che incrementi il valore di due variabili intere passate alla funzione come parametri per riferimento, stampando il valore delle variabili sia prima di chiamare la funzione sia dopo la sua esecuzione</a:t>
          </a:r>
        </a:p>
      </dsp:txBody>
      <dsp:txXfrm>
        <a:off x="5459896" y="1632389"/>
        <a:ext cx="5052417" cy="2448584"/>
      </dsp:txXfrm>
    </dsp:sp>
    <dsp:sp modelId="{8FE52D6A-79D4-4EE8-81CD-9DB85B797B96}">
      <dsp:nvSpPr>
        <dsp:cNvPr id="0" name=""/>
        <dsp:cNvSpPr/>
      </dsp:nvSpPr>
      <dsp:spPr>
        <a:xfrm>
          <a:off x="5459896" y="0"/>
          <a:ext cx="5052417" cy="1632389"/>
        </a:xfrm>
        <a:prstGeom prst="rect">
          <a:avLst/>
        </a:prstGeom>
        <a:noFill/>
        <a:ln w="6350" cap="flat" cmpd="sng" algn="ctr">
          <a:noFill/>
          <a:prstDash val="solid"/>
          <a:miter lim="800000"/>
        </a:ln>
        <a:effectLst/>
        <a:sp3d/>
      </dsp:spPr>
      <dsp:style>
        <a:lnRef idx="1">
          <a:scrgbClr r="0" g="0" b="0"/>
        </a:lnRef>
        <a:fillRef idx="3">
          <a:scrgbClr r="0" g="0" b="0"/>
        </a:fillRef>
        <a:effectRef idx="2">
          <a:scrgbClr r="0" g="0" b="0"/>
        </a:effectRef>
        <a:fontRef idx="minor">
          <a:schemeClr val="lt1"/>
        </a:fontRef>
      </dsp:style>
      <dsp:txBody>
        <a:bodyPr spcFirstLastPara="0" vert="horz" wrap="square" lIns="499067" tIns="165100" rIns="499067" bIns="165100" numCol="1" spcCol="1270" anchor="ctr" anchorCtr="0">
          <a:noAutofit/>
        </a:bodyPr>
        <a:lstStyle/>
        <a:p>
          <a:pPr marL="0" lvl="0" indent="0" algn="l" defTabSz="2933700">
            <a:lnSpc>
              <a:spcPct val="90000"/>
            </a:lnSpc>
            <a:spcBef>
              <a:spcPct val="0"/>
            </a:spcBef>
            <a:spcAft>
              <a:spcPct val="35000"/>
            </a:spcAft>
            <a:buNone/>
          </a:pPr>
          <a:r>
            <a:rPr lang="it-IT" sz="6600" kern="1200" dirty="0"/>
            <a:t>02</a:t>
          </a:r>
        </a:p>
      </dsp:txBody>
      <dsp:txXfrm>
        <a:off x="5459896" y="0"/>
        <a:ext cx="5052417" cy="16323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98C470-9B82-4596-9698-CDA750F3DF59}">
      <dsp:nvSpPr>
        <dsp:cNvPr id="0" name=""/>
        <dsp:cNvSpPr/>
      </dsp:nvSpPr>
      <dsp:spPr>
        <a:xfrm>
          <a:off x="0" y="15831"/>
          <a:ext cx="6070599" cy="13197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it-IT" sz="2400" kern="1200"/>
            <a:t>Definire una funzione significa creare e dotare di una nuova funzionalità il programma che si sta scrivendo</a:t>
          </a:r>
        </a:p>
      </dsp:txBody>
      <dsp:txXfrm>
        <a:off x="64425" y="80256"/>
        <a:ext cx="5941749" cy="1190909"/>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59F3A3-DFAC-4712-8082-45C0CDCAE9AB}">
      <dsp:nvSpPr>
        <dsp:cNvPr id="0" name=""/>
        <dsp:cNvSpPr/>
      </dsp:nvSpPr>
      <dsp:spPr>
        <a:xfrm>
          <a:off x="0" y="0"/>
          <a:ext cx="1051560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245116F9-3839-4A52-8974-3501320ADEBC}">
      <dsp:nvSpPr>
        <dsp:cNvPr id="0" name=""/>
        <dsp:cNvSpPr/>
      </dsp:nvSpPr>
      <dsp:spPr>
        <a:xfrm>
          <a:off x="0" y="0"/>
          <a:ext cx="10515600" cy="217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marL="0" lvl="0" indent="0" algn="l" defTabSz="1911350">
            <a:lnSpc>
              <a:spcPct val="90000"/>
            </a:lnSpc>
            <a:spcBef>
              <a:spcPct val="0"/>
            </a:spcBef>
            <a:spcAft>
              <a:spcPct val="35000"/>
            </a:spcAft>
            <a:buNone/>
          </a:pPr>
          <a:r>
            <a:rPr lang="it-IT" sz="4300" kern="1200" dirty="0"/>
            <a:t>Per usare le funzioni matematiche più comuni, possiamo usare la libreria cmath, attraverso il comando #include &lt;cmath&gt;</a:t>
          </a:r>
        </a:p>
      </dsp:txBody>
      <dsp:txXfrm>
        <a:off x="0" y="0"/>
        <a:ext cx="10515600" cy="2175669"/>
      </dsp:txXfrm>
    </dsp:sp>
    <dsp:sp modelId="{522BE33E-B155-48C2-BB41-E4B69955EB38}">
      <dsp:nvSpPr>
        <dsp:cNvPr id="0" name=""/>
        <dsp:cNvSpPr/>
      </dsp:nvSpPr>
      <dsp:spPr>
        <a:xfrm>
          <a:off x="0" y="2175669"/>
          <a:ext cx="10515600"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8CD67C36-B737-4618-85F0-5207B13A172E}">
      <dsp:nvSpPr>
        <dsp:cNvPr id="0" name=""/>
        <dsp:cNvSpPr/>
      </dsp:nvSpPr>
      <dsp:spPr>
        <a:xfrm>
          <a:off x="0" y="2175669"/>
          <a:ext cx="10515600" cy="217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marL="0" lvl="0" indent="0" algn="l" defTabSz="1911350">
            <a:lnSpc>
              <a:spcPct val="90000"/>
            </a:lnSpc>
            <a:spcBef>
              <a:spcPct val="0"/>
            </a:spcBef>
            <a:spcAft>
              <a:spcPct val="35000"/>
            </a:spcAft>
            <a:buNone/>
          </a:pPr>
          <a:r>
            <a:rPr lang="it-IT" sz="4300" kern="1200" dirty="0">
              <a:hlinkClick xmlns:r="http://schemas.openxmlformats.org/officeDocument/2006/relationships" r:id="rId1"/>
            </a:rPr>
            <a:t>http://www.cplusplus.com/reference/cmath/</a:t>
          </a:r>
          <a:endParaRPr lang="it-IT" sz="4300" kern="1200" dirty="0"/>
        </a:p>
      </dsp:txBody>
      <dsp:txXfrm>
        <a:off x="0" y="2175669"/>
        <a:ext cx="10515600" cy="2175669"/>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E6AD10-2310-4B1F-92AF-A8C136D78A3C}">
      <dsp:nvSpPr>
        <dsp:cNvPr id="0" name=""/>
        <dsp:cNvSpPr/>
      </dsp:nvSpPr>
      <dsp:spPr>
        <a:xfrm>
          <a:off x="0" y="23394"/>
          <a:ext cx="10515600" cy="1946532"/>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a:lnSpc>
              <a:spcPct val="90000"/>
            </a:lnSpc>
            <a:spcBef>
              <a:spcPct val="0"/>
            </a:spcBef>
            <a:spcAft>
              <a:spcPct val="35000"/>
            </a:spcAft>
            <a:buNone/>
          </a:pPr>
          <a:r>
            <a:rPr lang="it-IT" sz="4900" kern="1200"/>
            <a:t>La funzione richiama sé stessa</a:t>
          </a:r>
        </a:p>
      </dsp:txBody>
      <dsp:txXfrm>
        <a:off x="95022" y="118416"/>
        <a:ext cx="10325556" cy="1756488"/>
      </dsp:txXfrm>
    </dsp:sp>
    <dsp:sp modelId="{798F3D57-8EFB-4C51-A789-64517683CE6C}">
      <dsp:nvSpPr>
        <dsp:cNvPr id="0" name=""/>
        <dsp:cNvSpPr/>
      </dsp:nvSpPr>
      <dsp:spPr>
        <a:xfrm>
          <a:off x="0" y="2111047"/>
          <a:ext cx="10515600" cy="1946532"/>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a:lnSpc>
              <a:spcPct val="90000"/>
            </a:lnSpc>
            <a:spcBef>
              <a:spcPct val="0"/>
            </a:spcBef>
            <a:spcAft>
              <a:spcPct val="35000"/>
            </a:spcAft>
            <a:buNone/>
          </a:pPr>
          <a:r>
            <a:rPr lang="it-IT" sz="4900" kern="1200"/>
            <a:t>L'importante è non richiamarla con gli stessi parametri di prima</a:t>
          </a:r>
        </a:p>
      </dsp:txBody>
      <dsp:txXfrm>
        <a:off x="95022" y="2206069"/>
        <a:ext cx="10325556" cy="1756488"/>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3AC144-B17E-4AE6-B2B2-72DD8BA00215}">
      <dsp:nvSpPr>
        <dsp:cNvPr id="0" name=""/>
        <dsp:cNvSpPr/>
      </dsp:nvSpPr>
      <dsp:spPr>
        <a:xfrm>
          <a:off x="1283" y="538625"/>
          <a:ext cx="5006206" cy="3003723"/>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32410" tIns="232410" rIns="232410" bIns="232410" numCol="1" spcCol="1270" anchor="ctr" anchorCtr="0">
          <a:noAutofit/>
        </a:bodyPr>
        <a:lstStyle/>
        <a:p>
          <a:pPr marL="0" lvl="0" indent="0" algn="ctr" defTabSz="2711450">
            <a:lnSpc>
              <a:spcPct val="90000"/>
            </a:lnSpc>
            <a:spcBef>
              <a:spcPct val="0"/>
            </a:spcBef>
            <a:spcAft>
              <a:spcPct val="35000"/>
            </a:spcAft>
            <a:buNone/>
          </a:pPr>
          <a:r>
            <a:rPr lang="it-IT" sz="6100" kern="1200"/>
            <a:t>Entrata in loop</a:t>
          </a:r>
        </a:p>
      </dsp:txBody>
      <dsp:txXfrm>
        <a:off x="1283" y="538625"/>
        <a:ext cx="5006206" cy="3003723"/>
      </dsp:txXfrm>
    </dsp:sp>
    <dsp:sp modelId="{CAC6DEA6-AEBC-4CCE-93EE-E7D2E65549C3}">
      <dsp:nvSpPr>
        <dsp:cNvPr id="0" name=""/>
        <dsp:cNvSpPr/>
      </dsp:nvSpPr>
      <dsp:spPr>
        <a:xfrm>
          <a:off x="5508110" y="538625"/>
          <a:ext cx="5006206" cy="3003723"/>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32410" tIns="232410" rIns="232410" bIns="232410" numCol="1" spcCol="1270" anchor="ctr" anchorCtr="0">
          <a:noAutofit/>
        </a:bodyPr>
        <a:lstStyle/>
        <a:p>
          <a:pPr marL="0" lvl="0" indent="0" algn="ctr" defTabSz="2711450">
            <a:lnSpc>
              <a:spcPct val="90000"/>
            </a:lnSpc>
            <a:spcBef>
              <a:spcPct val="0"/>
            </a:spcBef>
            <a:spcAft>
              <a:spcPct val="35000"/>
            </a:spcAft>
            <a:buNone/>
          </a:pPr>
          <a:r>
            <a:rPr lang="it-IT" sz="6100" kern="1200"/>
            <a:t>Dimenticanza dell'if di uscita</a:t>
          </a:r>
        </a:p>
      </dsp:txBody>
      <dsp:txXfrm>
        <a:off x="5508110" y="538625"/>
        <a:ext cx="5006206" cy="30037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23F3FD-7D39-47E5-B9EA-016C4F4FB8A0}">
      <dsp:nvSpPr>
        <dsp:cNvPr id="0" name=""/>
        <dsp:cNvSpPr/>
      </dsp:nvSpPr>
      <dsp:spPr>
        <a:xfrm>
          <a:off x="0" y="52478"/>
          <a:ext cx="10515600" cy="743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it-IT" sz="3100" i="1" kern="1200"/>
            <a:t>tipo_restituito</a:t>
          </a:r>
          <a:endParaRPr lang="it-IT" sz="3100" kern="1200"/>
        </a:p>
      </dsp:txBody>
      <dsp:txXfrm>
        <a:off x="36296" y="88774"/>
        <a:ext cx="10443008" cy="670943"/>
      </dsp:txXfrm>
    </dsp:sp>
    <dsp:sp modelId="{6D09CA91-325C-40EE-BD16-89822F6792CC}">
      <dsp:nvSpPr>
        <dsp:cNvPr id="0" name=""/>
        <dsp:cNvSpPr/>
      </dsp:nvSpPr>
      <dsp:spPr>
        <a:xfrm>
          <a:off x="0" y="796013"/>
          <a:ext cx="10515600" cy="834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it-IT" sz="2400" kern="1200"/>
            <a:t>Specifica il tipo di dato restituito dalla funzione</a:t>
          </a:r>
        </a:p>
        <a:p>
          <a:pPr marL="228600" lvl="1" indent="-228600" algn="l" defTabSz="1066800">
            <a:lnSpc>
              <a:spcPct val="90000"/>
            </a:lnSpc>
            <a:spcBef>
              <a:spcPct val="0"/>
            </a:spcBef>
            <a:spcAft>
              <a:spcPct val="20000"/>
            </a:spcAft>
            <a:buChar char="•"/>
          </a:pPr>
          <a:r>
            <a:rPr lang="it-IT" sz="2400" kern="1200" dirty="0"/>
            <a:t>Una funzione può restituire un qualsiasi tipo di dato, tranne un array</a:t>
          </a:r>
        </a:p>
      </dsp:txBody>
      <dsp:txXfrm>
        <a:off x="0" y="796013"/>
        <a:ext cx="10515600" cy="834210"/>
      </dsp:txXfrm>
    </dsp:sp>
    <dsp:sp modelId="{6F131F8B-DE9E-4CF9-A76D-439E810E7972}">
      <dsp:nvSpPr>
        <dsp:cNvPr id="0" name=""/>
        <dsp:cNvSpPr/>
      </dsp:nvSpPr>
      <dsp:spPr>
        <a:xfrm>
          <a:off x="0" y="1630224"/>
          <a:ext cx="10515600" cy="743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it-IT" sz="3100" i="1" kern="1200"/>
            <a:t>elenco_parametri</a:t>
          </a:r>
          <a:endParaRPr lang="it-IT" sz="3100" kern="1200"/>
        </a:p>
      </dsp:txBody>
      <dsp:txXfrm>
        <a:off x="36296" y="1666520"/>
        <a:ext cx="10443008" cy="670943"/>
      </dsp:txXfrm>
    </dsp:sp>
    <dsp:sp modelId="{780CF6B8-A9A6-4017-91C7-438BCDA595C9}">
      <dsp:nvSpPr>
        <dsp:cNvPr id="0" name=""/>
        <dsp:cNvSpPr/>
      </dsp:nvSpPr>
      <dsp:spPr>
        <a:xfrm>
          <a:off x="0" y="2373758"/>
          <a:ext cx="10515600" cy="1925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it-IT" sz="2400" kern="1200"/>
            <a:t>È un elenco di nomi di variabili separati da virgole e preceduti dai rispettivi tipi</a:t>
          </a:r>
        </a:p>
        <a:p>
          <a:pPr marL="228600" lvl="1" indent="-228600" algn="l" defTabSz="1066800">
            <a:lnSpc>
              <a:spcPct val="90000"/>
            </a:lnSpc>
            <a:spcBef>
              <a:spcPct val="0"/>
            </a:spcBef>
            <a:spcAft>
              <a:spcPct val="20000"/>
            </a:spcAft>
            <a:buChar char="•"/>
          </a:pPr>
          <a:r>
            <a:rPr lang="it-IT" sz="2400" kern="1200" dirty="0"/>
            <a:t>Tali variabili sono destinate a ricevere i valori degli argomenti nel momento in cui la funzione viene chiamata</a:t>
          </a:r>
        </a:p>
        <a:p>
          <a:pPr marL="228600" lvl="1" indent="-228600" algn="l" defTabSz="1066800">
            <a:lnSpc>
              <a:spcPct val="90000"/>
            </a:lnSpc>
            <a:spcBef>
              <a:spcPct val="0"/>
            </a:spcBef>
            <a:spcAft>
              <a:spcPct val="20000"/>
            </a:spcAft>
            <a:buChar char="•"/>
          </a:pPr>
          <a:r>
            <a:rPr lang="it-IT" sz="2400" kern="1200"/>
            <a:t>Una funzione può anche non richiedere parametri, ma l'uso delle parentesi è comunque obbligatorio</a:t>
          </a:r>
        </a:p>
      </dsp:txBody>
      <dsp:txXfrm>
        <a:off x="0" y="2373758"/>
        <a:ext cx="10515600" cy="19251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5A9632-7F08-498E-95B0-ACCED7178088}">
      <dsp:nvSpPr>
        <dsp:cNvPr id="0" name=""/>
        <dsp:cNvSpPr/>
      </dsp:nvSpPr>
      <dsp:spPr>
        <a:xfrm>
          <a:off x="0" y="0"/>
          <a:ext cx="6492875" cy="51054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7368" tIns="277368" rIns="277368" bIns="277368" numCol="1" spcCol="1270" anchor="ctr" anchorCtr="0">
          <a:noAutofit/>
        </a:bodyPr>
        <a:lstStyle/>
        <a:p>
          <a:pPr marL="0" lvl="0" indent="0" algn="ctr" defTabSz="1733550">
            <a:lnSpc>
              <a:spcPct val="90000"/>
            </a:lnSpc>
            <a:spcBef>
              <a:spcPct val="0"/>
            </a:spcBef>
            <a:spcAft>
              <a:spcPct val="35000"/>
            </a:spcAft>
            <a:buNone/>
          </a:pPr>
          <a:r>
            <a:rPr lang="it-IT" sz="3900" kern="1200"/>
            <a:t>La funzione main è la funzione principale ed è obbligatorio che sia definita in ogni applicazione</a:t>
          </a:r>
        </a:p>
      </dsp:txBody>
      <dsp:txXfrm>
        <a:off x="0" y="0"/>
        <a:ext cx="6492875" cy="2756916"/>
      </dsp:txXfrm>
    </dsp:sp>
    <dsp:sp modelId="{C047D42A-369D-4431-9610-BEC5D82878F5}">
      <dsp:nvSpPr>
        <dsp:cNvPr id="0" name=""/>
        <dsp:cNvSpPr/>
      </dsp:nvSpPr>
      <dsp:spPr>
        <a:xfrm>
          <a:off x="0" y="2654807"/>
          <a:ext cx="6492875" cy="234848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34696" tIns="41910" rIns="234696" bIns="41910" numCol="1" spcCol="1270" anchor="ctr" anchorCtr="0">
          <a:noAutofit/>
        </a:bodyPr>
        <a:lstStyle/>
        <a:p>
          <a:pPr marL="0" lvl="0" indent="0" algn="ctr" defTabSz="1466850">
            <a:lnSpc>
              <a:spcPct val="90000"/>
            </a:lnSpc>
            <a:spcBef>
              <a:spcPct val="0"/>
            </a:spcBef>
            <a:spcAft>
              <a:spcPct val="35000"/>
            </a:spcAft>
            <a:buNone/>
          </a:pPr>
          <a:r>
            <a:rPr lang="it-IT" sz="3300" kern="1200" dirty="0"/>
            <a:t>Costituisce il cosiddetto </a:t>
          </a:r>
          <a:r>
            <a:rPr lang="it-IT" sz="3300" i="1" kern="1200" dirty="0"/>
            <a:t>entry point</a:t>
          </a:r>
          <a:r>
            <a:rPr lang="it-IT" sz="3300" kern="1200" dirty="0"/>
            <a:t> del programma, cioè il punto in cui inizia l'esecuzione del programma una volta compilato del codice</a:t>
          </a:r>
        </a:p>
      </dsp:txBody>
      <dsp:txXfrm>
        <a:off x="0" y="2654807"/>
        <a:ext cx="6492875" cy="234848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B0F368-4110-4CF2-8DF1-BC307B62A594}">
      <dsp:nvSpPr>
        <dsp:cNvPr id="0" name=""/>
        <dsp:cNvSpPr/>
      </dsp:nvSpPr>
      <dsp:spPr>
        <a:xfrm>
          <a:off x="0" y="11754"/>
          <a:ext cx="10515600" cy="214812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l" defTabSz="2400300">
            <a:lnSpc>
              <a:spcPct val="90000"/>
            </a:lnSpc>
            <a:spcBef>
              <a:spcPct val="0"/>
            </a:spcBef>
            <a:spcAft>
              <a:spcPct val="35000"/>
            </a:spcAft>
            <a:buNone/>
          </a:pPr>
          <a:r>
            <a:rPr lang="it-IT" sz="5400" kern="1200"/>
            <a:t>La sua intestazione è quella di una funzione standard</a:t>
          </a:r>
        </a:p>
      </dsp:txBody>
      <dsp:txXfrm>
        <a:off x="104863" y="116617"/>
        <a:ext cx="10305874" cy="1938394"/>
      </dsp:txXfrm>
    </dsp:sp>
    <dsp:sp modelId="{5A2740F5-C82B-4A74-AFD1-F45FAF55ACF7}">
      <dsp:nvSpPr>
        <dsp:cNvPr id="0" name=""/>
        <dsp:cNvSpPr/>
      </dsp:nvSpPr>
      <dsp:spPr>
        <a:xfrm>
          <a:off x="0" y="2159874"/>
          <a:ext cx="10515600" cy="21797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68580" rIns="384048" bIns="68580" numCol="1" spcCol="1270" anchor="t" anchorCtr="0">
          <a:noAutofit/>
        </a:bodyPr>
        <a:lstStyle/>
        <a:p>
          <a:pPr marL="285750" lvl="1" indent="-285750" algn="l" defTabSz="1866900">
            <a:lnSpc>
              <a:spcPct val="90000"/>
            </a:lnSpc>
            <a:spcBef>
              <a:spcPct val="0"/>
            </a:spcBef>
            <a:spcAft>
              <a:spcPct val="20000"/>
            </a:spcAft>
            <a:buChar char="•"/>
          </a:pPr>
          <a:r>
            <a:rPr lang="it-IT" sz="4200" kern="1200"/>
            <a:t>Restituisce il valore 0, quindi un int</a:t>
          </a:r>
        </a:p>
        <a:p>
          <a:pPr marL="285750" lvl="1" indent="-285750" algn="l" defTabSz="1866900">
            <a:lnSpc>
              <a:spcPct val="90000"/>
            </a:lnSpc>
            <a:spcBef>
              <a:spcPct val="0"/>
            </a:spcBef>
            <a:spcAft>
              <a:spcPct val="20000"/>
            </a:spcAft>
            <a:buChar char="•"/>
          </a:pPr>
          <a:r>
            <a:rPr lang="it-IT" sz="4200" kern="1200"/>
            <a:t>Ha un nome univoco: main</a:t>
          </a:r>
        </a:p>
        <a:p>
          <a:pPr marL="285750" lvl="1" indent="-285750" algn="l" defTabSz="1866900">
            <a:lnSpc>
              <a:spcPct val="90000"/>
            </a:lnSpc>
            <a:spcBef>
              <a:spcPct val="0"/>
            </a:spcBef>
            <a:spcAft>
              <a:spcPct val="20000"/>
            </a:spcAft>
            <a:buChar char="•"/>
          </a:pPr>
          <a:r>
            <a:rPr lang="it-IT" sz="4200" kern="1200"/>
            <a:t>Non ha parametri di ingresso: ()</a:t>
          </a:r>
        </a:p>
      </dsp:txBody>
      <dsp:txXfrm>
        <a:off x="0" y="2159874"/>
        <a:ext cx="10515600" cy="217970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89C520-C377-4947-9F8D-D29AD5AB3C5A}">
      <dsp:nvSpPr>
        <dsp:cNvPr id="0" name=""/>
        <dsp:cNvSpPr/>
      </dsp:nvSpPr>
      <dsp:spPr>
        <a:xfrm>
          <a:off x="0" y="0"/>
          <a:ext cx="10515600" cy="0"/>
        </a:xfrm>
        <a:prstGeom prst="line">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CC9A7D34-1AA0-4358-99CB-E3628F73D251}">
      <dsp:nvSpPr>
        <dsp:cNvPr id="0" name=""/>
        <dsp:cNvSpPr/>
      </dsp:nvSpPr>
      <dsp:spPr>
        <a:xfrm>
          <a:off x="0" y="0"/>
          <a:ext cx="10515600" cy="43513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5740" tIns="205740" rIns="205740" bIns="205740" numCol="1" spcCol="1270" anchor="t" anchorCtr="0">
          <a:noAutofit/>
        </a:bodyPr>
        <a:lstStyle/>
        <a:p>
          <a:pPr marL="0" lvl="0" indent="0" algn="l" defTabSz="2400300">
            <a:lnSpc>
              <a:spcPct val="90000"/>
            </a:lnSpc>
            <a:spcBef>
              <a:spcPct val="0"/>
            </a:spcBef>
            <a:spcAft>
              <a:spcPct val="35000"/>
            </a:spcAft>
            <a:buNone/>
          </a:pPr>
          <a:r>
            <a:rPr lang="it-IT" sz="5400" kern="1200"/>
            <a:t>Quando una funzione non restituisce alcun valore, viene anche chiamata procedura e il valore restituito mancante è specificato mediante la parola chiave void</a:t>
          </a:r>
        </a:p>
      </dsp:txBody>
      <dsp:txXfrm>
        <a:off x="0" y="0"/>
        <a:ext cx="10515600" cy="435133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6B3594-10DE-4C9D-B03D-9F51A708CE6D}">
      <dsp:nvSpPr>
        <dsp:cNvPr id="0" name=""/>
        <dsp:cNvSpPr/>
      </dsp:nvSpPr>
      <dsp:spPr>
        <a:xfrm>
          <a:off x="0" y="0"/>
          <a:ext cx="6066118"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D342D18C-F697-4463-B7DC-8E6D8D3CF848}">
      <dsp:nvSpPr>
        <dsp:cNvPr id="0" name=""/>
        <dsp:cNvSpPr/>
      </dsp:nvSpPr>
      <dsp:spPr>
        <a:xfrm>
          <a:off x="0" y="0"/>
          <a:ext cx="6066118" cy="2438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it-IT" sz="6500" kern="1200" dirty="0"/>
            <a:t>Prima della funzione </a:t>
          </a:r>
          <a:r>
            <a:rPr lang="it-IT" sz="6500" kern="1200" dirty="0" err="1"/>
            <a:t>main</a:t>
          </a:r>
          <a:r>
            <a:rPr lang="it-IT" sz="6500" kern="1200" dirty="0"/>
            <a:t>()</a:t>
          </a:r>
        </a:p>
      </dsp:txBody>
      <dsp:txXfrm>
        <a:off x="0" y="0"/>
        <a:ext cx="6066118" cy="243854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4A14A7-E536-4418-BAF0-F702034F2FC7}">
      <dsp:nvSpPr>
        <dsp:cNvPr id="0" name=""/>
        <dsp:cNvSpPr/>
      </dsp:nvSpPr>
      <dsp:spPr>
        <a:xfrm>
          <a:off x="0" y="33523"/>
          <a:ext cx="9951720" cy="139229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it-IT" sz="3500" kern="1200" dirty="0"/>
            <a:t>Provate a scrivere un programma che implementa tre funzioni:</a:t>
          </a:r>
        </a:p>
      </dsp:txBody>
      <dsp:txXfrm>
        <a:off x="67966" y="101489"/>
        <a:ext cx="9815788" cy="1256367"/>
      </dsp:txXfrm>
    </dsp:sp>
    <dsp:sp modelId="{36A97118-5D45-426A-81FB-896A2FCE9B25}">
      <dsp:nvSpPr>
        <dsp:cNvPr id="0" name=""/>
        <dsp:cNvSpPr/>
      </dsp:nvSpPr>
      <dsp:spPr>
        <a:xfrm>
          <a:off x="0" y="1425823"/>
          <a:ext cx="9951720" cy="1775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5967" tIns="44450" rIns="248920" bIns="44450" numCol="1" spcCol="1270" anchor="t" anchorCtr="0">
          <a:noAutofit/>
        </a:bodyPr>
        <a:lstStyle/>
        <a:p>
          <a:pPr marL="228600" lvl="1" indent="-228600" algn="l" defTabSz="1200150">
            <a:lnSpc>
              <a:spcPct val="90000"/>
            </a:lnSpc>
            <a:spcBef>
              <a:spcPct val="0"/>
            </a:spcBef>
            <a:spcAft>
              <a:spcPct val="20000"/>
            </a:spcAft>
            <a:buChar char="•"/>
          </a:pPr>
          <a:r>
            <a:rPr lang="it-IT" sz="2700" kern="1200"/>
            <a:t>leggiLato(), in cui prende in input la misura del lato</a:t>
          </a:r>
        </a:p>
        <a:p>
          <a:pPr marL="228600" lvl="1" indent="-228600" algn="l" defTabSz="1200150">
            <a:lnSpc>
              <a:spcPct val="90000"/>
            </a:lnSpc>
            <a:spcBef>
              <a:spcPct val="0"/>
            </a:spcBef>
            <a:spcAft>
              <a:spcPct val="20000"/>
            </a:spcAft>
            <a:buChar char="•"/>
          </a:pPr>
          <a:r>
            <a:rPr lang="it-IT" sz="2700" kern="1200"/>
            <a:t>calcolaQuadr(), in cui calcola l'area di un quadrato</a:t>
          </a:r>
        </a:p>
        <a:p>
          <a:pPr marL="228600" lvl="1" indent="-228600" algn="l" defTabSz="1200150">
            <a:lnSpc>
              <a:spcPct val="90000"/>
            </a:lnSpc>
            <a:spcBef>
              <a:spcPct val="0"/>
            </a:spcBef>
            <a:spcAft>
              <a:spcPct val="20000"/>
            </a:spcAft>
            <a:buChar char="•"/>
          </a:pPr>
          <a:r>
            <a:rPr lang="it-IT" sz="2700" kern="1200"/>
            <a:t>scriviQuadr(), in cui si stampa a video il valore dell'area del quadrato</a:t>
          </a:r>
        </a:p>
      </dsp:txBody>
      <dsp:txXfrm>
        <a:off x="0" y="1425823"/>
        <a:ext cx="9951720" cy="177502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B79508-9B2A-4A57-804E-5FC0137AFEEA}">
      <dsp:nvSpPr>
        <dsp:cNvPr id="0" name=""/>
        <dsp:cNvSpPr/>
      </dsp:nvSpPr>
      <dsp:spPr>
        <a:xfrm>
          <a:off x="790" y="0"/>
          <a:ext cx="3201828" cy="3131364"/>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316270" tIns="0" rIns="316270" bIns="330200" numCol="1" spcCol="1270" anchor="t" anchorCtr="0">
          <a:noAutofit/>
        </a:bodyPr>
        <a:lstStyle/>
        <a:p>
          <a:pPr marL="0" lvl="0" indent="0" algn="l" defTabSz="666750">
            <a:lnSpc>
              <a:spcPct val="90000"/>
            </a:lnSpc>
            <a:spcBef>
              <a:spcPct val="0"/>
            </a:spcBef>
            <a:spcAft>
              <a:spcPct val="35000"/>
            </a:spcAft>
            <a:buNone/>
          </a:pPr>
          <a:r>
            <a:rPr lang="it-IT" sz="1500" kern="1200"/>
            <a:t>Nei programmi precedenti, tutte le variabili venivano dichiarate all'interno della funzione main() e venivano distrutte con essa una volta terminato il flusso delle sue istruzioni</a:t>
          </a:r>
        </a:p>
      </dsp:txBody>
      <dsp:txXfrm>
        <a:off x="790" y="1252545"/>
        <a:ext cx="3201828" cy="1878818"/>
      </dsp:txXfrm>
    </dsp:sp>
    <dsp:sp modelId="{B824F75A-1D8A-44CF-9D05-641FBF604647}">
      <dsp:nvSpPr>
        <dsp:cNvPr id="0" name=""/>
        <dsp:cNvSpPr/>
      </dsp:nvSpPr>
      <dsp:spPr>
        <a:xfrm>
          <a:off x="790" y="0"/>
          <a:ext cx="3201828" cy="1252545"/>
        </a:xfrm>
        <a:prstGeom prst="rect">
          <a:avLst/>
        </a:prstGeom>
        <a:noFill/>
        <a:ln w="6350" cap="flat" cmpd="sng" algn="ctr">
          <a:noFill/>
          <a:prstDash val="solid"/>
          <a:miter lim="800000"/>
        </a:ln>
        <a:effectLst>
          <a:outerShdw blurRad="57150" dist="19050" dir="5400000" algn="ctr" rotWithShape="0">
            <a:srgbClr val="000000">
              <a:alpha val="63000"/>
            </a:srgbClr>
          </a:outerShdw>
        </a:effectLst>
        <a:sp3d/>
      </dsp:spPr>
      <dsp:style>
        <a:lnRef idx="1">
          <a:scrgbClr r="0" g="0" b="0"/>
        </a:lnRef>
        <a:fillRef idx="3">
          <a:scrgbClr r="0" g="0" b="0"/>
        </a:fillRef>
        <a:effectRef idx="3">
          <a:scrgbClr r="0" g="0" b="0"/>
        </a:effectRef>
        <a:fontRef idx="minor">
          <a:schemeClr val="lt1"/>
        </a:fontRef>
      </dsp:style>
      <dsp:txBody>
        <a:bodyPr spcFirstLastPara="0" vert="horz" wrap="square" lIns="316270" tIns="165100" rIns="316270" bIns="165100" numCol="1" spcCol="1270" anchor="ctr" anchorCtr="0">
          <a:noAutofit/>
        </a:bodyPr>
        <a:lstStyle/>
        <a:p>
          <a:pPr marL="0" lvl="0" indent="0" algn="l" defTabSz="2933700">
            <a:lnSpc>
              <a:spcPct val="90000"/>
            </a:lnSpc>
            <a:spcBef>
              <a:spcPct val="0"/>
            </a:spcBef>
            <a:spcAft>
              <a:spcPct val="35000"/>
            </a:spcAft>
            <a:buNone/>
          </a:pPr>
          <a:r>
            <a:rPr lang="it-IT" sz="6600" kern="1200"/>
            <a:t>01</a:t>
          </a:r>
        </a:p>
      </dsp:txBody>
      <dsp:txXfrm>
        <a:off x="790" y="0"/>
        <a:ext cx="3201828" cy="1252545"/>
      </dsp:txXfrm>
    </dsp:sp>
    <dsp:sp modelId="{538CD293-BCA2-4269-9FEB-D2191F9813A9}">
      <dsp:nvSpPr>
        <dsp:cNvPr id="0" name=""/>
        <dsp:cNvSpPr/>
      </dsp:nvSpPr>
      <dsp:spPr>
        <a:xfrm>
          <a:off x="3458765" y="0"/>
          <a:ext cx="3201828" cy="3131364"/>
        </a:xfrm>
        <a:prstGeom prst="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w="6350" cap="flat" cmpd="sng" algn="ctr">
          <a:solidFill>
            <a:schemeClr val="accent5">
              <a:hueOff val="-3379271"/>
              <a:satOff val="-8710"/>
              <a:lumOff val="-5883"/>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316270" tIns="0" rIns="316270" bIns="330200" numCol="1" spcCol="1270" anchor="t" anchorCtr="0">
          <a:noAutofit/>
        </a:bodyPr>
        <a:lstStyle/>
        <a:p>
          <a:pPr marL="0" lvl="0" indent="0" algn="l" defTabSz="666750">
            <a:lnSpc>
              <a:spcPct val="90000"/>
            </a:lnSpc>
            <a:spcBef>
              <a:spcPct val="0"/>
            </a:spcBef>
            <a:spcAft>
              <a:spcPct val="35000"/>
            </a:spcAft>
            <a:buNone/>
          </a:pPr>
          <a:r>
            <a:rPr lang="it-IT" sz="1500" kern="1200"/>
            <a:t>Abbiamo sempre usato quindi </a:t>
          </a:r>
          <a:r>
            <a:rPr lang="it-IT" sz="1500" i="1" kern="1200"/>
            <a:t>variabili locali</a:t>
          </a:r>
          <a:r>
            <a:rPr lang="it-IT" sz="1500" kern="1200"/>
            <a:t>, ossia variabili che sono dichiarate e utilizzate nel corpo della funzione stessa</a:t>
          </a:r>
        </a:p>
      </dsp:txBody>
      <dsp:txXfrm>
        <a:off x="3458765" y="1252545"/>
        <a:ext cx="3201828" cy="1878818"/>
      </dsp:txXfrm>
    </dsp:sp>
    <dsp:sp modelId="{AD2C5F24-6409-4B36-8A37-0585805C3A7B}">
      <dsp:nvSpPr>
        <dsp:cNvPr id="0" name=""/>
        <dsp:cNvSpPr/>
      </dsp:nvSpPr>
      <dsp:spPr>
        <a:xfrm>
          <a:off x="3458765" y="0"/>
          <a:ext cx="3201828" cy="1252545"/>
        </a:xfrm>
        <a:prstGeom prst="rect">
          <a:avLst/>
        </a:prstGeom>
        <a:noFill/>
        <a:ln w="6350" cap="flat" cmpd="sng" algn="ctr">
          <a:noFill/>
          <a:prstDash val="solid"/>
          <a:miter lim="800000"/>
        </a:ln>
        <a:effectLst>
          <a:outerShdw blurRad="57150" dist="19050" dir="5400000" algn="ctr" rotWithShape="0">
            <a:srgbClr val="000000">
              <a:alpha val="63000"/>
            </a:srgbClr>
          </a:outerShdw>
        </a:effectLst>
        <a:sp3d/>
      </dsp:spPr>
      <dsp:style>
        <a:lnRef idx="1">
          <a:scrgbClr r="0" g="0" b="0"/>
        </a:lnRef>
        <a:fillRef idx="3">
          <a:scrgbClr r="0" g="0" b="0"/>
        </a:fillRef>
        <a:effectRef idx="3">
          <a:scrgbClr r="0" g="0" b="0"/>
        </a:effectRef>
        <a:fontRef idx="minor">
          <a:schemeClr val="lt1"/>
        </a:fontRef>
      </dsp:style>
      <dsp:txBody>
        <a:bodyPr spcFirstLastPara="0" vert="horz" wrap="square" lIns="316270" tIns="165100" rIns="316270" bIns="165100" numCol="1" spcCol="1270" anchor="ctr" anchorCtr="0">
          <a:noAutofit/>
        </a:bodyPr>
        <a:lstStyle/>
        <a:p>
          <a:pPr marL="0" lvl="0" indent="0" algn="l" defTabSz="2933700">
            <a:lnSpc>
              <a:spcPct val="90000"/>
            </a:lnSpc>
            <a:spcBef>
              <a:spcPct val="0"/>
            </a:spcBef>
            <a:spcAft>
              <a:spcPct val="35000"/>
            </a:spcAft>
            <a:buNone/>
          </a:pPr>
          <a:r>
            <a:rPr lang="it-IT" sz="6600" kern="1200"/>
            <a:t>02</a:t>
          </a:r>
        </a:p>
      </dsp:txBody>
      <dsp:txXfrm>
        <a:off x="3458765" y="0"/>
        <a:ext cx="3201828" cy="1252545"/>
      </dsp:txXfrm>
    </dsp:sp>
    <dsp:sp modelId="{723ABE44-5690-4CD8-852B-0DC3AB2C27BB}">
      <dsp:nvSpPr>
        <dsp:cNvPr id="0" name=""/>
        <dsp:cNvSpPr/>
      </dsp:nvSpPr>
      <dsp:spPr>
        <a:xfrm>
          <a:off x="6916740" y="0"/>
          <a:ext cx="3201828" cy="3131364"/>
        </a:xfrm>
        <a:prstGeom prst="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w="6350" cap="flat" cmpd="sng" algn="ctr">
          <a:solidFill>
            <a:schemeClr val="accent5">
              <a:hueOff val="-6758543"/>
              <a:satOff val="-17419"/>
              <a:lumOff val="-11765"/>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316270" tIns="0" rIns="316270" bIns="330200" numCol="1" spcCol="1270" anchor="t" anchorCtr="0">
          <a:noAutofit/>
        </a:bodyPr>
        <a:lstStyle/>
        <a:p>
          <a:pPr marL="0" lvl="0" indent="0" algn="l" defTabSz="666750">
            <a:lnSpc>
              <a:spcPct val="90000"/>
            </a:lnSpc>
            <a:spcBef>
              <a:spcPct val="0"/>
            </a:spcBef>
            <a:spcAft>
              <a:spcPct val="35000"/>
            </a:spcAft>
            <a:buNone/>
          </a:pPr>
          <a:r>
            <a:rPr lang="it-IT" sz="1500" kern="1200"/>
            <a:t>Con l'inserimento di nuove funzioni, si rende necessario definire il campo d'azione (appunto ambito) di ciascuna variabile, per controllare in quali funzioni deve essere disponibile</a:t>
          </a:r>
        </a:p>
      </dsp:txBody>
      <dsp:txXfrm>
        <a:off x="6916740" y="1252545"/>
        <a:ext cx="3201828" cy="1878818"/>
      </dsp:txXfrm>
    </dsp:sp>
    <dsp:sp modelId="{07AF3495-29A5-46F9-A3A8-FDC04E1536A6}">
      <dsp:nvSpPr>
        <dsp:cNvPr id="0" name=""/>
        <dsp:cNvSpPr/>
      </dsp:nvSpPr>
      <dsp:spPr>
        <a:xfrm>
          <a:off x="6916740" y="0"/>
          <a:ext cx="3201828" cy="1252545"/>
        </a:xfrm>
        <a:prstGeom prst="rect">
          <a:avLst/>
        </a:prstGeom>
        <a:noFill/>
        <a:ln w="6350" cap="flat" cmpd="sng" algn="ctr">
          <a:noFill/>
          <a:prstDash val="solid"/>
          <a:miter lim="800000"/>
        </a:ln>
        <a:effectLst>
          <a:outerShdw blurRad="57150" dist="19050" dir="5400000" algn="ctr" rotWithShape="0">
            <a:srgbClr val="000000">
              <a:alpha val="63000"/>
            </a:srgbClr>
          </a:outerShdw>
        </a:effectLst>
        <a:sp3d/>
      </dsp:spPr>
      <dsp:style>
        <a:lnRef idx="1">
          <a:scrgbClr r="0" g="0" b="0"/>
        </a:lnRef>
        <a:fillRef idx="3">
          <a:scrgbClr r="0" g="0" b="0"/>
        </a:fillRef>
        <a:effectRef idx="3">
          <a:scrgbClr r="0" g="0" b="0"/>
        </a:effectRef>
        <a:fontRef idx="minor">
          <a:schemeClr val="lt1"/>
        </a:fontRef>
      </dsp:style>
      <dsp:txBody>
        <a:bodyPr spcFirstLastPara="0" vert="horz" wrap="square" lIns="316270" tIns="165100" rIns="316270" bIns="165100" numCol="1" spcCol="1270" anchor="ctr" anchorCtr="0">
          <a:noAutofit/>
        </a:bodyPr>
        <a:lstStyle/>
        <a:p>
          <a:pPr marL="0" lvl="0" indent="0" algn="l" defTabSz="2933700">
            <a:lnSpc>
              <a:spcPct val="90000"/>
            </a:lnSpc>
            <a:spcBef>
              <a:spcPct val="0"/>
            </a:spcBef>
            <a:spcAft>
              <a:spcPct val="35000"/>
            </a:spcAft>
            <a:buNone/>
          </a:pPr>
          <a:r>
            <a:rPr lang="it-IT" sz="6600" kern="1200"/>
            <a:t>03</a:t>
          </a:r>
        </a:p>
      </dsp:txBody>
      <dsp:txXfrm>
        <a:off x="6916740" y="0"/>
        <a:ext cx="3201828" cy="125254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1.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1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9.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2ED6FC-4B71-49AA-BEE8-8043AE4A2F1C}"/>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DBEC60DA-895C-4450-83BB-F583C435AF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758A5D9B-90C7-4383-9966-6E7FBA61BC07}"/>
              </a:ext>
            </a:extLst>
          </p:cNvPr>
          <p:cNvSpPr>
            <a:spLocks noGrp="1"/>
          </p:cNvSpPr>
          <p:nvPr>
            <p:ph type="dt" sz="half" idx="10"/>
          </p:nvPr>
        </p:nvSpPr>
        <p:spPr/>
        <p:txBody>
          <a:bodyPr/>
          <a:lstStyle/>
          <a:p>
            <a:fld id="{067A755B-45AD-4556-813C-01E93F7FD1F9}" type="datetimeFigureOut">
              <a:rPr lang="it-IT" smtClean="0"/>
              <a:t>02/02/2019</a:t>
            </a:fld>
            <a:endParaRPr lang="it-IT"/>
          </a:p>
        </p:txBody>
      </p:sp>
      <p:sp>
        <p:nvSpPr>
          <p:cNvPr id="5" name="Segnaposto piè di pagina 4">
            <a:extLst>
              <a:ext uri="{FF2B5EF4-FFF2-40B4-BE49-F238E27FC236}">
                <a16:creationId xmlns:a16="http://schemas.microsoft.com/office/drawing/2014/main" id="{FB95779B-937B-4961-B121-6BFC5817AC7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E09C234-3046-4DA8-950F-A377B892366C}"/>
              </a:ext>
            </a:extLst>
          </p:cNvPr>
          <p:cNvSpPr>
            <a:spLocks noGrp="1"/>
          </p:cNvSpPr>
          <p:nvPr>
            <p:ph type="sldNum" sz="quarter" idx="12"/>
          </p:nvPr>
        </p:nvSpPr>
        <p:spPr/>
        <p:txBody>
          <a:bodyPr/>
          <a:lstStyle/>
          <a:p>
            <a:fld id="{3A65D2AB-A5E5-4047-A1AF-9E331833E26B}" type="slidenum">
              <a:rPr lang="it-IT" smtClean="0"/>
              <a:t>‹N›</a:t>
            </a:fld>
            <a:endParaRPr lang="it-IT"/>
          </a:p>
        </p:txBody>
      </p:sp>
    </p:spTree>
    <p:extLst>
      <p:ext uri="{BB962C8B-B14F-4D97-AF65-F5344CB8AC3E}">
        <p14:creationId xmlns:p14="http://schemas.microsoft.com/office/powerpoint/2010/main" val="1201031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B2D9C4B-594B-4635-B84C-1850E3DAE46E}"/>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CDF640B0-5901-46C2-80FE-E71DE4CE0663}"/>
              </a:ext>
            </a:extLst>
          </p:cNvPr>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311075E-73DE-4453-BA29-454BE25934F3}"/>
              </a:ext>
            </a:extLst>
          </p:cNvPr>
          <p:cNvSpPr>
            <a:spLocks noGrp="1"/>
          </p:cNvSpPr>
          <p:nvPr>
            <p:ph type="dt" sz="half" idx="10"/>
          </p:nvPr>
        </p:nvSpPr>
        <p:spPr/>
        <p:txBody>
          <a:bodyPr/>
          <a:lstStyle/>
          <a:p>
            <a:fld id="{067A755B-45AD-4556-813C-01E93F7FD1F9}" type="datetimeFigureOut">
              <a:rPr lang="it-IT" smtClean="0"/>
              <a:t>02/02/2019</a:t>
            </a:fld>
            <a:endParaRPr lang="it-IT"/>
          </a:p>
        </p:txBody>
      </p:sp>
      <p:sp>
        <p:nvSpPr>
          <p:cNvPr id="5" name="Segnaposto piè di pagina 4">
            <a:extLst>
              <a:ext uri="{FF2B5EF4-FFF2-40B4-BE49-F238E27FC236}">
                <a16:creationId xmlns:a16="http://schemas.microsoft.com/office/drawing/2014/main" id="{7680542D-88EF-47DE-B93F-097E7615980F}"/>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D132B2F-0557-4CE6-BB2E-9E2B5F5192AF}"/>
              </a:ext>
            </a:extLst>
          </p:cNvPr>
          <p:cNvSpPr>
            <a:spLocks noGrp="1"/>
          </p:cNvSpPr>
          <p:nvPr>
            <p:ph type="sldNum" sz="quarter" idx="12"/>
          </p:nvPr>
        </p:nvSpPr>
        <p:spPr/>
        <p:txBody>
          <a:bodyPr/>
          <a:lstStyle/>
          <a:p>
            <a:fld id="{3A65D2AB-A5E5-4047-A1AF-9E331833E26B}" type="slidenum">
              <a:rPr lang="it-IT" smtClean="0"/>
              <a:t>‹N›</a:t>
            </a:fld>
            <a:endParaRPr lang="it-IT"/>
          </a:p>
        </p:txBody>
      </p:sp>
    </p:spTree>
    <p:extLst>
      <p:ext uri="{BB962C8B-B14F-4D97-AF65-F5344CB8AC3E}">
        <p14:creationId xmlns:p14="http://schemas.microsoft.com/office/powerpoint/2010/main" val="2547228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9F6C84CC-AB7C-4AAC-9EDC-027A62CA813F}"/>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494868B3-DC1E-422A-9F97-2B7C2AD9E3B9}"/>
              </a:ext>
            </a:extLst>
          </p:cNvPr>
          <p:cNvSpPr>
            <a:spLocks noGrp="1"/>
          </p:cNvSpPr>
          <p:nvPr>
            <p:ph type="body" orient="vert" idx="1"/>
          </p:nvPr>
        </p:nvSpPr>
        <p:spPr>
          <a:xfrm>
            <a:off x="838200" y="365125"/>
            <a:ext cx="7734300"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C66EFEA-B2A4-4D7E-A617-CDC179C1BFD0}"/>
              </a:ext>
            </a:extLst>
          </p:cNvPr>
          <p:cNvSpPr>
            <a:spLocks noGrp="1"/>
          </p:cNvSpPr>
          <p:nvPr>
            <p:ph type="dt" sz="half" idx="10"/>
          </p:nvPr>
        </p:nvSpPr>
        <p:spPr/>
        <p:txBody>
          <a:bodyPr/>
          <a:lstStyle/>
          <a:p>
            <a:fld id="{067A755B-45AD-4556-813C-01E93F7FD1F9}" type="datetimeFigureOut">
              <a:rPr lang="it-IT" smtClean="0"/>
              <a:t>02/02/2019</a:t>
            </a:fld>
            <a:endParaRPr lang="it-IT"/>
          </a:p>
        </p:txBody>
      </p:sp>
      <p:sp>
        <p:nvSpPr>
          <p:cNvPr id="5" name="Segnaposto piè di pagina 4">
            <a:extLst>
              <a:ext uri="{FF2B5EF4-FFF2-40B4-BE49-F238E27FC236}">
                <a16:creationId xmlns:a16="http://schemas.microsoft.com/office/drawing/2014/main" id="{64181A32-9BAF-4445-9777-ECB23B68987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C28D70E-A345-47F6-882D-CD1227B2C82F}"/>
              </a:ext>
            </a:extLst>
          </p:cNvPr>
          <p:cNvSpPr>
            <a:spLocks noGrp="1"/>
          </p:cNvSpPr>
          <p:nvPr>
            <p:ph type="sldNum" sz="quarter" idx="12"/>
          </p:nvPr>
        </p:nvSpPr>
        <p:spPr/>
        <p:txBody>
          <a:bodyPr/>
          <a:lstStyle/>
          <a:p>
            <a:fld id="{3A65D2AB-A5E5-4047-A1AF-9E331833E26B}" type="slidenum">
              <a:rPr lang="it-IT" smtClean="0"/>
              <a:t>‹N›</a:t>
            </a:fld>
            <a:endParaRPr lang="it-IT"/>
          </a:p>
        </p:txBody>
      </p:sp>
    </p:spTree>
    <p:extLst>
      <p:ext uri="{BB962C8B-B14F-4D97-AF65-F5344CB8AC3E}">
        <p14:creationId xmlns:p14="http://schemas.microsoft.com/office/powerpoint/2010/main" val="203394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BE88752-E2FC-401C-BC7F-EDE320C1D210}"/>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1386FEE-0B87-4B6E-A22C-A9F4F76D33D8}"/>
              </a:ext>
            </a:extLst>
          </p:cNvPr>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563016E-2ECB-47F8-8915-6385392A89BA}"/>
              </a:ext>
            </a:extLst>
          </p:cNvPr>
          <p:cNvSpPr>
            <a:spLocks noGrp="1"/>
          </p:cNvSpPr>
          <p:nvPr>
            <p:ph type="dt" sz="half" idx="10"/>
          </p:nvPr>
        </p:nvSpPr>
        <p:spPr/>
        <p:txBody>
          <a:bodyPr/>
          <a:lstStyle/>
          <a:p>
            <a:fld id="{067A755B-45AD-4556-813C-01E93F7FD1F9}" type="datetimeFigureOut">
              <a:rPr lang="it-IT" smtClean="0"/>
              <a:t>02/02/2019</a:t>
            </a:fld>
            <a:endParaRPr lang="it-IT"/>
          </a:p>
        </p:txBody>
      </p:sp>
      <p:sp>
        <p:nvSpPr>
          <p:cNvPr id="5" name="Segnaposto piè di pagina 4">
            <a:extLst>
              <a:ext uri="{FF2B5EF4-FFF2-40B4-BE49-F238E27FC236}">
                <a16:creationId xmlns:a16="http://schemas.microsoft.com/office/drawing/2014/main" id="{AEA903AD-D22E-417E-91BF-D04408B1EAC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9DAE046-C0D5-4A5F-809F-0816186FCA49}"/>
              </a:ext>
            </a:extLst>
          </p:cNvPr>
          <p:cNvSpPr>
            <a:spLocks noGrp="1"/>
          </p:cNvSpPr>
          <p:nvPr>
            <p:ph type="sldNum" sz="quarter" idx="12"/>
          </p:nvPr>
        </p:nvSpPr>
        <p:spPr/>
        <p:txBody>
          <a:bodyPr/>
          <a:lstStyle/>
          <a:p>
            <a:fld id="{3A65D2AB-A5E5-4047-A1AF-9E331833E26B}" type="slidenum">
              <a:rPr lang="it-IT" smtClean="0"/>
              <a:t>‹N›</a:t>
            </a:fld>
            <a:endParaRPr lang="it-IT"/>
          </a:p>
        </p:txBody>
      </p:sp>
    </p:spTree>
    <p:extLst>
      <p:ext uri="{BB962C8B-B14F-4D97-AF65-F5344CB8AC3E}">
        <p14:creationId xmlns:p14="http://schemas.microsoft.com/office/powerpoint/2010/main" val="1177389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0E114C-589E-48C8-9B2B-25C37BA14D84}"/>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8E8F9060-E125-49AA-8AB8-A46D550AD7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Segnaposto data 3">
            <a:extLst>
              <a:ext uri="{FF2B5EF4-FFF2-40B4-BE49-F238E27FC236}">
                <a16:creationId xmlns:a16="http://schemas.microsoft.com/office/drawing/2014/main" id="{D3EC1C83-61FB-4733-9C5F-CA9C702B8E52}"/>
              </a:ext>
            </a:extLst>
          </p:cNvPr>
          <p:cNvSpPr>
            <a:spLocks noGrp="1"/>
          </p:cNvSpPr>
          <p:nvPr>
            <p:ph type="dt" sz="half" idx="10"/>
          </p:nvPr>
        </p:nvSpPr>
        <p:spPr/>
        <p:txBody>
          <a:bodyPr/>
          <a:lstStyle/>
          <a:p>
            <a:fld id="{067A755B-45AD-4556-813C-01E93F7FD1F9}" type="datetimeFigureOut">
              <a:rPr lang="it-IT" smtClean="0"/>
              <a:t>02/02/2019</a:t>
            </a:fld>
            <a:endParaRPr lang="it-IT"/>
          </a:p>
        </p:txBody>
      </p:sp>
      <p:sp>
        <p:nvSpPr>
          <p:cNvPr id="5" name="Segnaposto piè di pagina 4">
            <a:extLst>
              <a:ext uri="{FF2B5EF4-FFF2-40B4-BE49-F238E27FC236}">
                <a16:creationId xmlns:a16="http://schemas.microsoft.com/office/drawing/2014/main" id="{5D51F9EA-E77B-4F90-B51A-FA11B9F396C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959EC9F-8DA6-49AF-A56E-8FC975931099}"/>
              </a:ext>
            </a:extLst>
          </p:cNvPr>
          <p:cNvSpPr>
            <a:spLocks noGrp="1"/>
          </p:cNvSpPr>
          <p:nvPr>
            <p:ph type="sldNum" sz="quarter" idx="12"/>
          </p:nvPr>
        </p:nvSpPr>
        <p:spPr/>
        <p:txBody>
          <a:bodyPr/>
          <a:lstStyle/>
          <a:p>
            <a:fld id="{3A65D2AB-A5E5-4047-A1AF-9E331833E26B}" type="slidenum">
              <a:rPr lang="it-IT" smtClean="0"/>
              <a:t>‹N›</a:t>
            </a:fld>
            <a:endParaRPr lang="it-IT"/>
          </a:p>
        </p:txBody>
      </p:sp>
    </p:spTree>
    <p:extLst>
      <p:ext uri="{BB962C8B-B14F-4D97-AF65-F5344CB8AC3E}">
        <p14:creationId xmlns:p14="http://schemas.microsoft.com/office/powerpoint/2010/main" val="4037857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DF8195-70A9-454F-B4F2-63B6F7436FAE}"/>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59787F0-F6E7-484F-A414-315ADF141DB9}"/>
              </a:ext>
            </a:extLst>
          </p:cNvPr>
          <p:cNvSpPr>
            <a:spLocks noGrp="1"/>
          </p:cNvSpPr>
          <p:nvPr>
            <p:ph sz="half" idx="1"/>
          </p:nvPr>
        </p:nvSpPr>
        <p:spPr>
          <a:xfrm>
            <a:off x="838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C612FCFD-B03F-40AE-8854-7A77FB652B63}"/>
              </a:ext>
            </a:extLst>
          </p:cNvPr>
          <p:cNvSpPr>
            <a:spLocks noGrp="1"/>
          </p:cNvSpPr>
          <p:nvPr>
            <p:ph sz="half" idx="2"/>
          </p:nvPr>
        </p:nvSpPr>
        <p:spPr>
          <a:xfrm>
            <a:off x="6172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FBCBC83B-B5A2-4EE9-B6D1-6A8BBF72D2A6}"/>
              </a:ext>
            </a:extLst>
          </p:cNvPr>
          <p:cNvSpPr>
            <a:spLocks noGrp="1"/>
          </p:cNvSpPr>
          <p:nvPr>
            <p:ph type="dt" sz="half" idx="10"/>
          </p:nvPr>
        </p:nvSpPr>
        <p:spPr/>
        <p:txBody>
          <a:bodyPr/>
          <a:lstStyle/>
          <a:p>
            <a:fld id="{067A755B-45AD-4556-813C-01E93F7FD1F9}" type="datetimeFigureOut">
              <a:rPr lang="it-IT" smtClean="0"/>
              <a:t>02/02/2019</a:t>
            </a:fld>
            <a:endParaRPr lang="it-IT"/>
          </a:p>
        </p:txBody>
      </p:sp>
      <p:sp>
        <p:nvSpPr>
          <p:cNvPr id="6" name="Segnaposto piè di pagina 5">
            <a:extLst>
              <a:ext uri="{FF2B5EF4-FFF2-40B4-BE49-F238E27FC236}">
                <a16:creationId xmlns:a16="http://schemas.microsoft.com/office/drawing/2014/main" id="{A42611F4-82DB-4650-AFFE-2E5737E628D6}"/>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5280D454-76B1-480C-98C4-7393627AB727}"/>
              </a:ext>
            </a:extLst>
          </p:cNvPr>
          <p:cNvSpPr>
            <a:spLocks noGrp="1"/>
          </p:cNvSpPr>
          <p:nvPr>
            <p:ph type="sldNum" sz="quarter" idx="12"/>
          </p:nvPr>
        </p:nvSpPr>
        <p:spPr/>
        <p:txBody>
          <a:bodyPr/>
          <a:lstStyle/>
          <a:p>
            <a:fld id="{3A65D2AB-A5E5-4047-A1AF-9E331833E26B}" type="slidenum">
              <a:rPr lang="it-IT" smtClean="0"/>
              <a:t>‹N›</a:t>
            </a:fld>
            <a:endParaRPr lang="it-IT"/>
          </a:p>
        </p:txBody>
      </p:sp>
    </p:spTree>
    <p:extLst>
      <p:ext uri="{BB962C8B-B14F-4D97-AF65-F5344CB8AC3E}">
        <p14:creationId xmlns:p14="http://schemas.microsoft.com/office/powerpoint/2010/main" val="3537803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E056EC2-358D-4137-AC5A-4B7C690FFE99}"/>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A421BB08-8ACA-400F-B025-4B0B3439B0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a:extLst>
              <a:ext uri="{FF2B5EF4-FFF2-40B4-BE49-F238E27FC236}">
                <a16:creationId xmlns:a16="http://schemas.microsoft.com/office/drawing/2014/main" id="{7D814E82-87D9-40E6-9CB7-D04B6B994A20}"/>
              </a:ext>
            </a:extLst>
          </p:cNvPr>
          <p:cNvSpPr>
            <a:spLocks noGrp="1"/>
          </p:cNvSpPr>
          <p:nvPr>
            <p:ph sz="half" idx="2"/>
          </p:nvPr>
        </p:nvSpPr>
        <p:spPr>
          <a:xfrm>
            <a:off x="839788" y="2505075"/>
            <a:ext cx="5157787"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E5889820-8C98-4B1E-97D4-D0232ECDBC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a:extLst>
              <a:ext uri="{FF2B5EF4-FFF2-40B4-BE49-F238E27FC236}">
                <a16:creationId xmlns:a16="http://schemas.microsoft.com/office/drawing/2014/main" id="{04B2C67E-0A39-449F-B922-F8C7A6499F95}"/>
              </a:ext>
            </a:extLst>
          </p:cNvPr>
          <p:cNvSpPr>
            <a:spLocks noGrp="1"/>
          </p:cNvSpPr>
          <p:nvPr>
            <p:ph sz="quarter" idx="4"/>
          </p:nvPr>
        </p:nvSpPr>
        <p:spPr>
          <a:xfrm>
            <a:off x="6172200" y="2505075"/>
            <a:ext cx="5183188"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F09C6054-DD52-4925-B604-AB5127826229}"/>
              </a:ext>
            </a:extLst>
          </p:cNvPr>
          <p:cNvSpPr>
            <a:spLocks noGrp="1"/>
          </p:cNvSpPr>
          <p:nvPr>
            <p:ph type="dt" sz="half" idx="10"/>
          </p:nvPr>
        </p:nvSpPr>
        <p:spPr/>
        <p:txBody>
          <a:bodyPr/>
          <a:lstStyle/>
          <a:p>
            <a:fld id="{067A755B-45AD-4556-813C-01E93F7FD1F9}" type="datetimeFigureOut">
              <a:rPr lang="it-IT" smtClean="0"/>
              <a:t>02/02/2019</a:t>
            </a:fld>
            <a:endParaRPr lang="it-IT"/>
          </a:p>
        </p:txBody>
      </p:sp>
      <p:sp>
        <p:nvSpPr>
          <p:cNvPr id="8" name="Segnaposto piè di pagina 7">
            <a:extLst>
              <a:ext uri="{FF2B5EF4-FFF2-40B4-BE49-F238E27FC236}">
                <a16:creationId xmlns:a16="http://schemas.microsoft.com/office/drawing/2014/main" id="{1E0FE7B8-EF93-4629-87B6-D298D55C70ED}"/>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F4C5D07E-4F70-4EAA-9B42-533A0AC4D0C9}"/>
              </a:ext>
            </a:extLst>
          </p:cNvPr>
          <p:cNvSpPr>
            <a:spLocks noGrp="1"/>
          </p:cNvSpPr>
          <p:nvPr>
            <p:ph type="sldNum" sz="quarter" idx="12"/>
          </p:nvPr>
        </p:nvSpPr>
        <p:spPr/>
        <p:txBody>
          <a:bodyPr/>
          <a:lstStyle/>
          <a:p>
            <a:fld id="{3A65D2AB-A5E5-4047-A1AF-9E331833E26B}" type="slidenum">
              <a:rPr lang="it-IT" smtClean="0"/>
              <a:t>‹N›</a:t>
            </a:fld>
            <a:endParaRPr lang="it-IT"/>
          </a:p>
        </p:txBody>
      </p:sp>
    </p:spTree>
    <p:extLst>
      <p:ext uri="{BB962C8B-B14F-4D97-AF65-F5344CB8AC3E}">
        <p14:creationId xmlns:p14="http://schemas.microsoft.com/office/powerpoint/2010/main" val="4192611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EE818D-8A70-4A59-9D95-DFBDFED95745}"/>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B2D2DD75-6BD1-43C5-A1A1-958DA8E8B29C}"/>
              </a:ext>
            </a:extLst>
          </p:cNvPr>
          <p:cNvSpPr>
            <a:spLocks noGrp="1"/>
          </p:cNvSpPr>
          <p:nvPr>
            <p:ph type="dt" sz="half" idx="10"/>
          </p:nvPr>
        </p:nvSpPr>
        <p:spPr/>
        <p:txBody>
          <a:bodyPr/>
          <a:lstStyle/>
          <a:p>
            <a:fld id="{067A755B-45AD-4556-813C-01E93F7FD1F9}" type="datetimeFigureOut">
              <a:rPr lang="it-IT" smtClean="0"/>
              <a:t>02/02/2019</a:t>
            </a:fld>
            <a:endParaRPr lang="it-IT"/>
          </a:p>
        </p:txBody>
      </p:sp>
      <p:sp>
        <p:nvSpPr>
          <p:cNvPr id="4" name="Segnaposto piè di pagina 3">
            <a:extLst>
              <a:ext uri="{FF2B5EF4-FFF2-40B4-BE49-F238E27FC236}">
                <a16:creationId xmlns:a16="http://schemas.microsoft.com/office/drawing/2014/main" id="{1C48B605-50A8-454E-9D8F-896022F1F530}"/>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7ADE87D0-3968-4CC7-9CEE-309CFFEB0051}"/>
              </a:ext>
            </a:extLst>
          </p:cNvPr>
          <p:cNvSpPr>
            <a:spLocks noGrp="1"/>
          </p:cNvSpPr>
          <p:nvPr>
            <p:ph type="sldNum" sz="quarter" idx="12"/>
          </p:nvPr>
        </p:nvSpPr>
        <p:spPr/>
        <p:txBody>
          <a:bodyPr/>
          <a:lstStyle/>
          <a:p>
            <a:fld id="{3A65D2AB-A5E5-4047-A1AF-9E331833E26B}" type="slidenum">
              <a:rPr lang="it-IT" smtClean="0"/>
              <a:t>‹N›</a:t>
            </a:fld>
            <a:endParaRPr lang="it-IT"/>
          </a:p>
        </p:txBody>
      </p:sp>
    </p:spTree>
    <p:extLst>
      <p:ext uri="{BB962C8B-B14F-4D97-AF65-F5344CB8AC3E}">
        <p14:creationId xmlns:p14="http://schemas.microsoft.com/office/powerpoint/2010/main" val="99634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7E9B3C42-1CC0-45BA-A061-658C639F7D6B}"/>
              </a:ext>
            </a:extLst>
          </p:cNvPr>
          <p:cNvSpPr>
            <a:spLocks noGrp="1"/>
          </p:cNvSpPr>
          <p:nvPr>
            <p:ph type="dt" sz="half" idx="10"/>
          </p:nvPr>
        </p:nvSpPr>
        <p:spPr/>
        <p:txBody>
          <a:bodyPr/>
          <a:lstStyle/>
          <a:p>
            <a:fld id="{067A755B-45AD-4556-813C-01E93F7FD1F9}" type="datetimeFigureOut">
              <a:rPr lang="it-IT" smtClean="0"/>
              <a:t>02/02/2019</a:t>
            </a:fld>
            <a:endParaRPr lang="it-IT"/>
          </a:p>
        </p:txBody>
      </p:sp>
      <p:sp>
        <p:nvSpPr>
          <p:cNvPr id="3" name="Segnaposto piè di pagina 2">
            <a:extLst>
              <a:ext uri="{FF2B5EF4-FFF2-40B4-BE49-F238E27FC236}">
                <a16:creationId xmlns:a16="http://schemas.microsoft.com/office/drawing/2014/main" id="{9F643CF6-A088-4B4E-83C5-22DF749F5504}"/>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685D5BC0-8A94-4B5D-A881-476AC20D8D83}"/>
              </a:ext>
            </a:extLst>
          </p:cNvPr>
          <p:cNvSpPr>
            <a:spLocks noGrp="1"/>
          </p:cNvSpPr>
          <p:nvPr>
            <p:ph type="sldNum" sz="quarter" idx="12"/>
          </p:nvPr>
        </p:nvSpPr>
        <p:spPr/>
        <p:txBody>
          <a:bodyPr/>
          <a:lstStyle/>
          <a:p>
            <a:fld id="{3A65D2AB-A5E5-4047-A1AF-9E331833E26B}" type="slidenum">
              <a:rPr lang="it-IT" smtClean="0"/>
              <a:t>‹N›</a:t>
            </a:fld>
            <a:endParaRPr lang="it-IT"/>
          </a:p>
        </p:txBody>
      </p:sp>
    </p:spTree>
    <p:extLst>
      <p:ext uri="{BB962C8B-B14F-4D97-AF65-F5344CB8AC3E}">
        <p14:creationId xmlns:p14="http://schemas.microsoft.com/office/powerpoint/2010/main" val="1411796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4C0FBB-0708-4D94-B63F-59454B922158}"/>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B070139D-DCBC-4B83-9F3E-662FB0D55A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E3BAB654-4F83-49C6-A749-50165A3D51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a:extLst>
              <a:ext uri="{FF2B5EF4-FFF2-40B4-BE49-F238E27FC236}">
                <a16:creationId xmlns:a16="http://schemas.microsoft.com/office/drawing/2014/main" id="{635F03EA-50DF-4D27-AFE5-20F29701B138}"/>
              </a:ext>
            </a:extLst>
          </p:cNvPr>
          <p:cNvSpPr>
            <a:spLocks noGrp="1"/>
          </p:cNvSpPr>
          <p:nvPr>
            <p:ph type="dt" sz="half" idx="10"/>
          </p:nvPr>
        </p:nvSpPr>
        <p:spPr/>
        <p:txBody>
          <a:bodyPr/>
          <a:lstStyle/>
          <a:p>
            <a:fld id="{067A755B-45AD-4556-813C-01E93F7FD1F9}" type="datetimeFigureOut">
              <a:rPr lang="it-IT" smtClean="0"/>
              <a:t>02/02/2019</a:t>
            </a:fld>
            <a:endParaRPr lang="it-IT"/>
          </a:p>
        </p:txBody>
      </p:sp>
      <p:sp>
        <p:nvSpPr>
          <p:cNvPr id="6" name="Segnaposto piè di pagina 5">
            <a:extLst>
              <a:ext uri="{FF2B5EF4-FFF2-40B4-BE49-F238E27FC236}">
                <a16:creationId xmlns:a16="http://schemas.microsoft.com/office/drawing/2014/main" id="{DE2FDE59-3F91-405F-92D3-A9ED89BE3904}"/>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4C32A36D-590D-45C7-8D84-0187E6B4F26F}"/>
              </a:ext>
            </a:extLst>
          </p:cNvPr>
          <p:cNvSpPr>
            <a:spLocks noGrp="1"/>
          </p:cNvSpPr>
          <p:nvPr>
            <p:ph type="sldNum" sz="quarter" idx="12"/>
          </p:nvPr>
        </p:nvSpPr>
        <p:spPr/>
        <p:txBody>
          <a:bodyPr/>
          <a:lstStyle/>
          <a:p>
            <a:fld id="{3A65D2AB-A5E5-4047-A1AF-9E331833E26B}" type="slidenum">
              <a:rPr lang="it-IT" smtClean="0"/>
              <a:t>‹N›</a:t>
            </a:fld>
            <a:endParaRPr lang="it-IT"/>
          </a:p>
        </p:txBody>
      </p:sp>
    </p:spTree>
    <p:extLst>
      <p:ext uri="{BB962C8B-B14F-4D97-AF65-F5344CB8AC3E}">
        <p14:creationId xmlns:p14="http://schemas.microsoft.com/office/powerpoint/2010/main" val="2667160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D062E19-1110-42FE-BAF8-7D9D13444D9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38AF8C77-872C-479F-8C71-CC6C5000C6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74DC501E-77D9-4C51-BD05-292C93C5C7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a:extLst>
              <a:ext uri="{FF2B5EF4-FFF2-40B4-BE49-F238E27FC236}">
                <a16:creationId xmlns:a16="http://schemas.microsoft.com/office/drawing/2014/main" id="{2D8DC8C8-A903-4DC9-A0D0-C96210CFF7B3}"/>
              </a:ext>
            </a:extLst>
          </p:cNvPr>
          <p:cNvSpPr>
            <a:spLocks noGrp="1"/>
          </p:cNvSpPr>
          <p:nvPr>
            <p:ph type="dt" sz="half" idx="10"/>
          </p:nvPr>
        </p:nvSpPr>
        <p:spPr/>
        <p:txBody>
          <a:bodyPr/>
          <a:lstStyle/>
          <a:p>
            <a:fld id="{067A755B-45AD-4556-813C-01E93F7FD1F9}" type="datetimeFigureOut">
              <a:rPr lang="it-IT" smtClean="0"/>
              <a:t>02/02/2019</a:t>
            </a:fld>
            <a:endParaRPr lang="it-IT"/>
          </a:p>
        </p:txBody>
      </p:sp>
      <p:sp>
        <p:nvSpPr>
          <p:cNvPr id="6" name="Segnaposto piè di pagina 5">
            <a:extLst>
              <a:ext uri="{FF2B5EF4-FFF2-40B4-BE49-F238E27FC236}">
                <a16:creationId xmlns:a16="http://schemas.microsoft.com/office/drawing/2014/main" id="{20AFC87A-6F45-4ECE-9CE5-F135570FD7E8}"/>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4BCD456E-94B9-4702-BC7E-7919AEE5EB50}"/>
              </a:ext>
            </a:extLst>
          </p:cNvPr>
          <p:cNvSpPr>
            <a:spLocks noGrp="1"/>
          </p:cNvSpPr>
          <p:nvPr>
            <p:ph type="sldNum" sz="quarter" idx="12"/>
          </p:nvPr>
        </p:nvSpPr>
        <p:spPr/>
        <p:txBody>
          <a:bodyPr/>
          <a:lstStyle/>
          <a:p>
            <a:fld id="{3A65D2AB-A5E5-4047-A1AF-9E331833E26B}" type="slidenum">
              <a:rPr lang="it-IT" smtClean="0"/>
              <a:t>‹N›</a:t>
            </a:fld>
            <a:endParaRPr lang="it-IT"/>
          </a:p>
        </p:txBody>
      </p:sp>
    </p:spTree>
    <p:extLst>
      <p:ext uri="{BB962C8B-B14F-4D97-AF65-F5344CB8AC3E}">
        <p14:creationId xmlns:p14="http://schemas.microsoft.com/office/powerpoint/2010/main" val="37659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24FEF659-D6D5-4140-8D28-E03655C7C8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65EF1EAC-8218-45AE-83EF-E279243DFF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C360D6CA-E42B-46A9-BFD1-AEC7FD4E59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7A755B-45AD-4556-813C-01E93F7FD1F9}" type="datetimeFigureOut">
              <a:rPr lang="it-IT" smtClean="0"/>
              <a:t>02/02/2019</a:t>
            </a:fld>
            <a:endParaRPr lang="it-IT"/>
          </a:p>
        </p:txBody>
      </p:sp>
      <p:sp>
        <p:nvSpPr>
          <p:cNvPr id="5" name="Segnaposto piè di pagina 4">
            <a:extLst>
              <a:ext uri="{FF2B5EF4-FFF2-40B4-BE49-F238E27FC236}">
                <a16:creationId xmlns:a16="http://schemas.microsoft.com/office/drawing/2014/main" id="{339D2EA9-CABD-48CC-B1BB-BBF80C945A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0356D94B-60DC-4475-8307-858F74DBB2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65D2AB-A5E5-4047-A1AF-9E331833E26B}" type="slidenum">
              <a:rPr lang="it-IT" smtClean="0"/>
              <a:t>‹N›</a:t>
            </a:fld>
            <a:endParaRPr lang="it-IT"/>
          </a:p>
        </p:txBody>
      </p:sp>
    </p:spTree>
    <p:extLst>
      <p:ext uri="{BB962C8B-B14F-4D97-AF65-F5344CB8AC3E}">
        <p14:creationId xmlns:p14="http://schemas.microsoft.com/office/powerpoint/2010/main" val="41318298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8" Type="http://schemas.microsoft.com/office/2007/relationships/diagramDrawing" Target="../diagrams/drawing8.xml"/><Relationship Id="rId3" Type="http://schemas.microsoft.com/office/2007/relationships/hdphoto" Target="../media/hdphoto1.wdp"/><Relationship Id="rId7" Type="http://schemas.openxmlformats.org/officeDocument/2006/relationships/diagramColors" Target="../diagrams/colors8.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4.xml"/><Relationship Id="rId7" Type="http://schemas.openxmlformats.org/officeDocument/2006/relationships/image" Target="../media/image8.png"/><Relationship Id="rId2" Type="http://schemas.openxmlformats.org/officeDocument/2006/relationships/diagramData" Target="../diagrams/data14.xml"/><Relationship Id="rId1" Type="http://schemas.openxmlformats.org/officeDocument/2006/relationships/slideLayout" Target="../slideLayouts/slideLayout4.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3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olo 4">
            <a:extLst>
              <a:ext uri="{FF2B5EF4-FFF2-40B4-BE49-F238E27FC236}">
                <a16:creationId xmlns:a16="http://schemas.microsoft.com/office/drawing/2014/main" id="{79C80D0E-293A-4F7C-B8AE-AF00F716B13E}"/>
              </a:ext>
            </a:extLst>
          </p:cNvPr>
          <p:cNvSpPr>
            <a:spLocks noGrp="1"/>
          </p:cNvSpPr>
          <p:nvPr>
            <p:ph type="title"/>
          </p:nvPr>
        </p:nvSpPr>
        <p:spPr>
          <a:xfrm>
            <a:off x="6746628" y="1783959"/>
            <a:ext cx="4645250" cy="2889114"/>
          </a:xfrm>
        </p:spPr>
        <p:txBody>
          <a:bodyPr vert="horz" lIns="91440" tIns="45720" rIns="91440" bIns="45720" rtlCol="0" anchor="b">
            <a:normAutofit/>
          </a:bodyPr>
          <a:lstStyle/>
          <a:p>
            <a:r>
              <a:rPr lang="en-US" kern="1200">
                <a:solidFill>
                  <a:schemeClr val="bg1"/>
                </a:solidFill>
                <a:latin typeface="+mj-lt"/>
                <a:ea typeface="+mj-ea"/>
                <a:cs typeface="+mj-cs"/>
              </a:rPr>
              <a:t>Funzioni</a:t>
            </a:r>
          </a:p>
        </p:txBody>
      </p:sp>
      <p:sp>
        <p:nvSpPr>
          <p:cNvPr id="6" name="Segnaposto testo 5">
            <a:extLst>
              <a:ext uri="{FF2B5EF4-FFF2-40B4-BE49-F238E27FC236}">
                <a16:creationId xmlns:a16="http://schemas.microsoft.com/office/drawing/2014/main" id="{329677AA-5438-40B5-BC55-CA94CBD3535B}"/>
              </a:ext>
            </a:extLst>
          </p:cNvPr>
          <p:cNvSpPr>
            <a:spLocks noGrp="1"/>
          </p:cNvSpPr>
          <p:nvPr>
            <p:ph type="body" idx="1"/>
          </p:nvPr>
        </p:nvSpPr>
        <p:spPr>
          <a:xfrm>
            <a:off x="6746627" y="4750893"/>
            <a:ext cx="4645250" cy="1147863"/>
          </a:xfrm>
        </p:spPr>
        <p:txBody>
          <a:bodyPr vert="horz" lIns="91440" tIns="45720" rIns="91440" bIns="45720" rtlCol="0" anchor="t">
            <a:normAutofit/>
          </a:bodyPr>
          <a:lstStyle/>
          <a:p>
            <a:endParaRPr lang="en-US" sz="2000" kern="1200">
              <a:solidFill>
                <a:schemeClr val="bg1"/>
              </a:solidFill>
              <a:latin typeface="+mn-lt"/>
              <a:ea typeface="+mn-ea"/>
              <a:cs typeface="+mn-cs"/>
            </a:endParaRPr>
          </a:p>
        </p:txBody>
      </p:sp>
      <p:sp>
        <p:nvSpPr>
          <p:cNvPr id="73" name="Freeform: Shape 72">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Freeform: Shape 74">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Risultati immagini per functions">
            <a:extLst>
              <a:ext uri="{FF2B5EF4-FFF2-40B4-BE49-F238E27FC236}">
                <a16:creationId xmlns:a16="http://schemas.microsoft.com/office/drawing/2014/main" id="{4711CCE2-15E3-4DA4-BD4C-29EDE09567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382" y="741233"/>
            <a:ext cx="4047843" cy="4007363"/>
          </a:xfrm>
          <a:prstGeom prst="rect">
            <a:avLst/>
          </a:prstGeom>
          <a:noFill/>
          <a:extLst>
            <a:ext uri="{909E8E84-426E-40DD-AFC4-6F175D3DCCD1}">
              <a14:hiddenFill xmlns:a14="http://schemas.microsoft.com/office/drawing/2010/main">
                <a:solidFill>
                  <a:srgbClr val="FFFFFF"/>
                </a:solidFill>
              </a14:hiddenFill>
            </a:ext>
          </a:extLst>
        </p:spPr>
      </p:pic>
      <p:sp>
        <p:nvSpPr>
          <p:cNvPr id="4" name="Segnaposto numero diapositiva 3">
            <a:extLst>
              <a:ext uri="{FF2B5EF4-FFF2-40B4-BE49-F238E27FC236}">
                <a16:creationId xmlns:a16="http://schemas.microsoft.com/office/drawing/2014/main" id="{6F654F53-C742-4A30-ADE7-D687E19AD855}"/>
              </a:ext>
            </a:extLst>
          </p:cNvPr>
          <p:cNvSpPr>
            <a:spLocks noGrp="1"/>
          </p:cNvSpPr>
          <p:nvPr>
            <p:ph type="sldNum" sz="quarter" idx="12"/>
          </p:nvPr>
        </p:nvSpPr>
        <p:spPr>
          <a:xfrm>
            <a:off x="11003280" y="603504"/>
            <a:ext cx="548640" cy="548640"/>
          </a:xfrm>
          <a:prstGeom prst="ellipse">
            <a:avLst/>
          </a:prstGeom>
          <a:solidFill>
            <a:srgbClr val="7F7F7F"/>
          </a:solidFill>
        </p:spPr>
        <p:txBody>
          <a:bodyPr vert="horz" lIns="91440" tIns="45720" rIns="91440" bIns="45720" rtlCol="0" anchor="ctr">
            <a:normAutofit/>
          </a:bodyPr>
          <a:lstStyle/>
          <a:p>
            <a:pPr algn="ctr">
              <a:spcAft>
                <a:spcPts val="600"/>
              </a:spcAft>
            </a:pPr>
            <a:fld id="{4FAB73BC-B049-4115-A692-8D63A059BFB8}" type="slidenum">
              <a:rPr lang="en-US" sz="1500">
                <a:solidFill>
                  <a:srgbClr val="FFFFFF"/>
                </a:solidFill>
              </a:rPr>
              <a:pPr algn="ctr">
                <a:spcAft>
                  <a:spcPts val="600"/>
                </a:spcAft>
              </a:pPr>
              <a:t>1</a:t>
            </a:fld>
            <a:endParaRPr lang="en-US" sz="1500">
              <a:solidFill>
                <a:srgbClr val="FFFFFF"/>
              </a:solidFill>
            </a:endParaRPr>
          </a:p>
        </p:txBody>
      </p:sp>
      <p:sp>
        <p:nvSpPr>
          <p:cNvPr id="3" name="Segnaposto piè di pagina 2">
            <a:extLst>
              <a:ext uri="{FF2B5EF4-FFF2-40B4-BE49-F238E27FC236}">
                <a16:creationId xmlns:a16="http://schemas.microsoft.com/office/drawing/2014/main" id="{13C7BAA2-C618-4202-8283-EDB71C68D596}"/>
              </a:ext>
            </a:extLst>
          </p:cNvPr>
          <p:cNvSpPr>
            <a:spLocks noGrp="1"/>
          </p:cNvSpPr>
          <p:nvPr>
            <p:ph type="ftr" sz="quarter" idx="11"/>
          </p:nvPr>
        </p:nvSpPr>
        <p:spPr>
          <a:xfrm>
            <a:off x="6746626" y="6199632"/>
            <a:ext cx="4256653" cy="314067"/>
          </a:xfrm>
        </p:spPr>
        <p:txBody>
          <a:bodyPr vert="horz" lIns="91440" tIns="45720" rIns="91440" bIns="45720" rtlCol="0" anchor="ctr">
            <a:normAutofit/>
          </a:bodyPr>
          <a:lstStyle/>
          <a:p>
            <a:pPr algn="l">
              <a:spcAft>
                <a:spcPts val="600"/>
              </a:spcAft>
            </a:pPr>
            <a:r>
              <a:rPr lang="en-US" sz="1100" kern="1200">
                <a:solidFill>
                  <a:schemeClr val="bg1">
                    <a:alpha val="80000"/>
                  </a:schemeClr>
                </a:solidFill>
                <a:latin typeface="+mn-lt"/>
                <a:ea typeface="+mn-ea"/>
                <a:cs typeface="+mn-cs"/>
              </a:rPr>
              <a:t>Programmazione C++</a:t>
            </a:r>
          </a:p>
        </p:txBody>
      </p:sp>
    </p:spTree>
    <p:extLst>
      <p:ext uri="{BB962C8B-B14F-4D97-AF65-F5344CB8AC3E}">
        <p14:creationId xmlns:p14="http://schemas.microsoft.com/office/powerpoint/2010/main" val="2073677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4065E2-D693-420A-A37A-DCC61875D977}"/>
              </a:ext>
            </a:extLst>
          </p:cNvPr>
          <p:cNvSpPr>
            <a:spLocks noGrp="1"/>
          </p:cNvSpPr>
          <p:nvPr>
            <p:ph type="title"/>
          </p:nvPr>
        </p:nvSpPr>
        <p:spPr>
          <a:xfrm>
            <a:off x="1571811" y="1573586"/>
            <a:ext cx="9122584" cy="1325563"/>
          </a:xfrm>
        </p:spPr>
        <p:txBody>
          <a:bodyPr>
            <a:normAutofit/>
          </a:bodyPr>
          <a:lstStyle/>
          <a:p>
            <a:r>
              <a:rPr lang="it-IT"/>
              <a:t>Ma dove inseriamo le funzioni?</a:t>
            </a:r>
            <a:endParaRPr lang="it-IT" dirty="0"/>
          </a:p>
        </p:txBody>
      </p:sp>
      <p:sp>
        <p:nvSpPr>
          <p:cNvPr id="19" name="Freeform 6">
            <a:extLst>
              <a:ext uri="{FF2B5EF4-FFF2-40B4-BE49-F238E27FC236}">
                <a16:creationId xmlns:a16="http://schemas.microsoft.com/office/drawing/2014/main" id="{A9616D99-AEFB-4C95-84EF-5DEC698D9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sp>
        <p:nvSpPr>
          <p:cNvPr id="20" name="Freeform 6">
            <a:extLst>
              <a:ext uri="{FF2B5EF4-FFF2-40B4-BE49-F238E27FC236}">
                <a16:creationId xmlns:a16="http://schemas.microsoft.com/office/drawing/2014/main" id="{D0F97023-F626-4FC5-8C2D-753B5C7F4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sp>
      <p:sp>
        <p:nvSpPr>
          <p:cNvPr id="4" name="Segnaposto piè di pagina 3">
            <a:extLst>
              <a:ext uri="{FF2B5EF4-FFF2-40B4-BE49-F238E27FC236}">
                <a16:creationId xmlns:a16="http://schemas.microsoft.com/office/drawing/2014/main" id="{F8F9FDB3-0009-449E-A9FE-D4231AB2C6D3}"/>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prstClr val="black">
                    <a:tint val="75000"/>
                  </a:prstClr>
                </a:solidFill>
              </a:rPr>
              <a:t>Programmazione C++</a:t>
            </a:r>
          </a:p>
        </p:txBody>
      </p:sp>
      <p:sp>
        <p:nvSpPr>
          <p:cNvPr id="5" name="Segnaposto numero diapositiva 4">
            <a:extLst>
              <a:ext uri="{FF2B5EF4-FFF2-40B4-BE49-F238E27FC236}">
                <a16:creationId xmlns:a16="http://schemas.microsoft.com/office/drawing/2014/main" id="{37FED657-2302-47EF-BAEF-0914F00C74F2}"/>
              </a:ext>
            </a:extLst>
          </p:cNvPr>
          <p:cNvSpPr>
            <a:spLocks noGrp="1"/>
          </p:cNvSpPr>
          <p:nvPr>
            <p:ph type="sldNum" sz="quarter" idx="12"/>
          </p:nvPr>
        </p:nvSpPr>
        <p:spPr>
          <a:xfrm>
            <a:off x="8610600" y="6356350"/>
            <a:ext cx="2743200" cy="365125"/>
          </a:xfrm>
        </p:spPr>
        <p:txBody>
          <a:bodyPr>
            <a:normAutofit/>
          </a:bodyPr>
          <a:lstStyle/>
          <a:p>
            <a:pPr>
              <a:spcAft>
                <a:spcPts val="600"/>
              </a:spcAft>
            </a:pPr>
            <a:fld id="{4FAB73BC-B049-4115-A692-8D63A059BFB8}" type="slidenum">
              <a:rPr lang="en-US">
                <a:solidFill>
                  <a:prstClr val="black">
                    <a:tint val="75000"/>
                  </a:prstClr>
                </a:solidFill>
              </a:rPr>
              <a:pPr>
                <a:spcAft>
                  <a:spcPts val="600"/>
                </a:spcAft>
              </a:pPr>
              <a:t>10</a:t>
            </a:fld>
            <a:endParaRPr lang="en-US">
              <a:solidFill>
                <a:prstClr val="black">
                  <a:tint val="75000"/>
                </a:prstClr>
              </a:solidFill>
            </a:endParaRPr>
          </a:p>
        </p:txBody>
      </p:sp>
      <p:graphicFrame>
        <p:nvGraphicFramePr>
          <p:cNvPr id="8" name="Segnaposto contenuto 7">
            <a:extLst>
              <a:ext uri="{FF2B5EF4-FFF2-40B4-BE49-F238E27FC236}">
                <a16:creationId xmlns:a16="http://schemas.microsoft.com/office/drawing/2014/main" id="{60D86A0A-841A-4373-A798-9049AB7899FA}"/>
              </a:ext>
            </a:extLst>
          </p:cNvPr>
          <p:cNvGraphicFramePr>
            <a:graphicFrameLocks noGrp="1"/>
          </p:cNvGraphicFramePr>
          <p:nvPr>
            <p:ph idx="1"/>
            <p:extLst>
              <p:ext uri="{D42A27DB-BD31-4B8C-83A1-F6EECF244321}">
                <p14:modId xmlns:p14="http://schemas.microsoft.com/office/powerpoint/2010/main" val="1512735137"/>
              </p:ext>
            </p:extLst>
          </p:nvPr>
        </p:nvGraphicFramePr>
        <p:xfrm>
          <a:off x="1571811" y="3060017"/>
          <a:ext cx="6066118" cy="24385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4162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206507-76F5-4316-AAF5-4EAFEE5EBD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solidFill>
            <a:srgbClr val="00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3BC2B61-D77E-45AB-8722-15BC6A718A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blipFill dpi="0" rotWithShape="1">
            <a:blip r:embed="rId2">
              <a:alphaModFix amt="30000"/>
              <a:duotone>
                <a:prstClr val="black"/>
                <a:schemeClr val="accent1">
                  <a:tint val="45000"/>
                  <a:satMod val="400000"/>
                </a:schemeClr>
              </a:duotone>
              <a:extLst>
                <a:ext uri="{BEBA8EAE-BF5A-486C-A8C5-ECC9F3942E4B}">
                  <a14:imgProps xmlns:a14="http://schemas.microsoft.com/office/drawing/2010/main">
                    <a14:imgLayer r:embed="rId3">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2C98442D-FA2F-40DB-A9CC-7B186ABD9CF5}"/>
              </a:ext>
            </a:extLst>
          </p:cNvPr>
          <p:cNvSpPr>
            <a:spLocks noGrp="1"/>
          </p:cNvSpPr>
          <p:nvPr>
            <p:ph type="title"/>
          </p:nvPr>
        </p:nvSpPr>
        <p:spPr>
          <a:xfrm>
            <a:off x="1120140" y="909637"/>
            <a:ext cx="9951720" cy="1616710"/>
          </a:xfrm>
        </p:spPr>
        <p:txBody>
          <a:bodyPr anchor="ctr">
            <a:normAutofit/>
          </a:bodyPr>
          <a:lstStyle/>
          <a:p>
            <a:r>
              <a:rPr lang="it-IT">
                <a:solidFill>
                  <a:srgbClr val="FFFFFF"/>
                </a:solidFill>
              </a:rPr>
              <a:t>Esercizio</a:t>
            </a:r>
          </a:p>
        </p:txBody>
      </p:sp>
      <p:sp>
        <p:nvSpPr>
          <p:cNvPr id="4" name="Segnaposto piè di pagina 3">
            <a:extLst>
              <a:ext uri="{FF2B5EF4-FFF2-40B4-BE49-F238E27FC236}">
                <a16:creationId xmlns:a16="http://schemas.microsoft.com/office/drawing/2014/main" id="{C1392170-8422-4945-B3E1-9E4E4FE8D8E4}"/>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rgbClr val="FFFFFF"/>
                </a:solidFill>
              </a:rPr>
              <a:t>Programmazione C++</a:t>
            </a:r>
          </a:p>
        </p:txBody>
      </p:sp>
      <p:sp>
        <p:nvSpPr>
          <p:cNvPr id="5" name="Segnaposto numero diapositiva 4">
            <a:extLst>
              <a:ext uri="{FF2B5EF4-FFF2-40B4-BE49-F238E27FC236}">
                <a16:creationId xmlns:a16="http://schemas.microsoft.com/office/drawing/2014/main" id="{90F80B4A-4E44-4F98-8789-5AE7FEBCEAF1}"/>
              </a:ext>
            </a:extLst>
          </p:cNvPr>
          <p:cNvSpPr>
            <a:spLocks noGrp="1"/>
          </p:cNvSpPr>
          <p:nvPr>
            <p:ph type="sldNum" sz="quarter" idx="12"/>
          </p:nvPr>
        </p:nvSpPr>
        <p:spPr>
          <a:xfrm>
            <a:off x="8610600" y="6356350"/>
            <a:ext cx="2461260" cy="365125"/>
          </a:xfrm>
        </p:spPr>
        <p:txBody>
          <a:bodyPr>
            <a:normAutofit/>
          </a:bodyPr>
          <a:lstStyle/>
          <a:p>
            <a:pPr>
              <a:spcAft>
                <a:spcPts val="600"/>
              </a:spcAft>
            </a:pPr>
            <a:fld id="{4FAB73BC-B049-4115-A692-8D63A059BFB8}" type="slidenum">
              <a:rPr lang="en-US" smtClean="0"/>
              <a:pPr>
                <a:spcAft>
                  <a:spcPts val="600"/>
                </a:spcAft>
              </a:pPr>
              <a:t>11</a:t>
            </a:fld>
            <a:endParaRPr lang="en-US"/>
          </a:p>
        </p:txBody>
      </p:sp>
      <p:graphicFrame>
        <p:nvGraphicFramePr>
          <p:cNvPr id="6" name="Segnaposto contenuto 5">
            <a:extLst>
              <a:ext uri="{FF2B5EF4-FFF2-40B4-BE49-F238E27FC236}">
                <a16:creationId xmlns:a16="http://schemas.microsoft.com/office/drawing/2014/main" id="{1983C36F-2903-4C18-A50B-F6C046535234}"/>
              </a:ext>
            </a:extLst>
          </p:cNvPr>
          <p:cNvGraphicFramePr>
            <a:graphicFrameLocks noGrp="1"/>
          </p:cNvGraphicFramePr>
          <p:nvPr>
            <p:ph idx="1"/>
            <p:extLst>
              <p:ext uri="{D42A27DB-BD31-4B8C-83A1-F6EECF244321}">
                <p14:modId xmlns:p14="http://schemas.microsoft.com/office/powerpoint/2010/main" val="3071172117"/>
              </p:ext>
            </p:extLst>
          </p:nvPr>
        </p:nvGraphicFramePr>
        <p:xfrm>
          <a:off x="1120140" y="2808287"/>
          <a:ext cx="9951720" cy="323437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15458602"/>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 name="Rectangle 10">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2">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olo 1">
            <a:extLst>
              <a:ext uri="{FF2B5EF4-FFF2-40B4-BE49-F238E27FC236}">
                <a16:creationId xmlns:a16="http://schemas.microsoft.com/office/drawing/2014/main" id="{D62181E4-3947-416C-A33E-4DC639B410A0}"/>
              </a:ext>
            </a:extLst>
          </p:cNvPr>
          <p:cNvSpPr>
            <a:spLocks noGrp="1"/>
          </p:cNvSpPr>
          <p:nvPr>
            <p:ph type="title"/>
          </p:nvPr>
        </p:nvSpPr>
        <p:spPr>
          <a:xfrm>
            <a:off x="1179226" y="826680"/>
            <a:ext cx="9833548" cy="1325563"/>
          </a:xfrm>
        </p:spPr>
        <p:txBody>
          <a:bodyPr>
            <a:normAutofit/>
          </a:bodyPr>
          <a:lstStyle/>
          <a:p>
            <a:pPr algn="ctr"/>
            <a:r>
              <a:rPr lang="it-IT" sz="4000">
                <a:solidFill>
                  <a:srgbClr val="FFFFFF"/>
                </a:solidFill>
              </a:rPr>
              <a:t>Ambito delle variabili</a:t>
            </a:r>
          </a:p>
        </p:txBody>
      </p:sp>
      <p:sp>
        <p:nvSpPr>
          <p:cNvPr id="4" name="Segnaposto piè di pagina 3">
            <a:extLst>
              <a:ext uri="{FF2B5EF4-FFF2-40B4-BE49-F238E27FC236}">
                <a16:creationId xmlns:a16="http://schemas.microsoft.com/office/drawing/2014/main" id="{A85F66C3-4DA7-45E5-8DD7-E7375F0C87BD}"/>
              </a:ext>
            </a:extLst>
          </p:cNvPr>
          <p:cNvSpPr>
            <a:spLocks noGrp="1"/>
          </p:cNvSpPr>
          <p:nvPr>
            <p:ph type="ftr" sz="quarter" idx="11"/>
          </p:nvPr>
        </p:nvSpPr>
        <p:spPr>
          <a:xfrm>
            <a:off x="805661" y="6223702"/>
            <a:ext cx="6584750" cy="314067"/>
          </a:xfrm>
        </p:spPr>
        <p:txBody>
          <a:bodyPr>
            <a:normAutofit/>
          </a:bodyPr>
          <a:lstStyle/>
          <a:p>
            <a:pPr algn="l">
              <a:spcAft>
                <a:spcPts val="600"/>
              </a:spcAft>
            </a:pPr>
            <a:r>
              <a:rPr lang="en-US" sz="1000">
                <a:solidFill>
                  <a:srgbClr val="898989"/>
                </a:solidFill>
              </a:rPr>
              <a:t>Programmazione C++</a:t>
            </a:r>
          </a:p>
        </p:txBody>
      </p:sp>
      <p:sp>
        <p:nvSpPr>
          <p:cNvPr id="5" name="Segnaposto numero diapositiva 4">
            <a:extLst>
              <a:ext uri="{FF2B5EF4-FFF2-40B4-BE49-F238E27FC236}">
                <a16:creationId xmlns:a16="http://schemas.microsoft.com/office/drawing/2014/main" id="{91DCD3C7-3EBA-48F4-BB37-B9EDAA4C9815}"/>
              </a:ext>
            </a:extLst>
          </p:cNvPr>
          <p:cNvSpPr>
            <a:spLocks noGrp="1"/>
          </p:cNvSpPr>
          <p:nvPr>
            <p:ph type="sldNum" sz="quarter" idx="12"/>
          </p:nvPr>
        </p:nvSpPr>
        <p:spPr>
          <a:xfrm>
            <a:off x="10825930" y="6223702"/>
            <a:ext cx="570728" cy="314067"/>
          </a:xfrm>
        </p:spPr>
        <p:txBody>
          <a:bodyPr>
            <a:normAutofit/>
          </a:bodyPr>
          <a:lstStyle/>
          <a:p>
            <a:pPr>
              <a:spcAft>
                <a:spcPts val="600"/>
              </a:spcAft>
            </a:pPr>
            <a:fld id="{4FAB73BC-B049-4115-A692-8D63A059BFB8}" type="slidenum">
              <a:rPr lang="en-US" sz="1000">
                <a:solidFill>
                  <a:srgbClr val="898989"/>
                </a:solidFill>
              </a:rPr>
              <a:pPr>
                <a:spcAft>
                  <a:spcPts val="600"/>
                </a:spcAft>
              </a:pPr>
              <a:t>12</a:t>
            </a:fld>
            <a:endParaRPr lang="en-US" sz="1000">
              <a:solidFill>
                <a:srgbClr val="898989"/>
              </a:solidFill>
            </a:endParaRPr>
          </a:p>
        </p:txBody>
      </p:sp>
      <p:graphicFrame>
        <p:nvGraphicFramePr>
          <p:cNvPr id="6" name="Segnaposto contenuto 5">
            <a:extLst>
              <a:ext uri="{FF2B5EF4-FFF2-40B4-BE49-F238E27FC236}">
                <a16:creationId xmlns:a16="http://schemas.microsoft.com/office/drawing/2014/main" id="{8BBA8EA6-7A38-48D8-8C22-BF6382939836}"/>
              </a:ext>
            </a:extLst>
          </p:cNvPr>
          <p:cNvGraphicFramePr>
            <a:graphicFrameLocks noGrp="1"/>
          </p:cNvGraphicFramePr>
          <p:nvPr>
            <p:ph idx="1"/>
            <p:extLst>
              <p:ext uri="{D42A27DB-BD31-4B8C-83A1-F6EECF244321}">
                <p14:modId xmlns:p14="http://schemas.microsoft.com/office/powerpoint/2010/main" val="2581018651"/>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71831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Freeform: Shape 12">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olo 1">
            <a:extLst>
              <a:ext uri="{FF2B5EF4-FFF2-40B4-BE49-F238E27FC236}">
                <a16:creationId xmlns:a16="http://schemas.microsoft.com/office/drawing/2014/main" id="{EC0F1B31-CAC6-4D18-BCCF-5DC975882B5B}"/>
              </a:ext>
            </a:extLst>
          </p:cNvPr>
          <p:cNvSpPr>
            <a:spLocks noGrp="1"/>
          </p:cNvSpPr>
          <p:nvPr>
            <p:ph type="title"/>
          </p:nvPr>
        </p:nvSpPr>
        <p:spPr>
          <a:xfrm>
            <a:off x="838200" y="5529884"/>
            <a:ext cx="8078342" cy="1096331"/>
          </a:xfrm>
        </p:spPr>
        <p:txBody>
          <a:bodyPr>
            <a:normAutofit/>
          </a:bodyPr>
          <a:lstStyle/>
          <a:p>
            <a:r>
              <a:rPr lang="it-IT" dirty="0"/>
              <a:t>Esempio ambito variabili</a:t>
            </a:r>
          </a:p>
        </p:txBody>
      </p:sp>
      <p:sp>
        <p:nvSpPr>
          <p:cNvPr id="4" name="Segnaposto piè di pagina 3">
            <a:extLst>
              <a:ext uri="{FF2B5EF4-FFF2-40B4-BE49-F238E27FC236}">
                <a16:creationId xmlns:a16="http://schemas.microsoft.com/office/drawing/2014/main" id="{43D207DF-20CF-43AD-AE01-088DFFB326A2}"/>
              </a:ext>
            </a:extLst>
          </p:cNvPr>
          <p:cNvSpPr>
            <a:spLocks noGrp="1"/>
          </p:cNvSpPr>
          <p:nvPr>
            <p:ph type="ftr" sz="quarter" idx="11"/>
          </p:nvPr>
        </p:nvSpPr>
        <p:spPr>
          <a:xfrm>
            <a:off x="9648497" y="5529884"/>
            <a:ext cx="1894260" cy="365125"/>
          </a:xfrm>
          <a:noFill/>
        </p:spPr>
        <p:txBody>
          <a:bodyPr>
            <a:normAutofit/>
          </a:bodyPr>
          <a:lstStyle/>
          <a:p>
            <a:pPr algn="r">
              <a:spcAft>
                <a:spcPts val="600"/>
              </a:spcAft>
            </a:pPr>
            <a:r>
              <a:rPr lang="en-US">
                <a:solidFill>
                  <a:schemeClr val="tx1">
                    <a:alpha val="80000"/>
                  </a:schemeClr>
                </a:solidFill>
              </a:rPr>
              <a:t>Programmazione C++</a:t>
            </a:r>
          </a:p>
        </p:txBody>
      </p:sp>
      <p:sp>
        <p:nvSpPr>
          <p:cNvPr id="5" name="Segnaposto numero diapositiva 4">
            <a:extLst>
              <a:ext uri="{FF2B5EF4-FFF2-40B4-BE49-F238E27FC236}">
                <a16:creationId xmlns:a16="http://schemas.microsoft.com/office/drawing/2014/main" id="{22419186-68CF-4CA1-9D86-7D04E95B72C8}"/>
              </a:ext>
            </a:extLst>
          </p:cNvPr>
          <p:cNvSpPr>
            <a:spLocks noGrp="1"/>
          </p:cNvSpPr>
          <p:nvPr>
            <p:ph type="sldNum" sz="quarter" idx="12"/>
          </p:nvPr>
        </p:nvSpPr>
        <p:spPr>
          <a:xfrm>
            <a:off x="10198279" y="6261090"/>
            <a:ext cx="1344477" cy="365125"/>
          </a:xfrm>
        </p:spPr>
        <p:txBody>
          <a:bodyPr>
            <a:normAutofit/>
          </a:bodyPr>
          <a:lstStyle/>
          <a:p>
            <a:pPr>
              <a:spcAft>
                <a:spcPts val="600"/>
              </a:spcAft>
            </a:pPr>
            <a:fld id="{4FAB73BC-B049-4115-A692-8D63A059BFB8}" type="slidenum">
              <a:rPr lang="en-US">
                <a:solidFill>
                  <a:schemeClr val="tx1">
                    <a:alpha val="80000"/>
                  </a:schemeClr>
                </a:solidFill>
              </a:rPr>
              <a:pPr>
                <a:spcAft>
                  <a:spcPts val="600"/>
                </a:spcAft>
              </a:pPr>
              <a:t>13</a:t>
            </a:fld>
            <a:endParaRPr lang="en-US">
              <a:solidFill>
                <a:schemeClr val="tx1">
                  <a:alpha val="80000"/>
                </a:schemeClr>
              </a:solidFill>
            </a:endParaRPr>
          </a:p>
        </p:txBody>
      </p:sp>
      <p:graphicFrame>
        <p:nvGraphicFramePr>
          <p:cNvPr id="6" name="Segnaposto contenuto 5">
            <a:extLst>
              <a:ext uri="{FF2B5EF4-FFF2-40B4-BE49-F238E27FC236}">
                <a16:creationId xmlns:a16="http://schemas.microsoft.com/office/drawing/2014/main" id="{35481E36-2AAF-4256-969F-A0C55E838064}"/>
              </a:ext>
            </a:extLst>
          </p:cNvPr>
          <p:cNvGraphicFramePr>
            <a:graphicFrameLocks noGrp="1"/>
          </p:cNvGraphicFramePr>
          <p:nvPr>
            <p:ph idx="1"/>
            <p:extLst>
              <p:ext uri="{D42A27DB-BD31-4B8C-83A1-F6EECF244321}">
                <p14:modId xmlns:p14="http://schemas.microsoft.com/office/powerpoint/2010/main" val="1551844841"/>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4816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Freeform: Shape 12">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olo 1">
            <a:extLst>
              <a:ext uri="{FF2B5EF4-FFF2-40B4-BE49-F238E27FC236}">
                <a16:creationId xmlns:a16="http://schemas.microsoft.com/office/drawing/2014/main" id="{6AC51026-8AE1-4541-9F0C-0C13C697BBF6}"/>
              </a:ext>
            </a:extLst>
          </p:cNvPr>
          <p:cNvSpPr>
            <a:spLocks noGrp="1"/>
          </p:cNvSpPr>
          <p:nvPr>
            <p:ph type="title"/>
          </p:nvPr>
        </p:nvSpPr>
        <p:spPr>
          <a:xfrm>
            <a:off x="838200" y="5529884"/>
            <a:ext cx="8078342" cy="1096331"/>
          </a:xfrm>
        </p:spPr>
        <p:txBody>
          <a:bodyPr>
            <a:normAutofit/>
          </a:bodyPr>
          <a:lstStyle/>
          <a:p>
            <a:r>
              <a:rPr lang="it-IT" dirty="0"/>
              <a:t>Ambito delle variabili</a:t>
            </a:r>
          </a:p>
        </p:txBody>
      </p:sp>
      <p:sp>
        <p:nvSpPr>
          <p:cNvPr id="4" name="Segnaposto piè di pagina 3">
            <a:extLst>
              <a:ext uri="{FF2B5EF4-FFF2-40B4-BE49-F238E27FC236}">
                <a16:creationId xmlns:a16="http://schemas.microsoft.com/office/drawing/2014/main" id="{E56F36E2-A7F9-4A92-AA3C-9367D19DA736}"/>
              </a:ext>
            </a:extLst>
          </p:cNvPr>
          <p:cNvSpPr>
            <a:spLocks noGrp="1"/>
          </p:cNvSpPr>
          <p:nvPr>
            <p:ph type="ftr" sz="quarter" idx="11"/>
          </p:nvPr>
        </p:nvSpPr>
        <p:spPr>
          <a:xfrm>
            <a:off x="9648497" y="5529884"/>
            <a:ext cx="1894260" cy="365125"/>
          </a:xfrm>
          <a:noFill/>
        </p:spPr>
        <p:txBody>
          <a:bodyPr>
            <a:normAutofit/>
          </a:bodyPr>
          <a:lstStyle/>
          <a:p>
            <a:pPr algn="r">
              <a:spcAft>
                <a:spcPts val="600"/>
              </a:spcAft>
            </a:pPr>
            <a:r>
              <a:rPr lang="en-US">
                <a:solidFill>
                  <a:schemeClr val="tx1">
                    <a:alpha val="80000"/>
                  </a:schemeClr>
                </a:solidFill>
              </a:rPr>
              <a:t>Programmazione C++</a:t>
            </a:r>
          </a:p>
        </p:txBody>
      </p:sp>
      <p:sp>
        <p:nvSpPr>
          <p:cNvPr id="5" name="Segnaposto numero diapositiva 4">
            <a:extLst>
              <a:ext uri="{FF2B5EF4-FFF2-40B4-BE49-F238E27FC236}">
                <a16:creationId xmlns:a16="http://schemas.microsoft.com/office/drawing/2014/main" id="{50CD9B7C-9226-409E-8BE5-9F1BADCDF495}"/>
              </a:ext>
            </a:extLst>
          </p:cNvPr>
          <p:cNvSpPr>
            <a:spLocks noGrp="1"/>
          </p:cNvSpPr>
          <p:nvPr>
            <p:ph type="sldNum" sz="quarter" idx="12"/>
          </p:nvPr>
        </p:nvSpPr>
        <p:spPr>
          <a:xfrm>
            <a:off x="10198279" y="6261090"/>
            <a:ext cx="1344477" cy="365125"/>
          </a:xfrm>
        </p:spPr>
        <p:txBody>
          <a:bodyPr>
            <a:normAutofit/>
          </a:bodyPr>
          <a:lstStyle/>
          <a:p>
            <a:pPr>
              <a:spcAft>
                <a:spcPts val="600"/>
              </a:spcAft>
            </a:pPr>
            <a:fld id="{4FAB73BC-B049-4115-A692-8D63A059BFB8}" type="slidenum">
              <a:rPr lang="en-US">
                <a:solidFill>
                  <a:schemeClr val="tx1">
                    <a:alpha val="80000"/>
                  </a:schemeClr>
                </a:solidFill>
              </a:rPr>
              <a:pPr>
                <a:spcAft>
                  <a:spcPts val="600"/>
                </a:spcAft>
              </a:pPr>
              <a:t>14</a:t>
            </a:fld>
            <a:endParaRPr lang="en-US">
              <a:solidFill>
                <a:schemeClr val="tx1">
                  <a:alpha val="80000"/>
                </a:schemeClr>
              </a:solidFill>
            </a:endParaRPr>
          </a:p>
        </p:txBody>
      </p:sp>
      <p:graphicFrame>
        <p:nvGraphicFramePr>
          <p:cNvPr id="6" name="Segnaposto contenuto 5">
            <a:extLst>
              <a:ext uri="{FF2B5EF4-FFF2-40B4-BE49-F238E27FC236}">
                <a16:creationId xmlns:a16="http://schemas.microsoft.com/office/drawing/2014/main" id="{D45142C5-E957-43FD-9E9E-2DC70D9B74AB}"/>
              </a:ext>
            </a:extLst>
          </p:cNvPr>
          <p:cNvGraphicFramePr>
            <a:graphicFrameLocks noGrp="1"/>
          </p:cNvGraphicFramePr>
          <p:nvPr>
            <p:ph idx="1"/>
            <p:extLst>
              <p:ext uri="{D42A27DB-BD31-4B8C-83A1-F6EECF244321}">
                <p14:modId xmlns:p14="http://schemas.microsoft.com/office/powerpoint/2010/main" val="1500252443"/>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3643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egnaposto piè di pagina 3">
            <a:extLst>
              <a:ext uri="{FF2B5EF4-FFF2-40B4-BE49-F238E27FC236}">
                <a16:creationId xmlns:a16="http://schemas.microsoft.com/office/drawing/2014/main" id="{08AB77B0-4476-4CE0-810F-12CEF5A1696B}"/>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rgbClr val="FFFFFF"/>
                </a:solidFill>
                <a:latin typeface="+mn-lt"/>
                <a:ea typeface="+mn-ea"/>
                <a:cs typeface="+mn-cs"/>
              </a:rPr>
              <a:t>Programmazione C++</a:t>
            </a:r>
          </a:p>
        </p:txBody>
      </p:sp>
      <p:sp>
        <p:nvSpPr>
          <p:cNvPr id="5" name="Segnaposto numero diapositiva 4">
            <a:extLst>
              <a:ext uri="{FF2B5EF4-FFF2-40B4-BE49-F238E27FC236}">
                <a16:creationId xmlns:a16="http://schemas.microsoft.com/office/drawing/2014/main" id="{8FB4CA0B-B021-4325-B261-0526D726CAD6}"/>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4FAB73BC-B049-4115-A692-8D63A059BFB8}" type="slidenum">
              <a:rPr lang="en-US">
                <a:solidFill>
                  <a:srgbClr val="FFFFFF"/>
                </a:solidFill>
              </a:rPr>
              <a:pPr>
                <a:spcAft>
                  <a:spcPts val="600"/>
                </a:spcAft>
              </a:pPr>
              <a:t>15</a:t>
            </a:fld>
            <a:endParaRPr lang="en-US">
              <a:solidFill>
                <a:srgbClr val="FFFFFF"/>
              </a:solidFill>
            </a:endParaRPr>
          </a:p>
        </p:txBody>
      </p:sp>
      <p:sp>
        <p:nvSpPr>
          <p:cNvPr id="2" name="Titolo 1">
            <a:extLst>
              <a:ext uri="{FF2B5EF4-FFF2-40B4-BE49-F238E27FC236}">
                <a16:creationId xmlns:a16="http://schemas.microsoft.com/office/drawing/2014/main" id="{8876959D-7B44-419E-AC7C-6E67367CF91C}"/>
              </a:ext>
            </a:extLst>
          </p:cNvPr>
          <p:cNvSpPr>
            <a:spLocks noGrp="1"/>
          </p:cNvSpPr>
          <p:nvPr>
            <p:ph type="title"/>
          </p:nvPr>
        </p:nvSpPr>
        <p:spPr/>
        <p:txBody>
          <a:bodyPr>
            <a:normAutofit/>
          </a:bodyPr>
          <a:lstStyle/>
          <a:p>
            <a:r>
              <a:rPr lang="it-IT" dirty="0"/>
              <a:t>Esercizio</a:t>
            </a:r>
          </a:p>
        </p:txBody>
      </p:sp>
      <p:graphicFrame>
        <p:nvGraphicFramePr>
          <p:cNvPr id="6" name="Segnaposto contenuto 5">
            <a:extLst>
              <a:ext uri="{FF2B5EF4-FFF2-40B4-BE49-F238E27FC236}">
                <a16:creationId xmlns:a16="http://schemas.microsoft.com/office/drawing/2014/main" id="{556C5DFE-35EA-441A-8A79-62A8428CA394}"/>
              </a:ext>
            </a:extLst>
          </p:cNvPr>
          <p:cNvGraphicFramePr>
            <a:graphicFrameLocks noGrp="1"/>
          </p:cNvGraphicFramePr>
          <p:nvPr>
            <p:ph idx="1"/>
            <p:extLst/>
          </p:nvPr>
        </p:nvGraphicFramePr>
        <p:xfrm>
          <a:off x="1295400" y="2557463"/>
          <a:ext cx="9601200" cy="3317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7061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A2FCC20B-67F8-4F28-810B-8AC17C3724D5}"/>
              </a:ext>
            </a:extLst>
          </p:cNvPr>
          <p:cNvSpPr>
            <a:spLocks noGrp="1"/>
          </p:cNvSpPr>
          <p:nvPr>
            <p:ph type="title"/>
          </p:nvPr>
        </p:nvSpPr>
        <p:spPr>
          <a:xfrm>
            <a:off x="643467" y="640080"/>
            <a:ext cx="3096427" cy="5613236"/>
          </a:xfrm>
        </p:spPr>
        <p:txBody>
          <a:bodyPr vert="horz" lIns="91440" tIns="45720" rIns="91440" bIns="45720" rtlCol="0" anchor="ctr">
            <a:normAutofit/>
          </a:bodyPr>
          <a:lstStyle/>
          <a:p>
            <a:r>
              <a:rPr lang="en-US" kern="1200">
                <a:solidFill>
                  <a:srgbClr val="FFFFFF"/>
                </a:solidFill>
                <a:latin typeface="+mj-lt"/>
                <a:ea typeface="+mj-ea"/>
                <a:cs typeface="+mj-cs"/>
              </a:rPr>
              <a:t>Parametri di una funzione</a:t>
            </a:r>
          </a:p>
        </p:txBody>
      </p:sp>
      <p:pic>
        <p:nvPicPr>
          <p:cNvPr id="8" name="Segnaposto contenuto 7">
            <a:extLst>
              <a:ext uri="{FF2B5EF4-FFF2-40B4-BE49-F238E27FC236}">
                <a16:creationId xmlns:a16="http://schemas.microsoft.com/office/drawing/2014/main" id="{FD4ECE12-FB2B-4830-ABE9-F591F99D509F}"/>
              </a:ext>
            </a:extLst>
          </p:cNvPr>
          <p:cNvPicPr>
            <a:picLocks noGrp="1" noChangeAspect="1"/>
          </p:cNvPicPr>
          <p:nvPr>
            <p:ph sz="half" idx="2"/>
          </p:nvPr>
        </p:nvPicPr>
        <p:blipFill>
          <a:blip r:embed="rId2"/>
          <a:stretch>
            <a:fillRect/>
          </a:stretch>
        </p:blipFill>
        <p:spPr>
          <a:xfrm>
            <a:off x="4654297" y="4233843"/>
            <a:ext cx="6894236" cy="914045"/>
          </a:xfrm>
          <a:prstGeom prst="rect">
            <a:avLst/>
          </a:prstGeom>
        </p:spPr>
      </p:pic>
      <p:sp>
        <p:nvSpPr>
          <p:cNvPr id="4" name="Segnaposto piè di pagina 3">
            <a:extLst>
              <a:ext uri="{FF2B5EF4-FFF2-40B4-BE49-F238E27FC236}">
                <a16:creationId xmlns:a16="http://schemas.microsoft.com/office/drawing/2014/main" id="{BA800F5A-8182-489A-824C-1C13AD7A1961}"/>
              </a:ext>
            </a:extLst>
          </p:cNvPr>
          <p:cNvSpPr>
            <a:spLocks noGrp="1"/>
          </p:cNvSpPr>
          <p:nvPr>
            <p:ph type="ftr" sz="quarter" idx="11"/>
          </p:nvPr>
        </p:nvSpPr>
        <p:spPr>
          <a:xfrm>
            <a:off x="4654294" y="6356350"/>
            <a:ext cx="5719488" cy="365125"/>
          </a:xfrm>
        </p:spPr>
        <p:txBody>
          <a:bodyPr vert="horz" lIns="91440" tIns="45720" rIns="91440" bIns="45720" rtlCol="0" anchor="ctr">
            <a:normAutofit/>
          </a:bodyPr>
          <a:lstStyle/>
          <a:p>
            <a:pPr algn="l">
              <a:spcAft>
                <a:spcPts val="600"/>
              </a:spcAft>
            </a:pPr>
            <a:r>
              <a:rPr lang="en-US" kern="1200">
                <a:solidFill>
                  <a:prstClr val="black">
                    <a:tint val="75000"/>
                  </a:prstClr>
                </a:solidFill>
                <a:latin typeface="+mn-lt"/>
                <a:ea typeface="+mn-ea"/>
                <a:cs typeface="+mn-cs"/>
              </a:rPr>
              <a:t>Programmazione C++</a:t>
            </a:r>
          </a:p>
        </p:txBody>
      </p:sp>
      <p:sp>
        <p:nvSpPr>
          <p:cNvPr id="5" name="Segnaposto numero diapositiva 4">
            <a:extLst>
              <a:ext uri="{FF2B5EF4-FFF2-40B4-BE49-F238E27FC236}">
                <a16:creationId xmlns:a16="http://schemas.microsoft.com/office/drawing/2014/main" id="{AE366E05-3556-43BD-AB94-F1D37FAB35E8}"/>
              </a:ext>
            </a:extLst>
          </p:cNvPr>
          <p:cNvSpPr>
            <a:spLocks noGrp="1"/>
          </p:cNvSpPr>
          <p:nvPr>
            <p:ph type="sldNum" sz="quarter" idx="12"/>
          </p:nvPr>
        </p:nvSpPr>
        <p:spPr>
          <a:xfrm>
            <a:off x="10534650" y="6356350"/>
            <a:ext cx="819150" cy="365125"/>
          </a:xfrm>
        </p:spPr>
        <p:txBody>
          <a:bodyPr vert="horz" lIns="91440" tIns="45720" rIns="91440" bIns="45720" rtlCol="0" anchor="ctr">
            <a:normAutofit/>
          </a:bodyPr>
          <a:lstStyle/>
          <a:p>
            <a:pPr>
              <a:spcAft>
                <a:spcPts val="600"/>
              </a:spcAft>
            </a:pPr>
            <a:fld id="{4FAB73BC-B049-4115-A692-8D63A059BFB8}" type="slidenum">
              <a:rPr lang="en-US">
                <a:solidFill>
                  <a:prstClr val="black">
                    <a:tint val="75000"/>
                  </a:prstClr>
                </a:solidFill>
              </a:rPr>
              <a:pPr>
                <a:spcAft>
                  <a:spcPts val="600"/>
                </a:spcAft>
              </a:pPr>
              <a:t>16</a:t>
            </a:fld>
            <a:endParaRPr lang="en-US">
              <a:solidFill>
                <a:prstClr val="black">
                  <a:tint val="75000"/>
                </a:prstClr>
              </a:solidFill>
            </a:endParaRPr>
          </a:p>
        </p:txBody>
      </p:sp>
      <p:graphicFrame>
        <p:nvGraphicFramePr>
          <p:cNvPr id="7" name="Segnaposto contenuto 6">
            <a:extLst>
              <a:ext uri="{FF2B5EF4-FFF2-40B4-BE49-F238E27FC236}">
                <a16:creationId xmlns:a16="http://schemas.microsoft.com/office/drawing/2014/main" id="{C6115CAA-8822-4D49-8A1D-0D1583EC5EDA}"/>
              </a:ext>
            </a:extLst>
          </p:cNvPr>
          <p:cNvGraphicFramePr>
            <a:graphicFrameLocks noGrp="1"/>
          </p:cNvGraphicFramePr>
          <p:nvPr>
            <p:ph sz="half" idx="1"/>
            <p:extLst>
              <p:ext uri="{D42A27DB-BD31-4B8C-83A1-F6EECF244321}">
                <p14:modId xmlns:p14="http://schemas.microsoft.com/office/powerpoint/2010/main" val="3019718052"/>
              </p:ext>
            </p:extLst>
          </p:nvPr>
        </p:nvGraphicFramePr>
        <p:xfrm>
          <a:off x="4699818" y="640082"/>
          <a:ext cx="6848715" cy="24848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94746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B383DB-FACF-4F05-8BB1-1E629818E6EF}"/>
              </a:ext>
            </a:extLst>
          </p:cNvPr>
          <p:cNvSpPr>
            <a:spLocks noGrp="1"/>
          </p:cNvSpPr>
          <p:nvPr>
            <p:ph type="title"/>
          </p:nvPr>
        </p:nvSpPr>
        <p:spPr/>
        <p:txBody>
          <a:bodyPr/>
          <a:lstStyle/>
          <a:p>
            <a:r>
              <a:rPr lang="it-IT" dirty="0"/>
              <a:t>Parametri di una funzione</a:t>
            </a:r>
          </a:p>
        </p:txBody>
      </p:sp>
      <p:graphicFrame>
        <p:nvGraphicFramePr>
          <p:cNvPr id="12" name="Segnaposto contenuto 11">
            <a:extLst>
              <a:ext uri="{FF2B5EF4-FFF2-40B4-BE49-F238E27FC236}">
                <a16:creationId xmlns:a16="http://schemas.microsoft.com/office/drawing/2014/main" id="{B26277C0-265A-4D81-B9C1-AB8061AAEA53}"/>
              </a:ext>
            </a:extLst>
          </p:cNvPr>
          <p:cNvGraphicFramePr>
            <a:graphicFrameLocks noGrp="1"/>
          </p:cNvGraphicFramePr>
          <p:nvPr>
            <p:ph sz="half" idx="1"/>
            <p:extLst/>
          </p:nvPr>
        </p:nvGraphicFramePr>
        <p:xfrm>
          <a:off x="1298575" y="2560638"/>
          <a:ext cx="4718050" cy="33099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egnaposto piè di pagina 3">
            <a:extLst>
              <a:ext uri="{FF2B5EF4-FFF2-40B4-BE49-F238E27FC236}">
                <a16:creationId xmlns:a16="http://schemas.microsoft.com/office/drawing/2014/main" id="{543AAA40-1707-4CD0-B9C5-4856A25BD5CD}"/>
              </a:ext>
            </a:extLst>
          </p:cNvPr>
          <p:cNvSpPr>
            <a:spLocks noGrp="1"/>
          </p:cNvSpPr>
          <p:nvPr>
            <p:ph type="ftr" sz="quarter" idx="11"/>
          </p:nvPr>
        </p:nvSpPr>
        <p:spPr/>
        <p:txBody>
          <a:bodyPr/>
          <a:lstStyle/>
          <a:p>
            <a:r>
              <a:rPr lang="en-US"/>
              <a:t>Programmazione C++</a:t>
            </a:r>
            <a:endParaRPr lang="en-US" dirty="0"/>
          </a:p>
        </p:txBody>
      </p:sp>
      <p:sp>
        <p:nvSpPr>
          <p:cNvPr id="5" name="Segnaposto numero diapositiva 4">
            <a:extLst>
              <a:ext uri="{FF2B5EF4-FFF2-40B4-BE49-F238E27FC236}">
                <a16:creationId xmlns:a16="http://schemas.microsoft.com/office/drawing/2014/main" id="{82D9C4D2-7797-4874-A477-0D46806EAC70}"/>
              </a:ext>
            </a:extLst>
          </p:cNvPr>
          <p:cNvSpPr>
            <a:spLocks noGrp="1"/>
          </p:cNvSpPr>
          <p:nvPr>
            <p:ph type="sldNum" sz="quarter" idx="12"/>
          </p:nvPr>
        </p:nvSpPr>
        <p:spPr/>
        <p:txBody>
          <a:bodyPr/>
          <a:lstStyle/>
          <a:p>
            <a:fld id="{4FAB73BC-B049-4115-A692-8D63A059BFB8}" type="slidenum">
              <a:rPr lang="en-US" smtClean="0"/>
              <a:t>17</a:t>
            </a:fld>
            <a:endParaRPr lang="en-US" dirty="0"/>
          </a:p>
        </p:txBody>
      </p:sp>
      <p:pic>
        <p:nvPicPr>
          <p:cNvPr id="10" name="Segnaposto contenuto 9">
            <a:extLst>
              <a:ext uri="{FF2B5EF4-FFF2-40B4-BE49-F238E27FC236}">
                <a16:creationId xmlns:a16="http://schemas.microsoft.com/office/drawing/2014/main" id="{B42ED05B-7F13-4288-89A4-2F1384472FB7}"/>
              </a:ext>
            </a:extLst>
          </p:cNvPr>
          <p:cNvPicPr>
            <a:picLocks noGrp="1" noChangeAspect="1"/>
          </p:cNvPicPr>
          <p:nvPr>
            <p:ph sz="half" idx="2"/>
          </p:nvPr>
        </p:nvPicPr>
        <p:blipFill>
          <a:blip r:embed="rId7"/>
          <a:stretch>
            <a:fillRect/>
          </a:stretch>
        </p:blipFill>
        <p:spPr>
          <a:xfrm>
            <a:off x="6181725" y="3852132"/>
            <a:ext cx="4718050" cy="726949"/>
          </a:xfrm>
          <a:prstGeom prst="rect">
            <a:avLst/>
          </a:prstGeom>
        </p:spPr>
      </p:pic>
      <p:cxnSp>
        <p:nvCxnSpPr>
          <p:cNvPr id="9" name="Connettore diritto 8">
            <a:extLst>
              <a:ext uri="{FF2B5EF4-FFF2-40B4-BE49-F238E27FC236}">
                <a16:creationId xmlns:a16="http://schemas.microsoft.com/office/drawing/2014/main" id="{D18FBE49-4093-41A1-BBC6-E6A7E44111C9}"/>
              </a:ext>
            </a:extLst>
          </p:cNvPr>
          <p:cNvCxnSpPr>
            <a:cxnSpLocks/>
          </p:cNvCxnSpPr>
          <p:nvPr/>
        </p:nvCxnSpPr>
        <p:spPr>
          <a:xfrm>
            <a:off x="6103687" y="3576781"/>
            <a:ext cx="4868580" cy="185070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1" name="Connettore diritto 10">
            <a:extLst>
              <a:ext uri="{FF2B5EF4-FFF2-40B4-BE49-F238E27FC236}">
                <a16:creationId xmlns:a16="http://schemas.microsoft.com/office/drawing/2014/main" id="{7A7024FB-27C2-401D-8319-1465F8F5E619}"/>
              </a:ext>
            </a:extLst>
          </p:cNvPr>
          <p:cNvCxnSpPr>
            <a:cxnSpLocks/>
          </p:cNvCxnSpPr>
          <p:nvPr/>
        </p:nvCxnSpPr>
        <p:spPr>
          <a:xfrm flipV="1">
            <a:off x="6347628" y="3503858"/>
            <a:ext cx="4380698" cy="1996549"/>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0223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17C4DA7F-F7C9-4E2F-A9F8-CA79F2794979}"/>
              </a:ext>
            </a:extLst>
          </p:cNvPr>
          <p:cNvSpPr>
            <a:spLocks noGrp="1"/>
          </p:cNvSpPr>
          <p:nvPr>
            <p:ph type="title"/>
          </p:nvPr>
        </p:nvSpPr>
        <p:spPr>
          <a:xfrm>
            <a:off x="674237" y="914400"/>
            <a:ext cx="3657600" cy="2887579"/>
          </a:xfrm>
          <a:prstGeom prst="ellipse">
            <a:avLst/>
          </a:prstGeom>
        </p:spPr>
        <p:txBody>
          <a:bodyPr vert="horz" lIns="91440" tIns="45720" rIns="91440" bIns="45720" rtlCol="0" anchor="b">
            <a:normAutofit/>
          </a:bodyPr>
          <a:lstStyle/>
          <a:p>
            <a:pPr algn="ctr"/>
            <a:r>
              <a:rPr lang="en-US" kern="1200">
                <a:solidFill>
                  <a:srgbClr val="FFFFFF"/>
                </a:solidFill>
                <a:latin typeface="+mj-lt"/>
                <a:ea typeface="+mj-ea"/>
                <a:cs typeface="+mj-cs"/>
              </a:rPr>
              <a:t>Esempio utilizzo parametri</a:t>
            </a:r>
          </a:p>
        </p:txBody>
      </p:sp>
      <p:cxnSp>
        <p:nvCxnSpPr>
          <p:cNvPr id="21" name="Straight Connector 2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9" name="Segnaposto contenuto 8">
            <a:extLst>
              <a:ext uri="{FF2B5EF4-FFF2-40B4-BE49-F238E27FC236}">
                <a16:creationId xmlns:a16="http://schemas.microsoft.com/office/drawing/2014/main" id="{8A256023-1131-4FF9-A7E2-23BD3C761AFA}"/>
              </a:ext>
            </a:extLst>
          </p:cNvPr>
          <p:cNvPicPr>
            <a:picLocks noGrp="1" noChangeAspect="1"/>
          </p:cNvPicPr>
          <p:nvPr>
            <p:ph idx="1"/>
          </p:nvPr>
        </p:nvPicPr>
        <p:blipFill>
          <a:blip r:embed="rId2"/>
          <a:stretch>
            <a:fillRect/>
          </a:stretch>
        </p:blipFill>
        <p:spPr>
          <a:xfrm>
            <a:off x="5755781" y="492573"/>
            <a:ext cx="5349627" cy="5880796"/>
          </a:xfrm>
          <a:prstGeom prst="rect">
            <a:avLst/>
          </a:prstGeom>
        </p:spPr>
      </p:pic>
      <p:sp>
        <p:nvSpPr>
          <p:cNvPr id="4" name="Segnaposto piè di pagina 3">
            <a:extLst>
              <a:ext uri="{FF2B5EF4-FFF2-40B4-BE49-F238E27FC236}">
                <a16:creationId xmlns:a16="http://schemas.microsoft.com/office/drawing/2014/main" id="{B9ADA263-7641-4725-BFC7-AF04FA4F3948}"/>
              </a:ext>
            </a:extLst>
          </p:cNvPr>
          <p:cNvSpPr>
            <a:spLocks noGrp="1"/>
          </p:cNvSpPr>
          <p:nvPr>
            <p:ph type="ftr" sz="quarter" idx="11"/>
          </p:nvPr>
        </p:nvSpPr>
        <p:spPr>
          <a:xfrm>
            <a:off x="5153822" y="6356350"/>
            <a:ext cx="4615820" cy="365125"/>
          </a:xfrm>
        </p:spPr>
        <p:txBody>
          <a:bodyPr vert="horz" lIns="91440" tIns="45720" rIns="91440" bIns="45720" rtlCol="0" anchor="ctr">
            <a:normAutofit/>
          </a:bodyPr>
          <a:lstStyle/>
          <a:p>
            <a:pPr algn="l">
              <a:spcAft>
                <a:spcPts val="600"/>
              </a:spcAft>
            </a:pPr>
            <a:r>
              <a:rPr lang="en-US" kern="1200">
                <a:solidFill>
                  <a:srgbClr val="595959"/>
                </a:solidFill>
                <a:latin typeface="+mn-lt"/>
                <a:ea typeface="+mn-ea"/>
                <a:cs typeface="+mn-cs"/>
              </a:rPr>
              <a:t>Programmazione C++</a:t>
            </a:r>
          </a:p>
        </p:txBody>
      </p:sp>
      <p:sp>
        <p:nvSpPr>
          <p:cNvPr id="5" name="Segnaposto numero diapositiva 4">
            <a:extLst>
              <a:ext uri="{FF2B5EF4-FFF2-40B4-BE49-F238E27FC236}">
                <a16:creationId xmlns:a16="http://schemas.microsoft.com/office/drawing/2014/main" id="{D4C30BC4-4FE4-4A23-AAA5-46488866A2ED}"/>
              </a:ext>
            </a:extLst>
          </p:cNvPr>
          <p:cNvSpPr>
            <a:spLocks noGrp="1"/>
          </p:cNvSpPr>
          <p:nvPr>
            <p:ph type="sldNum" sz="quarter" idx="12"/>
          </p:nvPr>
        </p:nvSpPr>
        <p:spPr>
          <a:xfrm>
            <a:off x="9991022" y="6356350"/>
            <a:ext cx="1362777" cy="365125"/>
          </a:xfrm>
        </p:spPr>
        <p:txBody>
          <a:bodyPr vert="horz" lIns="91440" tIns="45720" rIns="91440" bIns="45720" rtlCol="0" anchor="ctr">
            <a:normAutofit/>
          </a:bodyPr>
          <a:lstStyle/>
          <a:p>
            <a:pPr>
              <a:spcAft>
                <a:spcPts val="600"/>
              </a:spcAft>
            </a:pPr>
            <a:fld id="{4FAB73BC-B049-4115-A692-8D63A059BFB8}" type="slidenum">
              <a:rPr lang="en-US">
                <a:solidFill>
                  <a:srgbClr val="595959"/>
                </a:solidFill>
              </a:rPr>
              <a:pPr>
                <a:spcAft>
                  <a:spcPts val="600"/>
                </a:spcAft>
              </a:pPr>
              <a:t>18</a:t>
            </a:fld>
            <a:endParaRPr lang="en-US">
              <a:solidFill>
                <a:srgbClr val="595959"/>
              </a:solidFill>
            </a:endParaRPr>
          </a:p>
        </p:txBody>
      </p:sp>
    </p:spTree>
    <p:extLst>
      <p:ext uri="{BB962C8B-B14F-4D97-AF65-F5344CB8AC3E}">
        <p14:creationId xmlns:p14="http://schemas.microsoft.com/office/powerpoint/2010/main" val="9691304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868053-79AA-4488-9A6B-DA94B07CEE59}"/>
              </a:ext>
            </a:extLst>
          </p:cNvPr>
          <p:cNvSpPr>
            <a:spLocks noGrp="1"/>
          </p:cNvSpPr>
          <p:nvPr>
            <p:ph type="title"/>
          </p:nvPr>
        </p:nvSpPr>
        <p:spPr/>
        <p:txBody>
          <a:bodyPr/>
          <a:lstStyle/>
          <a:p>
            <a:r>
              <a:rPr lang="it-IT" dirty="0"/>
              <a:t>Passaggio per valore</a:t>
            </a:r>
          </a:p>
        </p:txBody>
      </p:sp>
      <p:graphicFrame>
        <p:nvGraphicFramePr>
          <p:cNvPr id="6" name="Segnaposto contenuto 5">
            <a:extLst>
              <a:ext uri="{FF2B5EF4-FFF2-40B4-BE49-F238E27FC236}">
                <a16:creationId xmlns:a16="http://schemas.microsoft.com/office/drawing/2014/main" id="{4399D5DA-27B8-4AD5-8C29-BB9176FB600D}"/>
              </a:ext>
            </a:extLst>
          </p:cNvPr>
          <p:cNvGraphicFramePr>
            <a:graphicFrameLocks noGrp="1"/>
          </p:cNvGraphicFramePr>
          <p:nvPr>
            <p:ph idx="1"/>
            <p:extLst/>
          </p:nvPr>
        </p:nvGraphicFramePr>
        <p:xfrm>
          <a:off x="1295400" y="2557463"/>
          <a:ext cx="9601200" cy="3317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egnaposto piè di pagina 3">
            <a:extLst>
              <a:ext uri="{FF2B5EF4-FFF2-40B4-BE49-F238E27FC236}">
                <a16:creationId xmlns:a16="http://schemas.microsoft.com/office/drawing/2014/main" id="{3F045C46-4A2D-4B91-88B1-10371BEBC172}"/>
              </a:ext>
            </a:extLst>
          </p:cNvPr>
          <p:cNvSpPr>
            <a:spLocks noGrp="1"/>
          </p:cNvSpPr>
          <p:nvPr>
            <p:ph type="ftr" sz="quarter" idx="11"/>
          </p:nvPr>
        </p:nvSpPr>
        <p:spPr/>
        <p:txBody>
          <a:bodyPr/>
          <a:lstStyle/>
          <a:p>
            <a:r>
              <a:rPr lang="en-US"/>
              <a:t>Programmazione C++</a:t>
            </a:r>
            <a:endParaRPr lang="en-US" dirty="0"/>
          </a:p>
        </p:txBody>
      </p:sp>
      <p:sp>
        <p:nvSpPr>
          <p:cNvPr id="5" name="Segnaposto numero diapositiva 4">
            <a:extLst>
              <a:ext uri="{FF2B5EF4-FFF2-40B4-BE49-F238E27FC236}">
                <a16:creationId xmlns:a16="http://schemas.microsoft.com/office/drawing/2014/main" id="{F9A89EC7-C4EA-4D12-8FE6-F31FCD930A61}"/>
              </a:ext>
            </a:extLst>
          </p:cNvPr>
          <p:cNvSpPr>
            <a:spLocks noGrp="1"/>
          </p:cNvSpPr>
          <p:nvPr>
            <p:ph type="sldNum" sz="quarter" idx="12"/>
          </p:nvPr>
        </p:nvSpPr>
        <p:spPr/>
        <p:txBody>
          <a:bodyPr/>
          <a:lstStyle/>
          <a:p>
            <a:fld id="{4FAB73BC-B049-4115-A692-8D63A059BFB8}" type="slidenum">
              <a:rPr lang="en-US" smtClean="0"/>
              <a:t>19</a:t>
            </a:fld>
            <a:endParaRPr lang="en-US" dirty="0"/>
          </a:p>
        </p:txBody>
      </p:sp>
      <p:cxnSp>
        <p:nvCxnSpPr>
          <p:cNvPr id="8" name="Connettore 2 7">
            <a:extLst>
              <a:ext uri="{FF2B5EF4-FFF2-40B4-BE49-F238E27FC236}">
                <a16:creationId xmlns:a16="http://schemas.microsoft.com/office/drawing/2014/main" id="{ED8FC6B3-C677-48A6-BA31-070E8278E812}"/>
              </a:ext>
            </a:extLst>
          </p:cNvPr>
          <p:cNvCxnSpPr>
            <a:cxnSpLocks/>
          </p:cNvCxnSpPr>
          <p:nvPr/>
        </p:nvCxnSpPr>
        <p:spPr>
          <a:xfrm>
            <a:off x="6296429" y="3651134"/>
            <a:ext cx="67425" cy="97628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Connettore 2 9">
            <a:extLst>
              <a:ext uri="{FF2B5EF4-FFF2-40B4-BE49-F238E27FC236}">
                <a16:creationId xmlns:a16="http://schemas.microsoft.com/office/drawing/2014/main" id="{41851F28-B460-4EA1-805B-4E15027266D8}"/>
              </a:ext>
            </a:extLst>
          </p:cNvPr>
          <p:cNvCxnSpPr>
            <a:cxnSpLocks/>
          </p:cNvCxnSpPr>
          <p:nvPr/>
        </p:nvCxnSpPr>
        <p:spPr>
          <a:xfrm flipH="1">
            <a:off x="8343606" y="3651134"/>
            <a:ext cx="278414" cy="94949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3597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E4505C23-674B-4195-81D6-0C127FEA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161029" cy="1490093"/>
          </a:xfrm>
          <a:custGeom>
            <a:avLst/>
            <a:gdLst>
              <a:gd name="connsiteX0" fmla="*/ 0 w 9161029"/>
              <a:gd name="connsiteY0" fmla="*/ 0 h 1490093"/>
              <a:gd name="connsiteX1" fmla="*/ 2046494 w 9161029"/>
              <a:gd name="connsiteY1" fmla="*/ 0 h 1490093"/>
              <a:gd name="connsiteX2" fmla="*/ 2496613 w 9161029"/>
              <a:gd name="connsiteY2" fmla="*/ 0 h 1490093"/>
              <a:gd name="connsiteX3" fmla="*/ 3235839 w 9161029"/>
              <a:gd name="connsiteY3" fmla="*/ 0 h 1490093"/>
              <a:gd name="connsiteX4" fmla="*/ 9161029 w 9161029"/>
              <a:gd name="connsiteY4" fmla="*/ 0 h 1490093"/>
              <a:gd name="connsiteX5" fmla="*/ 8470921 w 9161029"/>
              <a:gd name="connsiteY5" fmla="*/ 1490093 h 1490093"/>
              <a:gd name="connsiteX6" fmla="*/ 0 w 9161029"/>
              <a:gd name="connsiteY6"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1029" h="1490093">
                <a:moveTo>
                  <a:pt x="0" y="0"/>
                </a:moveTo>
                <a:lnTo>
                  <a:pt x="2046494" y="0"/>
                </a:lnTo>
                <a:lnTo>
                  <a:pt x="2496613" y="0"/>
                </a:lnTo>
                <a:lnTo>
                  <a:pt x="3235839" y="0"/>
                </a:lnTo>
                <a:lnTo>
                  <a:pt x="9161029" y="0"/>
                </a:lnTo>
                <a:lnTo>
                  <a:pt x="8470921" y="1490093"/>
                </a:lnTo>
                <a:lnTo>
                  <a:pt x="0" y="1490093"/>
                </a:ln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olo 4">
            <a:extLst>
              <a:ext uri="{FF2B5EF4-FFF2-40B4-BE49-F238E27FC236}">
                <a16:creationId xmlns:a16="http://schemas.microsoft.com/office/drawing/2014/main" id="{B33BF1A3-CF51-4C3C-A4AA-9249161DCDBB}"/>
              </a:ext>
            </a:extLst>
          </p:cNvPr>
          <p:cNvSpPr>
            <a:spLocks noGrp="1"/>
          </p:cNvSpPr>
          <p:nvPr>
            <p:ph type="title"/>
          </p:nvPr>
        </p:nvSpPr>
        <p:spPr>
          <a:xfrm>
            <a:off x="838200" y="5529884"/>
            <a:ext cx="7719381" cy="1096331"/>
          </a:xfrm>
        </p:spPr>
        <p:txBody>
          <a:bodyPr>
            <a:normAutofit/>
          </a:bodyPr>
          <a:lstStyle/>
          <a:p>
            <a:r>
              <a:rPr lang="it-IT" dirty="0"/>
              <a:t>Cos'è una funzione?</a:t>
            </a:r>
          </a:p>
        </p:txBody>
      </p:sp>
      <p:sp>
        <p:nvSpPr>
          <p:cNvPr id="14" name="Freeform: Shape 13">
            <a:extLst>
              <a:ext uri="{FF2B5EF4-FFF2-40B4-BE49-F238E27FC236}">
                <a16:creationId xmlns:a16="http://schemas.microsoft.com/office/drawing/2014/main" id="{65C9B8F0-FF66-4C15-BD05-E86B87331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37" y="5367908"/>
            <a:ext cx="3428963" cy="1490093"/>
          </a:xfrm>
          <a:custGeom>
            <a:avLst/>
            <a:gdLst>
              <a:gd name="connsiteX0" fmla="*/ 690108 w 3428963"/>
              <a:gd name="connsiteY0" fmla="*/ 0 h 1490093"/>
              <a:gd name="connsiteX1" fmla="*/ 3428963 w 3428963"/>
              <a:gd name="connsiteY1" fmla="*/ 0 h 1490093"/>
              <a:gd name="connsiteX2" fmla="*/ 3428963 w 3428963"/>
              <a:gd name="connsiteY2" fmla="*/ 1490093 h 1490093"/>
              <a:gd name="connsiteX3" fmla="*/ 0 w 3428963"/>
              <a:gd name="connsiteY3" fmla="*/ 1490093 h 1490093"/>
            </a:gdLst>
            <a:ahLst/>
            <a:cxnLst>
              <a:cxn ang="0">
                <a:pos x="connsiteX0" y="connsiteY0"/>
              </a:cxn>
              <a:cxn ang="0">
                <a:pos x="connsiteX1" y="connsiteY1"/>
              </a:cxn>
              <a:cxn ang="0">
                <a:pos x="connsiteX2" y="connsiteY2"/>
              </a:cxn>
              <a:cxn ang="0">
                <a:pos x="connsiteX3" y="connsiteY3"/>
              </a:cxn>
            </a:cxnLst>
            <a:rect l="l" t="t" r="r" b="b"/>
            <a:pathLst>
              <a:path w="3428963" h="1490093">
                <a:moveTo>
                  <a:pt x="690108" y="0"/>
                </a:moveTo>
                <a:lnTo>
                  <a:pt x="3428963" y="0"/>
                </a:lnTo>
                <a:lnTo>
                  <a:pt x="3428963" y="1490093"/>
                </a:lnTo>
                <a:lnTo>
                  <a:pt x="0" y="1490093"/>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egnaposto piè di pagina 2">
            <a:extLst>
              <a:ext uri="{FF2B5EF4-FFF2-40B4-BE49-F238E27FC236}">
                <a16:creationId xmlns:a16="http://schemas.microsoft.com/office/drawing/2014/main" id="{4BB74D92-28E5-4FE3-B8EC-3489230F09CA}"/>
              </a:ext>
            </a:extLst>
          </p:cNvPr>
          <p:cNvSpPr>
            <a:spLocks noGrp="1"/>
          </p:cNvSpPr>
          <p:nvPr>
            <p:ph type="ftr" sz="quarter" idx="11"/>
          </p:nvPr>
        </p:nvSpPr>
        <p:spPr>
          <a:xfrm>
            <a:off x="9414844" y="5529884"/>
            <a:ext cx="2127913" cy="365125"/>
          </a:xfrm>
          <a:noFill/>
        </p:spPr>
        <p:txBody>
          <a:bodyPr>
            <a:normAutofit/>
          </a:bodyPr>
          <a:lstStyle/>
          <a:p>
            <a:pPr algn="r">
              <a:spcAft>
                <a:spcPts val="600"/>
              </a:spcAft>
            </a:pPr>
            <a:r>
              <a:rPr lang="en-US">
                <a:solidFill>
                  <a:schemeClr val="bg1">
                    <a:alpha val="80000"/>
                  </a:schemeClr>
                </a:solidFill>
              </a:rPr>
              <a:t>Programmazione C++</a:t>
            </a:r>
          </a:p>
        </p:txBody>
      </p:sp>
      <p:sp>
        <p:nvSpPr>
          <p:cNvPr id="4" name="Segnaposto numero diapositiva 3">
            <a:extLst>
              <a:ext uri="{FF2B5EF4-FFF2-40B4-BE49-F238E27FC236}">
                <a16:creationId xmlns:a16="http://schemas.microsoft.com/office/drawing/2014/main" id="{2ABC2D99-97CB-4961-A436-47C25102D4FA}"/>
              </a:ext>
            </a:extLst>
          </p:cNvPr>
          <p:cNvSpPr>
            <a:spLocks noGrp="1"/>
          </p:cNvSpPr>
          <p:nvPr>
            <p:ph type="sldNum" sz="quarter" idx="12"/>
          </p:nvPr>
        </p:nvSpPr>
        <p:spPr>
          <a:xfrm>
            <a:off x="10198279" y="6261090"/>
            <a:ext cx="1344477" cy="365125"/>
          </a:xfrm>
        </p:spPr>
        <p:txBody>
          <a:bodyPr>
            <a:normAutofit/>
          </a:bodyPr>
          <a:lstStyle/>
          <a:p>
            <a:pPr>
              <a:spcAft>
                <a:spcPts val="600"/>
              </a:spcAft>
            </a:pPr>
            <a:fld id="{4FAB73BC-B049-4115-A692-8D63A059BFB8}" type="slidenum">
              <a:rPr lang="en-US">
                <a:solidFill>
                  <a:schemeClr val="bg1">
                    <a:alpha val="80000"/>
                  </a:schemeClr>
                </a:solidFill>
              </a:rPr>
              <a:pPr>
                <a:spcAft>
                  <a:spcPts val="600"/>
                </a:spcAft>
              </a:pPr>
              <a:t>2</a:t>
            </a:fld>
            <a:endParaRPr lang="en-US">
              <a:solidFill>
                <a:schemeClr val="bg1">
                  <a:alpha val="80000"/>
                </a:schemeClr>
              </a:solidFill>
            </a:endParaRPr>
          </a:p>
        </p:txBody>
      </p:sp>
      <p:graphicFrame>
        <p:nvGraphicFramePr>
          <p:cNvPr id="7" name="Segnaposto contenuto 6">
            <a:extLst>
              <a:ext uri="{FF2B5EF4-FFF2-40B4-BE49-F238E27FC236}">
                <a16:creationId xmlns:a16="http://schemas.microsoft.com/office/drawing/2014/main" id="{E3ACD9FE-93F6-44B2-85C6-85D01BBE1F15}"/>
              </a:ext>
            </a:extLst>
          </p:cNvPr>
          <p:cNvGraphicFramePr>
            <a:graphicFrameLocks noGrp="1"/>
          </p:cNvGraphicFramePr>
          <p:nvPr>
            <p:ph idx="1"/>
            <p:extLst>
              <p:ext uri="{D42A27DB-BD31-4B8C-83A1-F6EECF244321}">
                <p14:modId xmlns:p14="http://schemas.microsoft.com/office/powerpoint/2010/main" val="3627939239"/>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6933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EDC2CF1C-5CB4-4587-9A51-47528E9D0984}"/>
              </a:ext>
            </a:extLst>
          </p:cNvPr>
          <p:cNvSpPr>
            <a:spLocks noGrp="1"/>
          </p:cNvSpPr>
          <p:nvPr>
            <p:ph type="title"/>
          </p:nvPr>
        </p:nvSpPr>
        <p:spPr>
          <a:xfrm>
            <a:off x="838200" y="963877"/>
            <a:ext cx="3494362" cy="4930246"/>
          </a:xfrm>
        </p:spPr>
        <p:txBody>
          <a:bodyPr>
            <a:normAutofit/>
          </a:bodyPr>
          <a:lstStyle/>
          <a:p>
            <a:pPr algn="r"/>
            <a:r>
              <a:rPr lang="it-IT">
                <a:solidFill>
                  <a:schemeClr val="accent1"/>
                </a:solidFill>
              </a:rPr>
              <a:t>Regole parametri della funzione</a:t>
            </a:r>
          </a:p>
        </p:txBody>
      </p:sp>
      <p:cxnSp>
        <p:nvCxnSpPr>
          <p:cNvPr id="22" name="Straight Connector 2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Segnaposto contenuto 2">
            <a:extLst>
              <a:ext uri="{FF2B5EF4-FFF2-40B4-BE49-F238E27FC236}">
                <a16:creationId xmlns:a16="http://schemas.microsoft.com/office/drawing/2014/main" id="{82846638-6BD6-475D-95CA-B66AB0716E60}"/>
              </a:ext>
            </a:extLst>
          </p:cNvPr>
          <p:cNvSpPr>
            <a:spLocks noGrp="1"/>
          </p:cNvSpPr>
          <p:nvPr>
            <p:ph idx="1"/>
          </p:nvPr>
        </p:nvSpPr>
        <p:spPr>
          <a:xfrm>
            <a:off x="4976031" y="963877"/>
            <a:ext cx="6377769" cy="4930246"/>
          </a:xfrm>
        </p:spPr>
        <p:txBody>
          <a:bodyPr anchor="ctr">
            <a:normAutofit/>
          </a:bodyPr>
          <a:lstStyle/>
          <a:p>
            <a:pPr marL="0" lvl="0" indent="0">
              <a:buNone/>
            </a:pPr>
            <a:r>
              <a:rPr lang="it-IT" sz="2400" dirty="0"/>
              <a:t>Gli argomenti passati come parametri alla funzione devono rispettare fedelmente sia il tipo di dato sia l'ordine di dichiarazione dell'intestazione della funzione</a:t>
            </a:r>
          </a:p>
        </p:txBody>
      </p:sp>
      <p:sp>
        <p:nvSpPr>
          <p:cNvPr id="4" name="Segnaposto piè di pagina 3">
            <a:extLst>
              <a:ext uri="{FF2B5EF4-FFF2-40B4-BE49-F238E27FC236}">
                <a16:creationId xmlns:a16="http://schemas.microsoft.com/office/drawing/2014/main" id="{423842A8-1F81-4A50-BB25-3CF7EBE5FC5F}"/>
              </a:ext>
            </a:extLst>
          </p:cNvPr>
          <p:cNvSpPr>
            <a:spLocks noGrp="1"/>
          </p:cNvSpPr>
          <p:nvPr>
            <p:ph type="ftr" sz="quarter" idx="11"/>
          </p:nvPr>
        </p:nvSpPr>
        <p:spPr>
          <a:xfrm>
            <a:off x="4976031" y="6033479"/>
            <a:ext cx="5259985" cy="365125"/>
          </a:xfrm>
        </p:spPr>
        <p:txBody>
          <a:bodyPr>
            <a:normAutofit/>
          </a:bodyPr>
          <a:lstStyle/>
          <a:p>
            <a:pPr algn="l">
              <a:spcAft>
                <a:spcPts val="600"/>
              </a:spcAft>
            </a:pPr>
            <a:r>
              <a:rPr lang="en-US" sz="1050">
                <a:solidFill>
                  <a:schemeClr val="tx1">
                    <a:alpha val="80000"/>
                  </a:schemeClr>
                </a:solidFill>
              </a:rPr>
              <a:t>Programmazione C++</a:t>
            </a:r>
          </a:p>
        </p:txBody>
      </p:sp>
      <p:sp>
        <p:nvSpPr>
          <p:cNvPr id="5" name="Segnaposto numero diapositiva 4">
            <a:extLst>
              <a:ext uri="{FF2B5EF4-FFF2-40B4-BE49-F238E27FC236}">
                <a16:creationId xmlns:a16="http://schemas.microsoft.com/office/drawing/2014/main" id="{65DF212E-DA7F-4673-953B-CD54C43E7D86}"/>
              </a:ext>
            </a:extLst>
          </p:cNvPr>
          <p:cNvSpPr>
            <a:spLocks noGrp="1"/>
          </p:cNvSpPr>
          <p:nvPr>
            <p:ph type="sldNum" sz="quarter" idx="12"/>
          </p:nvPr>
        </p:nvSpPr>
        <p:spPr>
          <a:xfrm>
            <a:off x="10571516" y="6033479"/>
            <a:ext cx="782283" cy="365125"/>
          </a:xfrm>
        </p:spPr>
        <p:txBody>
          <a:bodyPr>
            <a:normAutofit/>
          </a:bodyPr>
          <a:lstStyle/>
          <a:p>
            <a:pPr>
              <a:spcAft>
                <a:spcPts val="600"/>
              </a:spcAft>
            </a:pPr>
            <a:fld id="{4FAB73BC-B049-4115-A692-8D63A059BFB8}" type="slidenum">
              <a:rPr lang="en-US" sz="1050">
                <a:solidFill>
                  <a:schemeClr val="tx1">
                    <a:alpha val="80000"/>
                  </a:schemeClr>
                </a:solidFill>
              </a:rPr>
              <a:pPr>
                <a:spcAft>
                  <a:spcPts val="600"/>
                </a:spcAft>
              </a:pPr>
              <a:t>20</a:t>
            </a:fld>
            <a:endParaRPr lang="en-US" sz="1050">
              <a:solidFill>
                <a:schemeClr val="tx1">
                  <a:alpha val="80000"/>
                </a:schemeClr>
              </a:solidFill>
            </a:endParaRPr>
          </a:p>
        </p:txBody>
      </p:sp>
    </p:spTree>
    <p:extLst>
      <p:ext uri="{BB962C8B-B14F-4D97-AF65-F5344CB8AC3E}">
        <p14:creationId xmlns:p14="http://schemas.microsoft.com/office/powerpoint/2010/main" val="22615976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6D691F75-8871-43B9-8CBE-37465D0301C3}"/>
              </a:ext>
            </a:extLst>
          </p:cNvPr>
          <p:cNvSpPr>
            <a:spLocks noGrp="1"/>
          </p:cNvSpPr>
          <p:nvPr>
            <p:ph type="title"/>
          </p:nvPr>
        </p:nvSpPr>
        <p:spPr>
          <a:xfrm>
            <a:off x="838200" y="963877"/>
            <a:ext cx="3494362" cy="4930246"/>
          </a:xfrm>
        </p:spPr>
        <p:txBody>
          <a:bodyPr>
            <a:normAutofit/>
          </a:bodyPr>
          <a:lstStyle/>
          <a:p>
            <a:pPr algn="r"/>
            <a:r>
              <a:rPr lang="it-IT">
                <a:solidFill>
                  <a:schemeClr val="accent1"/>
                </a:solidFill>
              </a:rPr>
              <a:t>Regole parametri della funzione</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Segnaposto contenuto 2">
            <a:extLst>
              <a:ext uri="{FF2B5EF4-FFF2-40B4-BE49-F238E27FC236}">
                <a16:creationId xmlns:a16="http://schemas.microsoft.com/office/drawing/2014/main" id="{9A88CD17-0648-4E47-B244-09C4BF9C36E5}"/>
              </a:ext>
            </a:extLst>
          </p:cNvPr>
          <p:cNvSpPr>
            <a:spLocks noGrp="1"/>
          </p:cNvSpPr>
          <p:nvPr>
            <p:ph idx="1"/>
          </p:nvPr>
        </p:nvSpPr>
        <p:spPr>
          <a:xfrm>
            <a:off x="4976031" y="963877"/>
            <a:ext cx="6377769" cy="4930246"/>
          </a:xfrm>
        </p:spPr>
        <p:txBody>
          <a:bodyPr anchor="ctr">
            <a:normAutofit/>
          </a:bodyPr>
          <a:lstStyle/>
          <a:p>
            <a:pPr marL="0" indent="0">
              <a:buNone/>
            </a:pPr>
            <a:r>
              <a:rPr lang="it-IT" sz="2400" dirty="0"/>
              <a:t>Nell'intestazione della funzione non è consentito assegnare valori ai parametri</a:t>
            </a:r>
          </a:p>
          <a:p>
            <a:endParaRPr lang="it-IT" sz="2400" dirty="0"/>
          </a:p>
        </p:txBody>
      </p:sp>
    </p:spTree>
    <p:extLst>
      <p:ext uri="{BB962C8B-B14F-4D97-AF65-F5344CB8AC3E}">
        <p14:creationId xmlns:p14="http://schemas.microsoft.com/office/powerpoint/2010/main" val="2495923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9F000A5A-9436-4C34-9F34-C0D87DF8E7DF}"/>
              </a:ext>
            </a:extLst>
          </p:cNvPr>
          <p:cNvSpPr>
            <a:spLocks noGrp="1"/>
          </p:cNvSpPr>
          <p:nvPr>
            <p:ph type="title"/>
          </p:nvPr>
        </p:nvSpPr>
        <p:spPr>
          <a:xfrm>
            <a:off x="838200" y="963877"/>
            <a:ext cx="3494362" cy="4930246"/>
          </a:xfrm>
        </p:spPr>
        <p:txBody>
          <a:bodyPr>
            <a:normAutofit/>
          </a:bodyPr>
          <a:lstStyle/>
          <a:p>
            <a:pPr algn="r"/>
            <a:r>
              <a:rPr lang="it-IT" dirty="0">
                <a:solidFill>
                  <a:schemeClr val="accent1"/>
                </a:solidFill>
              </a:rPr>
              <a:t>Regole parametri della funzione</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Segnaposto contenuto 2">
            <a:extLst>
              <a:ext uri="{FF2B5EF4-FFF2-40B4-BE49-F238E27FC236}">
                <a16:creationId xmlns:a16="http://schemas.microsoft.com/office/drawing/2014/main" id="{8B35DF24-0226-43AA-B3EE-90A39F26DC65}"/>
              </a:ext>
            </a:extLst>
          </p:cNvPr>
          <p:cNvSpPr>
            <a:spLocks noGrp="1"/>
          </p:cNvSpPr>
          <p:nvPr>
            <p:ph idx="1"/>
          </p:nvPr>
        </p:nvSpPr>
        <p:spPr>
          <a:xfrm>
            <a:off x="4976031" y="963877"/>
            <a:ext cx="6377769" cy="4930246"/>
          </a:xfrm>
        </p:spPr>
        <p:txBody>
          <a:bodyPr anchor="ctr">
            <a:normAutofit/>
          </a:bodyPr>
          <a:lstStyle/>
          <a:p>
            <a:pPr marL="0" indent="0">
              <a:buNone/>
            </a:pPr>
            <a:r>
              <a:rPr lang="it-IT" sz="2400" dirty="0"/>
              <a:t>Tutti i parametri passati per valore sono considerati locali alla funzione</a:t>
            </a:r>
          </a:p>
          <a:p>
            <a:endParaRPr lang="it-IT" sz="2400" dirty="0"/>
          </a:p>
        </p:txBody>
      </p:sp>
    </p:spTree>
    <p:extLst>
      <p:ext uri="{BB962C8B-B14F-4D97-AF65-F5344CB8AC3E}">
        <p14:creationId xmlns:p14="http://schemas.microsoft.com/office/powerpoint/2010/main" val="1521651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5F35EE6-7D3D-439E-9777-2082025039DD}"/>
              </a:ext>
            </a:extLst>
          </p:cNvPr>
          <p:cNvSpPr>
            <a:spLocks noGrp="1"/>
          </p:cNvSpPr>
          <p:nvPr>
            <p:ph type="title"/>
          </p:nvPr>
        </p:nvSpPr>
        <p:spPr>
          <a:xfrm>
            <a:off x="838200" y="963877"/>
            <a:ext cx="3494362" cy="4930246"/>
          </a:xfrm>
        </p:spPr>
        <p:txBody>
          <a:bodyPr>
            <a:normAutofit/>
          </a:bodyPr>
          <a:lstStyle/>
          <a:p>
            <a:pPr algn="r"/>
            <a:r>
              <a:rPr lang="it-IT">
                <a:solidFill>
                  <a:schemeClr val="accent1"/>
                </a:solidFill>
              </a:rPr>
              <a:t>Regole parametri della funzione</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Segnaposto contenuto 2">
            <a:extLst>
              <a:ext uri="{FF2B5EF4-FFF2-40B4-BE49-F238E27FC236}">
                <a16:creationId xmlns:a16="http://schemas.microsoft.com/office/drawing/2014/main" id="{922C9485-E1C6-4DA6-8294-D1A687BB2D10}"/>
              </a:ext>
            </a:extLst>
          </p:cNvPr>
          <p:cNvSpPr>
            <a:spLocks noGrp="1"/>
          </p:cNvSpPr>
          <p:nvPr>
            <p:ph idx="1"/>
          </p:nvPr>
        </p:nvSpPr>
        <p:spPr>
          <a:xfrm>
            <a:off x="4976031" y="963877"/>
            <a:ext cx="6377769" cy="4930246"/>
          </a:xfrm>
        </p:spPr>
        <p:txBody>
          <a:bodyPr anchor="ctr">
            <a:normAutofit/>
          </a:bodyPr>
          <a:lstStyle/>
          <a:p>
            <a:pPr marL="0" indent="0">
              <a:buNone/>
            </a:pPr>
            <a:r>
              <a:rPr lang="it-IT" sz="2400" dirty="0"/>
              <a:t>L'invocazione di una funzione determina l'assegnazione degli argomenti ai relativi parametri</a:t>
            </a:r>
          </a:p>
          <a:p>
            <a:endParaRPr lang="it-IT" sz="2400" dirty="0"/>
          </a:p>
        </p:txBody>
      </p:sp>
    </p:spTree>
    <p:extLst>
      <p:ext uri="{BB962C8B-B14F-4D97-AF65-F5344CB8AC3E}">
        <p14:creationId xmlns:p14="http://schemas.microsoft.com/office/powerpoint/2010/main" val="1476192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82703DF-B75D-46FD-A197-06BB477CF4CD}"/>
              </a:ext>
            </a:extLst>
          </p:cNvPr>
          <p:cNvSpPr>
            <a:spLocks noGrp="1"/>
          </p:cNvSpPr>
          <p:nvPr>
            <p:ph type="title"/>
          </p:nvPr>
        </p:nvSpPr>
        <p:spPr>
          <a:xfrm>
            <a:off x="838200" y="963877"/>
            <a:ext cx="3494362" cy="4930246"/>
          </a:xfrm>
        </p:spPr>
        <p:txBody>
          <a:bodyPr>
            <a:normAutofit/>
          </a:bodyPr>
          <a:lstStyle/>
          <a:p>
            <a:pPr algn="r"/>
            <a:r>
              <a:rPr lang="it-IT">
                <a:solidFill>
                  <a:schemeClr val="accent1"/>
                </a:solidFill>
              </a:rPr>
              <a:t>Regole parametri della funzione</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Segnaposto contenuto 2">
            <a:extLst>
              <a:ext uri="{FF2B5EF4-FFF2-40B4-BE49-F238E27FC236}">
                <a16:creationId xmlns:a16="http://schemas.microsoft.com/office/drawing/2014/main" id="{202B30DF-19B1-4C01-871A-7F8A2181E136}"/>
              </a:ext>
            </a:extLst>
          </p:cNvPr>
          <p:cNvSpPr>
            <a:spLocks noGrp="1"/>
          </p:cNvSpPr>
          <p:nvPr>
            <p:ph idx="1"/>
          </p:nvPr>
        </p:nvSpPr>
        <p:spPr>
          <a:xfrm>
            <a:off x="4976031" y="963877"/>
            <a:ext cx="6377769" cy="4930246"/>
          </a:xfrm>
        </p:spPr>
        <p:txBody>
          <a:bodyPr anchor="ctr">
            <a:normAutofit/>
          </a:bodyPr>
          <a:lstStyle/>
          <a:p>
            <a:pPr marL="0" indent="0">
              <a:buNone/>
            </a:pPr>
            <a:r>
              <a:rPr lang="it-IT" sz="2400"/>
              <a:t>L'assegnazione in questione è definita </a:t>
            </a:r>
            <a:r>
              <a:rPr lang="it-IT" sz="2400" i="1"/>
              <a:t>passaggio degli argomenti per valore</a:t>
            </a:r>
            <a:r>
              <a:rPr lang="it-IT" sz="2400"/>
              <a:t>, in quanto a ogni parametro viene assegnato il corrispondente valore dell'argomento</a:t>
            </a:r>
          </a:p>
          <a:p>
            <a:endParaRPr lang="it-IT" sz="2400"/>
          </a:p>
        </p:txBody>
      </p:sp>
    </p:spTree>
    <p:extLst>
      <p:ext uri="{BB962C8B-B14F-4D97-AF65-F5344CB8AC3E}">
        <p14:creationId xmlns:p14="http://schemas.microsoft.com/office/powerpoint/2010/main" val="13564823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1022E47D-E985-48A9-A03E-7959209A3AE5}"/>
              </a:ext>
            </a:extLst>
          </p:cNvPr>
          <p:cNvSpPr>
            <a:spLocks noGrp="1"/>
          </p:cNvSpPr>
          <p:nvPr>
            <p:ph type="title"/>
          </p:nvPr>
        </p:nvSpPr>
        <p:spPr>
          <a:xfrm>
            <a:off x="838200" y="963877"/>
            <a:ext cx="3494362" cy="4930246"/>
          </a:xfrm>
        </p:spPr>
        <p:txBody>
          <a:bodyPr>
            <a:normAutofit/>
          </a:bodyPr>
          <a:lstStyle/>
          <a:p>
            <a:pPr algn="r"/>
            <a:r>
              <a:rPr lang="it-IT">
                <a:solidFill>
                  <a:schemeClr val="accent1"/>
                </a:solidFill>
              </a:rPr>
              <a:t>Regole parametri della funzione</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Segnaposto contenuto 2">
            <a:extLst>
              <a:ext uri="{FF2B5EF4-FFF2-40B4-BE49-F238E27FC236}">
                <a16:creationId xmlns:a16="http://schemas.microsoft.com/office/drawing/2014/main" id="{B4B02CFF-7C04-44BD-9B42-C359694B863C}"/>
              </a:ext>
            </a:extLst>
          </p:cNvPr>
          <p:cNvSpPr>
            <a:spLocks noGrp="1"/>
          </p:cNvSpPr>
          <p:nvPr>
            <p:ph idx="1"/>
          </p:nvPr>
        </p:nvSpPr>
        <p:spPr>
          <a:xfrm>
            <a:off x="4976031" y="963877"/>
            <a:ext cx="6377769" cy="4930246"/>
          </a:xfrm>
        </p:spPr>
        <p:txBody>
          <a:bodyPr anchor="ctr">
            <a:normAutofit/>
          </a:bodyPr>
          <a:lstStyle/>
          <a:p>
            <a:pPr marL="0" lvl="0" indent="0">
              <a:buNone/>
            </a:pPr>
            <a:r>
              <a:rPr lang="it-IT" sz="2400"/>
              <a:t>In altre parole, per ogni argomento viene generata una copia che viene assegnata al corrispondente parametro, senza riflettersi sugli argomenti originariamente passati alla funzione</a:t>
            </a:r>
          </a:p>
        </p:txBody>
      </p:sp>
    </p:spTree>
    <p:extLst>
      <p:ext uri="{BB962C8B-B14F-4D97-AF65-F5344CB8AC3E}">
        <p14:creationId xmlns:p14="http://schemas.microsoft.com/office/powerpoint/2010/main" val="21294896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olo 1">
            <a:extLst>
              <a:ext uri="{FF2B5EF4-FFF2-40B4-BE49-F238E27FC236}">
                <a16:creationId xmlns:a16="http://schemas.microsoft.com/office/drawing/2014/main" id="{0669638F-E4CC-4CAA-A99D-2E443FF4B62F}"/>
              </a:ext>
            </a:extLst>
          </p:cNvPr>
          <p:cNvSpPr>
            <a:spLocks noGrp="1"/>
          </p:cNvSpPr>
          <p:nvPr>
            <p:ph type="title"/>
          </p:nvPr>
        </p:nvSpPr>
        <p:spPr>
          <a:xfrm>
            <a:off x="1179226" y="826680"/>
            <a:ext cx="9833548" cy="1325563"/>
          </a:xfrm>
        </p:spPr>
        <p:txBody>
          <a:bodyPr>
            <a:normAutofit/>
          </a:bodyPr>
          <a:lstStyle/>
          <a:p>
            <a:pPr algn="ctr"/>
            <a:r>
              <a:rPr lang="it-IT" sz="4000">
                <a:solidFill>
                  <a:srgbClr val="FFFFFF"/>
                </a:solidFill>
              </a:rPr>
              <a:t>E se invece..</a:t>
            </a:r>
          </a:p>
        </p:txBody>
      </p:sp>
      <p:sp>
        <p:nvSpPr>
          <p:cNvPr id="4" name="Segnaposto piè di pagina 3">
            <a:extLst>
              <a:ext uri="{FF2B5EF4-FFF2-40B4-BE49-F238E27FC236}">
                <a16:creationId xmlns:a16="http://schemas.microsoft.com/office/drawing/2014/main" id="{1AAB2F72-456D-4A82-BBF8-EA39DC97696D}"/>
              </a:ext>
            </a:extLst>
          </p:cNvPr>
          <p:cNvSpPr>
            <a:spLocks noGrp="1"/>
          </p:cNvSpPr>
          <p:nvPr>
            <p:ph type="ftr" sz="quarter" idx="11"/>
          </p:nvPr>
        </p:nvSpPr>
        <p:spPr>
          <a:xfrm>
            <a:off x="805661" y="6223702"/>
            <a:ext cx="6584750" cy="314067"/>
          </a:xfrm>
        </p:spPr>
        <p:txBody>
          <a:bodyPr>
            <a:normAutofit/>
          </a:bodyPr>
          <a:lstStyle/>
          <a:p>
            <a:pPr algn="l">
              <a:spcAft>
                <a:spcPts val="600"/>
              </a:spcAft>
            </a:pPr>
            <a:r>
              <a:rPr lang="en-US" sz="1000">
                <a:solidFill>
                  <a:srgbClr val="898989"/>
                </a:solidFill>
              </a:rPr>
              <a:t>Programmazione C++</a:t>
            </a:r>
          </a:p>
        </p:txBody>
      </p:sp>
      <p:sp>
        <p:nvSpPr>
          <p:cNvPr id="5" name="Segnaposto numero diapositiva 4">
            <a:extLst>
              <a:ext uri="{FF2B5EF4-FFF2-40B4-BE49-F238E27FC236}">
                <a16:creationId xmlns:a16="http://schemas.microsoft.com/office/drawing/2014/main" id="{11B470F2-3249-4C1A-A3A3-425973B11BCC}"/>
              </a:ext>
            </a:extLst>
          </p:cNvPr>
          <p:cNvSpPr>
            <a:spLocks noGrp="1"/>
          </p:cNvSpPr>
          <p:nvPr>
            <p:ph type="sldNum" sz="quarter" idx="12"/>
          </p:nvPr>
        </p:nvSpPr>
        <p:spPr>
          <a:xfrm>
            <a:off x="10825930" y="6223702"/>
            <a:ext cx="570728" cy="314067"/>
          </a:xfrm>
        </p:spPr>
        <p:txBody>
          <a:bodyPr>
            <a:normAutofit/>
          </a:bodyPr>
          <a:lstStyle/>
          <a:p>
            <a:pPr>
              <a:spcAft>
                <a:spcPts val="600"/>
              </a:spcAft>
            </a:pPr>
            <a:fld id="{4FAB73BC-B049-4115-A692-8D63A059BFB8}" type="slidenum">
              <a:rPr lang="en-US" sz="1000">
                <a:solidFill>
                  <a:srgbClr val="898989"/>
                </a:solidFill>
              </a:rPr>
              <a:pPr>
                <a:spcAft>
                  <a:spcPts val="600"/>
                </a:spcAft>
              </a:pPr>
              <a:t>26</a:t>
            </a:fld>
            <a:endParaRPr lang="en-US" sz="1000">
              <a:solidFill>
                <a:srgbClr val="898989"/>
              </a:solidFill>
            </a:endParaRPr>
          </a:p>
        </p:txBody>
      </p:sp>
      <p:graphicFrame>
        <p:nvGraphicFramePr>
          <p:cNvPr id="6" name="Segnaposto contenuto 5">
            <a:extLst>
              <a:ext uri="{FF2B5EF4-FFF2-40B4-BE49-F238E27FC236}">
                <a16:creationId xmlns:a16="http://schemas.microsoft.com/office/drawing/2014/main" id="{147CFCCF-9E4C-42B6-9B63-9DEA01DE9C6B}"/>
              </a:ext>
            </a:extLst>
          </p:cNvPr>
          <p:cNvGraphicFramePr>
            <a:graphicFrameLocks noGrp="1"/>
          </p:cNvGraphicFramePr>
          <p:nvPr>
            <p:ph idx="1"/>
            <p:extLst>
              <p:ext uri="{D42A27DB-BD31-4B8C-83A1-F6EECF244321}">
                <p14:modId xmlns:p14="http://schemas.microsoft.com/office/powerpoint/2010/main" val="2933707905"/>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133196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E211B5C5-A846-4B33-A0E0-DBF7D107FBD2}"/>
              </a:ext>
            </a:extLst>
          </p:cNvPr>
          <p:cNvSpPr>
            <a:spLocks noGrp="1"/>
          </p:cNvSpPr>
          <p:nvPr>
            <p:ph type="title"/>
          </p:nvPr>
        </p:nvSpPr>
        <p:spPr>
          <a:xfrm>
            <a:off x="643467" y="640080"/>
            <a:ext cx="3096427" cy="5613236"/>
          </a:xfrm>
        </p:spPr>
        <p:txBody>
          <a:bodyPr vert="horz" lIns="91440" tIns="45720" rIns="91440" bIns="45720" rtlCol="0" anchor="ctr">
            <a:normAutofit/>
          </a:bodyPr>
          <a:lstStyle/>
          <a:p>
            <a:r>
              <a:rPr lang="en-US" kern="1200">
                <a:solidFill>
                  <a:srgbClr val="FFFFFF"/>
                </a:solidFill>
                <a:latin typeface="+mj-lt"/>
                <a:ea typeface="+mj-ea"/>
                <a:cs typeface="+mj-cs"/>
              </a:rPr>
              <a:t>Passaggio per riferimento</a:t>
            </a:r>
          </a:p>
        </p:txBody>
      </p:sp>
      <p:pic>
        <p:nvPicPr>
          <p:cNvPr id="10" name="Segnaposto contenuto 9">
            <a:extLst>
              <a:ext uri="{FF2B5EF4-FFF2-40B4-BE49-F238E27FC236}">
                <a16:creationId xmlns:a16="http://schemas.microsoft.com/office/drawing/2014/main" id="{41274510-4090-462D-B726-42BB11E84018}"/>
              </a:ext>
            </a:extLst>
          </p:cNvPr>
          <p:cNvPicPr>
            <a:picLocks noGrp="1" noChangeAspect="1"/>
          </p:cNvPicPr>
          <p:nvPr>
            <p:ph sz="half" idx="2"/>
          </p:nvPr>
        </p:nvPicPr>
        <p:blipFill>
          <a:blip r:embed="rId2"/>
          <a:stretch>
            <a:fillRect/>
          </a:stretch>
        </p:blipFill>
        <p:spPr>
          <a:xfrm>
            <a:off x="4654297" y="4240330"/>
            <a:ext cx="6894236" cy="901070"/>
          </a:xfrm>
          <a:prstGeom prst="rect">
            <a:avLst/>
          </a:prstGeom>
        </p:spPr>
      </p:pic>
      <p:sp>
        <p:nvSpPr>
          <p:cNvPr id="4" name="Segnaposto piè di pagina 3">
            <a:extLst>
              <a:ext uri="{FF2B5EF4-FFF2-40B4-BE49-F238E27FC236}">
                <a16:creationId xmlns:a16="http://schemas.microsoft.com/office/drawing/2014/main" id="{2155E40C-AF33-46B8-9BB6-16ACEF4E07B7}"/>
              </a:ext>
            </a:extLst>
          </p:cNvPr>
          <p:cNvSpPr>
            <a:spLocks noGrp="1"/>
          </p:cNvSpPr>
          <p:nvPr>
            <p:ph type="ftr" sz="quarter" idx="11"/>
          </p:nvPr>
        </p:nvSpPr>
        <p:spPr>
          <a:xfrm>
            <a:off x="4654294" y="6356350"/>
            <a:ext cx="5719488" cy="365125"/>
          </a:xfrm>
        </p:spPr>
        <p:txBody>
          <a:bodyPr vert="horz" lIns="91440" tIns="45720" rIns="91440" bIns="45720" rtlCol="0" anchor="ctr">
            <a:normAutofit/>
          </a:bodyPr>
          <a:lstStyle/>
          <a:p>
            <a:pPr algn="l">
              <a:spcAft>
                <a:spcPts val="600"/>
              </a:spcAft>
            </a:pPr>
            <a:r>
              <a:rPr lang="en-US" kern="1200">
                <a:solidFill>
                  <a:prstClr val="black">
                    <a:tint val="75000"/>
                  </a:prstClr>
                </a:solidFill>
                <a:latin typeface="+mn-lt"/>
                <a:ea typeface="+mn-ea"/>
                <a:cs typeface="+mn-cs"/>
              </a:rPr>
              <a:t>Programmazione C++</a:t>
            </a:r>
          </a:p>
        </p:txBody>
      </p:sp>
      <p:sp>
        <p:nvSpPr>
          <p:cNvPr id="5" name="Segnaposto numero diapositiva 4">
            <a:extLst>
              <a:ext uri="{FF2B5EF4-FFF2-40B4-BE49-F238E27FC236}">
                <a16:creationId xmlns:a16="http://schemas.microsoft.com/office/drawing/2014/main" id="{68D68701-5D78-4AD5-8045-F4E89EFB46E4}"/>
              </a:ext>
            </a:extLst>
          </p:cNvPr>
          <p:cNvSpPr>
            <a:spLocks noGrp="1"/>
          </p:cNvSpPr>
          <p:nvPr>
            <p:ph type="sldNum" sz="quarter" idx="12"/>
          </p:nvPr>
        </p:nvSpPr>
        <p:spPr>
          <a:xfrm>
            <a:off x="10534650" y="6356350"/>
            <a:ext cx="819150" cy="365125"/>
          </a:xfrm>
        </p:spPr>
        <p:txBody>
          <a:bodyPr vert="horz" lIns="91440" tIns="45720" rIns="91440" bIns="45720" rtlCol="0" anchor="ctr">
            <a:normAutofit/>
          </a:bodyPr>
          <a:lstStyle/>
          <a:p>
            <a:pPr>
              <a:spcAft>
                <a:spcPts val="600"/>
              </a:spcAft>
            </a:pPr>
            <a:fld id="{4FAB73BC-B049-4115-A692-8D63A059BFB8}" type="slidenum">
              <a:rPr lang="en-US">
                <a:solidFill>
                  <a:prstClr val="black">
                    <a:tint val="75000"/>
                  </a:prstClr>
                </a:solidFill>
              </a:rPr>
              <a:pPr>
                <a:spcAft>
                  <a:spcPts val="600"/>
                </a:spcAft>
              </a:pPr>
              <a:t>27</a:t>
            </a:fld>
            <a:endParaRPr lang="en-US">
              <a:solidFill>
                <a:prstClr val="black">
                  <a:tint val="75000"/>
                </a:prstClr>
              </a:solidFill>
            </a:endParaRPr>
          </a:p>
        </p:txBody>
      </p:sp>
      <p:graphicFrame>
        <p:nvGraphicFramePr>
          <p:cNvPr id="7" name="Segnaposto contenuto 6">
            <a:extLst>
              <a:ext uri="{FF2B5EF4-FFF2-40B4-BE49-F238E27FC236}">
                <a16:creationId xmlns:a16="http://schemas.microsoft.com/office/drawing/2014/main" id="{4A622F28-01ED-4E6D-9F68-4FF41ADFE27F}"/>
              </a:ext>
            </a:extLst>
          </p:cNvPr>
          <p:cNvGraphicFramePr>
            <a:graphicFrameLocks noGrp="1"/>
          </p:cNvGraphicFramePr>
          <p:nvPr>
            <p:ph sz="half" idx="1"/>
            <p:extLst>
              <p:ext uri="{D42A27DB-BD31-4B8C-83A1-F6EECF244321}">
                <p14:modId xmlns:p14="http://schemas.microsoft.com/office/powerpoint/2010/main" val="4214915916"/>
              </p:ext>
            </p:extLst>
          </p:nvPr>
        </p:nvGraphicFramePr>
        <p:xfrm>
          <a:off x="4699818" y="640082"/>
          <a:ext cx="6848715" cy="24848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968004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E9DD4D9-ACEB-48CA-9737-CB68C4895A6E}"/>
              </a:ext>
            </a:extLst>
          </p:cNvPr>
          <p:cNvSpPr>
            <a:spLocks noGrp="1"/>
          </p:cNvSpPr>
          <p:nvPr>
            <p:ph type="title"/>
          </p:nvPr>
        </p:nvSpPr>
        <p:spPr>
          <a:xfrm>
            <a:off x="838200" y="365125"/>
            <a:ext cx="10515600" cy="1325563"/>
          </a:xfrm>
        </p:spPr>
        <p:txBody>
          <a:bodyPr>
            <a:normAutofit/>
          </a:bodyPr>
          <a:lstStyle/>
          <a:p>
            <a:r>
              <a:rPr lang="it-IT"/>
              <a:t>Passaggio per riferimento</a:t>
            </a:r>
            <a:endParaRPr lang="it-IT" dirty="0"/>
          </a:p>
        </p:txBody>
      </p:sp>
      <p:sp>
        <p:nvSpPr>
          <p:cNvPr id="4" name="Segnaposto piè di pagina 3">
            <a:extLst>
              <a:ext uri="{FF2B5EF4-FFF2-40B4-BE49-F238E27FC236}">
                <a16:creationId xmlns:a16="http://schemas.microsoft.com/office/drawing/2014/main" id="{718B1923-6401-4714-AF3F-0E8E56FB5243}"/>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tx1"/>
                </a:solidFill>
              </a:rPr>
              <a:t>Programmazione C++</a:t>
            </a:r>
          </a:p>
        </p:txBody>
      </p:sp>
      <p:sp>
        <p:nvSpPr>
          <p:cNvPr id="5" name="Segnaposto numero diapositiva 4">
            <a:extLst>
              <a:ext uri="{FF2B5EF4-FFF2-40B4-BE49-F238E27FC236}">
                <a16:creationId xmlns:a16="http://schemas.microsoft.com/office/drawing/2014/main" id="{DD2DB9C7-94BE-4CDE-BBFC-23F18DFEFEC0}"/>
              </a:ext>
            </a:extLst>
          </p:cNvPr>
          <p:cNvSpPr>
            <a:spLocks noGrp="1"/>
          </p:cNvSpPr>
          <p:nvPr>
            <p:ph type="sldNum" sz="quarter" idx="12"/>
          </p:nvPr>
        </p:nvSpPr>
        <p:spPr>
          <a:xfrm>
            <a:off x="8610600" y="6356350"/>
            <a:ext cx="2743200" cy="365125"/>
          </a:xfrm>
        </p:spPr>
        <p:txBody>
          <a:bodyPr>
            <a:normAutofit/>
          </a:bodyPr>
          <a:lstStyle/>
          <a:p>
            <a:pPr>
              <a:spcAft>
                <a:spcPts val="600"/>
              </a:spcAft>
            </a:pPr>
            <a:fld id="{4FAB73BC-B049-4115-A692-8D63A059BFB8}" type="slidenum">
              <a:rPr lang="en-US">
                <a:solidFill>
                  <a:schemeClr val="tx1"/>
                </a:solidFill>
              </a:rPr>
              <a:pPr>
                <a:spcAft>
                  <a:spcPts val="600"/>
                </a:spcAft>
              </a:pPr>
              <a:t>28</a:t>
            </a:fld>
            <a:endParaRPr lang="en-US">
              <a:solidFill>
                <a:schemeClr val="tx1"/>
              </a:solidFill>
            </a:endParaRPr>
          </a:p>
        </p:txBody>
      </p:sp>
      <p:graphicFrame>
        <p:nvGraphicFramePr>
          <p:cNvPr id="6" name="Segnaposto contenuto 5">
            <a:extLst>
              <a:ext uri="{FF2B5EF4-FFF2-40B4-BE49-F238E27FC236}">
                <a16:creationId xmlns:a16="http://schemas.microsoft.com/office/drawing/2014/main" id="{8065C7CF-64F4-4712-B2F7-14378EF1FD68}"/>
              </a:ext>
            </a:extLst>
          </p:cNvPr>
          <p:cNvGraphicFramePr>
            <a:graphicFrameLocks noGrp="1"/>
          </p:cNvGraphicFramePr>
          <p:nvPr>
            <p:ph idx="1"/>
            <p:extLst>
              <p:ext uri="{D42A27DB-BD31-4B8C-83A1-F6EECF244321}">
                <p14:modId xmlns:p14="http://schemas.microsoft.com/office/powerpoint/2010/main" val="190447185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6651969"/>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E4505C23-674B-4195-81D6-0C127FEA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161029" cy="1490093"/>
          </a:xfrm>
          <a:custGeom>
            <a:avLst/>
            <a:gdLst>
              <a:gd name="connsiteX0" fmla="*/ 0 w 9161029"/>
              <a:gd name="connsiteY0" fmla="*/ 0 h 1490093"/>
              <a:gd name="connsiteX1" fmla="*/ 2046494 w 9161029"/>
              <a:gd name="connsiteY1" fmla="*/ 0 h 1490093"/>
              <a:gd name="connsiteX2" fmla="*/ 2496613 w 9161029"/>
              <a:gd name="connsiteY2" fmla="*/ 0 h 1490093"/>
              <a:gd name="connsiteX3" fmla="*/ 3235839 w 9161029"/>
              <a:gd name="connsiteY3" fmla="*/ 0 h 1490093"/>
              <a:gd name="connsiteX4" fmla="*/ 9161029 w 9161029"/>
              <a:gd name="connsiteY4" fmla="*/ 0 h 1490093"/>
              <a:gd name="connsiteX5" fmla="*/ 8470921 w 9161029"/>
              <a:gd name="connsiteY5" fmla="*/ 1490093 h 1490093"/>
              <a:gd name="connsiteX6" fmla="*/ 0 w 9161029"/>
              <a:gd name="connsiteY6"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1029" h="1490093">
                <a:moveTo>
                  <a:pt x="0" y="0"/>
                </a:moveTo>
                <a:lnTo>
                  <a:pt x="2046494" y="0"/>
                </a:lnTo>
                <a:lnTo>
                  <a:pt x="2496613" y="0"/>
                </a:lnTo>
                <a:lnTo>
                  <a:pt x="3235839" y="0"/>
                </a:lnTo>
                <a:lnTo>
                  <a:pt x="9161029" y="0"/>
                </a:lnTo>
                <a:lnTo>
                  <a:pt x="8470921" y="1490093"/>
                </a:lnTo>
                <a:lnTo>
                  <a:pt x="0" y="1490093"/>
                </a:ln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20F4F305-E297-413A-A947-67C82158FC2E}"/>
              </a:ext>
            </a:extLst>
          </p:cNvPr>
          <p:cNvSpPr>
            <a:spLocks noGrp="1"/>
          </p:cNvSpPr>
          <p:nvPr>
            <p:ph type="title"/>
          </p:nvPr>
        </p:nvSpPr>
        <p:spPr>
          <a:xfrm>
            <a:off x="838200" y="5529884"/>
            <a:ext cx="7719381" cy="1096331"/>
          </a:xfrm>
        </p:spPr>
        <p:txBody>
          <a:bodyPr>
            <a:normAutofit/>
          </a:bodyPr>
          <a:lstStyle/>
          <a:p>
            <a:r>
              <a:rPr lang="it-IT"/>
              <a:t>Esempio</a:t>
            </a:r>
          </a:p>
        </p:txBody>
      </p:sp>
      <p:sp>
        <p:nvSpPr>
          <p:cNvPr id="20" name="Freeform: Shape 19">
            <a:extLst>
              <a:ext uri="{FF2B5EF4-FFF2-40B4-BE49-F238E27FC236}">
                <a16:creationId xmlns:a16="http://schemas.microsoft.com/office/drawing/2014/main" id="{65C9B8F0-FF66-4C15-BD05-E86B87331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37" y="5367908"/>
            <a:ext cx="3428963" cy="1490093"/>
          </a:xfrm>
          <a:custGeom>
            <a:avLst/>
            <a:gdLst>
              <a:gd name="connsiteX0" fmla="*/ 690108 w 3428963"/>
              <a:gd name="connsiteY0" fmla="*/ 0 h 1490093"/>
              <a:gd name="connsiteX1" fmla="*/ 3428963 w 3428963"/>
              <a:gd name="connsiteY1" fmla="*/ 0 h 1490093"/>
              <a:gd name="connsiteX2" fmla="*/ 3428963 w 3428963"/>
              <a:gd name="connsiteY2" fmla="*/ 1490093 h 1490093"/>
              <a:gd name="connsiteX3" fmla="*/ 0 w 3428963"/>
              <a:gd name="connsiteY3" fmla="*/ 1490093 h 1490093"/>
            </a:gdLst>
            <a:ahLst/>
            <a:cxnLst>
              <a:cxn ang="0">
                <a:pos x="connsiteX0" y="connsiteY0"/>
              </a:cxn>
              <a:cxn ang="0">
                <a:pos x="connsiteX1" y="connsiteY1"/>
              </a:cxn>
              <a:cxn ang="0">
                <a:pos x="connsiteX2" y="connsiteY2"/>
              </a:cxn>
              <a:cxn ang="0">
                <a:pos x="connsiteX3" y="connsiteY3"/>
              </a:cxn>
            </a:cxnLst>
            <a:rect l="l" t="t" r="r" b="b"/>
            <a:pathLst>
              <a:path w="3428963" h="1490093">
                <a:moveTo>
                  <a:pt x="690108" y="0"/>
                </a:moveTo>
                <a:lnTo>
                  <a:pt x="3428963" y="0"/>
                </a:lnTo>
                <a:lnTo>
                  <a:pt x="3428963" y="1490093"/>
                </a:lnTo>
                <a:lnTo>
                  <a:pt x="0" y="1490093"/>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egnaposto piè di pagina 3">
            <a:extLst>
              <a:ext uri="{FF2B5EF4-FFF2-40B4-BE49-F238E27FC236}">
                <a16:creationId xmlns:a16="http://schemas.microsoft.com/office/drawing/2014/main" id="{3FE90F19-70D5-4345-8FE3-DF570BBA64BE}"/>
              </a:ext>
            </a:extLst>
          </p:cNvPr>
          <p:cNvSpPr>
            <a:spLocks noGrp="1"/>
          </p:cNvSpPr>
          <p:nvPr>
            <p:ph type="ftr" sz="quarter" idx="11"/>
          </p:nvPr>
        </p:nvSpPr>
        <p:spPr>
          <a:xfrm>
            <a:off x="9414844" y="5529884"/>
            <a:ext cx="2127913" cy="365125"/>
          </a:xfrm>
          <a:noFill/>
        </p:spPr>
        <p:txBody>
          <a:bodyPr>
            <a:normAutofit/>
          </a:bodyPr>
          <a:lstStyle/>
          <a:p>
            <a:pPr algn="r">
              <a:spcAft>
                <a:spcPts val="600"/>
              </a:spcAft>
            </a:pPr>
            <a:r>
              <a:rPr lang="en-US">
                <a:solidFill>
                  <a:schemeClr val="bg1">
                    <a:alpha val="80000"/>
                  </a:schemeClr>
                </a:solidFill>
              </a:rPr>
              <a:t>Programmazione C++</a:t>
            </a:r>
          </a:p>
        </p:txBody>
      </p:sp>
      <p:sp>
        <p:nvSpPr>
          <p:cNvPr id="5" name="Segnaposto numero diapositiva 4">
            <a:extLst>
              <a:ext uri="{FF2B5EF4-FFF2-40B4-BE49-F238E27FC236}">
                <a16:creationId xmlns:a16="http://schemas.microsoft.com/office/drawing/2014/main" id="{6378F17E-ACDC-45C8-B76F-96E0FF6C7D0E}"/>
              </a:ext>
            </a:extLst>
          </p:cNvPr>
          <p:cNvSpPr>
            <a:spLocks noGrp="1"/>
          </p:cNvSpPr>
          <p:nvPr>
            <p:ph type="sldNum" sz="quarter" idx="12"/>
          </p:nvPr>
        </p:nvSpPr>
        <p:spPr>
          <a:xfrm>
            <a:off x="10198279" y="6261090"/>
            <a:ext cx="1344477" cy="365125"/>
          </a:xfrm>
        </p:spPr>
        <p:txBody>
          <a:bodyPr>
            <a:normAutofit/>
          </a:bodyPr>
          <a:lstStyle/>
          <a:p>
            <a:pPr>
              <a:spcAft>
                <a:spcPts val="600"/>
              </a:spcAft>
            </a:pPr>
            <a:fld id="{4FAB73BC-B049-4115-A692-8D63A059BFB8}" type="slidenum">
              <a:rPr lang="en-US">
                <a:solidFill>
                  <a:schemeClr val="bg1">
                    <a:alpha val="80000"/>
                  </a:schemeClr>
                </a:solidFill>
              </a:rPr>
              <a:pPr>
                <a:spcAft>
                  <a:spcPts val="600"/>
                </a:spcAft>
              </a:pPr>
              <a:t>29</a:t>
            </a:fld>
            <a:endParaRPr lang="en-US">
              <a:solidFill>
                <a:schemeClr val="bg1">
                  <a:alpha val="80000"/>
                </a:schemeClr>
              </a:solidFill>
            </a:endParaRPr>
          </a:p>
        </p:txBody>
      </p:sp>
      <p:graphicFrame>
        <p:nvGraphicFramePr>
          <p:cNvPr id="6" name="Segnaposto contenuto 5">
            <a:extLst>
              <a:ext uri="{FF2B5EF4-FFF2-40B4-BE49-F238E27FC236}">
                <a16:creationId xmlns:a16="http://schemas.microsoft.com/office/drawing/2014/main" id="{6E8F3173-2C50-44F4-980B-3DC5BB31F3D6}"/>
              </a:ext>
            </a:extLst>
          </p:cNvPr>
          <p:cNvGraphicFramePr>
            <a:graphicFrameLocks noGrp="1"/>
          </p:cNvGraphicFramePr>
          <p:nvPr>
            <p:ph idx="1"/>
            <p:extLst>
              <p:ext uri="{D42A27DB-BD31-4B8C-83A1-F6EECF244321}">
                <p14:modId xmlns:p14="http://schemas.microsoft.com/office/powerpoint/2010/main" val="132254650"/>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19541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C7FF834-B204-4967-8D47-8BB36EAF0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3" name="Rectangle 12">
            <a:extLst>
              <a:ext uri="{FF2B5EF4-FFF2-40B4-BE49-F238E27FC236}">
                <a16:creationId xmlns:a16="http://schemas.microsoft.com/office/drawing/2014/main" id="{F780A22D-61EA-43E3-BD94-3E39CF902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1873"/>
            <a:ext cx="12192000" cy="268612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Titolo 1">
            <a:extLst>
              <a:ext uri="{FF2B5EF4-FFF2-40B4-BE49-F238E27FC236}">
                <a16:creationId xmlns:a16="http://schemas.microsoft.com/office/drawing/2014/main" id="{05471263-4F2A-4827-B190-02E92368DBD3}"/>
              </a:ext>
            </a:extLst>
          </p:cNvPr>
          <p:cNvSpPr>
            <a:spLocks noGrp="1"/>
          </p:cNvSpPr>
          <p:nvPr>
            <p:ph type="title"/>
          </p:nvPr>
        </p:nvSpPr>
        <p:spPr>
          <a:xfrm>
            <a:off x="2021633" y="3634276"/>
            <a:ext cx="8148734" cy="1069270"/>
          </a:xfrm>
          <a:solidFill>
            <a:srgbClr val="FFFFFF"/>
          </a:solidFill>
          <a:ln w="31750" cap="sq">
            <a:solidFill>
              <a:srgbClr val="5E5E52"/>
            </a:solidFill>
            <a:miter lim="800000"/>
          </a:ln>
        </p:spPr>
        <p:txBody>
          <a:bodyPr>
            <a:normAutofit/>
          </a:bodyPr>
          <a:lstStyle/>
          <a:p>
            <a:pPr algn="ctr"/>
            <a:r>
              <a:rPr lang="it-IT" sz="3600">
                <a:solidFill>
                  <a:srgbClr val="262626"/>
                </a:solidFill>
              </a:rPr>
              <a:t>Forma generale</a:t>
            </a:r>
          </a:p>
        </p:txBody>
      </p:sp>
      <p:pic>
        <p:nvPicPr>
          <p:cNvPr id="6" name="Immagine 5">
            <a:extLst>
              <a:ext uri="{FF2B5EF4-FFF2-40B4-BE49-F238E27FC236}">
                <a16:creationId xmlns:a16="http://schemas.microsoft.com/office/drawing/2014/main" id="{EF8A2360-FB5E-4C0F-971E-0F3078193579}"/>
              </a:ext>
            </a:extLst>
          </p:cNvPr>
          <p:cNvPicPr>
            <a:picLocks noChangeAspect="1"/>
          </p:cNvPicPr>
          <p:nvPr/>
        </p:nvPicPr>
        <p:blipFill>
          <a:blip r:embed="rId2"/>
          <a:stretch>
            <a:fillRect/>
          </a:stretch>
        </p:blipFill>
        <p:spPr>
          <a:xfrm>
            <a:off x="1479550" y="1203090"/>
            <a:ext cx="9232900" cy="1683869"/>
          </a:xfrm>
          <a:prstGeom prst="rect">
            <a:avLst/>
          </a:prstGeom>
        </p:spPr>
      </p:pic>
      <p:graphicFrame>
        <p:nvGraphicFramePr>
          <p:cNvPr id="7" name="Segnaposto contenuto 6">
            <a:extLst>
              <a:ext uri="{FF2B5EF4-FFF2-40B4-BE49-F238E27FC236}">
                <a16:creationId xmlns:a16="http://schemas.microsoft.com/office/drawing/2014/main" id="{FE77101B-01BB-4634-B47C-3CE3FC2955F5}"/>
              </a:ext>
            </a:extLst>
          </p:cNvPr>
          <p:cNvGraphicFramePr>
            <a:graphicFrameLocks noGrp="1"/>
          </p:cNvGraphicFramePr>
          <p:nvPr>
            <p:ph idx="1"/>
            <p:extLst>
              <p:ext uri="{D42A27DB-BD31-4B8C-83A1-F6EECF244321}">
                <p14:modId xmlns:p14="http://schemas.microsoft.com/office/powerpoint/2010/main" val="3318449510"/>
              </p:ext>
            </p:extLst>
          </p:nvPr>
        </p:nvGraphicFramePr>
        <p:xfrm>
          <a:off x="3060700" y="4889365"/>
          <a:ext cx="6070600" cy="13514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egnaposto piè di pagina 3">
            <a:extLst>
              <a:ext uri="{FF2B5EF4-FFF2-40B4-BE49-F238E27FC236}">
                <a16:creationId xmlns:a16="http://schemas.microsoft.com/office/drawing/2014/main" id="{15F6242B-FFC5-4185-83D5-43847315D2E1}"/>
              </a:ext>
            </a:extLst>
          </p:cNvPr>
          <p:cNvSpPr>
            <a:spLocks noGrp="1"/>
          </p:cNvSpPr>
          <p:nvPr>
            <p:ph type="ftr" sz="quarter" idx="11"/>
          </p:nvPr>
        </p:nvSpPr>
        <p:spPr>
          <a:xfrm>
            <a:off x="635267" y="6356350"/>
            <a:ext cx="4114800" cy="365125"/>
          </a:xfrm>
        </p:spPr>
        <p:txBody>
          <a:bodyPr>
            <a:normAutofit/>
          </a:bodyPr>
          <a:lstStyle/>
          <a:p>
            <a:pPr algn="l">
              <a:spcAft>
                <a:spcPts val="600"/>
              </a:spcAft>
            </a:pPr>
            <a:r>
              <a:rPr lang="en-US" sz="1050">
                <a:solidFill>
                  <a:schemeClr val="bg1">
                    <a:alpha val="80000"/>
                  </a:schemeClr>
                </a:solidFill>
              </a:rPr>
              <a:t>Programmazione C++</a:t>
            </a:r>
          </a:p>
        </p:txBody>
      </p:sp>
      <p:sp>
        <p:nvSpPr>
          <p:cNvPr id="5" name="Segnaposto numero diapositiva 4">
            <a:extLst>
              <a:ext uri="{FF2B5EF4-FFF2-40B4-BE49-F238E27FC236}">
                <a16:creationId xmlns:a16="http://schemas.microsoft.com/office/drawing/2014/main" id="{A93C9709-BD6E-4934-B39F-44E7B98C0D4C}"/>
              </a:ext>
            </a:extLst>
          </p:cNvPr>
          <p:cNvSpPr>
            <a:spLocks noGrp="1"/>
          </p:cNvSpPr>
          <p:nvPr>
            <p:ph type="sldNum" sz="quarter" idx="12"/>
          </p:nvPr>
        </p:nvSpPr>
        <p:spPr>
          <a:xfrm>
            <a:off x="10549812" y="6356350"/>
            <a:ext cx="803988" cy="365125"/>
          </a:xfrm>
        </p:spPr>
        <p:txBody>
          <a:bodyPr>
            <a:normAutofit/>
          </a:bodyPr>
          <a:lstStyle/>
          <a:p>
            <a:pPr>
              <a:spcAft>
                <a:spcPts val="600"/>
              </a:spcAft>
            </a:pPr>
            <a:fld id="{4FAB73BC-B049-4115-A692-8D63A059BFB8}" type="slidenum">
              <a:rPr lang="en-US" sz="1100">
                <a:solidFill>
                  <a:schemeClr val="bg1">
                    <a:alpha val="80000"/>
                  </a:schemeClr>
                </a:solidFill>
              </a:rPr>
              <a:pPr>
                <a:spcAft>
                  <a:spcPts val="600"/>
                </a:spcAft>
              </a:pPr>
              <a:t>3</a:t>
            </a:fld>
            <a:endParaRPr lang="en-US" sz="1100">
              <a:solidFill>
                <a:schemeClr val="bg1">
                  <a:alpha val="80000"/>
                </a:schemeClr>
              </a:solidFill>
            </a:endParaRPr>
          </a:p>
        </p:txBody>
      </p:sp>
    </p:spTree>
    <p:extLst>
      <p:ext uri="{BB962C8B-B14F-4D97-AF65-F5344CB8AC3E}">
        <p14:creationId xmlns:p14="http://schemas.microsoft.com/office/powerpoint/2010/main" val="28278072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CCB553-C60E-4941-B9D5-CF1F43A04E6F}"/>
              </a:ext>
            </a:extLst>
          </p:cNvPr>
          <p:cNvSpPr>
            <a:spLocks noGrp="1"/>
          </p:cNvSpPr>
          <p:nvPr>
            <p:ph type="title"/>
          </p:nvPr>
        </p:nvSpPr>
        <p:spPr>
          <a:xfrm>
            <a:off x="838200" y="365125"/>
            <a:ext cx="10515600" cy="1325563"/>
          </a:xfrm>
        </p:spPr>
        <p:txBody>
          <a:bodyPr>
            <a:normAutofit/>
          </a:bodyPr>
          <a:lstStyle/>
          <a:p>
            <a:r>
              <a:rPr lang="it-IT" dirty="0"/>
              <a:t>La libreria cmath</a:t>
            </a:r>
          </a:p>
        </p:txBody>
      </p:sp>
      <p:sp>
        <p:nvSpPr>
          <p:cNvPr id="4" name="Segnaposto piè di pagina 3">
            <a:extLst>
              <a:ext uri="{FF2B5EF4-FFF2-40B4-BE49-F238E27FC236}">
                <a16:creationId xmlns:a16="http://schemas.microsoft.com/office/drawing/2014/main" id="{4573249D-3D32-4436-AD13-C1106CD360B3}"/>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Programmazione C++</a:t>
            </a:r>
          </a:p>
        </p:txBody>
      </p:sp>
      <p:sp>
        <p:nvSpPr>
          <p:cNvPr id="5" name="Segnaposto numero diapositiva 4">
            <a:extLst>
              <a:ext uri="{FF2B5EF4-FFF2-40B4-BE49-F238E27FC236}">
                <a16:creationId xmlns:a16="http://schemas.microsoft.com/office/drawing/2014/main" id="{E2A58BE5-F8BD-4B26-B1FD-99FEFB8F6E7D}"/>
              </a:ext>
            </a:extLst>
          </p:cNvPr>
          <p:cNvSpPr>
            <a:spLocks noGrp="1"/>
          </p:cNvSpPr>
          <p:nvPr>
            <p:ph type="sldNum" sz="quarter" idx="12"/>
          </p:nvPr>
        </p:nvSpPr>
        <p:spPr>
          <a:xfrm>
            <a:off x="8610600" y="6356350"/>
            <a:ext cx="2743200" cy="365125"/>
          </a:xfrm>
        </p:spPr>
        <p:txBody>
          <a:bodyPr>
            <a:normAutofit/>
          </a:bodyPr>
          <a:lstStyle/>
          <a:p>
            <a:pPr>
              <a:spcAft>
                <a:spcPts val="600"/>
              </a:spcAft>
            </a:pPr>
            <a:fld id="{4FAB73BC-B049-4115-A692-8D63A059BFB8}" type="slidenum">
              <a:rPr lang="en-US" smtClean="0"/>
              <a:pPr>
                <a:spcAft>
                  <a:spcPts val="600"/>
                </a:spcAft>
              </a:pPr>
              <a:t>30</a:t>
            </a:fld>
            <a:endParaRPr lang="en-US"/>
          </a:p>
        </p:txBody>
      </p:sp>
      <p:graphicFrame>
        <p:nvGraphicFramePr>
          <p:cNvPr id="6" name="Segnaposto contenuto 5">
            <a:extLst>
              <a:ext uri="{FF2B5EF4-FFF2-40B4-BE49-F238E27FC236}">
                <a16:creationId xmlns:a16="http://schemas.microsoft.com/office/drawing/2014/main" id="{5083F010-36C3-4471-873A-4957671F11E6}"/>
              </a:ext>
            </a:extLst>
          </p:cNvPr>
          <p:cNvGraphicFramePr>
            <a:graphicFrameLocks noGrp="1"/>
          </p:cNvGraphicFramePr>
          <p:nvPr>
            <p:ph idx="1"/>
            <p:extLst>
              <p:ext uri="{D42A27DB-BD31-4B8C-83A1-F6EECF244321}">
                <p14:modId xmlns:p14="http://schemas.microsoft.com/office/powerpoint/2010/main" val="286054970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988887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Risultati immagini per recursive">
            <a:extLst>
              <a:ext uri="{FF2B5EF4-FFF2-40B4-BE49-F238E27FC236}">
                <a16:creationId xmlns:a16="http://schemas.microsoft.com/office/drawing/2014/main" id="{19507135-22F8-419D-9A22-815F3D1BC8D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091" t="13298" b="4884"/>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70">
            <a:extLst>
              <a:ext uri="{FF2B5EF4-FFF2-40B4-BE49-F238E27FC236}">
                <a16:creationId xmlns:a16="http://schemas.microsoft.com/office/drawing/2014/main" id="{ED49FE6D-E54D-4A15-9572-966ED42F8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4251489"/>
            <a:ext cx="12188824" cy="2077327"/>
          </a:xfrm>
          <a:prstGeom prst="rect">
            <a:avLst/>
          </a:prstGeom>
          <a:solidFill>
            <a:schemeClr val="bg2">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olo 4">
            <a:extLst>
              <a:ext uri="{FF2B5EF4-FFF2-40B4-BE49-F238E27FC236}">
                <a16:creationId xmlns:a16="http://schemas.microsoft.com/office/drawing/2014/main" id="{9F95C32D-B7A8-48E9-8C14-CCA37DD7565E}"/>
              </a:ext>
            </a:extLst>
          </p:cNvPr>
          <p:cNvSpPr>
            <a:spLocks noGrp="1"/>
          </p:cNvSpPr>
          <p:nvPr>
            <p:ph type="title"/>
          </p:nvPr>
        </p:nvSpPr>
        <p:spPr>
          <a:xfrm>
            <a:off x="630688" y="4337523"/>
            <a:ext cx="10918056" cy="1327380"/>
          </a:xfrm>
        </p:spPr>
        <p:txBody>
          <a:bodyPr vert="horz" lIns="91440" tIns="45720" rIns="91440" bIns="45720" rtlCol="0" anchor="b">
            <a:normAutofit/>
          </a:bodyPr>
          <a:lstStyle/>
          <a:p>
            <a:pPr algn="ctr"/>
            <a:r>
              <a:rPr lang="en-US"/>
              <a:t>Ricorsione</a:t>
            </a:r>
          </a:p>
        </p:txBody>
      </p:sp>
      <p:sp>
        <p:nvSpPr>
          <p:cNvPr id="6" name="Segnaposto testo 5">
            <a:extLst>
              <a:ext uri="{FF2B5EF4-FFF2-40B4-BE49-F238E27FC236}">
                <a16:creationId xmlns:a16="http://schemas.microsoft.com/office/drawing/2014/main" id="{80401C77-3C37-4836-A512-D25F647E6569}"/>
              </a:ext>
            </a:extLst>
          </p:cNvPr>
          <p:cNvSpPr>
            <a:spLocks noGrp="1"/>
          </p:cNvSpPr>
          <p:nvPr>
            <p:ph type="body" idx="1"/>
          </p:nvPr>
        </p:nvSpPr>
        <p:spPr>
          <a:xfrm>
            <a:off x="630688" y="5750937"/>
            <a:ext cx="10918056" cy="468888"/>
          </a:xfrm>
        </p:spPr>
        <p:txBody>
          <a:bodyPr vert="horz" lIns="91440" tIns="45720" rIns="91440" bIns="45720" rtlCol="0">
            <a:normAutofit/>
          </a:bodyPr>
          <a:lstStyle/>
          <a:p>
            <a:pPr algn="ctr"/>
            <a:endParaRPr lang="en-US">
              <a:solidFill>
                <a:schemeClr val="tx1">
                  <a:lumMod val="65000"/>
                  <a:lumOff val="35000"/>
                </a:schemeClr>
              </a:solidFill>
            </a:endParaRPr>
          </a:p>
        </p:txBody>
      </p:sp>
      <p:cxnSp>
        <p:nvCxnSpPr>
          <p:cNvPr id="73" name="Straight Connector 72">
            <a:extLst>
              <a:ext uri="{FF2B5EF4-FFF2-40B4-BE49-F238E27FC236}">
                <a16:creationId xmlns:a16="http://schemas.microsoft.com/office/drawing/2014/main" id="{EAFC8083-BBFA-464C-A805-4E844F66B23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4126832"/>
            <a:ext cx="12188824" cy="0"/>
          </a:xfrm>
          <a:prstGeom prst="line">
            <a:avLst/>
          </a:prstGeom>
          <a:ln w="50800">
            <a:solidFill>
              <a:schemeClr val="bg2">
                <a:alpha val="90000"/>
              </a:schemeClr>
            </a:solidFill>
          </a:ln>
        </p:spPr>
        <p:style>
          <a:lnRef idx="1">
            <a:schemeClr val="accent1"/>
          </a:lnRef>
          <a:fillRef idx="0">
            <a:schemeClr val="accent1"/>
          </a:fillRef>
          <a:effectRef idx="0">
            <a:schemeClr val="accent1"/>
          </a:effectRef>
          <a:fontRef idx="minor">
            <a:schemeClr val="tx1"/>
          </a:fontRef>
        </p:style>
      </p:cxnSp>
      <p:sp>
        <p:nvSpPr>
          <p:cNvPr id="3" name="Segnaposto piè di pagina 2">
            <a:extLst>
              <a:ext uri="{FF2B5EF4-FFF2-40B4-BE49-F238E27FC236}">
                <a16:creationId xmlns:a16="http://schemas.microsoft.com/office/drawing/2014/main" id="{94383A0B-D718-4D98-B738-D73FC29126B7}"/>
              </a:ext>
            </a:extLst>
          </p:cNvPr>
          <p:cNvSpPr>
            <a:spLocks noGrp="1"/>
          </p:cNvSpPr>
          <p:nvPr>
            <p:ph type="ftr" sz="quarter" idx="11"/>
          </p:nvPr>
        </p:nvSpPr>
        <p:spPr>
          <a:xfrm>
            <a:off x="4038600" y="6440574"/>
            <a:ext cx="4114800" cy="365125"/>
          </a:xfrm>
        </p:spPr>
        <p:txBody>
          <a:bodyPr vert="horz" lIns="91440" tIns="45720" rIns="91440" bIns="45720" rtlCol="0" anchor="ctr">
            <a:normAutofit/>
          </a:bodyPr>
          <a:lstStyle/>
          <a:p>
            <a:pPr>
              <a:spcAft>
                <a:spcPts val="600"/>
              </a:spcAft>
              <a:defRPr/>
            </a:pPr>
            <a:r>
              <a:rPr lang="en-US" kern="1200">
                <a:solidFill>
                  <a:srgbClr val="FFFFFF"/>
                </a:solidFill>
                <a:latin typeface="Calibri" panose="020F0502020204030204"/>
                <a:ea typeface="+mn-ea"/>
                <a:cs typeface="+mn-cs"/>
              </a:rPr>
              <a:t>Programmazione C++</a:t>
            </a:r>
          </a:p>
        </p:txBody>
      </p:sp>
      <p:sp>
        <p:nvSpPr>
          <p:cNvPr id="4" name="Segnaposto numero diapositiva 3">
            <a:extLst>
              <a:ext uri="{FF2B5EF4-FFF2-40B4-BE49-F238E27FC236}">
                <a16:creationId xmlns:a16="http://schemas.microsoft.com/office/drawing/2014/main" id="{5C67DD6C-8F12-4049-ABBB-B2C757A6492D}"/>
              </a:ext>
            </a:extLst>
          </p:cNvPr>
          <p:cNvSpPr>
            <a:spLocks noGrp="1"/>
          </p:cNvSpPr>
          <p:nvPr>
            <p:ph type="sldNum" sz="quarter" idx="12"/>
          </p:nvPr>
        </p:nvSpPr>
        <p:spPr>
          <a:xfrm>
            <a:off x="8610600" y="6440574"/>
            <a:ext cx="2743200" cy="365125"/>
          </a:xfrm>
        </p:spPr>
        <p:txBody>
          <a:bodyPr vert="horz" lIns="91440" tIns="45720" rIns="91440" bIns="45720" rtlCol="0" anchor="ctr">
            <a:normAutofit/>
          </a:bodyPr>
          <a:lstStyle/>
          <a:p>
            <a:pPr>
              <a:spcAft>
                <a:spcPts val="600"/>
              </a:spcAft>
              <a:defRPr/>
            </a:pPr>
            <a:fld id="{4FAB73BC-B049-4115-A692-8D63A059BFB8}" type="slidenum">
              <a:rPr lang="en-US">
                <a:solidFill>
                  <a:srgbClr val="FFFFFF"/>
                </a:solidFill>
                <a:latin typeface="Calibri" panose="020F0502020204030204"/>
              </a:rPr>
              <a:pPr>
                <a:spcAft>
                  <a:spcPts val="600"/>
                </a:spcAft>
                <a:defRPr/>
              </a:pPr>
              <a:t>31</a:t>
            </a:fld>
            <a:endParaRPr lang="en-US">
              <a:solidFill>
                <a:srgbClr val="FFFFFF"/>
              </a:solidFill>
              <a:latin typeface="Calibri" panose="020F0502020204030204"/>
            </a:endParaRPr>
          </a:p>
        </p:txBody>
      </p:sp>
      <p:cxnSp>
        <p:nvCxnSpPr>
          <p:cNvPr id="75" name="Straight Connector 74">
            <a:extLst>
              <a:ext uri="{FF2B5EF4-FFF2-40B4-BE49-F238E27FC236}">
                <a16:creationId xmlns:a16="http://schemas.microsoft.com/office/drawing/2014/main" id="{CC752BC6-CDD2-4020-8DCF-B5E813CD3A5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6448927"/>
            <a:ext cx="12188824" cy="0"/>
          </a:xfrm>
          <a:prstGeom prst="line">
            <a:avLst/>
          </a:prstGeom>
          <a:ln w="50800">
            <a:solidFill>
              <a:schemeClr val="bg2">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39999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Risultati immagini per recursive">
            <a:extLst>
              <a:ext uri="{FF2B5EF4-FFF2-40B4-BE49-F238E27FC236}">
                <a16:creationId xmlns:a16="http://schemas.microsoft.com/office/drawing/2014/main" id="{CDFBD651-3211-4A91-807B-54F8FCDB8D0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537"/>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68687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Freeform: Shape 12">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olo 1">
            <a:extLst>
              <a:ext uri="{FF2B5EF4-FFF2-40B4-BE49-F238E27FC236}">
                <a16:creationId xmlns:a16="http://schemas.microsoft.com/office/drawing/2014/main" id="{E4F3CAEA-C98C-4EF0-B9BE-DF9813820B96}"/>
              </a:ext>
            </a:extLst>
          </p:cNvPr>
          <p:cNvSpPr>
            <a:spLocks noGrp="1"/>
          </p:cNvSpPr>
          <p:nvPr>
            <p:ph type="title"/>
          </p:nvPr>
        </p:nvSpPr>
        <p:spPr>
          <a:xfrm>
            <a:off x="838200" y="5529884"/>
            <a:ext cx="8078342" cy="1096331"/>
          </a:xfrm>
        </p:spPr>
        <p:txBody>
          <a:bodyPr>
            <a:normAutofit/>
          </a:bodyPr>
          <a:lstStyle/>
          <a:p>
            <a:r>
              <a:rPr lang="it-IT" dirty="0"/>
              <a:t>Col vuol dire ricorsione?</a:t>
            </a:r>
          </a:p>
        </p:txBody>
      </p:sp>
      <p:sp>
        <p:nvSpPr>
          <p:cNvPr id="3" name="Segnaposto piè di pagina 2">
            <a:extLst>
              <a:ext uri="{FF2B5EF4-FFF2-40B4-BE49-F238E27FC236}">
                <a16:creationId xmlns:a16="http://schemas.microsoft.com/office/drawing/2014/main" id="{ED7E8D24-5EF7-4B6B-91B8-CADF13583BC5}"/>
              </a:ext>
            </a:extLst>
          </p:cNvPr>
          <p:cNvSpPr>
            <a:spLocks noGrp="1"/>
          </p:cNvSpPr>
          <p:nvPr>
            <p:ph type="ftr" sz="quarter" idx="11"/>
          </p:nvPr>
        </p:nvSpPr>
        <p:spPr>
          <a:xfrm>
            <a:off x="9648497" y="5529884"/>
            <a:ext cx="1894260" cy="365125"/>
          </a:xfrm>
          <a:noFill/>
        </p:spPr>
        <p:txBody>
          <a:bodyPr>
            <a:normAutofit/>
          </a:bodyPr>
          <a:lstStyle/>
          <a:p>
            <a:pPr algn="r">
              <a:spcAft>
                <a:spcPts val="600"/>
              </a:spcAft>
            </a:pPr>
            <a:r>
              <a:rPr lang="en-US">
                <a:solidFill>
                  <a:schemeClr val="tx1">
                    <a:alpha val="80000"/>
                  </a:schemeClr>
                </a:solidFill>
              </a:rPr>
              <a:t>Programmazione C++</a:t>
            </a:r>
          </a:p>
        </p:txBody>
      </p:sp>
      <p:sp>
        <p:nvSpPr>
          <p:cNvPr id="4" name="Segnaposto numero diapositiva 3">
            <a:extLst>
              <a:ext uri="{FF2B5EF4-FFF2-40B4-BE49-F238E27FC236}">
                <a16:creationId xmlns:a16="http://schemas.microsoft.com/office/drawing/2014/main" id="{F91B41AE-6315-4856-AA0A-B749F6792E39}"/>
              </a:ext>
            </a:extLst>
          </p:cNvPr>
          <p:cNvSpPr>
            <a:spLocks noGrp="1"/>
          </p:cNvSpPr>
          <p:nvPr>
            <p:ph type="sldNum" sz="quarter" idx="12"/>
          </p:nvPr>
        </p:nvSpPr>
        <p:spPr>
          <a:xfrm>
            <a:off x="10198279" y="6261090"/>
            <a:ext cx="1344477" cy="365125"/>
          </a:xfrm>
        </p:spPr>
        <p:txBody>
          <a:bodyPr>
            <a:normAutofit/>
          </a:bodyPr>
          <a:lstStyle/>
          <a:p>
            <a:pPr>
              <a:spcAft>
                <a:spcPts val="600"/>
              </a:spcAft>
            </a:pPr>
            <a:fld id="{4FAB73BC-B049-4115-A692-8D63A059BFB8}" type="slidenum">
              <a:rPr lang="en-US">
                <a:solidFill>
                  <a:schemeClr val="tx1">
                    <a:alpha val="80000"/>
                  </a:schemeClr>
                </a:solidFill>
              </a:rPr>
              <a:pPr>
                <a:spcAft>
                  <a:spcPts val="600"/>
                </a:spcAft>
              </a:pPr>
              <a:t>33</a:t>
            </a:fld>
            <a:endParaRPr lang="en-US">
              <a:solidFill>
                <a:schemeClr val="tx1">
                  <a:alpha val="80000"/>
                </a:schemeClr>
              </a:solidFill>
            </a:endParaRPr>
          </a:p>
        </p:txBody>
      </p:sp>
      <p:graphicFrame>
        <p:nvGraphicFramePr>
          <p:cNvPr id="6" name="Segnaposto contenuto 5">
            <a:extLst>
              <a:ext uri="{FF2B5EF4-FFF2-40B4-BE49-F238E27FC236}">
                <a16:creationId xmlns:a16="http://schemas.microsoft.com/office/drawing/2014/main" id="{3B619E4F-1BF5-4E7A-B1F4-BB9CEF391202}"/>
              </a:ext>
            </a:extLst>
          </p:cNvPr>
          <p:cNvGraphicFramePr>
            <a:graphicFrameLocks noGrp="1"/>
          </p:cNvGraphicFramePr>
          <p:nvPr>
            <p:ph idx="1"/>
            <p:extLst>
              <p:ext uri="{D42A27DB-BD31-4B8C-83A1-F6EECF244321}">
                <p14:modId xmlns:p14="http://schemas.microsoft.com/office/powerpoint/2010/main" val="1255708511"/>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87748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5864C35-FCA4-4886-86DD-07D5B4053A3E}"/>
              </a:ext>
            </a:extLst>
          </p:cNvPr>
          <p:cNvSpPr>
            <a:spLocks noGrp="1"/>
          </p:cNvSpPr>
          <p:nvPr>
            <p:ph type="title"/>
          </p:nvPr>
        </p:nvSpPr>
        <p:spPr>
          <a:xfrm>
            <a:off x="838200" y="963877"/>
            <a:ext cx="3494362" cy="4930246"/>
          </a:xfrm>
        </p:spPr>
        <p:txBody>
          <a:bodyPr>
            <a:normAutofit/>
          </a:bodyPr>
          <a:lstStyle/>
          <a:p>
            <a:pPr algn="r"/>
            <a:r>
              <a:rPr lang="it-IT">
                <a:solidFill>
                  <a:schemeClr val="accent1"/>
                </a:solidFill>
              </a:rPr>
              <a:t>Un esempio?</a:t>
            </a:r>
          </a:p>
        </p:txBody>
      </p:sp>
      <p:cxnSp>
        <p:nvCxnSpPr>
          <p:cNvPr id="12" name="Straight Connector 1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521C9C11-5E48-4FFD-8368-87074264584E}"/>
                  </a:ext>
                </a:extLst>
              </p:cNvPr>
              <p:cNvSpPr>
                <a:spLocks noGrp="1"/>
              </p:cNvSpPr>
              <p:nvPr>
                <p:ph idx="1"/>
              </p:nvPr>
            </p:nvSpPr>
            <p:spPr>
              <a:xfrm>
                <a:off x="4976031" y="963877"/>
                <a:ext cx="6377769" cy="4930246"/>
              </a:xfrm>
            </p:spPr>
            <p:txBody>
              <a:bodyPr anchor="ctr">
                <a:normAutofit/>
              </a:bodyPr>
              <a:lstStyle/>
              <a:p>
                <a:pPr marL="0" indent="0">
                  <a:buNone/>
                </a:pPr>
                <a14:m>
                  <m:oMathPara xmlns:m="http://schemas.openxmlformats.org/officeDocument/2006/math">
                    <m:oMathParaPr>
                      <m:jc m:val="centerGroup"/>
                    </m:oMathParaPr>
                    <m:oMath xmlns:m="http://schemas.openxmlformats.org/officeDocument/2006/math">
                      <m:r>
                        <a:rPr lang="it-IT" sz="2400" b="0" i="1">
                          <a:latin typeface="Cambria Math" panose="02040503050406030204" pitchFamily="18" charset="0"/>
                        </a:rPr>
                        <m:t>𝑓𝑎𝑡𝑡𝑜𝑟𝑖𝑎𝑙𝑒</m:t>
                      </m:r>
                      <m:d>
                        <m:dPr>
                          <m:ctrlPr>
                            <a:rPr lang="it-IT" sz="2400" b="0" i="1">
                              <a:latin typeface="Cambria Math" panose="02040503050406030204" pitchFamily="18" charset="0"/>
                            </a:rPr>
                          </m:ctrlPr>
                        </m:dPr>
                        <m:e>
                          <m:r>
                            <a:rPr lang="it-IT" sz="2400" b="0" i="1">
                              <a:latin typeface="Cambria Math" panose="02040503050406030204" pitchFamily="18" charset="0"/>
                            </a:rPr>
                            <m:t>𝑛</m:t>
                          </m:r>
                        </m:e>
                      </m:d>
                      <m:r>
                        <a:rPr lang="it-IT" sz="2400" b="0" i="1">
                          <a:latin typeface="Cambria Math" panose="02040503050406030204" pitchFamily="18" charset="0"/>
                        </a:rPr>
                        <m:t>=</m:t>
                      </m:r>
                      <m:r>
                        <a:rPr lang="it-IT" sz="2400" b="0" i="1">
                          <a:latin typeface="Cambria Math" panose="02040503050406030204" pitchFamily="18" charset="0"/>
                        </a:rPr>
                        <m:t>𝑛</m:t>
                      </m:r>
                      <m:r>
                        <a:rPr lang="it-IT" sz="2400" b="0" i="1">
                          <a:latin typeface="Cambria Math" panose="02040503050406030204" pitchFamily="18" charset="0"/>
                        </a:rPr>
                        <m:t>!=</m:t>
                      </m:r>
                      <m:d>
                        <m:dPr>
                          <m:begChr m:val="{"/>
                          <m:endChr m:val=""/>
                          <m:ctrlPr>
                            <a:rPr lang="it-IT" sz="2400" b="0" i="1">
                              <a:latin typeface="Cambria Math" panose="02040503050406030204" pitchFamily="18" charset="0"/>
                            </a:rPr>
                          </m:ctrlPr>
                        </m:dPr>
                        <m:e>
                          <m:eqArr>
                            <m:eqArrPr>
                              <m:ctrlPr>
                                <a:rPr lang="it-IT" sz="2400" b="0" i="1">
                                  <a:latin typeface="Cambria Math" panose="02040503050406030204" pitchFamily="18" charset="0"/>
                                </a:rPr>
                              </m:ctrlPr>
                            </m:eqArrPr>
                            <m:e>
                              <m:r>
                                <a:rPr lang="it-IT" sz="2400" b="0" i="1">
                                  <a:latin typeface="Cambria Math" panose="02040503050406030204" pitchFamily="18" charset="0"/>
                                </a:rPr>
                                <m:t>1</m:t>
                              </m:r>
                            </m:e>
                            <m:e>
                              <m:r>
                                <a:rPr lang="it-IT" sz="2400" b="0" i="1">
                                  <a:latin typeface="Cambria Math" panose="02040503050406030204" pitchFamily="18" charset="0"/>
                                </a:rPr>
                                <m:t>𝑛</m:t>
                              </m:r>
                              <m:r>
                                <a:rPr lang="it-IT" sz="2400" b="0" i="1">
                                  <a:latin typeface="Cambria Math" panose="02040503050406030204" pitchFamily="18" charset="0"/>
                                </a:rPr>
                                <m:t>∗</m:t>
                              </m:r>
                              <m:r>
                                <a:rPr lang="it-IT" sz="2400" b="0" i="1">
                                  <a:latin typeface="Cambria Math" panose="02040503050406030204" pitchFamily="18" charset="0"/>
                                </a:rPr>
                                <m:t>𝑓𝑎𝑡𝑡𝑜𝑟𝑖𝑎𝑙𝑒</m:t>
                              </m:r>
                              <m:r>
                                <a:rPr lang="it-IT" sz="2400" b="0" i="1">
                                  <a:latin typeface="Cambria Math" panose="02040503050406030204" pitchFamily="18" charset="0"/>
                                </a:rPr>
                                <m:t>(</m:t>
                              </m:r>
                              <m:r>
                                <a:rPr lang="it-IT" sz="2400" b="0" i="1">
                                  <a:latin typeface="Cambria Math" panose="02040503050406030204" pitchFamily="18" charset="0"/>
                                </a:rPr>
                                <m:t>𝑛</m:t>
                              </m:r>
                              <m:r>
                                <a:rPr lang="it-IT" sz="2400" b="0" i="1">
                                  <a:latin typeface="Cambria Math" panose="02040503050406030204" pitchFamily="18" charset="0"/>
                                </a:rPr>
                                <m:t>−1)</m:t>
                              </m:r>
                            </m:e>
                          </m:eqArr>
                        </m:e>
                      </m:d>
                    </m:oMath>
                  </m:oMathPara>
                </a14:m>
                <a:endParaRPr lang="it-IT" sz="2400"/>
              </a:p>
            </p:txBody>
          </p:sp>
        </mc:Choice>
        <mc:Fallback xmlns="">
          <p:sp>
            <p:nvSpPr>
              <p:cNvPr id="3" name="Segnaposto contenuto 2">
                <a:extLst>
                  <a:ext uri="{FF2B5EF4-FFF2-40B4-BE49-F238E27FC236}">
                    <a16:creationId xmlns:a16="http://schemas.microsoft.com/office/drawing/2014/main" id="{521C9C11-5E48-4FFD-8368-87074264584E}"/>
                  </a:ext>
                </a:extLst>
              </p:cNvPr>
              <p:cNvSpPr>
                <a:spLocks noGrp="1" noRot="1" noChangeAspect="1" noMove="1" noResize="1" noEditPoints="1" noAdjustHandles="1" noChangeArrowheads="1" noChangeShapeType="1" noTextEdit="1"/>
              </p:cNvSpPr>
              <p:nvPr>
                <p:ph idx="1"/>
              </p:nvPr>
            </p:nvSpPr>
            <p:spPr>
              <a:xfrm>
                <a:off x="4976031" y="963877"/>
                <a:ext cx="6377769" cy="4930246"/>
              </a:xfrm>
              <a:blipFill>
                <a:blip r:embed="rId2"/>
                <a:stretch>
                  <a:fillRect/>
                </a:stretch>
              </a:blipFill>
            </p:spPr>
            <p:txBody>
              <a:bodyPr/>
              <a:lstStyle/>
              <a:p>
                <a:r>
                  <a:rPr lang="it-IT">
                    <a:noFill/>
                  </a:rPr>
                  <a:t> </a:t>
                </a:r>
              </a:p>
            </p:txBody>
          </p:sp>
        </mc:Fallback>
      </mc:AlternateContent>
      <p:sp>
        <p:nvSpPr>
          <p:cNvPr id="4" name="Segnaposto piè di pagina 3">
            <a:extLst>
              <a:ext uri="{FF2B5EF4-FFF2-40B4-BE49-F238E27FC236}">
                <a16:creationId xmlns:a16="http://schemas.microsoft.com/office/drawing/2014/main" id="{2B51421B-38EE-491C-A334-53BC666F86E5}"/>
              </a:ext>
            </a:extLst>
          </p:cNvPr>
          <p:cNvSpPr>
            <a:spLocks noGrp="1"/>
          </p:cNvSpPr>
          <p:nvPr>
            <p:ph type="ftr" sz="quarter" idx="11"/>
          </p:nvPr>
        </p:nvSpPr>
        <p:spPr>
          <a:xfrm>
            <a:off x="4976031" y="6033479"/>
            <a:ext cx="5259985" cy="365125"/>
          </a:xfrm>
        </p:spPr>
        <p:txBody>
          <a:bodyPr>
            <a:normAutofit/>
          </a:bodyPr>
          <a:lstStyle/>
          <a:p>
            <a:pPr algn="l">
              <a:spcAft>
                <a:spcPts val="600"/>
              </a:spcAft>
            </a:pPr>
            <a:r>
              <a:rPr lang="en-US" sz="1050">
                <a:solidFill>
                  <a:schemeClr val="tx1">
                    <a:alpha val="80000"/>
                  </a:schemeClr>
                </a:solidFill>
              </a:rPr>
              <a:t>Programmazione C++</a:t>
            </a:r>
          </a:p>
        </p:txBody>
      </p:sp>
      <p:sp>
        <p:nvSpPr>
          <p:cNvPr id="5" name="Segnaposto numero diapositiva 4">
            <a:extLst>
              <a:ext uri="{FF2B5EF4-FFF2-40B4-BE49-F238E27FC236}">
                <a16:creationId xmlns:a16="http://schemas.microsoft.com/office/drawing/2014/main" id="{15AAA228-E6A7-45FB-82CE-148EB296F735}"/>
              </a:ext>
            </a:extLst>
          </p:cNvPr>
          <p:cNvSpPr>
            <a:spLocks noGrp="1"/>
          </p:cNvSpPr>
          <p:nvPr>
            <p:ph type="sldNum" sz="quarter" idx="12"/>
          </p:nvPr>
        </p:nvSpPr>
        <p:spPr>
          <a:xfrm>
            <a:off x="10571516" y="6033479"/>
            <a:ext cx="782283" cy="365125"/>
          </a:xfrm>
        </p:spPr>
        <p:txBody>
          <a:bodyPr>
            <a:normAutofit/>
          </a:bodyPr>
          <a:lstStyle/>
          <a:p>
            <a:pPr>
              <a:spcAft>
                <a:spcPts val="600"/>
              </a:spcAft>
            </a:pPr>
            <a:fld id="{4FAB73BC-B049-4115-A692-8D63A059BFB8}" type="slidenum">
              <a:rPr lang="en-US" sz="1050">
                <a:solidFill>
                  <a:schemeClr val="tx1">
                    <a:alpha val="80000"/>
                  </a:schemeClr>
                </a:solidFill>
              </a:rPr>
              <a:pPr>
                <a:spcAft>
                  <a:spcPts val="600"/>
                </a:spcAft>
              </a:pPr>
              <a:t>34</a:t>
            </a:fld>
            <a:endParaRPr lang="en-US" sz="1050">
              <a:solidFill>
                <a:schemeClr val="tx1">
                  <a:alpha val="80000"/>
                </a:schemeClr>
              </a:solidFill>
            </a:endParaRPr>
          </a:p>
        </p:txBody>
      </p:sp>
    </p:spTree>
    <p:extLst>
      <p:ext uri="{BB962C8B-B14F-4D97-AF65-F5344CB8AC3E}">
        <p14:creationId xmlns:p14="http://schemas.microsoft.com/office/powerpoint/2010/main" val="35790494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B3667D59-5FDC-41E4-8D8C-DD5FC32BDEFC}"/>
              </a:ext>
            </a:extLst>
          </p:cNvPr>
          <p:cNvSpPr>
            <a:spLocks noGrp="1"/>
          </p:cNvSpPr>
          <p:nvPr>
            <p:ph type="title"/>
          </p:nvPr>
        </p:nvSpPr>
        <p:spPr>
          <a:xfrm>
            <a:off x="838200" y="963877"/>
            <a:ext cx="3494362" cy="4930246"/>
          </a:xfrm>
        </p:spPr>
        <p:txBody>
          <a:bodyPr>
            <a:normAutofit/>
          </a:bodyPr>
          <a:lstStyle/>
          <a:p>
            <a:pPr algn="r"/>
            <a:r>
              <a:rPr lang="it-IT">
                <a:solidFill>
                  <a:schemeClr val="accent1"/>
                </a:solidFill>
              </a:rPr>
              <a:t>Codificando..</a:t>
            </a:r>
          </a:p>
        </p:txBody>
      </p:sp>
      <p:cxnSp>
        <p:nvCxnSpPr>
          <p:cNvPr id="12" name="Straight Connector 1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Segnaposto contenuto 2">
            <a:extLst>
              <a:ext uri="{FF2B5EF4-FFF2-40B4-BE49-F238E27FC236}">
                <a16:creationId xmlns:a16="http://schemas.microsoft.com/office/drawing/2014/main" id="{C62CFF84-DD32-45EE-B324-5647ABFF812E}"/>
              </a:ext>
            </a:extLst>
          </p:cNvPr>
          <p:cNvSpPr>
            <a:spLocks noGrp="1"/>
          </p:cNvSpPr>
          <p:nvPr>
            <p:ph idx="1"/>
          </p:nvPr>
        </p:nvSpPr>
        <p:spPr>
          <a:xfrm>
            <a:off x="4976031" y="963877"/>
            <a:ext cx="6377769" cy="4930246"/>
          </a:xfrm>
        </p:spPr>
        <p:txBody>
          <a:bodyPr anchor="ctr">
            <a:normAutofit/>
          </a:bodyPr>
          <a:lstStyle/>
          <a:p>
            <a:pPr marL="0" indent="0">
              <a:buNone/>
            </a:pPr>
            <a:r>
              <a:rPr lang="it-IT" sz="2400"/>
              <a:t>int fattoriale(int n){</a:t>
            </a:r>
          </a:p>
          <a:p>
            <a:pPr marL="0" indent="0">
              <a:buNone/>
            </a:pPr>
            <a:r>
              <a:rPr lang="it-IT" sz="2400"/>
              <a:t>    int fatt;</a:t>
            </a:r>
          </a:p>
          <a:p>
            <a:pPr marL="0" indent="0">
              <a:buNone/>
            </a:pPr>
            <a:r>
              <a:rPr lang="it-IT" sz="2400"/>
              <a:t>    if(n==1){</a:t>
            </a:r>
          </a:p>
          <a:p>
            <a:pPr marL="0" indent="0">
              <a:buNone/>
            </a:pPr>
            <a:r>
              <a:rPr lang="it-IT" sz="2400"/>
              <a:t>        return 1;</a:t>
            </a:r>
          </a:p>
          <a:p>
            <a:pPr marL="0" indent="0">
              <a:buNone/>
            </a:pPr>
            <a:r>
              <a:rPr lang="it-IT" sz="2400"/>
              <a:t>    } else {</a:t>
            </a:r>
          </a:p>
          <a:p>
            <a:pPr marL="0" indent="0">
              <a:buNone/>
            </a:pPr>
            <a:r>
              <a:rPr lang="it-IT" sz="2400"/>
              <a:t>        fatt = n*fattoriale(n-1);</a:t>
            </a:r>
          </a:p>
          <a:p>
            <a:pPr marL="0" indent="0">
              <a:buNone/>
            </a:pPr>
            <a:r>
              <a:rPr lang="it-IT" sz="2400"/>
              <a:t>        return fatt;</a:t>
            </a:r>
          </a:p>
          <a:p>
            <a:pPr marL="0" indent="0">
              <a:buNone/>
            </a:pPr>
            <a:r>
              <a:rPr lang="it-IT" sz="2400"/>
              <a:t>    }</a:t>
            </a:r>
          </a:p>
          <a:p>
            <a:pPr marL="0" indent="0">
              <a:buNone/>
            </a:pPr>
            <a:r>
              <a:rPr lang="it-IT" sz="2400"/>
              <a:t>}</a:t>
            </a:r>
          </a:p>
        </p:txBody>
      </p:sp>
      <p:sp>
        <p:nvSpPr>
          <p:cNvPr id="4" name="Segnaposto piè di pagina 3">
            <a:extLst>
              <a:ext uri="{FF2B5EF4-FFF2-40B4-BE49-F238E27FC236}">
                <a16:creationId xmlns:a16="http://schemas.microsoft.com/office/drawing/2014/main" id="{0476EAB9-F42E-4048-A074-72BDD2D09A19}"/>
              </a:ext>
            </a:extLst>
          </p:cNvPr>
          <p:cNvSpPr>
            <a:spLocks noGrp="1"/>
          </p:cNvSpPr>
          <p:nvPr>
            <p:ph type="ftr" sz="quarter" idx="11"/>
          </p:nvPr>
        </p:nvSpPr>
        <p:spPr>
          <a:xfrm>
            <a:off x="4976031" y="6033479"/>
            <a:ext cx="5259985" cy="365125"/>
          </a:xfrm>
        </p:spPr>
        <p:txBody>
          <a:bodyPr>
            <a:normAutofit/>
          </a:bodyPr>
          <a:lstStyle/>
          <a:p>
            <a:pPr algn="l">
              <a:spcAft>
                <a:spcPts val="600"/>
              </a:spcAft>
            </a:pPr>
            <a:r>
              <a:rPr lang="en-US" sz="1050">
                <a:solidFill>
                  <a:schemeClr val="tx1">
                    <a:alpha val="80000"/>
                  </a:schemeClr>
                </a:solidFill>
              </a:rPr>
              <a:t>Programmazione C++</a:t>
            </a:r>
          </a:p>
        </p:txBody>
      </p:sp>
      <p:sp>
        <p:nvSpPr>
          <p:cNvPr id="5" name="Segnaposto numero diapositiva 4">
            <a:extLst>
              <a:ext uri="{FF2B5EF4-FFF2-40B4-BE49-F238E27FC236}">
                <a16:creationId xmlns:a16="http://schemas.microsoft.com/office/drawing/2014/main" id="{68B73F94-48DD-4E76-872E-A8B73BCC0295}"/>
              </a:ext>
            </a:extLst>
          </p:cNvPr>
          <p:cNvSpPr>
            <a:spLocks noGrp="1"/>
          </p:cNvSpPr>
          <p:nvPr>
            <p:ph type="sldNum" sz="quarter" idx="12"/>
          </p:nvPr>
        </p:nvSpPr>
        <p:spPr>
          <a:xfrm>
            <a:off x="10571516" y="6033479"/>
            <a:ext cx="782283" cy="365125"/>
          </a:xfrm>
        </p:spPr>
        <p:txBody>
          <a:bodyPr>
            <a:normAutofit/>
          </a:bodyPr>
          <a:lstStyle/>
          <a:p>
            <a:pPr>
              <a:spcAft>
                <a:spcPts val="600"/>
              </a:spcAft>
            </a:pPr>
            <a:fld id="{4FAB73BC-B049-4115-A692-8D63A059BFB8}" type="slidenum">
              <a:rPr lang="en-US" sz="1050">
                <a:solidFill>
                  <a:schemeClr val="tx1">
                    <a:alpha val="80000"/>
                  </a:schemeClr>
                </a:solidFill>
              </a:rPr>
              <a:pPr>
                <a:spcAft>
                  <a:spcPts val="600"/>
                </a:spcAft>
              </a:pPr>
              <a:t>35</a:t>
            </a:fld>
            <a:endParaRPr lang="en-US" sz="1050">
              <a:solidFill>
                <a:schemeClr val="tx1">
                  <a:alpha val="80000"/>
                </a:schemeClr>
              </a:solidFill>
            </a:endParaRPr>
          </a:p>
        </p:txBody>
      </p:sp>
    </p:spTree>
    <p:extLst>
      <p:ext uri="{BB962C8B-B14F-4D97-AF65-F5344CB8AC3E}">
        <p14:creationId xmlns:p14="http://schemas.microsoft.com/office/powerpoint/2010/main" val="5168029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 name="Rectangle 136">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Risultati immagini per ricorsione fattoriale c++">
            <a:extLst>
              <a:ext uri="{FF2B5EF4-FFF2-40B4-BE49-F238E27FC236}">
                <a16:creationId xmlns:a16="http://schemas.microsoft.com/office/drawing/2014/main" id="{D0E0FCA8-ABEC-4EB8-A4F4-F9326F5EF9B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4023" y="643467"/>
            <a:ext cx="8223954"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3753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4505C23-674B-4195-81D6-0C127FEA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161029" cy="1490093"/>
          </a:xfrm>
          <a:custGeom>
            <a:avLst/>
            <a:gdLst>
              <a:gd name="connsiteX0" fmla="*/ 0 w 9161029"/>
              <a:gd name="connsiteY0" fmla="*/ 0 h 1490093"/>
              <a:gd name="connsiteX1" fmla="*/ 2046494 w 9161029"/>
              <a:gd name="connsiteY1" fmla="*/ 0 h 1490093"/>
              <a:gd name="connsiteX2" fmla="*/ 2496613 w 9161029"/>
              <a:gd name="connsiteY2" fmla="*/ 0 h 1490093"/>
              <a:gd name="connsiteX3" fmla="*/ 3235839 w 9161029"/>
              <a:gd name="connsiteY3" fmla="*/ 0 h 1490093"/>
              <a:gd name="connsiteX4" fmla="*/ 9161029 w 9161029"/>
              <a:gd name="connsiteY4" fmla="*/ 0 h 1490093"/>
              <a:gd name="connsiteX5" fmla="*/ 8470921 w 9161029"/>
              <a:gd name="connsiteY5" fmla="*/ 1490093 h 1490093"/>
              <a:gd name="connsiteX6" fmla="*/ 0 w 9161029"/>
              <a:gd name="connsiteY6"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1029" h="1490093">
                <a:moveTo>
                  <a:pt x="0" y="0"/>
                </a:moveTo>
                <a:lnTo>
                  <a:pt x="2046494" y="0"/>
                </a:lnTo>
                <a:lnTo>
                  <a:pt x="2496613" y="0"/>
                </a:lnTo>
                <a:lnTo>
                  <a:pt x="3235839" y="0"/>
                </a:lnTo>
                <a:lnTo>
                  <a:pt x="9161029" y="0"/>
                </a:lnTo>
                <a:lnTo>
                  <a:pt x="8470921" y="1490093"/>
                </a:lnTo>
                <a:lnTo>
                  <a:pt x="0" y="1490093"/>
                </a:ln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4E3C942E-237F-4D4C-89BA-DFA9ADBA4FAE}"/>
              </a:ext>
            </a:extLst>
          </p:cNvPr>
          <p:cNvSpPr>
            <a:spLocks noGrp="1"/>
          </p:cNvSpPr>
          <p:nvPr>
            <p:ph type="title"/>
          </p:nvPr>
        </p:nvSpPr>
        <p:spPr>
          <a:xfrm>
            <a:off x="838200" y="5529884"/>
            <a:ext cx="7719381" cy="1096331"/>
          </a:xfrm>
        </p:spPr>
        <p:txBody>
          <a:bodyPr>
            <a:normAutofit/>
          </a:bodyPr>
          <a:lstStyle/>
          <a:p>
            <a:r>
              <a:rPr lang="it-IT" dirty="0"/>
              <a:t>Errori comuni</a:t>
            </a:r>
          </a:p>
        </p:txBody>
      </p:sp>
      <p:sp>
        <p:nvSpPr>
          <p:cNvPr id="13" name="Freeform: Shape 12">
            <a:extLst>
              <a:ext uri="{FF2B5EF4-FFF2-40B4-BE49-F238E27FC236}">
                <a16:creationId xmlns:a16="http://schemas.microsoft.com/office/drawing/2014/main" id="{65C9B8F0-FF66-4C15-BD05-E86B87331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37" y="5367908"/>
            <a:ext cx="3428963" cy="1490093"/>
          </a:xfrm>
          <a:custGeom>
            <a:avLst/>
            <a:gdLst>
              <a:gd name="connsiteX0" fmla="*/ 690108 w 3428963"/>
              <a:gd name="connsiteY0" fmla="*/ 0 h 1490093"/>
              <a:gd name="connsiteX1" fmla="*/ 3428963 w 3428963"/>
              <a:gd name="connsiteY1" fmla="*/ 0 h 1490093"/>
              <a:gd name="connsiteX2" fmla="*/ 3428963 w 3428963"/>
              <a:gd name="connsiteY2" fmla="*/ 1490093 h 1490093"/>
              <a:gd name="connsiteX3" fmla="*/ 0 w 3428963"/>
              <a:gd name="connsiteY3" fmla="*/ 1490093 h 1490093"/>
            </a:gdLst>
            <a:ahLst/>
            <a:cxnLst>
              <a:cxn ang="0">
                <a:pos x="connsiteX0" y="connsiteY0"/>
              </a:cxn>
              <a:cxn ang="0">
                <a:pos x="connsiteX1" y="connsiteY1"/>
              </a:cxn>
              <a:cxn ang="0">
                <a:pos x="connsiteX2" y="connsiteY2"/>
              </a:cxn>
              <a:cxn ang="0">
                <a:pos x="connsiteX3" y="connsiteY3"/>
              </a:cxn>
            </a:cxnLst>
            <a:rect l="l" t="t" r="r" b="b"/>
            <a:pathLst>
              <a:path w="3428963" h="1490093">
                <a:moveTo>
                  <a:pt x="690108" y="0"/>
                </a:moveTo>
                <a:lnTo>
                  <a:pt x="3428963" y="0"/>
                </a:lnTo>
                <a:lnTo>
                  <a:pt x="3428963" y="1490093"/>
                </a:lnTo>
                <a:lnTo>
                  <a:pt x="0" y="1490093"/>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egnaposto piè di pagina 3">
            <a:extLst>
              <a:ext uri="{FF2B5EF4-FFF2-40B4-BE49-F238E27FC236}">
                <a16:creationId xmlns:a16="http://schemas.microsoft.com/office/drawing/2014/main" id="{9A163171-199E-4B9B-895F-AD6ACAFF7932}"/>
              </a:ext>
            </a:extLst>
          </p:cNvPr>
          <p:cNvSpPr>
            <a:spLocks noGrp="1"/>
          </p:cNvSpPr>
          <p:nvPr>
            <p:ph type="ftr" sz="quarter" idx="11"/>
          </p:nvPr>
        </p:nvSpPr>
        <p:spPr>
          <a:xfrm>
            <a:off x="9414844" y="5529884"/>
            <a:ext cx="2127913" cy="365125"/>
          </a:xfrm>
          <a:noFill/>
        </p:spPr>
        <p:txBody>
          <a:bodyPr>
            <a:normAutofit/>
          </a:bodyPr>
          <a:lstStyle/>
          <a:p>
            <a:pPr algn="r">
              <a:spcAft>
                <a:spcPts val="600"/>
              </a:spcAft>
            </a:pPr>
            <a:r>
              <a:rPr lang="en-US">
                <a:solidFill>
                  <a:schemeClr val="bg1">
                    <a:alpha val="80000"/>
                  </a:schemeClr>
                </a:solidFill>
              </a:rPr>
              <a:t>Programmazione C++</a:t>
            </a:r>
          </a:p>
        </p:txBody>
      </p:sp>
      <p:sp>
        <p:nvSpPr>
          <p:cNvPr id="5" name="Segnaposto numero diapositiva 4">
            <a:extLst>
              <a:ext uri="{FF2B5EF4-FFF2-40B4-BE49-F238E27FC236}">
                <a16:creationId xmlns:a16="http://schemas.microsoft.com/office/drawing/2014/main" id="{766122AE-93AD-4BEE-A43D-BBCEEACF30E4}"/>
              </a:ext>
            </a:extLst>
          </p:cNvPr>
          <p:cNvSpPr>
            <a:spLocks noGrp="1"/>
          </p:cNvSpPr>
          <p:nvPr>
            <p:ph type="sldNum" sz="quarter" idx="12"/>
          </p:nvPr>
        </p:nvSpPr>
        <p:spPr>
          <a:xfrm>
            <a:off x="10198279" y="6261090"/>
            <a:ext cx="1344477" cy="365125"/>
          </a:xfrm>
        </p:spPr>
        <p:txBody>
          <a:bodyPr>
            <a:normAutofit/>
          </a:bodyPr>
          <a:lstStyle/>
          <a:p>
            <a:pPr>
              <a:spcAft>
                <a:spcPts val="600"/>
              </a:spcAft>
            </a:pPr>
            <a:fld id="{4FAB73BC-B049-4115-A692-8D63A059BFB8}" type="slidenum">
              <a:rPr lang="en-US">
                <a:solidFill>
                  <a:schemeClr val="bg1">
                    <a:alpha val="80000"/>
                  </a:schemeClr>
                </a:solidFill>
              </a:rPr>
              <a:pPr>
                <a:spcAft>
                  <a:spcPts val="600"/>
                </a:spcAft>
              </a:pPr>
              <a:t>37</a:t>
            </a:fld>
            <a:endParaRPr lang="en-US">
              <a:solidFill>
                <a:schemeClr val="bg1">
                  <a:alpha val="80000"/>
                </a:schemeClr>
              </a:solidFill>
            </a:endParaRPr>
          </a:p>
        </p:txBody>
      </p:sp>
      <p:graphicFrame>
        <p:nvGraphicFramePr>
          <p:cNvPr id="6" name="Segnaposto contenuto 5">
            <a:extLst>
              <a:ext uri="{FF2B5EF4-FFF2-40B4-BE49-F238E27FC236}">
                <a16:creationId xmlns:a16="http://schemas.microsoft.com/office/drawing/2014/main" id="{2E0D66EE-1264-4F2D-9814-2BD749A44D3C}"/>
              </a:ext>
            </a:extLst>
          </p:cNvPr>
          <p:cNvGraphicFramePr>
            <a:graphicFrameLocks noGrp="1"/>
          </p:cNvGraphicFramePr>
          <p:nvPr>
            <p:ph idx="1"/>
            <p:extLst>
              <p:ext uri="{D42A27DB-BD31-4B8C-83A1-F6EECF244321}">
                <p14:modId xmlns:p14="http://schemas.microsoft.com/office/powerpoint/2010/main" val="4180601307"/>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56886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434194B-EB56-4062-98C6-CB72F287E3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0022124"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B3746DB1-35A8-422F-9955-4F8E75DBB07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Titolo 10">
            <a:extLst>
              <a:ext uri="{FF2B5EF4-FFF2-40B4-BE49-F238E27FC236}">
                <a16:creationId xmlns:a16="http://schemas.microsoft.com/office/drawing/2014/main" id="{43378882-10EC-4CAE-8E76-640FF77DB14A}"/>
              </a:ext>
            </a:extLst>
          </p:cNvPr>
          <p:cNvSpPr>
            <a:spLocks noGrp="1"/>
          </p:cNvSpPr>
          <p:nvPr>
            <p:ph type="title"/>
          </p:nvPr>
        </p:nvSpPr>
        <p:spPr>
          <a:xfrm>
            <a:off x="5445299" y="4592325"/>
            <a:ext cx="5946579" cy="1514185"/>
          </a:xfrm>
        </p:spPr>
        <p:txBody>
          <a:bodyPr vert="horz" lIns="91440" tIns="45720" rIns="91440" bIns="45720" rtlCol="0" anchor="t">
            <a:normAutofit/>
          </a:bodyPr>
          <a:lstStyle/>
          <a:p>
            <a:pPr algn="r"/>
            <a:r>
              <a:rPr lang="en-US" sz="4000" cap="none">
                <a:ln w="3175" cmpd="sng">
                  <a:noFill/>
                </a:ln>
                <a:solidFill>
                  <a:srgbClr val="000000"/>
                </a:solidFill>
                <a:effectLst/>
              </a:rPr>
              <a:t>Tempo di pratica</a:t>
            </a:r>
          </a:p>
        </p:txBody>
      </p:sp>
      <p:sp>
        <p:nvSpPr>
          <p:cNvPr id="20" name="Freeform 57">
            <a:extLst>
              <a:ext uri="{FF2B5EF4-FFF2-40B4-BE49-F238E27FC236}">
                <a16:creationId xmlns:a16="http://schemas.microsoft.com/office/drawing/2014/main" id="{B817D9AD-5E85-4E85-AC3E-43E24FA91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580219"/>
            <a:ext cx="4383459" cy="5287256"/>
          </a:xfrm>
          <a:custGeom>
            <a:avLst/>
            <a:gdLst>
              <a:gd name="connsiteX0" fmla="*/ 1504462 w 4383459"/>
              <a:gd name="connsiteY0" fmla="*/ 0 h 5287256"/>
              <a:gd name="connsiteX1" fmla="*/ 4383459 w 4383459"/>
              <a:gd name="connsiteY1" fmla="*/ 2878997 h 5287256"/>
              <a:gd name="connsiteX2" fmla="*/ 3114137 w 4383459"/>
              <a:gd name="connsiteY2" fmla="*/ 5266307 h 5287256"/>
              <a:gd name="connsiteX3" fmla="*/ 3079653 w 4383459"/>
              <a:gd name="connsiteY3" fmla="*/ 5287256 h 5287256"/>
              <a:gd name="connsiteX4" fmla="*/ 0 w 4383459"/>
              <a:gd name="connsiteY4" fmla="*/ 5287256 h 5287256"/>
              <a:gd name="connsiteX5" fmla="*/ 0 w 4383459"/>
              <a:gd name="connsiteY5" fmla="*/ 427769 h 5287256"/>
              <a:gd name="connsiteX6" fmla="*/ 132161 w 4383459"/>
              <a:gd name="connsiteY6" fmla="*/ 347480 h 5287256"/>
              <a:gd name="connsiteX7" fmla="*/ 1504462 w 4383459"/>
              <a:gd name="connsiteY7" fmla="*/ 0 h 5287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83459" h="5287256">
                <a:moveTo>
                  <a:pt x="1504462" y="0"/>
                </a:moveTo>
                <a:cubicBezTo>
                  <a:pt x="3094488" y="0"/>
                  <a:pt x="4383459" y="1288971"/>
                  <a:pt x="4383459" y="2878997"/>
                </a:cubicBezTo>
                <a:cubicBezTo>
                  <a:pt x="4383459" y="3872763"/>
                  <a:pt x="3879955" y="4748930"/>
                  <a:pt x="3114137" y="5266307"/>
                </a:cubicBezTo>
                <a:lnTo>
                  <a:pt x="3079653" y="5287256"/>
                </a:lnTo>
                <a:lnTo>
                  <a:pt x="0" y="5287256"/>
                </a:lnTo>
                <a:lnTo>
                  <a:pt x="0" y="427769"/>
                </a:lnTo>
                <a:lnTo>
                  <a:pt x="132161" y="347480"/>
                </a:lnTo>
                <a:cubicBezTo>
                  <a:pt x="540096" y="125876"/>
                  <a:pt x="1007579" y="0"/>
                  <a:pt x="1504462"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 name="Elemento grafico 9" descr="Testa con ingranaggi">
            <a:extLst>
              <a:ext uri="{FF2B5EF4-FFF2-40B4-BE49-F238E27FC236}">
                <a16:creationId xmlns:a16="http://schemas.microsoft.com/office/drawing/2014/main" id="{C60D09B2-5E8A-4533-8287-F55BDA552E4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3181" y="2839031"/>
            <a:ext cx="3163437" cy="3163437"/>
          </a:xfrm>
          <a:prstGeom prst="rect">
            <a:avLst/>
          </a:prstGeom>
        </p:spPr>
      </p:pic>
      <p:sp>
        <p:nvSpPr>
          <p:cNvPr id="22" name="Freeform: Shape 21">
            <a:extLst>
              <a:ext uri="{FF2B5EF4-FFF2-40B4-BE49-F238E27FC236}">
                <a16:creationId xmlns:a16="http://schemas.microsoft.com/office/drawing/2014/main" id="{F0810290-E788-4DE3-B716-DBE58CC6A8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2946" y="0"/>
            <a:ext cx="4185112" cy="3170097"/>
          </a:xfrm>
          <a:custGeom>
            <a:avLst/>
            <a:gdLst>
              <a:gd name="connsiteX0" fmla="*/ 301225 w 4185112"/>
              <a:gd name="connsiteY0" fmla="*/ 0 h 3170097"/>
              <a:gd name="connsiteX1" fmla="*/ 3883887 w 4185112"/>
              <a:gd name="connsiteY1" fmla="*/ 0 h 3170097"/>
              <a:gd name="connsiteX2" fmla="*/ 3932552 w 4185112"/>
              <a:gd name="connsiteY2" fmla="*/ 80105 h 3170097"/>
              <a:gd name="connsiteX3" fmla="*/ 4185112 w 4185112"/>
              <a:gd name="connsiteY3" fmla="*/ 1077541 h 3170097"/>
              <a:gd name="connsiteX4" fmla="*/ 2092556 w 4185112"/>
              <a:gd name="connsiteY4" fmla="*/ 3170097 h 3170097"/>
              <a:gd name="connsiteX5" fmla="*/ 0 w 4185112"/>
              <a:gd name="connsiteY5" fmla="*/ 1077541 h 3170097"/>
              <a:gd name="connsiteX6" fmla="*/ 252561 w 4185112"/>
              <a:gd name="connsiteY6" fmla="*/ 80105 h 317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85112" h="3170097">
                <a:moveTo>
                  <a:pt x="301225" y="0"/>
                </a:moveTo>
                <a:lnTo>
                  <a:pt x="3883887" y="0"/>
                </a:lnTo>
                <a:lnTo>
                  <a:pt x="3932552" y="80105"/>
                </a:lnTo>
                <a:cubicBezTo>
                  <a:pt x="4093621" y="376606"/>
                  <a:pt x="4185112" y="716389"/>
                  <a:pt x="4185112" y="1077541"/>
                </a:cubicBezTo>
                <a:cubicBezTo>
                  <a:pt x="4185112" y="2233228"/>
                  <a:pt x="3248243" y="3170097"/>
                  <a:pt x="2092556" y="3170097"/>
                </a:cubicBezTo>
                <a:cubicBezTo>
                  <a:pt x="936869" y="3170097"/>
                  <a:pt x="0" y="2233228"/>
                  <a:pt x="0" y="1077541"/>
                </a:cubicBezTo>
                <a:cubicBezTo>
                  <a:pt x="0" y="716389"/>
                  <a:pt x="91491" y="376606"/>
                  <a:pt x="252561" y="80105"/>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Elemento grafico 7" descr="Computer">
            <a:extLst>
              <a:ext uri="{FF2B5EF4-FFF2-40B4-BE49-F238E27FC236}">
                <a16:creationId xmlns:a16="http://schemas.microsoft.com/office/drawing/2014/main" id="{9960D9DD-194E-4E7C-A459-0C7D7D50267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762290" y="228600"/>
            <a:ext cx="2066859" cy="2066859"/>
          </a:xfrm>
          <a:prstGeom prst="rect">
            <a:avLst/>
          </a:prstGeom>
        </p:spPr>
      </p:pic>
      <p:sp>
        <p:nvSpPr>
          <p:cNvPr id="4" name="Segnaposto piè di pagina 3">
            <a:extLst>
              <a:ext uri="{FF2B5EF4-FFF2-40B4-BE49-F238E27FC236}">
                <a16:creationId xmlns:a16="http://schemas.microsoft.com/office/drawing/2014/main" id="{7C377F9D-5BDA-43BD-A756-8EE8F1ED3A32}"/>
              </a:ext>
            </a:extLst>
          </p:cNvPr>
          <p:cNvSpPr>
            <a:spLocks noGrp="1"/>
          </p:cNvSpPr>
          <p:nvPr>
            <p:ph type="ftr" sz="quarter" idx="11"/>
          </p:nvPr>
        </p:nvSpPr>
        <p:spPr>
          <a:xfrm>
            <a:off x="6036235" y="6223702"/>
            <a:ext cx="4789693" cy="314067"/>
          </a:xfrm>
        </p:spPr>
        <p:txBody>
          <a:bodyPr vert="horz" lIns="91440" tIns="45720" rIns="91440" bIns="45720" rtlCol="0" anchor="ctr">
            <a:normAutofit/>
          </a:bodyPr>
          <a:lstStyle/>
          <a:p>
            <a:pPr algn="r">
              <a:spcAft>
                <a:spcPts val="600"/>
              </a:spcAft>
            </a:pPr>
            <a:r>
              <a:rPr lang="en-US" sz="1100" b="0" i="0" kern="1200">
                <a:solidFill>
                  <a:srgbClr val="898989"/>
                </a:solidFill>
                <a:effectLst/>
                <a:latin typeface="+mn-lt"/>
                <a:ea typeface="+mn-ea"/>
                <a:cs typeface="+mn-cs"/>
              </a:rPr>
              <a:t>Programmazione C++</a:t>
            </a:r>
          </a:p>
        </p:txBody>
      </p:sp>
      <p:sp>
        <p:nvSpPr>
          <p:cNvPr id="5" name="Segnaposto numero diapositiva 4">
            <a:extLst>
              <a:ext uri="{FF2B5EF4-FFF2-40B4-BE49-F238E27FC236}">
                <a16:creationId xmlns:a16="http://schemas.microsoft.com/office/drawing/2014/main" id="{B91171AF-C711-4D12-977A-06FAD7F251AE}"/>
              </a:ext>
            </a:extLst>
          </p:cNvPr>
          <p:cNvSpPr>
            <a:spLocks noGrp="1"/>
          </p:cNvSpPr>
          <p:nvPr>
            <p:ph type="sldNum" sz="quarter" idx="12"/>
          </p:nvPr>
        </p:nvSpPr>
        <p:spPr>
          <a:xfrm>
            <a:off x="10825930" y="6223702"/>
            <a:ext cx="570728" cy="314067"/>
          </a:xfrm>
        </p:spPr>
        <p:txBody>
          <a:bodyPr vert="horz" lIns="91440" tIns="45720" rIns="91440" bIns="45720" rtlCol="0" anchor="ctr">
            <a:normAutofit/>
          </a:bodyPr>
          <a:lstStyle/>
          <a:p>
            <a:pPr>
              <a:spcAft>
                <a:spcPts val="600"/>
              </a:spcAft>
            </a:pPr>
            <a:fld id="{4FAB73BC-B049-4115-A692-8D63A059BFB8}" type="slidenum">
              <a:rPr lang="en-US" sz="1100" b="0" i="0">
                <a:solidFill>
                  <a:srgbClr val="898989"/>
                </a:solidFill>
                <a:effectLst/>
              </a:rPr>
              <a:pPr>
                <a:spcAft>
                  <a:spcPts val="600"/>
                </a:spcAft>
              </a:pPr>
              <a:t>38</a:t>
            </a:fld>
            <a:endParaRPr lang="en-US" sz="1100" b="0" i="0">
              <a:solidFill>
                <a:srgbClr val="898989"/>
              </a:solidFill>
              <a:effectLst/>
            </a:endParaRPr>
          </a:p>
        </p:txBody>
      </p:sp>
    </p:spTree>
    <p:extLst>
      <p:ext uri="{BB962C8B-B14F-4D97-AF65-F5344CB8AC3E}">
        <p14:creationId xmlns:p14="http://schemas.microsoft.com/office/powerpoint/2010/main" val="1765588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3D4B5BF-F64F-41A3-9D8A-9CE9E18A7C3B}"/>
              </a:ext>
            </a:extLst>
          </p:cNvPr>
          <p:cNvSpPr>
            <a:spLocks noGrp="1"/>
          </p:cNvSpPr>
          <p:nvPr>
            <p:ph type="title"/>
          </p:nvPr>
        </p:nvSpPr>
        <p:spPr/>
        <p:txBody>
          <a:bodyPr>
            <a:normAutofit/>
          </a:bodyPr>
          <a:lstStyle/>
          <a:p>
            <a:r>
              <a:rPr lang="it-IT" dirty="0"/>
              <a:t>Forma generale</a:t>
            </a:r>
          </a:p>
        </p:txBody>
      </p:sp>
      <p:graphicFrame>
        <p:nvGraphicFramePr>
          <p:cNvPr id="7" name="Segnaposto contenuto 6">
            <a:extLst>
              <a:ext uri="{FF2B5EF4-FFF2-40B4-BE49-F238E27FC236}">
                <a16:creationId xmlns:a16="http://schemas.microsoft.com/office/drawing/2014/main" id="{EDC93DB9-BE44-4722-89C4-CAE1D78868F8}"/>
              </a:ext>
            </a:extLst>
          </p:cNvPr>
          <p:cNvGraphicFramePr>
            <a:graphicFrameLocks noGrp="1"/>
          </p:cNvGraphicFramePr>
          <p:nvPr>
            <p:ph idx="1"/>
            <p:extLst>
              <p:ext uri="{D42A27DB-BD31-4B8C-83A1-F6EECF244321}">
                <p14:modId xmlns:p14="http://schemas.microsoft.com/office/powerpoint/2010/main" val="116042000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egnaposto piè di pagina 3">
            <a:extLst>
              <a:ext uri="{FF2B5EF4-FFF2-40B4-BE49-F238E27FC236}">
                <a16:creationId xmlns:a16="http://schemas.microsoft.com/office/drawing/2014/main" id="{0721FFF9-01B9-47AB-9155-97233ABDF99F}"/>
              </a:ext>
            </a:extLst>
          </p:cNvPr>
          <p:cNvSpPr>
            <a:spLocks noGrp="1"/>
          </p:cNvSpPr>
          <p:nvPr>
            <p:ph type="ftr" sz="quarter" idx="11"/>
          </p:nvPr>
        </p:nvSpPr>
        <p:spPr>
          <a:noFill/>
        </p:spPr>
        <p:txBody>
          <a:bodyPr>
            <a:normAutofit/>
          </a:bodyPr>
          <a:lstStyle/>
          <a:p>
            <a:pPr algn="r">
              <a:spcAft>
                <a:spcPts val="600"/>
              </a:spcAft>
            </a:pPr>
            <a:r>
              <a:rPr lang="en-US">
                <a:solidFill>
                  <a:schemeClr val="bg1">
                    <a:alpha val="80000"/>
                  </a:schemeClr>
                </a:solidFill>
              </a:rPr>
              <a:t>Programmazione C++</a:t>
            </a:r>
          </a:p>
        </p:txBody>
      </p:sp>
      <p:sp>
        <p:nvSpPr>
          <p:cNvPr id="5" name="Segnaposto numero diapositiva 4">
            <a:extLst>
              <a:ext uri="{FF2B5EF4-FFF2-40B4-BE49-F238E27FC236}">
                <a16:creationId xmlns:a16="http://schemas.microsoft.com/office/drawing/2014/main" id="{4D7E41B8-939D-4613-981E-29B7406EEE64}"/>
              </a:ext>
            </a:extLst>
          </p:cNvPr>
          <p:cNvSpPr>
            <a:spLocks noGrp="1"/>
          </p:cNvSpPr>
          <p:nvPr>
            <p:ph type="sldNum" sz="quarter" idx="12"/>
          </p:nvPr>
        </p:nvSpPr>
        <p:spPr/>
        <p:txBody>
          <a:bodyPr>
            <a:normAutofit/>
          </a:bodyPr>
          <a:lstStyle/>
          <a:p>
            <a:pPr>
              <a:spcAft>
                <a:spcPts val="600"/>
              </a:spcAft>
            </a:pPr>
            <a:fld id="{4FAB73BC-B049-4115-A692-8D63A059BFB8}" type="slidenum">
              <a:rPr lang="en-US">
                <a:solidFill>
                  <a:schemeClr val="bg1">
                    <a:alpha val="80000"/>
                  </a:schemeClr>
                </a:solidFill>
              </a:rPr>
              <a:pPr>
                <a:spcAft>
                  <a:spcPts val="600"/>
                </a:spcAft>
              </a:pPr>
              <a:t>4</a:t>
            </a:fld>
            <a:endParaRPr lang="en-US">
              <a:solidFill>
                <a:schemeClr val="bg1">
                  <a:alpha val="80000"/>
                </a:schemeClr>
              </a:solidFill>
            </a:endParaRPr>
          </a:p>
        </p:txBody>
      </p:sp>
    </p:spTree>
    <p:extLst>
      <p:ext uri="{BB962C8B-B14F-4D97-AF65-F5344CB8AC3E}">
        <p14:creationId xmlns:p14="http://schemas.microsoft.com/office/powerpoint/2010/main" val="1224585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Freeform: Shape 10">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3" name="Group 12">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4"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6"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7"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olo 1">
            <a:extLst>
              <a:ext uri="{FF2B5EF4-FFF2-40B4-BE49-F238E27FC236}">
                <a16:creationId xmlns:a16="http://schemas.microsoft.com/office/drawing/2014/main" id="{050C375A-DA29-4693-AC9E-EA38273F5946}"/>
              </a:ext>
            </a:extLst>
          </p:cNvPr>
          <p:cNvSpPr>
            <a:spLocks noGrp="1"/>
          </p:cNvSpPr>
          <p:nvPr>
            <p:ph type="title"/>
          </p:nvPr>
        </p:nvSpPr>
        <p:spPr>
          <a:xfrm>
            <a:off x="535020" y="685800"/>
            <a:ext cx="2780271" cy="5105400"/>
          </a:xfrm>
        </p:spPr>
        <p:txBody>
          <a:bodyPr>
            <a:normAutofit/>
          </a:bodyPr>
          <a:lstStyle/>
          <a:p>
            <a:r>
              <a:rPr lang="it-IT" sz="4000">
                <a:solidFill>
                  <a:srgbClr val="FFFFFF"/>
                </a:solidFill>
              </a:rPr>
              <a:t>Abbiamo già vista una funzione?</a:t>
            </a:r>
          </a:p>
        </p:txBody>
      </p:sp>
      <p:sp>
        <p:nvSpPr>
          <p:cNvPr id="4" name="Segnaposto piè di pagina 3">
            <a:extLst>
              <a:ext uri="{FF2B5EF4-FFF2-40B4-BE49-F238E27FC236}">
                <a16:creationId xmlns:a16="http://schemas.microsoft.com/office/drawing/2014/main" id="{C487E126-3CB1-4FCD-A0F6-F8A5085374EF}"/>
              </a:ext>
            </a:extLst>
          </p:cNvPr>
          <p:cNvSpPr>
            <a:spLocks noGrp="1"/>
          </p:cNvSpPr>
          <p:nvPr>
            <p:ph type="ftr" sz="quarter" idx="11"/>
          </p:nvPr>
        </p:nvSpPr>
        <p:spPr>
          <a:xfrm>
            <a:off x="5752105" y="6309360"/>
            <a:ext cx="3898947" cy="365125"/>
          </a:xfrm>
        </p:spPr>
        <p:txBody>
          <a:bodyPr>
            <a:normAutofit/>
          </a:bodyPr>
          <a:lstStyle/>
          <a:p>
            <a:pPr algn="l">
              <a:spcAft>
                <a:spcPts val="600"/>
              </a:spcAft>
            </a:pPr>
            <a:r>
              <a:rPr lang="en-US">
                <a:solidFill>
                  <a:prstClr val="black">
                    <a:tint val="75000"/>
                  </a:prstClr>
                </a:solidFill>
              </a:rPr>
              <a:t>Programmazione C++</a:t>
            </a:r>
          </a:p>
        </p:txBody>
      </p:sp>
      <p:sp>
        <p:nvSpPr>
          <p:cNvPr id="5" name="Segnaposto numero diapositiva 4">
            <a:extLst>
              <a:ext uri="{FF2B5EF4-FFF2-40B4-BE49-F238E27FC236}">
                <a16:creationId xmlns:a16="http://schemas.microsoft.com/office/drawing/2014/main" id="{8B117278-BF51-43BD-B385-E7C6BF400106}"/>
              </a:ext>
            </a:extLst>
          </p:cNvPr>
          <p:cNvSpPr>
            <a:spLocks noGrp="1"/>
          </p:cNvSpPr>
          <p:nvPr>
            <p:ph type="sldNum" sz="quarter" idx="12"/>
          </p:nvPr>
        </p:nvSpPr>
        <p:spPr>
          <a:xfrm>
            <a:off x="10265568" y="6309360"/>
            <a:ext cx="1088231" cy="365125"/>
          </a:xfrm>
        </p:spPr>
        <p:txBody>
          <a:bodyPr>
            <a:normAutofit/>
          </a:bodyPr>
          <a:lstStyle/>
          <a:p>
            <a:pPr>
              <a:spcAft>
                <a:spcPts val="600"/>
              </a:spcAft>
            </a:pPr>
            <a:fld id="{4FAB73BC-B049-4115-A692-8D63A059BFB8}" type="slidenum">
              <a:rPr lang="en-US">
                <a:solidFill>
                  <a:prstClr val="black">
                    <a:tint val="75000"/>
                  </a:prstClr>
                </a:solidFill>
              </a:rPr>
              <a:pPr>
                <a:spcAft>
                  <a:spcPts val="600"/>
                </a:spcAft>
              </a:pPr>
              <a:t>5</a:t>
            </a:fld>
            <a:endParaRPr lang="en-US">
              <a:solidFill>
                <a:prstClr val="black">
                  <a:tint val="75000"/>
                </a:prstClr>
              </a:solidFill>
            </a:endParaRPr>
          </a:p>
        </p:txBody>
      </p:sp>
      <p:graphicFrame>
        <p:nvGraphicFramePr>
          <p:cNvPr id="6" name="Segnaposto contenuto 5">
            <a:extLst>
              <a:ext uri="{FF2B5EF4-FFF2-40B4-BE49-F238E27FC236}">
                <a16:creationId xmlns:a16="http://schemas.microsoft.com/office/drawing/2014/main" id="{F52BC0AF-9606-49CE-A47B-D5D73C7E950E}"/>
              </a:ext>
            </a:extLst>
          </p:cNvPr>
          <p:cNvGraphicFramePr>
            <a:graphicFrameLocks noGrp="1"/>
          </p:cNvGraphicFramePr>
          <p:nvPr>
            <p:ph idx="1"/>
            <p:extLst>
              <p:ext uri="{D42A27DB-BD31-4B8C-83A1-F6EECF244321}">
                <p14:modId xmlns:p14="http://schemas.microsoft.com/office/powerpoint/2010/main" val="708876736"/>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7207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015D084-768A-4D28-8545-B7EB05C9047D}"/>
              </a:ext>
            </a:extLst>
          </p:cNvPr>
          <p:cNvSpPr>
            <a:spLocks noGrp="1"/>
          </p:cNvSpPr>
          <p:nvPr>
            <p:ph type="title"/>
          </p:nvPr>
        </p:nvSpPr>
        <p:spPr/>
        <p:txBody>
          <a:bodyPr>
            <a:normAutofit/>
          </a:bodyPr>
          <a:lstStyle/>
          <a:p>
            <a:r>
              <a:rPr lang="it-IT" dirty="0"/>
              <a:t>La funzione </a:t>
            </a:r>
            <a:r>
              <a:rPr lang="it-IT" dirty="0" err="1"/>
              <a:t>main</a:t>
            </a:r>
            <a:r>
              <a:rPr lang="it-IT" dirty="0"/>
              <a:t>()</a:t>
            </a:r>
          </a:p>
        </p:txBody>
      </p:sp>
      <p:graphicFrame>
        <p:nvGraphicFramePr>
          <p:cNvPr id="6" name="Segnaposto contenuto 5">
            <a:extLst>
              <a:ext uri="{FF2B5EF4-FFF2-40B4-BE49-F238E27FC236}">
                <a16:creationId xmlns:a16="http://schemas.microsoft.com/office/drawing/2014/main" id="{597CFE70-4631-4A50-8233-EBF969A9398C}"/>
              </a:ext>
            </a:extLst>
          </p:cNvPr>
          <p:cNvGraphicFramePr>
            <a:graphicFrameLocks noGrp="1"/>
          </p:cNvGraphicFramePr>
          <p:nvPr>
            <p:ph idx="1"/>
            <p:extLst>
              <p:ext uri="{D42A27DB-BD31-4B8C-83A1-F6EECF244321}">
                <p14:modId xmlns:p14="http://schemas.microsoft.com/office/powerpoint/2010/main" val="400680330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egnaposto piè di pagina 3">
            <a:extLst>
              <a:ext uri="{FF2B5EF4-FFF2-40B4-BE49-F238E27FC236}">
                <a16:creationId xmlns:a16="http://schemas.microsoft.com/office/drawing/2014/main" id="{A2213AC6-7FD7-4D44-8AE1-124E8D6C2C79}"/>
              </a:ext>
            </a:extLst>
          </p:cNvPr>
          <p:cNvSpPr>
            <a:spLocks noGrp="1"/>
          </p:cNvSpPr>
          <p:nvPr>
            <p:ph type="ftr" sz="quarter" idx="11"/>
          </p:nvPr>
        </p:nvSpPr>
        <p:spPr/>
        <p:txBody>
          <a:bodyPr>
            <a:normAutofit/>
          </a:bodyPr>
          <a:lstStyle/>
          <a:p>
            <a:pPr>
              <a:spcAft>
                <a:spcPts val="600"/>
              </a:spcAft>
            </a:pPr>
            <a:r>
              <a:rPr lang="en-US"/>
              <a:t>Programmazione C++</a:t>
            </a:r>
          </a:p>
        </p:txBody>
      </p:sp>
      <p:sp>
        <p:nvSpPr>
          <p:cNvPr id="5" name="Segnaposto numero diapositiva 4">
            <a:extLst>
              <a:ext uri="{FF2B5EF4-FFF2-40B4-BE49-F238E27FC236}">
                <a16:creationId xmlns:a16="http://schemas.microsoft.com/office/drawing/2014/main" id="{88408266-50C0-420D-829C-F525E1832D99}"/>
              </a:ext>
            </a:extLst>
          </p:cNvPr>
          <p:cNvSpPr>
            <a:spLocks noGrp="1"/>
          </p:cNvSpPr>
          <p:nvPr>
            <p:ph type="sldNum" sz="quarter" idx="12"/>
          </p:nvPr>
        </p:nvSpPr>
        <p:spPr/>
        <p:txBody>
          <a:bodyPr>
            <a:normAutofit/>
          </a:bodyPr>
          <a:lstStyle/>
          <a:p>
            <a:pPr>
              <a:spcAft>
                <a:spcPts val="600"/>
              </a:spcAft>
            </a:pPr>
            <a:fld id="{4FAB73BC-B049-4115-A692-8D63A059BFB8}" type="slidenum">
              <a:rPr lang="en-US" smtClean="0"/>
              <a:pPr>
                <a:spcAft>
                  <a:spcPts val="600"/>
                </a:spcAft>
              </a:pPr>
              <a:t>6</a:t>
            </a:fld>
            <a:endParaRPr lang="en-US"/>
          </a:p>
        </p:txBody>
      </p:sp>
    </p:spTree>
    <p:extLst>
      <p:ext uri="{BB962C8B-B14F-4D97-AF65-F5344CB8AC3E}">
        <p14:creationId xmlns:p14="http://schemas.microsoft.com/office/powerpoint/2010/main" val="2270674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F5667F24-3559-4581-9FA8-6612864133F1}"/>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Esempio funzione</a:t>
            </a:r>
          </a:p>
        </p:txBody>
      </p:sp>
      <p:cxnSp>
        <p:nvCxnSpPr>
          <p:cNvPr id="13" name="Straight Connector 1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Segnaposto contenuto 5">
            <a:extLst>
              <a:ext uri="{FF2B5EF4-FFF2-40B4-BE49-F238E27FC236}">
                <a16:creationId xmlns:a16="http://schemas.microsoft.com/office/drawing/2014/main" id="{929FCA48-512E-445C-89A4-7EDD5AAB9723}"/>
              </a:ext>
            </a:extLst>
          </p:cNvPr>
          <p:cNvPicPr>
            <a:picLocks noGrp="1" noChangeAspect="1"/>
          </p:cNvPicPr>
          <p:nvPr>
            <p:ph idx="1"/>
          </p:nvPr>
        </p:nvPicPr>
        <p:blipFill>
          <a:blip r:embed="rId2"/>
          <a:stretch>
            <a:fillRect/>
          </a:stretch>
        </p:blipFill>
        <p:spPr>
          <a:xfrm>
            <a:off x="320040" y="3218581"/>
            <a:ext cx="11496821" cy="2580296"/>
          </a:xfrm>
          <a:prstGeom prst="rect">
            <a:avLst/>
          </a:prstGeom>
        </p:spPr>
      </p:pic>
      <p:sp>
        <p:nvSpPr>
          <p:cNvPr id="4" name="Segnaposto piè di pagina 3">
            <a:extLst>
              <a:ext uri="{FF2B5EF4-FFF2-40B4-BE49-F238E27FC236}">
                <a16:creationId xmlns:a16="http://schemas.microsoft.com/office/drawing/2014/main" id="{7F124D69-8192-4737-AA9A-CDB614CDA47D}"/>
              </a:ext>
            </a:extLst>
          </p:cNvPr>
          <p:cNvSpPr>
            <a:spLocks noGrp="1"/>
          </p:cNvSpPr>
          <p:nvPr>
            <p:ph type="ftr" sz="quarter" idx="11"/>
          </p:nvPr>
        </p:nvSpPr>
        <p:spPr>
          <a:xfrm>
            <a:off x="4038600" y="6522430"/>
            <a:ext cx="4114800" cy="347472"/>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Programmazione C++</a:t>
            </a:r>
          </a:p>
        </p:txBody>
      </p:sp>
      <p:sp>
        <p:nvSpPr>
          <p:cNvPr id="5" name="Segnaposto numero diapositiva 4">
            <a:extLst>
              <a:ext uri="{FF2B5EF4-FFF2-40B4-BE49-F238E27FC236}">
                <a16:creationId xmlns:a16="http://schemas.microsoft.com/office/drawing/2014/main" id="{161B492D-AB22-45E3-B3CB-A592609723F0}"/>
              </a:ext>
            </a:extLst>
          </p:cNvPr>
          <p:cNvSpPr>
            <a:spLocks noGrp="1"/>
          </p:cNvSpPr>
          <p:nvPr>
            <p:ph type="sldNum" sz="quarter" idx="12"/>
          </p:nvPr>
        </p:nvSpPr>
        <p:spPr>
          <a:xfrm>
            <a:off x="8610600" y="6522430"/>
            <a:ext cx="2743200" cy="347472"/>
          </a:xfrm>
        </p:spPr>
        <p:txBody>
          <a:bodyPr vert="horz" lIns="91440" tIns="45720" rIns="91440" bIns="45720" rtlCol="0" anchor="ctr">
            <a:normAutofit/>
          </a:bodyPr>
          <a:lstStyle/>
          <a:p>
            <a:pPr>
              <a:spcAft>
                <a:spcPts val="600"/>
              </a:spcAft>
            </a:pPr>
            <a:fld id="{4FAB73BC-B049-4115-A692-8D63A059BFB8}" type="slidenum">
              <a:rPr lang="en-US">
                <a:solidFill>
                  <a:srgbClr val="898989"/>
                </a:solidFill>
              </a:rPr>
              <a:pPr>
                <a:spcAft>
                  <a:spcPts val="600"/>
                </a:spcAft>
              </a:pPr>
              <a:t>7</a:t>
            </a:fld>
            <a:endParaRPr lang="en-US">
              <a:solidFill>
                <a:srgbClr val="898989"/>
              </a:solidFill>
            </a:endParaRPr>
          </a:p>
        </p:txBody>
      </p:sp>
    </p:spTree>
    <p:extLst>
      <p:ext uri="{BB962C8B-B14F-4D97-AF65-F5344CB8AC3E}">
        <p14:creationId xmlns:p14="http://schemas.microsoft.com/office/powerpoint/2010/main" val="3776819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6F5C954F-CC20-4FE1-9E43-2FC28FBC552A}"/>
              </a:ext>
            </a:extLst>
          </p:cNvPr>
          <p:cNvSpPr>
            <a:spLocks noGrp="1"/>
          </p:cNvSpPr>
          <p:nvPr>
            <p:ph type="title"/>
          </p:nvPr>
        </p:nvSpPr>
        <p:spPr>
          <a:xfrm>
            <a:off x="838200" y="365125"/>
            <a:ext cx="10515600" cy="1325563"/>
          </a:xfrm>
        </p:spPr>
        <p:txBody>
          <a:bodyPr>
            <a:normAutofit/>
          </a:bodyPr>
          <a:lstStyle/>
          <a:p>
            <a:r>
              <a:rPr lang="it-IT" dirty="0"/>
              <a:t>Funzione che ritorna </a:t>
            </a:r>
            <a:r>
              <a:rPr lang="it-IT" dirty="0" err="1"/>
              <a:t>void</a:t>
            </a:r>
            <a:endParaRPr lang="it-IT" dirty="0"/>
          </a:p>
        </p:txBody>
      </p:sp>
      <p:sp>
        <p:nvSpPr>
          <p:cNvPr id="4" name="Segnaposto piè di pagina 3">
            <a:extLst>
              <a:ext uri="{FF2B5EF4-FFF2-40B4-BE49-F238E27FC236}">
                <a16:creationId xmlns:a16="http://schemas.microsoft.com/office/drawing/2014/main" id="{8881458F-FBA3-4A3A-8185-27EE9F2B9A0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tx1">
                    <a:lumMod val="50000"/>
                    <a:lumOff val="50000"/>
                  </a:schemeClr>
                </a:solidFill>
              </a:rPr>
              <a:t>Programmazione C++</a:t>
            </a:r>
          </a:p>
        </p:txBody>
      </p:sp>
      <p:sp>
        <p:nvSpPr>
          <p:cNvPr id="5" name="Segnaposto numero diapositiva 4">
            <a:extLst>
              <a:ext uri="{FF2B5EF4-FFF2-40B4-BE49-F238E27FC236}">
                <a16:creationId xmlns:a16="http://schemas.microsoft.com/office/drawing/2014/main" id="{C8A8E842-DE9F-4986-8CD6-3B9F1DCDF8B8}"/>
              </a:ext>
            </a:extLst>
          </p:cNvPr>
          <p:cNvSpPr>
            <a:spLocks noGrp="1"/>
          </p:cNvSpPr>
          <p:nvPr>
            <p:ph type="sldNum" sz="quarter" idx="12"/>
          </p:nvPr>
        </p:nvSpPr>
        <p:spPr>
          <a:xfrm>
            <a:off x="8610600" y="6356350"/>
            <a:ext cx="2743200" cy="365125"/>
          </a:xfrm>
        </p:spPr>
        <p:txBody>
          <a:bodyPr>
            <a:normAutofit/>
          </a:bodyPr>
          <a:lstStyle/>
          <a:p>
            <a:pPr>
              <a:spcAft>
                <a:spcPts val="600"/>
              </a:spcAft>
            </a:pPr>
            <a:fld id="{4FAB73BC-B049-4115-A692-8D63A059BFB8}" type="slidenum">
              <a:rPr lang="en-US">
                <a:solidFill>
                  <a:schemeClr val="tx1">
                    <a:lumMod val="50000"/>
                    <a:lumOff val="50000"/>
                  </a:schemeClr>
                </a:solidFill>
              </a:rPr>
              <a:pPr>
                <a:spcAft>
                  <a:spcPts val="600"/>
                </a:spcAft>
              </a:pPr>
              <a:t>8</a:t>
            </a:fld>
            <a:endParaRPr lang="en-US">
              <a:solidFill>
                <a:schemeClr val="tx1">
                  <a:lumMod val="50000"/>
                  <a:lumOff val="50000"/>
                </a:schemeClr>
              </a:solidFill>
            </a:endParaRPr>
          </a:p>
        </p:txBody>
      </p:sp>
      <p:graphicFrame>
        <p:nvGraphicFramePr>
          <p:cNvPr id="6" name="Segnaposto contenuto 5">
            <a:extLst>
              <a:ext uri="{FF2B5EF4-FFF2-40B4-BE49-F238E27FC236}">
                <a16:creationId xmlns:a16="http://schemas.microsoft.com/office/drawing/2014/main" id="{48766987-06A4-40B6-BB2F-DC75E411460D}"/>
              </a:ext>
            </a:extLst>
          </p:cNvPr>
          <p:cNvGraphicFramePr>
            <a:graphicFrameLocks noGrp="1"/>
          </p:cNvGraphicFramePr>
          <p:nvPr>
            <p:ph idx="1"/>
            <p:extLst>
              <p:ext uri="{D42A27DB-BD31-4B8C-83A1-F6EECF244321}">
                <p14:modId xmlns:p14="http://schemas.microsoft.com/office/powerpoint/2010/main" val="227778492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35545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6" name="Segnaposto contenuto 5">
            <a:extLst>
              <a:ext uri="{FF2B5EF4-FFF2-40B4-BE49-F238E27FC236}">
                <a16:creationId xmlns:a16="http://schemas.microsoft.com/office/drawing/2014/main" id="{446A8085-3B1A-44D0-B6DC-F99EA653E403}"/>
              </a:ext>
            </a:extLst>
          </p:cNvPr>
          <p:cNvPicPr>
            <a:picLocks noGrp="1" noChangeAspect="1"/>
          </p:cNvPicPr>
          <p:nvPr>
            <p:ph idx="1"/>
          </p:nvPr>
        </p:nvPicPr>
        <p:blipFill>
          <a:blip r:embed="rId2"/>
          <a:stretch>
            <a:fillRect/>
          </a:stretch>
        </p:blipFill>
        <p:spPr>
          <a:xfrm>
            <a:off x="643467" y="950039"/>
            <a:ext cx="10929788" cy="2576942"/>
          </a:xfrm>
          <a:prstGeom prst="rect">
            <a:avLst/>
          </a:prstGeom>
        </p:spPr>
      </p:pic>
      <p:sp>
        <p:nvSpPr>
          <p:cNvPr id="11" name="Rectangle 10">
            <a:extLst>
              <a:ext uri="{FF2B5EF4-FFF2-40B4-BE49-F238E27FC236}">
                <a16:creationId xmlns:a16="http://schemas.microsoft.com/office/drawing/2014/main" id="{72257994-BD97-4691-8B89-198A6D2BAB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23BF2EA-A756-45A5-9089-7F776239BDEF}"/>
              </a:ext>
            </a:extLst>
          </p:cNvPr>
          <p:cNvSpPr>
            <a:spLocks noGrp="1"/>
          </p:cNvSpPr>
          <p:nvPr>
            <p:ph type="title"/>
          </p:nvPr>
        </p:nvSpPr>
        <p:spPr>
          <a:xfrm>
            <a:off x="1600200" y="4269282"/>
            <a:ext cx="8991600" cy="1264762"/>
          </a:xfrm>
          <a:solidFill>
            <a:srgbClr val="FFFFFF"/>
          </a:solidFill>
          <a:ln w="38100">
            <a:solidFill>
              <a:srgbClr val="404040"/>
            </a:solidFill>
            <a:miter lim="800000"/>
          </a:ln>
        </p:spPr>
        <p:txBody>
          <a:bodyPr vert="horz" lIns="91440" tIns="45720" rIns="91440" bIns="45720" rtlCol="0" anchor="ctr">
            <a:normAutofit/>
          </a:bodyPr>
          <a:lstStyle/>
          <a:p>
            <a:pPr algn="ctr"/>
            <a:r>
              <a:rPr lang="en-US" sz="4000" kern="1200">
                <a:solidFill>
                  <a:srgbClr val="404040"/>
                </a:solidFill>
                <a:latin typeface="+mj-lt"/>
                <a:ea typeface="+mj-ea"/>
                <a:cs typeface="+mj-cs"/>
              </a:rPr>
              <a:t>Esempio funzione</a:t>
            </a:r>
          </a:p>
        </p:txBody>
      </p:sp>
      <p:sp>
        <p:nvSpPr>
          <p:cNvPr id="4" name="Segnaposto piè di pagina 3">
            <a:extLst>
              <a:ext uri="{FF2B5EF4-FFF2-40B4-BE49-F238E27FC236}">
                <a16:creationId xmlns:a16="http://schemas.microsoft.com/office/drawing/2014/main" id="{AB1B7CDD-D99A-4D97-A420-068CB18266BC}"/>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prstClr val="white">
                    <a:tint val="75000"/>
                    <a:alpha val="80000"/>
                  </a:prstClr>
                </a:solidFill>
                <a:latin typeface="+mn-lt"/>
                <a:ea typeface="+mn-ea"/>
                <a:cs typeface="+mn-cs"/>
              </a:rPr>
              <a:t>Programmazione C++</a:t>
            </a:r>
          </a:p>
        </p:txBody>
      </p:sp>
      <p:sp>
        <p:nvSpPr>
          <p:cNvPr id="5" name="Segnaposto numero diapositiva 4">
            <a:extLst>
              <a:ext uri="{FF2B5EF4-FFF2-40B4-BE49-F238E27FC236}">
                <a16:creationId xmlns:a16="http://schemas.microsoft.com/office/drawing/2014/main" id="{B8CEB92C-E6E7-43F0-931E-30A7DECF107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4FAB73BC-B049-4115-A692-8D63A059BFB8}" type="slidenum">
              <a:rPr lang="en-US">
                <a:solidFill>
                  <a:prstClr val="white">
                    <a:tint val="75000"/>
                    <a:alpha val="80000"/>
                  </a:prstClr>
                </a:solidFill>
              </a:rPr>
              <a:pPr>
                <a:spcAft>
                  <a:spcPts val="600"/>
                </a:spcAft>
              </a:pPr>
              <a:t>9</a:t>
            </a:fld>
            <a:endParaRPr lang="en-US">
              <a:solidFill>
                <a:prstClr val="white">
                  <a:tint val="75000"/>
                  <a:alpha val="80000"/>
                </a:prstClr>
              </a:solidFill>
            </a:endParaRPr>
          </a:p>
        </p:txBody>
      </p:sp>
    </p:spTree>
    <p:extLst>
      <p:ext uri="{BB962C8B-B14F-4D97-AF65-F5344CB8AC3E}">
        <p14:creationId xmlns:p14="http://schemas.microsoft.com/office/powerpoint/2010/main" val="342954822"/>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1115</Words>
  <Application>Microsoft Office PowerPoint</Application>
  <PresentationFormat>Widescreen</PresentationFormat>
  <Paragraphs>171</Paragraphs>
  <Slides>38</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38</vt:i4>
      </vt:variant>
    </vt:vector>
  </HeadingPairs>
  <TitlesOfParts>
    <vt:vector size="44" baseType="lpstr">
      <vt:lpstr>Arial</vt:lpstr>
      <vt:lpstr>Calibri</vt:lpstr>
      <vt:lpstr>Calibri Light</vt:lpstr>
      <vt:lpstr>Cambria Math</vt:lpstr>
      <vt:lpstr>Gill Sans MT</vt:lpstr>
      <vt:lpstr>Tema di Office</vt:lpstr>
      <vt:lpstr>Funzioni</vt:lpstr>
      <vt:lpstr>Cos'è una funzione?</vt:lpstr>
      <vt:lpstr>Forma generale</vt:lpstr>
      <vt:lpstr>Forma generale</vt:lpstr>
      <vt:lpstr>Abbiamo già vista una funzione?</vt:lpstr>
      <vt:lpstr>La funzione main()</vt:lpstr>
      <vt:lpstr>Esempio funzione</vt:lpstr>
      <vt:lpstr>Funzione che ritorna void</vt:lpstr>
      <vt:lpstr>Esempio funzione</vt:lpstr>
      <vt:lpstr>Ma dove inseriamo le funzioni?</vt:lpstr>
      <vt:lpstr>Esercizio</vt:lpstr>
      <vt:lpstr>Ambito delle variabili</vt:lpstr>
      <vt:lpstr>Esempio ambito variabili</vt:lpstr>
      <vt:lpstr>Ambito delle variabili</vt:lpstr>
      <vt:lpstr>Esercizio</vt:lpstr>
      <vt:lpstr>Parametri di una funzione</vt:lpstr>
      <vt:lpstr>Parametri di una funzione</vt:lpstr>
      <vt:lpstr>Esempio utilizzo parametri</vt:lpstr>
      <vt:lpstr>Passaggio per valore</vt:lpstr>
      <vt:lpstr>Regole parametri della funzione</vt:lpstr>
      <vt:lpstr>Regole parametri della funzione</vt:lpstr>
      <vt:lpstr>Regole parametri della funzione</vt:lpstr>
      <vt:lpstr>Regole parametri della funzione</vt:lpstr>
      <vt:lpstr>Regole parametri della funzione</vt:lpstr>
      <vt:lpstr>Regole parametri della funzione</vt:lpstr>
      <vt:lpstr>E se invece..</vt:lpstr>
      <vt:lpstr>Passaggio per riferimento</vt:lpstr>
      <vt:lpstr>Passaggio per riferimento</vt:lpstr>
      <vt:lpstr>Esempio</vt:lpstr>
      <vt:lpstr>La libreria cmath</vt:lpstr>
      <vt:lpstr>Ricorsione</vt:lpstr>
      <vt:lpstr>Presentazione standard di PowerPoint</vt:lpstr>
      <vt:lpstr>Col vuol dire ricorsione?</vt:lpstr>
      <vt:lpstr>Un esempio?</vt:lpstr>
      <vt:lpstr>Codificando..</vt:lpstr>
      <vt:lpstr>Presentazione standard di PowerPoint</vt:lpstr>
      <vt:lpstr>Errori comuni</vt:lpstr>
      <vt:lpstr>Tempo di pratica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Funzioni</dc:title>
  <dc:creator>by250</dc:creator>
  <cp:lastModifiedBy>by250</cp:lastModifiedBy>
  <cp:revision>1</cp:revision>
  <dcterms:created xsi:type="dcterms:W3CDTF">2019-02-02T17:48:49Z</dcterms:created>
  <dcterms:modified xsi:type="dcterms:W3CDTF">2019-02-02T17:50:06Z</dcterms:modified>
</cp:coreProperties>
</file>