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3" r:id="rId5"/>
    <p:sldId id="260" r:id="rId6"/>
    <p:sldId id="294" r:id="rId7"/>
    <p:sldId id="295" r:id="rId8"/>
    <p:sldId id="262" r:id="rId9"/>
    <p:sldId id="296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97" r:id="rId22"/>
    <p:sldId id="275" r:id="rId23"/>
    <p:sldId id="299" r:id="rId24"/>
    <p:sldId id="298" r:id="rId25"/>
    <p:sldId id="276" r:id="rId26"/>
    <p:sldId id="277" r:id="rId27"/>
    <p:sldId id="278" r:id="rId28"/>
    <p:sldId id="279" r:id="rId29"/>
    <p:sldId id="284" r:id="rId30"/>
    <p:sldId id="280" r:id="rId31"/>
    <p:sldId id="281" r:id="rId32"/>
    <p:sldId id="282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55E21-F47E-40A7-909E-95CDA228B2BB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DEB328A-CE62-4921-AE61-07F1F59B266E}">
      <dgm:prSet/>
      <dgm:spPr/>
      <dgm:t>
        <a:bodyPr/>
        <a:lstStyle/>
        <a:p>
          <a:r>
            <a:rPr lang="it-IT"/>
            <a:t>Definire dati di tipo enumerativo</a:t>
          </a:r>
          <a:endParaRPr lang="en-US"/>
        </a:p>
      </dgm:t>
    </dgm:pt>
    <dgm:pt modelId="{AECE4A1E-D8E9-4FED-AA4D-AD447310F564}" type="parTrans" cxnId="{A8F8ED7A-8C56-431F-956B-C60741F83419}">
      <dgm:prSet/>
      <dgm:spPr/>
      <dgm:t>
        <a:bodyPr/>
        <a:lstStyle/>
        <a:p>
          <a:endParaRPr lang="en-US"/>
        </a:p>
      </dgm:t>
    </dgm:pt>
    <dgm:pt modelId="{1FDCC565-782F-45AB-AC1C-88444C281CC3}" type="sibTrans" cxnId="{A8F8ED7A-8C56-431F-956B-C60741F83419}">
      <dgm:prSet/>
      <dgm:spPr/>
      <dgm:t>
        <a:bodyPr/>
        <a:lstStyle/>
        <a:p>
          <a:endParaRPr lang="en-US"/>
        </a:p>
      </dgm:t>
    </dgm:pt>
    <dgm:pt modelId="{1F61B406-46B9-4EDB-B777-B5ACF91D813A}">
      <dgm:prSet/>
      <dgm:spPr/>
      <dgm:t>
        <a:bodyPr/>
        <a:lstStyle/>
        <a:p>
          <a:r>
            <a:rPr lang="it-IT"/>
            <a:t>Definire un array a una dimensione</a:t>
          </a:r>
          <a:endParaRPr lang="en-US"/>
        </a:p>
      </dgm:t>
    </dgm:pt>
    <dgm:pt modelId="{596F9777-A23F-4325-A96A-75708E3A8D3D}" type="parTrans" cxnId="{A2C5D051-1897-4EE9-BF7C-23F1F3642FBE}">
      <dgm:prSet/>
      <dgm:spPr/>
      <dgm:t>
        <a:bodyPr/>
        <a:lstStyle/>
        <a:p>
          <a:endParaRPr lang="en-US"/>
        </a:p>
      </dgm:t>
    </dgm:pt>
    <dgm:pt modelId="{C63E0E30-C842-480A-9422-AFBDC17758A4}" type="sibTrans" cxnId="{A2C5D051-1897-4EE9-BF7C-23F1F3642FBE}">
      <dgm:prSet/>
      <dgm:spPr/>
      <dgm:t>
        <a:bodyPr/>
        <a:lstStyle/>
        <a:p>
          <a:endParaRPr lang="en-US"/>
        </a:p>
      </dgm:t>
    </dgm:pt>
    <dgm:pt modelId="{1A4E4227-21EB-4942-BDA4-AC298532D848}">
      <dgm:prSet/>
      <dgm:spPr/>
      <dgm:t>
        <a:bodyPr/>
        <a:lstStyle/>
        <a:p>
          <a:r>
            <a:rPr lang="it-IT"/>
            <a:t>Caricare un vettore in memoria</a:t>
          </a:r>
          <a:endParaRPr lang="en-US"/>
        </a:p>
      </dgm:t>
    </dgm:pt>
    <dgm:pt modelId="{340ACE33-883C-4D57-9C78-622BB0CEEBF8}" type="parTrans" cxnId="{424DB4D6-7AEB-45FE-A067-06F5DAEF32D9}">
      <dgm:prSet/>
      <dgm:spPr/>
      <dgm:t>
        <a:bodyPr/>
        <a:lstStyle/>
        <a:p>
          <a:endParaRPr lang="en-US"/>
        </a:p>
      </dgm:t>
    </dgm:pt>
    <dgm:pt modelId="{4EF9A8FB-B8C4-4BC8-BE1A-8CD4657A7EEC}" type="sibTrans" cxnId="{424DB4D6-7AEB-45FE-A067-06F5DAEF32D9}">
      <dgm:prSet/>
      <dgm:spPr/>
      <dgm:t>
        <a:bodyPr/>
        <a:lstStyle/>
        <a:p>
          <a:endParaRPr lang="en-US"/>
        </a:p>
      </dgm:t>
    </dgm:pt>
    <dgm:pt modelId="{45A92A65-6D50-44B5-BCB5-FD8C43136F2B}">
      <dgm:prSet/>
      <dgm:spPr/>
      <dgm:t>
        <a:bodyPr/>
        <a:lstStyle/>
        <a:p>
          <a:r>
            <a:rPr lang="it-IT"/>
            <a:t>Definire un vettore a dimensione variabile</a:t>
          </a:r>
          <a:endParaRPr lang="en-US"/>
        </a:p>
      </dgm:t>
    </dgm:pt>
    <dgm:pt modelId="{CAFE20C6-2BAE-4056-AF42-F7F980F901DF}" type="parTrans" cxnId="{E7A37D36-98D0-49DC-AAA5-A7BD5ADDB794}">
      <dgm:prSet/>
      <dgm:spPr/>
      <dgm:t>
        <a:bodyPr/>
        <a:lstStyle/>
        <a:p>
          <a:endParaRPr lang="en-US"/>
        </a:p>
      </dgm:t>
    </dgm:pt>
    <dgm:pt modelId="{CD01B393-0F84-420B-BD8F-CCA2846D06C5}" type="sibTrans" cxnId="{E7A37D36-98D0-49DC-AAA5-A7BD5ADDB794}">
      <dgm:prSet/>
      <dgm:spPr/>
      <dgm:t>
        <a:bodyPr/>
        <a:lstStyle/>
        <a:p>
          <a:endParaRPr lang="en-US"/>
        </a:p>
      </dgm:t>
    </dgm:pt>
    <dgm:pt modelId="{EF0CCC06-871E-47C8-BCD4-E515DD1C6872}">
      <dgm:prSet/>
      <dgm:spPr/>
      <dgm:t>
        <a:bodyPr/>
        <a:lstStyle/>
        <a:p>
          <a:r>
            <a:rPr lang="it-IT"/>
            <a:t>Utilizzare una matrice</a:t>
          </a:r>
          <a:endParaRPr lang="en-US"/>
        </a:p>
      </dgm:t>
    </dgm:pt>
    <dgm:pt modelId="{F62B611D-853E-4139-8A18-CC1307BCD2E5}" type="parTrans" cxnId="{3AEB5B2D-8AF5-474D-AC45-323F8A23AE13}">
      <dgm:prSet/>
      <dgm:spPr/>
      <dgm:t>
        <a:bodyPr/>
        <a:lstStyle/>
        <a:p>
          <a:endParaRPr lang="en-US"/>
        </a:p>
      </dgm:t>
    </dgm:pt>
    <dgm:pt modelId="{88920840-D25F-4194-A1EE-669A52A7E0EC}" type="sibTrans" cxnId="{3AEB5B2D-8AF5-474D-AC45-323F8A23AE13}">
      <dgm:prSet/>
      <dgm:spPr/>
      <dgm:t>
        <a:bodyPr/>
        <a:lstStyle/>
        <a:p>
          <a:endParaRPr lang="en-US"/>
        </a:p>
      </dgm:t>
    </dgm:pt>
    <dgm:pt modelId="{31D64D68-5698-46C0-AECA-1AE49F5ECD57}" type="pres">
      <dgm:prSet presAssocID="{C9455E21-F47E-40A7-909E-95CDA228B2BB}" presName="diagram" presStyleCnt="0">
        <dgm:presLayoutVars>
          <dgm:dir/>
          <dgm:resizeHandles val="exact"/>
        </dgm:presLayoutVars>
      </dgm:prSet>
      <dgm:spPr/>
    </dgm:pt>
    <dgm:pt modelId="{45474FD3-183D-452B-8470-59F465E253BE}" type="pres">
      <dgm:prSet presAssocID="{1DEB328A-CE62-4921-AE61-07F1F59B266E}" presName="node" presStyleLbl="node1" presStyleIdx="0" presStyleCnt="5">
        <dgm:presLayoutVars>
          <dgm:bulletEnabled val="1"/>
        </dgm:presLayoutVars>
      </dgm:prSet>
      <dgm:spPr/>
    </dgm:pt>
    <dgm:pt modelId="{E21504D0-3FF1-435A-B6E6-F595358693FE}" type="pres">
      <dgm:prSet presAssocID="{1FDCC565-782F-45AB-AC1C-88444C281CC3}" presName="sibTrans" presStyleCnt="0"/>
      <dgm:spPr/>
    </dgm:pt>
    <dgm:pt modelId="{0AD905E8-4819-47B5-998A-4BB54D9B7249}" type="pres">
      <dgm:prSet presAssocID="{1F61B406-46B9-4EDB-B777-B5ACF91D813A}" presName="node" presStyleLbl="node1" presStyleIdx="1" presStyleCnt="5">
        <dgm:presLayoutVars>
          <dgm:bulletEnabled val="1"/>
        </dgm:presLayoutVars>
      </dgm:prSet>
      <dgm:spPr/>
    </dgm:pt>
    <dgm:pt modelId="{1A35B372-6C44-4349-A37B-A3924410B22A}" type="pres">
      <dgm:prSet presAssocID="{C63E0E30-C842-480A-9422-AFBDC17758A4}" presName="sibTrans" presStyleCnt="0"/>
      <dgm:spPr/>
    </dgm:pt>
    <dgm:pt modelId="{859183FA-F11A-4C1B-AC46-A1D6CA2EB93F}" type="pres">
      <dgm:prSet presAssocID="{1A4E4227-21EB-4942-BDA4-AC298532D848}" presName="node" presStyleLbl="node1" presStyleIdx="2" presStyleCnt="5">
        <dgm:presLayoutVars>
          <dgm:bulletEnabled val="1"/>
        </dgm:presLayoutVars>
      </dgm:prSet>
      <dgm:spPr/>
    </dgm:pt>
    <dgm:pt modelId="{6892A6BB-9018-4424-AED5-980D3897F4BA}" type="pres">
      <dgm:prSet presAssocID="{4EF9A8FB-B8C4-4BC8-BE1A-8CD4657A7EEC}" presName="sibTrans" presStyleCnt="0"/>
      <dgm:spPr/>
    </dgm:pt>
    <dgm:pt modelId="{619CED38-767F-4252-B240-CC84A5C9B38E}" type="pres">
      <dgm:prSet presAssocID="{45A92A65-6D50-44B5-BCB5-FD8C43136F2B}" presName="node" presStyleLbl="node1" presStyleIdx="3" presStyleCnt="5">
        <dgm:presLayoutVars>
          <dgm:bulletEnabled val="1"/>
        </dgm:presLayoutVars>
      </dgm:prSet>
      <dgm:spPr/>
    </dgm:pt>
    <dgm:pt modelId="{C2D6BBA5-0600-4C12-B829-5A9435E5C264}" type="pres">
      <dgm:prSet presAssocID="{CD01B393-0F84-420B-BD8F-CCA2846D06C5}" presName="sibTrans" presStyleCnt="0"/>
      <dgm:spPr/>
    </dgm:pt>
    <dgm:pt modelId="{202F7944-ACA7-45F9-BA03-288612D38049}" type="pres">
      <dgm:prSet presAssocID="{EF0CCC06-871E-47C8-BCD4-E515DD1C6872}" presName="node" presStyleLbl="node1" presStyleIdx="4" presStyleCnt="5">
        <dgm:presLayoutVars>
          <dgm:bulletEnabled val="1"/>
        </dgm:presLayoutVars>
      </dgm:prSet>
      <dgm:spPr/>
    </dgm:pt>
  </dgm:ptLst>
  <dgm:cxnLst>
    <dgm:cxn modelId="{CFF00928-4DEF-4EC7-A89C-D42836F7C3B1}" type="presOf" srcId="{EF0CCC06-871E-47C8-BCD4-E515DD1C6872}" destId="{202F7944-ACA7-45F9-BA03-288612D38049}" srcOrd="0" destOrd="0" presId="urn:microsoft.com/office/officeart/2005/8/layout/default"/>
    <dgm:cxn modelId="{3AEB5B2D-8AF5-474D-AC45-323F8A23AE13}" srcId="{C9455E21-F47E-40A7-909E-95CDA228B2BB}" destId="{EF0CCC06-871E-47C8-BCD4-E515DD1C6872}" srcOrd="4" destOrd="0" parTransId="{F62B611D-853E-4139-8A18-CC1307BCD2E5}" sibTransId="{88920840-D25F-4194-A1EE-669A52A7E0EC}"/>
    <dgm:cxn modelId="{E7A37D36-98D0-49DC-AAA5-A7BD5ADDB794}" srcId="{C9455E21-F47E-40A7-909E-95CDA228B2BB}" destId="{45A92A65-6D50-44B5-BCB5-FD8C43136F2B}" srcOrd="3" destOrd="0" parTransId="{CAFE20C6-2BAE-4056-AF42-F7F980F901DF}" sibTransId="{CD01B393-0F84-420B-BD8F-CCA2846D06C5}"/>
    <dgm:cxn modelId="{C4127A6F-5E2A-468E-8EC8-3F357D4CFFDE}" type="presOf" srcId="{1DEB328A-CE62-4921-AE61-07F1F59B266E}" destId="{45474FD3-183D-452B-8470-59F465E253BE}" srcOrd="0" destOrd="0" presId="urn:microsoft.com/office/officeart/2005/8/layout/default"/>
    <dgm:cxn modelId="{A2C5D051-1897-4EE9-BF7C-23F1F3642FBE}" srcId="{C9455E21-F47E-40A7-909E-95CDA228B2BB}" destId="{1F61B406-46B9-4EDB-B777-B5ACF91D813A}" srcOrd="1" destOrd="0" parTransId="{596F9777-A23F-4325-A96A-75708E3A8D3D}" sibTransId="{C63E0E30-C842-480A-9422-AFBDC17758A4}"/>
    <dgm:cxn modelId="{A8F8ED7A-8C56-431F-956B-C60741F83419}" srcId="{C9455E21-F47E-40A7-909E-95CDA228B2BB}" destId="{1DEB328A-CE62-4921-AE61-07F1F59B266E}" srcOrd="0" destOrd="0" parTransId="{AECE4A1E-D8E9-4FED-AA4D-AD447310F564}" sibTransId="{1FDCC565-782F-45AB-AC1C-88444C281CC3}"/>
    <dgm:cxn modelId="{BBA094AE-ECD9-47D1-B535-8072E7B785A5}" type="presOf" srcId="{45A92A65-6D50-44B5-BCB5-FD8C43136F2B}" destId="{619CED38-767F-4252-B240-CC84A5C9B38E}" srcOrd="0" destOrd="0" presId="urn:microsoft.com/office/officeart/2005/8/layout/default"/>
    <dgm:cxn modelId="{42931ABB-047A-4446-8B3B-9B5E7DEC0281}" type="presOf" srcId="{1F61B406-46B9-4EDB-B777-B5ACF91D813A}" destId="{0AD905E8-4819-47B5-998A-4BB54D9B7249}" srcOrd="0" destOrd="0" presId="urn:microsoft.com/office/officeart/2005/8/layout/default"/>
    <dgm:cxn modelId="{78F18FBD-B6A5-4783-9180-CEF012222B85}" type="presOf" srcId="{1A4E4227-21EB-4942-BDA4-AC298532D848}" destId="{859183FA-F11A-4C1B-AC46-A1D6CA2EB93F}" srcOrd="0" destOrd="0" presId="urn:microsoft.com/office/officeart/2005/8/layout/default"/>
    <dgm:cxn modelId="{424DB4D6-7AEB-45FE-A067-06F5DAEF32D9}" srcId="{C9455E21-F47E-40A7-909E-95CDA228B2BB}" destId="{1A4E4227-21EB-4942-BDA4-AC298532D848}" srcOrd="2" destOrd="0" parTransId="{340ACE33-883C-4D57-9C78-622BB0CEEBF8}" sibTransId="{4EF9A8FB-B8C4-4BC8-BE1A-8CD4657A7EEC}"/>
    <dgm:cxn modelId="{383A0CF0-3244-4603-9A42-B7205F49C105}" type="presOf" srcId="{C9455E21-F47E-40A7-909E-95CDA228B2BB}" destId="{31D64D68-5698-46C0-AECA-1AE49F5ECD57}" srcOrd="0" destOrd="0" presId="urn:microsoft.com/office/officeart/2005/8/layout/default"/>
    <dgm:cxn modelId="{4607F6AA-00F1-4E38-8258-9572E487FF3F}" type="presParOf" srcId="{31D64D68-5698-46C0-AECA-1AE49F5ECD57}" destId="{45474FD3-183D-452B-8470-59F465E253BE}" srcOrd="0" destOrd="0" presId="urn:microsoft.com/office/officeart/2005/8/layout/default"/>
    <dgm:cxn modelId="{D748847B-4CF5-4A87-A6D5-0A8E5EB5F4BF}" type="presParOf" srcId="{31D64D68-5698-46C0-AECA-1AE49F5ECD57}" destId="{E21504D0-3FF1-435A-B6E6-F595358693FE}" srcOrd="1" destOrd="0" presId="urn:microsoft.com/office/officeart/2005/8/layout/default"/>
    <dgm:cxn modelId="{251D96D5-C721-4977-A7DC-F1955989A502}" type="presParOf" srcId="{31D64D68-5698-46C0-AECA-1AE49F5ECD57}" destId="{0AD905E8-4819-47B5-998A-4BB54D9B7249}" srcOrd="2" destOrd="0" presId="urn:microsoft.com/office/officeart/2005/8/layout/default"/>
    <dgm:cxn modelId="{86002D05-0701-4E22-A5D4-60329ACAEDFC}" type="presParOf" srcId="{31D64D68-5698-46C0-AECA-1AE49F5ECD57}" destId="{1A35B372-6C44-4349-A37B-A3924410B22A}" srcOrd="3" destOrd="0" presId="urn:microsoft.com/office/officeart/2005/8/layout/default"/>
    <dgm:cxn modelId="{4A96BBF8-C01F-406F-848D-228145CF238D}" type="presParOf" srcId="{31D64D68-5698-46C0-AECA-1AE49F5ECD57}" destId="{859183FA-F11A-4C1B-AC46-A1D6CA2EB93F}" srcOrd="4" destOrd="0" presId="urn:microsoft.com/office/officeart/2005/8/layout/default"/>
    <dgm:cxn modelId="{8BA8561C-67F4-410E-9082-A39ADD1074F0}" type="presParOf" srcId="{31D64D68-5698-46C0-AECA-1AE49F5ECD57}" destId="{6892A6BB-9018-4424-AED5-980D3897F4BA}" srcOrd="5" destOrd="0" presId="urn:microsoft.com/office/officeart/2005/8/layout/default"/>
    <dgm:cxn modelId="{48CFBAF1-ED21-4438-B935-1CDAF3E0C424}" type="presParOf" srcId="{31D64D68-5698-46C0-AECA-1AE49F5ECD57}" destId="{619CED38-767F-4252-B240-CC84A5C9B38E}" srcOrd="6" destOrd="0" presId="urn:microsoft.com/office/officeart/2005/8/layout/default"/>
    <dgm:cxn modelId="{B1DF09FC-7E3B-425D-BC03-FD8A30B75DE7}" type="presParOf" srcId="{31D64D68-5698-46C0-AECA-1AE49F5ECD57}" destId="{C2D6BBA5-0600-4C12-B829-5A9435E5C264}" srcOrd="7" destOrd="0" presId="urn:microsoft.com/office/officeart/2005/8/layout/default"/>
    <dgm:cxn modelId="{F284A5F2-18CA-4101-9265-E674AFA687AD}" type="presParOf" srcId="{31D64D68-5698-46C0-AECA-1AE49F5ECD57}" destId="{202F7944-ACA7-45F9-BA03-288612D3804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36CF8E-1AF6-484B-A8AA-C167C2693200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F1DCE3E-824F-4CAB-81BF-F525F230FAA0}">
      <dgm:prSet/>
      <dgm:spPr/>
      <dgm:t>
        <a:bodyPr/>
        <a:lstStyle/>
        <a:p>
          <a:r>
            <a:rPr lang="it-IT"/>
            <a:t>Per accedere ad un elemento specifico dell'array, mi basta usare il nome dell'array seguito dalle parentesi quadre, al cui interno scrivo la posizione a cui mi interessa accedere</a:t>
          </a:r>
        </a:p>
      </dgm:t>
    </dgm:pt>
    <dgm:pt modelId="{96FD5D71-FFBB-4413-B6E3-D67C3C98745B}" type="parTrans" cxnId="{F8F753A0-12E0-429F-91E5-8F19F6E53730}">
      <dgm:prSet/>
      <dgm:spPr/>
      <dgm:t>
        <a:bodyPr/>
        <a:lstStyle/>
        <a:p>
          <a:endParaRPr lang="it-IT"/>
        </a:p>
      </dgm:t>
    </dgm:pt>
    <dgm:pt modelId="{3081BCB2-EA23-4B90-A1E2-58E69029ACB6}" type="sibTrans" cxnId="{F8F753A0-12E0-429F-91E5-8F19F6E53730}">
      <dgm:prSet/>
      <dgm:spPr/>
      <dgm:t>
        <a:bodyPr/>
        <a:lstStyle/>
        <a:p>
          <a:endParaRPr lang="it-IT"/>
        </a:p>
      </dgm:t>
    </dgm:pt>
    <dgm:pt modelId="{C0DEEDD5-98CC-4318-AB06-C568B8CADC64}">
      <dgm:prSet/>
      <dgm:spPr/>
      <dgm:t>
        <a:bodyPr/>
        <a:lstStyle/>
        <a:p>
          <a:r>
            <a:rPr lang="it-IT"/>
            <a:t>Es. Voglio accedere alla posizione 2 di un array lungo dim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array[2]</a:t>
          </a:r>
        </a:p>
      </dgm:t>
    </dgm:pt>
    <dgm:pt modelId="{83F3DEE7-9A41-43EF-9962-3D1DC3E654A4}" type="parTrans" cxnId="{C9072D5D-81A5-4174-887A-639373C37E97}">
      <dgm:prSet/>
      <dgm:spPr/>
      <dgm:t>
        <a:bodyPr/>
        <a:lstStyle/>
        <a:p>
          <a:endParaRPr lang="it-IT"/>
        </a:p>
      </dgm:t>
    </dgm:pt>
    <dgm:pt modelId="{98815D9E-D73D-41F9-A8A7-C935AD1457A9}" type="sibTrans" cxnId="{C9072D5D-81A5-4174-887A-639373C37E97}">
      <dgm:prSet/>
      <dgm:spPr/>
      <dgm:t>
        <a:bodyPr/>
        <a:lstStyle/>
        <a:p>
          <a:endParaRPr lang="it-IT"/>
        </a:p>
      </dgm:t>
    </dgm:pt>
    <dgm:pt modelId="{67A12D40-CE6B-49C6-A406-C72E93BA0BB3}" type="pres">
      <dgm:prSet presAssocID="{F836CF8E-1AF6-484B-A8AA-C167C2693200}" presName="Name0" presStyleCnt="0">
        <dgm:presLayoutVars>
          <dgm:dir/>
          <dgm:resizeHandles val="exact"/>
        </dgm:presLayoutVars>
      </dgm:prSet>
      <dgm:spPr/>
    </dgm:pt>
    <dgm:pt modelId="{9959FDC7-70EC-4565-87CC-C47A15567E18}" type="pres">
      <dgm:prSet presAssocID="{4F1DCE3E-824F-4CAB-81BF-F525F230FAA0}" presName="node" presStyleLbl="node1" presStyleIdx="0" presStyleCnt="2">
        <dgm:presLayoutVars>
          <dgm:bulletEnabled val="1"/>
        </dgm:presLayoutVars>
      </dgm:prSet>
      <dgm:spPr/>
    </dgm:pt>
    <dgm:pt modelId="{F35B9978-A28C-4088-9878-20429B0260D3}" type="pres">
      <dgm:prSet presAssocID="{3081BCB2-EA23-4B90-A1E2-58E69029ACB6}" presName="sibTrans" presStyleLbl="sibTrans2D1" presStyleIdx="0" presStyleCnt="1"/>
      <dgm:spPr/>
    </dgm:pt>
    <dgm:pt modelId="{290B0695-31D2-4CE5-86C7-269A17E6E20C}" type="pres">
      <dgm:prSet presAssocID="{3081BCB2-EA23-4B90-A1E2-58E69029ACB6}" presName="connectorText" presStyleLbl="sibTrans2D1" presStyleIdx="0" presStyleCnt="1"/>
      <dgm:spPr/>
    </dgm:pt>
    <dgm:pt modelId="{14DCA6E2-3891-4D19-9A39-B355942CA762}" type="pres">
      <dgm:prSet presAssocID="{C0DEEDD5-98CC-4318-AB06-C568B8CADC64}" presName="node" presStyleLbl="node1" presStyleIdx="1" presStyleCnt="2">
        <dgm:presLayoutVars>
          <dgm:bulletEnabled val="1"/>
        </dgm:presLayoutVars>
      </dgm:prSet>
      <dgm:spPr/>
    </dgm:pt>
  </dgm:ptLst>
  <dgm:cxnLst>
    <dgm:cxn modelId="{E4DCB517-71FC-4EE3-BA7D-7D2A797A4DFB}" type="presOf" srcId="{3081BCB2-EA23-4B90-A1E2-58E69029ACB6}" destId="{F35B9978-A28C-4088-9878-20429B0260D3}" srcOrd="0" destOrd="0" presId="urn:microsoft.com/office/officeart/2005/8/layout/process1"/>
    <dgm:cxn modelId="{8FF9A31F-07C7-40E0-B6BD-DC3F6D77A238}" type="presOf" srcId="{C0DEEDD5-98CC-4318-AB06-C568B8CADC64}" destId="{14DCA6E2-3891-4D19-9A39-B355942CA762}" srcOrd="0" destOrd="0" presId="urn:microsoft.com/office/officeart/2005/8/layout/process1"/>
    <dgm:cxn modelId="{C9072D5D-81A5-4174-887A-639373C37E97}" srcId="{F836CF8E-1AF6-484B-A8AA-C167C2693200}" destId="{C0DEEDD5-98CC-4318-AB06-C568B8CADC64}" srcOrd="1" destOrd="0" parTransId="{83F3DEE7-9A41-43EF-9962-3D1DC3E654A4}" sibTransId="{98815D9E-D73D-41F9-A8A7-C935AD1457A9}"/>
    <dgm:cxn modelId="{CEBD586D-A171-47C7-BD94-B17849C7DFB5}" type="presOf" srcId="{F836CF8E-1AF6-484B-A8AA-C167C2693200}" destId="{67A12D40-CE6B-49C6-A406-C72E93BA0BB3}" srcOrd="0" destOrd="0" presId="urn:microsoft.com/office/officeart/2005/8/layout/process1"/>
    <dgm:cxn modelId="{F8F753A0-12E0-429F-91E5-8F19F6E53730}" srcId="{F836CF8E-1AF6-484B-A8AA-C167C2693200}" destId="{4F1DCE3E-824F-4CAB-81BF-F525F230FAA0}" srcOrd="0" destOrd="0" parTransId="{96FD5D71-FFBB-4413-B6E3-D67C3C98745B}" sibTransId="{3081BCB2-EA23-4B90-A1E2-58E69029ACB6}"/>
    <dgm:cxn modelId="{FCB6A3DD-E468-4EF2-B0F3-220203A03EA7}" type="presOf" srcId="{4F1DCE3E-824F-4CAB-81BF-F525F230FAA0}" destId="{9959FDC7-70EC-4565-87CC-C47A15567E18}" srcOrd="0" destOrd="0" presId="urn:microsoft.com/office/officeart/2005/8/layout/process1"/>
    <dgm:cxn modelId="{E21CC6F4-D018-43CE-9EAB-C9B3640839FD}" type="presOf" srcId="{3081BCB2-EA23-4B90-A1E2-58E69029ACB6}" destId="{290B0695-31D2-4CE5-86C7-269A17E6E20C}" srcOrd="1" destOrd="0" presId="urn:microsoft.com/office/officeart/2005/8/layout/process1"/>
    <dgm:cxn modelId="{67A08CB4-71E8-4277-92BA-79EA00023DB9}" type="presParOf" srcId="{67A12D40-CE6B-49C6-A406-C72E93BA0BB3}" destId="{9959FDC7-70EC-4565-87CC-C47A15567E18}" srcOrd="0" destOrd="0" presId="urn:microsoft.com/office/officeart/2005/8/layout/process1"/>
    <dgm:cxn modelId="{FC569DF0-F57E-4B89-B874-C6D0DE39DCBC}" type="presParOf" srcId="{67A12D40-CE6B-49C6-A406-C72E93BA0BB3}" destId="{F35B9978-A28C-4088-9878-20429B0260D3}" srcOrd="1" destOrd="0" presId="urn:microsoft.com/office/officeart/2005/8/layout/process1"/>
    <dgm:cxn modelId="{6FA7EE7F-F505-468C-84BD-B429FB656A9B}" type="presParOf" srcId="{F35B9978-A28C-4088-9878-20429B0260D3}" destId="{290B0695-31D2-4CE5-86C7-269A17E6E20C}" srcOrd="0" destOrd="0" presId="urn:microsoft.com/office/officeart/2005/8/layout/process1"/>
    <dgm:cxn modelId="{BB356916-855D-4591-8F42-AC84A7DEBCB6}" type="presParOf" srcId="{67A12D40-CE6B-49C6-A406-C72E93BA0BB3}" destId="{14DCA6E2-3891-4D19-9A39-B355942CA76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1091390-A744-4A3C-BD06-4B86A3F0C03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6BA0378-4F09-40A1-9305-D2861CE68A63}">
      <dgm:prSet/>
      <dgm:spPr/>
      <dgm:t>
        <a:bodyPr/>
        <a:lstStyle/>
        <a:p>
          <a:r>
            <a:rPr lang="it-IT"/>
            <a:t>Usate sempre il ciclo FOR per riempire un array o fare operazioni che coinvolgano tutti gli elementi dell'array, dato che sappiamo già la dimensione</a:t>
          </a:r>
        </a:p>
      </dgm:t>
    </dgm:pt>
    <dgm:pt modelId="{209D1169-04D4-49C7-8443-87B39716DE06}" type="parTrans" cxnId="{C04DA8F9-8631-408D-A408-6A4168033BE1}">
      <dgm:prSet/>
      <dgm:spPr/>
      <dgm:t>
        <a:bodyPr/>
        <a:lstStyle/>
        <a:p>
          <a:endParaRPr lang="it-IT"/>
        </a:p>
      </dgm:t>
    </dgm:pt>
    <dgm:pt modelId="{CF436BEA-584C-4E81-9CEF-D11909A45281}" type="sibTrans" cxnId="{C04DA8F9-8631-408D-A408-6A4168033BE1}">
      <dgm:prSet/>
      <dgm:spPr/>
      <dgm:t>
        <a:bodyPr/>
        <a:lstStyle/>
        <a:p>
          <a:endParaRPr lang="it-IT"/>
        </a:p>
      </dgm:t>
    </dgm:pt>
    <dgm:pt modelId="{9425885D-4C0A-4CFB-A1C9-08ABCB168CE0}" type="pres">
      <dgm:prSet presAssocID="{51091390-A744-4A3C-BD06-4B86A3F0C03B}" presName="Name0" presStyleCnt="0">
        <dgm:presLayoutVars>
          <dgm:dir/>
          <dgm:resizeHandles val="exact"/>
        </dgm:presLayoutVars>
      </dgm:prSet>
      <dgm:spPr/>
    </dgm:pt>
    <dgm:pt modelId="{196991F1-8144-44CD-80D5-D43E96C7DF52}" type="pres">
      <dgm:prSet presAssocID="{46BA0378-4F09-40A1-9305-D2861CE68A63}" presName="node" presStyleLbl="node1" presStyleIdx="0" presStyleCnt="1">
        <dgm:presLayoutVars>
          <dgm:bulletEnabled val="1"/>
        </dgm:presLayoutVars>
      </dgm:prSet>
      <dgm:spPr/>
    </dgm:pt>
  </dgm:ptLst>
  <dgm:cxnLst>
    <dgm:cxn modelId="{8F7B0A3C-273B-4775-894D-709CD8360143}" type="presOf" srcId="{51091390-A744-4A3C-BD06-4B86A3F0C03B}" destId="{9425885D-4C0A-4CFB-A1C9-08ABCB168CE0}" srcOrd="0" destOrd="0" presId="urn:microsoft.com/office/officeart/2005/8/layout/process1"/>
    <dgm:cxn modelId="{E887EFF3-8E74-4003-9BC0-95911F8BC104}" type="presOf" srcId="{46BA0378-4F09-40A1-9305-D2861CE68A63}" destId="{196991F1-8144-44CD-80D5-D43E96C7DF52}" srcOrd="0" destOrd="0" presId="urn:microsoft.com/office/officeart/2005/8/layout/process1"/>
    <dgm:cxn modelId="{C04DA8F9-8631-408D-A408-6A4168033BE1}" srcId="{51091390-A744-4A3C-BD06-4B86A3F0C03B}" destId="{46BA0378-4F09-40A1-9305-D2861CE68A63}" srcOrd="0" destOrd="0" parTransId="{209D1169-04D4-49C7-8443-87B39716DE06}" sibTransId="{CF436BEA-584C-4E81-9CEF-D11909A45281}"/>
    <dgm:cxn modelId="{A747604D-C903-45C8-9616-33272DA00B16}" type="presParOf" srcId="{9425885D-4C0A-4CFB-A1C9-08ABCB168CE0}" destId="{196991F1-8144-44CD-80D5-D43E96C7DF5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97F87EC-EC79-44A9-B977-4715D9C3666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5B1844D9-B8E2-4021-9FE5-462FDED79AA0}">
      <dgm:prSet/>
      <dgm:spPr/>
      <dgm:t>
        <a:bodyPr/>
        <a:lstStyle/>
        <a:p>
          <a:r>
            <a:rPr lang="it-IT"/>
            <a:t>Stampa</a:t>
          </a:r>
        </a:p>
      </dgm:t>
    </dgm:pt>
    <dgm:pt modelId="{3709B2DE-B04B-4B22-9D63-D566964739D4}" type="parTrans" cxnId="{CABB4AFD-471C-408E-931C-DD81FFB74EC5}">
      <dgm:prSet/>
      <dgm:spPr/>
      <dgm:t>
        <a:bodyPr/>
        <a:lstStyle/>
        <a:p>
          <a:endParaRPr lang="it-IT"/>
        </a:p>
      </dgm:t>
    </dgm:pt>
    <dgm:pt modelId="{1096B3D7-D4D1-4B99-BF3A-AD10FA865CD9}" type="sibTrans" cxnId="{CABB4AFD-471C-408E-931C-DD81FFB74EC5}">
      <dgm:prSet/>
      <dgm:spPr/>
      <dgm:t>
        <a:bodyPr/>
        <a:lstStyle/>
        <a:p>
          <a:endParaRPr lang="it-IT"/>
        </a:p>
      </dgm:t>
    </dgm:pt>
    <dgm:pt modelId="{CEDFECFA-CE20-4B62-BA68-6980E23CE088}">
      <dgm:prSet/>
      <dgm:spPr/>
      <dgm:t>
        <a:bodyPr/>
        <a:lstStyle/>
        <a:p>
          <a:r>
            <a:rPr lang="it-IT"/>
            <a:t>cout &lt;&lt; "Terzo elemento della lista: " &lt;&lt; misure[2] &lt;&lt; endl;</a:t>
          </a:r>
        </a:p>
      </dgm:t>
    </dgm:pt>
    <dgm:pt modelId="{43E440FB-805D-4010-A54C-CC36FFEF0819}" type="parTrans" cxnId="{09B695F3-1E18-4282-A2B0-6E93E0280A29}">
      <dgm:prSet/>
      <dgm:spPr/>
      <dgm:t>
        <a:bodyPr/>
        <a:lstStyle/>
        <a:p>
          <a:endParaRPr lang="it-IT"/>
        </a:p>
      </dgm:t>
    </dgm:pt>
    <dgm:pt modelId="{9171E697-9087-4171-92AC-5FFCEB788E89}" type="sibTrans" cxnId="{09B695F3-1E18-4282-A2B0-6E93E0280A29}">
      <dgm:prSet/>
      <dgm:spPr/>
      <dgm:t>
        <a:bodyPr/>
        <a:lstStyle/>
        <a:p>
          <a:endParaRPr lang="it-IT"/>
        </a:p>
      </dgm:t>
    </dgm:pt>
    <dgm:pt modelId="{DF055B9E-B056-4E43-868F-5EE506FC126D}">
      <dgm:prSet/>
      <dgm:spPr/>
      <dgm:t>
        <a:bodyPr/>
        <a:lstStyle/>
        <a:p>
          <a:r>
            <a:rPr lang="it-IT"/>
            <a:t>Somma</a:t>
          </a:r>
        </a:p>
      </dgm:t>
    </dgm:pt>
    <dgm:pt modelId="{8255CC77-53C0-496A-AFA5-4607D11F9E4C}" type="parTrans" cxnId="{C0525FFC-EE0F-47E6-8315-C34D9D4DCDAC}">
      <dgm:prSet/>
      <dgm:spPr/>
      <dgm:t>
        <a:bodyPr/>
        <a:lstStyle/>
        <a:p>
          <a:endParaRPr lang="it-IT"/>
        </a:p>
      </dgm:t>
    </dgm:pt>
    <dgm:pt modelId="{5E9B6710-052D-4094-B9B6-145409B8E171}" type="sibTrans" cxnId="{C0525FFC-EE0F-47E6-8315-C34D9D4DCDAC}">
      <dgm:prSet/>
      <dgm:spPr/>
      <dgm:t>
        <a:bodyPr/>
        <a:lstStyle/>
        <a:p>
          <a:endParaRPr lang="it-IT"/>
        </a:p>
      </dgm:t>
    </dgm:pt>
    <dgm:pt modelId="{28B1374F-B454-4B79-8796-8A5AE5E72A77}">
      <dgm:prSet/>
      <dgm:spPr/>
      <dgm:t>
        <a:bodyPr/>
        <a:lstStyle/>
        <a:p>
          <a:r>
            <a:rPr lang="it-IT"/>
            <a:t>Somma = misure[0] + misure[3];</a:t>
          </a:r>
        </a:p>
      </dgm:t>
    </dgm:pt>
    <dgm:pt modelId="{7D97FA83-52A5-4B33-9935-9E5CCD865684}" type="parTrans" cxnId="{092B0A77-5F67-488E-A214-2261AB0A9CE5}">
      <dgm:prSet/>
      <dgm:spPr/>
      <dgm:t>
        <a:bodyPr/>
        <a:lstStyle/>
        <a:p>
          <a:endParaRPr lang="it-IT"/>
        </a:p>
      </dgm:t>
    </dgm:pt>
    <dgm:pt modelId="{5981494A-963A-45BC-ABAF-B41737206498}" type="sibTrans" cxnId="{092B0A77-5F67-488E-A214-2261AB0A9CE5}">
      <dgm:prSet/>
      <dgm:spPr/>
      <dgm:t>
        <a:bodyPr/>
        <a:lstStyle/>
        <a:p>
          <a:endParaRPr lang="it-IT"/>
        </a:p>
      </dgm:t>
    </dgm:pt>
    <dgm:pt modelId="{0C9890CB-E321-47B4-9DB3-D102AA27544A}" type="pres">
      <dgm:prSet presAssocID="{D97F87EC-EC79-44A9-B977-4715D9C3666B}" presName="Name0" presStyleCnt="0">
        <dgm:presLayoutVars>
          <dgm:dir/>
          <dgm:animLvl val="lvl"/>
          <dgm:resizeHandles val="exact"/>
        </dgm:presLayoutVars>
      </dgm:prSet>
      <dgm:spPr/>
    </dgm:pt>
    <dgm:pt modelId="{12413A24-6166-446C-BA5C-5661FC0F1FAE}" type="pres">
      <dgm:prSet presAssocID="{5B1844D9-B8E2-4021-9FE5-462FDED79AA0}" presName="composite" presStyleCnt="0"/>
      <dgm:spPr/>
    </dgm:pt>
    <dgm:pt modelId="{FC9AD1EB-972E-4DF9-B424-227C01B4E427}" type="pres">
      <dgm:prSet presAssocID="{5B1844D9-B8E2-4021-9FE5-462FDED79AA0}" presName="parTx" presStyleLbl="alignNode1" presStyleIdx="0" presStyleCnt="2">
        <dgm:presLayoutVars>
          <dgm:chMax val="0"/>
          <dgm:chPref val="0"/>
        </dgm:presLayoutVars>
      </dgm:prSet>
      <dgm:spPr/>
    </dgm:pt>
    <dgm:pt modelId="{BC80D506-10CE-4D1B-BBDF-3F0E400E741D}" type="pres">
      <dgm:prSet presAssocID="{5B1844D9-B8E2-4021-9FE5-462FDED79AA0}" presName="desTx" presStyleLbl="alignAccFollowNode1" presStyleIdx="0" presStyleCnt="2">
        <dgm:presLayoutVars/>
      </dgm:prSet>
      <dgm:spPr/>
    </dgm:pt>
    <dgm:pt modelId="{825BAA61-6110-4241-B551-A345C8FAD042}" type="pres">
      <dgm:prSet presAssocID="{1096B3D7-D4D1-4B99-BF3A-AD10FA865CD9}" presName="space" presStyleCnt="0"/>
      <dgm:spPr/>
    </dgm:pt>
    <dgm:pt modelId="{E80BFBBA-CB2D-4E13-92F1-10A5115DA362}" type="pres">
      <dgm:prSet presAssocID="{DF055B9E-B056-4E43-868F-5EE506FC126D}" presName="composite" presStyleCnt="0"/>
      <dgm:spPr/>
    </dgm:pt>
    <dgm:pt modelId="{92456215-EC40-42D1-88E7-4A3E86D49FA8}" type="pres">
      <dgm:prSet presAssocID="{DF055B9E-B056-4E43-868F-5EE506FC126D}" presName="parTx" presStyleLbl="alignNode1" presStyleIdx="1" presStyleCnt="2">
        <dgm:presLayoutVars>
          <dgm:chMax val="0"/>
          <dgm:chPref val="0"/>
        </dgm:presLayoutVars>
      </dgm:prSet>
      <dgm:spPr/>
    </dgm:pt>
    <dgm:pt modelId="{0B36302B-699D-4185-ACE9-947D39182A85}" type="pres">
      <dgm:prSet presAssocID="{DF055B9E-B056-4E43-868F-5EE506FC126D}" presName="desTx" presStyleLbl="alignAccFollowNode1" presStyleIdx="1" presStyleCnt="2">
        <dgm:presLayoutVars/>
      </dgm:prSet>
      <dgm:spPr/>
    </dgm:pt>
  </dgm:ptLst>
  <dgm:cxnLst>
    <dgm:cxn modelId="{E3C88E07-8667-4CA4-A85A-87492CE7DFEB}" type="presOf" srcId="{CEDFECFA-CE20-4B62-BA68-6980E23CE088}" destId="{BC80D506-10CE-4D1B-BBDF-3F0E400E741D}" srcOrd="0" destOrd="0" presId="urn:microsoft.com/office/officeart/2016/7/layout/HorizontalActionList"/>
    <dgm:cxn modelId="{D6E5366D-E575-4CC1-AAD4-95E87B03A212}" type="presOf" srcId="{28B1374F-B454-4B79-8796-8A5AE5E72A77}" destId="{0B36302B-699D-4185-ACE9-947D39182A85}" srcOrd="0" destOrd="0" presId="urn:microsoft.com/office/officeart/2016/7/layout/HorizontalActionList"/>
    <dgm:cxn modelId="{092B0A77-5F67-488E-A214-2261AB0A9CE5}" srcId="{DF055B9E-B056-4E43-868F-5EE506FC126D}" destId="{28B1374F-B454-4B79-8796-8A5AE5E72A77}" srcOrd="0" destOrd="0" parTransId="{7D97FA83-52A5-4B33-9935-9E5CCD865684}" sibTransId="{5981494A-963A-45BC-ABAF-B41737206498}"/>
    <dgm:cxn modelId="{8F0ACF8C-A99D-4916-80DF-437998D4DB77}" type="presOf" srcId="{5B1844D9-B8E2-4021-9FE5-462FDED79AA0}" destId="{FC9AD1EB-972E-4DF9-B424-227C01B4E427}" srcOrd="0" destOrd="0" presId="urn:microsoft.com/office/officeart/2016/7/layout/HorizontalActionList"/>
    <dgm:cxn modelId="{1EB2D0A3-FBFD-4672-B9C0-2162499F4A70}" type="presOf" srcId="{D97F87EC-EC79-44A9-B977-4715D9C3666B}" destId="{0C9890CB-E321-47B4-9DB3-D102AA27544A}" srcOrd="0" destOrd="0" presId="urn:microsoft.com/office/officeart/2016/7/layout/HorizontalActionList"/>
    <dgm:cxn modelId="{C5B4EECA-9499-4B9E-B7C7-8E2E6C286FEF}" type="presOf" srcId="{DF055B9E-B056-4E43-868F-5EE506FC126D}" destId="{92456215-EC40-42D1-88E7-4A3E86D49FA8}" srcOrd="0" destOrd="0" presId="urn:microsoft.com/office/officeart/2016/7/layout/HorizontalActionList"/>
    <dgm:cxn modelId="{09B695F3-1E18-4282-A2B0-6E93E0280A29}" srcId="{5B1844D9-B8E2-4021-9FE5-462FDED79AA0}" destId="{CEDFECFA-CE20-4B62-BA68-6980E23CE088}" srcOrd="0" destOrd="0" parTransId="{43E440FB-805D-4010-A54C-CC36FFEF0819}" sibTransId="{9171E697-9087-4171-92AC-5FFCEB788E89}"/>
    <dgm:cxn modelId="{C0525FFC-EE0F-47E6-8315-C34D9D4DCDAC}" srcId="{D97F87EC-EC79-44A9-B977-4715D9C3666B}" destId="{DF055B9E-B056-4E43-868F-5EE506FC126D}" srcOrd="1" destOrd="0" parTransId="{8255CC77-53C0-496A-AFA5-4607D11F9E4C}" sibTransId="{5E9B6710-052D-4094-B9B6-145409B8E171}"/>
    <dgm:cxn modelId="{CABB4AFD-471C-408E-931C-DD81FFB74EC5}" srcId="{D97F87EC-EC79-44A9-B977-4715D9C3666B}" destId="{5B1844D9-B8E2-4021-9FE5-462FDED79AA0}" srcOrd="0" destOrd="0" parTransId="{3709B2DE-B04B-4B22-9D63-D566964739D4}" sibTransId="{1096B3D7-D4D1-4B99-BF3A-AD10FA865CD9}"/>
    <dgm:cxn modelId="{0EAEAF66-6A30-43B5-8496-6443F4CC819B}" type="presParOf" srcId="{0C9890CB-E321-47B4-9DB3-D102AA27544A}" destId="{12413A24-6166-446C-BA5C-5661FC0F1FAE}" srcOrd="0" destOrd="0" presId="urn:microsoft.com/office/officeart/2016/7/layout/HorizontalActionList"/>
    <dgm:cxn modelId="{1EB50085-8731-4522-959B-024DC322CAFB}" type="presParOf" srcId="{12413A24-6166-446C-BA5C-5661FC0F1FAE}" destId="{FC9AD1EB-972E-4DF9-B424-227C01B4E427}" srcOrd="0" destOrd="0" presId="urn:microsoft.com/office/officeart/2016/7/layout/HorizontalActionList"/>
    <dgm:cxn modelId="{E0DEB716-DD1D-4A61-B3CC-7636D257E4FA}" type="presParOf" srcId="{12413A24-6166-446C-BA5C-5661FC0F1FAE}" destId="{BC80D506-10CE-4D1B-BBDF-3F0E400E741D}" srcOrd="1" destOrd="0" presId="urn:microsoft.com/office/officeart/2016/7/layout/HorizontalActionList"/>
    <dgm:cxn modelId="{73C5A199-E951-4AD6-BCC9-BB53769574D8}" type="presParOf" srcId="{0C9890CB-E321-47B4-9DB3-D102AA27544A}" destId="{825BAA61-6110-4241-B551-A345C8FAD042}" srcOrd="1" destOrd="0" presId="urn:microsoft.com/office/officeart/2016/7/layout/HorizontalActionList"/>
    <dgm:cxn modelId="{B365B47F-6961-417F-AFC6-32741E28CA1A}" type="presParOf" srcId="{0C9890CB-E321-47B4-9DB3-D102AA27544A}" destId="{E80BFBBA-CB2D-4E13-92F1-10A5115DA362}" srcOrd="2" destOrd="0" presId="urn:microsoft.com/office/officeart/2016/7/layout/HorizontalActionList"/>
    <dgm:cxn modelId="{961A2A50-DA5A-4557-A58F-B3EB68E79730}" type="presParOf" srcId="{E80BFBBA-CB2D-4E13-92F1-10A5115DA362}" destId="{92456215-EC40-42D1-88E7-4A3E86D49FA8}" srcOrd="0" destOrd="0" presId="urn:microsoft.com/office/officeart/2016/7/layout/HorizontalActionList"/>
    <dgm:cxn modelId="{AA440292-D26E-4E55-94DD-ACDB7A5F9DF9}" type="presParOf" srcId="{E80BFBBA-CB2D-4E13-92F1-10A5115DA362}" destId="{0B36302B-699D-4185-ACE9-947D39182A8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709D94-6CBC-4E59-880D-E6914862E1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B5561CF-D6A5-45E5-8224-BAB924584B49}">
      <dgm:prSet/>
      <dgm:spPr/>
      <dgm:t>
        <a:bodyPr/>
        <a:lstStyle/>
        <a:p>
          <a:r>
            <a:rPr lang="it-IT"/>
            <a:t>Vogliamo calcolare il perimetro di un quadrilatero generico</a:t>
          </a:r>
        </a:p>
      </dgm:t>
    </dgm:pt>
    <dgm:pt modelId="{0D579598-5FFE-49D0-8A2C-4DAA3DF2DD04}" type="parTrans" cxnId="{5B836B0A-F2AE-433A-A8B6-45983A0F1A2B}">
      <dgm:prSet/>
      <dgm:spPr/>
      <dgm:t>
        <a:bodyPr/>
        <a:lstStyle/>
        <a:p>
          <a:endParaRPr lang="it-IT"/>
        </a:p>
      </dgm:t>
    </dgm:pt>
    <dgm:pt modelId="{0546180A-DBAB-421B-BB1F-D6AE350C9D3D}" type="sibTrans" cxnId="{5B836B0A-F2AE-433A-A8B6-45983A0F1A2B}">
      <dgm:prSet/>
      <dgm:spPr/>
      <dgm:t>
        <a:bodyPr/>
        <a:lstStyle/>
        <a:p>
          <a:endParaRPr lang="it-IT"/>
        </a:p>
      </dgm:t>
    </dgm:pt>
    <dgm:pt modelId="{6B2848F6-08AC-4575-AB49-69867C98E267}">
      <dgm:prSet/>
      <dgm:spPr/>
      <dgm:t>
        <a:bodyPr/>
        <a:lstStyle/>
        <a:p>
          <a:r>
            <a:rPr lang="it-IT"/>
            <a:t>Inserire i valori dei lati</a:t>
          </a:r>
        </a:p>
      </dgm:t>
    </dgm:pt>
    <dgm:pt modelId="{0A8B0A4C-36CA-4F30-9E73-DFD58DBC942F}" type="parTrans" cxnId="{F7AAC236-902B-4E0D-A991-BC69343B4E34}">
      <dgm:prSet/>
      <dgm:spPr/>
      <dgm:t>
        <a:bodyPr/>
        <a:lstStyle/>
        <a:p>
          <a:endParaRPr lang="it-IT"/>
        </a:p>
      </dgm:t>
    </dgm:pt>
    <dgm:pt modelId="{A8811313-C12D-488E-9E87-852B6B224F00}" type="sibTrans" cxnId="{F7AAC236-902B-4E0D-A991-BC69343B4E34}">
      <dgm:prSet/>
      <dgm:spPr/>
      <dgm:t>
        <a:bodyPr/>
        <a:lstStyle/>
        <a:p>
          <a:endParaRPr lang="it-IT"/>
        </a:p>
      </dgm:t>
    </dgm:pt>
    <dgm:pt modelId="{B4C43599-F014-421A-8DCC-C12236787B7D}">
      <dgm:prSet/>
      <dgm:spPr/>
      <dgm:t>
        <a:bodyPr/>
        <a:lstStyle/>
        <a:p>
          <a:r>
            <a:rPr lang="it-IT"/>
            <a:t>Sommare i lati</a:t>
          </a:r>
        </a:p>
      </dgm:t>
    </dgm:pt>
    <dgm:pt modelId="{E1C4B98E-8792-43FF-811C-8C962717A403}" type="parTrans" cxnId="{C97B3D22-FEF8-4A44-A019-446DA2BA0551}">
      <dgm:prSet/>
      <dgm:spPr/>
      <dgm:t>
        <a:bodyPr/>
        <a:lstStyle/>
        <a:p>
          <a:endParaRPr lang="it-IT"/>
        </a:p>
      </dgm:t>
    </dgm:pt>
    <dgm:pt modelId="{1E446FBD-5D7E-4841-920F-16DB9B45493B}" type="sibTrans" cxnId="{C97B3D22-FEF8-4A44-A019-446DA2BA0551}">
      <dgm:prSet/>
      <dgm:spPr/>
      <dgm:t>
        <a:bodyPr/>
        <a:lstStyle/>
        <a:p>
          <a:endParaRPr lang="it-IT"/>
        </a:p>
      </dgm:t>
    </dgm:pt>
    <dgm:pt modelId="{47381BBC-6998-4AF8-ABBF-B47B2E31A99E}">
      <dgm:prSet/>
      <dgm:spPr/>
      <dgm:t>
        <a:bodyPr/>
        <a:lstStyle/>
        <a:p>
          <a:r>
            <a:rPr lang="it-IT"/>
            <a:t>Stampare il perimetro</a:t>
          </a:r>
        </a:p>
      </dgm:t>
    </dgm:pt>
    <dgm:pt modelId="{962B8866-CD7C-4CD7-80D0-28C67F3B3E02}" type="parTrans" cxnId="{49E0746C-9BF9-4EC9-9ACD-719A6DD72BFD}">
      <dgm:prSet/>
      <dgm:spPr/>
      <dgm:t>
        <a:bodyPr/>
        <a:lstStyle/>
        <a:p>
          <a:endParaRPr lang="it-IT"/>
        </a:p>
      </dgm:t>
    </dgm:pt>
    <dgm:pt modelId="{CF58AF5B-9875-4084-AD12-552FD78EE799}" type="sibTrans" cxnId="{49E0746C-9BF9-4EC9-9ACD-719A6DD72BFD}">
      <dgm:prSet/>
      <dgm:spPr/>
      <dgm:t>
        <a:bodyPr/>
        <a:lstStyle/>
        <a:p>
          <a:endParaRPr lang="it-IT"/>
        </a:p>
      </dgm:t>
    </dgm:pt>
    <dgm:pt modelId="{09A37D46-4C6B-453B-A35B-DAF1AF118270}" type="pres">
      <dgm:prSet presAssocID="{80709D94-6CBC-4E59-880D-E6914862E109}" presName="linear" presStyleCnt="0">
        <dgm:presLayoutVars>
          <dgm:animLvl val="lvl"/>
          <dgm:resizeHandles val="exact"/>
        </dgm:presLayoutVars>
      </dgm:prSet>
      <dgm:spPr/>
    </dgm:pt>
    <dgm:pt modelId="{9B11383A-A261-46B4-B8C9-FC851DDC14B2}" type="pres">
      <dgm:prSet presAssocID="{DB5561CF-D6A5-45E5-8224-BAB924584B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DD8FE9E-D6D6-43E7-B1FF-96D994473495}" type="pres">
      <dgm:prSet presAssocID="{DB5561CF-D6A5-45E5-8224-BAB924584B4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B836B0A-F2AE-433A-A8B6-45983A0F1A2B}" srcId="{80709D94-6CBC-4E59-880D-E6914862E109}" destId="{DB5561CF-D6A5-45E5-8224-BAB924584B49}" srcOrd="0" destOrd="0" parTransId="{0D579598-5FFE-49D0-8A2C-4DAA3DF2DD04}" sibTransId="{0546180A-DBAB-421B-BB1F-D6AE350C9D3D}"/>
    <dgm:cxn modelId="{C97B3D22-FEF8-4A44-A019-446DA2BA0551}" srcId="{DB5561CF-D6A5-45E5-8224-BAB924584B49}" destId="{B4C43599-F014-421A-8DCC-C12236787B7D}" srcOrd="1" destOrd="0" parTransId="{E1C4B98E-8792-43FF-811C-8C962717A403}" sibTransId="{1E446FBD-5D7E-4841-920F-16DB9B45493B}"/>
    <dgm:cxn modelId="{F7AAC236-902B-4E0D-A991-BC69343B4E34}" srcId="{DB5561CF-D6A5-45E5-8224-BAB924584B49}" destId="{6B2848F6-08AC-4575-AB49-69867C98E267}" srcOrd="0" destOrd="0" parTransId="{0A8B0A4C-36CA-4F30-9E73-DFD58DBC942F}" sibTransId="{A8811313-C12D-488E-9E87-852B6B224F00}"/>
    <dgm:cxn modelId="{31F18637-61D6-480C-ACD6-D04478D6B67C}" type="presOf" srcId="{47381BBC-6998-4AF8-ABBF-B47B2E31A99E}" destId="{FDD8FE9E-D6D6-43E7-B1FF-96D994473495}" srcOrd="0" destOrd="2" presId="urn:microsoft.com/office/officeart/2005/8/layout/vList2"/>
    <dgm:cxn modelId="{6B442160-A4E1-49B5-9788-94E07FD71CE5}" type="presOf" srcId="{B4C43599-F014-421A-8DCC-C12236787B7D}" destId="{FDD8FE9E-D6D6-43E7-B1FF-96D994473495}" srcOrd="0" destOrd="1" presId="urn:microsoft.com/office/officeart/2005/8/layout/vList2"/>
    <dgm:cxn modelId="{49E0746C-9BF9-4EC9-9ACD-719A6DD72BFD}" srcId="{DB5561CF-D6A5-45E5-8224-BAB924584B49}" destId="{47381BBC-6998-4AF8-ABBF-B47B2E31A99E}" srcOrd="2" destOrd="0" parTransId="{962B8866-CD7C-4CD7-80D0-28C67F3B3E02}" sibTransId="{CF58AF5B-9875-4084-AD12-552FD78EE799}"/>
    <dgm:cxn modelId="{0CC47F80-F056-4752-A466-C57216BFC36D}" type="presOf" srcId="{80709D94-6CBC-4E59-880D-E6914862E109}" destId="{09A37D46-4C6B-453B-A35B-DAF1AF118270}" srcOrd="0" destOrd="0" presId="urn:microsoft.com/office/officeart/2005/8/layout/vList2"/>
    <dgm:cxn modelId="{519EA9EC-412D-49C2-B50C-EF8371ED027C}" type="presOf" srcId="{6B2848F6-08AC-4575-AB49-69867C98E267}" destId="{FDD8FE9E-D6D6-43E7-B1FF-96D994473495}" srcOrd="0" destOrd="0" presId="urn:microsoft.com/office/officeart/2005/8/layout/vList2"/>
    <dgm:cxn modelId="{F67ED7F2-0E5E-4475-829B-2CD293995B16}" type="presOf" srcId="{DB5561CF-D6A5-45E5-8224-BAB924584B49}" destId="{9B11383A-A261-46B4-B8C9-FC851DDC14B2}" srcOrd="0" destOrd="0" presId="urn:microsoft.com/office/officeart/2005/8/layout/vList2"/>
    <dgm:cxn modelId="{95EC9738-93A9-4A90-90F2-4A136B03BEAB}" type="presParOf" srcId="{09A37D46-4C6B-453B-A35B-DAF1AF118270}" destId="{9B11383A-A261-46B4-B8C9-FC851DDC14B2}" srcOrd="0" destOrd="0" presId="urn:microsoft.com/office/officeart/2005/8/layout/vList2"/>
    <dgm:cxn modelId="{9E6E1D9D-52EF-4094-97C2-CB97E35B2079}" type="presParOf" srcId="{09A37D46-4C6B-453B-A35B-DAF1AF118270}" destId="{FDD8FE9E-D6D6-43E7-B1FF-96D99447349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F6B014-BFFA-4F0C-A44E-57DBEA9353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8101C4F-6821-4E4A-980B-88C3CF91D3CE}">
      <dgm:prSet/>
      <dgm:spPr/>
      <dgm:t>
        <a:bodyPr/>
        <a:lstStyle/>
        <a:p>
          <a:r>
            <a:rPr lang="it-IT" dirty="0"/>
            <a:t>Insieme di dati dello stesso tipo organizzati in una griglia</a:t>
          </a:r>
        </a:p>
      </dgm:t>
    </dgm:pt>
    <dgm:pt modelId="{E4C085EF-8F85-4B47-870B-8D3B41CCD494}" type="parTrans" cxnId="{213E39FC-9C09-4FFA-9E80-B37790BF9F85}">
      <dgm:prSet/>
      <dgm:spPr/>
      <dgm:t>
        <a:bodyPr/>
        <a:lstStyle/>
        <a:p>
          <a:endParaRPr lang="it-IT"/>
        </a:p>
      </dgm:t>
    </dgm:pt>
    <dgm:pt modelId="{D1B7BBE9-74F7-43E2-8A40-D984EFA88326}" type="sibTrans" cxnId="{213E39FC-9C09-4FFA-9E80-B37790BF9F85}">
      <dgm:prSet/>
      <dgm:spPr/>
      <dgm:t>
        <a:bodyPr/>
        <a:lstStyle/>
        <a:p>
          <a:endParaRPr lang="it-IT"/>
        </a:p>
      </dgm:t>
    </dgm:pt>
    <dgm:pt modelId="{DDE7665C-A29A-4E2F-9505-1D594F29D2D0}">
      <dgm:prSet/>
      <dgm:spPr/>
      <dgm:t>
        <a:bodyPr/>
        <a:lstStyle/>
        <a:p>
          <a:r>
            <a:rPr lang="it-IT"/>
            <a:t>Ogni elemento che compone la matrice è individuato dall'indice di riga e dall'indice di colonna in cui l'elemento è posizionato</a:t>
          </a:r>
        </a:p>
      </dgm:t>
    </dgm:pt>
    <dgm:pt modelId="{61A124ED-CAEF-473D-A4BE-D577388F68AE}" type="parTrans" cxnId="{554D7F25-9E21-4551-97CC-E685C07E2238}">
      <dgm:prSet/>
      <dgm:spPr/>
      <dgm:t>
        <a:bodyPr/>
        <a:lstStyle/>
        <a:p>
          <a:endParaRPr lang="it-IT"/>
        </a:p>
      </dgm:t>
    </dgm:pt>
    <dgm:pt modelId="{A30F4445-46DD-4C44-B10F-B408EE85109F}" type="sibTrans" cxnId="{554D7F25-9E21-4551-97CC-E685C07E2238}">
      <dgm:prSet/>
      <dgm:spPr/>
      <dgm:t>
        <a:bodyPr/>
        <a:lstStyle/>
        <a:p>
          <a:endParaRPr lang="it-IT"/>
        </a:p>
      </dgm:t>
    </dgm:pt>
    <dgm:pt modelId="{C0E9F566-10DE-4766-8F50-46BA4D01C846}" type="pres">
      <dgm:prSet presAssocID="{3BF6B014-BFFA-4F0C-A44E-57DBEA9353D2}" presName="linear" presStyleCnt="0">
        <dgm:presLayoutVars>
          <dgm:animLvl val="lvl"/>
          <dgm:resizeHandles val="exact"/>
        </dgm:presLayoutVars>
      </dgm:prSet>
      <dgm:spPr/>
    </dgm:pt>
    <dgm:pt modelId="{CA730470-B368-44A2-AB96-83A953B6CBBB}" type="pres">
      <dgm:prSet presAssocID="{D8101C4F-6821-4E4A-980B-88C3CF91D3C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F855D2B-00A0-4624-AA79-4B87BCE39132}" type="pres">
      <dgm:prSet presAssocID="{D8101C4F-6821-4E4A-980B-88C3CF91D3C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54D7F25-9E21-4551-97CC-E685C07E2238}" srcId="{D8101C4F-6821-4E4A-980B-88C3CF91D3CE}" destId="{DDE7665C-A29A-4E2F-9505-1D594F29D2D0}" srcOrd="0" destOrd="0" parTransId="{61A124ED-CAEF-473D-A4BE-D577388F68AE}" sibTransId="{A30F4445-46DD-4C44-B10F-B408EE85109F}"/>
    <dgm:cxn modelId="{25A9DCA9-C5C1-4961-A754-84E78E6E4EC7}" type="presOf" srcId="{3BF6B014-BFFA-4F0C-A44E-57DBEA9353D2}" destId="{C0E9F566-10DE-4766-8F50-46BA4D01C846}" srcOrd="0" destOrd="0" presId="urn:microsoft.com/office/officeart/2005/8/layout/vList2"/>
    <dgm:cxn modelId="{CF0CF6AD-2F83-44E3-8594-49D359984DE8}" type="presOf" srcId="{D8101C4F-6821-4E4A-980B-88C3CF91D3CE}" destId="{CA730470-B368-44A2-AB96-83A953B6CBBB}" srcOrd="0" destOrd="0" presId="urn:microsoft.com/office/officeart/2005/8/layout/vList2"/>
    <dgm:cxn modelId="{06F835C0-B532-4FBF-AD2D-664323C64DDA}" type="presOf" srcId="{DDE7665C-A29A-4E2F-9505-1D594F29D2D0}" destId="{EF855D2B-00A0-4624-AA79-4B87BCE39132}" srcOrd="0" destOrd="0" presId="urn:microsoft.com/office/officeart/2005/8/layout/vList2"/>
    <dgm:cxn modelId="{213E39FC-9C09-4FFA-9E80-B37790BF9F85}" srcId="{3BF6B014-BFFA-4F0C-A44E-57DBEA9353D2}" destId="{D8101C4F-6821-4E4A-980B-88C3CF91D3CE}" srcOrd="0" destOrd="0" parTransId="{E4C085EF-8F85-4B47-870B-8D3B41CCD494}" sibTransId="{D1B7BBE9-74F7-43E2-8A40-D984EFA88326}"/>
    <dgm:cxn modelId="{D6E94428-1894-4FD0-8DF6-ACFC7EBDC9D9}" type="presParOf" srcId="{C0E9F566-10DE-4766-8F50-46BA4D01C846}" destId="{CA730470-B368-44A2-AB96-83A953B6CBBB}" srcOrd="0" destOrd="0" presId="urn:microsoft.com/office/officeart/2005/8/layout/vList2"/>
    <dgm:cxn modelId="{6F2F5706-B3FC-45FA-9796-43186BEC0093}" type="presParOf" srcId="{C0E9F566-10DE-4766-8F50-46BA4D01C846}" destId="{EF855D2B-00A0-4624-AA79-4B87BCE391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63A4DE8-4127-4BE4-8454-C788B230CA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32DF45A-8C76-4EC8-9C1A-B3E247107106}">
      <dgm:prSet/>
      <dgm:spPr/>
      <dgm:t>
        <a:bodyPr/>
        <a:lstStyle/>
        <a:p>
          <a:r>
            <a:rPr lang="it-IT"/>
            <a:t>Acquisire da tastiera un vettore di dimensione 5 e stamparlo. Per la realizzazione del programma, utilizzare due funzioni</a:t>
          </a:r>
        </a:p>
      </dgm:t>
    </dgm:pt>
    <dgm:pt modelId="{64263FB2-0E72-4F2D-8C2F-0B5969491475}" type="parTrans" cxnId="{3AF455CB-5CCF-4BC7-A1D9-9412D80E2728}">
      <dgm:prSet/>
      <dgm:spPr/>
      <dgm:t>
        <a:bodyPr/>
        <a:lstStyle/>
        <a:p>
          <a:endParaRPr lang="it-IT"/>
        </a:p>
      </dgm:t>
    </dgm:pt>
    <dgm:pt modelId="{AA80AAC4-E12E-4901-AE89-DBFE68F2030B}" type="sibTrans" cxnId="{3AF455CB-5CCF-4BC7-A1D9-9412D80E2728}">
      <dgm:prSet/>
      <dgm:spPr/>
      <dgm:t>
        <a:bodyPr/>
        <a:lstStyle/>
        <a:p>
          <a:endParaRPr lang="it-IT"/>
        </a:p>
      </dgm:t>
    </dgm:pt>
    <dgm:pt modelId="{F61EC9DD-1A19-4DB2-B423-0B11E42BEAEE}">
      <dgm:prSet/>
      <dgm:spPr/>
      <dgm:t>
        <a:bodyPr/>
        <a:lstStyle/>
        <a:p>
          <a:r>
            <a:rPr lang="it-IT"/>
            <a:t>riempiVettore</a:t>
          </a:r>
        </a:p>
      </dgm:t>
    </dgm:pt>
    <dgm:pt modelId="{C8E270B5-3995-4ADC-B063-B9A99DDCD185}" type="parTrans" cxnId="{2716374F-F854-4E1F-96C1-C116420FAE21}">
      <dgm:prSet/>
      <dgm:spPr/>
      <dgm:t>
        <a:bodyPr/>
        <a:lstStyle/>
        <a:p>
          <a:endParaRPr lang="it-IT"/>
        </a:p>
      </dgm:t>
    </dgm:pt>
    <dgm:pt modelId="{290BB113-A35E-4BE6-BE41-4F37F00D909B}" type="sibTrans" cxnId="{2716374F-F854-4E1F-96C1-C116420FAE21}">
      <dgm:prSet/>
      <dgm:spPr/>
      <dgm:t>
        <a:bodyPr/>
        <a:lstStyle/>
        <a:p>
          <a:endParaRPr lang="it-IT"/>
        </a:p>
      </dgm:t>
    </dgm:pt>
    <dgm:pt modelId="{6D21200E-BC09-4C2D-BA6F-77B8277C064F}">
      <dgm:prSet/>
      <dgm:spPr/>
      <dgm:t>
        <a:bodyPr/>
        <a:lstStyle/>
        <a:p>
          <a:r>
            <a:rPr lang="it-IT"/>
            <a:t>scriviVettore</a:t>
          </a:r>
        </a:p>
      </dgm:t>
    </dgm:pt>
    <dgm:pt modelId="{EA9AD17D-7841-46FA-B91C-3AF6F07C5B1F}" type="parTrans" cxnId="{B3B25062-46E8-4004-A6CA-BB776BF34574}">
      <dgm:prSet/>
      <dgm:spPr/>
      <dgm:t>
        <a:bodyPr/>
        <a:lstStyle/>
        <a:p>
          <a:endParaRPr lang="it-IT"/>
        </a:p>
      </dgm:t>
    </dgm:pt>
    <dgm:pt modelId="{E1121127-CEAB-4E3A-A5DD-2358C2892C58}" type="sibTrans" cxnId="{B3B25062-46E8-4004-A6CA-BB776BF34574}">
      <dgm:prSet/>
      <dgm:spPr/>
      <dgm:t>
        <a:bodyPr/>
        <a:lstStyle/>
        <a:p>
          <a:endParaRPr lang="it-IT"/>
        </a:p>
      </dgm:t>
    </dgm:pt>
    <dgm:pt modelId="{7736BDB1-0ED5-495A-B144-3B2F90106BB5}" type="pres">
      <dgm:prSet presAssocID="{B63A4DE8-4127-4BE4-8454-C788B230CAD4}" presName="linear" presStyleCnt="0">
        <dgm:presLayoutVars>
          <dgm:animLvl val="lvl"/>
          <dgm:resizeHandles val="exact"/>
        </dgm:presLayoutVars>
      </dgm:prSet>
      <dgm:spPr/>
    </dgm:pt>
    <dgm:pt modelId="{CB5B117B-D8C7-4FF3-8A7B-8A2C3D2895B5}" type="pres">
      <dgm:prSet presAssocID="{F32DF45A-8C76-4EC8-9C1A-B3E24710710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096CA6D-AB4E-4256-9AA2-B8E4306DCC14}" type="pres">
      <dgm:prSet presAssocID="{F32DF45A-8C76-4EC8-9C1A-B3E24710710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258973D-2C56-4ED3-A83B-EC7198985A66}" type="presOf" srcId="{6D21200E-BC09-4C2D-BA6F-77B8277C064F}" destId="{0096CA6D-AB4E-4256-9AA2-B8E4306DCC14}" srcOrd="0" destOrd="1" presId="urn:microsoft.com/office/officeart/2005/8/layout/vList2"/>
    <dgm:cxn modelId="{10CE163E-064C-40D1-B337-E77445987AF9}" type="presOf" srcId="{B63A4DE8-4127-4BE4-8454-C788B230CAD4}" destId="{7736BDB1-0ED5-495A-B144-3B2F90106BB5}" srcOrd="0" destOrd="0" presId="urn:microsoft.com/office/officeart/2005/8/layout/vList2"/>
    <dgm:cxn modelId="{B3B25062-46E8-4004-A6CA-BB776BF34574}" srcId="{F32DF45A-8C76-4EC8-9C1A-B3E247107106}" destId="{6D21200E-BC09-4C2D-BA6F-77B8277C064F}" srcOrd="1" destOrd="0" parTransId="{EA9AD17D-7841-46FA-B91C-3AF6F07C5B1F}" sibTransId="{E1121127-CEAB-4E3A-A5DD-2358C2892C58}"/>
    <dgm:cxn modelId="{2716374F-F854-4E1F-96C1-C116420FAE21}" srcId="{F32DF45A-8C76-4EC8-9C1A-B3E247107106}" destId="{F61EC9DD-1A19-4DB2-B423-0B11E42BEAEE}" srcOrd="0" destOrd="0" parTransId="{C8E270B5-3995-4ADC-B063-B9A99DDCD185}" sibTransId="{290BB113-A35E-4BE6-BE41-4F37F00D909B}"/>
    <dgm:cxn modelId="{4F750287-025C-446E-8B44-97ED817D1F21}" type="presOf" srcId="{F32DF45A-8C76-4EC8-9C1A-B3E247107106}" destId="{CB5B117B-D8C7-4FF3-8A7B-8A2C3D2895B5}" srcOrd="0" destOrd="0" presId="urn:microsoft.com/office/officeart/2005/8/layout/vList2"/>
    <dgm:cxn modelId="{3783F8AA-4F47-4293-932D-77E017ED775D}" type="presOf" srcId="{F61EC9DD-1A19-4DB2-B423-0B11E42BEAEE}" destId="{0096CA6D-AB4E-4256-9AA2-B8E4306DCC14}" srcOrd="0" destOrd="0" presId="urn:microsoft.com/office/officeart/2005/8/layout/vList2"/>
    <dgm:cxn modelId="{3AF455CB-5CCF-4BC7-A1D9-9412D80E2728}" srcId="{B63A4DE8-4127-4BE4-8454-C788B230CAD4}" destId="{F32DF45A-8C76-4EC8-9C1A-B3E247107106}" srcOrd="0" destOrd="0" parTransId="{64263FB2-0E72-4F2D-8C2F-0B5969491475}" sibTransId="{AA80AAC4-E12E-4901-AE89-DBFE68F2030B}"/>
    <dgm:cxn modelId="{0AFD1313-B078-4E15-B409-3EA80F8F90AB}" type="presParOf" srcId="{7736BDB1-0ED5-495A-B144-3B2F90106BB5}" destId="{CB5B117B-D8C7-4FF3-8A7B-8A2C3D2895B5}" srcOrd="0" destOrd="0" presId="urn:microsoft.com/office/officeart/2005/8/layout/vList2"/>
    <dgm:cxn modelId="{80B3EAB6-D278-4D0F-911A-06A248681F7E}" type="presParOf" srcId="{7736BDB1-0ED5-495A-B144-3B2F90106BB5}" destId="{0096CA6D-AB4E-4256-9AA2-B8E4306DCC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C23F8C-26B5-45A4-B505-038CE120989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320553-84BB-4A1E-A627-AFE9351098DE}">
      <dgm:prSet/>
      <dgm:spPr/>
      <dgm:t>
        <a:bodyPr/>
        <a:lstStyle/>
        <a:p>
          <a:r>
            <a:rPr lang="it-IT"/>
            <a:t>Definizione di tipo enumerativo</a:t>
          </a:r>
          <a:endParaRPr lang="en-US"/>
        </a:p>
      </dgm:t>
    </dgm:pt>
    <dgm:pt modelId="{363FA406-4C8A-4193-B73B-8F7250875781}" type="parTrans" cxnId="{FC31823C-11CE-4585-8185-A6D17489A4EF}">
      <dgm:prSet/>
      <dgm:spPr/>
      <dgm:t>
        <a:bodyPr/>
        <a:lstStyle/>
        <a:p>
          <a:endParaRPr lang="en-US"/>
        </a:p>
      </dgm:t>
    </dgm:pt>
    <dgm:pt modelId="{A6F7067D-1437-4705-A2F1-F4E504C5CB13}" type="sibTrans" cxnId="{FC31823C-11CE-4585-8185-A6D17489A4EF}">
      <dgm:prSet/>
      <dgm:spPr/>
      <dgm:t>
        <a:bodyPr/>
        <a:lstStyle/>
        <a:p>
          <a:endParaRPr lang="en-US"/>
        </a:p>
      </dgm:t>
    </dgm:pt>
    <dgm:pt modelId="{DED1847D-1285-4922-84C4-1D4A6AAA5A34}">
      <dgm:prSet/>
      <dgm:spPr/>
      <dgm:t>
        <a:bodyPr/>
        <a:lstStyle/>
        <a:p>
          <a:r>
            <a:rPr lang="it-IT"/>
            <a:t>Concetto di vettore</a:t>
          </a:r>
          <a:endParaRPr lang="en-US"/>
        </a:p>
      </dgm:t>
    </dgm:pt>
    <dgm:pt modelId="{795D1E8A-E21B-4F30-AA89-34E7917687FB}" type="parTrans" cxnId="{3B0F3311-4AFB-44EC-AE80-816D3FD822AB}">
      <dgm:prSet/>
      <dgm:spPr/>
      <dgm:t>
        <a:bodyPr/>
        <a:lstStyle/>
        <a:p>
          <a:endParaRPr lang="en-US"/>
        </a:p>
      </dgm:t>
    </dgm:pt>
    <dgm:pt modelId="{D95D4293-0EFE-4DC0-AD0C-83CD671CE2D5}" type="sibTrans" cxnId="{3B0F3311-4AFB-44EC-AE80-816D3FD822AB}">
      <dgm:prSet/>
      <dgm:spPr/>
      <dgm:t>
        <a:bodyPr/>
        <a:lstStyle/>
        <a:p>
          <a:endParaRPr lang="en-US"/>
        </a:p>
      </dgm:t>
    </dgm:pt>
    <dgm:pt modelId="{378C76CC-1E30-477E-B0F4-889041061545}">
      <dgm:prSet/>
      <dgm:spPr/>
      <dgm:t>
        <a:bodyPr/>
        <a:lstStyle/>
        <a:p>
          <a:r>
            <a:rPr lang="it-IT"/>
            <a:t>Sintassi per la gestione di un vettore</a:t>
          </a:r>
          <a:endParaRPr lang="en-US"/>
        </a:p>
      </dgm:t>
    </dgm:pt>
    <dgm:pt modelId="{7E7EE8E6-27A8-4ABB-BCA7-01088F9231ED}" type="parTrans" cxnId="{C89FAB26-633E-4AE3-A218-F7730626956D}">
      <dgm:prSet/>
      <dgm:spPr/>
      <dgm:t>
        <a:bodyPr/>
        <a:lstStyle/>
        <a:p>
          <a:endParaRPr lang="en-US"/>
        </a:p>
      </dgm:t>
    </dgm:pt>
    <dgm:pt modelId="{3D90236E-15C0-4E71-9053-855E4142D4AF}" type="sibTrans" cxnId="{C89FAB26-633E-4AE3-A218-F7730626956D}">
      <dgm:prSet/>
      <dgm:spPr/>
      <dgm:t>
        <a:bodyPr/>
        <a:lstStyle/>
        <a:p>
          <a:endParaRPr lang="en-US"/>
        </a:p>
      </dgm:t>
    </dgm:pt>
    <dgm:pt modelId="{A8C26276-B121-4FC3-8563-74B8BC0698D6}">
      <dgm:prSet/>
      <dgm:spPr/>
      <dgm:t>
        <a:bodyPr/>
        <a:lstStyle/>
        <a:p>
          <a:r>
            <a:rPr lang="it-IT"/>
            <a:t>Sintassi per la gestione di una matrice</a:t>
          </a:r>
          <a:endParaRPr lang="en-US"/>
        </a:p>
      </dgm:t>
    </dgm:pt>
    <dgm:pt modelId="{1A24FDDF-3667-43CD-B60A-9134061E06B0}" type="parTrans" cxnId="{0EF1F6A0-2A8F-4BD0-94F7-DA0EB1E64335}">
      <dgm:prSet/>
      <dgm:spPr/>
      <dgm:t>
        <a:bodyPr/>
        <a:lstStyle/>
        <a:p>
          <a:endParaRPr lang="en-US"/>
        </a:p>
      </dgm:t>
    </dgm:pt>
    <dgm:pt modelId="{0DA7BFF2-3D21-498B-954D-8E18DF723B91}" type="sibTrans" cxnId="{0EF1F6A0-2A8F-4BD0-94F7-DA0EB1E64335}">
      <dgm:prSet/>
      <dgm:spPr/>
      <dgm:t>
        <a:bodyPr/>
        <a:lstStyle/>
        <a:p>
          <a:endParaRPr lang="en-US"/>
        </a:p>
      </dgm:t>
    </dgm:pt>
    <dgm:pt modelId="{EB3F2359-DC03-4BB1-9E3E-6B4E30ED6B88}" type="pres">
      <dgm:prSet presAssocID="{EEC23F8C-26B5-45A4-B505-038CE120989A}" presName="Name0" presStyleCnt="0">
        <dgm:presLayoutVars>
          <dgm:dir/>
          <dgm:resizeHandles val="exact"/>
        </dgm:presLayoutVars>
      </dgm:prSet>
      <dgm:spPr/>
    </dgm:pt>
    <dgm:pt modelId="{1169D484-98DE-4703-AF10-B0664C2626CE}" type="pres">
      <dgm:prSet presAssocID="{09320553-84BB-4A1E-A627-AFE9351098DE}" presName="node" presStyleLbl="node1" presStyleIdx="0" presStyleCnt="4">
        <dgm:presLayoutVars>
          <dgm:bulletEnabled val="1"/>
        </dgm:presLayoutVars>
      </dgm:prSet>
      <dgm:spPr/>
    </dgm:pt>
    <dgm:pt modelId="{64D8FABD-D52D-418F-8720-C19FD69D23DE}" type="pres">
      <dgm:prSet presAssocID="{A6F7067D-1437-4705-A2F1-F4E504C5CB13}" presName="sibTrans" presStyleLbl="sibTrans1D1" presStyleIdx="0" presStyleCnt="3"/>
      <dgm:spPr/>
    </dgm:pt>
    <dgm:pt modelId="{6E37B9B5-7771-4789-88FA-61BD0130CCBD}" type="pres">
      <dgm:prSet presAssocID="{A6F7067D-1437-4705-A2F1-F4E504C5CB13}" presName="connectorText" presStyleLbl="sibTrans1D1" presStyleIdx="0" presStyleCnt="3"/>
      <dgm:spPr/>
    </dgm:pt>
    <dgm:pt modelId="{FE3A6842-EE98-42BE-8FCA-712F384A73BF}" type="pres">
      <dgm:prSet presAssocID="{DED1847D-1285-4922-84C4-1D4A6AAA5A34}" presName="node" presStyleLbl="node1" presStyleIdx="1" presStyleCnt="4">
        <dgm:presLayoutVars>
          <dgm:bulletEnabled val="1"/>
        </dgm:presLayoutVars>
      </dgm:prSet>
      <dgm:spPr/>
    </dgm:pt>
    <dgm:pt modelId="{019665C7-3E76-4519-AE50-FE88BE57C56E}" type="pres">
      <dgm:prSet presAssocID="{D95D4293-0EFE-4DC0-AD0C-83CD671CE2D5}" presName="sibTrans" presStyleLbl="sibTrans1D1" presStyleIdx="1" presStyleCnt="3"/>
      <dgm:spPr/>
    </dgm:pt>
    <dgm:pt modelId="{69BE05F7-4D38-48BD-93C5-DC63EF155BEE}" type="pres">
      <dgm:prSet presAssocID="{D95D4293-0EFE-4DC0-AD0C-83CD671CE2D5}" presName="connectorText" presStyleLbl="sibTrans1D1" presStyleIdx="1" presStyleCnt="3"/>
      <dgm:spPr/>
    </dgm:pt>
    <dgm:pt modelId="{47641D73-DED4-4395-9723-32E749C34F0A}" type="pres">
      <dgm:prSet presAssocID="{378C76CC-1E30-477E-B0F4-889041061545}" presName="node" presStyleLbl="node1" presStyleIdx="2" presStyleCnt="4">
        <dgm:presLayoutVars>
          <dgm:bulletEnabled val="1"/>
        </dgm:presLayoutVars>
      </dgm:prSet>
      <dgm:spPr/>
    </dgm:pt>
    <dgm:pt modelId="{0338A3F6-EF75-41CF-902C-D70BC5556641}" type="pres">
      <dgm:prSet presAssocID="{3D90236E-15C0-4E71-9053-855E4142D4AF}" presName="sibTrans" presStyleLbl="sibTrans1D1" presStyleIdx="2" presStyleCnt="3"/>
      <dgm:spPr/>
    </dgm:pt>
    <dgm:pt modelId="{1136D9BC-B496-4699-98FF-50BED5CB82A8}" type="pres">
      <dgm:prSet presAssocID="{3D90236E-15C0-4E71-9053-855E4142D4AF}" presName="connectorText" presStyleLbl="sibTrans1D1" presStyleIdx="2" presStyleCnt="3"/>
      <dgm:spPr/>
    </dgm:pt>
    <dgm:pt modelId="{22FEF2D3-82A2-42C2-81E6-73F8E0544DC7}" type="pres">
      <dgm:prSet presAssocID="{A8C26276-B121-4FC3-8563-74B8BC0698D6}" presName="node" presStyleLbl="node1" presStyleIdx="3" presStyleCnt="4">
        <dgm:presLayoutVars>
          <dgm:bulletEnabled val="1"/>
        </dgm:presLayoutVars>
      </dgm:prSet>
      <dgm:spPr/>
    </dgm:pt>
  </dgm:ptLst>
  <dgm:cxnLst>
    <dgm:cxn modelId="{3B0F3311-4AFB-44EC-AE80-816D3FD822AB}" srcId="{EEC23F8C-26B5-45A4-B505-038CE120989A}" destId="{DED1847D-1285-4922-84C4-1D4A6AAA5A34}" srcOrd="1" destOrd="0" parTransId="{795D1E8A-E21B-4F30-AA89-34E7917687FB}" sibTransId="{D95D4293-0EFE-4DC0-AD0C-83CD671CE2D5}"/>
    <dgm:cxn modelId="{29BB4E11-F137-42C9-8B6F-DE5049153A36}" type="presOf" srcId="{A8C26276-B121-4FC3-8563-74B8BC0698D6}" destId="{22FEF2D3-82A2-42C2-81E6-73F8E0544DC7}" srcOrd="0" destOrd="0" presId="urn:microsoft.com/office/officeart/2016/7/layout/RepeatingBendingProcessNew"/>
    <dgm:cxn modelId="{C89FAB26-633E-4AE3-A218-F7730626956D}" srcId="{EEC23F8C-26B5-45A4-B505-038CE120989A}" destId="{378C76CC-1E30-477E-B0F4-889041061545}" srcOrd="2" destOrd="0" parTransId="{7E7EE8E6-27A8-4ABB-BCA7-01088F9231ED}" sibTransId="{3D90236E-15C0-4E71-9053-855E4142D4AF}"/>
    <dgm:cxn modelId="{1CC40530-127D-46C2-BD26-09EFD562CA69}" type="presOf" srcId="{D95D4293-0EFE-4DC0-AD0C-83CD671CE2D5}" destId="{019665C7-3E76-4519-AE50-FE88BE57C56E}" srcOrd="0" destOrd="0" presId="urn:microsoft.com/office/officeart/2016/7/layout/RepeatingBendingProcessNew"/>
    <dgm:cxn modelId="{FC31823C-11CE-4585-8185-A6D17489A4EF}" srcId="{EEC23F8C-26B5-45A4-B505-038CE120989A}" destId="{09320553-84BB-4A1E-A627-AFE9351098DE}" srcOrd="0" destOrd="0" parTransId="{363FA406-4C8A-4193-B73B-8F7250875781}" sibTransId="{A6F7067D-1437-4705-A2F1-F4E504C5CB13}"/>
    <dgm:cxn modelId="{31CA6064-C9A1-4722-91C0-AEDC897CF31F}" type="presOf" srcId="{A6F7067D-1437-4705-A2F1-F4E504C5CB13}" destId="{6E37B9B5-7771-4789-88FA-61BD0130CCBD}" srcOrd="1" destOrd="0" presId="urn:microsoft.com/office/officeart/2016/7/layout/RepeatingBendingProcessNew"/>
    <dgm:cxn modelId="{9851AE66-ED14-4126-B9A8-F403A26A705D}" type="presOf" srcId="{A6F7067D-1437-4705-A2F1-F4E504C5CB13}" destId="{64D8FABD-D52D-418F-8720-C19FD69D23DE}" srcOrd="0" destOrd="0" presId="urn:microsoft.com/office/officeart/2016/7/layout/RepeatingBendingProcessNew"/>
    <dgm:cxn modelId="{0740B478-6BC2-4E19-A4FF-027847390959}" type="presOf" srcId="{378C76CC-1E30-477E-B0F4-889041061545}" destId="{47641D73-DED4-4395-9723-32E749C34F0A}" srcOrd="0" destOrd="0" presId="urn:microsoft.com/office/officeart/2016/7/layout/RepeatingBendingProcessNew"/>
    <dgm:cxn modelId="{7FE47D91-DC55-4E23-ACD9-909544B0BF28}" type="presOf" srcId="{3D90236E-15C0-4E71-9053-855E4142D4AF}" destId="{0338A3F6-EF75-41CF-902C-D70BC5556641}" srcOrd="0" destOrd="0" presId="urn:microsoft.com/office/officeart/2016/7/layout/RepeatingBendingProcessNew"/>
    <dgm:cxn modelId="{C784899C-E010-4E20-AFAE-57CCDA697E89}" type="presOf" srcId="{EEC23F8C-26B5-45A4-B505-038CE120989A}" destId="{EB3F2359-DC03-4BB1-9E3E-6B4E30ED6B88}" srcOrd="0" destOrd="0" presId="urn:microsoft.com/office/officeart/2016/7/layout/RepeatingBendingProcessNew"/>
    <dgm:cxn modelId="{0EF1F6A0-2A8F-4BD0-94F7-DA0EB1E64335}" srcId="{EEC23F8C-26B5-45A4-B505-038CE120989A}" destId="{A8C26276-B121-4FC3-8563-74B8BC0698D6}" srcOrd="3" destOrd="0" parTransId="{1A24FDDF-3667-43CD-B60A-9134061E06B0}" sibTransId="{0DA7BFF2-3D21-498B-954D-8E18DF723B91}"/>
    <dgm:cxn modelId="{31ABBEA5-C9DA-402D-9702-307A55A8279F}" type="presOf" srcId="{09320553-84BB-4A1E-A627-AFE9351098DE}" destId="{1169D484-98DE-4703-AF10-B0664C2626CE}" srcOrd="0" destOrd="0" presId="urn:microsoft.com/office/officeart/2016/7/layout/RepeatingBendingProcessNew"/>
    <dgm:cxn modelId="{AD9906A8-7989-47D6-B4A4-87F2E65C4C6A}" type="presOf" srcId="{DED1847D-1285-4922-84C4-1D4A6AAA5A34}" destId="{FE3A6842-EE98-42BE-8FCA-712F384A73BF}" srcOrd="0" destOrd="0" presId="urn:microsoft.com/office/officeart/2016/7/layout/RepeatingBendingProcessNew"/>
    <dgm:cxn modelId="{95C741C3-2E2A-4369-976F-D6D7D1853289}" type="presOf" srcId="{D95D4293-0EFE-4DC0-AD0C-83CD671CE2D5}" destId="{69BE05F7-4D38-48BD-93C5-DC63EF155BEE}" srcOrd="1" destOrd="0" presId="urn:microsoft.com/office/officeart/2016/7/layout/RepeatingBendingProcessNew"/>
    <dgm:cxn modelId="{B97225EE-E850-4C1F-BC3A-344D6FBCEEB6}" type="presOf" srcId="{3D90236E-15C0-4E71-9053-855E4142D4AF}" destId="{1136D9BC-B496-4699-98FF-50BED5CB82A8}" srcOrd="1" destOrd="0" presId="urn:microsoft.com/office/officeart/2016/7/layout/RepeatingBendingProcessNew"/>
    <dgm:cxn modelId="{7C723BA9-0048-4EBA-B374-BFCFCD37EB74}" type="presParOf" srcId="{EB3F2359-DC03-4BB1-9E3E-6B4E30ED6B88}" destId="{1169D484-98DE-4703-AF10-B0664C2626CE}" srcOrd="0" destOrd="0" presId="urn:microsoft.com/office/officeart/2016/7/layout/RepeatingBendingProcessNew"/>
    <dgm:cxn modelId="{5F87F4FC-ECD1-43EC-83BA-B1B4644738A2}" type="presParOf" srcId="{EB3F2359-DC03-4BB1-9E3E-6B4E30ED6B88}" destId="{64D8FABD-D52D-418F-8720-C19FD69D23DE}" srcOrd="1" destOrd="0" presId="urn:microsoft.com/office/officeart/2016/7/layout/RepeatingBendingProcessNew"/>
    <dgm:cxn modelId="{173FE8B7-B054-4DF8-9C3F-6E2F13706C22}" type="presParOf" srcId="{64D8FABD-D52D-418F-8720-C19FD69D23DE}" destId="{6E37B9B5-7771-4789-88FA-61BD0130CCBD}" srcOrd="0" destOrd="0" presId="urn:microsoft.com/office/officeart/2016/7/layout/RepeatingBendingProcessNew"/>
    <dgm:cxn modelId="{0482611B-AD35-45FD-9700-DAF03E6EBD8B}" type="presParOf" srcId="{EB3F2359-DC03-4BB1-9E3E-6B4E30ED6B88}" destId="{FE3A6842-EE98-42BE-8FCA-712F384A73BF}" srcOrd="2" destOrd="0" presId="urn:microsoft.com/office/officeart/2016/7/layout/RepeatingBendingProcessNew"/>
    <dgm:cxn modelId="{DD11CD2E-6ABE-4D6E-9E53-6544B22C0708}" type="presParOf" srcId="{EB3F2359-DC03-4BB1-9E3E-6B4E30ED6B88}" destId="{019665C7-3E76-4519-AE50-FE88BE57C56E}" srcOrd="3" destOrd="0" presId="urn:microsoft.com/office/officeart/2016/7/layout/RepeatingBendingProcessNew"/>
    <dgm:cxn modelId="{E28F054F-32BE-4CC5-A0FF-017D16390FA8}" type="presParOf" srcId="{019665C7-3E76-4519-AE50-FE88BE57C56E}" destId="{69BE05F7-4D38-48BD-93C5-DC63EF155BEE}" srcOrd="0" destOrd="0" presId="urn:microsoft.com/office/officeart/2016/7/layout/RepeatingBendingProcessNew"/>
    <dgm:cxn modelId="{81AB90DD-1E35-4EA5-A3A8-D73A34DAC9CA}" type="presParOf" srcId="{EB3F2359-DC03-4BB1-9E3E-6B4E30ED6B88}" destId="{47641D73-DED4-4395-9723-32E749C34F0A}" srcOrd="4" destOrd="0" presId="urn:microsoft.com/office/officeart/2016/7/layout/RepeatingBendingProcessNew"/>
    <dgm:cxn modelId="{AABB203C-23DD-4849-8F63-DE9E714BCB48}" type="presParOf" srcId="{EB3F2359-DC03-4BB1-9E3E-6B4E30ED6B88}" destId="{0338A3F6-EF75-41CF-902C-D70BC5556641}" srcOrd="5" destOrd="0" presId="urn:microsoft.com/office/officeart/2016/7/layout/RepeatingBendingProcessNew"/>
    <dgm:cxn modelId="{A5FDACA8-8163-47EC-B62D-A77BCF2FC267}" type="presParOf" srcId="{0338A3F6-EF75-41CF-902C-D70BC5556641}" destId="{1136D9BC-B496-4699-98FF-50BED5CB82A8}" srcOrd="0" destOrd="0" presId="urn:microsoft.com/office/officeart/2016/7/layout/RepeatingBendingProcessNew"/>
    <dgm:cxn modelId="{417FD79D-B01D-4076-BACD-8F071E8C0C1C}" type="presParOf" srcId="{EB3F2359-DC03-4BB1-9E3E-6B4E30ED6B88}" destId="{22FEF2D3-82A2-42C2-81E6-73F8E0544DC7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6471CF-3A09-497B-A41E-9E1443B3B3E0}" type="doc">
      <dgm:prSet loTypeId="urn:microsoft.com/office/officeart/2005/8/layout/process1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it-IT"/>
        </a:p>
      </dgm:t>
    </dgm:pt>
    <dgm:pt modelId="{684C428F-E532-491B-89EC-D42355BBD0C8}">
      <dgm:prSet/>
      <dgm:spPr/>
      <dgm:t>
        <a:bodyPr/>
        <a:lstStyle/>
        <a:p>
          <a:r>
            <a:rPr lang="it-IT" b="1" dirty="0"/>
            <a:t>Descrive un insieme finito e ordinato di valori</a:t>
          </a:r>
          <a:r>
            <a:rPr lang="it-IT" dirty="0"/>
            <a:t>, che possono essere associati a numeri interi positivi</a:t>
          </a:r>
        </a:p>
      </dgm:t>
    </dgm:pt>
    <dgm:pt modelId="{FD9A7894-691C-456E-BB09-94D87BF46B0C}" type="parTrans" cxnId="{FBCE1C81-CDE9-4E7D-9011-DACB6F2720E7}">
      <dgm:prSet/>
      <dgm:spPr/>
      <dgm:t>
        <a:bodyPr/>
        <a:lstStyle/>
        <a:p>
          <a:endParaRPr lang="it-IT"/>
        </a:p>
      </dgm:t>
    </dgm:pt>
    <dgm:pt modelId="{3D0FDC14-75A9-40F9-8D08-C83704763336}" type="sibTrans" cxnId="{FBCE1C81-CDE9-4E7D-9011-DACB6F2720E7}">
      <dgm:prSet/>
      <dgm:spPr/>
      <dgm:t>
        <a:bodyPr/>
        <a:lstStyle/>
        <a:p>
          <a:endParaRPr lang="it-IT"/>
        </a:p>
      </dgm:t>
    </dgm:pt>
    <dgm:pt modelId="{24516F25-6316-4F88-8B8F-F120CD589783}" type="pres">
      <dgm:prSet presAssocID="{986471CF-3A09-497B-A41E-9E1443B3B3E0}" presName="Name0" presStyleCnt="0">
        <dgm:presLayoutVars>
          <dgm:dir/>
          <dgm:resizeHandles val="exact"/>
        </dgm:presLayoutVars>
      </dgm:prSet>
      <dgm:spPr/>
    </dgm:pt>
    <dgm:pt modelId="{52DB940B-5F1A-4CC1-B85B-24054A7FE6C6}" type="pres">
      <dgm:prSet presAssocID="{684C428F-E532-491B-89EC-D42355BBD0C8}" presName="node" presStyleLbl="node1" presStyleIdx="0" presStyleCnt="1">
        <dgm:presLayoutVars>
          <dgm:bulletEnabled val="1"/>
        </dgm:presLayoutVars>
      </dgm:prSet>
      <dgm:spPr/>
    </dgm:pt>
  </dgm:ptLst>
  <dgm:cxnLst>
    <dgm:cxn modelId="{33931825-A525-4487-ABD7-2BB499EA35F4}" type="presOf" srcId="{986471CF-3A09-497B-A41E-9E1443B3B3E0}" destId="{24516F25-6316-4F88-8B8F-F120CD589783}" srcOrd="0" destOrd="0" presId="urn:microsoft.com/office/officeart/2005/8/layout/process1"/>
    <dgm:cxn modelId="{FBCE1C81-CDE9-4E7D-9011-DACB6F2720E7}" srcId="{986471CF-3A09-497B-A41E-9E1443B3B3E0}" destId="{684C428F-E532-491B-89EC-D42355BBD0C8}" srcOrd="0" destOrd="0" parTransId="{FD9A7894-691C-456E-BB09-94D87BF46B0C}" sibTransId="{3D0FDC14-75A9-40F9-8D08-C83704763336}"/>
    <dgm:cxn modelId="{BEB277AC-6FF8-4171-A66E-6D15A8DE2ED5}" type="presOf" srcId="{684C428F-E532-491B-89EC-D42355BBD0C8}" destId="{52DB940B-5F1A-4CC1-B85B-24054A7FE6C6}" srcOrd="0" destOrd="0" presId="urn:microsoft.com/office/officeart/2005/8/layout/process1"/>
    <dgm:cxn modelId="{79386222-379E-41BB-A6D0-C2FBA2957890}" type="presParOf" srcId="{24516F25-6316-4F88-8B8F-F120CD589783}" destId="{52DB940B-5F1A-4CC1-B85B-24054A7FE6C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57831-9760-4E4F-B32F-97EF4839F9FD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87858EB9-5DAD-4244-924A-611709BEACE0}">
      <dgm:prSet/>
      <dgm:spPr/>
      <dgm:t>
        <a:bodyPr/>
        <a:lstStyle/>
        <a:p>
          <a:r>
            <a:rPr lang="it-IT" dirty="0"/>
            <a:t>Insieme ordinato di oggetti omogenei, ovvero appartenenti a un unico tipo</a:t>
          </a:r>
        </a:p>
      </dgm:t>
    </dgm:pt>
    <dgm:pt modelId="{72939C46-2AED-4941-A2B8-45F91C039B66}" type="parTrans" cxnId="{26F77CDF-E464-4EA8-9A48-6D1C761E9585}">
      <dgm:prSet/>
      <dgm:spPr/>
      <dgm:t>
        <a:bodyPr/>
        <a:lstStyle/>
        <a:p>
          <a:endParaRPr lang="it-IT"/>
        </a:p>
      </dgm:t>
    </dgm:pt>
    <dgm:pt modelId="{BCC19C04-5B90-4CEC-9204-5010FE8B925F}" type="sibTrans" cxnId="{26F77CDF-E464-4EA8-9A48-6D1C761E9585}">
      <dgm:prSet/>
      <dgm:spPr/>
      <dgm:t>
        <a:bodyPr/>
        <a:lstStyle/>
        <a:p>
          <a:endParaRPr lang="it-IT"/>
        </a:p>
      </dgm:t>
    </dgm:pt>
    <dgm:pt modelId="{D83B483E-66EF-41D1-B6F6-AB64AC65CDC5}" type="pres">
      <dgm:prSet presAssocID="{97357831-9760-4E4F-B32F-97EF4839F9FD}" presName="linear" presStyleCnt="0">
        <dgm:presLayoutVars>
          <dgm:animLvl val="lvl"/>
          <dgm:resizeHandles val="exact"/>
        </dgm:presLayoutVars>
      </dgm:prSet>
      <dgm:spPr/>
    </dgm:pt>
    <dgm:pt modelId="{FAD63C8B-8874-45D9-8B1D-90D5A189267E}" type="pres">
      <dgm:prSet presAssocID="{87858EB9-5DAD-4244-924A-611709BEAC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DD05D0-3DF1-4438-8CA4-96A5A0C7104E}" type="presOf" srcId="{97357831-9760-4E4F-B32F-97EF4839F9FD}" destId="{D83B483E-66EF-41D1-B6F6-AB64AC65CDC5}" srcOrd="0" destOrd="0" presId="urn:microsoft.com/office/officeart/2005/8/layout/vList2"/>
    <dgm:cxn modelId="{26F77CDF-E464-4EA8-9A48-6D1C761E9585}" srcId="{97357831-9760-4E4F-B32F-97EF4839F9FD}" destId="{87858EB9-5DAD-4244-924A-611709BEACE0}" srcOrd="0" destOrd="0" parTransId="{72939C46-2AED-4941-A2B8-45F91C039B66}" sibTransId="{BCC19C04-5B90-4CEC-9204-5010FE8B925F}"/>
    <dgm:cxn modelId="{C00B00F4-CA9F-4601-95CC-525E008E35B0}" type="presOf" srcId="{87858EB9-5DAD-4244-924A-611709BEACE0}" destId="{FAD63C8B-8874-45D9-8B1D-90D5A189267E}" srcOrd="0" destOrd="0" presId="urn:microsoft.com/office/officeart/2005/8/layout/vList2"/>
    <dgm:cxn modelId="{D3DA1039-013C-4503-BE52-5EB33DBFAD81}" type="presParOf" srcId="{D83B483E-66EF-41D1-B6F6-AB64AC65CDC5}" destId="{FAD63C8B-8874-45D9-8B1D-90D5A18926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AA177C-DA70-4E16-8094-3458FC1F1C09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it-IT"/>
        </a:p>
      </dgm:t>
    </dgm:pt>
    <dgm:pt modelId="{9418ED06-0A6A-46D6-849E-2430662938E7}">
      <dgm:prSet/>
      <dgm:spPr/>
      <dgm:t>
        <a:bodyPr/>
        <a:lstStyle/>
        <a:p>
          <a:r>
            <a:rPr lang="it-IT"/>
            <a:t>Indice</a:t>
          </a:r>
        </a:p>
      </dgm:t>
    </dgm:pt>
    <dgm:pt modelId="{3C12B30C-91F5-452B-8041-EC73893C799B}" type="parTrans" cxnId="{0A374456-7866-4664-B5F3-D276ECFE4256}">
      <dgm:prSet/>
      <dgm:spPr/>
      <dgm:t>
        <a:bodyPr/>
        <a:lstStyle/>
        <a:p>
          <a:endParaRPr lang="it-IT"/>
        </a:p>
      </dgm:t>
    </dgm:pt>
    <dgm:pt modelId="{EA1BBEB1-2FD4-4E2F-BD39-95C62FA18E63}" type="sibTrans" cxnId="{0A374456-7866-4664-B5F3-D276ECFE4256}">
      <dgm:prSet/>
      <dgm:spPr/>
      <dgm:t>
        <a:bodyPr/>
        <a:lstStyle/>
        <a:p>
          <a:endParaRPr lang="it-IT"/>
        </a:p>
      </dgm:t>
    </dgm:pt>
    <dgm:pt modelId="{475A9188-4745-4E4B-BD91-9FCD3DF9137D}">
      <dgm:prSet/>
      <dgm:spPr/>
      <dgm:t>
        <a:bodyPr/>
        <a:lstStyle/>
        <a:p>
          <a:r>
            <a:rPr lang="it-IT"/>
            <a:t>Dimensione</a:t>
          </a:r>
        </a:p>
      </dgm:t>
    </dgm:pt>
    <dgm:pt modelId="{E28BA370-8718-4C7F-B116-6113E9E9F8BA}" type="parTrans" cxnId="{0D53A6B0-99F9-4F95-997B-58B3945A8E6D}">
      <dgm:prSet/>
      <dgm:spPr/>
      <dgm:t>
        <a:bodyPr/>
        <a:lstStyle/>
        <a:p>
          <a:endParaRPr lang="it-IT"/>
        </a:p>
      </dgm:t>
    </dgm:pt>
    <dgm:pt modelId="{9B61D77F-C869-4CC2-90E2-64F71C448466}" type="sibTrans" cxnId="{0D53A6B0-99F9-4F95-997B-58B3945A8E6D}">
      <dgm:prSet/>
      <dgm:spPr/>
      <dgm:t>
        <a:bodyPr/>
        <a:lstStyle/>
        <a:p>
          <a:endParaRPr lang="it-IT"/>
        </a:p>
      </dgm:t>
    </dgm:pt>
    <dgm:pt modelId="{1C444263-5E18-4465-BEB5-69E0E57AB924}" type="pres">
      <dgm:prSet presAssocID="{62AA177C-DA70-4E16-8094-3458FC1F1C09}" presName="diagram" presStyleCnt="0">
        <dgm:presLayoutVars>
          <dgm:dir/>
          <dgm:resizeHandles val="exact"/>
        </dgm:presLayoutVars>
      </dgm:prSet>
      <dgm:spPr/>
    </dgm:pt>
    <dgm:pt modelId="{CB051246-4B41-492F-B3F8-53B502939887}" type="pres">
      <dgm:prSet presAssocID="{9418ED06-0A6A-46D6-849E-2430662938E7}" presName="node" presStyleLbl="node1" presStyleIdx="0" presStyleCnt="2">
        <dgm:presLayoutVars>
          <dgm:bulletEnabled val="1"/>
        </dgm:presLayoutVars>
      </dgm:prSet>
      <dgm:spPr/>
    </dgm:pt>
    <dgm:pt modelId="{E08DEC24-6864-4456-8B7E-BCC15E6FC52C}" type="pres">
      <dgm:prSet presAssocID="{EA1BBEB1-2FD4-4E2F-BD39-95C62FA18E63}" presName="sibTrans" presStyleCnt="0"/>
      <dgm:spPr/>
    </dgm:pt>
    <dgm:pt modelId="{251DAFC1-6F10-4D34-BE2E-8E1D752B305B}" type="pres">
      <dgm:prSet presAssocID="{475A9188-4745-4E4B-BD91-9FCD3DF9137D}" presName="node" presStyleLbl="node1" presStyleIdx="1" presStyleCnt="2">
        <dgm:presLayoutVars>
          <dgm:bulletEnabled val="1"/>
        </dgm:presLayoutVars>
      </dgm:prSet>
      <dgm:spPr/>
    </dgm:pt>
  </dgm:ptLst>
  <dgm:cxnLst>
    <dgm:cxn modelId="{3181BA06-1B39-4DB5-B0A6-4473749BEBE5}" type="presOf" srcId="{62AA177C-DA70-4E16-8094-3458FC1F1C09}" destId="{1C444263-5E18-4465-BEB5-69E0E57AB924}" srcOrd="0" destOrd="0" presId="urn:microsoft.com/office/officeart/2005/8/layout/default"/>
    <dgm:cxn modelId="{0A374456-7866-4664-B5F3-D276ECFE4256}" srcId="{62AA177C-DA70-4E16-8094-3458FC1F1C09}" destId="{9418ED06-0A6A-46D6-849E-2430662938E7}" srcOrd="0" destOrd="0" parTransId="{3C12B30C-91F5-452B-8041-EC73893C799B}" sibTransId="{EA1BBEB1-2FD4-4E2F-BD39-95C62FA18E63}"/>
    <dgm:cxn modelId="{46101583-2FCC-42D8-8263-ECBA56C952CC}" type="presOf" srcId="{9418ED06-0A6A-46D6-849E-2430662938E7}" destId="{CB051246-4B41-492F-B3F8-53B502939887}" srcOrd="0" destOrd="0" presId="urn:microsoft.com/office/officeart/2005/8/layout/default"/>
    <dgm:cxn modelId="{0D53A6B0-99F9-4F95-997B-58B3945A8E6D}" srcId="{62AA177C-DA70-4E16-8094-3458FC1F1C09}" destId="{475A9188-4745-4E4B-BD91-9FCD3DF9137D}" srcOrd="1" destOrd="0" parTransId="{E28BA370-8718-4C7F-B116-6113E9E9F8BA}" sibTransId="{9B61D77F-C869-4CC2-90E2-64F71C448466}"/>
    <dgm:cxn modelId="{1E0D08DB-69D9-457B-9D77-41C94D0F664B}" type="presOf" srcId="{475A9188-4745-4E4B-BD91-9FCD3DF9137D}" destId="{251DAFC1-6F10-4D34-BE2E-8E1D752B305B}" srcOrd="0" destOrd="0" presId="urn:microsoft.com/office/officeart/2005/8/layout/default"/>
    <dgm:cxn modelId="{7889EFB1-B751-4EA2-998F-CF078F640883}" type="presParOf" srcId="{1C444263-5E18-4465-BEB5-69E0E57AB924}" destId="{CB051246-4B41-492F-B3F8-53B502939887}" srcOrd="0" destOrd="0" presId="urn:microsoft.com/office/officeart/2005/8/layout/default"/>
    <dgm:cxn modelId="{E34D87BC-FECA-421F-AD4A-75A99BAA1ECB}" type="presParOf" srcId="{1C444263-5E18-4465-BEB5-69E0E57AB924}" destId="{E08DEC24-6864-4456-8B7E-BCC15E6FC52C}" srcOrd="1" destOrd="0" presId="urn:microsoft.com/office/officeart/2005/8/layout/default"/>
    <dgm:cxn modelId="{689B6F71-CFAB-45F9-B611-F36080796592}" type="presParOf" srcId="{1C444263-5E18-4465-BEB5-69E0E57AB924}" destId="{251DAFC1-6F10-4D34-BE2E-8E1D752B305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228F45-FF99-4791-B9AF-BE1345243C3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22E010B4-6AC0-4738-B2C3-2D4B37ED6FD4}">
      <dgm:prSet/>
      <dgm:spPr/>
      <dgm:t>
        <a:bodyPr/>
        <a:lstStyle/>
        <a:p>
          <a:r>
            <a:rPr lang="it-IT" dirty="0">
              <a:solidFill>
                <a:srgbClr val="FF0000"/>
              </a:solidFill>
            </a:rPr>
            <a:t>tipo</a:t>
          </a:r>
          <a:r>
            <a:rPr lang="it-IT" dirty="0"/>
            <a:t> specifica il tipo di dato comune a tutte le componenti</a:t>
          </a:r>
        </a:p>
      </dgm:t>
    </dgm:pt>
    <dgm:pt modelId="{B8D3270A-5046-4A6C-B5DA-E4B47143CB06}" type="parTrans" cxnId="{51C90D69-9E96-41FE-A8A3-90F4B8BC6A23}">
      <dgm:prSet/>
      <dgm:spPr/>
      <dgm:t>
        <a:bodyPr/>
        <a:lstStyle/>
        <a:p>
          <a:endParaRPr lang="it-IT"/>
        </a:p>
      </dgm:t>
    </dgm:pt>
    <dgm:pt modelId="{8A509368-DB5C-4263-AD16-988F5E97D355}" type="sibTrans" cxnId="{51C90D69-9E96-41FE-A8A3-90F4B8BC6A23}">
      <dgm:prSet phldrT="01"/>
      <dgm:spPr/>
      <dgm:t>
        <a:bodyPr/>
        <a:lstStyle/>
        <a:p>
          <a:r>
            <a:rPr lang="it-IT"/>
            <a:t>01</a:t>
          </a:r>
        </a:p>
      </dgm:t>
    </dgm:pt>
    <dgm:pt modelId="{7387D3D3-0C21-49EE-B895-C2E17A1F733A}">
      <dgm:prSet/>
      <dgm:spPr/>
      <dgm:t>
        <a:bodyPr/>
        <a:lstStyle/>
        <a:p>
          <a:r>
            <a:rPr lang="it-IT" dirty="0" err="1">
              <a:solidFill>
                <a:srgbClr val="FF0000"/>
              </a:solidFill>
            </a:rPr>
            <a:t>nomevettore</a:t>
          </a:r>
          <a:r>
            <a:rPr lang="it-IT" dirty="0"/>
            <a:t> è il nome collettivo delle componenti del vettore</a:t>
          </a:r>
        </a:p>
      </dgm:t>
    </dgm:pt>
    <dgm:pt modelId="{A56EADE1-3615-495E-B1C5-C1070A794747}" type="parTrans" cxnId="{ADC26BA6-78B1-4BBE-8E6B-71173E006391}">
      <dgm:prSet/>
      <dgm:spPr/>
      <dgm:t>
        <a:bodyPr/>
        <a:lstStyle/>
        <a:p>
          <a:endParaRPr lang="it-IT"/>
        </a:p>
      </dgm:t>
    </dgm:pt>
    <dgm:pt modelId="{052F45A4-22D4-40C6-B7F0-E8C7F984ACF8}" type="sibTrans" cxnId="{ADC26BA6-78B1-4BBE-8E6B-71173E006391}">
      <dgm:prSet phldrT="02"/>
      <dgm:spPr/>
      <dgm:t>
        <a:bodyPr/>
        <a:lstStyle/>
        <a:p>
          <a:r>
            <a:rPr lang="it-IT"/>
            <a:t>02</a:t>
          </a:r>
        </a:p>
      </dgm:t>
    </dgm:pt>
    <dgm:pt modelId="{697FA080-516E-4CB6-BFCB-4CFCC4B7719D}">
      <dgm:prSet/>
      <dgm:spPr/>
      <dgm:t>
        <a:bodyPr/>
        <a:lstStyle/>
        <a:p>
          <a:r>
            <a:rPr lang="it-IT" dirty="0">
              <a:solidFill>
                <a:srgbClr val="FF0000"/>
              </a:solidFill>
            </a:rPr>
            <a:t>dimensione</a:t>
          </a:r>
          <a:r>
            <a:rPr lang="it-IT" dirty="0"/>
            <a:t> è il numero degli elementi contenuti nel vettore</a:t>
          </a:r>
        </a:p>
      </dgm:t>
    </dgm:pt>
    <dgm:pt modelId="{15AC0D3C-BA04-45B4-8F9F-7C78DECA6F99}" type="parTrans" cxnId="{6935D9CC-0605-45FD-B0C2-E6E3D208EE76}">
      <dgm:prSet/>
      <dgm:spPr/>
      <dgm:t>
        <a:bodyPr/>
        <a:lstStyle/>
        <a:p>
          <a:endParaRPr lang="it-IT"/>
        </a:p>
      </dgm:t>
    </dgm:pt>
    <dgm:pt modelId="{EB7AE26E-E4CE-401E-B909-6FD8A4C009D6}" type="sibTrans" cxnId="{6935D9CC-0605-45FD-B0C2-E6E3D208EE76}">
      <dgm:prSet phldrT="03"/>
      <dgm:spPr/>
      <dgm:t>
        <a:bodyPr/>
        <a:lstStyle/>
        <a:p>
          <a:r>
            <a:rPr lang="it-IT"/>
            <a:t>03</a:t>
          </a:r>
        </a:p>
      </dgm:t>
    </dgm:pt>
    <dgm:pt modelId="{BB4B2DFF-B714-4F61-B7B9-3E0CEF4AFA57}" type="pres">
      <dgm:prSet presAssocID="{92228F45-FF99-4791-B9AF-BE1345243C30}" presName="Name0" presStyleCnt="0">
        <dgm:presLayoutVars>
          <dgm:animLvl val="lvl"/>
          <dgm:resizeHandles val="exact"/>
        </dgm:presLayoutVars>
      </dgm:prSet>
      <dgm:spPr/>
    </dgm:pt>
    <dgm:pt modelId="{5F060F13-B837-43DF-94D5-73A7FA45B824}" type="pres">
      <dgm:prSet presAssocID="{22E010B4-6AC0-4738-B2C3-2D4B37ED6FD4}" presName="compositeNode" presStyleCnt="0">
        <dgm:presLayoutVars>
          <dgm:bulletEnabled val="1"/>
        </dgm:presLayoutVars>
      </dgm:prSet>
      <dgm:spPr/>
    </dgm:pt>
    <dgm:pt modelId="{84D62AB9-36E3-4455-9DBD-6356B17152E2}" type="pres">
      <dgm:prSet presAssocID="{22E010B4-6AC0-4738-B2C3-2D4B37ED6FD4}" presName="bgRect" presStyleLbl="alignNode1" presStyleIdx="0" presStyleCnt="3"/>
      <dgm:spPr/>
    </dgm:pt>
    <dgm:pt modelId="{B8E74EAE-17B3-48F2-8C9D-706DBDF9B030}" type="pres">
      <dgm:prSet presAssocID="{8A509368-DB5C-4263-AD16-988F5E97D35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DB8087B-7EF7-44F2-B637-9B87C8DECD53}" type="pres">
      <dgm:prSet presAssocID="{22E010B4-6AC0-4738-B2C3-2D4B37ED6FD4}" presName="nodeRect" presStyleLbl="alignNode1" presStyleIdx="0" presStyleCnt="3">
        <dgm:presLayoutVars>
          <dgm:bulletEnabled val="1"/>
        </dgm:presLayoutVars>
      </dgm:prSet>
      <dgm:spPr/>
    </dgm:pt>
    <dgm:pt modelId="{ADA56524-D53B-4E60-9953-0C5C116AA71C}" type="pres">
      <dgm:prSet presAssocID="{8A509368-DB5C-4263-AD16-988F5E97D355}" presName="sibTrans" presStyleCnt="0"/>
      <dgm:spPr/>
    </dgm:pt>
    <dgm:pt modelId="{9F176A17-BFAB-44CD-AB14-5B186DEBBAA5}" type="pres">
      <dgm:prSet presAssocID="{7387D3D3-0C21-49EE-B895-C2E17A1F733A}" presName="compositeNode" presStyleCnt="0">
        <dgm:presLayoutVars>
          <dgm:bulletEnabled val="1"/>
        </dgm:presLayoutVars>
      </dgm:prSet>
      <dgm:spPr/>
    </dgm:pt>
    <dgm:pt modelId="{4BEF0848-C834-4F50-A800-8F0DCAA596C1}" type="pres">
      <dgm:prSet presAssocID="{7387D3D3-0C21-49EE-B895-C2E17A1F733A}" presName="bgRect" presStyleLbl="alignNode1" presStyleIdx="1" presStyleCnt="3"/>
      <dgm:spPr/>
    </dgm:pt>
    <dgm:pt modelId="{41E4F5A1-6A6E-41E2-A462-E972DE0F2B0A}" type="pres">
      <dgm:prSet presAssocID="{052F45A4-22D4-40C6-B7F0-E8C7F984ACF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1FDF491-5C32-4D55-9A4A-5A6824637236}" type="pres">
      <dgm:prSet presAssocID="{7387D3D3-0C21-49EE-B895-C2E17A1F733A}" presName="nodeRect" presStyleLbl="alignNode1" presStyleIdx="1" presStyleCnt="3">
        <dgm:presLayoutVars>
          <dgm:bulletEnabled val="1"/>
        </dgm:presLayoutVars>
      </dgm:prSet>
      <dgm:spPr/>
    </dgm:pt>
    <dgm:pt modelId="{D83A8306-FB10-4DE5-A736-3EE2BED242BB}" type="pres">
      <dgm:prSet presAssocID="{052F45A4-22D4-40C6-B7F0-E8C7F984ACF8}" presName="sibTrans" presStyleCnt="0"/>
      <dgm:spPr/>
    </dgm:pt>
    <dgm:pt modelId="{115F52B3-B868-4667-8B8C-96F955A74F46}" type="pres">
      <dgm:prSet presAssocID="{697FA080-516E-4CB6-BFCB-4CFCC4B7719D}" presName="compositeNode" presStyleCnt="0">
        <dgm:presLayoutVars>
          <dgm:bulletEnabled val="1"/>
        </dgm:presLayoutVars>
      </dgm:prSet>
      <dgm:spPr/>
    </dgm:pt>
    <dgm:pt modelId="{641A1B4B-D5F7-49AD-BEF4-79C61FF71D8B}" type="pres">
      <dgm:prSet presAssocID="{697FA080-516E-4CB6-BFCB-4CFCC4B7719D}" presName="bgRect" presStyleLbl="alignNode1" presStyleIdx="2" presStyleCnt="3"/>
      <dgm:spPr/>
    </dgm:pt>
    <dgm:pt modelId="{A3598B1F-6150-4D18-B9B5-51464107FD6C}" type="pres">
      <dgm:prSet presAssocID="{EB7AE26E-E4CE-401E-B909-6FD8A4C009D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97426BA-459E-4505-BEE4-A52BD7F08E70}" type="pres">
      <dgm:prSet presAssocID="{697FA080-516E-4CB6-BFCB-4CFCC4B7719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376150C-C40B-4B1D-943F-1CB85F15C0B2}" type="presOf" srcId="{7387D3D3-0C21-49EE-B895-C2E17A1F733A}" destId="{4BEF0848-C834-4F50-A800-8F0DCAA596C1}" srcOrd="0" destOrd="0" presId="urn:microsoft.com/office/officeart/2016/7/layout/LinearBlockProcessNumbered"/>
    <dgm:cxn modelId="{67E29F24-4A42-439D-B868-67C0283DC35C}" type="presOf" srcId="{697FA080-516E-4CB6-BFCB-4CFCC4B7719D}" destId="{D97426BA-459E-4505-BEE4-A52BD7F08E70}" srcOrd="1" destOrd="0" presId="urn:microsoft.com/office/officeart/2016/7/layout/LinearBlockProcessNumbered"/>
    <dgm:cxn modelId="{F4C2F624-C53C-45ED-8849-BED4DD27C360}" type="presOf" srcId="{EB7AE26E-E4CE-401E-B909-6FD8A4C009D6}" destId="{A3598B1F-6150-4D18-B9B5-51464107FD6C}" srcOrd="0" destOrd="0" presId="urn:microsoft.com/office/officeart/2016/7/layout/LinearBlockProcessNumbered"/>
    <dgm:cxn modelId="{AB9A722D-70C0-471E-AF2B-E46FC503DF6E}" type="presOf" srcId="{22E010B4-6AC0-4738-B2C3-2D4B37ED6FD4}" destId="{EDB8087B-7EF7-44F2-B637-9B87C8DECD53}" srcOrd="1" destOrd="0" presId="urn:microsoft.com/office/officeart/2016/7/layout/LinearBlockProcessNumbered"/>
    <dgm:cxn modelId="{3F2CE361-8A0E-4144-9BE8-494DBD9FBA08}" type="presOf" srcId="{22E010B4-6AC0-4738-B2C3-2D4B37ED6FD4}" destId="{84D62AB9-36E3-4455-9DBD-6356B17152E2}" srcOrd="0" destOrd="0" presId="urn:microsoft.com/office/officeart/2016/7/layout/LinearBlockProcessNumbered"/>
    <dgm:cxn modelId="{51C90D69-9E96-41FE-A8A3-90F4B8BC6A23}" srcId="{92228F45-FF99-4791-B9AF-BE1345243C30}" destId="{22E010B4-6AC0-4738-B2C3-2D4B37ED6FD4}" srcOrd="0" destOrd="0" parTransId="{B8D3270A-5046-4A6C-B5DA-E4B47143CB06}" sibTransId="{8A509368-DB5C-4263-AD16-988F5E97D355}"/>
    <dgm:cxn modelId="{0C4E0C97-588B-44A4-9A34-EBC2F749B66A}" type="presOf" srcId="{697FA080-516E-4CB6-BFCB-4CFCC4B7719D}" destId="{641A1B4B-D5F7-49AD-BEF4-79C61FF71D8B}" srcOrd="0" destOrd="0" presId="urn:microsoft.com/office/officeart/2016/7/layout/LinearBlockProcessNumbered"/>
    <dgm:cxn modelId="{ADC26BA6-78B1-4BBE-8E6B-71173E006391}" srcId="{92228F45-FF99-4791-B9AF-BE1345243C30}" destId="{7387D3D3-0C21-49EE-B895-C2E17A1F733A}" srcOrd="1" destOrd="0" parTransId="{A56EADE1-3615-495E-B1C5-C1070A794747}" sibTransId="{052F45A4-22D4-40C6-B7F0-E8C7F984ACF8}"/>
    <dgm:cxn modelId="{E52200B9-7B8F-4121-8AFA-A197A0D540AC}" type="presOf" srcId="{052F45A4-22D4-40C6-B7F0-E8C7F984ACF8}" destId="{41E4F5A1-6A6E-41E2-A462-E972DE0F2B0A}" srcOrd="0" destOrd="0" presId="urn:microsoft.com/office/officeart/2016/7/layout/LinearBlockProcessNumbered"/>
    <dgm:cxn modelId="{4A6BC5B9-BED1-4F50-920C-C6BB6050CF41}" type="presOf" srcId="{8A509368-DB5C-4263-AD16-988F5E97D355}" destId="{B8E74EAE-17B3-48F2-8C9D-706DBDF9B030}" srcOrd="0" destOrd="0" presId="urn:microsoft.com/office/officeart/2016/7/layout/LinearBlockProcessNumbered"/>
    <dgm:cxn modelId="{6935D9CC-0605-45FD-B0C2-E6E3D208EE76}" srcId="{92228F45-FF99-4791-B9AF-BE1345243C30}" destId="{697FA080-516E-4CB6-BFCB-4CFCC4B7719D}" srcOrd="2" destOrd="0" parTransId="{15AC0D3C-BA04-45B4-8F9F-7C78DECA6F99}" sibTransId="{EB7AE26E-E4CE-401E-B909-6FD8A4C009D6}"/>
    <dgm:cxn modelId="{02BBF2E9-3505-4B4C-BE02-03784DFDA3B5}" type="presOf" srcId="{7387D3D3-0C21-49EE-B895-C2E17A1F733A}" destId="{71FDF491-5C32-4D55-9A4A-5A6824637236}" srcOrd="1" destOrd="0" presId="urn:microsoft.com/office/officeart/2016/7/layout/LinearBlockProcessNumbered"/>
    <dgm:cxn modelId="{18E580EB-A136-4641-AEB3-413D75B28518}" type="presOf" srcId="{92228F45-FF99-4791-B9AF-BE1345243C30}" destId="{BB4B2DFF-B714-4F61-B7B9-3E0CEF4AFA57}" srcOrd="0" destOrd="0" presId="urn:microsoft.com/office/officeart/2016/7/layout/LinearBlockProcessNumbered"/>
    <dgm:cxn modelId="{CDC001E4-C2DD-485B-A686-4CE226C6C720}" type="presParOf" srcId="{BB4B2DFF-B714-4F61-B7B9-3E0CEF4AFA57}" destId="{5F060F13-B837-43DF-94D5-73A7FA45B824}" srcOrd="0" destOrd="0" presId="urn:microsoft.com/office/officeart/2016/7/layout/LinearBlockProcessNumbered"/>
    <dgm:cxn modelId="{F2F6C9CD-DD46-47C3-A92B-3891FC136D4B}" type="presParOf" srcId="{5F060F13-B837-43DF-94D5-73A7FA45B824}" destId="{84D62AB9-36E3-4455-9DBD-6356B17152E2}" srcOrd="0" destOrd="0" presId="urn:microsoft.com/office/officeart/2016/7/layout/LinearBlockProcessNumbered"/>
    <dgm:cxn modelId="{C070199C-2BA7-4265-A091-E0816A6E3B7F}" type="presParOf" srcId="{5F060F13-B837-43DF-94D5-73A7FA45B824}" destId="{B8E74EAE-17B3-48F2-8C9D-706DBDF9B030}" srcOrd="1" destOrd="0" presId="urn:microsoft.com/office/officeart/2016/7/layout/LinearBlockProcessNumbered"/>
    <dgm:cxn modelId="{767304D6-A07D-408F-B7B1-1F59CAF6CDB9}" type="presParOf" srcId="{5F060F13-B837-43DF-94D5-73A7FA45B824}" destId="{EDB8087B-7EF7-44F2-B637-9B87C8DECD53}" srcOrd="2" destOrd="0" presId="urn:microsoft.com/office/officeart/2016/7/layout/LinearBlockProcessNumbered"/>
    <dgm:cxn modelId="{552419F4-B48A-4102-A10A-38F9BE9C2AE0}" type="presParOf" srcId="{BB4B2DFF-B714-4F61-B7B9-3E0CEF4AFA57}" destId="{ADA56524-D53B-4E60-9953-0C5C116AA71C}" srcOrd="1" destOrd="0" presId="urn:microsoft.com/office/officeart/2016/7/layout/LinearBlockProcessNumbered"/>
    <dgm:cxn modelId="{50E1175F-B26D-4709-AA06-F226F6F4E9E6}" type="presParOf" srcId="{BB4B2DFF-B714-4F61-B7B9-3E0CEF4AFA57}" destId="{9F176A17-BFAB-44CD-AB14-5B186DEBBAA5}" srcOrd="2" destOrd="0" presId="urn:microsoft.com/office/officeart/2016/7/layout/LinearBlockProcessNumbered"/>
    <dgm:cxn modelId="{F229D829-AA9C-4D66-81CA-07C0607AE803}" type="presParOf" srcId="{9F176A17-BFAB-44CD-AB14-5B186DEBBAA5}" destId="{4BEF0848-C834-4F50-A800-8F0DCAA596C1}" srcOrd="0" destOrd="0" presId="urn:microsoft.com/office/officeart/2016/7/layout/LinearBlockProcessNumbered"/>
    <dgm:cxn modelId="{342B9947-5501-4A9E-93E3-72520089907E}" type="presParOf" srcId="{9F176A17-BFAB-44CD-AB14-5B186DEBBAA5}" destId="{41E4F5A1-6A6E-41E2-A462-E972DE0F2B0A}" srcOrd="1" destOrd="0" presId="urn:microsoft.com/office/officeart/2016/7/layout/LinearBlockProcessNumbered"/>
    <dgm:cxn modelId="{F76E4003-B164-4010-A4F4-CA21CD5EA13A}" type="presParOf" srcId="{9F176A17-BFAB-44CD-AB14-5B186DEBBAA5}" destId="{71FDF491-5C32-4D55-9A4A-5A6824637236}" srcOrd="2" destOrd="0" presId="urn:microsoft.com/office/officeart/2016/7/layout/LinearBlockProcessNumbered"/>
    <dgm:cxn modelId="{A750F6A6-FA67-43D9-9FDB-0125DC8CB6F6}" type="presParOf" srcId="{BB4B2DFF-B714-4F61-B7B9-3E0CEF4AFA57}" destId="{D83A8306-FB10-4DE5-A736-3EE2BED242BB}" srcOrd="3" destOrd="0" presId="urn:microsoft.com/office/officeart/2016/7/layout/LinearBlockProcessNumbered"/>
    <dgm:cxn modelId="{CA45C7E6-82F3-4C46-B460-B211B6054F43}" type="presParOf" srcId="{BB4B2DFF-B714-4F61-B7B9-3E0CEF4AFA57}" destId="{115F52B3-B868-4667-8B8C-96F955A74F46}" srcOrd="4" destOrd="0" presId="urn:microsoft.com/office/officeart/2016/7/layout/LinearBlockProcessNumbered"/>
    <dgm:cxn modelId="{DE9FBA5E-53EC-483D-929D-82C845B8C3D1}" type="presParOf" srcId="{115F52B3-B868-4667-8B8C-96F955A74F46}" destId="{641A1B4B-D5F7-49AD-BEF4-79C61FF71D8B}" srcOrd="0" destOrd="0" presId="urn:microsoft.com/office/officeart/2016/7/layout/LinearBlockProcessNumbered"/>
    <dgm:cxn modelId="{4E9ACFEA-881D-4444-8100-010A21B986F6}" type="presParOf" srcId="{115F52B3-B868-4667-8B8C-96F955A74F46}" destId="{A3598B1F-6150-4D18-B9B5-51464107FD6C}" srcOrd="1" destOrd="0" presId="urn:microsoft.com/office/officeart/2016/7/layout/LinearBlockProcessNumbered"/>
    <dgm:cxn modelId="{3109016F-D838-4138-9A2E-762BEC170EA9}" type="presParOf" srcId="{115F52B3-B868-4667-8B8C-96F955A74F46}" destId="{D97426BA-459E-4505-BEE4-A52BD7F08E7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81D591-5680-4C77-BB6E-1E6C72E877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10712BB-5E03-43F0-8EB3-BDE71F18A7F2}">
      <dgm:prSet/>
      <dgm:spPr/>
      <dgm:t>
        <a:bodyPr/>
        <a:lstStyle/>
        <a:p>
          <a:pPr algn="ctr"/>
          <a:r>
            <a:rPr lang="it-IT">
              <a:solidFill>
                <a:srgbClr val="FF0000"/>
              </a:solidFill>
            </a:rPr>
            <a:t>Attenzione!</a:t>
          </a:r>
        </a:p>
      </dgm:t>
    </dgm:pt>
    <dgm:pt modelId="{D525B3A6-D499-4B62-B8B5-7D7E1B050817}" type="parTrans" cxnId="{54C694F8-9DFD-4C52-AF5A-CC2C17F68F8A}">
      <dgm:prSet/>
      <dgm:spPr/>
      <dgm:t>
        <a:bodyPr/>
        <a:lstStyle/>
        <a:p>
          <a:pPr algn="ctr"/>
          <a:endParaRPr lang="it-IT">
            <a:solidFill>
              <a:srgbClr val="FF0000"/>
            </a:solidFill>
          </a:endParaRPr>
        </a:p>
      </dgm:t>
    </dgm:pt>
    <dgm:pt modelId="{0E77C2F3-A4E5-4D25-BF07-CBEAC66D8925}" type="sibTrans" cxnId="{54C694F8-9DFD-4C52-AF5A-CC2C17F68F8A}">
      <dgm:prSet/>
      <dgm:spPr/>
      <dgm:t>
        <a:bodyPr/>
        <a:lstStyle/>
        <a:p>
          <a:pPr algn="ctr"/>
          <a:endParaRPr lang="it-IT">
            <a:solidFill>
              <a:srgbClr val="FF0000"/>
            </a:solidFill>
          </a:endParaRPr>
        </a:p>
      </dgm:t>
    </dgm:pt>
    <dgm:pt modelId="{1B7E7B71-8AF4-4612-9228-83D003C4F939}" type="pres">
      <dgm:prSet presAssocID="{F781D591-5680-4C77-BB6E-1E6C72E87725}" presName="vert0" presStyleCnt="0">
        <dgm:presLayoutVars>
          <dgm:dir/>
          <dgm:animOne val="branch"/>
          <dgm:animLvl val="lvl"/>
        </dgm:presLayoutVars>
      </dgm:prSet>
      <dgm:spPr/>
    </dgm:pt>
    <dgm:pt modelId="{AE97BE76-4653-4B38-B98B-C8D6101435BD}" type="pres">
      <dgm:prSet presAssocID="{E10712BB-5E03-43F0-8EB3-BDE71F18A7F2}" presName="thickLine" presStyleLbl="alignNode1" presStyleIdx="0" presStyleCnt="1"/>
      <dgm:spPr/>
    </dgm:pt>
    <dgm:pt modelId="{60B18232-AC66-415E-BC64-72F20DC7C1BC}" type="pres">
      <dgm:prSet presAssocID="{E10712BB-5E03-43F0-8EB3-BDE71F18A7F2}" presName="horz1" presStyleCnt="0"/>
      <dgm:spPr/>
    </dgm:pt>
    <dgm:pt modelId="{AC1B23FA-CA17-44E3-8214-178C1F43F7A7}" type="pres">
      <dgm:prSet presAssocID="{E10712BB-5E03-43F0-8EB3-BDE71F18A7F2}" presName="tx1" presStyleLbl="revTx" presStyleIdx="0" presStyleCnt="1"/>
      <dgm:spPr/>
    </dgm:pt>
    <dgm:pt modelId="{99FB0357-6047-479E-9164-1FFE324C8FB1}" type="pres">
      <dgm:prSet presAssocID="{E10712BB-5E03-43F0-8EB3-BDE71F18A7F2}" presName="vert1" presStyleCnt="0"/>
      <dgm:spPr/>
    </dgm:pt>
  </dgm:ptLst>
  <dgm:cxnLst>
    <dgm:cxn modelId="{B17F1552-B1AB-4F39-9B5A-EA02FBCC0895}" type="presOf" srcId="{F781D591-5680-4C77-BB6E-1E6C72E87725}" destId="{1B7E7B71-8AF4-4612-9228-83D003C4F939}" srcOrd="0" destOrd="0" presId="urn:microsoft.com/office/officeart/2008/layout/LinedList"/>
    <dgm:cxn modelId="{DDCA9C53-32A0-45C8-B0CC-4DA7F62F5A8E}" type="presOf" srcId="{E10712BB-5E03-43F0-8EB3-BDE71F18A7F2}" destId="{AC1B23FA-CA17-44E3-8214-178C1F43F7A7}" srcOrd="0" destOrd="0" presId="urn:microsoft.com/office/officeart/2008/layout/LinedList"/>
    <dgm:cxn modelId="{54C694F8-9DFD-4C52-AF5A-CC2C17F68F8A}" srcId="{F781D591-5680-4C77-BB6E-1E6C72E87725}" destId="{E10712BB-5E03-43F0-8EB3-BDE71F18A7F2}" srcOrd="0" destOrd="0" parTransId="{D525B3A6-D499-4B62-B8B5-7D7E1B050817}" sibTransId="{0E77C2F3-A4E5-4D25-BF07-CBEAC66D8925}"/>
    <dgm:cxn modelId="{A1B76889-6A3F-4996-8884-B50A077F128A}" type="presParOf" srcId="{1B7E7B71-8AF4-4612-9228-83D003C4F939}" destId="{AE97BE76-4653-4B38-B98B-C8D6101435BD}" srcOrd="0" destOrd="0" presId="urn:microsoft.com/office/officeart/2008/layout/LinedList"/>
    <dgm:cxn modelId="{D002C9D4-C277-42D1-B33B-40C775788C7E}" type="presParOf" srcId="{1B7E7B71-8AF4-4612-9228-83D003C4F939}" destId="{60B18232-AC66-415E-BC64-72F20DC7C1BC}" srcOrd="1" destOrd="0" presId="urn:microsoft.com/office/officeart/2008/layout/LinedList"/>
    <dgm:cxn modelId="{3301E217-4A40-4D4D-B7C6-7BE586D009ED}" type="presParOf" srcId="{60B18232-AC66-415E-BC64-72F20DC7C1BC}" destId="{AC1B23FA-CA17-44E3-8214-178C1F43F7A7}" srcOrd="0" destOrd="0" presId="urn:microsoft.com/office/officeart/2008/layout/LinedList"/>
    <dgm:cxn modelId="{EF114E47-FF45-44C4-BD64-7F79DB2F7160}" type="presParOf" srcId="{60B18232-AC66-415E-BC64-72F20DC7C1BC}" destId="{99FB0357-6047-479E-9164-1FFE324C8F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ABA964-43B6-41A8-9165-399D9D8BB58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7388C95-2BCA-4A3F-B990-4229E5728905}">
      <dgm:prSet/>
      <dgm:spPr/>
      <dgm:t>
        <a:bodyPr/>
        <a:lstStyle/>
        <a:p>
          <a:r>
            <a:rPr lang="it-IT"/>
            <a:t>L'intervallo dei valori possibili per l'indice di un vettore parte da 0 e arriva fino a dimensione-1</a:t>
          </a:r>
        </a:p>
      </dgm:t>
    </dgm:pt>
    <dgm:pt modelId="{1A5BCB90-4139-4375-8D3A-6DEC9DCB7B36}" type="parTrans" cxnId="{C611A407-7C4E-4C0A-B14D-78ED29390C6A}">
      <dgm:prSet/>
      <dgm:spPr/>
      <dgm:t>
        <a:bodyPr/>
        <a:lstStyle/>
        <a:p>
          <a:endParaRPr lang="it-IT"/>
        </a:p>
      </dgm:t>
    </dgm:pt>
    <dgm:pt modelId="{75456DDD-949C-4AF2-A01D-ADDE2F4879D9}" type="sibTrans" cxnId="{C611A407-7C4E-4C0A-B14D-78ED29390C6A}">
      <dgm:prSet/>
      <dgm:spPr/>
      <dgm:t>
        <a:bodyPr/>
        <a:lstStyle/>
        <a:p>
          <a:endParaRPr lang="it-IT"/>
        </a:p>
      </dgm:t>
    </dgm:pt>
    <dgm:pt modelId="{2F01E0E0-E2F2-44E5-A403-DDC3F5897F9A}" type="pres">
      <dgm:prSet presAssocID="{4FABA964-43B6-41A8-9165-399D9D8BB58E}" presName="Name0" presStyleCnt="0">
        <dgm:presLayoutVars>
          <dgm:dir/>
          <dgm:resizeHandles val="exact"/>
        </dgm:presLayoutVars>
      </dgm:prSet>
      <dgm:spPr/>
    </dgm:pt>
    <dgm:pt modelId="{1F3B9144-BEF6-457F-894C-C7583F505602}" type="pres">
      <dgm:prSet presAssocID="{47388C95-2BCA-4A3F-B990-4229E5728905}" presName="node" presStyleLbl="node1" presStyleIdx="0" presStyleCnt="1">
        <dgm:presLayoutVars>
          <dgm:bulletEnabled val="1"/>
        </dgm:presLayoutVars>
      </dgm:prSet>
      <dgm:spPr/>
    </dgm:pt>
  </dgm:ptLst>
  <dgm:cxnLst>
    <dgm:cxn modelId="{C611A407-7C4E-4C0A-B14D-78ED29390C6A}" srcId="{4FABA964-43B6-41A8-9165-399D9D8BB58E}" destId="{47388C95-2BCA-4A3F-B990-4229E5728905}" srcOrd="0" destOrd="0" parTransId="{1A5BCB90-4139-4375-8D3A-6DEC9DCB7B36}" sibTransId="{75456DDD-949C-4AF2-A01D-ADDE2F4879D9}"/>
    <dgm:cxn modelId="{21F02B45-1ABD-43C5-B483-41D15CBD5034}" type="presOf" srcId="{4FABA964-43B6-41A8-9165-399D9D8BB58E}" destId="{2F01E0E0-E2F2-44E5-A403-DDC3F5897F9A}" srcOrd="0" destOrd="0" presId="urn:microsoft.com/office/officeart/2005/8/layout/process1"/>
    <dgm:cxn modelId="{4FF09583-37B0-443D-A0F4-6B85ABF065F3}" type="presOf" srcId="{47388C95-2BCA-4A3F-B990-4229E5728905}" destId="{1F3B9144-BEF6-457F-894C-C7583F505602}" srcOrd="0" destOrd="0" presId="urn:microsoft.com/office/officeart/2005/8/layout/process1"/>
    <dgm:cxn modelId="{C6CEBDB8-BC93-4FCC-8BD7-CC8E9847532C}" type="presParOf" srcId="{2F01E0E0-E2F2-44E5-A403-DDC3F5897F9A}" destId="{1F3B9144-BEF6-457F-894C-C7583F50560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713409-DDF5-4152-936A-647ED1C7A2F3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it-IT"/>
        </a:p>
      </dgm:t>
    </dgm:pt>
    <dgm:pt modelId="{A179DE45-F81F-4D5D-859C-3F2AE893E41B}">
      <dgm:prSet/>
      <dgm:spPr/>
      <dgm:t>
        <a:bodyPr/>
        <a:lstStyle/>
        <a:p>
          <a:r>
            <a:rPr lang="it-IT" dirty="0"/>
            <a:t>Il numero dentro la parentesi quadra serve a specificare la posizione del vettore nella quale io intendo scrivere il valore</a:t>
          </a:r>
        </a:p>
      </dgm:t>
    </dgm:pt>
    <dgm:pt modelId="{333A0931-F535-48CB-8F97-CE44C79F08A5}" type="parTrans" cxnId="{6E8B0E1A-CCFA-48A5-98B5-CBFA9BACBFCE}">
      <dgm:prSet/>
      <dgm:spPr/>
      <dgm:t>
        <a:bodyPr/>
        <a:lstStyle/>
        <a:p>
          <a:endParaRPr lang="it-IT"/>
        </a:p>
      </dgm:t>
    </dgm:pt>
    <dgm:pt modelId="{A0982510-D705-4071-B727-48F9CE340F0F}" type="sibTrans" cxnId="{6E8B0E1A-CCFA-48A5-98B5-CBFA9BACBFCE}">
      <dgm:prSet/>
      <dgm:spPr/>
      <dgm:t>
        <a:bodyPr/>
        <a:lstStyle/>
        <a:p>
          <a:endParaRPr lang="it-IT"/>
        </a:p>
      </dgm:t>
    </dgm:pt>
    <dgm:pt modelId="{92CA9783-F283-4FF5-9B70-EE39F116BE05}" type="pres">
      <dgm:prSet presAssocID="{57713409-DDF5-4152-936A-647ED1C7A2F3}" presName="Name0" presStyleCnt="0">
        <dgm:presLayoutVars>
          <dgm:dir/>
          <dgm:resizeHandles val="exact"/>
        </dgm:presLayoutVars>
      </dgm:prSet>
      <dgm:spPr/>
    </dgm:pt>
    <dgm:pt modelId="{4B011EB6-CBC9-41BB-A086-65E052757B02}" type="pres">
      <dgm:prSet presAssocID="{A179DE45-F81F-4D5D-859C-3F2AE893E41B}" presName="node" presStyleLbl="node1" presStyleIdx="0" presStyleCnt="1" custLinFactNeighborX="75238" custLinFactNeighborY="424">
        <dgm:presLayoutVars>
          <dgm:bulletEnabled val="1"/>
        </dgm:presLayoutVars>
      </dgm:prSet>
      <dgm:spPr/>
    </dgm:pt>
  </dgm:ptLst>
  <dgm:cxnLst>
    <dgm:cxn modelId="{6E8B0E1A-CCFA-48A5-98B5-CBFA9BACBFCE}" srcId="{57713409-DDF5-4152-936A-647ED1C7A2F3}" destId="{A179DE45-F81F-4D5D-859C-3F2AE893E41B}" srcOrd="0" destOrd="0" parTransId="{333A0931-F535-48CB-8F97-CE44C79F08A5}" sibTransId="{A0982510-D705-4071-B727-48F9CE340F0F}"/>
    <dgm:cxn modelId="{CD16D58B-E95A-48B3-ADB7-7EBE8A479BD7}" type="presOf" srcId="{A179DE45-F81F-4D5D-859C-3F2AE893E41B}" destId="{4B011EB6-CBC9-41BB-A086-65E052757B02}" srcOrd="0" destOrd="0" presId="urn:microsoft.com/office/officeart/2005/8/layout/process1"/>
    <dgm:cxn modelId="{98C73BB9-151C-4561-BD11-4C439A05477A}" type="presOf" srcId="{57713409-DDF5-4152-936A-647ED1C7A2F3}" destId="{92CA9783-F283-4FF5-9B70-EE39F116BE05}" srcOrd="0" destOrd="0" presId="urn:microsoft.com/office/officeart/2005/8/layout/process1"/>
    <dgm:cxn modelId="{EEC46ABB-8B43-493E-90A0-AA935B271C95}" type="presParOf" srcId="{92CA9783-F283-4FF5-9B70-EE39F116BE05}" destId="{4B011EB6-CBC9-41BB-A086-65E052757B0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74FD3-183D-452B-8470-59F465E253BE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Definire dati di tipo enumerativo</a:t>
          </a:r>
          <a:endParaRPr lang="en-US" sz="3100" kern="1200"/>
        </a:p>
      </dsp:txBody>
      <dsp:txXfrm>
        <a:off x="0" y="36934"/>
        <a:ext cx="3037581" cy="1822549"/>
      </dsp:txXfrm>
    </dsp:sp>
    <dsp:sp modelId="{0AD905E8-4819-47B5-998A-4BB54D9B7249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Definire un array a una dimensione</a:t>
          </a:r>
          <a:endParaRPr lang="en-US" sz="3100" kern="1200"/>
        </a:p>
      </dsp:txBody>
      <dsp:txXfrm>
        <a:off x="3341340" y="36934"/>
        <a:ext cx="3037581" cy="1822549"/>
      </dsp:txXfrm>
    </dsp:sp>
    <dsp:sp modelId="{859183FA-F11A-4C1B-AC46-A1D6CA2EB93F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Caricare un vettore in memoria</a:t>
          </a:r>
          <a:endParaRPr lang="en-US" sz="3100" kern="1200"/>
        </a:p>
      </dsp:txBody>
      <dsp:txXfrm>
        <a:off x="6682680" y="36934"/>
        <a:ext cx="3037581" cy="1822549"/>
      </dsp:txXfrm>
    </dsp:sp>
    <dsp:sp modelId="{619CED38-767F-4252-B240-CC84A5C9B38E}">
      <dsp:nvSpPr>
        <dsp:cNvPr id="0" name=""/>
        <dsp:cNvSpPr/>
      </dsp:nvSpPr>
      <dsp:spPr>
        <a:xfrm>
          <a:off x="1670670" y="2163241"/>
          <a:ext cx="3037581" cy="1822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Definire un vettore a dimensione variabile</a:t>
          </a:r>
          <a:endParaRPr lang="en-US" sz="3100" kern="1200"/>
        </a:p>
      </dsp:txBody>
      <dsp:txXfrm>
        <a:off x="1670670" y="2163241"/>
        <a:ext cx="3037581" cy="1822549"/>
      </dsp:txXfrm>
    </dsp:sp>
    <dsp:sp modelId="{202F7944-ACA7-45F9-BA03-288612D38049}">
      <dsp:nvSpPr>
        <dsp:cNvPr id="0" name=""/>
        <dsp:cNvSpPr/>
      </dsp:nvSpPr>
      <dsp:spPr>
        <a:xfrm>
          <a:off x="5012010" y="2163241"/>
          <a:ext cx="3037581" cy="1822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Utilizzare una matrice</a:t>
          </a:r>
          <a:endParaRPr lang="en-US" sz="3100" kern="1200"/>
        </a:p>
      </dsp:txBody>
      <dsp:txXfrm>
        <a:off x="5012010" y="2163241"/>
        <a:ext cx="3037581" cy="18225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9FDC7-70EC-4565-87CC-C47A15567E18}">
      <dsp:nvSpPr>
        <dsp:cNvPr id="0" name=""/>
        <dsp:cNvSpPr/>
      </dsp:nvSpPr>
      <dsp:spPr>
        <a:xfrm>
          <a:off x="1898" y="797145"/>
          <a:ext cx="4048448" cy="242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Per accedere ad un elemento specifico dell'array, mi basta usare il nome dell'array seguito dalle parentesi quadre, al cui interno scrivo la posizione a cui mi interessa accedere</a:t>
          </a:r>
        </a:p>
      </dsp:txBody>
      <dsp:txXfrm>
        <a:off x="73043" y="868290"/>
        <a:ext cx="3906158" cy="2286779"/>
      </dsp:txXfrm>
    </dsp:sp>
    <dsp:sp modelId="{F35B9978-A28C-4088-9878-20429B0260D3}">
      <dsp:nvSpPr>
        <dsp:cNvPr id="0" name=""/>
        <dsp:cNvSpPr/>
      </dsp:nvSpPr>
      <dsp:spPr>
        <a:xfrm>
          <a:off x="4455191" y="1509672"/>
          <a:ext cx="858271" cy="10040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4455191" y="1710475"/>
        <a:ext cx="600790" cy="602409"/>
      </dsp:txXfrm>
    </dsp:sp>
    <dsp:sp modelId="{14DCA6E2-3891-4D19-9A39-B355942CA762}">
      <dsp:nvSpPr>
        <dsp:cNvPr id="0" name=""/>
        <dsp:cNvSpPr/>
      </dsp:nvSpPr>
      <dsp:spPr>
        <a:xfrm>
          <a:off x="5669726" y="797145"/>
          <a:ext cx="4048448" cy="242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Es. Voglio accedere alla posizione 2 di un array lungo dim </a:t>
          </a:r>
          <a:r>
            <a:rPr lang="it-IT" sz="2400" kern="1200">
              <a:sym typeface="Wingdings" panose="05000000000000000000" pitchFamily="2" charset="2"/>
            </a:rPr>
            <a:t></a:t>
          </a:r>
          <a:r>
            <a:rPr lang="it-IT" sz="2400" kern="1200"/>
            <a:t> array[2]</a:t>
          </a:r>
        </a:p>
      </dsp:txBody>
      <dsp:txXfrm>
        <a:off x="5740871" y="868290"/>
        <a:ext cx="3906158" cy="22867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991F1-8144-44CD-80D5-D43E96C7DF52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Usate sempre il ciclo FOR per riempire un array o fare operazioni che coinvolgano tutti gli elementi dell'array, dato che sappiamo già la dimensione</a:t>
          </a:r>
        </a:p>
      </dsp:txBody>
      <dsp:txXfrm>
        <a:off x="122586" y="117840"/>
        <a:ext cx="9474900" cy="3787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AD1EB-972E-4DF9-B424-227C01B4E427}">
      <dsp:nvSpPr>
        <dsp:cNvPr id="0" name=""/>
        <dsp:cNvSpPr/>
      </dsp:nvSpPr>
      <dsp:spPr>
        <a:xfrm>
          <a:off x="7697" y="287060"/>
          <a:ext cx="4798485" cy="1439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87" tIns="379187" rIns="379187" bIns="37918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Stampa</a:t>
          </a:r>
        </a:p>
      </dsp:txBody>
      <dsp:txXfrm>
        <a:off x="7697" y="287060"/>
        <a:ext cx="4798485" cy="1439545"/>
      </dsp:txXfrm>
    </dsp:sp>
    <dsp:sp modelId="{BC80D506-10CE-4D1B-BBDF-3F0E400E741D}">
      <dsp:nvSpPr>
        <dsp:cNvPr id="0" name=""/>
        <dsp:cNvSpPr/>
      </dsp:nvSpPr>
      <dsp:spPr>
        <a:xfrm>
          <a:off x="7697" y="1726605"/>
          <a:ext cx="4798485" cy="2009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984" tIns="473984" rIns="473984" bIns="473984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cout &lt;&lt; "Terzo elemento della lista: " &lt;&lt; misure[2] &lt;&lt; endl;</a:t>
          </a:r>
        </a:p>
      </dsp:txBody>
      <dsp:txXfrm>
        <a:off x="7697" y="1726605"/>
        <a:ext cx="4798485" cy="2009059"/>
      </dsp:txXfrm>
    </dsp:sp>
    <dsp:sp modelId="{92456215-EC40-42D1-88E7-4A3E86D49FA8}">
      <dsp:nvSpPr>
        <dsp:cNvPr id="0" name=""/>
        <dsp:cNvSpPr/>
      </dsp:nvSpPr>
      <dsp:spPr>
        <a:xfrm>
          <a:off x="4914078" y="287060"/>
          <a:ext cx="4798485" cy="1439545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87" tIns="379187" rIns="379187" bIns="37918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Somma</a:t>
          </a:r>
        </a:p>
      </dsp:txBody>
      <dsp:txXfrm>
        <a:off x="4914078" y="287060"/>
        <a:ext cx="4798485" cy="1439545"/>
      </dsp:txXfrm>
    </dsp:sp>
    <dsp:sp modelId="{0B36302B-699D-4185-ACE9-947D39182A85}">
      <dsp:nvSpPr>
        <dsp:cNvPr id="0" name=""/>
        <dsp:cNvSpPr/>
      </dsp:nvSpPr>
      <dsp:spPr>
        <a:xfrm>
          <a:off x="4914078" y="1726605"/>
          <a:ext cx="4798485" cy="2009059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984" tIns="473984" rIns="473984" bIns="473984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Somma = misure[0] + misure[3];</a:t>
          </a:r>
        </a:p>
      </dsp:txBody>
      <dsp:txXfrm>
        <a:off x="4914078" y="1726605"/>
        <a:ext cx="4798485" cy="20090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1383A-A261-46B4-B8C9-FC851DDC14B2}">
      <dsp:nvSpPr>
        <dsp:cNvPr id="0" name=""/>
        <dsp:cNvSpPr/>
      </dsp:nvSpPr>
      <dsp:spPr>
        <a:xfrm>
          <a:off x="0" y="17749"/>
          <a:ext cx="9720262" cy="199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/>
            <a:t>Vogliamo calcolare il perimetro di un quadrilatero generico</a:t>
          </a:r>
        </a:p>
      </dsp:txBody>
      <dsp:txXfrm>
        <a:off x="97381" y="115130"/>
        <a:ext cx="9525500" cy="1800088"/>
      </dsp:txXfrm>
    </dsp:sp>
    <dsp:sp modelId="{FDD8FE9E-D6D6-43E7-B1FF-96D994473495}">
      <dsp:nvSpPr>
        <dsp:cNvPr id="0" name=""/>
        <dsp:cNvSpPr/>
      </dsp:nvSpPr>
      <dsp:spPr>
        <a:xfrm>
          <a:off x="0" y="2012600"/>
          <a:ext cx="9720262" cy="199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300" kern="1200"/>
            <a:t>Inserire i valori dei lati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300" kern="1200"/>
            <a:t>Sommare i lati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300" kern="1200"/>
            <a:t>Stampare il perimetro</a:t>
          </a:r>
        </a:p>
      </dsp:txBody>
      <dsp:txXfrm>
        <a:off x="0" y="2012600"/>
        <a:ext cx="9720262" cy="19923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30470-B368-44A2-AB96-83A953B6CBBB}">
      <dsp:nvSpPr>
        <dsp:cNvPr id="0" name=""/>
        <dsp:cNvSpPr/>
      </dsp:nvSpPr>
      <dsp:spPr>
        <a:xfrm>
          <a:off x="0" y="24742"/>
          <a:ext cx="10343904" cy="1849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Insieme di dati dello stesso tipo organizzati in una griglia</a:t>
          </a:r>
        </a:p>
      </dsp:txBody>
      <dsp:txXfrm>
        <a:off x="90298" y="115040"/>
        <a:ext cx="10163308" cy="1669174"/>
      </dsp:txXfrm>
    </dsp:sp>
    <dsp:sp modelId="{EF855D2B-00A0-4624-AA79-4B87BCE39132}">
      <dsp:nvSpPr>
        <dsp:cNvPr id="0" name=""/>
        <dsp:cNvSpPr/>
      </dsp:nvSpPr>
      <dsp:spPr>
        <a:xfrm>
          <a:off x="0" y="1874512"/>
          <a:ext cx="10343904" cy="163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419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000" kern="1200"/>
            <a:t>Ogni elemento che compone la matrice è individuato dall'indice di riga e dall'indice di colonna in cui l'elemento è posizionato</a:t>
          </a:r>
        </a:p>
      </dsp:txBody>
      <dsp:txXfrm>
        <a:off x="0" y="1874512"/>
        <a:ext cx="10343904" cy="16363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B117B-D8C7-4FF3-8A7B-8A2C3D2895B5}">
      <dsp:nvSpPr>
        <dsp:cNvPr id="0" name=""/>
        <dsp:cNvSpPr/>
      </dsp:nvSpPr>
      <dsp:spPr>
        <a:xfrm>
          <a:off x="0" y="16231"/>
          <a:ext cx="9720262" cy="2895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Acquisire da tastiera un vettore di dimensione 5 e stamparlo. Per la realizzazione del programma, utilizzare due funzioni</a:t>
          </a:r>
        </a:p>
      </dsp:txBody>
      <dsp:txXfrm>
        <a:off x="141359" y="157590"/>
        <a:ext cx="9437544" cy="2613032"/>
      </dsp:txXfrm>
    </dsp:sp>
    <dsp:sp modelId="{0096CA6D-AB4E-4256-9AA2-B8E4306DCC14}">
      <dsp:nvSpPr>
        <dsp:cNvPr id="0" name=""/>
        <dsp:cNvSpPr/>
      </dsp:nvSpPr>
      <dsp:spPr>
        <a:xfrm>
          <a:off x="0" y="2911981"/>
          <a:ext cx="9720262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500" kern="1200"/>
            <a:t>riempiVettore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500" kern="1200"/>
            <a:t>scriviVettore</a:t>
          </a:r>
        </a:p>
      </dsp:txBody>
      <dsp:txXfrm>
        <a:off x="0" y="2911981"/>
        <a:ext cx="9720262" cy="1094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FABD-D52D-418F-8720-C19FD69D23DE}">
      <dsp:nvSpPr>
        <dsp:cNvPr id="0" name=""/>
        <dsp:cNvSpPr/>
      </dsp:nvSpPr>
      <dsp:spPr>
        <a:xfrm>
          <a:off x="2528355" y="1365381"/>
          <a:ext cx="551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0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9345" y="1408193"/>
        <a:ext cx="29083" cy="5816"/>
      </dsp:txXfrm>
    </dsp:sp>
    <dsp:sp modelId="{1169D484-98DE-4703-AF10-B0664C2626CE}">
      <dsp:nvSpPr>
        <dsp:cNvPr id="0" name=""/>
        <dsp:cNvSpPr/>
      </dsp:nvSpPr>
      <dsp:spPr>
        <a:xfrm>
          <a:off x="1184" y="652410"/>
          <a:ext cx="2528971" cy="15173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922" tIns="130078" rIns="123922" bIns="130078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Definizione di tipo enumerativo</a:t>
          </a:r>
          <a:endParaRPr lang="en-US" sz="3300" kern="1200"/>
        </a:p>
      </dsp:txBody>
      <dsp:txXfrm>
        <a:off x="1184" y="652410"/>
        <a:ext cx="2528971" cy="1517382"/>
      </dsp:txXfrm>
    </dsp:sp>
    <dsp:sp modelId="{019665C7-3E76-4519-AE50-FE88BE57C56E}">
      <dsp:nvSpPr>
        <dsp:cNvPr id="0" name=""/>
        <dsp:cNvSpPr/>
      </dsp:nvSpPr>
      <dsp:spPr>
        <a:xfrm>
          <a:off x="1265670" y="2167993"/>
          <a:ext cx="3110634" cy="551063"/>
        </a:xfrm>
        <a:custGeom>
          <a:avLst/>
          <a:gdLst/>
          <a:ahLst/>
          <a:cxnLst/>
          <a:rect l="0" t="0" r="0" b="0"/>
          <a:pathLst>
            <a:path>
              <a:moveTo>
                <a:pt x="3110634" y="0"/>
              </a:moveTo>
              <a:lnTo>
                <a:pt x="3110634" y="292631"/>
              </a:lnTo>
              <a:lnTo>
                <a:pt x="0" y="292631"/>
              </a:lnTo>
              <a:lnTo>
                <a:pt x="0" y="551063"/>
              </a:lnTo>
            </a:path>
          </a:pathLst>
        </a:custGeom>
        <a:noFill/>
        <a:ln w="952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873" y="2440616"/>
        <a:ext cx="158227" cy="5816"/>
      </dsp:txXfrm>
    </dsp:sp>
    <dsp:sp modelId="{FE3A6842-EE98-42BE-8FCA-712F384A73BF}">
      <dsp:nvSpPr>
        <dsp:cNvPr id="0" name=""/>
        <dsp:cNvSpPr/>
      </dsp:nvSpPr>
      <dsp:spPr>
        <a:xfrm>
          <a:off x="3111819" y="652410"/>
          <a:ext cx="2528971" cy="1517382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922" tIns="130078" rIns="123922" bIns="130078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Concetto di vettore</a:t>
          </a:r>
          <a:endParaRPr lang="en-US" sz="3300" kern="1200"/>
        </a:p>
      </dsp:txBody>
      <dsp:txXfrm>
        <a:off x="3111819" y="652410"/>
        <a:ext cx="2528971" cy="1517382"/>
      </dsp:txXfrm>
    </dsp:sp>
    <dsp:sp modelId="{0338A3F6-EF75-41CF-902C-D70BC5556641}">
      <dsp:nvSpPr>
        <dsp:cNvPr id="0" name=""/>
        <dsp:cNvSpPr/>
      </dsp:nvSpPr>
      <dsp:spPr>
        <a:xfrm>
          <a:off x="2528355" y="3464428"/>
          <a:ext cx="551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063" y="45720"/>
              </a:lnTo>
            </a:path>
          </a:pathLst>
        </a:custGeom>
        <a:noFill/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9345" y="3507239"/>
        <a:ext cx="29083" cy="5816"/>
      </dsp:txXfrm>
    </dsp:sp>
    <dsp:sp modelId="{47641D73-DED4-4395-9723-32E749C34F0A}">
      <dsp:nvSpPr>
        <dsp:cNvPr id="0" name=""/>
        <dsp:cNvSpPr/>
      </dsp:nvSpPr>
      <dsp:spPr>
        <a:xfrm>
          <a:off x="1184" y="2751456"/>
          <a:ext cx="2528971" cy="1517382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922" tIns="130078" rIns="123922" bIns="130078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Sintassi per la gestione di un vettore</a:t>
          </a:r>
          <a:endParaRPr lang="en-US" sz="3300" kern="1200"/>
        </a:p>
      </dsp:txBody>
      <dsp:txXfrm>
        <a:off x="1184" y="2751456"/>
        <a:ext cx="2528971" cy="1517382"/>
      </dsp:txXfrm>
    </dsp:sp>
    <dsp:sp modelId="{22FEF2D3-82A2-42C2-81E6-73F8E0544DC7}">
      <dsp:nvSpPr>
        <dsp:cNvPr id="0" name=""/>
        <dsp:cNvSpPr/>
      </dsp:nvSpPr>
      <dsp:spPr>
        <a:xfrm>
          <a:off x="3111819" y="2751456"/>
          <a:ext cx="2528971" cy="151738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922" tIns="130078" rIns="123922" bIns="130078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Sintassi per la gestione di una matrice</a:t>
          </a:r>
          <a:endParaRPr lang="en-US" sz="3300" kern="1200"/>
        </a:p>
      </dsp:txBody>
      <dsp:txXfrm>
        <a:off x="3111819" y="2751456"/>
        <a:ext cx="2528971" cy="1517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B940B-5F1A-4CC1-B85B-24054A7FE6C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b="1" kern="1200" dirty="0"/>
            <a:t>Descrive un insieme finito e ordinato di valori</a:t>
          </a:r>
          <a:r>
            <a:rPr lang="it-IT" sz="6500" kern="1200" dirty="0"/>
            <a:t>, che possono essere associati a numeri interi positivi</a:t>
          </a:r>
        </a:p>
      </dsp:txBody>
      <dsp:txXfrm>
        <a:off x="122586" y="117840"/>
        <a:ext cx="9474900" cy="3787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63C8B-8874-45D9-8B1D-90D5A189267E}">
      <dsp:nvSpPr>
        <dsp:cNvPr id="0" name=""/>
        <dsp:cNvSpPr/>
      </dsp:nvSpPr>
      <dsp:spPr>
        <a:xfrm>
          <a:off x="0" y="294660"/>
          <a:ext cx="7172138" cy="5171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Insieme ordinato di oggetti omogenei, ovvero appartenenti a un unico tipo</a:t>
          </a:r>
        </a:p>
      </dsp:txBody>
      <dsp:txXfrm>
        <a:off x="252447" y="547107"/>
        <a:ext cx="6667244" cy="4666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51246-4B41-492F-B3F8-53B502939887}">
      <dsp:nvSpPr>
        <dsp:cNvPr id="0" name=""/>
        <dsp:cNvSpPr/>
      </dsp:nvSpPr>
      <dsp:spPr>
        <a:xfrm>
          <a:off x="1283" y="538625"/>
          <a:ext cx="5006206" cy="30037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Indice</a:t>
          </a:r>
        </a:p>
      </dsp:txBody>
      <dsp:txXfrm>
        <a:off x="1283" y="538625"/>
        <a:ext cx="5006206" cy="3003723"/>
      </dsp:txXfrm>
    </dsp:sp>
    <dsp:sp modelId="{251DAFC1-6F10-4D34-BE2E-8E1D752B305B}">
      <dsp:nvSpPr>
        <dsp:cNvPr id="0" name=""/>
        <dsp:cNvSpPr/>
      </dsp:nvSpPr>
      <dsp:spPr>
        <a:xfrm>
          <a:off x="5508110" y="538625"/>
          <a:ext cx="5006206" cy="30037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Dimensione</a:t>
          </a:r>
        </a:p>
      </dsp:txBody>
      <dsp:txXfrm>
        <a:off x="5508110" y="538625"/>
        <a:ext cx="5006206" cy="3003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62AB9-36E3-4455-9DBD-6356B17152E2}">
      <dsp:nvSpPr>
        <dsp:cNvPr id="0" name=""/>
        <dsp:cNvSpPr/>
      </dsp:nvSpPr>
      <dsp:spPr>
        <a:xfrm>
          <a:off x="759" y="166031"/>
          <a:ext cx="3075551" cy="36906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rgbClr val="FF0000"/>
              </a:solidFill>
            </a:rPr>
            <a:t>tipo</a:t>
          </a:r>
          <a:r>
            <a:rPr lang="it-IT" sz="2600" kern="1200" dirty="0"/>
            <a:t> specifica il tipo di dato comune a tutte le componenti</a:t>
          </a:r>
        </a:p>
      </dsp:txBody>
      <dsp:txXfrm>
        <a:off x="759" y="1642296"/>
        <a:ext cx="3075551" cy="2214397"/>
      </dsp:txXfrm>
    </dsp:sp>
    <dsp:sp modelId="{B8E74EAE-17B3-48F2-8C9D-706DBDF9B030}">
      <dsp:nvSpPr>
        <dsp:cNvPr id="0" name=""/>
        <dsp:cNvSpPr/>
      </dsp:nvSpPr>
      <dsp:spPr>
        <a:xfrm>
          <a:off x="759" y="166031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01</a:t>
          </a:r>
        </a:p>
      </dsp:txBody>
      <dsp:txXfrm>
        <a:off x="759" y="166031"/>
        <a:ext cx="3075551" cy="1476264"/>
      </dsp:txXfrm>
    </dsp:sp>
    <dsp:sp modelId="{4BEF0848-C834-4F50-A800-8F0DCAA596C1}">
      <dsp:nvSpPr>
        <dsp:cNvPr id="0" name=""/>
        <dsp:cNvSpPr/>
      </dsp:nvSpPr>
      <dsp:spPr>
        <a:xfrm>
          <a:off x="3322355" y="166031"/>
          <a:ext cx="3075551" cy="3690661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>
              <a:solidFill>
                <a:srgbClr val="FF0000"/>
              </a:solidFill>
            </a:rPr>
            <a:t>nomevettore</a:t>
          </a:r>
          <a:r>
            <a:rPr lang="it-IT" sz="2600" kern="1200" dirty="0"/>
            <a:t> è il nome collettivo delle componenti del vettore</a:t>
          </a:r>
        </a:p>
      </dsp:txBody>
      <dsp:txXfrm>
        <a:off x="3322355" y="1642296"/>
        <a:ext cx="3075551" cy="2214397"/>
      </dsp:txXfrm>
    </dsp:sp>
    <dsp:sp modelId="{41E4F5A1-6A6E-41E2-A462-E972DE0F2B0A}">
      <dsp:nvSpPr>
        <dsp:cNvPr id="0" name=""/>
        <dsp:cNvSpPr/>
      </dsp:nvSpPr>
      <dsp:spPr>
        <a:xfrm>
          <a:off x="3322355" y="166031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02</a:t>
          </a:r>
        </a:p>
      </dsp:txBody>
      <dsp:txXfrm>
        <a:off x="3322355" y="166031"/>
        <a:ext cx="3075551" cy="1476264"/>
      </dsp:txXfrm>
    </dsp:sp>
    <dsp:sp modelId="{641A1B4B-D5F7-49AD-BEF4-79C61FF71D8B}">
      <dsp:nvSpPr>
        <dsp:cNvPr id="0" name=""/>
        <dsp:cNvSpPr/>
      </dsp:nvSpPr>
      <dsp:spPr>
        <a:xfrm>
          <a:off x="6643950" y="166031"/>
          <a:ext cx="3075551" cy="3690661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rgbClr val="FF0000"/>
              </a:solidFill>
            </a:rPr>
            <a:t>dimensione</a:t>
          </a:r>
          <a:r>
            <a:rPr lang="it-IT" sz="2600" kern="1200" dirty="0"/>
            <a:t> è il numero degli elementi contenuti nel vettore</a:t>
          </a:r>
        </a:p>
      </dsp:txBody>
      <dsp:txXfrm>
        <a:off x="6643950" y="1642296"/>
        <a:ext cx="3075551" cy="2214397"/>
      </dsp:txXfrm>
    </dsp:sp>
    <dsp:sp modelId="{A3598B1F-6150-4D18-B9B5-51464107FD6C}">
      <dsp:nvSpPr>
        <dsp:cNvPr id="0" name=""/>
        <dsp:cNvSpPr/>
      </dsp:nvSpPr>
      <dsp:spPr>
        <a:xfrm>
          <a:off x="6643950" y="166031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03</a:t>
          </a:r>
        </a:p>
      </dsp:txBody>
      <dsp:txXfrm>
        <a:off x="6643950" y="166031"/>
        <a:ext cx="3075551" cy="14762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7BE76-4653-4B38-B98B-C8D6101435B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B23FA-CA17-44E3-8214-178C1F43F7A7}">
      <dsp:nvSpPr>
        <dsp:cNvPr id="0" name=""/>
        <dsp:cNvSpPr/>
      </dsp:nvSpPr>
      <dsp:spPr>
        <a:xfrm>
          <a:off x="0" y="0"/>
          <a:ext cx="10515600" cy="1325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>
              <a:solidFill>
                <a:srgbClr val="FF0000"/>
              </a:solidFill>
            </a:rPr>
            <a:t>Attenzione!</a:t>
          </a:r>
        </a:p>
      </dsp:txBody>
      <dsp:txXfrm>
        <a:off x="0" y="0"/>
        <a:ext cx="10515600" cy="1325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9144-BEF6-457F-894C-C7583F505602}">
      <dsp:nvSpPr>
        <dsp:cNvPr id="0" name=""/>
        <dsp:cNvSpPr/>
      </dsp:nvSpPr>
      <dsp:spPr>
        <a:xfrm>
          <a:off x="4746" y="0"/>
          <a:ext cx="9710769" cy="4022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L'intervallo dei valori possibili per l'indice di un vettore parte da 0 e arriva fino a dimensione-1</a:t>
          </a:r>
        </a:p>
      </dsp:txBody>
      <dsp:txXfrm>
        <a:off x="122568" y="117822"/>
        <a:ext cx="9475125" cy="37870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11EB6-CBC9-41BB-A086-65E052757B02}">
      <dsp:nvSpPr>
        <dsp:cNvPr id="0" name=""/>
        <dsp:cNvSpPr/>
      </dsp:nvSpPr>
      <dsp:spPr>
        <a:xfrm>
          <a:off x="4484" y="0"/>
          <a:ext cx="4588153" cy="2619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Il numero dentro la parentesi quadra serve a specificare la posizione del vettore nella quale io intendo scrivere il valore</a:t>
          </a:r>
        </a:p>
      </dsp:txBody>
      <dsp:txXfrm>
        <a:off x="81203" y="76719"/>
        <a:ext cx="4434715" cy="24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5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93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9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4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9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39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8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92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CF2B82-D603-4352-89B3-8AD720EE3395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769320-9C8E-4811-9DC6-B48A2EB93A7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:///\\do_something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1BF9F0-55B3-4F18-B66A-83CBDE3C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Strutture Dati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001A6D-07DC-44D9-A4A7-A2DF128C0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it-IT" sz="1600">
                <a:solidFill>
                  <a:srgbClr val="FFFFFF"/>
                </a:solidFill>
              </a:rPr>
              <a:t>Array, vettori e matrici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Risultati immagini per data structure">
            <a:extLst>
              <a:ext uri="{FF2B5EF4-FFF2-40B4-BE49-F238E27FC236}">
                <a16:creationId xmlns:a16="http://schemas.microsoft.com/office/drawing/2014/main" id="{05BD1C33-4BC3-4027-A1E9-7FB9E9EE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3540"/>
            <a:ext cx="5459470" cy="31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B0C75-357E-499A-A62A-B35C9A1452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Esempio codificato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25E02-A535-4FED-BD41-33C155433AB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0"/>
            <a:ext cx="5394960" cy="685799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2800" dirty="0" err="1"/>
              <a:t>int</a:t>
            </a:r>
            <a:r>
              <a:rPr lang="it-IT" sz="2800" dirty="0"/>
              <a:t> </a:t>
            </a:r>
            <a:r>
              <a:rPr lang="it-IT" sz="2800" dirty="0" err="1"/>
              <a:t>main</a:t>
            </a:r>
            <a:r>
              <a:rPr lang="it-IT" sz="2800" dirty="0"/>
              <a:t>(){</a:t>
            </a:r>
          </a:p>
          <a:p>
            <a:pPr marL="0" indent="0">
              <a:buNone/>
            </a:pPr>
            <a:r>
              <a:rPr lang="it-IT" sz="2800" dirty="0"/>
              <a:t>    enum spostamenti {avanti, indietro, sinistra, destra};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00B050"/>
                </a:solidFill>
              </a:rPr>
              <a:t> //creo la variabile di enumerazione</a:t>
            </a:r>
          </a:p>
          <a:p>
            <a:pPr marL="0" indent="0">
              <a:buNone/>
            </a:pPr>
            <a:r>
              <a:rPr lang="it-IT" sz="2800" dirty="0"/>
              <a:t>    spostamenti direzione;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00B050"/>
                </a:solidFill>
              </a:rPr>
              <a:t>//assegno il valore alla variabile</a:t>
            </a:r>
          </a:p>
          <a:p>
            <a:pPr marL="0" indent="0">
              <a:buNone/>
            </a:pPr>
            <a:r>
              <a:rPr lang="it-IT" sz="2800" dirty="0"/>
              <a:t>    direzione = avanti;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F94C7B-B7BA-489B-97C3-32C6AD7D5FA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61215" y="0"/>
            <a:ext cx="663078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00B050"/>
                </a:solidFill>
              </a:rPr>
              <a:t>//decido cosa stampare in base al valore dell'enumerazione</a:t>
            </a:r>
          </a:p>
          <a:p>
            <a:pPr marL="0" indent="0">
              <a:buNone/>
            </a:pPr>
            <a:r>
              <a:rPr lang="it-IT" sz="2400" dirty="0"/>
              <a:t>    </a:t>
            </a:r>
            <a:r>
              <a:rPr lang="it-IT" sz="2400" dirty="0" err="1"/>
              <a:t>if</a:t>
            </a:r>
            <a:r>
              <a:rPr lang="it-IT" sz="2400" dirty="0"/>
              <a:t>(direzione == avanti){</a:t>
            </a:r>
          </a:p>
          <a:p>
            <a:pPr marL="0" indent="0">
              <a:buNone/>
            </a:pPr>
            <a:r>
              <a:rPr lang="it-IT" sz="2400" dirty="0"/>
              <a:t>        </a:t>
            </a:r>
            <a:r>
              <a:rPr lang="it-IT" sz="2400" dirty="0" err="1"/>
              <a:t>cout</a:t>
            </a:r>
            <a:r>
              <a:rPr lang="it-IT" sz="2400" dirty="0"/>
              <a:t> &lt;&lt; "Muovi verso Nord di un passo" &lt;&lt; </a:t>
            </a:r>
            <a:r>
              <a:rPr lang="it-IT" sz="2400" dirty="0" err="1"/>
              <a:t>endl</a:t>
            </a:r>
            <a:r>
              <a:rPr lang="it-IT" sz="2400" dirty="0"/>
              <a:t>;</a:t>
            </a:r>
          </a:p>
          <a:p>
            <a:pPr marL="0" indent="0">
              <a:buNone/>
            </a:pPr>
            <a:r>
              <a:rPr lang="it-IT" sz="2400" dirty="0"/>
              <a:t>    } else </a:t>
            </a:r>
            <a:r>
              <a:rPr lang="it-IT" sz="2400" dirty="0" err="1"/>
              <a:t>if</a:t>
            </a:r>
            <a:r>
              <a:rPr lang="it-IT" sz="2400" dirty="0"/>
              <a:t>(direzione == indietro){</a:t>
            </a:r>
          </a:p>
          <a:p>
            <a:pPr marL="0" indent="0">
              <a:buNone/>
            </a:pPr>
            <a:r>
              <a:rPr lang="it-IT" sz="2400" dirty="0"/>
              <a:t>        </a:t>
            </a:r>
            <a:r>
              <a:rPr lang="it-IT" sz="2400" dirty="0" err="1"/>
              <a:t>cout</a:t>
            </a:r>
            <a:r>
              <a:rPr lang="it-IT" sz="2400" dirty="0"/>
              <a:t> &lt;&lt; "Muovi verso Sud di un passo" &lt;&lt; </a:t>
            </a:r>
            <a:r>
              <a:rPr lang="it-IT" sz="2400" dirty="0" err="1"/>
              <a:t>endl</a:t>
            </a:r>
            <a:r>
              <a:rPr lang="it-IT" sz="2400" dirty="0"/>
              <a:t>;</a:t>
            </a:r>
          </a:p>
          <a:p>
            <a:pPr marL="0" indent="0">
              <a:buNone/>
            </a:pPr>
            <a:r>
              <a:rPr lang="it-IT" sz="2400" dirty="0"/>
              <a:t>    } else </a:t>
            </a:r>
            <a:r>
              <a:rPr lang="it-IT" sz="2400" dirty="0" err="1"/>
              <a:t>if</a:t>
            </a:r>
            <a:r>
              <a:rPr lang="it-IT" sz="2400" dirty="0"/>
              <a:t>(direzione == sinistra){</a:t>
            </a:r>
          </a:p>
          <a:p>
            <a:pPr marL="0" indent="0">
              <a:buNone/>
            </a:pPr>
            <a:r>
              <a:rPr lang="it-IT" sz="2400" dirty="0"/>
              <a:t>        </a:t>
            </a:r>
            <a:r>
              <a:rPr lang="it-IT" sz="2400" dirty="0" err="1"/>
              <a:t>cout</a:t>
            </a:r>
            <a:r>
              <a:rPr lang="it-IT" sz="2400" dirty="0"/>
              <a:t> &lt;&lt; "Muovi verso Ovest di un passo" &lt;&lt; </a:t>
            </a:r>
            <a:r>
              <a:rPr lang="it-IT" sz="2400" dirty="0" err="1"/>
              <a:t>endl</a:t>
            </a:r>
            <a:r>
              <a:rPr lang="it-IT" sz="2400" dirty="0"/>
              <a:t>;</a:t>
            </a:r>
          </a:p>
          <a:p>
            <a:pPr marL="0" indent="0">
              <a:buNone/>
            </a:pPr>
            <a:r>
              <a:rPr lang="it-IT" sz="2400" dirty="0"/>
              <a:t>    } else </a:t>
            </a:r>
            <a:r>
              <a:rPr lang="it-IT" sz="2400" dirty="0" err="1"/>
              <a:t>if</a:t>
            </a:r>
            <a:r>
              <a:rPr lang="it-IT" sz="2400" dirty="0"/>
              <a:t>(direzione == destra){</a:t>
            </a:r>
          </a:p>
          <a:p>
            <a:pPr marL="0" indent="0">
              <a:buNone/>
            </a:pPr>
            <a:r>
              <a:rPr lang="it-IT" sz="2400" dirty="0"/>
              <a:t>        </a:t>
            </a:r>
            <a:r>
              <a:rPr lang="it-IT" sz="2400" dirty="0" err="1"/>
              <a:t>cout</a:t>
            </a:r>
            <a:r>
              <a:rPr lang="it-IT" sz="2400" dirty="0"/>
              <a:t> &lt;&lt; "Muovi verso Est di un passo" &lt;&lt; </a:t>
            </a:r>
            <a:r>
              <a:rPr lang="it-IT" sz="2400" dirty="0" err="1"/>
              <a:t>endl</a:t>
            </a:r>
            <a:r>
              <a:rPr lang="it-IT" sz="2400" dirty="0"/>
              <a:t>;</a:t>
            </a:r>
          </a:p>
          <a:p>
            <a:pPr marL="0" indent="0">
              <a:buNone/>
            </a:pPr>
            <a:r>
              <a:rPr lang="it-IT" sz="2400" dirty="0"/>
              <a:t>    }</a:t>
            </a:r>
          </a:p>
          <a:p>
            <a:pPr marL="0" indent="0">
              <a:buNone/>
            </a:pPr>
            <a:r>
              <a:rPr lang="it-IT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36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DE9A8F7-45B4-43E0-9F80-6EBE4230B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E se volessimo gestire liste?</a:t>
            </a:r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5187868-3088-4D9A-96F6-E226029D9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it-IT" sz="2000"/>
          </a:p>
        </p:txBody>
      </p:sp>
      <p:pic>
        <p:nvPicPr>
          <p:cNvPr id="1026" name="Picture 2" descr="Risultati immagini per list">
            <a:extLst>
              <a:ext uri="{FF2B5EF4-FFF2-40B4-BE49-F238E27FC236}">
                <a16:creationId xmlns:a16="http://schemas.microsoft.com/office/drawing/2014/main" id="{B8BC9CF5-3054-470B-B0E2-C47531F1E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7" r="253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ACC361-F061-43B2-B247-6DA2D0F7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Vettore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B7C9A49-F3F4-47FE-8F49-2C207A6A4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176894"/>
              </p:ext>
            </p:extLst>
          </p:nvPr>
        </p:nvGraphicFramePr>
        <p:xfrm>
          <a:off x="4699818" y="640080"/>
          <a:ext cx="7172138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7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C3D31-21B7-4F80-BD61-F945E29E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Caratteristiche Vettore</a:t>
            </a:r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E6B50C3-2E2E-4A28-ADF4-5F4E447CD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1180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56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2" descr="Risultati immagini per list">
            <a:extLst>
              <a:ext uri="{FF2B5EF4-FFF2-40B4-BE49-F238E27FC236}">
                <a16:creationId xmlns:a16="http://schemas.microsoft.com/office/drawing/2014/main" id="{B4B2E45B-8D11-4E2F-AA20-4522957DA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A38A610-EB62-4682-AB0D-3875960D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600">
                <a:solidFill>
                  <a:schemeClr val="tx1">
                    <a:lumMod val="85000"/>
                    <a:lumOff val="15000"/>
                  </a:schemeClr>
                </a:solidFill>
              </a:rPr>
              <a:t>Esempio Lista</a:t>
            </a:r>
          </a:p>
        </p:txBody>
      </p:sp>
    </p:spTree>
    <p:extLst>
      <p:ext uri="{BB962C8B-B14F-4D97-AF65-F5344CB8AC3E}">
        <p14:creationId xmlns:p14="http://schemas.microsoft.com/office/powerpoint/2010/main" val="299770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D70B9D9-02E8-4FEC-933B-5A5FEB0C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tipo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nomeVettore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[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dimensione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]</a:t>
            </a:r>
            <a:b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</a:br>
            <a:endParaRPr lang="en-US" sz="6600" spc="2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385564-0BE2-47A5-83F7-B932FBDF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Vettori in C++</a:t>
            </a: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6C8CF-4EDB-4A54-9D8B-754E793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/>
              <a:t>Specifiche vettore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F57C4E5-311D-43CE-AE8E-CBA357A80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325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24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01D159-E701-4AE6-A91F-B96987C1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>
                <a:solidFill>
                  <a:schemeClr val="tx1">
                    <a:alpha val="80000"/>
                  </a:schemeClr>
                </a:solidFill>
              </a:rPr>
              <a:t>String studenti [24];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B1E786-B13C-4583-BC58-B9F223C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di 24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persone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salvate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come parole (String)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53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9FBF112E-6919-4A87-82F2-1BD67A739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169054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F82F9FF-21D9-468F-9795-55C4A1085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350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0130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isultati immagini per vector c++">
            <a:extLst>
              <a:ext uri="{FF2B5EF4-FFF2-40B4-BE49-F238E27FC236}">
                <a16:creationId xmlns:a16="http://schemas.microsoft.com/office/drawing/2014/main" id="{81D9619C-45D9-49DA-988E-237328EC5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725083"/>
            <a:ext cx="10905066" cy="34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7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15E3D-D3CF-4CFC-9F11-38E69416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/>
              <a:t>Che cosa imparerai a fare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CF264D-6310-4765-9752-CD4447418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61251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36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CEAFF40B-35DA-4344-804C-BA4993C2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Riempire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vettore</a:t>
            </a:r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32210-D333-4DF9-AB61-A5FF17B84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490" y="585216"/>
            <a:ext cx="3527043" cy="558698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int dim = 4;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int </a:t>
            </a:r>
            <a:r>
              <a:rPr lang="en-US" sz="2000" dirty="0" err="1">
                <a:solidFill>
                  <a:srgbClr val="FFFFFF"/>
                </a:solidFill>
              </a:rPr>
              <a:t>misure</a:t>
            </a:r>
            <a:r>
              <a:rPr lang="en-US" sz="2000" dirty="0">
                <a:solidFill>
                  <a:srgbClr val="FFFFFF"/>
                </a:solidFill>
              </a:rPr>
              <a:t> [dim];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misure</a:t>
            </a:r>
            <a:r>
              <a:rPr lang="en-US" sz="2000" dirty="0">
                <a:solidFill>
                  <a:srgbClr val="FFFFFF"/>
                </a:solidFill>
              </a:rPr>
              <a:t>[0] = 15;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misure</a:t>
            </a:r>
            <a:r>
              <a:rPr lang="en-US" sz="2000" dirty="0">
                <a:solidFill>
                  <a:srgbClr val="FFFFFF"/>
                </a:solidFill>
              </a:rPr>
              <a:t>[1] = 8;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misure</a:t>
            </a:r>
            <a:r>
              <a:rPr lang="en-US" sz="2000" dirty="0">
                <a:solidFill>
                  <a:srgbClr val="FFFFFF"/>
                </a:solidFill>
              </a:rPr>
              <a:t>[2] = 7;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misure</a:t>
            </a:r>
            <a:r>
              <a:rPr lang="en-US" sz="2000" dirty="0">
                <a:solidFill>
                  <a:srgbClr val="FFFFFF"/>
                </a:solidFill>
              </a:rPr>
              <a:t>[3] = 16;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B3594EB-ED63-4303-AE99-6FBB1E23D1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9909082"/>
              </p:ext>
            </p:extLst>
          </p:nvPr>
        </p:nvGraphicFramePr>
        <p:xfrm>
          <a:off x="1024128" y="2728207"/>
          <a:ext cx="5867063" cy="3001788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1989217">
                  <a:extLst>
                    <a:ext uri="{9D8B030D-6E8A-4147-A177-3AD203B41FA5}">
                      <a16:colId xmlns:a16="http://schemas.microsoft.com/office/drawing/2014/main" val="531068610"/>
                    </a:ext>
                  </a:extLst>
                </a:gridCol>
                <a:gridCol w="1059801">
                  <a:extLst>
                    <a:ext uri="{9D8B030D-6E8A-4147-A177-3AD203B41FA5}">
                      <a16:colId xmlns:a16="http://schemas.microsoft.com/office/drawing/2014/main" val="3601199800"/>
                    </a:ext>
                  </a:extLst>
                </a:gridCol>
                <a:gridCol w="879122">
                  <a:extLst>
                    <a:ext uri="{9D8B030D-6E8A-4147-A177-3AD203B41FA5}">
                      <a16:colId xmlns:a16="http://schemas.microsoft.com/office/drawing/2014/main" val="2926853464"/>
                    </a:ext>
                  </a:extLst>
                </a:gridCol>
                <a:gridCol w="879122">
                  <a:extLst>
                    <a:ext uri="{9D8B030D-6E8A-4147-A177-3AD203B41FA5}">
                      <a16:colId xmlns:a16="http://schemas.microsoft.com/office/drawing/2014/main" val="921420090"/>
                    </a:ext>
                  </a:extLst>
                </a:gridCol>
                <a:gridCol w="1059801">
                  <a:extLst>
                    <a:ext uri="{9D8B030D-6E8A-4147-A177-3AD203B41FA5}">
                      <a16:colId xmlns:a16="http://schemas.microsoft.com/office/drawing/2014/main" val="1134039641"/>
                    </a:ext>
                  </a:extLst>
                </a:gridCol>
              </a:tblGrid>
              <a:tr h="1065352">
                <a:tc gridSpan="5">
                  <a:txBody>
                    <a:bodyPr/>
                    <a:lstStyle/>
                    <a:p>
                      <a:pPr algn="ctr"/>
                      <a:r>
                        <a:rPr lang="it-IT" sz="3200" b="0" cap="all" spc="150">
                          <a:solidFill>
                            <a:schemeClr val="lt1"/>
                          </a:solidFill>
                        </a:rPr>
                        <a:t>Vettore</a:t>
                      </a:r>
                    </a:p>
                  </a:txBody>
                  <a:tcPr marL="273191" marR="273191" marT="273191" marB="2731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80430"/>
                  </a:ext>
                </a:extLst>
              </a:tr>
              <a:tr h="968218">
                <a:tc>
                  <a:txBody>
                    <a:bodyPr/>
                    <a:lstStyle/>
                    <a:p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Misure</a:t>
                      </a:r>
                      <a:r>
                        <a:rPr lang="it-IT" sz="2500" cap="none" spc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it-IT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73191" marR="273191" marT="273191" marB="2731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73191" marR="273191" marT="273191" marB="2731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73191" marR="273191" marT="273191" marB="2731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273191" marR="273191" marT="273191" marB="2731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273191" marR="273191" marT="273191" marB="2731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156628"/>
                  </a:ext>
                </a:extLst>
              </a:tr>
              <a:tr h="968218">
                <a:tc>
                  <a:txBody>
                    <a:bodyPr/>
                    <a:lstStyle/>
                    <a:p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Indice </a:t>
                      </a:r>
                      <a:r>
                        <a:rPr lang="it-IT" sz="2500" cap="none" spc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it-IT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73191" marR="273191" marT="273191" marB="2731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3191" marR="273191" marT="273191" marB="2731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3191" marR="273191" marT="273191" marB="2731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73191" marR="273191" marT="273191" marB="2731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73191" marR="273191" marT="273191" marB="2731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603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1ED5B-D89C-4902-B4C4-F3195FDA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Riempire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vettore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BF7D6-AFEF-4BC1-82AF-ED3394C91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int dim = 4;</a:t>
            </a:r>
          </a:p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misure</a:t>
            </a:r>
            <a:r>
              <a:rPr lang="en-US" sz="2400" dirty="0"/>
              <a:t> [dim];</a:t>
            </a:r>
          </a:p>
          <a:p>
            <a:pPr marL="0" indent="0">
              <a:buNone/>
            </a:pPr>
            <a:r>
              <a:rPr lang="en-US" sz="2400" dirty="0" err="1"/>
              <a:t>misure</a:t>
            </a:r>
            <a:r>
              <a:rPr lang="en-US" sz="2400" dirty="0"/>
              <a:t>[0] = 15;</a:t>
            </a:r>
          </a:p>
          <a:p>
            <a:pPr marL="0" indent="0">
              <a:buNone/>
            </a:pPr>
            <a:r>
              <a:rPr lang="en-US" sz="2400" dirty="0" err="1"/>
              <a:t>misure</a:t>
            </a:r>
            <a:r>
              <a:rPr lang="en-US" sz="2400" dirty="0"/>
              <a:t>[1] = 8;</a:t>
            </a:r>
          </a:p>
          <a:p>
            <a:pPr marL="0" indent="0">
              <a:buNone/>
            </a:pPr>
            <a:r>
              <a:rPr lang="en-US" sz="2400" dirty="0" err="1"/>
              <a:t>misure</a:t>
            </a:r>
            <a:r>
              <a:rPr lang="en-US" sz="2400" dirty="0"/>
              <a:t>[2] = 7;</a:t>
            </a:r>
          </a:p>
          <a:p>
            <a:pPr marL="0" indent="0">
              <a:buNone/>
            </a:pPr>
            <a:r>
              <a:rPr lang="en-US" sz="2400" dirty="0" err="1"/>
              <a:t>misure</a:t>
            </a:r>
            <a:r>
              <a:rPr lang="en-US" sz="2400" dirty="0"/>
              <a:t>[3] = 16;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320717-A507-44E3-9498-D8650E699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int dim = 4;</a:t>
            </a:r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misure</a:t>
            </a:r>
            <a:r>
              <a:rPr lang="en-US" sz="2000" dirty="0"/>
              <a:t> [dim];</a:t>
            </a:r>
          </a:p>
          <a:p>
            <a:pPr marL="0" indent="0">
              <a:buNone/>
            </a:pPr>
            <a:r>
              <a:rPr lang="it-IT" dirty="0"/>
              <a:t>for(</a:t>
            </a:r>
            <a:r>
              <a:rPr lang="it-IT" dirty="0" err="1"/>
              <a:t>int</a:t>
            </a:r>
            <a:r>
              <a:rPr lang="it-IT" dirty="0"/>
              <a:t> i = 0; i&lt;</a:t>
            </a:r>
            <a:r>
              <a:rPr lang="it-IT" dirty="0" err="1"/>
              <a:t>dim</a:t>
            </a:r>
            <a:r>
              <a:rPr lang="it-IT" dirty="0"/>
              <a:t>; i++){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cout</a:t>
            </a:r>
            <a:r>
              <a:rPr lang="it-IT" dirty="0"/>
              <a:t>&lt;&lt;"Dammi un numero: ";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num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	cin&gt;&gt;</a:t>
            </a:r>
            <a:r>
              <a:rPr lang="it-IT" dirty="0" err="1"/>
              <a:t>num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	misure[i] =</a:t>
            </a:r>
            <a:r>
              <a:rPr lang="it-IT" dirty="0" err="1"/>
              <a:t>num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cout</a:t>
            </a:r>
            <a:r>
              <a:rPr lang="it-IT" dirty="0"/>
              <a:t>&lt;&lt;</a:t>
            </a:r>
            <a:r>
              <a:rPr lang="it-IT" dirty="0" err="1"/>
              <a:t>endl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78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isultati immagini per index">
            <a:extLst>
              <a:ext uri="{FF2B5EF4-FFF2-40B4-BE49-F238E27FC236}">
                <a16:creationId xmlns:a16="http://schemas.microsoft.com/office/drawing/2014/main" id="{9483EA36-D442-4843-BC6A-DB093300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B5FCD5DE-5DF3-44B9-80CC-3EF4BBB9419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2781878"/>
              </p:ext>
            </p:extLst>
          </p:nvPr>
        </p:nvGraphicFramePr>
        <p:xfrm>
          <a:off x="0" y="3417888"/>
          <a:ext cx="4592638" cy="26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93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BF23F-E6F0-4B06-B1ED-2C216393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Accesso ad una posizione dell'array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7E97127-FACE-4647-BFEA-024B249F2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6423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357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44B6F-9EC3-49B9-BE26-1B8117A0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Consiglio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CF59AC4-A3A5-418D-90A4-C234E0562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33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58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69B23-6852-49B1-96D0-9FEA96B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/>
              <a:t>Operazioni singole sui vettori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AED6935-EB3F-48C1-BA71-0486403A9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68294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036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44275-E748-4172-8494-10B76E88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/>
              <a:t>Esempio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F933211-4050-4035-AD3A-43BF7F83D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64294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240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FD79631-608A-4CA7-8EE8-C23D0CD6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748" y="272164"/>
            <a:ext cx="6246504" cy="63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39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8F242-0CB6-4361-8468-A46D7F7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Alternativa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EEF1D-E2AA-4D74-AB20-CE74A1BD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4800"/>
              <a:t>int [] misure = new int [] {15, 8, 7, 16};</a:t>
            </a:r>
            <a:endParaRPr lang="it-IT" sz="4800" dirty="0"/>
          </a:p>
        </p:txBody>
      </p:sp>
      <p:pic>
        <p:nvPicPr>
          <p:cNvPr id="7174" name="Picture 6" descr="Risultati immagini per alternative">
            <a:extLst>
              <a:ext uri="{FF2B5EF4-FFF2-40B4-BE49-F238E27FC236}">
                <a16:creationId xmlns:a16="http://schemas.microsoft.com/office/drawing/2014/main" id="{6F57A222-7380-4A41-8429-82E3419E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26028"/>
            <a:ext cx="6858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39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Risultati immagini per code">
            <a:extLst>
              <a:ext uri="{FF2B5EF4-FFF2-40B4-BE49-F238E27FC236}">
                <a16:creationId xmlns:a16="http://schemas.microsoft.com/office/drawing/2014/main" id="{F6BF0574-2C8A-4A93-BE61-6A8718A2B85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" b="186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9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1CD534-181B-4772-856E-4BFF03AD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Che cosa dovrai studiare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F273A8F-E59F-4BE3-B5D2-63D019ECC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00498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42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69CA06-3564-46CD-98AF-06DDF04B1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>
                <a:solidFill>
                  <a:schemeClr val="bg1"/>
                </a:solidFill>
              </a:rPr>
              <a:t>Matrici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E423929-F889-4C36-B534-E74D88C7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8194" name="Picture 2" descr="Risultati immagini per matrice">
            <a:extLst>
              <a:ext uri="{FF2B5EF4-FFF2-40B4-BE49-F238E27FC236}">
                <a16:creationId xmlns:a16="http://schemas.microsoft.com/office/drawing/2014/main" id="{B51F9686-011D-4FB8-A89B-3B2BD69B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1641877"/>
            <a:ext cx="4047843" cy="220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73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4DEFD-EDCB-4B7A-BFA0-06082166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Cos'è una matrice?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D123A22-A45D-4EE9-934C-2B1FF7F9D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290836"/>
              </p:ext>
            </p:extLst>
          </p:nvPr>
        </p:nvGraphicFramePr>
        <p:xfrm>
          <a:off x="886691" y="2543042"/>
          <a:ext cx="10343905" cy="353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046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magine correlata">
            <a:extLst>
              <a:ext uri="{FF2B5EF4-FFF2-40B4-BE49-F238E27FC236}">
                <a16:creationId xmlns:a16="http://schemas.microsoft.com/office/drawing/2014/main" id="{C903E5B4-C222-47B0-879B-27522A7F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0" r="1" b="10878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06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FEA29-77CA-4191-83E0-0A846513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>
                <a:solidFill>
                  <a:schemeClr val="bg1"/>
                </a:solidFill>
              </a:rPr>
              <a:t>int matrice [dimensione1][dimensione2]</a:t>
            </a:r>
          </a:p>
        </p:txBody>
      </p:sp>
      <p:pic>
        <p:nvPicPr>
          <p:cNvPr id="11266" name="Picture 2" descr="Risultati immagini per matrice c++">
            <a:extLst>
              <a:ext uri="{FF2B5EF4-FFF2-40B4-BE49-F238E27FC236}">
                <a16:creationId xmlns:a16="http://schemas.microsoft.com/office/drawing/2014/main" id="{E9A253FC-103C-44B5-968B-4424E7AFB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286" y="1675227"/>
            <a:ext cx="627742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24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DABC0-A05A-4887-B3F7-164236D3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 ho bisogno di un doppio ciclo for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672875-F7C0-4516-8343-8F83D202FB6A}"/>
              </a:ext>
            </a:extLst>
          </p:cNvPr>
          <p:cNvSpPr txBox="1"/>
          <p:nvPr/>
        </p:nvSpPr>
        <p:spPr>
          <a:xfrm>
            <a:off x="877455" y="5114927"/>
            <a:ext cx="10640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for(</a:t>
            </a:r>
            <a:r>
              <a:rPr lang="it-IT" dirty="0" err="1"/>
              <a:t>int</a:t>
            </a:r>
            <a:r>
              <a:rPr lang="it-IT" dirty="0"/>
              <a:t> i=0; i&lt;dimensione1;i++{</a:t>
            </a:r>
          </a:p>
          <a:p>
            <a:r>
              <a:rPr lang="it-IT" dirty="0"/>
              <a:t>	for(</a:t>
            </a:r>
            <a:r>
              <a:rPr lang="it-IT" dirty="0" err="1"/>
              <a:t>int</a:t>
            </a:r>
            <a:r>
              <a:rPr lang="it-IT" dirty="0"/>
              <a:t> j=0;j&lt;dimensione2;j++){</a:t>
            </a:r>
          </a:p>
          <a:p>
            <a:r>
              <a:rPr lang="it-IT" dirty="0"/>
              <a:t>		//</a:t>
            </a:r>
            <a:r>
              <a:rPr lang="it-IT" dirty="0" err="1">
                <a:hlinkClick r:id="rId2" action="ppaction://hlinkfile"/>
              </a:rPr>
              <a:t>do_something</a:t>
            </a:r>
            <a:endParaRPr lang="it-IT" dirty="0"/>
          </a:p>
          <a:p>
            <a:r>
              <a:rPr lang="it-IT" dirty="0"/>
              <a:t>	}</a:t>
            </a:r>
          </a:p>
          <a:p>
            <a:r>
              <a:rPr lang="it-IT" dirty="0"/>
              <a:t>	//</a:t>
            </a:r>
            <a:r>
              <a:rPr lang="it-IT" dirty="0" err="1">
                <a:hlinkClick r:id="rId2" action="ppaction://hlinkfile"/>
              </a:rPr>
              <a:t>do_something</a:t>
            </a:r>
            <a:endParaRPr lang="it-IT" dirty="0"/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672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9673A-B4BF-4ABC-82C2-5F3504EA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rgbClr val="000000"/>
                </a:solidFill>
              </a:rPr>
              <a:t>Posso passare un vettore ad una funzione?</a:t>
            </a:r>
          </a:p>
        </p:txBody>
      </p:sp>
      <p:pic>
        <p:nvPicPr>
          <p:cNvPr id="12290" name="Picture 2" descr="Risultati immagini per question">
            <a:extLst>
              <a:ext uri="{FF2B5EF4-FFF2-40B4-BE49-F238E27FC236}">
                <a16:creationId xmlns:a16="http://schemas.microsoft.com/office/drawing/2014/main" id="{6BC9CE30-71AA-4A38-93C9-A99544693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2" b="3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39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C143FE-F16A-4482-BEAE-71A650FB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Ovvio che sì, basta ricordarsi di passare anche la dimensione come argomento</a:t>
            </a:r>
          </a:p>
        </p:txBody>
      </p:sp>
      <p:pic>
        <p:nvPicPr>
          <p:cNvPr id="4" name="Immagine 3" descr="Immagine che contiene oggetto, metro da misura&#10;&#10;Descrizione generata con affidabilità elevata">
            <a:extLst>
              <a:ext uri="{FF2B5EF4-FFF2-40B4-BE49-F238E27FC236}">
                <a16:creationId xmlns:a16="http://schemas.microsoft.com/office/drawing/2014/main" id="{28E35E58-E6B5-47BC-BE55-06256F1F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228927"/>
            <a:ext cx="4047843" cy="30319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B8A724-CA97-44F3-9C0D-2E78F0E4DBAF}"/>
              </a:ext>
            </a:extLst>
          </p:cNvPr>
          <p:cNvSpPr txBox="1"/>
          <p:nvPr/>
        </p:nvSpPr>
        <p:spPr>
          <a:xfrm>
            <a:off x="5778073" y="5010482"/>
            <a:ext cx="6582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00B050"/>
                </a:solidFill>
              </a:rPr>
              <a:t>Funzione(</a:t>
            </a:r>
            <a:r>
              <a:rPr lang="it-IT" sz="4400" dirty="0" err="1">
                <a:solidFill>
                  <a:srgbClr val="00B050"/>
                </a:solidFill>
              </a:rPr>
              <a:t>nomeVettore</a:t>
            </a:r>
            <a:r>
              <a:rPr lang="it-IT" sz="4400" dirty="0">
                <a:solidFill>
                  <a:srgbClr val="00B050"/>
                </a:solidFill>
              </a:rPr>
              <a:t>, </a:t>
            </a:r>
            <a:r>
              <a:rPr lang="it-IT" sz="4400" dirty="0" err="1">
                <a:solidFill>
                  <a:srgbClr val="00B050"/>
                </a:solidFill>
              </a:rPr>
              <a:t>dimensioneVettore</a:t>
            </a:r>
            <a:r>
              <a:rPr lang="it-IT" sz="4400" dirty="0">
                <a:solidFill>
                  <a:srgbClr val="00B05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5820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C940144-473A-4EAE-82BA-DA7200C7C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50735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128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8AC5C3-1B1D-4A3B-A1B7-0ED494A4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Funzione 1</a:t>
            </a:r>
          </a:p>
        </p:txBody>
      </p:sp>
      <p:pic>
        <p:nvPicPr>
          <p:cNvPr id="18" name="Immagine 9">
            <a:extLst>
              <a:ext uri="{FF2B5EF4-FFF2-40B4-BE49-F238E27FC236}">
                <a16:creationId xmlns:a16="http://schemas.microsoft.com/office/drawing/2014/main" id="{CC0C4A61-0FE0-45B7-BFD7-B6F0C12AC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632057"/>
            <a:ext cx="11496821" cy="33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13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13C03-ED5A-48B5-9B00-3511D536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Funzione 2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E9AABF4-7A7C-4A0F-A033-5199A8BF8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188" y="468977"/>
            <a:ext cx="9232346" cy="35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B1B0931-6CEB-48EE-9C13-AD7038FF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enumerazioni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6D363A-EDCF-4579-ADAC-BF3C7F42F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709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42A21-DA2C-4D33-8F23-EEF7C935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F9F9ED96-5451-401F-ADE3-78F5D93E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14" y="307731"/>
            <a:ext cx="661427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8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isultati immagini per time for action">
            <a:extLst>
              <a:ext uri="{FF2B5EF4-FFF2-40B4-BE49-F238E27FC236}">
                <a16:creationId xmlns:a16="http://schemas.microsoft.com/office/drawing/2014/main" id="{38542513-8E03-4B30-A46A-8D12F0688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b="181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7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EBD830-2FEB-43C9-84B6-4A4D8B6B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Tipo ENUMERATIVO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AE083B8-6A75-4D42-A533-57BF1D1C7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8903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87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0964"/>
            <a:ext cx="8126819" cy="6878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F13312-DEF3-4760-BACD-A0A99421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6510527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Tipo enumerativo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EB2E0B-8A96-45D3-A601-211F9F04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43467"/>
            <a:ext cx="6507471" cy="3606798"/>
          </a:xfrm>
        </p:spPr>
        <p:txBody>
          <a:bodyPr anchor="ctr">
            <a:normAutofit fontScale="92500" lnSpcReduction="10000"/>
          </a:bodyPr>
          <a:lstStyle/>
          <a:p>
            <a:r>
              <a:rPr lang="it-IT" sz="6000" dirty="0">
                <a:solidFill>
                  <a:srgbClr val="FFFFFF"/>
                </a:solidFill>
              </a:rPr>
              <a:t>A volte una variabile può assumere solo una serie di valori definiti all'interno di un insieme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2C0F5-0AF5-4E10-9E04-0FF8D7735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7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45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58365E-C2C8-4609-962A-EF70721C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</a:rPr>
              <a:t>Esempio enumerativo</a:t>
            </a:r>
          </a:p>
        </p:txBody>
      </p:sp>
      <p:pic>
        <p:nvPicPr>
          <p:cNvPr id="1026" name="Picture 2" descr="Risultati immagini per videogame">
            <a:extLst>
              <a:ext uri="{FF2B5EF4-FFF2-40B4-BE49-F238E27FC236}">
                <a16:creationId xmlns:a16="http://schemas.microsoft.com/office/drawing/2014/main" id="{89426206-2AC0-4304-BC85-4FA7B244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r="515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B29F30-A5C6-414E-B794-FE12C9A4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4000" dirty="0">
                <a:solidFill>
                  <a:srgbClr val="FFFFFF"/>
                </a:solidFill>
              </a:rPr>
              <a:t>In un videogioco, in quante direzioni principali ti puoi spostare?</a:t>
            </a: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7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CF440-1EBE-4663-A657-24BC4E81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Definire enumerazione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00BB17-B00A-406E-8DC7-2062188A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3600" i="1" dirty="0">
                <a:solidFill>
                  <a:schemeClr val="accent1"/>
                </a:solidFill>
              </a:rPr>
              <a:t>enum</a:t>
            </a:r>
            <a:r>
              <a:rPr lang="it-IT" sz="3600" i="1" dirty="0"/>
              <a:t> </a:t>
            </a:r>
            <a:r>
              <a:rPr lang="it-IT" sz="3600" i="1" dirty="0" err="1">
                <a:solidFill>
                  <a:srgbClr val="00B050"/>
                </a:solidFill>
              </a:rPr>
              <a:t>nome_enumerazione</a:t>
            </a:r>
            <a:r>
              <a:rPr lang="it-IT" sz="3600" i="1" dirty="0">
                <a:solidFill>
                  <a:srgbClr val="00B050"/>
                </a:solidFill>
              </a:rPr>
              <a:t> </a:t>
            </a:r>
            <a:r>
              <a:rPr lang="it-IT" sz="3600" i="1" dirty="0"/>
              <a:t>{</a:t>
            </a:r>
            <a:r>
              <a:rPr lang="it-IT" sz="3600" i="1" dirty="0" err="1"/>
              <a:t>elenco_enumerazione</a:t>
            </a:r>
            <a:r>
              <a:rPr lang="it-IT" sz="3600" i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131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4FE46-95EE-477E-BD3E-536A4787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 enumerazione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0ABAE66-3936-4703-A0EC-86179816E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279496"/>
              </p:ext>
            </p:extLst>
          </p:nvPr>
        </p:nvGraphicFramePr>
        <p:xfrm>
          <a:off x="1023938" y="2286000"/>
          <a:ext cx="9720262" cy="398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775">
                  <a:extLst>
                    <a:ext uri="{9D8B030D-6E8A-4147-A177-3AD203B41FA5}">
                      <a16:colId xmlns:a16="http://schemas.microsoft.com/office/drawing/2014/main" val="1360795342"/>
                    </a:ext>
                  </a:extLst>
                </a:gridCol>
                <a:gridCol w="7535487">
                  <a:extLst>
                    <a:ext uri="{9D8B030D-6E8A-4147-A177-3AD203B41FA5}">
                      <a16:colId xmlns:a16="http://schemas.microsoft.com/office/drawing/2014/main" val="42446045"/>
                    </a:ext>
                  </a:extLst>
                </a:gridCol>
              </a:tblGrid>
              <a:tr h="132892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Dichiarazione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enum spostamento{avanti, indietro, sinistra, destra};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133277"/>
                  </a:ext>
                </a:extLst>
              </a:tr>
              <a:tr h="132892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Inizializzazione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spostamento direzione;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562954"/>
                  </a:ext>
                </a:extLst>
              </a:tr>
              <a:tr h="132892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Operazione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direzione = avanti;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108053"/>
                  </a:ext>
                </a:extLst>
              </a:tr>
            </a:tbl>
          </a:graphicData>
        </a:graphic>
      </p:graphicFrame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42A64AD-F2CC-4C63-BC4A-21CBFEF93205}"/>
              </a:ext>
            </a:extLst>
          </p:cNvPr>
          <p:cNvSpPr/>
          <p:nvPr/>
        </p:nvSpPr>
        <p:spPr>
          <a:xfrm>
            <a:off x="6409113" y="2051857"/>
            <a:ext cx="615142" cy="71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0950E76-04F9-4EE7-8934-6EE5E5DB5FD3}"/>
              </a:ext>
            </a:extLst>
          </p:cNvPr>
          <p:cNvSpPr/>
          <p:nvPr/>
        </p:nvSpPr>
        <p:spPr>
          <a:xfrm>
            <a:off x="7176655" y="2045483"/>
            <a:ext cx="615142" cy="71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E24F4B16-9A8F-44B0-802F-77D61BFE2307}"/>
              </a:ext>
            </a:extLst>
          </p:cNvPr>
          <p:cNvSpPr/>
          <p:nvPr/>
        </p:nvSpPr>
        <p:spPr>
          <a:xfrm>
            <a:off x="7955973" y="2051857"/>
            <a:ext cx="615142" cy="71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9904EE3E-0E39-4AB9-9B0E-9DCBFC6E4D99}"/>
              </a:ext>
            </a:extLst>
          </p:cNvPr>
          <p:cNvSpPr/>
          <p:nvPr/>
        </p:nvSpPr>
        <p:spPr>
          <a:xfrm>
            <a:off x="8723515" y="2051858"/>
            <a:ext cx="615142" cy="71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619E3F8-FB17-4439-96FF-3C23C2CA421B}"/>
              </a:ext>
            </a:extLst>
          </p:cNvPr>
          <p:cNvSpPr txBox="1"/>
          <p:nvPr/>
        </p:nvSpPr>
        <p:spPr>
          <a:xfrm>
            <a:off x="6575366" y="2131136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339135-991E-47C1-9C83-2C1F287CF7B2}"/>
              </a:ext>
            </a:extLst>
          </p:cNvPr>
          <p:cNvSpPr txBox="1"/>
          <p:nvPr/>
        </p:nvSpPr>
        <p:spPr>
          <a:xfrm>
            <a:off x="7315200" y="2131136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1B8956-396E-4EB3-AC5B-27D3FBC45CE5}"/>
              </a:ext>
            </a:extLst>
          </p:cNvPr>
          <p:cNvSpPr txBox="1"/>
          <p:nvPr/>
        </p:nvSpPr>
        <p:spPr>
          <a:xfrm>
            <a:off x="8132965" y="2131136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CFB12A-C6B5-491F-9A7A-4BA737A37F61}"/>
              </a:ext>
            </a:extLst>
          </p:cNvPr>
          <p:cNvSpPr txBox="1"/>
          <p:nvPr/>
        </p:nvSpPr>
        <p:spPr>
          <a:xfrm>
            <a:off x="8906395" y="2101334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4394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795</Words>
  <Application>Microsoft Office PowerPoint</Application>
  <PresentationFormat>Widescreen</PresentationFormat>
  <Paragraphs>144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7" baseType="lpstr">
      <vt:lpstr>Arial</vt:lpstr>
      <vt:lpstr>Tw Cen MT</vt:lpstr>
      <vt:lpstr>Tw Cen MT Condensed</vt:lpstr>
      <vt:lpstr>Wingdings</vt:lpstr>
      <vt:lpstr>Wingdings 3</vt:lpstr>
      <vt:lpstr>Integrale</vt:lpstr>
      <vt:lpstr>Strutture Dati</vt:lpstr>
      <vt:lpstr>Che cosa imparerai a fare</vt:lpstr>
      <vt:lpstr>Che cosa dovrai studiare</vt:lpstr>
      <vt:lpstr>Le enumerazioni</vt:lpstr>
      <vt:lpstr>Tipo ENUMERATIVO</vt:lpstr>
      <vt:lpstr>Tipo enumerativo</vt:lpstr>
      <vt:lpstr>Esempio enumerativo</vt:lpstr>
      <vt:lpstr>Definire enumerazione</vt:lpstr>
      <vt:lpstr>Esempio enumerazione</vt:lpstr>
      <vt:lpstr>Esempio codificato</vt:lpstr>
      <vt:lpstr>E se volessimo gestire liste?</vt:lpstr>
      <vt:lpstr>Vettore</vt:lpstr>
      <vt:lpstr>Caratteristiche Vettore</vt:lpstr>
      <vt:lpstr>Esempio Lista</vt:lpstr>
      <vt:lpstr> tipo nomeVettore [dimensione] </vt:lpstr>
      <vt:lpstr>Specifiche vettore</vt:lpstr>
      <vt:lpstr>String studenti [24];</vt:lpstr>
      <vt:lpstr>Presentazione standard di PowerPoint</vt:lpstr>
      <vt:lpstr>Presentazione standard di PowerPoint</vt:lpstr>
      <vt:lpstr>Riempire il vettore</vt:lpstr>
      <vt:lpstr>Riempire il vettore</vt:lpstr>
      <vt:lpstr>Presentazione standard di PowerPoint</vt:lpstr>
      <vt:lpstr>Accesso ad una posizione dell'array</vt:lpstr>
      <vt:lpstr>Consiglio</vt:lpstr>
      <vt:lpstr>Operazioni singole sui vettori</vt:lpstr>
      <vt:lpstr>Esempio</vt:lpstr>
      <vt:lpstr>Presentazione standard di PowerPoint</vt:lpstr>
      <vt:lpstr>Alternativa</vt:lpstr>
      <vt:lpstr>Presentazione standard di PowerPoint</vt:lpstr>
      <vt:lpstr>Matrici</vt:lpstr>
      <vt:lpstr>Cos'è una matrice?</vt:lpstr>
      <vt:lpstr>Presentazione standard di PowerPoint</vt:lpstr>
      <vt:lpstr>int matrice [dimensione1][dimensione2]</vt:lpstr>
      <vt:lpstr>Ora ho bisogno di un doppio ciclo for</vt:lpstr>
      <vt:lpstr>Posso passare un vettore ad una funzione?</vt:lpstr>
      <vt:lpstr>Ovvio che sì, basta ricordarsi di passare anche la dimensione come argomento</vt:lpstr>
      <vt:lpstr>Presentazione standard di PowerPoint</vt:lpstr>
      <vt:lpstr>Funzione 1</vt:lpstr>
      <vt:lpstr>Funzione 2</vt:lpstr>
      <vt:lpstr>Main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Strutture Dati</dc:title>
  <dc:creator> </dc:creator>
  <cp:lastModifiedBy> </cp:lastModifiedBy>
  <cp:revision>3</cp:revision>
  <dcterms:created xsi:type="dcterms:W3CDTF">2019-02-27T08:45:19Z</dcterms:created>
  <dcterms:modified xsi:type="dcterms:W3CDTF">2019-02-27T08:52:50Z</dcterms:modified>
</cp:coreProperties>
</file>