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BF2A0AF8-9325-499D-8F1E-65664F643C3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FD881-3B9C-4346-8DFC-DE0F4EC0937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878203-3023-457E-818B-4E7BE58514BE}">
      <dgm:prSet/>
      <dgm:spPr/>
      <dgm:t>
        <a:bodyPr/>
        <a:lstStyle/>
        <a:p>
          <a:r>
            <a:rPr lang="it-IT"/>
            <a:t>Definire, confrontare e concatenare stringhe</a:t>
          </a:r>
          <a:endParaRPr lang="en-US"/>
        </a:p>
      </dgm:t>
    </dgm:pt>
    <dgm:pt modelId="{EBB527A0-758D-4389-A3E1-3CF7078DBFE1}" type="parTrans" cxnId="{C75F4DAD-0F52-4E4F-B41A-B8F2DEAE6D68}">
      <dgm:prSet/>
      <dgm:spPr/>
      <dgm:t>
        <a:bodyPr/>
        <a:lstStyle/>
        <a:p>
          <a:endParaRPr lang="en-US"/>
        </a:p>
      </dgm:t>
    </dgm:pt>
    <dgm:pt modelId="{2649E061-0216-413D-A79F-5B908AE47090}" type="sibTrans" cxnId="{C75F4DAD-0F52-4E4F-B41A-B8F2DEAE6D68}">
      <dgm:prSet/>
      <dgm:spPr/>
      <dgm:t>
        <a:bodyPr/>
        <a:lstStyle/>
        <a:p>
          <a:endParaRPr lang="en-US"/>
        </a:p>
      </dgm:t>
    </dgm:pt>
    <dgm:pt modelId="{F756131C-EF3A-4586-9944-6522C2167F30}">
      <dgm:prSet/>
      <dgm:spPr/>
      <dgm:t>
        <a:bodyPr/>
        <a:lstStyle/>
        <a:p>
          <a:r>
            <a:rPr lang="it-IT"/>
            <a:t>Estrarre sottostringhe</a:t>
          </a:r>
          <a:endParaRPr lang="en-US"/>
        </a:p>
      </dgm:t>
    </dgm:pt>
    <dgm:pt modelId="{02C03271-D6A4-4466-BC97-FD042609893F}" type="parTrans" cxnId="{9E07AEEB-8ABE-487D-B6EF-EC03E74832CE}">
      <dgm:prSet/>
      <dgm:spPr/>
      <dgm:t>
        <a:bodyPr/>
        <a:lstStyle/>
        <a:p>
          <a:endParaRPr lang="en-US"/>
        </a:p>
      </dgm:t>
    </dgm:pt>
    <dgm:pt modelId="{3CA44C03-5744-41EC-9627-3D86792598B3}" type="sibTrans" cxnId="{9E07AEEB-8ABE-487D-B6EF-EC03E74832CE}">
      <dgm:prSet/>
      <dgm:spPr/>
      <dgm:t>
        <a:bodyPr/>
        <a:lstStyle/>
        <a:p>
          <a:endParaRPr lang="en-US"/>
        </a:p>
      </dgm:t>
    </dgm:pt>
    <dgm:pt modelId="{897F1F9E-82F2-4EE1-93B3-4FF008AE1978}">
      <dgm:prSet/>
      <dgm:spPr/>
      <dgm:t>
        <a:bodyPr/>
        <a:lstStyle/>
        <a:p>
          <a:r>
            <a:rPr lang="it-IT"/>
            <a:t>Trattare le stringhe come array di caratteri</a:t>
          </a:r>
          <a:endParaRPr lang="en-US"/>
        </a:p>
      </dgm:t>
    </dgm:pt>
    <dgm:pt modelId="{EF253E81-6E6D-4D7E-B838-48C3A8BCF2C9}" type="parTrans" cxnId="{107E6251-722F-49C4-A397-8AFE42BC9311}">
      <dgm:prSet/>
      <dgm:spPr/>
      <dgm:t>
        <a:bodyPr/>
        <a:lstStyle/>
        <a:p>
          <a:endParaRPr lang="en-US"/>
        </a:p>
      </dgm:t>
    </dgm:pt>
    <dgm:pt modelId="{19EE0BB5-4FA0-40C5-8923-27EB9E7708BC}" type="sibTrans" cxnId="{107E6251-722F-49C4-A397-8AFE42BC9311}">
      <dgm:prSet/>
      <dgm:spPr/>
      <dgm:t>
        <a:bodyPr/>
        <a:lstStyle/>
        <a:p>
          <a:endParaRPr lang="en-US"/>
        </a:p>
      </dgm:t>
    </dgm:pt>
    <dgm:pt modelId="{75C2A39A-5D21-4E1C-A1A7-9580A59B6DBD}">
      <dgm:prSet/>
      <dgm:spPr/>
      <dgm:t>
        <a:bodyPr/>
        <a:lstStyle/>
        <a:p>
          <a:r>
            <a:rPr lang="it-IT"/>
            <a:t>Dichiarare e usare le strutture come nuovo tipo di dato</a:t>
          </a:r>
          <a:endParaRPr lang="en-US"/>
        </a:p>
      </dgm:t>
    </dgm:pt>
    <dgm:pt modelId="{5B20C4B1-FE6C-44B6-A438-37C7C2145DC1}" type="parTrans" cxnId="{C6894690-BB11-4C2A-B1DB-FE7EBCDF4EFC}">
      <dgm:prSet/>
      <dgm:spPr/>
      <dgm:t>
        <a:bodyPr/>
        <a:lstStyle/>
        <a:p>
          <a:endParaRPr lang="en-US"/>
        </a:p>
      </dgm:t>
    </dgm:pt>
    <dgm:pt modelId="{BC1AC593-43AF-4630-8E88-0E5DCFDDBDC5}" type="sibTrans" cxnId="{C6894690-BB11-4C2A-B1DB-FE7EBCDF4EFC}">
      <dgm:prSet/>
      <dgm:spPr/>
      <dgm:t>
        <a:bodyPr/>
        <a:lstStyle/>
        <a:p>
          <a:endParaRPr lang="en-US"/>
        </a:p>
      </dgm:t>
    </dgm:pt>
    <dgm:pt modelId="{6B7E2152-FE5D-4C32-B40E-2DE1223FC5F7}" type="pres">
      <dgm:prSet presAssocID="{7D5FD881-3B9C-4346-8DFC-DE0F4EC09375}" presName="linear" presStyleCnt="0">
        <dgm:presLayoutVars>
          <dgm:animLvl val="lvl"/>
          <dgm:resizeHandles val="exact"/>
        </dgm:presLayoutVars>
      </dgm:prSet>
      <dgm:spPr/>
    </dgm:pt>
    <dgm:pt modelId="{8366E052-2280-4904-99A9-2E4D35E0BCAD}" type="pres">
      <dgm:prSet presAssocID="{73878203-3023-457E-818B-4E7BE58514B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16F438F-1D65-422F-991B-AE1162636290}" type="pres">
      <dgm:prSet presAssocID="{2649E061-0216-413D-A79F-5B908AE47090}" presName="spacer" presStyleCnt="0"/>
      <dgm:spPr/>
    </dgm:pt>
    <dgm:pt modelId="{62394F75-84A2-4346-8821-84E055C73A69}" type="pres">
      <dgm:prSet presAssocID="{F756131C-EF3A-4586-9944-6522C2167F3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0A011C6-19E4-426A-A782-30095E1F5218}" type="pres">
      <dgm:prSet presAssocID="{3CA44C03-5744-41EC-9627-3D86792598B3}" presName="spacer" presStyleCnt="0"/>
      <dgm:spPr/>
    </dgm:pt>
    <dgm:pt modelId="{9ADE1C3B-7CE7-4CA8-A32A-CDD0051D8C12}" type="pres">
      <dgm:prSet presAssocID="{897F1F9E-82F2-4EE1-93B3-4FF008AE19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B4E42DA-D643-4435-83E1-E44A238ADD9E}" type="pres">
      <dgm:prSet presAssocID="{19EE0BB5-4FA0-40C5-8923-27EB9E7708BC}" presName="spacer" presStyleCnt="0"/>
      <dgm:spPr/>
    </dgm:pt>
    <dgm:pt modelId="{CD0C578A-8089-4ED4-95C5-9E7F58669F5A}" type="pres">
      <dgm:prSet presAssocID="{75C2A39A-5D21-4E1C-A1A7-9580A59B6DB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2A5681B-46C0-4F50-B64D-C8A0E8133EBF}" type="presOf" srcId="{7D5FD881-3B9C-4346-8DFC-DE0F4EC09375}" destId="{6B7E2152-FE5D-4C32-B40E-2DE1223FC5F7}" srcOrd="0" destOrd="0" presId="urn:microsoft.com/office/officeart/2005/8/layout/vList2"/>
    <dgm:cxn modelId="{FB184C1D-F2D1-4F9E-9185-1191E4C17FE4}" type="presOf" srcId="{75C2A39A-5D21-4E1C-A1A7-9580A59B6DBD}" destId="{CD0C578A-8089-4ED4-95C5-9E7F58669F5A}" srcOrd="0" destOrd="0" presId="urn:microsoft.com/office/officeart/2005/8/layout/vList2"/>
    <dgm:cxn modelId="{107E6251-722F-49C4-A397-8AFE42BC9311}" srcId="{7D5FD881-3B9C-4346-8DFC-DE0F4EC09375}" destId="{897F1F9E-82F2-4EE1-93B3-4FF008AE1978}" srcOrd="2" destOrd="0" parTransId="{EF253E81-6E6D-4D7E-B838-48C3A8BCF2C9}" sibTransId="{19EE0BB5-4FA0-40C5-8923-27EB9E7708BC}"/>
    <dgm:cxn modelId="{C6894690-BB11-4C2A-B1DB-FE7EBCDF4EFC}" srcId="{7D5FD881-3B9C-4346-8DFC-DE0F4EC09375}" destId="{75C2A39A-5D21-4E1C-A1A7-9580A59B6DBD}" srcOrd="3" destOrd="0" parTransId="{5B20C4B1-FE6C-44B6-A438-37C7C2145DC1}" sibTransId="{BC1AC593-43AF-4630-8E88-0E5DCFDDBDC5}"/>
    <dgm:cxn modelId="{EB6DB8AB-5D51-40F0-9BCB-CE647BC88F2C}" type="presOf" srcId="{897F1F9E-82F2-4EE1-93B3-4FF008AE1978}" destId="{9ADE1C3B-7CE7-4CA8-A32A-CDD0051D8C12}" srcOrd="0" destOrd="0" presId="urn:microsoft.com/office/officeart/2005/8/layout/vList2"/>
    <dgm:cxn modelId="{C75F4DAD-0F52-4E4F-B41A-B8F2DEAE6D68}" srcId="{7D5FD881-3B9C-4346-8DFC-DE0F4EC09375}" destId="{73878203-3023-457E-818B-4E7BE58514BE}" srcOrd="0" destOrd="0" parTransId="{EBB527A0-758D-4389-A3E1-3CF7078DBFE1}" sibTransId="{2649E061-0216-413D-A79F-5B908AE47090}"/>
    <dgm:cxn modelId="{C37F8EC5-E0F6-41EB-B4C0-A925ECED6F7E}" type="presOf" srcId="{F756131C-EF3A-4586-9944-6522C2167F30}" destId="{62394F75-84A2-4346-8821-84E055C73A69}" srcOrd="0" destOrd="0" presId="urn:microsoft.com/office/officeart/2005/8/layout/vList2"/>
    <dgm:cxn modelId="{9E07AEEB-8ABE-487D-B6EF-EC03E74832CE}" srcId="{7D5FD881-3B9C-4346-8DFC-DE0F4EC09375}" destId="{F756131C-EF3A-4586-9944-6522C2167F30}" srcOrd="1" destOrd="0" parTransId="{02C03271-D6A4-4466-BC97-FD042609893F}" sibTransId="{3CA44C03-5744-41EC-9627-3D86792598B3}"/>
    <dgm:cxn modelId="{0EC12CEE-EA25-484B-A8E6-FA18B9414DE7}" type="presOf" srcId="{73878203-3023-457E-818B-4E7BE58514BE}" destId="{8366E052-2280-4904-99A9-2E4D35E0BCAD}" srcOrd="0" destOrd="0" presId="urn:microsoft.com/office/officeart/2005/8/layout/vList2"/>
    <dgm:cxn modelId="{FD537E33-37EA-4705-9612-715536159523}" type="presParOf" srcId="{6B7E2152-FE5D-4C32-B40E-2DE1223FC5F7}" destId="{8366E052-2280-4904-99A9-2E4D35E0BCAD}" srcOrd="0" destOrd="0" presId="urn:microsoft.com/office/officeart/2005/8/layout/vList2"/>
    <dgm:cxn modelId="{3F377B85-D35F-44AE-95EC-444877DFF4D1}" type="presParOf" srcId="{6B7E2152-FE5D-4C32-B40E-2DE1223FC5F7}" destId="{916F438F-1D65-422F-991B-AE1162636290}" srcOrd="1" destOrd="0" presId="urn:microsoft.com/office/officeart/2005/8/layout/vList2"/>
    <dgm:cxn modelId="{71908B4A-F099-4493-A341-157B69EA175A}" type="presParOf" srcId="{6B7E2152-FE5D-4C32-B40E-2DE1223FC5F7}" destId="{62394F75-84A2-4346-8821-84E055C73A69}" srcOrd="2" destOrd="0" presId="urn:microsoft.com/office/officeart/2005/8/layout/vList2"/>
    <dgm:cxn modelId="{636B30ED-C63F-4B7F-83BF-0BBB2EDC96D4}" type="presParOf" srcId="{6B7E2152-FE5D-4C32-B40E-2DE1223FC5F7}" destId="{90A011C6-19E4-426A-A782-30095E1F5218}" srcOrd="3" destOrd="0" presId="urn:microsoft.com/office/officeart/2005/8/layout/vList2"/>
    <dgm:cxn modelId="{D849F682-7BE6-4377-BD1F-DF613C1A5BD1}" type="presParOf" srcId="{6B7E2152-FE5D-4C32-B40E-2DE1223FC5F7}" destId="{9ADE1C3B-7CE7-4CA8-A32A-CDD0051D8C12}" srcOrd="4" destOrd="0" presId="urn:microsoft.com/office/officeart/2005/8/layout/vList2"/>
    <dgm:cxn modelId="{9AF8EDF9-0ED3-4EA5-BD8D-F948E138AD88}" type="presParOf" srcId="{6B7E2152-FE5D-4C32-B40E-2DE1223FC5F7}" destId="{9B4E42DA-D643-4435-83E1-E44A238ADD9E}" srcOrd="5" destOrd="0" presId="urn:microsoft.com/office/officeart/2005/8/layout/vList2"/>
    <dgm:cxn modelId="{A7369B28-E36A-4685-A193-28A07FFF8BA3}" type="presParOf" srcId="{6B7E2152-FE5D-4C32-B40E-2DE1223FC5F7}" destId="{CD0C578A-8089-4ED4-95C5-9E7F58669F5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845DFFB-3E8E-4410-A344-2358DA2DDFC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B5C7B62-6872-4AF8-A883-266A8CF6E0DB}">
      <dgm:prSet/>
      <dgm:spPr/>
      <dgm:t>
        <a:bodyPr/>
        <a:lstStyle/>
        <a:p>
          <a:r>
            <a:rPr lang="it-IT"/>
            <a:t>String nome = "Mario";</a:t>
          </a:r>
          <a:endParaRPr lang="en-US"/>
        </a:p>
      </dgm:t>
    </dgm:pt>
    <dgm:pt modelId="{2FC344A4-E172-4ED3-8A51-1747A3C0FC54}" type="parTrans" cxnId="{6278A31B-5657-4553-AFD5-8100C36DF0B4}">
      <dgm:prSet/>
      <dgm:spPr/>
      <dgm:t>
        <a:bodyPr/>
        <a:lstStyle/>
        <a:p>
          <a:endParaRPr lang="en-US"/>
        </a:p>
      </dgm:t>
    </dgm:pt>
    <dgm:pt modelId="{E675FC3E-BA4B-491C-ACE3-4B3000D1862F}" type="sibTrans" cxnId="{6278A31B-5657-4553-AFD5-8100C36DF0B4}">
      <dgm:prSet/>
      <dgm:spPr/>
      <dgm:t>
        <a:bodyPr/>
        <a:lstStyle/>
        <a:p>
          <a:endParaRPr lang="en-US"/>
        </a:p>
      </dgm:t>
    </dgm:pt>
    <dgm:pt modelId="{8D1F1912-6FB3-408F-B899-C5DB3D422592}">
      <dgm:prSet/>
      <dgm:spPr/>
      <dgm:t>
        <a:bodyPr/>
        <a:lstStyle/>
        <a:p>
          <a:r>
            <a:rPr lang="it-IT"/>
            <a:t>Char[] nome = new char[] {'M','a','r','i','o'};</a:t>
          </a:r>
          <a:endParaRPr lang="en-US"/>
        </a:p>
      </dgm:t>
    </dgm:pt>
    <dgm:pt modelId="{0B975970-482C-4022-9EF3-18C51ACC7836}" type="parTrans" cxnId="{CC73209B-B54C-4C01-9575-C9F908D3717C}">
      <dgm:prSet/>
      <dgm:spPr/>
      <dgm:t>
        <a:bodyPr/>
        <a:lstStyle/>
        <a:p>
          <a:endParaRPr lang="en-US"/>
        </a:p>
      </dgm:t>
    </dgm:pt>
    <dgm:pt modelId="{B76D5B9D-81EF-4D22-B5A7-9CEAA3D46B24}" type="sibTrans" cxnId="{CC73209B-B54C-4C01-9575-C9F908D3717C}">
      <dgm:prSet/>
      <dgm:spPr/>
      <dgm:t>
        <a:bodyPr/>
        <a:lstStyle/>
        <a:p>
          <a:endParaRPr lang="en-US"/>
        </a:p>
      </dgm:t>
    </dgm:pt>
    <dgm:pt modelId="{B81D74A1-D299-466B-A8B3-F8E97A3432CB}" type="pres">
      <dgm:prSet presAssocID="{7845DFFB-3E8E-4410-A344-2358DA2DDFCF}" presName="linear" presStyleCnt="0">
        <dgm:presLayoutVars>
          <dgm:animLvl val="lvl"/>
          <dgm:resizeHandles val="exact"/>
        </dgm:presLayoutVars>
      </dgm:prSet>
      <dgm:spPr/>
    </dgm:pt>
    <dgm:pt modelId="{D3FD5274-0823-4301-982D-BB948FA589F1}" type="pres">
      <dgm:prSet presAssocID="{9B5C7B62-6872-4AF8-A883-266A8CF6E0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09A1E77-54AC-4C88-AC12-D7E471D8B170}" type="pres">
      <dgm:prSet presAssocID="{E675FC3E-BA4B-491C-ACE3-4B3000D1862F}" presName="spacer" presStyleCnt="0"/>
      <dgm:spPr/>
    </dgm:pt>
    <dgm:pt modelId="{674875DC-F955-4E92-B24E-E29A1B375E09}" type="pres">
      <dgm:prSet presAssocID="{8D1F1912-6FB3-408F-B899-C5DB3D42259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278A31B-5657-4553-AFD5-8100C36DF0B4}" srcId="{7845DFFB-3E8E-4410-A344-2358DA2DDFCF}" destId="{9B5C7B62-6872-4AF8-A883-266A8CF6E0DB}" srcOrd="0" destOrd="0" parTransId="{2FC344A4-E172-4ED3-8A51-1747A3C0FC54}" sibTransId="{E675FC3E-BA4B-491C-ACE3-4B3000D1862F}"/>
    <dgm:cxn modelId="{D8F76378-61CE-4FD5-9CF3-7BE5F46B21B3}" type="presOf" srcId="{9B5C7B62-6872-4AF8-A883-266A8CF6E0DB}" destId="{D3FD5274-0823-4301-982D-BB948FA589F1}" srcOrd="0" destOrd="0" presId="urn:microsoft.com/office/officeart/2005/8/layout/vList2"/>
    <dgm:cxn modelId="{2E2F097B-C391-4A79-BB52-3F45BE418F7A}" type="presOf" srcId="{7845DFFB-3E8E-4410-A344-2358DA2DDFCF}" destId="{B81D74A1-D299-466B-A8B3-F8E97A3432CB}" srcOrd="0" destOrd="0" presId="urn:microsoft.com/office/officeart/2005/8/layout/vList2"/>
    <dgm:cxn modelId="{CC73209B-B54C-4C01-9575-C9F908D3717C}" srcId="{7845DFFB-3E8E-4410-A344-2358DA2DDFCF}" destId="{8D1F1912-6FB3-408F-B899-C5DB3D422592}" srcOrd="1" destOrd="0" parTransId="{0B975970-482C-4022-9EF3-18C51ACC7836}" sibTransId="{B76D5B9D-81EF-4D22-B5A7-9CEAA3D46B24}"/>
    <dgm:cxn modelId="{C4E2C79D-BCB1-4A90-BADE-2686F8ADB517}" type="presOf" srcId="{8D1F1912-6FB3-408F-B899-C5DB3D422592}" destId="{674875DC-F955-4E92-B24E-E29A1B375E09}" srcOrd="0" destOrd="0" presId="urn:microsoft.com/office/officeart/2005/8/layout/vList2"/>
    <dgm:cxn modelId="{06946FC4-C9B2-4479-BBBA-2079F5D47557}" type="presParOf" srcId="{B81D74A1-D299-466B-A8B3-F8E97A3432CB}" destId="{D3FD5274-0823-4301-982D-BB948FA589F1}" srcOrd="0" destOrd="0" presId="urn:microsoft.com/office/officeart/2005/8/layout/vList2"/>
    <dgm:cxn modelId="{91D47BD9-7C38-49E1-8AE2-02194D5324F0}" type="presParOf" srcId="{B81D74A1-D299-466B-A8B3-F8E97A3432CB}" destId="{A09A1E77-54AC-4C88-AC12-D7E471D8B170}" srcOrd="1" destOrd="0" presId="urn:microsoft.com/office/officeart/2005/8/layout/vList2"/>
    <dgm:cxn modelId="{BBA01971-B584-46FF-8430-CE237381C2CB}" type="presParOf" srcId="{B81D74A1-D299-466B-A8B3-F8E97A3432CB}" destId="{674875DC-F955-4E92-B24E-E29A1B375E0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D180FDA-8206-434D-882A-38E2C2DC16E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EF3D1BB-462A-4FE1-8145-DE58353D53AA}">
      <dgm:prSet/>
      <dgm:spPr/>
      <dgm:t>
        <a:bodyPr/>
        <a:lstStyle/>
        <a:p>
          <a:r>
            <a:rPr lang="it-IT"/>
            <a:t>Tipi di dati aggreganti, cioè capaci di contenere tipi di dati diversi</a:t>
          </a:r>
        </a:p>
      </dgm:t>
    </dgm:pt>
    <dgm:pt modelId="{C73B4C12-C3CD-4579-A91A-6CE48C39B73F}" type="parTrans" cxnId="{65198D73-8C79-477E-9231-2873102AAB4E}">
      <dgm:prSet/>
      <dgm:spPr/>
      <dgm:t>
        <a:bodyPr/>
        <a:lstStyle/>
        <a:p>
          <a:endParaRPr lang="it-IT"/>
        </a:p>
      </dgm:t>
    </dgm:pt>
    <dgm:pt modelId="{C48351D9-08E3-403B-825A-2C6CE8A43D84}" type="sibTrans" cxnId="{65198D73-8C79-477E-9231-2873102AAB4E}">
      <dgm:prSet/>
      <dgm:spPr/>
      <dgm:t>
        <a:bodyPr/>
        <a:lstStyle/>
        <a:p>
          <a:endParaRPr lang="it-IT"/>
        </a:p>
      </dgm:t>
    </dgm:pt>
    <dgm:pt modelId="{F297AE2F-E500-4D2B-8A17-F418D2F901A8}" type="pres">
      <dgm:prSet presAssocID="{0D180FDA-8206-434D-882A-38E2C2DC16EF}" presName="Name0" presStyleCnt="0">
        <dgm:presLayoutVars>
          <dgm:dir/>
          <dgm:resizeHandles val="exact"/>
        </dgm:presLayoutVars>
      </dgm:prSet>
      <dgm:spPr/>
    </dgm:pt>
    <dgm:pt modelId="{62BAF048-BCEF-421F-8A00-1D46BB84B349}" type="pres">
      <dgm:prSet presAssocID="{EEF3D1BB-462A-4FE1-8145-DE58353D53AA}" presName="node" presStyleLbl="node1" presStyleIdx="0" presStyleCnt="1">
        <dgm:presLayoutVars>
          <dgm:bulletEnabled val="1"/>
        </dgm:presLayoutVars>
      </dgm:prSet>
      <dgm:spPr/>
    </dgm:pt>
  </dgm:ptLst>
  <dgm:cxnLst>
    <dgm:cxn modelId="{65198D73-8C79-477E-9231-2873102AAB4E}" srcId="{0D180FDA-8206-434D-882A-38E2C2DC16EF}" destId="{EEF3D1BB-462A-4FE1-8145-DE58353D53AA}" srcOrd="0" destOrd="0" parTransId="{C73B4C12-C3CD-4579-A91A-6CE48C39B73F}" sibTransId="{C48351D9-08E3-403B-825A-2C6CE8A43D84}"/>
    <dgm:cxn modelId="{574B6E58-2E9F-48F5-BA9D-7A01B2D185A0}" type="presOf" srcId="{0D180FDA-8206-434D-882A-38E2C2DC16EF}" destId="{F297AE2F-E500-4D2B-8A17-F418D2F901A8}" srcOrd="0" destOrd="0" presId="urn:microsoft.com/office/officeart/2005/8/layout/process1"/>
    <dgm:cxn modelId="{C4A84FAE-1115-427D-9261-E5B2F1AAE8B6}" type="presOf" srcId="{EEF3D1BB-462A-4FE1-8145-DE58353D53AA}" destId="{62BAF048-BCEF-421F-8A00-1D46BB84B349}" srcOrd="0" destOrd="0" presId="urn:microsoft.com/office/officeart/2005/8/layout/process1"/>
    <dgm:cxn modelId="{C9B119B8-3A3B-46C6-A10F-70CD1C7C07C3}" type="presParOf" srcId="{F297AE2F-E500-4D2B-8A17-F418D2F901A8}" destId="{62BAF048-BCEF-421F-8A00-1D46BB84B34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4D4996-DDCD-4F66-9435-F7BE6946F194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778543-6E89-4723-96BB-26B3B801782D}">
      <dgm:prSet/>
      <dgm:spPr/>
      <dgm:t>
        <a:bodyPr/>
        <a:lstStyle/>
        <a:p>
          <a:r>
            <a:rPr lang="it-IT"/>
            <a:t>Non sono altro che variabili</a:t>
          </a:r>
          <a:endParaRPr lang="en-US"/>
        </a:p>
      </dgm:t>
    </dgm:pt>
    <dgm:pt modelId="{98724F5E-82B2-4300-B31C-521C00E158AC}" type="parTrans" cxnId="{31F8F62A-440D-45E6-B5F0-EC4D746976F8}">
      <dgm:prSet/>
      <dgm:spPr/>
      <dgm:t>
        <a:bodyPr/>
        <a:lstStyle/>
        <a:p>
          <a:endParaRPr lang="en-US"/>
        </a:p>
      </dgm:t>
    </dgm:pt>
    <dgm:pt modelId="{F172D3EB-5191-424D-AC02-12504E475403}" type="sibTrans" cxnId="{31F8F62A-440D-45E6-B5F0-EC4D746976F8}">
      <dgm:prSet/>
      <dgm:spPr/>
      <dgm:t>
        <a:bodyPr/>
        <a:lstStyle/>
        <a:p>
          <a:endParaRPr lang="en-US"/>
        </a:p>
      </dgm:t>
    </dgm:pt>
    <dgm:pt modelId="{FB5F95ED-B7E4-4EA5-878D-C4D0D81C7853}">
      <dgm:prSet/>
      <dgm:spPr/>
      <dgm:t>
        <a:bodyPr/>
        <a:lstStyle/>
        <a:p>
          <a:r>
            <a:rPr lang="it-IT"/>
            <a:t>Utilizzate per gestire quantità di dati non molto grandi e che occupano poca memoria</a:t>
          </a:r>
          <a:endParaRPr lang="en-US"/>
        </a:p>
      </dgm:t>
    </dgm:pt>
    <dgm:pt modelId="{1B18A062-614F-46DC-ADA4-82BC08510134}" type="parTrans" cxnId="{D711BA45-A1E5-4B93-A05E-9DE232A0859D}">
      <dgm:prSet/>
      <dgm:spPr/>
      <dgm:t>
        <a:bodyPr/>
        <a:lstStyle/>
        <a:p>
          <a:endParaRPr lang="en-US"/>
        </a:p>
      </dgm:t>
    </dgm:pt>
    <dgm:pt modelId="{7C7B0F2D-E09D-47C9-941D-06B8F2A92180}" type="sibTrans" cxnId="{D711BA45-A1E5-4B93-A05E-9DE232A0859D}">
      <dgm:prSet/>
      <dgm:spPr/>
      <dgm:t>
        <a:bodyPr/>
        <a:lstStyle/>
        <a:p>
          <a:endParaRPr lang="en-US"/>
        </a:p>
      </dgm:t>
    </dgm:pt>
    <dgm:pt modelId="{6D1AD097-B2DD-4AB0-827F-DB3616B69601}" type="pres">
      <dgm:prSet presAssocID="{244D4996-DDCD-4F66-9435-F7BE6946F1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FA3FBB-9145-4C78-817F-59F6024AD7D7}" type="pres">
      <dgm:prSet presAssocID="{0B778543-6E89-4723-96BB-26B3B801782D}" presName="hierRoot1" presStyleCnt="0"/>
      <dgm:spPr/>
    </dgm:pt>
    <dgm:pt modelId="{1CC66E51-A5AC-4004-B4D9-9173C56C5136}" type="pres">
      <dgm:prSet presAssocID="{0B778543-6E89-4723-96BB-26B3B801782D}" presName="composite" presStyleCnt="0"/>
      <dgm:spPr/>
    </dgm:pt>
    <dgm:pt modelId="{2096C5CA-176D-4E95-9F07-17B62CEAE4F5}" type="pres">
      <dgm:prSet presAssocID="{0B778543-6E89-4723-96BB-26B3B801782D}" presName="background" presStyleLbl="node0" presStyleIdx="0" presStyleCnt="2"/>
      <dgm:spPr/>
    </dgm:pt>
    <dgm:pt modelId="{F1BA2BD1-CE07-4475-8D9C-E720BDF81F00}" type="pres">
      <dgm:prSet presAssocID="{0B778543-6E89-4723-96BB-26B3B801782D}" presName="text" presStyleLbl="fgAcc0" presStyleIdx="0" presStyleCnt="2">
        <dgm:presLayoutVars>
          <dgm:chPref val="3"/>
        </dgm:presLayoutVars>
      </dgm:prSet>
      <dgm:spPr/>
    </dgm:pt>
    <dgm:pt modelId="{E6E5CEF2-2650-45BC-881D-3ABFC89B6454}" type="pres">
      <dgm:prSet presAssocID="{0B778543-6E89-4723-96BB-26B3B801782D}" presName="hierChild2" presStyleCnt="0"/>
      <dgm:spPr/>
    </dgm:pt>
    <dgm:pt modelId="{BB3663FD-134A-44D0-8E48-2659B1D69491}" type="pres">
      <dgm:prSet presAssocID="{FB5F95ED-B7E4-4EA5-878D-C4D0D81C7853}" presName="hierRoot1" presStyleCnt="0"/>
      <dgm:spPr/>
    </dgm:pt>
    <dgm:pt modelId="{B7B84AD8-94A6-4D2A-A27A-20366BED0379}" type="pres">
      <dgm:prSet presAssocID="{FB5F95ED-B7E4-4EA5-878D-C4D0D81C7853}" presName="composite" presStyleCnt="0"/>
      <dgm:spPr/>
    </dgm:pt>
    <dgm:pt modelId="{6BC4FA0E-E228-44E3-9661-4831141A89A3}" type="pres">
      <dgm:prSet presAssocID="{FB5F95ED-B7E4-4EA5-878D-C4D0D81C7853}" presName="background" presStyleLbl="node0" presStyleIdx="1" presStyleCnt="2"/>
      <dgm:spPr/>
    </dgm:pt>
    <dgm:pt modelId="{91014B45-B897-4FDC-9A9F-6E81A76E21BB}" type="pres">
      <dgm:prSet presAssocID="{FB5F95ED-B7E4-4EA5-878D-C4D0D81C7853}" presName="text" presStyleLbl="fgAcc0" presStyleIdx="1" presStyleCnt="2">
        <dgm:presLayoutVars>
          <dgm:chPref val="3"/>
        </dgm:presLayoutVars>
      </dgm:prSet>
      <dgm:spPr/>
    </dgm:pt>
    <dgm:pt modelId="{AF8F2DA5-75A6-4AEB-9BD6-429FE614886F}" type="pres">
      <dgm:prSet presAssocID="{FB5F95ED-B7E4-4EA5-878D-C4D0D81C7853}" presName="hierChild2" presStyleCnt="0"/>
      <dgm:spPr/>
    </dgm:pt>
  </dgm:ptLst>
  <dgm:cxnLst>
    <dgm:cxn modelId="{31F8F62A-440D-45E6-B5F0-EC4D746976F8}" srcId="{244D4996-DDCD-4F66-9435-F7BE6946F194}" destId="{0B778543-6E89-4723-96BB-26B3B801782D}" srcOrd="0" destOrd="0" parTransId="{98724F5E-82B2-4300-B31C-521C00E158AC}" sibTransId="{F172D3EB-5191-424D-AC02-12504E475403}"/>
    <dgm:cxn modelId="{31A9225D-0716-4932-8F4B-73AE76170CA5}" type="presOf" srcId="{244D4996-DDCD-4F66-9435-F7BE6946F194}" destId="{6D1AD097-B2DD-4AB0-827F-DB3616B69601}" srcOrd="0" destOrd="0" presId="urn:microsoft.com/office/officeart/2005/8/layout/hierarchy1"/>
    <dgm:cxn modelId="{D711BA45-A1E5-4B93-A05E-9DE232A0859D}" srcId="{244D4996-DDCD-4F66-9435-F7BE6946F194}" destId="{FB5F95ED-B7E4-4EA5-878D-C4D0D81C7853}" srcOrd="1" destOrd="0" parTransId="{1B18A062-614F-46DC-ADA4-82BC08510134}" sibTransId="{7C7B0F2D-E09D-47C9-941D-06B8F2A92180}"/>
    <dgm:cxn modelId="{0FB06276-759F-4C10-9E48-FF3E3B56DB7D}" type="presOf" srcId="{FB5F95ED-B7E4-4EA5-878D-C4D0D81C7853}" destId="{91014B45-B897-4FDC-9A9F-6E81A76E21BB}" srcOrd="0" destOrd="0" presId="urn:microsoft.com/office/officeart/2005/8/layout/hierarchy1"/>
    <dgm:cxn modelId="{CC453486-652F-491C-A282-890DC65849B7}" type="presOf" srcId="{0B778543-6E89-4723-96BB-26B3B801782D}" destId="{F1BA2BD1-CE07-4475-8D9C-E720BDF81F00}" srcOrd="0" destOrd="0" presId="urn:microsoft.com/office/officeart/2005/8/layout/hierarchy1"/>
    <dgm:cxn modelId="{94420A41-66DE-4642-83D4-9ACFEE46E886}" type="presParOf" srcId="{6D1AD097-B2DD-4AB0-827F-DB3616B69601}" destId="{ECFA3FBB-9145-4C78-817F-59F6024AD7D7}" srcOrd="0" destOrd="0" presId="urn:microsoft.com/office/officeart/2005/8/layout/hierarchy1"/>
    <dgm:cxn modelId="{79EE267C-9CFA-4517-A255-8FCEF71F3FFA}" type="presParOf" srcId="{ECFA3FBB-9145-4C78-817F-59F6024AD7D7}" destId="{1CC66E51-A5AC-4004-B4D9-9173C56C5136}" srcOrd="0" destOrd="0" presId="urn:microsoft.com/office/officeart/2005/8/layout/hierarchy1"/>
    <dgm:cxn modelId="{8D3899BC-B7CE-4B1D-8246-708C3365E4A1}" type="presParOf" srcId="{1CC66E51-A5AC-4004-B4D9-9173C56C5136}" destId="{2096C5CA-176D-4E95-9F07-17B62CEAE4F5}" srcOrd="0" destOrd="0" presId="urn:microsoft.com/office/officeart/2005/8/layout/hierarchy1"/>
    <dgm:cxn modelId="{42861A1F-0B41-4C86-9690-A92CCCF16134}" type="presParOf" srcId="{1CC66E51-A5AC-4004-B4D9-9173C56C5136}" destId="{F1BA2BD1-CE07-4475-8D9C-E720BDF81F00}" srcOrd="1" destOrd="0" presId="urn:microsoft.com/office/officeart/2005/8/layout/hierarchy1"/>
    <dgm:cxn modelId="{F3E85789-843A-43F7-B70A-A0EDBA2F8553}" type="presParOf" srcId="{ECFA3FBB-9145-4C78-817F-59F6024AD7D7}" destId="{E6E5CEF2-2650-45BC-881D-3ABFC89B6454}" srcOrd="1" destOrd="0" presId="urn:microsoft.com/office/officeart/2005/8/layout/hierarchy1"/>
    <dgm:cxn modelId="{99896F10-22A8-4189-B68D-5C9EE829B4EF}" type="presParOf" srcId="{6D1AD097-B2DD-4AB0-827F-DB3616B69601}" destId="{BB3663FD-134A-44D0-8E48-2659B1D69491}" srcOrd="1" destOrd="0" presId="urn:microsoft.com/office/officeart/2005/8/layout/hierarchy1"/>
    <dgm:cxn modelId="{6DC9EDAF-09BA-4197-90D7-FC621DB2350A}" type="presParOf" srcId="{BB3663FD-134A-44D0-8E48-2659B1D69491}" destId="{B7B84AD8-94A6-4D2A-A27A-20366BED0379}" srcOrd="0" destOrd="0" presId="urn:microsoft.com/office/officeart/2005/8/layout/hierarchy1"/>
    <dgm:cxn modelId="{CD0D9557-21A0-4EC3-8884-8F53ED6B0F34}" type="presParOf" srcId="{B7B84AD8-94A6-4D2A-A27A-20366BED0379}" destId="{6BC4FA0E-E228-44E3-9661-4831141A89A3}" srcOrd="0" destOrd="0" presId="urn:microsoft.com/office/officeart/2005/8/layout/hierarchy1"/>
    <dgm:cxn modelId="{EC5F2A2B-C910-4F39-A101-F03A574707ED}" type="presParOf" srcId="{B7B84AD8-94A6-4D2A-A27A-20366BED0379}" destId="{91014B45-B897-4FDC-9A9F-6E81A76E21BB}" srcOrd="1" destOrd="0" presId="urn:microsoft.com/office/officeart/2005/8/layout/hierarchy1"/>
    <dgm:cxn modelId="{78DF0084-EC6F-42EB-B3D2-FFDE8874A508}" type="presParOf" srcId="{BB3663FD-134A-44D0-8E48-2659B1D69491}" destId="{AF8F2DA5-75A6-4AEB-9BD6-429FE61488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E4E1D9-2602-436D-BA77-1583CC2650B4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228D91-4BC2-4490-80D8-5204B9F3D8A7}">
      <dgm:prSet/>
      <dgm:spPr/>
      <dgm:t>
        <a:bodyPr/>
        <a:lstStyle/>
        <a:p>
          <a:r>
            <a:rPr lang="it-IT"/>
            <a:t>Sintassi del metodo length</a:t>
          </a:r>
          <a:endParaRPr lang="en-US"/>
        </a:p>
      </dgm:t>
    </dgm:pt>
    <dgm:pt modelId="{5404EC65-D08E-4066-9AF9-37859DA4C3BE}" type="parTrans" cxnId="{BE132522-D5CD-4C7B-BE5F-8B5E2EA99C8F}">
      <dgm:prSet/>
      <dgm:spPr/>
      <dgm:t>
        <a:bodyPr/>
        <a:lstStyle/>
        <a:p>
          <a:endParaRPr lang="en-US"/>
        </a:p>
      </dgm:t>
    </dgm:pt>
    <dgm:pt modelId="{FCC74161-8271-4432-A2AB-A298074C56BF}" type="sibTrans" cxnId="{BE132522-D5CD-4C7B-BE5F-8B5E2EA99C8F}">
      <dgm:prSet/>
      <dgm:spPr/>
      <dgm:t>
        <a:bodyPr/>
        <a:lstStyle/>
        <a:p>
          <a:endParaRPr lang="en-US"/>
        </a:p>
      </dgm:t>
    </dgm:pt>
    <dgm:pt modelId="{B0137DAF-32FC-4A48-9168-C476C5F67F73}">
      <dgm:prSet/>
      <dgm:spPr/>
      <dgm:t>
        <a:bodyPr/>
        <a:lstStyle/>
        <a:p>
          <a:r>
            <a:rPr lang="it-IT"/>
            <a:t>Operazione di somma tra stringhe</a:t>
          </a:r>
          <a:endParaRPr lang="en-US"/>
        </a:p>
      </dgm:t>
    </dgm:pt>
    <dgm:pt modelId="{BD6DB17E-6E50-4B1C-A6DD-2268C0B5772E}" type="parTrans" cxnId="{32266543-E323-4058-9346-9B050450DA9E}">
      <dgm:prSet/>
      <dgm:spPr/>
      <dgm:t>
        <a:bodyPr/>
        <a:lstStyle/>
        <a:p>
          <a:endParaRPr lang="en-US"/>
        </a:p>
      </dgm:t>
    </dgm:pt>
    <dgm:pt modelId="{A46486C5-7443-4895-8B9B-8474981B9CF9}" type="sibTrans" cxnId="{32266543-E323-4058-9346-9B050450DA9E}">
      <dgm:prSet/>
      <dgm:spPr/>
      <dgm:t>
        <a:bodyPr/>
        <a:lstStyle/>
        <a:p>
          <a:endParaRPr lang="en-US"/>
        </a:p>
      </dgm:t>
    </dgm:pt>
    <dgm:pt modelId="{AE546963-9424-41E7-A6E4-E7327C8816DD}">
      <dgm:prSet/>
      <dgm:spPr/>
      <dgm:t>
        <a:bodyPr/>
        <a:lstStyle/>
        <a:p>
          <a:r>
            <a:rPr lang="it-IT"/>
            <a:t>Sintassi per estrarre una sottostringa</a:t>
          </a:r>
          <a:endParaRPr lang="en-US"/>
        </a:p>
      </dgm:t>
    </dgm:pt>
    <dgm:pt modelId="{C774D684-C635-4271-A607-E4DD2E78DAC4}" type="parTrans" cxnId="{F2BFB5D1-7533-420B-A3E5-EDE7FAA07751}">
      <dgm:prSet/>
      <dgm:spPr/>
      <dgm:t>
        <a:bodyPr/>
        <a:lstStyle/>
        <a:p>
          <a:endParaRPr lang="en-US"/>
        </a:p>
      </dgm:t>
    </dgm:pt>
    <dgm:pt modelId="{EF4EF5C2-9B7A-4F18-BF9B-A6B4B123118E}" type="sibTrans" cxnId="{F2BFB5D1-7533-420B-A3E5-EDE7FAA07751}">
      <dgm:prSet/>
      <dgm:spPr/>
      <dgm:t>
        <a:bodyPr/>
        <a:lstStyle/>
        <a:p>
          <a:endParaRPr lang="en-US"/>
        </a:p>
      </dgm:t>
    </dgm:pt>
    <dgm:pt modelId="{966D5CD6-1CF7-4738-8AA7-4640401B0183}">
      <dgm:prSet/>
      <dgm:spPr/>
      <dgm:t>
        <a:bodyPr/>
        <a:lstStyle/>
        <a:p>
          <a:r>
            <a:rPr lang="it-IT"/>
            <a:t>Operazioni di confronto tra stringhe</a:t>
          </a:r>
          <a:endParaRPr lang="en-US"/>
        </a:p>
      </dgm:t>
    </dgm:pt>
    <dgm:pt modelId="{6E016258-A80E-43AA-B4C2-0F99577CE945}" type="parTrans" cxnId="{848B96DB-6E52-4D35-890B-B9D399D5C2D3}">
      <dgm:prSet/>
      <dgm:spPr/>
      <dgm:t>
        <a:bodyPr/>
        <a:lstStyle/>
        <a:p>
          <a:endParaRPr lang="en-US"/>
        </a:p>
      </dgm:t>
    </dgm:pt>
    <dgm:pt modelId="{19992930-DBD5-4F91-BB71-858BBCA040DD}" type="sibTrans" cxnId="{848B96DB-6E52-4D35-890B-B9D399D5C2D3}">
      <dgm:prSet/>
      <dgm:spPr/>
      <dgm:t>
        <a:bodyPr/>
        <a:lstStyle/>
        <a:p>
          <a:endParaRPr lang="en-US"/>
        </a:p>
      </dgm:t>
    </dgm:pt>
    <dgm:pt modelId="{20A38FBA-B870-45C5-8F1D-D6FAE3DEA1A1}">
      <dgm:prSet/>
      <dgm:spPr/>
      <dgm:t>
        <a:bodyPr/>
        <a:lstStyle/>
        <a:p>
          <a:r>
            <a:rPr lang="it-IT"/>
            <a:t>Concetto di dato aggregato</a:t>
          </a:r>
          <a:endParaRPr lang="en-US"/>
        </a:p>
      </dgm:t>
    </dgm:pt>
    <dgm:pt modelId="{A7A009E2-65F3-44EE-B0DB-A0E837CAA816}" type="parTrans" cxnId="{DEFB798F-C5EE-4CD2-BD03-AC1FC03B3AC3}">
      <dgm:prSet/>
      <dgm:spPr/>
      <dgm:t>
        <a:bodyPr/>
        <a:lstStyle/>
        <a:p>
          <a:endParaRPr lang="en-US"/>
        </a:p>
      </dgm:t>
    </dgm:pt>
    <dgm:pt modelId="{C0CCB0B4-DD1B-438F-B1DC-F5898B870527}" type="sibTrans" cxnId="{DEFB798F-C5EE-4CD2-BD03-AC1FC03B3AC3}">
      <dgm:prSet/>
      <dgm:spPr/>
      <dgm:t>
        <a:bodyPr/>
        <a:lstStyle/>
        <a:p>
          <a:endParaRPr lang="en-US"/>
        </a:p>
      </dgm:t>
    </dgm:pt>
    <dgm:pt modelId="{7B9060F2-3F64-49C2-8DFC-A04622862A75}">
      <dgm:prSet/>
      <dgm:spPr/>
      <dgm:t>
        <a:bodyPr/>
        <a:lstStyle/>
        <a:p>
          <a:r>
            <a:rPr lang="it-IT"/>
            <a:t>Concetto di struttura e la sua sintassi</a:t>
          </a:r>
          <a:endParaRPr lang="en-US"/>
        </a:p>
      </dgm:t>
    </dgm:pt>
    <dgm:pt modelId="{D048F09E-7B8B-43BC-88E8-C8CD6C84825D}" type="parTrans" cxnId="{F1E6FB9E-B9D0-4895-A083-8CC479FDF649}">
      <dgm:prSet/>
      <dgm:spPr/>
      <dgm:t>
        <a:bodyPr/>
        <a:lstStyle/>
        <a:p>
          <a:endParaRPr lang="en-US"/>
        </a:p>
      </dgm:t>
    </dgm:pt>
    <dgm:pt modelId="{D443D811-F34B-4CAD-8B16-12693BD2D8B2}" type="sibTrans" cxnId="{F1E6FB9E-B9D0-4895-A083-8CC479FDF649}">
      <dgm:prSet/>
      <dgm:spPr/>
      <dgm:t>
        <a:bodyPr/>
        <a:lstStyle/>
        <a:p>
          <a:endParaRPr lang="en-US"/>
        </a:p>
      </dgm:t>
    </dgm:pt>
    <dgm:pt modelId="{29A27ABA-89F2-4761-8E7F-DF739E53F358}" type="pres">
      <dgm:prSet presAssocID="{25E4E1D9-2602-436D-BA77-1583CC2650B4}" presName="diagram" presStyleCnt="0">
        <dgm:presLayoutVars>
          <dgm:dir/>
          <dgm:resizeHandles val="exact"/>
        </dgm:presLayoutVars>
      </dgm:prSet>
      <dgm:spPr/>
    </dgm:pt>
    <dgm:pt modelId="{A1784469-EEA3-44D5-B138-8CA024160FCC}" type="pres">
      <dgm:prSet presAssocID="{F1228D91-4BC2-4490-80D8-5204B9F3D8A7}" presName="node" presStyleLbl="node1" presStyleIdx="0" presStyleCnt="6">
        <dgm:presLayoutVars>
          <dgm:bulletEnabled val="1"/>
        </dgm:presLayoutVars>
      </dgm:prSet>
      <dgm:spPr/>
    </dgm:pt>
    <dgm:pt modelId="{21BB856D-D518-4A10-AD4D-C5F0B6867825}" type="pres">
      <dgm:prSet presAssocID="{FCC74161-8271-4432-A2AB-A298074C56BF}" presName="sibTrans" presStyleCnt="0"/>
      <dgm:spPr/>
    </dgm:pt>
    <dgm:pt modelId="{48D0E21B-8E6D-4509-A1DC-22C9C9BEBD26}" type="pres">
      <dgm:prSet presAssocID="{B0137DAF-32FC-4A48-9168-C476C5F67F73}" presName="node" presStyleLbl="node1" presStyleIdx="1" presStyleCnt="6">
        <dgm:presLayoutVars>
          <dgm:bulletEnabled val="1"/>
        </dgm:presLayoutVars>
      </dgm:prSet>
      <dgm:spPr/>
    </dgm:pt>
    <dgm:pt modelId="{AEE16605-1B99-4235-9236-C7866DDBF1EC}" type="pres">
      <dgm:prSet presAssocID="{A46486C5-7443-4895-8B9B-8474981B9CF9}" presName="sibTrans" presStyleCnt="0"/>
      <dgm:spPr/>
    </dgm:pt>
    <dgm:pt modelId="{02733BC3-9046-406C-932D-E9313EE85BC1}" type="pres">
      <dgm:prSet presAssocID="{AE546963-9424-41E7-A6E4-E7327C8816DD}" presName="node" presStyleLbl="node1" presStyleIdx="2" presStyleCnt="6">
        <dgm:presLayoutVars>
          <dgm:bulletEnabled val="1"/>
        </dgm:presLayoutVars>
      </dgm:prSet>
      <dgm:spPr/>
    </dgm:pt>
    <dgm:pt modelId="{EFACAF52-F6DE-4F51-AAFC-002EF19BB2B6}" type="pres">
      <dgm:prSet presAssocID="{EF4EF5C2-9B7A-4F18-BF9B-A6B4B123118E}" presName="sibTrans" presStyleCnt="0"/>
      <dgm:spPr/>
    </dgm:pt>
    <dgm:pt modelId="{6B6AE988-68B9-44C2-B004-1E2242A1421E}" type="pres">
      <dgm:prSet presAssocID="{966D5CD6-1CF7-4738-8AA7-4640401B0183}" presName="node" presStyleLbl="node1" presStyleIdx="3" presStyleCnt="6">
        <dgm:presLayoutVars>
          <dgm:bulletEnabled val="1"/>
        </dgm:presLayoutVars>
      </dgm:prSet>
      <dgm:spPr/>
    </dgm:pt>
    <dgm:pt modelId="{F1756F33-5B88-44F2-8303-A39ED5C8360E}" type="pres">
      <dgm:prSet presAssocID="{19992930-DBD5-4F91-BB71-858BBCA040DD}" presName="sibTrans" presStyleCnt="0"/>
      <dgm:spPr/>
    </dgm:pt>
    <dgm:pt modelId="{F8F0EE0E-951E-4D19-9C21-AA4270E69774}" type="pres">
      <dgm:prSet presAssocID="{20A38FBA-B870-45C5-8F1D-D6FAE3DEA1A1}" presName="node" presStyleLbl="node1" presStyleIdx="4" presStyleCnt="6">
        <dgm:presLayoutVars>
          <dgm:bulletEnabled val="1"/>
        </dgm:presLayoutVars>
      </dgm:prSet>
      <dgm:spPr/>
    </dgm:pt>
    <dgm:pt modelId="{021B919B-DB1B-4E02-9EEA-744273F6274E}" type="pres">
      <dgm:prSet presAssocID="{C0CCB0B4-DD1B-438F-B1DC-F5898B870527}" presName="sibTrans" presStyleCnt="0"/>
      <dgm:spPr/>
    </dgm:pt>
    <dgm:pt modelId="{BB0FA958-FA8B-4057-BF76-660049D054A5}" type="pres">
      <dgm:prSet presAssocID="{7B9060F2-3F64-49C2-8DFC-A04622862A75}" presName="node" presStyleLbl="node1" presStyleIdx="5" presStyleCnt="6">
        <dgm:presLayoutVars>
          <dgm:bulletEnabled val="1"/>
        </dgm:presLayoutVars>
      </dgm:prSet>
      <dgm:spPr/>
    </dgm:pt>
  </dgm:ptLst>
  <dgm:cxnLst>
    <dgm:cxn modelId="{BE132522-D5CD-4C7B-BE5F-8B5E2EA99C8F}" srcId="{25E4E1D9-2602-436D-BA77-1583CC2650B4}" destId="{F1228D91-4BC2-4490-80D8-5204B9F3D8A7}" srcOrd="0" destOrd="0" parTransId="{5404EC65-D08E-4066-9AF9-37859DA4C3BE}" sibTransId="{FCC74161-8271-4432-A2AB-A298074C56BF}"/>
    <dgm:cxn modelId="{32266543-E323-4058-9346-9B050450DA9E}" srcId="{25E4E1D9-2602-436D-BA77-1583CC2650B4}" destId="{B0137DAF-32FC-4A48-9168-C476C5F67F73}" srcOrd="1" destOrd="0" parTransId="{BD6DB17E-6E50-4B1C-A6DD-2268C0B5772E}" sibTransId="{A46486C5-7443-4895-8B9B-8474981B9CF9}"/>
    <dgm:cxn modelId="{0F709959-2347-41A0-9555-1168A975EEFC}" type="presOf" srcId="{25E4E1D9-2602-436D-BA77-1583CC2650B4}" destId="{29A27ABA-89F2-4761-8E7F-DF739E53F358}" srcOrd="0" destOrd="0" presId="urn:microsoft.com/office/officeart/2005/8/layout/default"/>
    <dgm:cxn modelId="{EADAC082-52F2-40A7-8A81-B708DCF2E5A1}" type="presOf" srcId="{B0137DAF-32FC-4A48-9168-C476C5F67F73}" destId="{48D0E21B-8E6D-4509-A1DC-22C9C9BEBD26}" srcOrd="0" destOrd="0" presId="urn:microsoft.com/office/officeart/2005/8/layout/default"/>
    <dgm:cxn modelId="{7100108C-B221-472D-B791-DC534EB511BB}" type="presOf" srcId="{F1228D91-4BC2-4490-80D8-5204B9F3D8A7}" destId="{A1784469-EEA3-44D5-B138-8CA024160FCC}" srcOrd="0" destOrd="0" presId="urn:microsoft.com/office/officeart/2005/8/layout/default"/>
    <dgm:cxn modelId="{CA99038D-EF59-42F4-9562-16952B43830B}" type="presOf" srcId="{7B9060F2-3F64-49C2-8DFC-A04622862A75}" destId="{BB0FA958-FA8B-4057-BF76-660049D054A5}" srcOrd="0" destOrd="0" presId="urn:microsoft.com/office/officeart/2005/8/layout/default"/>
    <dgm:cxn modelId="{DEFB798F-C5EE-4CD2-BD03-AC1FC03B3AC3}" srcId="{25E4E1D9-2602-436D-BA77-1583CC2650B4}" destId="{20A38FBA-B870-45C5-8F1D-D6FAE3DEA1A1}" srcOrd="4" destOrd="0" parTransId="{A7A009E2-65F3-44EE-B0DB-A0E837CAA816}" sibTransId="{C0CCB0B4-DD1B-438F-B1DC-F5898B870527}"/>
    <dgm:cxn modelId="{F1E6FB9E-B9D0-4895-A083-8CC479FDF649}" srcId="{25E4E1D9-2602-436D-BA77-1583CC2650B4}" destId="{7B9060F2-3F64-49C2-8DFC-A04622862A75}" srcOrd="5" destOrd="0" parTransId="{D048F09E-7B8B-43BC-88E8-C8CD6C84825D}" sibTransId="{D443D811-F34B-4CAD-8B16-12693BD2D8B2}"/>
    <dgm:cxn modelId="{9C58AEAA-645B-4CC3-8E10-020E688336DC}" type="presOf" srcId="{20A38FBA-B870-45C5-8F1D-D6FAE3DEA1A1}" destId="{F8F0EE0E-951E-4D19-9C21-AA4270E69774}" srcOrd="0" destOrd="0" presId="urn:microsoft.com/office/officeart/2005/8/layout/default"/>
    <dgm:cxn modelId="{F2BFB5D1-7533-420B-A3E5-EDE7FAA07751}" srcId="{25E4E1D9-2602-436D-BA77-1583CC2650B4}" destId="{AE546963-9424-41E7-A6E4-E7327C8816DD}" srcOrd="2" destOrd="0" parTransId="{C774D684-C635-4271-A607-E4DD2E78DAC4}" sibTransId="{EF4EF5C2-9B7A-4F18-BF9B-A6B4B123118E}"/>
    <dgm:cxn modelId="{01BF8CD5-7F46-4EDE-A46C-897C1505E7F9}" type="presOf" srcId="{966D5CD6-1CF7-4738-8AA7-4640401B0183}" destId="{6B6AE988-68B9-44C2-B004-1E2242A1421E}" srcOrd="0" destOrd="0" presId="urn:microsoft.com/office/officeart/2005/8/layout/default"/>
    <dgm:cxn modelId="{848B96DB-6E52-4D35-890B-B9D399D5C2D3}" srcId="{25E4E1D9-2602-436D-BA77-1583CC2650B4}" destId="{966D5CD6-1CF7-4738-8AA7-4640401B0183}" srcOrd="3" destOrd="0" parTransId="{6E016258-A80E-43AA-B4C2-0F99577CE945}" sibTransId="{19992930-DBD5-4F91-BB71-858BBCA040DD}"/>
    <dgm:cxn modelId="{305C31FE-AB02-4575-BBF0-2C2740824347}" type="presOf" srcId="{AE546963-9424-41E7-A6E4-E7327C8816DD}" destId="{02733BC3-9046-406C-932D-E9313EE85BC1}" srcOrd="0" destOrd="0" presId="urn:microsoft.com/office/officeart/2005/8/layout/default"/>
    <dgm:cxn modelId="{F0BA1392-06CD-4A37-9CCD-828CAE79439A}" type="presParOf" srcId="{29A27ABA-89F2-4761-8E7F-DF739E53F358}" destId="{A1784469-EEA3-44D5-B138-8CA024160FCC}" srcOrd="0" destOrd="0" presId="urn:microsoft.com/office/officeart/2005/8/layout/default"/>
    <dgm:cxn modelId="{0EB859F5-9C95-4822-86A8-280BE3A6B586}" type="presParOf" srcId="{29A27ABA-89F2-4761-8E7F-DF739E53F358}" destId="{21BB856D-D518-4A10-AD4D-C5F0B6867825}" srcOrd="1" destOrd="0" presId="urn:microsoft.com/office/officeart/2005/8/layout/default"/>
    <dgm:cxn modelId="{A76BE9E0-56BD-4B79-91E1-1D6B4F4CFE23}" type="presParOf" srcId="{29A27ABA-89F2-4761-8E7F-DF739E53F358}" destId="{48D0E21B-8E6D-4509-A1DC-22C9C9BEBD26}" srcOrd="2" destOrd="0" presId="urn:microsoft.com/office/officeart/2005/8/layout/default"/>
    <dgm:cxn modelId="{23B1DB54-23CA-4402-9FCD-F5EDCE972C8D}" type="presParOf" srcId="{29A27ABA-89F2-4761-8E7F-DF739E53F358}" destId="{AEE16605-1B99-4235-9236-C7866DDBF1EC}" srcOrd="3" destOrd="0" presId="urn:microsoft.com/office/officeart/2005/8/layout/default"/>
    <dgm:cxn modelId="{62FA64FF-A7B3-4AFD-95F5-B33AAB1B5066}" type="presParOf" srcId="{29A27ABA-89F2-4761-8E7F-DF739E53F358}" destId="{02733BC3-9046-406C-932D-E9313EE85BC1}" srcOrd="4" destOrd="0" presId="urn:microsoft.com/office/officeart/2005/8/layout/default"/>
    <dgm:cxn modelId="{FB61F223-7A15-4F2C-81C0-6B1BD71D76D1}" type="presParOf" srcId="{29A27ABA-89F2-4761-8E7F-DF739E53F358}" destId="{EFACAF52-F6DE-4F51-AAFC-002EF19BB2B6}" srcOrd="5" destOrd="0" presId="urn:microsoft.com/office/officeart/2005/8/layout/default"/>
    <dgm:cxn modelId="{5E646082-AE5E-4C24-A8ED-377506CC0ADA}" type="presParOf" srcId="{29A27ABA-89F2-4761-8E7F-DF739E53F358}" destId="{6B6AE988-68B9-44C2-B004-1E2242A1421E}" srcOrd="6" destOrd="0" presId="urn:microsoft.com/office/officeart/2005/8/layout/default"/>
    <dgm:cxn modelId="{056DE651-633E-4372-A79C-9E5064F3BC44}" type="presParOf" srcId="{29A27ABA-89F2-4761-8E7F-DF739E53F358}" destId="{F1756F33-5B88-44F2-8303-A39ED5C8360E}" srcOrd="7" destOrd="0" presId="urn:microsoft.com/office/officeart/2005/8/layout/default"/>
    <dgm:cxn modelId="{5C08E39A-96AA-493F-B788-99AC4EA4CAC2}" type="presParOf" srcId="{29A27ABA-89F2-4761-8E7F-DF739E53F358}" destId="{F8F0EE0E-951E-4D19-9C21-AA4270E69774}" srcOrd="8" destOrd="0" presId="urn:microsoft.com/office/officeart/2005/8/layout/default"/>
    <dgm:cxn modelId="{EB8A8689-49A6-4B99-9F8D-A169B58E4FF0}" type="presParOf" srcId="{29A27ABA-89F2-4761-8E7F-DF739E53F358}" destId="{021B919B-DB1B-4E02-9EEA-744273F6274E}" srcOrd="9" destOrd="0" presId="urn:microsoft.com/office/officeart/2005/8/layout/default"/>
    <dgm:cxn modelId="{E08A47E6-7077-4EBA-AB89-B5D172255B68}" type="presParOf" srcId="{29A27ABA-89F2-4761-8E7F-DF739E53F358}" destId="{BB0FA958-FA8B-4057-BF76-660049D054A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03D082-CEB4-402F-A206-11576DC8D205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8870597-BF6E-4EB9-8B80-314E7D1A670C}">
      <dgm:prSet/>
      <dgm:spPr/>
      <dgm:t>
        <a:bodyPr/>
        <a:lstStyle/>
        <a:p>
          <a:r>
            <a:rPr lang="it-IT"/>
            <a:t>Sequenza di caratteri, racchiusa tra virgolette doppie</a:t>
          </a:r>
        </a:p>
      </dgm:t>
    </dgm:pt>
    <dgm:pt modelId="{3E4EA755-1D31-4259-BAE3-AD9A8A8C9D79}" type="parTrans" cxnId="{F1608286-8E65-4772-9986-35EF541141B9}">
      <dgm:prSet/>
      <dgm:spPr/>
      <dgm:t>
        <a:bodyPr/>
        <a:lstStyle/>
        <a:p>
          <a:endParaRPr lang="it-IT"/>
        </a:p>
      </dgm:t>
    </dgm:pt>
    <dgm:pt modelId="{42A95B1A-301B-4FF9-A36B-41AF3EBA32E0}" type="sibTrans" cxnId="{F1608286-8E65-4772-9986-35EF541141B9}">
      <dgm:prSet/>
      <dgm:spPr/>
      <dgm:t>
        <a:bodyPr/>
        <a:lstStyle/>
        <a:p>
          <a:endParaRPr lang="it-IT"/>
        </a:p>
      </dgm:t>
    </dgm:pt>
    <dgm:pt modelId="{22368735-C939-4861-B9FA-4399AD09FCF1}" type="pres">
      <dgm:prSet presAssocID="{C303D082-CEB4-402F-A206-11576DC8D205}" presName="Name0" presStyleCnt="0">
        <dgm:presLayoutVars>
          <dgm:dir/>
          <dgm:resizeHandles val="exact"/>
        </dgm:presLayoutVars>
      </dgm:prSet>
      <dgm:spPr/>
    </dgm:pt>
    <dgm:pt modelId="{2738AC33-5E61-474A-858D-867057329850}" type="pres">
      <dgm:prSet presAssocID="{F8870597-BF6E-4EB9-8B80-314E7D1A670C}" presName="node" presStyleLbl="node1" presStyleIdx="0" presStyleCnt="1">
        <dgm:presLayoutVars>
          <dgm:bulletEnabled val="1"/>
        </dgm:presLayoutVars>
      </dgm:prSet>
      <dgm:spPr/>
    </dgm:pt>
  </dgm:ptLst>
  <dgm:cxnLst>
    <dgm:cxn modelId="{A355ED4D-1DA6-4C44-BABC-1700D846811E}" type="presOf" srcId="{F8870597-BF6E-4EB9-8B80-314E7D1A670C}" destId="{2738AC33-5E61-474A-858D-867057329850}" srcOrd="0" destOrd="0" presId="urn:microsoft.com/office/officeart/2005/8/layout/process1"/>
    <dgm:cxn modelId="{F1608286-8E65-4772-9986-35EF541141B9}" srcId="{C303D082-CEB4-402F-A206-11576DC8D205}" destId="{F8870597-BF6E-4EB9-8B80-314E7D1A670C}" srcOrd="0" destOrd="0" parTransId="{3E4EA755-1D31-4259-BAE3-AD9A8A8C9D79}" sibTransId="{42A95B1A-301B-4FF9-A36B-41AF3EBA32E0}"/>
    <dgm:cxn modelId="{FB8EC1CE-B5FD-49AE-B22D-F899D51D891B}" type="presOf" srcId="{C303D082-CEB4-402F-A206-11576DC8D205}" destId="{22368735-C939-4861-B9FA-4399AD09FCF1}" srcOrd="0" destOrd="0" presId="urn:microsoft.com/office/officeart/2005/8/layout/process1"/>
    <dgm:cxn modelId="{0FF74B30-0EB4-465E-B2AB-85657202A695}" type="presParOf" srcId="{22368735-C939-4861-B9FA-4399AD09FCF1}" destId="{2738AC33-5E61-474A-858D-86705732985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E20903-1CE6-4562-9E5F-9A8E8B8FFFE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42564C6-968B-4C6A-993F-B01434E99149}">
      <dgm:prSet/>
      <dgm:spPr/>
      <dgm:t>
        <a:bodyPr/>
        <a:lstStyle/>
        <a:p>
          <a:r>
            <a:rPr lang="it-IT"/>
            <a:t>Se avessi inserito "Mario Bianchi", il cin avrebbe preso solo "Mario"</a:t>
          </a:r>
          <a:endParaRPr lang="en-US"/>
        </a:p>
      </dgm:t>
    </dgm:pt>
    <dgm:pt modelId="{D6B46676-61B7-4D53-9544-62C9C25D320F}" type="parTrans" cxnId="{DAD3925E-E559-4AB9-AF3A-084A5AEAC228}">
      <dgm:prSet/>
      <dgm:spPr/>
      <dgm:t>
        <a:bodyPr/>
        <a:lstStyle/>
        <a:p>
          <a:endParaRPr lang="en-US"/>
        </a:p>
      </dgm:t>
    </dgm:pt>
    <dgm:pt modelId="{C1D3AD2D-29C2-4C52-B7A8-780A39E973F8}" type="sibTrans" cxnId="{DAD3925E-E559-4AB9-AF3A-084A5AEAC228}">
      <dgm:prSet/>
      <dgm:spPr/>
      <dgm:t>
        <a:bodyPr/>
        <a:lstStyle/>
        <a:p>
          <a:endParaRPr lang="en-US"/>
        </a:p>
      </dgm:t>
    </dgm:pt>
    <dgm:pt modelId="{AEF448E3-D5FC-4728-A18B-6B0A271B497A}">
      <dgm:prSet/>
      <dgm:spPr/>
      <dgm:t>
        <a:bodyPr/>
        <a:lstStyle/>
        <a:p>
          <a:r>
            <a:rPr lang="it-IT"/>
            <a:t>Le parole sono divise da spazi, tabulazioni e vai a capo</a:t>
          </a:r>
          <a:endParaRPr lang="en-US"/>
        </a:p>
      </dgm:t>
    </dgm:pt>
    <dgm:pt modelId="{DE3E21A2-2549-4925-8A3B-A4E60E8C9D8B}" type="parTrans" cxnId="{CA73DA1A-4F47-4BA0-B4CB-6BCB9ACBD031}">
      <dgm:prSet/>
      <dgm:spPr/>
      <dgm:t>
        <a:bodyPr/>
        <a:lstStyle/>
        <a:p>
          <a:endParaRPr lang="en-US"/>
        </a:p>
      </dgm:t>
    </dgm:pt>
    <dgm:pt modelId="{5B39ECBD-6632-40BC-9E34-E9596DC75748}" type="sibTrans" cxnId="{CA73DA1A-4F47-4BA0-B4CB-6BCB9ACBD031}">
      <dgm:prSet/>
      <dgm:spPr/>
      <dgm:t>
        <a:bodyPr/>
        <a:lstStyle/>
        <a:p>
          <a:endParaRPr lang="en-US"/>
        </a:p>
      </dgm:t>
    </dgm:pt>
    <dgm:pt modelId="{1694964E-631F-4B8F-A47A-23AC1373AF48}">
      <dgm:prSet/>
      <dgm:spPr/>
      <dgm:t>
        <a:bodyPr/>
        <a:lstStyle/>
        <a:p>
          <a:r>
            <a:rPr lang="it-IT"/>
            <a:t>Se voglio leggere anche Bianchi, devo usare un secondo cin su un'altra variabile:</a:t>
          </a:r>
          <a:endParaRPr lang="en-US"/>
        </a:p>
      </dgm:t>
    </dgm:pt>
    <dgm:pt modelId="{3DE68BDD-F723-4EDC-9C14-019DBCCE9A05}" type="parTrans" cxnId="{C64BFA07-DA2E-4269-936A-3D621E764B02}">
      <dgm:prSet/>
      <dgm:spPr/>
      <dgm:t>
        <a:bodyPr/>
        <a:lstStyle/>
        <a:p>
          <a:endParaRPr lang="en-US"/>
        </a:p>
      </dgm:t>
    </dgm:pt>
    <dgm:pt modelId="{1E7EC234-C678-4813-B0C7-08406F8A3FB9}" type="sibTrans" cxnId="{C64BFA07-DA2E-4269-936A-3D621E764B02}">
      <dgm:prSet/>
      <dgm:spPr/>
      <dgm:t>
        <a:bodyPr/>
        <a:lstStyle/>
        <a:p>
          <a:endParaRPr lang="en-US"/>
        </a:p>
      </dgm:t>
    </dgm:pt>
    <dgm:pt modelId="{4C05EB6D-6489-4264-BDAB-8140CD1F98B0}">
      <dgm:prSet/>
      <dgm:spPr/>
      <dgm:t>
        <a:bodyPr/>
        <a:lstStyle/>
        <a:p>
          <a:r>
            <a:rPr lang="it-IT"/>
            <a:t>cin &gt;&gt; nome;</a:t>
          </a:r>
          <a:endParaRPr lang="en-US"/>
        </a:p>
      </dgm:t>
    </dgm:pt>
    <dgm:pt modelId="{8011B514-4603-4743-8573-2CCD958A4593}" type="parTrans" cxnId="{24ECD813-6B7D-4D96-821D-6A35951DD33C}">
      <dgm:prSet/>
      <dgm:spPr/>
      <dgm:t>
        <a:bodyPr/>
        <a:lstStyle/>
        <a:p>
          <a:endParaRPr lang="en-US"/>
        </a:p>
      </dgm:t>
    </dgm:pt>
    <dgm:pt modelId="{A4DA33A0-AE06-4EC1-9452-8541A3D92366}" type="sibTrans" cxnId="{24ECD813-6B7D-4D96-821D-6A35951DD33C}">
      <dgm:prSet/>
      <dgm:spPr/>
      <dgm:t>
        <a:bodyPr/>
        <a:lstStyle/>
        <a:p>
          <a:endParaRPr lang="en-US"/>
        </a:p>
      </dgm:t>
    </dgm:pt>
    <dgm:pt modelId="{6DE4DFF6-6D83-470D-8F88-D5A7EEACC45F}">
      <dgm:prSet/>
      <dgm:spPr/>
      <dgm:t>
        <a:bodyPr/>
        <a:lstStyle/>
        <a:p>
          <a:r>
            <a:rPr lang="it-IT"/>
            <a:t>cin &gt;&gt; cognome;</a:t>
          </a:r>
          <a:endParaRPr lang="en-US"/>
        </a:p>
      </dgm:t>
    </dgm:pt>
    <dgm:pt modelId="{2BF97DC3-BA26-47C6-8B3E-1FEEA7D59D87}" type="parTrans" cxnId="{32F9AFA4-7806-4E5C-A5D1-C0877971B3A3}">
      <dgm:prSet/>
      <dgm:spPr/>
      <dgm:t>
        <a:bodyPr/>
        <a:lstStyle/>
        <a:p>
          <a:endParaRPr lang="en-US"/>
        </a:p>
      </dgm:t>
    </dgm:pt>
    <dgm:pt modelId="{49ECCAC2-77D2-42F0-9811-0AE197C5A96C}" type="sibTrans" cxnId="{32F9AFA4-7806-4E5C-A5D1-C0877971B3A3}">
      <dgm:prSet/>
      <dgm:spPr/>
      <dgm:t>
        <a:bodyPr/>
        <a:lstStyle/>
        <a:p>
          <a:endParaRPr lang="en-US"/>
        </a:p>
      </dgm:t>
    </dgm:pt>
    <dgm:pt modelId="{647004C9-86EB-498C-845F-EA47DAEF6374}" type="pres">
      <dgm:prSet presAssocID="{27E20903-1CE6-4562-9E5F-9A8E8B8FFFE1}" presName="linear" presStyleCnt="0">
        <dgm:presLayoutVars>
          <dgm:animLvl val="lvl"/>
          <dgm:resizeHandles val="exact"/>
        </dgm:presLayoutVars>
      </dgm:prSet>
      <dgm:spPr/>
    </dgm:pt>
    <dgm:pt modelId="{4FDB8F64-28D6-4855-ABDC-F33402E4F2C6}" type="pres">
      <dgm:prSet presAssocID="{642564C6-968B-4C6A-993F-B01434E9914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49A1A2-A10B-402A-BE8A-7F3331D9A699}" type="pres">
      <dgm:prSet presAssocID="{C1D3AD2D-29C2-4C52-B7A8-780A39E973F8}" presName="spacer" presStyleCnt="0"/>
      <dgm:spPr/>
    </dgm:pt>
    <dgm:pt modelId="{63B21154-C257-4E1B-8E62-0F8E1631A866}" type="pres">
      <dgm:prSet presAssocID="{AEF448E3-D5FC-4728-A18B-6B0A271B49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BDACC9-982E-42ED-8D11-15A278A62E5E}" type="pres">
      <dgm:prSet presAssocID="{5B39ECBD-6632-40BC-9E34-E9596DC75748}" presName="spacer" presStyleCnt="0"/>
      <dgm:spPr/>
    </dgm:pt>
    <dgm:pt modelId="{CB1335CC-265A-49F7-A67D-32E965A04234}" type="pres">
      <dgm:prSet presAssocID="{1694964E-631F-4B8F-A47A-23AC1373AF4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97C2595-EF9B-4F7E-9033-341843527AA5}" type="pres">
      <dgm:prSet presAssocID="{1694964E-631F-4B8F-A47A-23AC1373AF4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64BFA07-DA2E-4269-936A-3D621E764B02}" srcId="{27E20903-1CE6-4562-9E5F-9A8E8B8FFFE1}" destId="{1694964E-631F-4B8F-A47A-23AC1373AF48}" srcOrd="2" destOrd="0" parTransId="{3DE68BDD-F723-4EDC-9C14-019DBCCE9A05}" sibTransId="{1E7EC234-C678-4813-B0C7-08406F8A3FB9}"/>
    <dgm:cxn modelId="{24ECD813-6B7D-4D96-821D-6A35951DD33C}" srcId="{1694964E-631F-4B8F-A47A-23AC1373AF48}" destId="{4C05EB6D-6489-4264-BDAB-8140CD1F98B0}" srcOrd="0" destOrd="0" parTransId="{8011B514-4603-4743-8573-2CCD958A4593}" sibTransId="{A4DA33A0-AE06-4EC1-9452-8541A3D92366}"/>
    <dgm:cxn modelId="{CA73DA1A-4F47-4BA0-B4CB-6BCB9ACBD031}" srcId="{27E20903-1CE6-4562-9E5F-9A8E8B8FFFE1}" destId="{AEF448E3-D5FC-4728-A18B-6B0A271B497A}" srcOrd="1" destOrd="0" parTransId="{DE3E21A2-2549-4925-8A3B-A4E60E8C9D8B}" sibTransId="{5B39ECBD-6632-40BC-9E34-E9596DC75748}"/>
    <dgm:cxn modelId="{DAD3925E-E559-4AB9-AF3A-084A5AEAC228}" srcId="{27E20903-1CE6-4562-9E5F-9A8E8B8FFFE1}" destId="{642564C6-968B-4C6A-993F-B01434E99149}" srcOrd="0" destOrd="0" parTransId="{D6B46676-61B7-4D53-9544-62C9C25D320F}" sibTransId="{C1D3AD2D-29C2-4C52-B7A8-780A39E973F8}"/>
    <dgm:cxn modelId="{80301F4D-376B-485F-A3C2-5EC7F3ED184B}" type="presOf" srcId="{27E20903-1CE6-4562-9E5F-9A8E8B8FFFE1}" destId="{647004C9-86EB-498C-845F-EA47DAEF6374}" srcOrd="0" destOrd="0" presId="urn:microsoft.com/office/officeart/2005/8/layout/vList2"/>
    <dgm:cxn modelId="{CB13378B-1C15-489F-963C-599FBFEDE4D3}" type="presOf" srcId="{6DE4DFF6-6D83-470D-8F88-D5A7EEACC45F}" destId="{197C2595-EF9B-4F7E-9033-341843527AA5}" srcOrd="0" destOrd="1" presId="urn:microsoft.com/office/officeart/2005/8/layout/vList2"/>
    <dgm:cxn modelId="{32F9AFA4-7806-4E5C-A5D1-C0877971B3A3}" srcId="{1694964E-631F-4B8F-A47A-23AC1373AF48}" destId="{6DE4DFF6-6D83-470D-8F88-D5A7EEACC45F}" srcOrd="1" destOrd="0" parTransId="{2BF97DC3-BA26-47C6-8B3E-1FEEA7D59D87}" sibTransId="{49ECCAC2-77D2-42F0-9811-0AE197C5A96C}"/>
    <dgm:cxn modelId="{D2037CB6-6120-4327-96DD-1D43AA59E53A}" type="presOf" srcId="{1694964E-631F-4B8F-A47A-23AC1373AF48}" destId="{CB1335CC-265A-49F7-A67D-32E965A04234}" srcOrd="0" destOrd="0" presId="urn:microsoft.com/office/officeart/2005/8/layout/vList2"/>
    <dgm:cxn modelId="{D52ADEC0-C798-4D29-9CEE-C21B79F9DBF6}" type="presOf" srcId="{642564C6-968B-4C6A-993F-B01434E99149}" destId="{4FDB8F64-28D6-4855-ABDC-F33402E4F2C6}" srcOrd="0" destOrd="0" presId="urn:microsoft.com/office/officeart/2005/8/layout/vList2"/>
    <dgm:cxn modelId="{1EB14FD1-722C-4F93-B3C7-12B08362DAB3}" type="presOf" srcId="{4C05EB6D-6489-4264-BDAB-8140CD1F98B0}" destId="{197C2595-EF9B-4F7E-9033-341843527AA5}" srcOrd="0" destOrd="0" presId="urn:microsoft.com/office/officeart/2005/8/layout/vList2"/>
    <dgm:cxn modelId="{C0A5A5EB-FC8B-4155-9F1B-2312FDFC5A0C}" type="presOf" srcId="{AEF448E3-D5FC-4728-A18B-6B0A271B497A}" destId="{63B21154-C257-4E1B-8E62-0F8E1631A866}" srcOrd="0" destOrd="0" presId="urn:microsoft.com/office/officeart/2005/8/layout/vList2"/>
    <dgm:cxn modelId="{A9A47AF8-1BC8-4E3D-BBC1-76C1B3CCB1F3}" type="presParOf" srcId="{647004C9-86EB-498C-845F-EA47DAEF6374}" destId="{4FDB8F64-28D6-4855-ABDC-F33402E4F2C6}" srcOrd="0" destOrd="0" presId="urn:microsoft.com/office/officeart/2005/8/layout/vList2"/>
    <dgm:cxn modelId="{A5C0E945-DA9F-4E09-9222-1AEF28EED584}" type="presParOf" srcId="{647004C9-86EB-498C-845F-EA47DAEF6374}" destId="{6149A1A2-A10B-402A-BE8A-7F3331D9A699}" srcOrd="1" destOrd="0" presId="urn:microsoft.com/office/officeart/2005/8/layout/vList2"/>
    <dgm:cxn modelId="{E2C09191-2F02-4CC4-ACB0-A975105C142D}" type="presParOf" srcId="{647004C9-86EB-498C-845F-EA47DAEF6374}" destId="{63B21154-C257-4E1B-8E62-0F8E1631A866}" srcOrd="2" destOrd="0" presId="urn:microsoft.com/office/officeart/2005/8/layout/vList2"/>
    <dgm:cxn modelId="{3B3F44AF-78CC-4B2D-AD4D-2F343F223274}" type="presParOf" srcId="{647004C9-86EB-498C-845F-EA47DAEF6374}" destId="{4EBDACC9-982E-42ED-8D11-15A278A62E5E}" srcOrd="3" destOrd="0" presId="urn:microsoft.com/office/officeart/2005/8/layout/vList2"/>
    <dgm:cxn modelId="{4DE8B5CA-D79A-456C-88D7-28207EAFEA84}" type="presParOf" srcId="{647004C9-86EB-498C-845F-EA47DAEF6374}" destId="{CB1335CC-265A-49F7-A67D-32E965A04234}" srcOrd="4" destOrd="0" presId="urn:microsoft.com/office/officeart/2005/8/layout/vList2"/>
    <dgm:cxn modelId="{644B5DC3-5A99-4C03-8FAC-8DDB99D43695}" type="presParOf" srcId="{647004C9-86EB-498C-845F-EA47DAEF6374}" destId="{197C2595-EF9B-4F7E-9033-341843527AA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05AD42-6BFA-4700-B054-8313D9183849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01A560F-A71B-4E7C-B4A3-88C147CF35B6}">
      <dgm:prSet/>
      <dgm:spPr/>
      <dgm:t>
        <a:bodyPr/>
        <a:lstStyle/>
        <a:p>
          <a:r>
            <a:rPr lang="it-IT"/>
            <a:t>Getline(cin,nome)</a:t>
          </a:r>
          <a:endParaRPr lang="en-US"/>
        </a:p>
      </dgm:t>
    </dgm:pt>
    <dgm:pt modelId="{48FCAFB3-9DB3-400C-96C9-4D1354AA32E3}" type="parTrans" cxnId="{249316FF-75A5-4E98-AD45-5B39ACB7E044}">
      <dgm:prSet/>
      <dgm:spPr/>
      <dgm:t>
        <a:bodyPr/>
        <a:lstStyle/>
        <a:p>
          <a:endParaRPr lang="en-US"/>
        </a:p>
      </dgm:t>
    </dgm:pt>
    <dgm:pt modelId="{58F9CD93-DFC7-411E-BA2F-0066E58E421D}" type="sibTrans" cxnId="{249316FF-75A5-4E98-AD45-5B39ACB7E044}">
      <dgm:prSet/>
      <dgm:spPr/>
      <dgm:t>
        <a:bodyPr/>
        <a:lstStyle/>
        <a:p>
          <a:endParaRPr lang="en-US"/>
        </a:p>
      </dgm:t>
    </dgm:pt>
    <dgm:pt modelId="{4DF41447-FE7C-4C58-81AC-8DF062EDD714}">
      <dgm:prSet/>
      <dgm:spPr/>
      <dgm:t>
        <a:bodyPr/>
        <a:lstStyle/>
        <a:p>
          <a:r>
            <a:rPr lang="it-IT" dirty="0"/>
            <a:t>Legge tutti i caratteri digitati fino a che si preme INVIO e li salva in nome</a:t>
          </a:r>
          <a:endParaRPr lang="en-US" dirty="0"/>
        </a:p>
      </dgm:t>
    </dgm:pt>
    <dgm:pt modelId="{220BCDB3-6BF0-4454-AE74-44DB86EE4A58}" type="parTrans" cxnId="{1755D462-F3DC-4240-9B9A-E81D93F40EDC}">
      <dgm:prSet/>
      <dgm:spPr/>
      <dgm:t>
        <a:bodyPr/>
        <a:lstStyle/>
        <a:p>
          <a:endParaRPr lang="en-US"/>
        </a:p>
      </dgm:t>
    </dgm:pt>
    <dgm:pt modelId="{A9C92E67-C742-4746-9D2B-2286B6019989}" type="sibTrans" cxnId="{1755D462-F3DC-4240-9B9A-E81D93F40EDC}">
      <dgm:prSet/>
      <dgm:spPr/>
      <dgm:t>
        <a:bodyPr/>
        <a:lstStyle/>
        <a:p>
          <a:endParaRPr lang="en-US"/>
        </a:p>
      </dgm:t>
    </dgm:pt>
    <dgm:pt modelId="{A2AC4F34-82CC-4538-8127-2C2F427A36C8}" type="pres">
      <dgm:prSet presAssocID="{2505AD42-6BFA-4700-B054-8313D918384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F4BE4A-4327-4DA4-A60D-9846067B303E}" type="pres">
      <dgm:prSet presAssocID="{101A560F-A71B-4E7C-B4A3-88C147CF35B6}" presName="hierRoot1" presStyleCnt="0"/>
      <dgm:spPr/>
    </dgm:pt>
    <dgm:pt modelId="{08A033DC-B354-4EA1-BA4C-32151A9C95DF}" type="pres">
      <dgm:prSet presAssocID="{101A560F-A71B-4E7C-B4A3-88C147CF35B6}" presName="composite" presStyleCnt="0"/>
      <dgm:spPr/>
    </dgm:pt>
    <dgm:pt modelId="{A8D4605E-4E9C-4F69-9D88-075466599969}" type="pres">
      <dgm:prSet presAssocID="{101A560F-A71B-4E7C-B4A3-88C147CF35B6}" presName="background" presStyleLbl="node0" presStyleIdx="0" presStyleCnt="2"/>
      <dgm:spPr/>
    </dgm:pt>
    <dgm:pt modelId="{A8897092-44FD-45BE-826E-0660E03F764D}" type="pres">
      <dgm:prSet presAssocID="{101A560F-A71B-4E7C-B4A3-88C147CF35B6}" presName="text" presStyleLbl="fgAcc0" presStyleIdx="0" presStyleCnt="2">
        <dgm:presLayoutVars>
          <dgm:chPref val="3"/>
        </dgm:presLayoutVars>
      </dgm:prSet>
      <dgm:spPr/>
    </dgm:pt>
    <dgm:pt modelId="{43D67830-CCED-4196-B577-71E6A2BF8804}" type="pres">
      <dgm:prSet presAssocID="{101A560F-A71B-4E7C-B4A3-88C147CF35B6}" presName="hierChild2" presStyleCnt="0"/>
      <dgm:spPr/>
    </dgm:pt>
    <dgm:pt modelId="{0BF675C5-9CDF-4CF8-97DB-ADA21F98F13B}" type="pres">
      <dgm:prSet presAssocID="{4DF41447-FE7C-4C58-81AC-8DF062EDD714}" presName="hierRoot1" presStyleCnt="0"/>
      <dgm:spPr/>
    </dgm:pt>
    <dgm:pt modelId="{BEE4623F-6827-4A11-83C0-C2E66CAF85E3}" type="pres">
      <dgm:prSet presAssocID="{4DF41447-FE7C-4C58-81AC-8DF062EDD714}" presName="composite" presStyleCnt="0"/>
      <dgm:spPr/>
    </dgm:pt>
    <dgm:pt modelId="{80A8DFFA-C46A-4DC5-8023-4EA9E5527738}" type="pres">
      <dgm:prSet presAssocID="{4DF41447-FE7C-4C58-81AC-8DF062EDD714}" presName="background" presStyleLbl="node0" presStyleIdx="1" presStyleCnt="2"/>
      <dgm:spPr/>
    </dgm:pt>
    <dgm:pt modelId="{EF24568B-F2EC-4D42-91C6-648792149956}" type="pres">
      <dgm:prSet presAssocID="{4DF41447-FE7C-4C58-81AC-8DF062EDD714}" presName="text" presStyleLbl="fgAcc0" presStyleIdx="1" presStyleCnt="2">
        <dgm:presLayoutVars>
          <dgm:chPref val="3"/>
        </dgm:presLayoutVars>
      </dgm:prSet>
      <dgm:spPr/>
    </dgm:pt>
    <dgm:pt modelId="{9CCF74C3-5D34-4783-BBC9-600E8A60E8CE}" type="pres">
      <dgm:prSet presAssocID="{4DF41447-FE7C-4C58-81AC-8DF062EDD714}" presName="hierChild2" presStyleCnt="0"/>
      <dgm:spPr/>
    </dgm:pt>
  </dgm:ptLst>
  <dgm:cxnLst>
    <dgm:cxn modelId="{1755D462-F3DC-4240-9B9A-E81D93F40EDC}" srcId="{2505AD42-6BFA-4700-B054-8313D9183849}" destId="{4DF41447-FE7C-4C58-81AC-8DF062EDD714}" srcOrd="1" destOrd="0" parTransId="{220BCDB3-6BF0-4454-AE74-44DB86EE4A58}" sibTransId="{A9C92E67-C742-4746-9D2B-2286B6019989}"/>
    <dgm:cxn modelId="{2CF39F84-B27A-4BBB-A1FF-F0706B53E4BB}" type="presOf" srcId="{4DF41447-FE7C-4C58-81AC-8DF062EDD714}" destId="{EF24568B-F2EC-4D42-91C6-648792149956}" srcOrd="0" destOrd="0" presId="urn:microsoft.com/office/officeart/2005/8/layout/hierarchy1"/>
    <dgm:cxn modelId="{C6561D89-24F2-4B37-88A2-B11EB6B16201}" type="presOf" srcId="{101A560F-A71B-4E7C-B4A3-88C147CF35B6}" destId="{A8897092-44FD-45BE-826E-0660E03F764D}" srcOrd="0" destOrd="0" presId="urn:microsoft.com/office/officeart/2005/8/layout/hierarchy1"/>
    <dgm:cxn modelId="{D3126FA4-21D5-445E-881F-410BD8DF0636}" type="presOf" srcId="{2505AD42-6BFA-4700-B054-8313D9183849}" destId="{A2AC4F34-82CC-4538-8127-2C2F427A36C8}" srcOrd="0" destOrd="0" presId="urn:microsoft.com/office/officeart/2005/8/layout/hierarchy1"/>
    <dgm:cxn modelId="{249316FF-75A5-4E98-AD45-5B39ACB7E044}" srcId="{2505AD42-6BFA-4700-B054-8313D9183849}" destId="{101A560F-A71B-4E7C-B4A3-88C147CF35B6}" srcOrd="0" destOrd="0" parTransId="{48FCAFB3-9DB3-400C-96C9-4D1354AA32E3}" sibTransId="{58F9CD93-DFC7-411E-BA2F-0066E58E421D}"/>
    <dgm:cxn modelId="{07F4477E-D1DB-478E-9CEF-2E5C3EDDC272}" type="presParOf" srcId="{A2AC4F34-82CC-4538-8127-2C2F427A36C8}" destId="{54F4BE4A-4327-4DA4-A60D-9846067B303E}" srcOrd="0" destOrd="0" presId="urn:microsoft.com/office/officeart/2005/8/layout/hierarchy1"/>
    <dgm:cxn modelId="{89579033-0529-41B9-9017-9D1BEB825618}" type="presParOf" srcId="{54F4BE4A-4327-4DA4-A60D-9846067B303E}" destId="{08A033DC-B354-4EA1-BA4C-32151A9C95DF}" srcOrd="0" destOrd="0" presId="urn:microsoft.com/office/officeart/2005/8/layout/hierarchy1"/>
    <dgm:cxn modelId="{80C3F108-A83C-4A62-9C1B-E0B1E9EE3EF1}" type="presParOf" srcId="{08A033DC-B354-4EA1-BA4C-32151A9C95DF}" destId="{A8D4605E-4E9C-4F69-9D88-075466599969}" srcOrd="0" destOrd="0" presId="urn:microsoft.com/office/officeart/2005/8/layout/hierarchy1"/>
    <dgm:cxn modelId="{F5856855-0117-4885-BDB7-09753E0A2423}" type="presParOf" srcId="{08A033DC-B354-4EA1-BA4C-32151A9C95DF}" destId="{A8897092-44FD-45BE-826E-0660E03F764D}" srcOrd="1" destOrd="0" presId="urn:microsoft.com/office/officeart/2005/8/layout/hierarchy1"/>
    <dgm:cxn modelId="{3DC6D74A-0A60-4EEF-9DB2-F774BEBD2861}" type="presParOf" srcId="{54F4BE4A-4327-4DA4-A60D-9846067B303E}" destId="{43D67830-CCED-4196-B577-71E6A2BF8804}" srcOrd="1" destOrd="0" presId="urn:microsoft.com/office/officeart/2005/8/layout/hierarchy1"/>
    <dgm:cxn modelId="{55614F0A-3A7C-404A-A140-E7CC940BBB13}" type="presParOf" srcId="{A2AC4F34-82CC-4538-8127-2C2F427A36C8}" destId="{0BF675C5-9CDF-4CF8-97DB-ADA21F98F13B}" srcOrd="1" destOrd="0" presId="urn:microsoft.com/office/officeart/2005/8/layout/hierarchy1"/>
    <dgm:cxn modelId="{AD999811-D4CC-4141-8556-CE28B2B4D221}" type="presParOf" srcId="{0BF675C5-9CDF-4CF8-97DB-ADA21F98F13B}" destId="{BEE4623F-6827-4A11-83C0-C2E66CAF85E3}" srcOrd="0" destOrd="0" presId="urn:microsoft.com/office/officeart/2005/8/layout/hierarchy1"/>
    <dgm:cxn modelId="{7DD16027-94CC-4F83-B6C4-374F16D89927}" type="presParOf" srcId="{BEE4623F-6827-4A11-83C0-C2E66CAF85E3}" destId="{80A8DFFA-C46A-4DC5-8023-4EA9E5527738}" srcOrd="0" destOrd="0" presId="urn:microsoft.com/office/officeart/2005/8/layout/hierarchy1"/>
    <dgm:cxn modelId="{20DA7F7C-2B7B-42CE-AF7E-C745B9B08A62}" type="presParOf" srcId="{BEE4623F-6827-4A11-83C0-C2E66CAF85E3}" destId="{EF24568B-F2EC-4D42-91C6-648792149956}" srcOrd="1" destOrd="0" presId="urn:microsoft.com/office/officeart/2005/8/layout/hierarchy1"/>
    <dgm:cxn modelId="{D2A43E80-DAE7-425E-B338-220B1E135682}" type="presParOf" srcId="{0BF675C5-9CDF-4CF8-97DB-ADA21F98F13B}" destId="{9CCF74C3-5D34-4783-BBC9-600E8A60E8C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417922-E276-4181-8399-EC20535502C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it-IT"/>
        </a:p>
      </dgm:t>
    </dgm:pt>
    <dgm:pt modelId="{B7A1C31E-9A6F-4803-838D-AF7740955075}">
      <dgm:prSet/>
      <dgm:spPr/>
      <dgm:t>
        <a:bodyPr/>
        <a:lstStyle/>
        <a:p>
          <a:r>
            <a:rPr lang="it-IT" dirty="0" err="1"/>
            <a:t>Int</a:t>
          </a:r>
          <a:r>
            <a:rPr lang="it-IT" dirty="0"/>
            <a:t> n = </a:t>
          </a:r>
          <a:r>
            <a:rPr lang="it-IT" dirty="0" err="1"/>
            <a:t>nome_stringa.length</a:t>
          </a:r>
          <a:r>
            <a:rPr lang="it-IT" dirty="0"/>
            <a:t>();</a:t>
          </a:r>
        </a:p>
      </dgm:t>
    </dgm:pt>
    <dgm:pt modelId="{2CEF17DB-96C7-48B7-B699-E9A2AFED33E0}" type="parTrans" cxnId="{58901774-19F3-4D6B-BBD7-571EDC044FF0}">
      <dgm:prSet/>
      <dgm:spPr/>
      <dgm:t>
        <a:bodyPr/>
        <a:lstStyle/>
        <a:p>
          <a:endParaRPr lang="it-IT"/>
        </a:p>
      </dgm:t>
    </dgm:pt>
    <dgm:pt modelId="{9FFE00E5-F9B1-46F3-98C0-0B51CA18D85D}" type="sibTrans" cxnId="{58901774-19F3-4D6B-BBD7-571EDC044FF0}">
      <dgm:prSet/>
      <dgm:spPr/>
      <dgm:t>
        <a:bodyPr/>
        <a:lstStyle/>
        <a:p>
          <a:endParaRPr lang="it-IT"/>
        </a:p>
      </dgm:t>
    </dgm:pt>
    <dgm:pt modelId="{37B7A436-0379-4486-852D-65B501D108E6}" type="pres">
      <dgm:prSet presAssocID="{2B417922-E276-4181-8399-EC20535502C4}" presName="diagram" presStyleCnt="0">
        <dgm:presLayoutVars>
          <dgm:dir/>
          <dgm:resizeHandles val="exact"/>
        </dgm:presLayoutVars>
      </dgm:prSet>
      <dgm:spPr/>
    </dgm:pt>
    <dgm:pt modelId="{C18DDCD6-407B-4F5E-B959-A8D9626E29CD}" type="pres">
      <dgm:prSet presAssocID="{B7A1C31E-9A6F-4803-838D-AF7740955075}" presName="node" presStyleLbl="node1" presStyleIdx="0" presStyleCnt="1">
        <dgm:presLayoutVars>
          <dgm:bulletEnabled val="1"/>
        </dgm:presLayoutVars>
      </dgm:prSet>
      <dgm:spPr/>
    </dgm:pt>
  </dgm:ptLst>
  <dgm:cxnLst>
    <dgm:cxn modelId="{8B2E7D45-5317-416F-B10E-0ACB9C8BEC43}" type="presOf" srcId="{2B417922-E276-4181-8399-EC20535502C4}" destId="{37B7A436-0379-4486-852D-65B501D108E6}" srcOrd="0" destOrd="0" presId="urn:microsoft.com/office/officeart/2005/8/layout/default"/>
    <dgm:cxn modelId="{58901774-19F3-4D6B-BBD7-571EDC044FF0}" srcId="{2B417922-E276-4181-8399-EC20535502C4}" destId="{B7A1C31E-9A6F-4803-838D-AF7740955075}" srcOrd="0" destOrd="0" parTransId="{2CEF17DB-96C7-48B7-B699-E9A2AFED33E0}" sibTransId="{9FFE00E5-F9B1-46F3-98C0-0B51CA18D85D}"/>
    <dgm:cxn modelId="{C15042D4-BCD4-46B0-B1D3-D4A4B8FBB8DC}" type="presOf" srcId="{B7A1C31E-9A6F-4803-838D-AF7740955075}" destId="{C18DDCD6-407B-4F5E-B959-A8D9626E29CD}" srcOrd="0" destOrd="0" presId="urn:microsoft.com/office/officeart/2005/8/layout/default"/>
    <dgm:cxn modelId="{75BD701F-57EA-4C0C-B2A2-0E1F69BF46CE}" type="presParOf" srcId="{37B7A436-0379-4486-852D-65B501D108E6}" destId="{C18DDCD6-407B-4F5E-B959-A8D9626E29C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7287C7-59F8-4BB4-AA3B-FD16531DFBC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CE2D017-F6A0-44C3-B70C-1593DEF65764}">
      <dgm:prSet/>
      <dgm:spPr/>
      <dgm:t>
        <a:bodyPr/>
        <a:lstStyle/>
        <a:p>
          <a:r>
            <a:rPr lang="it-IT"/>
            <a:t>nome_stringa.substr(inizio,lunghezza)</a:t>
          </a:r>
          <a:endParaRPr lang="en-US"/>
        </a:p>
      </dgm:t>
    </dgm:pt>
    <dgm:pt modelId="{94F86F17-5F4F-470C-AAF9-D7754529EBF6}" type="parTrans" cxnId="{3DCB4593-E9F2-4159-A5A9-937604E7ADFE}">
      <dgm:prSet/>
      <dgm:spPr/>
      <dgm:t>
        <a:bodyPr/>
        <a:lstStyle/>
        <a:p>
          <a:endParaRPr lang="en-US"/>
        </a:p>
      </dgm:t>
    </dgm:pt>
    <dgm:pt modelId="{95BD622A-9241-45EA-87E7-44343CD628A6}" type="sibTrans" cxnId="{3DCB4593-E9F2-4159-A5A9-937604E7ADFE}">
      <dgm:prSet/>
      <dgm:spPr/>
      <dgm:t>
        <a:bodyPr/>
        <a:lstStyle/>
        <a:p>
          <a:endParaRPr lang="en-US"/>
        </a:p>
      </dgm:t>
    </dgm:pt>
    <dgm:pt modelId="{3632E989-0808-4830-97AF-33BB9870084F}">
      <dgm:prSet/>
      <dgm:spPr/>
      <dgm:t>
        <a:bodyPr/>
        <a:lstStyle/>
        <a:p>
          <a:r>
            <a:rPr lang="it-IT"/>
            <a:t>s è la stringa a cui viene applicata la funzione substr</a:t>
          </a:r>
          <a:endParaRPr lang="en-US"/>
        </a:p>
      </dgm:t>
    </dgm:pt>
    <dgm:pt modelId="{5943F097-D0D8-46B4-A717-0ED04CAA128C}" type="parTrans" cxnId="{6438A093-CF33-4389-B4A5-2788F77FBCB2}">
      <dgm:prSet/>
      <dgm:spPr/>
      <dgm:t>
        <a:bodyPr/>
        <a:lstStyle/>
        <a:p>
          <a:endParaRPr lang="en-US"/>
        </a:p>
      </dgm:t>
    </dgm:pt>
    <dgm:pt modelId="{1000FFA1-8EB7-4D72-8A67-EB919CBF4D2D}" type="sibTrans" cxnId="{6438A093-CF33-4389-B4A5-2788F77FBCB2}">
      <dgm:prSet/>
      <dgm:spPr/>
      <dgm:t>
        <a:bodyPr/>
        <a:lstStyle/>
        <a:p>
          <a:endParaRPr lang="en-US"/>
        </a:p>
      </dgm:t>
    </dgm:pt>
    <dgm:pt modelId="{3BDF3FF1-9A80-4DB2-B2A8-2104162032DC}">
      <dgm:prSet/>
      <dgm:spPr/>
      <dgm:t>
        <a:bodyPr/>
        <a:lstStyle/>
        <a:p>
          <a:r>
            <a:rPr lang="it-IT"/>
            <a:t>inizio è il numero di carattere da cui si inizia ad estrarre</a:t>
          </a:r>
          <a:endParaRPr lang="en-US"/>
        </a:p>
      </dgm:t>
    </dgm:pt>
    <dgm:pt modelId="{21DD9359-7CA2-4DC0-995B-2A5146066C98}" type="parTrans" cxnId="{28FE947E-7ACD-4AA8-B850-D35B4AA6BAC1}">
      <dgm:prSet/>
      <dgm:spPr/>
      <dgm:t>
        <a:bodyPr/>
        <a:lstStyle/>
        <a:p>
          <a:endParaRPr lang="en-US"/>
        </a:p>
      </dgm:t>
    </dgm:pt>
    <dgm:pt modelId="{BCA4E95B-DFEA-4E92-B090-D13FE9E15045}" type="sibTrans" cxnId="{28FE947E-7ACD-4AA8-B850-D35B4AA6BAC1}">
      <dgm:prSet/>
      <dgm:spPr/>
      <dgm:t>
        <a:bodyPr/>
        <a:lstStyle/>
        <a:p>
          <a:endParaRPr lang="en-US"/>
        </a:p>
      </dgm:t>
    </dgm:pt>
    <dgm:pt modelId="{80049F48-47BF-4634-8728-403AA38454A1}">
      <dgm:prSet/>
      <dgm:spPr/>
      <dgm:t>
        <a:bodyPr/>
        <a:lstStyle/>
        <a:p>
          <a:r>
            <a:rPr lang="it-IT"/>
            <a:t>lunghezza è quanti caratteri voglio prendere</a:t>
          </a:r>
          <a:endParaRPr lang="en-US"/>
        </a:p>
      </dgm:t>
    </dgm:pt>
    <dgm:pt modelId="{DF5A6170-DE36-4851-9789-D1728D3D1749}" type="parTrans" cxnId="{836FE5F8-49E6-47BD-9D6E-03F79A738F8F}">
      <dgm:prSet/>
      <dgm:spPr/>
      <dgm:t>
        <a:bodyPr/>
        <a:lstStyle/>
        <a:p>
          <a:endParaRPr lang="en-US"/>
        </a:p>
      </dgm:t>
    </dgm:pt>
    <dgm:pt modelId="{83EF4FDD-3C1E-41EF-AB88-D73AD9266288}" type="sibTrans" cxnId="{836FE5F8-49E6-47BD-9D6E-03F79A738F8F}">
      <dgm:prSet/>
      <dgm:spPr/>
      <dgm:t>
        <a:bodyPr/>
        <a:lstStyle/>
        <a:p>
          <a:endParaRPr lang="en-US"/>
        </a:p>
      </dgm:t>
    </dgm:pt>
    <dgm:pt modelId="{DAC8EF61-2A73-4C64-8276-09D7B58249E9}" type="pres">
      <dgm:prSet presAssocID="{967287C7-59F8-4BB4-AA3B-FD16531DFBCE}" presName="linear" presStyleCnt="0">
        <dgm:presLayoutVars>
          <dgm:animLvl val="lvl"/>
          <dgm:resizeHandles val="exact"/>
        </dgm:presLayoutVars>
      </dgm:prSet>
      <dgm:spPr/>
    </dgm:pt>
    <dgm:pt modelId="{3ECEF153-0637-464A-88E4-4DC0BC799657}" type="pres">
      <dgm:prSet presAssocID="{0CE2D017-F6A0-44C3-B70C-1593DEF6576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EF92917-A518-4F44-A2DA-28FA87B91A59}" type="pres">
      <dgm:prSet presAssocID="{95BD622A-9241-45EA-87E7-44343CD628A6}" presName="spacer" presStyleCnt="0"/>
      <dgm:spPr/>
    </dgm:pt>
    <dgm:pt modelId="{64EA7D8C-EB8F-418B-99CF-448A61322E35}" type="pres">
      <dgm:prSet presAssocID="{3632E989-0808-4830-97AF-33BB9870084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CC0F743-8457-46C5-8D39-7A2D5AF57D65}" type="pres">
      <dgm:prSet presAssocID="{1000FFA1-8EB7-4D72-8A67-EB919CBF4D2D}" presName="spacer" presStyleCnt="0"/>
      <dgm:spPr/>
    </dgm:pt>
    <dgm:pt modelId="{5006668F-CF03-43FC-AC76-87EC60A2EAF6}" type="pres">
      <dgm:prSet presAssocID="{3BDF3FF1-9A80-4DB2-B2A8-2104162032D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7248F8-1225-44C3-B07E-C89ADD44CAFC}" type="pres">
      <dgm:prSet presAssocID="{BCA4E95B-DFEA-4E92-B090-D13FE9E15045}" presName="spacer" presStyleCnt="0"/>
      <dgm:spPr/>
    </dgm:pt>
    <dgm:pt modelId="{F610FBAB-95B4-4868-891A-8F76ACE92EF1}" type="pres">
      <dgm:prSet presAssocID="{80049F48-47BF-4634-8728-403AA38454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CD4574A-539E-49C2-B375-08CEB7C62AA5}" type="presOf" srcId="{80049F48-47BF-4634-8728-403AA38454A1}" destId="{F610FBAB-95B4-4868-891A-8F76ACE92EF1}" srcOrd="0" destOrd="0" presId="urn:microsoft.com/office/officeart/2005/8/layout/vList2"/>
    <dgm:cxn modelId="{927C486E-7D83-46CD-B71E-432DB62184F9}" type="presOf" srcId="{3632E989-0808-4830-97AF-33BB9870084F}" destId="{64EA7D8C-EB8F-418B-99CF-448A61322E35}" srcOrd="0" destOrd="0" presId="urn:microsoft.com/office/officeart/2005/8/layout/vList2"/>
    <dgm:cxn modelId="{7168F37C-FB3E-40D6-8ED8-888178EF5C73}" type="presOf" srcId="{0CE2D017-F6A0-44C3-B70C-1593DEF65764}" destId="{3ECEF153-0637-464A-88E4-4DC0BC799657}" srcOrd="0" destOrd="0" presId="urn:microsoft.com/office/officeart/2005/8/layout/vList2"/>
    <dgm:cxn modelId="{28FE947E-7ACD-4AA8-B850-D35B4AA6BAC1}" srcId="{967287C7-59F8-4BB4-AA3B-FD16531DFBCE}" destId="{3BDF3FF1-9A80-4DB2-B2A8-2104162032DC}" srcOrd="2" destOrd="0" parTransId="{21DD9359-7CA2-4DC0-995B-2A5146066C98}" sibTransId="{BCA4E95B-DFEA-4E92-B090-D13FE9E15045}"/>
    <dgm:cxn modelId="{3DCB4593-E9F2-4159-A5A9-937604E7ADFE}" srcId="{967287C7-59F8-4BB4-AA3B-FD16531DFBCE}" destId="{0CE2D017-F6A0-44C3-B70C-1593DEF65764}" srcOrd="0" destOrd="0" parTransId="{94F86F17-5F4F-470C-AAF9-D7754529EBF6}" sibTransId="{95BD622A-9241-45EA-87E7-44343CD628A6}"/>
    <dgm:cxn modelId="{6438A093-CF33-4389-B4A5-2788F77FBCB2}" srcId="{967287C7-59F8-4BB4-AA3B-FD16531DFBCE}" destId="{3632E989-0808-4830-97AF-33BB9870084F}" srcOrd="1" destOrd="0" parTransId="{5943F097-D0D8-46B4-A717-0ED04CAA128C}" sibTransId="{1000FFA1-8EB7-4D72-8A67-EB919CBF4D2D}"/>
    <dgm:cxn modelId="{7DB4199F-3175-4745-9C6E-098AE7104F32}" type="presOf" srcId="{3BDF3FF1-9A80-4DB2-B2A8-2104162032DC}" destId="{5006668F-CF03-43FC-AC76-87EC60A2EAF6}" srcOrd="0" destOrd="0" presId="urn:microsoft.com/office/officeart/2005/8/layout/vList2"/>
    <dgm:cxn modelId="{B8D688C4-C58B-4D5E-86D4-CFC6DD2CD821}" type="presOf" srcId="{967287C7-59F8-4BB4-AA3B-FD16531DFBCE}" destId="{DAC8EF61-2A73-4C64-8276-09D7B58249E9}" srcOrd="0" destOrd="0" presId="urn:microsoft.com/office/officeart/2005/8/layout/vList2"/>
    <dgm:cxn modelId="{836FE5F8-49E6-47BD-9D6E-03F79A738F8F}" srcId="{967287C7-59F8-4BB4-AA3B-FD16531DFBCE}" destId="{80049F48-47BF-4634-8728-403AA38454A1}" srcOrd="3" destOrd="0" parTransId="{DF5A6170-DE36-4851-9789-D1728D3D1749}" sibTransId="{83EF4FDD-3C1E-41EF-AB88-D73AD9266288}"/>
    <dgm:cxn modelId="{34982BB5-3B07-4489-A41B-1E88B81EB07F}" type="presParOf" srcId="{DAC8EF61-2A73-4C64-8276-09D7B58249E9}" destId="{3ECEF153-0637-464A-88E4-4DC0BC799657}" srcOrd="0" destOrd="0" presId="urn:microsoft.com/office/officeart/2005/8/layout/vList2"/>
    <dgm:cxn modelId="{D4982D23-6D52-485F-AD14-292988D2D474}" type="presParOf" srcId="{DAC8EF61-2A73-4C64-8276-09D7B58249E9}" destId="{8EF92917-A518-4F44-A2DA-28FA87B91A59}" srcOrd="1" destOrd="0" presId="urn:microsoft.com/office/officeart/2005/8/layout/vList2"/>
    <dgm:cxn modelId="{A43B5170-E9AD-4AC8-A23B-0EDAB5F59688}" type="presParOf" srcId="{DAC8EF61-2A73-4C64-8276-09D7B58249E9}" destId="{64EA7D8C-EB8F-418B-99CF-448A61322E35}" srcOrd="2" destOrd="0" presId="urn:microsoft.com/office/officeart/2005/8/layout/vList2"/>
    <dgm:cxn modelId="{2837B221-817B-4E4E-BE62-9C9599FAF229}" type="presParOf" srcId="{DAC8EF61-2A73-4C64-8276-09D7B58249E9}" destId="{FCC0F743-8457-46C5-8D39-7A2D5AF57D65}" srcOrd="3" destOrd="0" presId="urn:microsoft.com/office/officeart/2005/8/layout/vList2"/>
    <dgm:cxn modelId="{4601CD8C-B8A7-47C4-A42C-69B775F087F0}" type="presParOf" srcId="{DAC8EF61-2A73-4C64-8276-09D7B58249E9}" destId="{5006668F-CF03-43FC-AC76-87EC60A2EAF6}" srcOrd="4" destOrd="0" presId="urn:microsoft.com/office/officeart/2005/8/layout/vList2"/>
    <dgm:cxn modelId="{8DDDD9B0-3578-4622-BA46-1879C24827C7}" type="presParOf" srcId="{DAC8EF61-2A73-4C64-8276-09D7B58249E9}" destId="{CC7248F8-1225-44C3-B07E-C89ADD44CAFC}" srcOrd="5" destOrd="0" presId="urn:microsoft.com/office/officeart/2005/8/layout/vList2"/>
    <dgm:cxn modelId="{F3FBFD4B-B666-499E-B3CF-580B010E21CB}" type="presParOf" srcId="{DAC8EF61-2A73-4C64-8276-09D7B58249E9}" destId="{F610FBAB-95B4-4868-891A-8F76ACE92EF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47963CF-105A-4DC4-B574-8C382177DCCF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FA186A5-C0CB-45CE-8A26-FBA4F57FCA6D}">
      <dgm:prSet/>
      <dgm:spPr/>
      <dgm:t>
        <a:bodyPr/>
        <a:lstStyle/>
        <a:p>
          <a:r>
            <a:rPr lang="it-IT"/>
            <a:t>string saluto_mondo = "Hello, World!";</a:t>
          </a:r>
          <a:endParaRPr lang="en-US"/>
        </a:p>
      </dgm:t>
    </dgm:pt>
    <dgm:pt modelId="{3E4478BE-8A84-40B0-90AE-225045CDDE9F}" type="parTrans" cxnId="{F583476C-A6AF-4813-AFC6-4016E9E1F7C9}">
      <dgm:prSet/>
      <dgm:spPr/>
      <dgm:t>
        <a:bodyPr/>
        <a:lstStyle/>
        <a:p>
          <a:endParaRPr lang="en-US"/>
        </a:p>
      </dgm:t>
    </dgm:pt>
    <dgm:pt modelId="{788B351F-70E1-4E40-A8F0-717D373E619C}" type="sibTrans" cxnId="{F583476C-A6AF-4813-AFC6-4016E9E1F7C9}">
      <dgm:prSet/>
      <dgm:spPr/>
      <dgm:t>
        <a:bodyPr/>
        <a:lstStyle/>
        <a:p>
          <a:endParaRPr lang="en-US"/>
        </a:p>
      </dgm:t>
    </dgm:pt>
    <dgm:pt modelId="{718E5AF5-F298-4CBB-858A-56DD19C04E5E}">
      <dgm:prSet/>
      <dgm:spPr/>
      <dgm:t>
        <a:bodyPr/>
        <a:lstStyle/>
        <a:p>
          <a:r>
            <a:rPr lang="it-IT"/>
            <a:t>string saluto = saluto_mondo.substr(0,5);</a:t>
          </a:r>
          <a:endParaRPr lang="en-US"/>
        </a:p>
      </dgm:t>
    </dgm:pt>
    <dgm:pt modelId="{4FEBD7A3-1A9A-45A4-927E-28F9529893E8}" type="parTrans" cxnId="{5535CD00-1C0B-4B12-AF4E-8D402A1F8A82}">
      <dgm:prSet/>
      <dgm:spPr/>
      <dgm:t>
        <a:bodyPr/>
        <a:lstStyle/>
        <a:p>
          <a:endParaRPr lang="en-US"/>
        </a:p>
      </dgm:t>
    </dgm:pt>
    <dgm:pt modelId="{EDC7B6C8-2891-4B84-A408-36257BD4A6F1}" type="sibTrans" cxnId="{5535CD00-1C0B-4B12-AF4E-8D402A1F8A82}">
      <dgm:prSet/>
      <dgm:spPr/>
      <dgm:t>
        <a:bodyPr/>
        <a:lstStyle/>
        <a:p>
          <a:endParaRPr lang="en-US"/>
        </a:p>
      </dgm:t>
    </dgm:pt>
    <dgm:pt modelId="{A30E198A-FC2C-4EED-A375-FF313D4BB1C5}" type="pres">
      <dgm:prSet presAssocID="{047963CF-105A-4DC4-B574-8C382177DCCF}" presName="Name0" presStyleCnt="0">
        <dgm:presLayoutVars>
          <dgm:dir/>
          <dgm:resizeHandles val="exact"/>
        </dgm:presLayoutVars>
      </dgm:prSet>
      <dgm:spPr/>
    </dgm:pt>
    <dgm:pt modelId="{2C6F8B45-E606-4648-8793-F14401644489}" type="pres">
      <dgm:prSet presAssocID="{8FA186A5-C0CB-45CE-8A26-FBA4F57FCA6D}" presName="node" presStyleLbl="node1" presStyleIdx="0" presStyleCnt="2">
        <dgm:presLayoutVars>
          <dgm:bulletEnabled val="1"/>
        </dgm:presLayoutVars>
      </dgm:prSet>
      <dgm:spPr/>
    </dgm:pt>
    <dgm:pt modelId="{FD8726D0-248D-46B6-A2CD-B8C63A654D0A}" type="pres">
      <dgm:prSet presAssocID="{788B351F-70E1-4E40-A8F0-717D373E619C}" presName="sibTrans" presStyleLbl="sibTrans1D1" presStyleIdx="0" presStyleCnt="1"/>
      <dgm:spPr/>
    </dgm:pt>
    <dgm:pt modelId="{F09B4E6C-26D5-4E38-AA0A-2BDBEE9B15CE}" type="pres">
      <dgm:prSet presAssocID="{788B351F-70E1-4E40-A8F0-717D373E619C}" presName="connectorText" presStyleLbl="sibTrans1D1" presStyleIdx="0" presStyleCnt="1"/>
      <dgm:spPr/>
    </dgm:pt>
    <dgm:pt modelId="{5F4E38DA-9A92-4E77-9CD9-A46F400812CB}" type="pres">
      <dgm:prSet presAssocID="{718E5AF5-F298-4CBB-858A-56DD19C04E5E}" presName="node" presStyleLbl="node1" presStyleIdx="1" presStyleCnt="2">
        <dgm:presLayoutVars>
          <dgm:bulletEnabled val="1"/>
        </dgm:presLayoutVars>
      </dgm:prSet>
      <dgm:spPr/>
    </dgm:pt>
  </dgm:ptLst>
  <dgm:cxnLst>
    <dgm:cxn modelId="{5535CD00-1C0B-4B12-AF4E-8D402A1F8A82}" srcId="{047963CF-105A-4DC4-B574-8C382177DCCF}" destId="{718E5AF5-F298-4CBB-858A-56DD19C04E5E}" srcOrd="1" destOrd="0" parTransId="{4FEBD7A3-1A9A-45A4-927E-28F9529893E8}" sibTransId="{EDC7B6C8-2891-4B84-A408-36257BD4A6F1}"/>
    <dgm:cxn modelId="{0E4AB80B-32F9-44E2-9092-6D7D0ECA6FD1}" type="presOf" srcId="{047963CF-105A-4DC4-B574-8C382177DCCF}" destId="{A30E198A-FC2C-4EED-A375-FF313D4BB1C5}" srcOrd="0" destOrd="0" presId="urn:microsoft.com/office/officeart/2016/7/layout/RepeatingBendingProcessNew"/>
    <dgm:cxn modelId="{AC685916-223B-4C28-85DE-96500D42E287}" type="presOf" srcId="{8FA186A5-C0CB-45CE-8A26-FBA4F57FCA6D}" destId="{2C6F8B45-E606-4648-8793-F14401644489}" srcOrd="0" destOrd="0" presId="urn:microsoft.com/office/officeart/2016/7/layout/RepeatingBendingProcessNew"/>
    <dgm:cxn modelId="{A4A82868-F4EF-4C8C-892A-DAE7776C49C6}" type="presOf" srcId="{788B351F-70E1-4E40-A8F0-717D373E619C}" destId="{F09B4E6C-26D5-4E38-AA0A-2BDBEE9B15CE}" srcOrd="1" destOrd="0" presId="urn:microsoft.com/office/officeart/2016/7/layout/RepeatingBendingProcessNew"/>
    <dgm:cxn modelId="{F583476C-A6AF-4813-AFC6-4016E9E1F7C9}" srcId="{047963CF-105A-4DC4-B574-8C382177DCCF}" destId="{8FA186A5-C0CB-45CE-8A26-FBA4F57FCA6D}" srcOrd="0" destOrd="0" parTransId="{3E4478BE-8A84-40B0-90AE-225045CDDE9F}" sibTransId="{788B351F-70E1-4E40-A8F0-717D373E619C}"/>
    <dgm:cxn modelId="{4EB83A7E-A345-4643-BE8F-27A3CA93D685}" type="presOf" srcId="{718E5AF5-F298-4CBB-858A-56DD19C04E5E}" destId="{5F4E38DA-9A92-4E77-9CD9-A46F400812CB}" srcOrd="0" destOrd="0" presId="urn:microsoft.com/office/officeart/2016/7/layout/RepeatingBendingProcessNew"/>
    <dgm:cxn modelId="{1D2CF5EE-809D-4AF2-A826-D7C789BDA46D}" type="presOf" srcId="{788B351F-70E1-4E40-A8F0-717D373E619C}" destId="{FD8726D0-248D-46B6-A2CD-B8C63A654D0A}" srcOrd="0" destOrd="0" presId="urn:microsoft.com/office/officeart/2016/7/layout/RepeatingBendingProcessNew"/>
    <dgm:cxn modelId="{6F3D1CD2-253E-47DB-92C8-54F542987358}" type="presParOf" srcId="{A30E198A-FC2C-4EED-A375-FF313D4BB1C5}" destId="{2C6F8B45-E606-4648-8793-F14401644489}" srcOrd="0" destOrd="0" presId="urn:microsoft.com/office/officeart/2016/7/layout/RepeatingBendingProcessNew"/>
    <dgm:cxn modelId="{189721F9-7C79-41E5-B982-597E8E13EACA}" type="presParOf" srcId="{A30E198A-FC2C-4EED-A375-FF313D4BB1C5}" destId="{FD8726D0-248D-46B6-A2CD-B8C63A654D0A}" srcOrd="1" destOrd="0" presId="urn:microsoft.com/office/officeart/2016/7/layout/RepeatingBendingProcessNew"/>
    <dgm:cxn modelId="{E048B4B9-8792-4381-91AF-1D9F2486F034}" type="presParOf" srcId="{FD8726D0-248D-46B6-A2CD-B8C63A654D0A}" destId="{F09B4E6C-26D5-4E38-AA0A-2BDBEE9B15CE}" srcOrd="0" destOrd="0" presId="urn:microsoft.com/office/officeart/2016/7/layout/RepeatingBendingProcessNew"/>
    <dgm:cxn modelId="{2078A682-0CE8-4C73-ACCE-7B301C0D182D}" type="presParOf" srcId="{A30E198A-FC2C-4EED-A375-FF313D4BB1C5}" destId="{5F4E38DA-9A92-4E77-9CD9-A46F400812CB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049A8D5-2260-4AEA-B25A-59151A63F14B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BF782B-6219-4F69-9486-3C6EEC92FB95}">
      <dgm:prSet/>
      <dgm:spPr/>
      <dgm:t>
        <a:bodyPr/>
        <a:lstStyle/>
        <a:p>
          <a:r>
            <a:rPr lang="it-IT"/>
            <a:t>"Harry"=="HARRY"</a:t>
          </a:r>
          <a:endParaRPr lang="en-US"/>
        </a:p>
      </dgm:t>
    </dgm:pt>
    <dgm:pt modelId="{F509237D-7A36-452F-91B8-2DEA043DA6EE}" type="parTrans" cxnId="{9C57E948-4E37-4600-89EA-E0355FFDC31A}">
      <dgm:prSet/>
      <dgm:spPr/>
      <dgm:t>
        <a:bodyPr/>
        <a:lstStyle/>
        <a:p>
          <a:endParaRPr lang="en-US"/>
        </a:p>
      </dgm:t>
    </dgm:pt>
    <dgm:pt modelId="{CC308B14-E021-4B1A-9E2C-0F5CCE33D03D}" type="sibTrans" cxnId="{9C57E948-4E37-4600-89EA-E0355FFDC31A}">
      <dgm:prSet/>
      <dgm:spPr/>
      <dgm:t>
        <a:bodyPr/>
        <a:lstStyle/>
        <a:p>
          <a:endParaRPr lang="en-US"/>
        </a:p>
      </dgm:t>
    </dgm:pt>
    <dgm:pt modelId="{B8DCF23A-6A4C-4644-A4EC-32A85A34EBD0}">
      <dgm:prSet/>
      <dgm:spPr/>
      <dgm:t>
        <a:bodyPr/>
        <a:lstStyle/>
        <a:p>
          <a:r>
            <a:rPr lang="it-IT"/>
            <a:t>"Tom"&lt;"Dick"</a:t>
          </a:r>
          <a:endParaRPr lang="en-US"/>
        </a:p>
      </dgm:t>
    </dgm:pt>
    <dgm:pt modelId="{ED60364C-221B-4B60-B073-583669306927}" type="parTrans" cxnId="{D7F35D33-4F23-4118-8A44-AB0DE165FD38}">
      <dgm:prSet/>
      <dgm:spPr/>
      <dgm:t>
        <a:bodyPr/>
        <a:lstStyle/>
        <a:p>
          <a:endParaRPr lang="en-US"/>
        </a:p>
      </dgm:t>
    </dgm:pt>
    <dgm:pt modelId="{61E67DC9-6B7D-4D3F-A802-E19FEECA5D35}" type="sibTrans" cxnId="{D7F35D33-4F23-4118-8A44-AB0DE165FD38}">
      <dgm:prSet/>
      <dgm:spPr/>
      <dgm:t>
        <a:bodyPr/>
        <a:lstStyle/>
        <a:p>
          <a:endParaRPr lang="en-US"/>
        </a:p>
      </dgm:t>
    </dgm:pt>
    <dgm:pt modelId="{B5F3E6CD-6D79-487C-ACC2-0FA1C68CBC6A}">
      <dgm:prSet/>
      <dgm:spPr/>
      <dgm:t>
        <a:bodyPr/>
        <a:lstStyle/>
        <a:p>
          <a:r>
            <a:rPr lang="it-IT"/>
            <a:t>"Tom"&lt;"dick"</a:t>
          </a:r>
          <a:endParaRPr lang="en-US"/>
        </a:p>
      </dgm:t>
    </dgm:pt>
    <dgm:pt modelId="{ACE5D1DB-2590-4629-BF0A-808C2B12CB36}" type="parTrans" cxnId="{2B05548B-C5B4-42DD-87B5-09359C853E51}">
      <dgm:prSet/>
      <dgm:spPr/>
      <dgm:t>
        <a:bodyPr/>
        <a:lstStyle/>
        <a:p>
          <a:endParaRPr lang="en-US"/>
        </a:p>
      </dgm:t>
    </dgm:pt>
    <dgm:pt modelId="{A372477F-18F3-4293-AB5E-364106B5DFAD}" type="sibTrans" cxnId="{2B05548B-C5B4-42DD-87B5-09359C853E51}">
      <dgm:prSet/>
      <dgm:spPr/>
      <dgm:t>
        <a:bodyPr/>
        <a:lstStyle/>
        <a:p>
          <a:endParaRPr lang="en-US"/>
        </a:p>
      </dgm:t>
    </dgm:pt>
    <dgm:pt modelId="{B2B36FD0-2CF0-4B80-BDB7-55E03348C18F}">
      <dgm:prSet/>
      <dgm:spPr/>
      <dgm:t>
        <a:bodyPr/>
        <a:lstStyle/>
        <a:p>
          <a:r>
            <a:rPr lang="it-IT"/>
            <a:t>"auto"&lt;"automa"</a:t>
          </a:r>
          <a:endParaRPr lang="en-US"/>
        </a:p>
      </dgm:t>
    </dgm:pt>
    <dgm:pt modelId="{6A4FE47F-C556-4254-9F72-3424DE85B973}" type="parTrans" cxnId="{EF7E4E6D-32D4-4502-8ADF-F1547A66882A}">
      <dgm:prSet/>
      <dgm:spPr/>
      <dgm:t>
        <a:bodyPr/>
        <a:lstStyle/>
        <a:p>
          <a:endParaRPr lang="en-US"/>
        </a:p>
      </dgm:t>
    </dgm:pt>
    <dgm:pt modelId="{3CA38710-72AA-4AB5-A015-A94F81AC4AD6}" type="sibTrans" cxnId="{EF7E4E6D-32D4-4502-8ADF-F1547A66882A}">
      <dgm:prSet/>
      <dgm:spPr/>
      <dgm:t>
        <a:bodyPr/>
        <a:lstStyle/>
        <a:p>
          <a:endParaRPr lang="en-US"/>
        </a:p>
      </dgm:t>
    </dgm:pt>
    <dgm:pt modelId="{56C8D173-93D8-46BC-A01F-6FA2540BBC70}">
      <dgm:prSet/>
      <dgm:spPr/>
      <dgm:t>
        <a:bodyPr/>
        <a:lstStyle/>
        <a:p>
          <a:r>
            <a:rPr lang="it-IT"/>
            <a:t>"Harry"&gt;5</a:t>
          </a:r>
          <a:endParaRPr lang="en-US"/>
        </a:p>
      </dgm:t>
    </dgm:pt>
    <dgm:pt modelId="{3B38033A-7091-4F04-95AA-8630B246875F}" type="parTrans" cxnId="{0FD67721-F260-41B8-8279-35E9719942C8}">
      <dgm:prSet/>
      <dgm:spPr/>
      <dgm:t>
        <a:bodyPr/>
        <a:lstStyle/>
        <a:p>
          <a:endParaRPr lang="en-US"/>
        </a:p>
      </dgm:t>
    </dgm:pt>
    <dgm:pt modelId="{4792F0D4-49A3-4BCA-9F57-4B468056F765}" type="sibTrans" cxnId="{0FD67721-F260-41B8-8279-35E9719942C8}">
      <dgm:prSet/>
      <dgm:spPr/>
      <dgm:t>
        <a:bodyPr/>
        <a:lstStyle/>
        <a:p>
          <a:endParaRPr lang="en-US"/>
        </a:p>
      </dgm:t>
    </dgm:pt>
    <dgm:pt modelId="{3CA4DFD6-F064-4794-864B-AB2D46385E70}" type="pres">
      <dgm:prSet presAssocID="{B049A8D5-2260-4AEA-B25A-59151A63F14B}" presName="outerComposite" presStyleCnt="0">
        <dgm:presLayoutVars>
          <dgm:chMax val="5"/>
          <dgm:dir/>
          <dgm:resizeHandles val="exact"/>
        </dgm:presLayoutVars>
      </dgm:prSet>
      <dgm:spPr/>
    </dgm:pt>
    <dgm:pt modelId="{9E4FD15D-DF1E-4020-BD38-E58CC7EB4D44}" type="pres">
      <dgm:prSet presAssocID="{B049A8D5-2260-4AEA-B25A-59151A63F14B}" presName="dummyMaxCanvas" presStyleCnt="0">
        <dgm:presLayoutVars/>
      </dgm:prSet>
      <dgm:spPr/>
    </dgm:pt>
    <dgm:pt modelId="{EA7C6CFF-9F53-4DBE-8C66-CAFEAF1BCE57}" type="pres">
      <dgm:prSet presAssocID="{B049A8D5-2260-4AEA-B25A-59151A63F14B}" presName="FiveNodes_1" presStyleLbl="node1" presStyleIdx="0" presStyleCnt="5">
        <dgm:presLayoutVars>
          <dgm:bulletEnabled val="1"/>
        </dgm:presLayoutVars>
      </dgm:prSet>
      <dgm:spPr/>
    </dgm:pt>
    <dgm:pt modelId="{FE1E58DF-FAB0-4A03-80D1-B09F3F300518}" type="pres">
      <dgm:prSet presAssocID="{B049A8D5-2260-4AEA-B25A-59151A63F14B}" presName="FiveNodes_2" presStyleLbl="node1" presStyleIdx="1" presStyleCnt="5">
        <dgm:presLayoutVars>
          <dgm:bulletEnabled val="1"/>
        </dgm:presLayoutVars>
      </dgm:prSet>
      <dgm:spPr/>
    </dgm:pt>
    <dgm:pt modelId="{25EC7F6E-F250-424C-9BD9-3082FE30A6B3}" type="pres">
      <dgm:prSet presAssocID="{B049A8D5-2260-4AEA-B25A-59151A63F14B}" presName="FiveNodes_3" presStyleLbl="node1" presStyleIdx="2" presStyleCnt="5">
        <dgm:presLayoutVars>
          <dgm:bulletEnabled val="1"/>
        </dgm:presLayoutVars>
      </dgm:prSet>
      <dgm:spPr/>
    </dgm:pt>
    <dgm:pt modelId="{FA5F2021-05B9-4094-B2CD-27A4A44D953D}" type="pres">
      <dgm:prSet presAssocID="{B049A8D5-2260-4AEA-B25A-59151A63F14B}" presName="FiveNodes_4" presStyleLbl="node1" presStyleIdx="3" presStyleCnt="5">
        <dgm:presLayoutVars>
          <dgm:bulletEnabled val="1"/>
        </dgm:presLayoutVars>
      </dgm:prSet>
      <dgm:spPr/>
    </dgm:pt>
    <dgm:pt modelId="{9941C6C8-0402-41E4-B094-E94B709E704F}" type="pres">
      <dgm:prSet presAssocID="{B049A8D5-2260-4AEA-B25A-59151A63F14B}" presName="FiveNodes_5" presStyleLbl="node1" presStyleIdx="4" presStyleCnt="5">
        <dgm:presLayoutVars>
          <dgm:bulletEnabled val="1"/>
        </dgm:presLayoutVars>
      </dgm:prSet>
      <dgm:spPr/>
    </dgm:pt>
    <dgm:pt modelId="{447884E3-B4C0-4639-8337-6D4AE30F60BF}" type="pres">
      <dgm:prSet presAssocID="{B049A8D5-2260-4AEA-B25A-59151A63F14B}" presName="FiveConn_1-2" presStyleLbl="fgAccFollowNode1" presStyleIdx="0" presStyleCnt="4">
        <dgm:presLayoutVars>
          <dgm:bulletEnabled val="1"/>
        </dgm:presLayoutVars>
      </dgm:prSet>
      <dgm:spPr/>
    </dgm:pt>
    <dgm:pt modelId="{0A9F7417-988E-4664-B0E3-543BBE85AA79}" type="pres">
      <dgm:prSet presAssocID="{B049A8D5-2260-4AEA-B25A-59151A63F14B}" presName="FiveConn_2-3" presStyleLbl="fgAccFollowNode1" presStyleIdx="1" presStyleCnt="4">
        <dgm:presLayoutVars>
          <dgm:bulletEnabled val="1"/>
        </dgm:presLayoutVars>
      </dgm:prSet>
      <dgm:spPr/>
    </dgm:pt>
    <dgm:pt modelId="{B5BD158F-0E8F-4AC6-A3D0-0E0E44FE72C3}" type="pres">
      <dgm:prSet presAssocID="{B049A8D5-2260-4AEA-B25A-59151A63F14B}" presName="FiveConn_3-4" presStyleLbl="fgAccFollowNode1" presStyleIdx="2" presStyleCnt="4">
        <dgm:presLayoutVars>
          <dgm:bulletEnabled val="1"/>
        </dgm:presLayoutVars>
      </dgm:prSet>
      <dgm:spPr/>
    </dgm:pt>
    <dgm:pt modelId="{CE427029-125B-4AB6-83BB-92DE3DE3A63D}" type="pres">
      <dgm:prSet presAssocID="{B049A8D5-2260-4AEA-B25A-59151A63F14B}" presName="FiveConn_4-5" presStyleLbl="fgAccFollowNode1" presStyleIdx="3" presStyleCnt="4">
        <dgm:presLayoutVars>
          <dgm:bulletEnabled val="1"/>
        </dgm:presLayoutVars>
      </dgm:prSet>
      <dgm:spPr/>
    </dgm:pt>
    <dgm:pt modelId="{1E5A3F89-F7EA-4338-AD9A-796CB900EDEC}" type="pres">
      <dgm:prSet presAssocID="{B049A8D5-2260-4AEA-B25A-59151A63F14B}" presName="FiveNodes_1_text" presStyleLbl="node1" presStyleIdx="4" presStyleCnt="5">
        <dgm:presLayoutVars>
          <dgm:bulletEnabled val="1"/>
        </dgm:presLayoutVars>
      </dgm:prSet>
      <dgm:spPr/>
    </dgm:pt>
    <dgm:pt modelId="{10877FB7-743F-4296-A580-07D6D9EC2621}" type="pres">
      <dgm:prSet presAssocID="{B049A8D5-2260-4AEA-B25A-59151A63F14B}" presName="FiveNodes_2_text" presStyleLbl="node1" presStyleIdx="4" presStyleCnt="5">
        <dgm:presLayoutVars>
          <dgm:bulletEnabled val="1"/>
        </dgm:presLayoutVars>
      </dgm:prSet>
      <dgm:spPr/>
    </dgm:pt>
    <dgm:pt modelId="{C4A2B553-761B-4A51-9975-654848D34E9D}" type="pres">
      <dgm:prSet presAssocID="{B049A8D5-2260-4AEA-B25A-59151A63F14B}" presName="FiveNodes_3_text" presStyleLbl="node1" presStyleIdx="4" presStyleCnt="5">
        <dgm:presLayoutVars>
          <dgm:bulletEnabled val="1"/>
        </dgm:presLayoutVars>
      </dgm:prSet>
      <dgm:spPr/>
    </dgm:pt>
    <dgm:pt modelId="{ADDC0C2C-0184-487F-AD2F-6641DA74319D}" type="pres">
      <dgm:prSet presAssocID="{B049A8D5-2260-4AEA-B25A-59151A63F14B}" presName="FiveNodes_4_text" presStyleLbl="node1" presStyleIdx="4" presStyleCnt="5">
        <dgm:presLayoutVars>
          <dgm:bulletEnabled val="1"/>
        </dgm:presLayoutVars>
      </dgm:prSet>
      <dgm:spPr/>
    </dgm:pt>
    <dgm:pt modelId="{193F6FB7-69CC-4DD2-B5E5-325F6C7D95B4}" type="pres">
      <dgm:prSet presAssocID="{B049A8D5-2260-4AEA-B25A-59151A63F14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4BA1506-37CE-46C2-93A3-FB74C3265F02}" type="presOf" srcId="{CC308B14-E021-4B1A-9E2C-0F5CCE33D03D}" destId="{447884E3-B4C0-4639-8337-6D4AE30F60BF}" srcOrd="0" destOrd="0" presId="urn:microsoft.com/office/officeart/2005/8/layout/vProcess5"/>
    <dgm:cxn modelId="{9C46800C-E140-43FF-BDA3-4733D8B17F54}" type="presOf" srcId="{3CA38710-72AA-4AB5-A015-A94F81AC4AD6}" destId="{CE427029-125B-4AB6-83BB-92DE3DE3A63D}" srcOrd="0" destOrd="0" presId="urn:microsoft.com/office/officeart/2005/8/layout/vProcess5"/>
    <dgm:cxn modelId="{323A2720-5BF5-44EB-8D56-CDBCBD989E9B}" type="presOf" srcId="{56C8D173-93D8-46BC-A01F-6FA2540BBC70}" destId="{193F6FB7-69CC-4DD2-B5E5-325F6C7D95B4}" srcOrd="1" destOrd="0" presId="urn:microsoft.com/office/officeart/2005/8/layout/vProcess5"/>
    <dgm:cxn modelId="{0FD67721-F260-41B8-8279-35E9719942C8}" srcId="{B049A8D5-2260-4AEA-B25A-59151A63F14B}" destId="{56C8D173-93D8-46BC-A01F-6FA2540BBC70}" srcOrd="4" destOrd="0" parTransId="{3B38033A-7091-4F04-95AA-8630B246875F}" sibTransId="{4792F0D4-49A3-4BCA-9F57-4B468056F765}"/>
    <dgm:cxn modelId="{FDA8902C-1793-427F-8267-788CE848AE7D}" type="presOf" srcId="{B2B36FD0-2CF0-4B80-BDB7-55E03348C18F}" destId="{ADDC0C2C-0184-487F-AD2F-6641DA74319D}" srcOrd="1" destOrd="0" presId="urn:microsoft.com/office/officeart/2005/8/layout/vProcess5"/>
    <dgm:cxn modelId="{043AC22C-F915-4A32-8030-5269CF4A2618}" type="presOf" srcId="{17BF782B-6219-4F69-9486-3C6EEC92FB95}" destId="{1E5A3F89-F7EA-4338-AD9A-796CB900EDEC}" srcOrd="1" destOrd="0" presId="urn:microsoft.com/office/officeart/2005/8/layout/vProcess5"/>
    <dgm:cxn modelId="{45E80D32-AF84-42BA-8075-3B03AB4E4454}" type="presOf" srcId="{61E67DC9-6B7D-4D3F-A802-E19FEECA5D35}" destId="{0A9F7417-988E-4664-B0E3-543BBE85AA79}" srcOrd="0" destOrd="0" presId="urn:microsoft.com/office/officeart/2005/8/layout/vProcess5"/>
    <dgm:cxn modelId="{D7F35D33-4F23-4118-8A44-AB0DE165FD38}" srcId="{B049A8D5-2260-4AEA-B25A-59151A63F14B}" destId="{B8DCF23A-6A4C-4644-A4EC-32A85A34EBD0}" srcOrd="1" destOrd="0" parTransId="{ED60364C-221B-4B60-B073-583669306927}" sibTransId="{61E67DC9-6B7D-4D3F-A802-E19FEECA5D35}"/>
    <dgm:cxn modelId="{C3FAB95D-A104-491E-92C8-172B864A293F}" type="presOf" srcId="{B5F3E6CD-6D79-487C-ACC2-0FA1C68CBC6A}" destId="{C4A2B553-761B-4A51-9975-654848D34E9D}" srcOrd="1" destOrd="0" presId="urn:microsoft.com/office/officeart/2005/8/layout/vProcess5"/>
    <dgm:cxn modelId="{9C57E948-4E37-4600-89EA-E0355FFDC31A}" srcId="{B049A8D5-2260-4AEA-B25A-59151A63F14B}" destId="{17BF782B-6219-4F69-9486-3C6EEC92FB95}" srcOrd="0" destOrd="0" parTransId="{F509237D-7A36-452F-91B8-2DEA043DA6EE}" sibTransId="{CC308B14-E021-4B1A-9E2C-0F5CCE33D03D}"/>
    <dgm:cxn modelId="{329C5C4C-4449-4D50-B031-69D22024A007}" type="presOf" srcId="{B2B36FD0-2CF0-4B80-BDB7-55E03348C18F}" destId="{FA5F2021-05B9-4094-B2CD-27A4A44D953D}" srcOrd="0" destOrd="0" presId="urn:microsoft.com/office/officeart/2005/8/layout/vProcess5"/>
    <dgm:cxn modelId="{EF7E4E6D-32D4-4502-8ADF-F1547A66882A}" srcId="{B049A8D5-2260-4AEA-B25A-59151A63F14B}" destId="{B2B36FD0-2CF0-4B80-BDB7-55E03348C18F}" srcOrd="3" destOrd="0" parTransId="{6A4FE47F-C556-4254-9F72-3424DE85B973}" sibTransId="{3CA38710-72AA-4AB5-A015-A94F81AC4AD6}"/>
    <dgm:cxn modelId="{74359277-030C-4897-8221-E97FA0AAF443}" type="presOf" srcId="{B8DCF23A-6A4C-4644-A4EC-32A85A34EBD0}" destId="{FE1E58DF-FAB0-4A03-80D1-B09F3F300518}" srcOrd="0" destOrd="0" presId="urn:microsoft.com/office/officeart/2005/8/layout/vProcess5"/>
    <dgm:cxn modelId="{2B05548B-C5B4-42DD-87B5-09359C853E51}" srcId="{B049A8D5-2260-4AEA-B25A-59151A63F14B}" destId="{B5F3E6CD-6D79-487C-ACC2-0FA1C68CBC6A}" srcOrd="2" destOrd="0" parTransId="{ACE5D1DB-2590-4629-BF0A-808C2B12CB36}" sibTransId="{A372477F-18F3-4293-AB5E-364106B5DFAD}"/>
    <dgm:cxn modelId="{13F9DD93-04F6-4935-A2D3-98E9367A7AA6}" type="presOf" srcId="{56C8D173-93D8-46BC-A01F-6FA2540BBC70}" destId="{9941C6C8-0402-41E4-B094-E94B709E704F}" srcOrd="0" destOrd="0" presId="urn:microsoft.com/office/officeart/2005/8/layout/vProcess5"/>
    <dgm:cxn modelId="{1C564DB6-BD8F-4758-8D88-5464FD064827}" type="presOf" srcId="{A372477F-18F3-4293-AB5E-364106B5DFAD}" destId="{B5BD158F-0E8F-4AC6-A3D0-0E0E44FE72C3}" srcOrd="0" destOrd="0" presId="urn:microsoft.com/office/officeart/2005/8/layout/vProcess5"/>
    <dgm:cxn modelId="{670866C1-FA51-413D-98EA-836C63CE6521}" type="presOf" srcId="{17BF782B-6219-4F69-9486-3C6EEC92FB95}" destId="{EA7C6CFF-9F53-4DBE-8C66-CAFEAF1BCE57}" srcOrd="0" destOrd="0" presId="urn:microsoft.com/office/officeart/2005/8/layout/vProcess5"/>
    <dgm:cxn modelId="{2B9608E2-791D-4928-B365-9FD07E37FDE3}" type="presOf" srcId="{B049A8D5-2260-4AEA-B25A-59151A63F14B}" destId="{3CA4DFD6-F064-4794-864B-AB2D46385E70}" srcOrd="0" destOrd="0" presId="urn:microsoft.com/office/officeart/2005/8/layout/vProcess5"/>
    <dgm:cxn modelId="{072AD1ED-13C7-42F3-AC70-4FDFF8E09A12}" type="presOf" srcId="{B5F3E6CD-6D79-487C-ACC2-0FA1C68CBC6A}" destId="{25EC7F6E-F250-424C-9BD9-3082FE30A6B3}" srcOrd="0" destOrd="0" presId="urn:microsoft.com/office/officeart/2005/8/layout/vProcess5"/>
    <dgm:cxn modelId="{C769CAF8-2756-424B-B243-5B005238BBA0}" type="presOf" srcId="{B8DCF23A-6A4C-4644-A4EC-32A85A34EBD0}" destId="{10877FB7-743F-4296-A580-07D6D9EC2621}" srcOrd="1" destOrd="0" presId="urn:microsoft.com/office/officeart/2005/8/layout/vProcess5"/>
    <dgm:cxn modelId="{1841CA91-9DB4-4AC9-B753-8E8EA7D3729F}" type="presParOf" srcId="{3CA4DFD6-F064-4794-864B-AB2D46385E70}" destId="{9E4FD15D-DF1E-4020-BD38-E58CC7EB4D44}" srcOrd="0" destOrd="0" presId="urn:microsoft.com/office/officeart/2005/8/layout/vProcess5"/>
    <dgm:cxn modelId="{CF3EF9D5-53E0-4FAE-BE96-126EC70B4344}" type="presParOf" srcId="{3CA4DFD6-F064-4794-864B-AB2D46385E70}" destId="{EA7C6CFF-9F53-4DBE-8C66-CAFEAF1BCE57}" srcOrd="1" destOrd="0" presId="urn:microsoft.com/office/officeart/2005/8/layout/vProcess5"/>
    <dgm:cxn modelId="{8943055D-AF7A-47C1-9924-3767C82D0BF1}" type="presParOf" srcId="{3CA4DFD6-F064-4794-864B-AB2D46385E70}" destId="{FE1E58DF-FAB0-4A03-80D1-B09F3F300518}" srcOrd="2" destOrd="0" presId="urn:microsoft.com/office/officeart/2005/8/layout/vProcess5"/>
    <dgm:cxn modelId="{FBC41929-A37E-476C-B791-44D84EA90D4E}" type="presParOf" srcId="{3CA4DFD6-F064-4794-864B-AB2D46385E70}" destId="{25EC7F6E-F250-424C-9BD9-3082FE30A6B3}" srcOrd="3" destOrd="0" presId="urn:microsoft.com/office/officeart/2005/8/layout/vProcess5"/>
    <dgm:cxn modelId="{916E6DC6-1BF2-4BDF-96CB-7006E36D03B3}" type="presParOf" srcId="{3CA4DFD6-F064-4794-864B-AB2D46385E70}" destId="{FA5F2021-05B9-4094-B2CD-27A4A44D953D}" srcOrd="4" destOrd="0" presId="urn:microsoft.com/office/officeart/2005/8/layout/vProcess5"/>
    <dgm:cxn modelId="{68DF9DF7-4BFD-4CC4-925F-5D367CCCA607}" type="presParOf" srcId="{3CA4DFD6-F064-4794-864B-AB2D46385E70}" destId="{9941C6C8-0402-41E4-B094-E94B709E704F}" srcOrd="5" destOrd="0" presId="urn:microsoft.com/office/officeart/2005/8/layout/vProcess5"/>
    <dgm:cxn modelId="{12C4B92D-68AA-46B1-B0F9-CD0B62EAF918}" type="presParOf" srcId="{3CA4DFD6-F064-4794-864B-AB2D46385E70}" destId="{447884E3-B4C0-4639-8337-6D4AE30F60BF}" srcOrd="6" destOrd="0" presId="urn:microsoft.com/office/officeart/2005/8/layout/vProcess5"/>
    <dgm:cxn modelId="{552C77C8-3888-4ECB-91AC-D473FEF629EC}" type="presParOf" srcId="{3CA4DFD6-F064-4794-864B-AB2D46385E70}" destId="{0A9F7417-988E-4664-B0E3-543BBE85AA79}" srcOrd="7" destOrd="0" presId="urn:microsoft.com/office/officeart/2005/8/layout/vProcess5"/>
    <dgm:cxn modelId="{8052EA4E-FD2F-483C-A8B0-787811DE494D}" type="presParOf" srcId="{3CA4DFD6-F064-4794-864B-AB2D46385E70}" destId="{B5BD158F-0E8F-4AC6-A3D0-0E0E44FE72C3}" srcOrd="8" destOrd="0" presId="urn:microsoft.com/office/officeart/2005/8/layout/vProcess5"/>
    <dgm:cxn modelId="{A03BF03F-6063-4B15-A311-9E9707356808}" type="presParOf" srcId="{3CA4DFD6-F064-4794-864B-AB2D46385E70}" destId="{CE427029-125B-4AB6-83BB-92DE3DE3A63D}" srcOrd="9" destOrd="0" presId="urn:microsoft.com/office/officeart/2005/8/layout/vProcess5"/>
    <dgm:cxn modelId="{4020853B-C0D3-42A8-B962-0CB03E49A73B}" type="presParOf" srcId="{3CA4DFD6-F064-4794-864B-AB2D46385E70}" destId="{1E5A3F89-F7EA-4338-AD9A-796CB900EDEC}" srcOrd="10" destOrd="0" presId="urn:microsoft.com/office/officeart/2005/8/layout/vProcess5"/>
    <dgm:cxn modelId="{1BBF3D2C-0B6D-4308-9D26-7708869C5FC4}" type="presParOf" srcId="{3CA4DFD6-F064-4794-864B-AB2D46385E70}" destId="{10877FB7-743F-4296-A580-07D6D9EC2621}" srcOrd="11" destOrd="0" presId="urn:microsoft.com/office/officeart/2005/8/layout/vProcess5"/>
    <dgm:cxn modelId="{ECDBEF49-C0CD-49CE-8F59-66B156CDB2ED}" type="presParOf" srcId="{3CA4DFD6-F064-4794-864B-AB2D46385E70}" destId="{C4A2B553-761B-4A51-9975-654848D34E9D}" srcOrd="12" destOrd="0" presId="urn:microsoft.com/office/officeart/2005/8/layout/vProcess5"/>
    <dgm:cxn modelId="{BCC044C4-02FF-4F7E-B170-A52D67CF5EB9}" type="presParOf" srcId="{3CA4DFD6-F064-4794-864B-AB2D46385E70}" destId="{ADDC0C2C-0184-487F-AD2F-6641DA74319D}" srcOrd="13" destOrd="0" presId="urn:microsoft.com/office/officeart/2005/8/layout/vProcess5"/>
    <dgm:cxn modelId="{3A6C852B-E2A7-4337-952E-654079F75436}" type="presParOf" srcId="{3CA4DFD6-F064-4794-864B-AB2D46385E70}" destId="{193F6FB7-69CC-4DD2-B5E5-325F6C7D95B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6E052-2280-4904-99A9-2E4D35E0BCAD}">
      <dsp:nvSpPr>
        <dsp:cNvPr id="0" name=""/>
        <dsp:cNvSpPr/>
      </dsp:nvSpPr>
      <dsp:spPr>
        <a:xfrm>
          <a:off x="0" y="6913"/>
          <a:ext cx="6513603" cy="13922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Definire, confrontare e concatenare stringhe</a:t>
          </a:r>
          <a:endParaRPr lang="en-US" sz="3500" kern="1200"/>
        </a:p>
      </dsp:txBody>
      <dsp:txXfrm>
        <a:off x="67966" y="74879"/>
        <a:ext cx="6377671" cy="1256367"/>
      </dsp:txXfrm>
    </dsp:sp>
    <dsp:sp modelId="{62394F75-84A2-4346-8821-84E055C73A69}">
      <dsp:nvSpPr>
        <dsp:cNvPr id="0" name=""/>
        <dsp:cNvSpPr/>
      </dsp:nvSpPr>
      <dsp:spPr>
        <a:xfrm>
          <a:off x="0" y="1500013"/>
          <a:ext cx="6513603" cy="1392299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Estrarre sottostringhe</a:t>
          </a:r>
          <a:endParaRPr lang="en-US" sz="3500" kern="1200"/>
        </a:p>
      </dsp:txBody>
      <dsp:txXfrm>
        <a:off x="67966" y="1567979"/>
        <a:ext cx="6377671" cy="1256367"/>
      </dsp:txXfrm>
    </dsp:sp>
    <dsp:sp modelId="{9ADE1C3B-7CE7-4CA8-A32A-CDD0051D8C12}">
      <dsp:nvSpPr>
        <dsp:cNvPr id="0" name=""/>
        <dsp:cNvSpPr/>
      </dsp:nvSpPr>
      <dsp:spPr>
        <a:xfrm>
          <a:off x="0" y="2993113"/>
          <a:ext cx="6513603" cy="1392299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Trattare le stringhe come array di caratteri</a:t>
          </a:r>
          <a:endParaRPr lang="en-US" sz="3500" kern="1200"/>
        </a:p>
      </dsp:txBody>
      <dsp:txXfrm>
        <a:off x="67966" y="3061079"/>
        <a:ext cx="6377671" cy="1256367"/>
      </dsp:txXfrm>
    </dsp:sp>
    <dsp:sp modelId="{CD0C578A-8089-4ED4-95C5-9E7F58669F5A}">
      <dsp:nvSpPr>
        <dsp:cNvPr id="0" name=""/>
        <dsp:cNvSpPr/>
      </dsp:nvSpPr>
      <dsp:spPr>
        <a:xfrm>
          <a:off x="0" y="4486213"/>
          <a:ext cx="6513603" cy="1392299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Dichiarare e usare le strutture come nuovo tipo di dato</a:t>
          </a:r>
          <a:endParaRPr lang="en-US" sz="3500" kern="1200"/>
        </a:p>
      </dsp:txBody>
      <dsp:txXfrm>
        <a:off x="67966" y="4554179"/>
        <a:ext cx="6377671" cy="125636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D5274-0823-4301-982D-BB948FA589F1}">
      <dsp:nvSpPr>
        <dsp:cNvPr id="0" name=""/>
        <dsp:cNvSpPr/>
      </dsp:nvSpPr>
      <dsp:spPr>
        <a:xfrm>
          <a:off x="0" y="39434"/>
          <a:ext cx="7315200" cy="21451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String nome = "Mario";</a:t>
          </a:r>
          <a:endParaRPr lang="en-US" sz="5400" kern="1200"/>
        </a:p>
      </dsp:txBody>
      <dsp:txXfrm>
        <a:off x="104718" y="144152"/>
        <a:ext cx="7105764" cy="1935722"/>
      </dsp:txXfrm>
    </dsp:sp>
    <dsp:sp modelId="{674875DC-F955-4E92-B24E-E29A1B375E09}">
      <dsp:nvSpPr>
        <dsp:cNvPr id="0" name=""/>
        <dsp:cNvSpPr/>
      </dsp:nvSpPr>
      <dsp:spPr>
        <a:xfrm>
          <a:off x="0" y="2340113"/>
          <a:ext cx="7315200" cy="214515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400" kern="1200"/>
            <a:t>Char[] nome = new char[] {'M','a','r','i','o'};</a:t>
          </a:r>
          <a:endParaRPr lang="en-US" sz="5400" kern="1200"/>
        </a:p>
      </dsp:txBody>
      <dsp:txXfrm>
        <a:off x="104718" y="2444831"/>
        <a:ext cx="7105764" cy="193572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AF048-BCEF-421F-8A00-1D46BB84B349}">
      <dsp:nvSpPr>
        <dsp:cNvPr id="0" name=""/>
        <dsp:cNvSpPr/>
      </dsp:nvSpPr>
      <dsp:spPr>
        <a:xfrm>
          <a:off x="5134" y="0"/>
          <a:ext cx="10505330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Tipi di dati aggreganti, cioè capaci di contenere tipi di dati diversi</a:t>
          </a:r>
        </a:p>
      </dsp:txBody>
      <dsp:txXfrm>
        <a:off x="132580" y="127446"/>
        <a:ext cx="10250438" cy="40964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6C5CA-176D-4E95-9F07-17B62CEAE4F5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BA2BD1-CE07-4475-8D9C-E720BDF81F00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Non sono altro che variabili</a:t>
          </a:r>
          <a:endParaRPr lang="en-US" sz="3200" kern="1200"/>
        </a:p>
      </dsp:txBody>
      <dsp:txXfrm>
        <a:off x="678914" y="525899"/>
        <a:ext cx="4067491" cy="2525499"/>
      </dsp:txXfrm>
    </dsp:sp>
    <dsp:sp modelId="{6BC4FA0E-E228-44E3-9661-4831141A89A3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014B45-B897-4FDC-9A9F-6E81A76E21BB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Utilizzate per gestire quantità di dati non molto grandi e che occupano poca memoria</a:t>
          </a:r>
          <a:endParaRPr lang="en-US" sz="3200" kern="1200"/>
        </a:p>
      </dsp:txBody>
      <dsp:txXfrm>
        <a:off x="5842357" y="525899"/>
        <a:ext cx="4067491" cy="2525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84469-EEA3-44D5-B138-8CA024160FCC}">
      <dsp:nvSpPr>
        <dsp:cNvPr id="0" name=""/>
        <dsp:cNvSpPr/>
      </dsp:nvSpPr>
      <dsp:spPr>
        <a:xfrm>
          <a:off x="167769" y="777"/>
          <a:ext cx="2941935" cy="17651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Sintassi del metodo length</a:t>
          </a:r>
          <a:endParaRPr lang="en-US" sz="3500" kern="1200"/>
        </a:p>
      </dsp:txBody>
      <dsp:txXfrm>
        <a:off x="167769" y="777"/>
        <a:ext cx="2941935" cy="1765161"/>
      </dsp:txXfrm>
    </dsp:sp>
    <dsp:sp modelId="{48D0E21B-8E6D-4509-A1DC-22C9C9BEBD26}">
      <dsp:nvSpPr>
        <dsp:cNvPr id="0" name=""/>
        <dsp:cNvSpPr/>
      </dsp:nvSpPr>
      <dsp:spPr>
        <a:xfrm>
          <a:off x="3403898" y="777"/>
          <a:ext cx="2941935" cy="1765161"/>
        </a:xfrm>
        <a:prstGeom prst="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Operazione di somma tra stringhe</a:t>
          </a:r>
          <a:endParaRPr lang="en-US" sz="3500" kern="1200"/>
        </a:p>
      </dsp:txBody>
      <dsp:txXfrm>
        <a:off x="3403898" y="777"/>
        <a:ext cx="2941935" cy="1765161"/>
      </dsp:txXfrm>
    </dsp:sp>
    <dsp:sp modelId="{02733BC3-9046-406C-932D-E9313EE85BC1}">
      <dsp:nvSpPr>
        <dsp:cNvPr id="0" name=""/>
        <dsp:cNvSpPr/>
      </dsp:nvSpPr>
      <dsp:spPr>
        <a:xfrm>
          <a:off x="167769" y="2060132"/>
          <a:ext cx="2941935" cy="1765161"/>
        </a:xfrm>
        <a:prstGeom prst="rect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Sintassi per estrarre una sottostringa</a:t>
          </a:r>
          <a:endParaRPr lang="en-US" sz="3500" kern="1200"/>
        </a:p>
      </dsp:txBody>
      <dsp:txXfrm>
        <a:off x="167769" y="2060132"/>
        <a:ext cx="2941935" cy="1765161"/>
      </dsp:txXfrm>
    </dsp:sp>
    <dsp:sp modelId="{6B6AE988-68B9-44C2-B004-1E2242A1421E}">
      <dsp:nvSpPr>
        <dsp:cNvPr id="0" name=""/>
        <dsp:cNvSpPr/>
      </dsp:nvSpPr>
      <dsp:spPr>
        <a:xfrm>
          <a:off x="3403898" y="2060132"/>
          <a:ext cx="2941935" cy="1765161"/>
        </a:xfrm>
        <a:prstGeom prst="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Operazioni di confronto tra stringhe</a:t>
          </a:r>
          <a:endParaRPr lang="en-US" sz="3500" kern="1200"/>
        </a:p>
      </dsp:txBody>
      <dsp:txXfrm>
        <a:off x="3403898" y="2060132"/>
        <a:ext cx="2941935" cy="1765161"/>
      </dsp:txXfrm>
    </dsp:sp>
    <dsp:sp modelId="{F8F0EE0E-951E-4D19-9C21-AA4270E69774}">
      <dsp:nvSpPr>
        <dsp:cNvPr id="0" name=""/>
        <dsp:cNvSpPr/>
      </dsp:nvSpPr>
      <dsp:spPr>
        <a:xfrm>
          <a:off x="167769" y="4119487"/>
          <a:ext cx="2941935" cy="1765161"/>
        </a:xfrm>
        <a:prstGeom prst="rect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Concetto di dato aggregato</a:t>
          </a:r>
          <a:endParaRPr lang="en-US" sz="3500" kern="1200"/>
        </a:p>
      </dsp:txBody>
      <dsp:txXfrm>
        <a:off x="167769" y="4119487"/>
        <a:ext cx="2941935" cy="1765161"/>
      </dsp:txXfrm>
    </dsp:sp>
    <dsp:sp modelId="{BB0FA958-FA8B-4057-BF76-660049D054A5}">
      <dsp:nvSpPr>
        <dsp:cNvPr id="0" name=""/>
        <dsp:cNvSpPr/>
      </dsp:nvSpPr>
      <dsp:spPr>
        <a:xfrm>
          <a:off x="3403898" y="4119487"/>
          <a:ext cx="2941935" cy="1765161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Concetto di struttura e la sua sintassi</a:t>
          </a:r>
          <a:endParaRPr lang="en-US" sz="3500" kern="1200"/>
        </a:p>
      </dsp:txBody>
      <dsp:txXfrm>
        <a:off x="3403898" y="4119487"/>
        <a:ext cx="2941935" cy="1765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8AC33-5E61-474A-858D-867057329850}">
      <dsp:nvSpPr>
        <dsp:cNvPr id="0" name=""/>
        <dsp:cNvSpPr/>
      </dsp:nvSpPr>
      <dsp:spPr>
        <a:xfrm>
          <a:off x="0" y="639732"/>
          <a:ext cx="5744684" cy="3446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100" kern="1200"/>
            <a:t>Sequenza di caratteri, racchiusa tra virgolette doppie</a:t>
          </a:r>
        </a:p>
      </dsp:txBody>
      <dsp:txXfrm>
        <a:off x="100954" y="740686"/>
        <a:ext cx="5542776" cy="32449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B8F64-28D6-4855-ABDC-F33402E4F2C6}">
      <dsp:nvSpPr>
        <dsp:cNvPr id="0" name=""/>
        <dsp:cNvSpPr/>
      </dsp:nvSpPr>
      <dsp:spPr>
        <a:xfrm>
          <a:off x="0" y="28077"/>
          <a:ext cx="6513603" cy="162227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Se avessi inserito "Mario Bianchi", il cin avrebbe preso solo "Mario"</a:t>
          </a:r>
          <a:endParaRPr lang="en-US" sz="2900" kern="1200"/>
        </a:p>
      </dsp:txBody>
      <dsp:txXfrm>
        <a:off x="79193" y="107270"/>
        <a:ext cx="6355217" cy="1463892"/>
      </dsp:txXfrm>
    </dsp:sp>
    <dsp:sp modelId="{63B21154-C257-4E1B-8E62-0F8E1631A866}">
      <dsp:nvSpPr>
        <dsp:cNvPr id="0" name=""/>
        <dsp:cNvSpPr/>
      </dsp:nvSpPr>
      <dsp:spPr>
        <a:xfrm>
          <a:off x="0" y="1733875"/>
          <a:ext cx="6513603" cy="1622278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Le parole sono divise da spazi, tabulazioni e vai a capo</a:t>
          </a:r>
          <a:endParaRPr lang="en-US" sz="2900" kern="1200"/>
        </a:p>
      </dsp:txBody>
      <dsp:txXfrm>
        <a:off x="79193" y="1813068"/>
        <a:ext cx="6355217" cy="1463892"/>
      </dsp:txXfrm>
    </dsp:sp>
    <dsp:sp modelId="{CB1335CC-265A-49F7-A67D-32E965A04234}">
      <dsp:nvSpPr>
        <dsp:cNvPr id="0" name=""/>
        <dsp:cNvSpPr/>
      </dsp:nvSpPr>
      <dsp:spPr>
        <a:xfrm>
          <a:off x="0" y="3439673"/>
          <a:ext cx="6513603" cy="1622278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Se voglio leggere anche Bianchi, devo usare un secondo cin su un'altra variabile:</a:t>
          </a:r>
          <a:endParaRPr lang="en-US" sz="2900" kern="1200"/>
        </a:p>
      </dsp:txBody>
      <dsp:txXfrm>
        <a:off x="79193" y="3518866"/>
        <a:ext cx="6355217" cy="1463892"/>
      </dsp:txXfrm>
    </dsp:sp>
    <dsp:sp modelId="{197C2595-EF9B-4F7E-9033-341843527AA5}">
      <dsp:nvSpPr>
        <dsp:cNvPr id="0" name=""/>
        <dsp:cNvSpPr/>
      </dsp:nvSpPr>
      <dsp:spPr>
        <a:xfrm>
          <a:off x="0" y="5061951"/>
          <a:ext cx="6513603" cy="795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300" kern="1200"/>
            <a:t>cin &gt;&gt; nome;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300" kern="1200"/>
            <a:t>cin &gt;&gt; cognome;</a:t>
          </a:r>
          <a:endParaRPr lang="en-US" sz="2300" kern="1200"/>
        </a:p>
      </dsp:txBody>
      <dsp:txXfrm>
        <a:off x="0" y="5061951"/>
        <a:ext cx="6513603" cy="7953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4605E-4E9C-4F69-9D88-075466599969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897092-44FD-45BE-826E-0660E03F764D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Getline(cin,nome)</a:t>
          </a:r>
          <a:endParaRPr lang="en-US" sz="3500" kern="1200"/>
        </a:p>
      </dsp:txBody>
      <dsp:txXfrm>
        <a:off x="678914" y="525899"/>
        <a:ext cx="4067491" cy="2525499"/>
      </dsp:txXfrm>
    </dsp:sp>
    <dsp:sp modelId="{80A8DFFA-C46A-4DC5-8023-4EA9E5527738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24568B-F2EC-4D42-91C6-648792149956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Legge tutti i caratteri digitati fino a che si preme INVIO e li salva in nome</a:t>
          </a:r>
          <a:endParaRPr lang="en-US" sz="3500" kern="1200" dirty="0"/>
        </a:p>
      </dsp:txBody>
      <dsp:txXfrm>
        <a:off x="5842357" y="525899"/>
        <a:ext cx="4067491" cy="25254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DDCD6-407B-4F5E-B959-A8D9626E29CD}">
      <dsp:nvSpPr>
        <dsp:cNvPr id="0" name=""/>
        <dsp:cNvSpPr/>
      </dsp:nvSpPr>
      <dsp:spPr>
        <a:xfrm>
          <a:off x="118884" y="205"/>
          <a:ext cx="6923248" cy="41539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500" kern="1200" dirty="0" err="1"/>
            <a:t>Int</a:t>
          </a:r>
          <a:r>
            <a:rPr lang="it-IT" sz="5500" kern="1200" dirty="0"/>
            <a:t> n = </a:t>
          </a:r>
          <a:r>
            <a:rPr lang="it-IT" sz="5500" kern="1200" dirty="0" err="1"/>
            <a:t>nome_stringa.length</a:t>
          </a:r>
          <a:r>
            <a:rPr lang="it-IT" sz="5500" kern="1200" dirty="0"/>
            <a:t>();</a:t>
          </a:r>
        </a:p>
      </dsp:txBody>
      <dsp:txXfrm>
        <a:off x="118884" y="205"/>
        <a:ext cx="6923248" cy="41539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EF153-0637-464A-88E4-4DC0BC799657}">
      <dsp:nvSpPr>
        <dsp:cNvPr id="0" name=""/>
        <dsp:cNvSpPr/>
      </dsp:nvSpPr>
      <dsp:spPr>
        <a:xfrm>
          <a:off x="0" y="345833"/>
          <a:ext cx="6513603" cy="12314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nome_stringa.substr(inizio,lunghezza)</a:t>
          </a:r>
          <a:endParaRPr lang="en-US" sz="3100" kern="1200"/>
        </a:p>
      </dsp:txBody>
      <dsp:txXfrm>
        <a:off x="60116" y="405949"/>
        <a:ext cx="6393371" cy="1111247"/>
      </dsp:txXfrm>
    </dsp:sp>
    <dsp:sp modelId="{64EA7D8C-EB8F-418B-99CF-448A61322E35}">
      <dsp:nvSpPr>
        <dsp:cNvPr id="0" name=""/>
        <dsp:cNvSpPr/>
      </dsp:nvSpPr>
      <dsp:spPr>
        <a:xfrm>
          <a:off x="0" y="1666593"/>
          <a:ext cx="6513603" cy="1231479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s è la stringa a cui viene applicata la funzione substr</a:t>
          </a:r>
          <a:endParaRPr lang="en-US" sz="3100" kern="1200"/>
        </a:p>
      </dsp:txBody>
      <dsp:txXfrm>
        <a:off x="60116" y="1726709"/>
        <a:ext cx="6393371" cy="1111247"/>
      </dsp:txXfrm>
    </dsp:sp>
    <dsp:sp modelId="{5006668F-CF03-43FC-AC76-87EC60A2EAF6}">
      <dsp:nvSpPr>
        <dsp:cNvPr id="0" name=""/>
        <dsp:cNvSpPr/>
      </dsp:nvSpPr>
      <dsp:spPr>
        <a:xfrm>
          <a:off x="0" y="2987353"/>
          <a:ext cx="6513603" cy="1231479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inizio è il numero di carattere da cui si inizia ad estrarre</a:t>
          </a:r>
          <a:endParaRPr lang="en-US" sz="3100" kern="1200"/>
        </a:p>
      </dsp:txBody>
      <dsp:txXfrm>
        <a:off x="60116" y="3047469"/>
        <a:ext cx="6393371" cy="1111247"/>
      </dsp:txXfrm>
    </dsp:sp>
    <dsp:sp modelId="{F610FBAB-95B4-4868-891A-8F76ACE92EF1}">
      <dsp:nvSpPr>
        <dsp:cNvPr id="0" name=""/>
        <dsp:cNvSpPr/>
      </dsp:nvSpPr>
      <dsp:spPr>
        <a:xfrm>
          <a:off x="0" y="4308112"/>
          <a:ext cx="6513603" cy="1231479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/>
            <a:t>lunghezza è quanti caratteri voglio prendere</a:t>
          </a:r>
          <a:endParaRPr lang="en-US" sz="3100" kern="1200"/>
        </a:p>
      </dsp:txBody>
      <dsp:txXfrm>
        <a:off x="60116" y="4368228"/>
        <a:ext cx="6393371" cy="11112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726D0-248D-46B6-A2CD-B8C63A654D0A}">
      <dsp:nvSpPr>
        <dsp:cNvPr id="0" name=""/>
        <dsp:cNvSpPr/>
      </dsp:nvSpPr>
      <dsp:spPr>
        <a:xfrm>
          <a:off x="3211082" y="2467627"/>
          <a:ext cx="91440" cy="915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5971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3137" y="2920880"/>
        <a:ext cx="47328" cy="9465"/>
      </dsp:txXfrm>
    </dsp:sp>
    <dsp:sp modelId="{2C6F8B45-E606-4648-8793-F14401644489}">
      <dsp:nvSpPr>
        <dsp:cNvPr id="0" name=""/>
        <dsp:cNvSpPr/>
      </dsp:nvSpPr>
      <dsp:spPr>
        <a:xfrm>
          <a:off x="1199037" y="109"/>
          <a:ext cx="4115529" cy="246931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664" tIns="211682" rIns="201664" bIns="211682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string saluto_mondo = "Hello, World!";</a:t>
          </a:r>
          <a:endParaRPr lang="en-US" sz="2700" kern="1200"/>
        </a:p>
      </dsp:txBody>
      <dsp:txXfrm>
        <a:off x="1199037" y="109"/>
        <a:ext cx="4115529" cy="2469317"/>
      </dsp:txXfrm>
    </dsp:sp>
    <dsp:sp modelId="{5F4E38DA-9A92-4E77-9CD9-A46F400812CB}">
      <dsp:nvSpPr>
        <dsp:cNvPr id="0" name=""/>
        <dsp:cNvSpPr/>
      </dsp:nvSpPr>
      <dsp:spPr>
        <a:xfrm>
          <a:off x="1199037" y="3415998"/>
          <a:ext cx="4115529" cy="246931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1664" tIns="211682" rIns="201664" bIns="211682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/>
            <a:t>string saluto = saluto_mondo.substr(0,5);</a:t>
          </a:r>
          <a:endParaRPr lang="en-US" sz="2700" kern="1200"/>
        </a:p>
      </dsp:txBody>
      <dsp:txXfrm>
        <a:off x="1199037" y="3415998"/>
        <a:ext cx="4115529" cy="24693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C6CFF-9F53-4DBE-8C66-CAFEAF1BCE57}">
      <dsp:nvSpPr>
        <dsp:cNvPr id="0" name=""/>
        <dsp:cNvSpPr/>
      </dsp:nvSpPr>
      <dsp:spPr>
        <a:xfrm>
          <a:off x="0" y="0"/>
          <a:ext cx="5632704" cy="8144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"Harry"=="HARRY"</a:t>
          </a:r>
          <a:endParaRPr lang="en-US" sz="3500" kern="1200"/>
        </a:p>
      </dsp:txBody>
      <dsp:txXfrm>
        <a:off x="23854" y="23854"/>
        <a:ext cx="4658562" cy="766739"/>
      </dsp:txXfrm>
    </dsp:sp>
    <dsp:sp modelId="{FE1E58DF-FAB0-4A03-80D1-B09F3F300518}">
      <dsp:nvSpPr>
        <dsp:cNvPr id="0" name=""/>
        <dsp:cNvSpPr/>
      </dsp:nvSpPr>
      <dsp:spPr>
        <a:xfrm>
          <a:off x="420624" y="927564"/>
          <a:ext cx="5632704" cy="814447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"Tom"&lt;"Dick"</a:t>
          </a:r>
          <a:endParaRPr lang="en-US" sz="3500" kern="1200"/>
        </a:p>
      </dsp:txBody>
      <dsp:txXfrm>
        <a:off x="444478" y="951418"/>
        <a:ext cx="4634981" cy="766739"/>
      </dsp:txXfrm>
    </dsp:sp>
    <dsp:sp modelId="{25EC7F6E-F250-424C-9BD9-3082FE30A6B3}">
      <dsp:nvSpPr>
        <dsp:cNvPr id="0" name=""/>
        <dsp:cNvSpPr/>
      </dsp:nvSpPr>
      <dsp:spPr>
        <a:xfrm>
          <a:off x="841247" y="1855129"/>
          <a:ext cx="5632704" cy="814447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"Tom"&lt;"dick"</a:t>
          </a:r>
          <a:endParaRPr lang="en-US" sz="3500" kern="1200"/>
        </a:p>
      </dsp:txBody>
      <dsp:txXfrm>
        <a:off x="865101" y="1878983"/>
        <a:ext cx="4634981" cy="766739"/>
      </dsp:txXfrm>
    </dsp:sp>
    <dsp:sp modelId="{FA5F2021-05B9-4094-B2CD-27A4A44D953D}">
      <dsp:nvSpPr>
        <dsp:cNvPr id="0" name=""/>
        <dsp:cNvSpPr/>
      </dsp:nvSpPr>
      <dsp:spPr>
        <a:xfrm>
          <a:off x="1261871" y="2782694"/>
          <a:ext cx="5632704" cy="814447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"auto"&lt;"automa"</a:t>
          </a:r>
          <a:endParaRPr lang="en-US" sz="3500" kern="1200"/>
        </a:p>
      </dsp:txBody>
      <dsp:txXfrm>
        <a:off x="1285725" y="2806548"/>
        <a:ext cx="4634981" cy="766739"/>
      </dsp:txXfrm>
    </dsp:sp>
    <dsp:sp modelId="{9941C6C8-0402-41E4-B094-E94B709E704F}">
      <dsp:nvSpPr>
        <dsp:cNvPr id="0" name=""/>
        <dsp:cNvSpPr/>
      </dsp:nvSpPr>
      <dsp:spPr>
        <a:xfrm>
          <a:off x="1682495" y="3710258"/>
          <a:ext cx="5632704" cy="81444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/>
            <a:t>"Harry"&gt;5</a:t>
          </a:r>
          <a:endParaRPr lang="en-US" sz="3500" kern="1200"/>
        </a:p>
      </dsp:txBody>
      <dsp:txXfrm>
        <a:off x="1706349" y="3734112"/>
        <a:ext cx="4634981" cy="766739"/>
      </dsp:txXfrm>
    </dsp:sp>
    <dsp:sp modelId="{447884E3-B4C0-4639-8337-6D4AE30F60BF}">
      <dsp:nvSpPr>
        <dsp:cNvPr id="0" name=""/>
        <dsp:cNvSpPr/>
      </dsp:nvSpPr>
      <dsp:spPr>
        <a:xfrm>
          <a:off x="5103313" y="594998"/>
          <a:ext cx="529390" cy="5293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222426" y="594998"/>
        <a:ext cx="291164" cy="398366"/>
      </dsp:txXfrm>
    </dsp:sp>
    <dsp:sp modelId="{0A9F7417-988E-4664-B0E3-543BBE85AA79}">
      <dsp:nvSpPr>
        <dsp:cNvPr id="0" name=""/>
        <dsp:cNvSpPr/>
      </dsp:nvSpPr>
      <dsp:spPr>
        <a:xfrm>
          <a:off x="5523937" y="1522563"/>
          <a:ext cx="529390" cy="5293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643050" y="1522563"/>
        <a:ext cx="291164" cy="398366"/>
      </dsp:txXfrm>
    </dsp:sp>
    <dsp:sp modelId="{B5BD158F-0E8F-4AC6-A3D0-0E0E44FE72C3}">
      <dsp:nvSpPr>
        <dsp:cNvPr id="0" name=""/>
        <dsp:cNvSpPr/>
      </dsp:nvSpPr>
      <dsp:spPr>
        <a:xfrm>
          <a:off x="5944561" y="2436554"/>
          <a:ext cx="529390" cy="5293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063674" y="2436554"/>
        <a:ext cx="291164" cy="398366"/>
      </dsp:txXfrm>
    </dsp:sp>
    <dsp:sp modelId="{CE427029-125B-4AB6-83BB-92DE3DE3A63D}">
      <dsp:nvSpPr>
        <dsp:cNvPr id="0" name=""/>
        <dsp:cNvSpPr/>
      </dsp:nvSpPr>
      <dsp:spPr>
        <a:xfrm>
          <a:off x="6365185" y="3373168"/>
          <a:ext cx="529390" cy="5293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484298" y="3373168"/>
        <a:ext cx="291164" cy="398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1848A7-25AB-4252-AE17-CC0F040E9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A4683BD-575D-46D5-8A13-B1F7C3335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6A8FA9-5FA2-49DB-BAE7-C23CF16A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F61-F42A-4065-AC08-238F111ADF52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B3E36-737A-45F2-8773-ADBB4810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A63D60-CAE1-4BBA-A7F6-1563493E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4390-5A53-43EF-82D2-2A55DDF1C7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969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B991A3-C096-4BAF-A7C0-5B3FAEDA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36FE483-D8E4-462D-BD1A-5003774A9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7F3E80-422E-4B95-A22C-7F8248AE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F61-F42A-4065-AC08-238F111ADF52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D03EDD-E1D4-4A72-B237-FA7C4F58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97CA11-C41A-4267-BFFC-F6641FCE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4390-5A53-43EF-82D2-2A55DDF1C7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15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7F3965F-B812-4F71-8DA6-9D5A460F5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A5859A-CA9A-428A-B579-2EAA6570C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F57CBA-DA48-4943-9649-8DEA71F5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F61-F42A-4065-AC08-238F111ADF52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C515EC-B3A8-4682-8F48-5DAC8A80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6D8573-C45A-4464-A519-894C8DA6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4390-5A53-43EF-82D2-2A55DDF1C7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99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37BB63-B640-44BA-8CC7-EB4F3C78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4F08F5-F985-4E04-A1E3-743A14F87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C0FB7F-9248-4942-BD7F-48CEBBA8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F61-F42A-4065-AC08-238F111ADF52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DD5CA2-E7C9-47D8-B3CA-C47CAEFE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F1F490-6572-460D-9B87-FE2BF666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4390-5A53-43EF-82D2-2A55DDF1C7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69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99958-8A1A-4C18-848D-287BFF76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88AAFA-23FA-4BEB-BF42-FC7FE0724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6D2F6F-2758-4750-B791-5738A4B2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F61-F42A-4065-AC08-238F111ADF52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9971F7-9F84-422D-9B4F-3EC4547D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07CDD-13E9-466A-B21C-DD1E9B36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4390-5A53-43EF-82D2-2A55DDF1C7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30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4B885-28A6-402B-8F0B-131A63D4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445D95-E5FD-4242-AB37-C544C8DF0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7A44B9-9458-484E-ACF5-8707C01DD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BE6B70-8FCB-4E8A-A49E-2F835FC7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F61-F42A-4065-AC08-238F111ADF52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8C01FD-2229-4A10-BD5A-FA743048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F1F4B1-BFA0-4652-89DE-64CA4D9A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4390-5A53-43EF-82D2-2A55DDF1C7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45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4A41AC-1CAA-4BE6-B48A-DFF435D1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BC7EF8-B5E1-4B37-B6CE-DAA545C3D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28D052-6553-484A-AA0A-F3E16A6E1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111A42A-6197-4D3F-AEC0-AF2B437FD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8A3FA56-7046-45C5-8310-4D49C2427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8EF556E-446B-4693-A16D-A0B68C5D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F61-F42A-4065-AC08-238F111ADF52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EA19716-A652-421B-87CB-371B9B9A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70F0DC0-73BF-4FAA-93D8-5BA518DA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4390-5A53-43EF-82D2-2A55DDF1C7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924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A40651-71C7-4E5C-8249-78693BED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21BC49-2569-462A-A8DA-C38D1A2E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F61-F42A-4065-AC08-238F111ADF52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1A41A4-C4AF-417B-B8C7-0D47CEFC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7C8613-80D9-4F72-A5F5-911C7EB0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4390-5A53-43EF-82D2-2A55DDF1C7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200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866C924-19E0-42C9-81CD-6DCD1083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F61-F42A-4065-AC08-238F111ADF52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57EEEF3-9C15-4689-BC4F-8BEAD354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DBE0BD-BC92-4BF2-A13F-F2CF7C48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4390-5A53-43EF-82D2-2A55DDF1C7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918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AEA65-9CF2-403D-80C6-BD9E5371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AACA76-0797-46DF-BA40-F4FCA8AEC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481B27-5D76-4FA2-90A7-759884CFB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E89A82-97B1-4350-B196-A2B55F07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F61-F42A-4065-AC08-238F111ADF52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E22CBAD-7D0F-40A7-B9FE-34CC3F0D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1F551A-F7C6-4824-A280-2FDC55A2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4390-5A53-43EF-82D2-2A55DDF1C7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383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18164F-1C79-497D-92C3-766A8AB5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4A7A5F8-C47D-48D1-8DE2-49DEFAD94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21D024-8094-45DA-AD68-1A676DFB8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5C5BDB-535F-4237-B436-25BA61E0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5F61-F42A-4065-AC08-238F111ADF52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110462-011E-44F3-82F7-4E52B2ED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96FB7B-5961-4BCF-8E96-20988E0E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4390-5A53-43EF-82D2-2A55DDF1C7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5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5801C-3B43-4000-BD1E-8F0874D5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BCCC67-904F-4A1E-80DE-1DE590DE1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1AD671-78CB-45FB-99BF-A17F331C4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5F61-F42A-4065-AC08-238F111ADF52}" type="datetimeFigureOut">
              <a:rPr lang="it-IT" smtClean="0"/>
              <a:t>28/12/2018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9BC4F5-9166-40B6-8D9F-F451C971C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D69F65-21BE-42E1-9C8D-75CA6A015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14390-5A53-43EF-82D2-2A55DDF1C7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48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stringhe">
            <a:extLst>
              <a:ext uri="{FF2B5EF4-FFF2-40B4-BE49-F238E27FC236}">
                <a16:creationId xmlns:a16="http://schemas.microsoft.com/office/drawing/2014/main" id="{B63948C9-4CC8-4651-AD51-3AE17329D0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3" b="881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3B3BB98-A063-40D5-BD3E-7A85E13B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it-IT" sz="4000"/>
              <a:t>Stringhe e strutture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775D43E-3640-4FE3-BD41-C03B5BB1C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it-IT" sz="200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1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28FD46-E862-4AA0-B138-C73BDB13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Sottostringhe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6EBF5F4-6820-46FA-9994-DE7468142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92492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351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1738B6-3B9B-4B1C-B073-D518F07C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Esempio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60079A7-88AF-4456-85DA-D395D4DBD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7531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91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330063-977B-4896-87A4-CD209824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Confronti tra stringhe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886AD97-648A-45D3-9472-9D36E42E1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048400"/>
              </p:ext>
            </p:extLst>
          </p:nvPr>
        </p:nvGraphicFramePr>
        <p:xfrm>
          <a:off x="320040" y="2630570"/>
          <a:ext cx="11496821" cy="3756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326">
                  <a:extLst>
                    <a:ext uri="{9D8B030D-6E8A-4147-A177-3AD203B41FA5}">
                      <a16:colId xmlns:a16="http://schemas.microsoft.com/office/drawing/2014/main" val="3363410586"/>
                    </a:ext>
                  </a:extLst>
                </a:gridCol>
                <a:gridCol w="4260126">
                  <a:extLst>
                    <a:ext uri="{9D8B030D-6E8A-4147-A177-3AD203B41FA5}">
                      <a16:colId xmlns:a16="http://schemas.microsoft.com/office/drawing/2014/main" val="405086438"/>
                    </a:ext>
                  </a:extLst>
                </a:gridCol>
                <a:gridCol w="4404369">
                  <a:extLst>
                    <a:ext uri="{9D8B030D-6E8A-4147-A177-3AD203B41FA5}">
                      <a16:colId xmlns:a16="http://schemas.microsoft.com/office/drawing/2014/main" val="3130864365"/>
                    </a:ext>
                  </a:extLst>
                </a:gridCol>
              </a:tblGrid>
              <a:tr h="488989">
                <a:tc>
                  <a:txBody>
                    <a:bodyPr/>
                    <a:lstStyle/>
                    <a:p>
                      <a:pPr algn="ctr"/>
                      <a:r>
                        <a:rPr lang="it-IT" sz="2200"/>
                        <a:t>OPERATORE</a:t>
                      </a:r>
                    </a:p>
                  </a:txBody>
                  <a:tcPr marL="111134" marR="111134" marT="55567" marB="555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/>
                        <a:t>DESCRIZIONE</a:t>
                      </a:r>
                    </a:p>
                  </a:txBody>
                  <a:tcPr marL="111134" marR="111134" marT="55567" marB="555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/>
                        <a:t>USO</a:t>
                      </a:r>
                    </a:p>
                  </a:txBody>
                  <a:tcPr marL="111134" marR="111134" marT="55567" marB="55567" anchor="ctr"/>
                </a:tc>
                <a:extLst>
                  <a:ext uri="{0D108BD9-81ED-4DB2-BD59-A6C34878D82A}">
                    <a16:rowId xmlns:a16="http://schemas.microsoft.com/office/drawing/2014/main" val="2259974636"/>
                  </a:ext>
                </a:extLst>
              </a:tr>
              <a:tr h="822390">
                <a:tc>
                  <a:txBody>
                    <a:bodyPr/>
                    <a:lstStyle/>
                    <a:p>
                      <a:pPr algn="ctr"/>
                      <a:r>
                        <a:rPr lang="it-IT" sz="2200"/>
                        <a:t>==</a:t>
                      </a:r>
                    </a:p>
                  </a:txBody>
                  <a:tcPr marL="111134" marR="111134" marT="55567" marB="555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/>
                        <a:t>Uguale a</a:t>
                      </a:r>
                    </a:p>
                  </a:txBody>
                  <a:tcPr marL="111134" marR="111134" marT="55567" marB="555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/>
                        <a:t>Lettere minuscole e maiuscole sono diverse</a:t>
                      </a:r>
                    </a:p>
                  </a:txBody>
                  <a:tcPr marL="111134" marR="111134" marT="55567" marB="55567" anchor="ctr"/>
                </a:tc>
                <a:extLst>
                  <a:ext uri="{0D108BD9-81ED-4DB2-BD59-A6C34878D82A}">
                    <a16:rowId xmlns:a16="http://schemas.microsoft.com/office/drawing/2014/main" val="1591295962"/>
                  </a:ext>
                </a:extLst>
              </a:tr>
              <a:tr h="488989">
                <a:tc>
                  <a:txBody>
                    <a:bodyPr/>
                    <a:lstStyle/>
                    <a:p>
                      <a:pPr algn="ctr"/>
                      <a:r>
                        <a:rPr lang="it-IT" sz="2200"/>
                        <a:t>&lt;</a:t>
                      </a:r>
                    </a:p>
                  </a:txBody>
                  <a:tcPr marL="111134" marR="111134" marT="55567" marB="555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/>
                        <a:t>Minore di</a:t>
                      </a:r>
                    </a:p>
                  </a:txBody>
                  <a:tcPr marL="111134" marR="111134" marT="55567" marB="55567"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it-IT" sz="2200" dirty="0"/>
                        <a:t>Seguono l'ordinamento alfabetico: prima i numeri, poi le lettere maiuscole e infine le lettere minuscole</a:t>
                      </a:r>
                    </a:p>
                  </a:txBody>
                  <a:tcPr marL="111134" marR="111134" marT="55567" marB="55567" anchor="ctr"/>
                </a:tc>
                <a:extLst>
                  <a:ext uri="{0D108BD9-81ED-4DB2-BD59-A6C34878D82A}">
                    <a16:rowId xmlns:a16="http://schemas.microsoft.com/office/drawing/2014/main" val="3294518451"/>
                  </a:ext>
                </a:extLst>
              </a:tr>
              <a:tr h="488989">
                <a:tc>
                  <a:txBody>
                    <a:bodyPr/>
                    <a:lstStyle/>
                    <a:p>
                      <a:pPr algn="ctr"/>
                      <a:r>
                        <a:rPr lang="it-IT" sz="2200"/>
                        <a:t>&gt;</a:t>
                      </a:r>
                    </a:p>
                  </a:txBody>
                  <a:tcPr marL="111134" marR="111134" marT="55567" marB="555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/>
                        <a:t>Maggiore di</a:t>
                      </a:r>
                    </a:p>
                  </a:txBody>
                  <a:tcPr marL="111134" marR="111134" marT="55567" marB="55567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002892"/>
                  </a:ext>
                </a:extLst>
              </a:tr>
              <a:tr h="488989">
                <a:tc>
                  <a:txBody>
                    <a:bodyPr/>
                    <a:lstStyle/>
                    <a:p>
                      <a:pPr algn="ctr"/>
                      <a:r>
                        <a:rPr lang="it-IT" sz="2200"/>
                        <a:t>&lt;=</a:t>
                      </a:r>
                    </a:p>
                  </a:txBody>
                  <a:tcPr marL="111134" marR="111134" marT="55567" marB="555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/>
                        <a:t>Minore o uguale di</a:t>
                      </a:r>
                    </a:p>
                  </a:txBody>
                  <a:tcPr marL="111134" marR="111134" marT="55567" marB="55567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61286"/>
                  </a:ext>
                </a:extLst>
              </a:tr>
              <a:tr h="488989">
                <a:tc>
                  <a:txBody>
                    <a:bodyPr/>
                    <a:lstStyle/>
                    <a:p>
                      <a:pPr algn="ctr"/>
                      <a:r>
                        <a:rPr lang="it-IT" sz="2200"/>
                        <a:t>&gt;=</a:t>
                      </a:r>
                    </a:p>
                  </a:txBody>
                  <a:tcPr marL="111134" marR="111134" marT="55567" marB="555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/>
                        <a:t>Maggiore o uguale a</a:t>
                      </a:r>
                    </a:p>
                  </a:txBody>
                  <a:tcPr marL="111134" marR="111134" marT="55567" marB="55567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875457"/>
                  </a:ext>
                </a:extLst>
              </a:tr>
              <a:tr h="488989">
                <a:tc>
                  <a:txBody>
                    <a:bodyPr/>
                    <a:lstStyle/>
                    <a:p>
                      <a:pPr algn="ctr"/>
                      <a:r>
                        <a:rPr lang="it-IT" sz="2200"/>
                        <a:t>!=</a:t>
                      </a:r>
                    </a:p>
                  </a:txBody>
                  <a:tcPr marL="111134" marR="111134" marT="55567" marB="555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/>
                        <a:t>Diverso</a:t>
                      </a:r>
                    </a:p>
                  </a:txBody>
                  <a:tcPr marL="111134" marR="111134" marT="55567" marB="55567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it-IT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688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88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77C43FD-93E3-4E75-8D79-6758B1C7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it-IT" sz="2600">
                <a:solidFill>
                  <a:srgbClr val="FFFFFF"/>
                </a:solidFill>
              </a:rPr>
              <a:t>Esempi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5B20001-06C0-4042-9417-336E6A0A56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097929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308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63F8EF-BC4F-45C7-831D-CBDD3868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it-IT" sz="2600">
                <a:solidFill>
                  <a:srgbClr val="FFFFFF"/>
                </a:solidFill>
              </a:rPr>
              <a:t>Stringa come char[]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B4A054F-664B-4775-BDA3-386A31F46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796120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101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5404B-7DEB-4D13-876F-3B55E191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7200" dirty="0"/>
              <a:t>Struttura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858D825-9FB2-442A-B42C-0DBAD85DA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3530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577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BAEF02-4E3D-45A1-937D-162D6F18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Struct nome_struttura</a:t>
            </a:r>
            <a:br>
              <a:rPr lang="en-US" sz="4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{ </a:t>
            </a:r>
            <a:br>
              <a:rPr lang="en-US" sz="4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	//membri della struttura </a:t>
            </a:r>
            <a:br>
              <a:rPr lang="en-US" sz="4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}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9539F1-A2BA-449D-B59E-AEC907C6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4700588"/>
            <a:ext cx="5252288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Sintassi struttura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60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F4BAABA-197B-48A5-AD7A-03FC9751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Membri della struttura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240ACBA5-35C2-4DDA-93AF-F608DCAEA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74101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681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CB4FD3-51A0-468F-9ABB-A1A8E796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49" y="4445251"/>
            <a:ext cx="10901471" cy="1350712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Esempio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283A93BD-A469-4D4C-8A1F-5668AE975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8565" y="503573"/>
            <a:ext cx="7134870" cy="359940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0321806-E17C-4296-9824-542112AEC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9109"/>
          <a:stretch/>
        </p:blipFill>
        <p:spPr>
          <a:xfrm>
            <a:off x="2694432" y="666497"/>
            <a:ext cx="6803136" cy="32735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21551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3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8496E5-DAEB-4A6E-BAE2-90B2B4A8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it-IT" sz="2400">
                <a:solidFill>
                  <a:srgbClr val="FFFFFF"/>
                </a:solidFill>
              </a:rPr>
              <a:t>Esempio dichiarazione e riempimento</a:t>
            </a: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D228D087-7B4C-4055-B358-78E824853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09822"/>
            <a:ext cx="7188199" cy="289809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DF1C1E-30D8-4965-96ED-B856C5549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3955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0466DD9-D151-47DA-80E2-475A3FED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Che cosa imparerai a fare</a:t>
            </a:r>
          </a:p>
        </p:txBody>
      </p:sp>
      <p:graphicFrame>
        <p:nvGraphicFramePr>
          <p:cNvPr id="25" name="Segnaposto contenuto 2">
            <a:extLst>
              <a:ext uri="{FF2B5EF4-FFF2-40B4-BE49-F238E27FC236}">
                <a16:creationId xmlns:a16="http://schemas.microsoft.com/office/drawing/2014/main" id="{8D3AB675-BF2A-47E8-AF36-C419F9644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3492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3264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F38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DC7448-522E-4392-88DB-3B508E6F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Funzione costruttore della struct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5F86F57-9178-47B0-9E89-5DD0F7FC9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41261"/>
            <a:ext cx="7188199" cy="3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3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isultati immagini per coding">
            <a:extLst>
              <a:ext uri="{FF2B5EF4-FFF2-40B4-BE49-F238E27FC236}">
                <a16:creationId xmlns:a16="http://schemas.microsoft.com/office/drawing/2014/main" id="{B4BB92A6-EBBE-4C64-BA4F-C461DF4C7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67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5F962EE-978D-48D4-A560-FDF74E99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Che cosa dovrai studiare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7C715F1-58F1-4CEC-9291-F967C166D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3062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41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A8903D-3415-44F1-8CD1-352391E6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Stringa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1F7899B-E4E3-4A23-99FC-E0E67927D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838854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117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5BB0415-134C-41B4-BDD6-80CAB2F8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>
                <a:solidFill>
                  <a:schemeClr val="accent1"/>
                </a:solidFill>
              </a:rPr>
              <a:t>Dichiarazione di stringa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65B64C-AB4E-46CA-A6CD-46C13FB6E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#include &lt;</a:t>
            </a:r>
            <a:r>
              <a:rPr lang="it-IT" sz="2400" dirty="0" err="1"/>
              <a:t>string</a:t>
            </a:r>
            <a:r>
              <a:rPr lang="it-IT" sz="2400" dirty="0"/>
              <a:t>&gt;</a:t>
            </a:r>
          </a:p>
          <a:p>
            <a:pPr marL="0" indent="0">
              <a:buNone/>
            </a:pPr>
            <a:r>
              <a:rPr lang="it-IT" sz="2400" dirty="0"/>
              <a:t>…</a:t>
            </a:r>
          </a:p>
          <a:p>
            <a:pPr marL="0" indent="0">
              <a:buNone/>
            </a:pPr>
            <a:r>
              <a:rPr lang="it-IT" sz="2400" dirty="0" err="1"/>
              <a:t>string</a:t>
            </a:r>
            <a:r>
              <a:rPr lang="it-IT" sz="2400" dirty="0"/>
              <a:t> nome = "</a:t>
            </a:r>
            <a:r>
              <a:rPr lang="it-IT" sz="2400" dirty="0" err="1"/>
              <a:t>giovanni</a:t>
            </a:r>
            <a:r>
              <a:rPr lang="it-IT" sz="2400" dirty="0"/>
              <a:t>";</a:t>
            </a:r>
          </a:p>
          <a:p>
            <a:pPr marL="0" indent="0">
              <a:buNone/>
            </a:pPr>
            <a:r>
              <a:rPr lang="it-IT" sz="2400" dirty="0"/>
              <a:t>…</a:t>
            </a:r>
          </a:p>
          <a:p>
            <a:pPr marL="0" indent="0">
              <a:buNone/>
            </a:pPr>
            <a:r>
              <a:rPr lang="it-IT" sz="2400" dirty="0"/>
              <a:t>nome = "</a:t>
            </a:r>
            <a:r>
              <a:rPr lang="it-IT" sz="2400" dirty="0" err="1"/>
              <a:t>carlo</a:t>
            </a:r>
            <a:r>
              <a:rPr lang="it-IT" sz="2400" dirty="0"/>
              <a:t>";</a:t>
            </a:r>
          </a:p>
          <a:p>
            <a:pPr marL="0" indent="0">
              <a:buNone/>
            </a:pPr>
            <a:r>
              <a:rPr lang="it-IT" sz="2400" dirty="0"/>
              <a:t>…</a:t>
            </a:r>
          </a:p>
          <a:p>
            <a:pPr marL="0" indent="0">
              <a:buNone/>
            </a:pPr>
            <a:r>
              <a:rPr lang="it-IT" sz="2400" dirty="0" err="1"/>
              <a:t>cout</a:t>
            </a:r>
            <a:r>
              <a:rPr lang="it-IT" sz="2400" dirty="0"/>
              <a:t> &lt;&lt; "inserisci il tuo nome: " ;</a:t>
            </a:r>
          </a:p>
          <a:p>
            <a:pPr marL="0" indent="0">
              <a:buNone/>
            </a:pPr>
            <a:r>
              <a:rPr lang="it-IT" sz="2400" dirty="0"/>
              <a:t>cin &gt;&gt; nome;</a:t>
            </a:r>
          </a:p>
        </p:txBody>
      </p:sp>
    </p:spTree>
    <p:extLst>
      <p:ext uri="{BB962C8B-B14F-4D97-AF65-F5344CB8AC3E}">
        <p14:creationId xmlns:p14="http://schemas.microsoft.com/office/powerpoint/2010/main" val="102377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2DE2CC5-1725-458E-A5CC-8E9C9631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Separatori di stringhe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4682008-6078-40F8-B24B-6F465BC8B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26986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205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E4E3514-24CE-4A57-A39F-C9A72562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it-IT" sz="4000">
                <a:solidFill>
                  <a:srgbClr val="FFFFFF"/>
                </a:solidFill>
              </a:rPr>
              <a:t>Per prendere tutto in una volta</a:t>
            </a:r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2A49408C-63CE-4E37-8F28-83B4F63AC9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60650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249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985B03F-2C8F-4B22-899F-63F0D3FD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Calcolare la lunghezza della stringa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7FCC4F6-DAFD-401C-B247-9EFB1AAF4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246705"/>
              </p:ext>
            </p:extLst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192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4DEEBA-8BE3-440E-B663-ED9CFD3F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sz="3700">
                <a:solidFill>
                  <a:schemeClr val="accent1"/>
                </a:solidFill>
              </a:rPr>
              <a:t>Concatenazione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7F25DD-2EC4-4611-A8BF-76681544B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/>
              <a:t>Usando l'operatore '+' tra stringhe</a:t>
            </a:r>
          </a:p>
          <a:p>
            <a:pPr marL="0" indent="0">
              <a:buNone/>
            </a:pPr>
            <a:endParaRPr lang="it-IT" sz="2400"/>
          </a:p>
          <a:p>
            <a:pPr marL="0" indent="0">
              <a:buNone/>
            </a:pPr>
            <a:r>
              <a:rPr lang="it-IT" sz="2400"/>
              <a:t>string nome = "Mario";</a:t>
            </a:r>
          </a:p>
          <a:p>
            <a:pPr marL="0" indent="0">
              <a:buNone/>
            </a:pPr>
            <a:r>
              <a:rPr lang="it-IT" sz="2400"/>
              <a:t>string cognome = "Bianchi"</a:t>
            </a:r>
          </a:p>
          <a:p>
            <a:pPr marL="0" indent="0">
              <a:buNone/>
            </a:pPr>
            <a:endParaRPr lang="it-IT" sz="2400"/>
          </a:p>
          <a:p>
            <a:pPr marL="0" indent="0">
              <a:buNone/>
            </a:pPr>
            <a:r>
              <a:rPr lang="it-IT" sz="2400"/>
              <a:t>string totale = nome + cognome;</a:t>
            </a:r>
          </a:p>
        </p:txBody>
      </p:sp>
    </p:spTree>
    <p:extLst>
      <p:ext uri="{BB962C8B-B14F-4D97-AF65-F5344CB8AC3E}">
        <p14:creationId xmlns:p14="http://schemas.microsoft.com/office/powerpoint/2010/main" val="3638155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448</Words>
  <Application>Microsoft Office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di Office</vt:lpstr>
      <vt:lpstr>Stringhe e strutture</vt:lpstr>
      <vt:lpstr>Che cosa imparerai a fare</vt:lpstr>
      <vt:lpstr>Che cosa dovrai studiare</vt:lpstr>
      <vt:lpstr>Stringa</vt:lpstr>
      <vt:lpstr>Dichiarazione di stringa</vt:lpstr>
      <vt:lpstr>Separatori di stringhe</vt:lpstr>
      <vt:lpstr>Per prendere tutto in una volta</vt:lpstr>
      <vt:lpstr>Calcolare la lunghezza della stringa</vt:lpstr>
      <vt:lpstr>Concatenazione</vt:lpstr>
      <vt:lpstr>Sottostringhe</vt:lpstr>
      <vt:lpstr>Esempio</vt:lpstr>
      <vt:lpstr>Confronti tra stringhe</vt:lpstr>
      <vt:lpstr>Esempi</vt:lpstr>
      <vt:lpstr>Stringa come char[]</vt:lpstr>
      <vt:lpstr>Struttura</vt:lpstr>
      <vt:lpstr>Struct nome_struttura {   //membri della struttura  }</vt:lpstr>
      <vt:lpstr>Membri della struttura</vt:lpstr>
      <vt:lpstr>Esempio</vt:lpstr>
      <vt:lpstr>Esempio dichiarazione e riempimento</vt:lpstr>
      <vt:lpstr>Funzione costruttore della struct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Stringhe e strutture</dc:title>
  <dc:creator>Alessandro Fuser</dc:creator>
  <cp:lastModifiedBy>Alessandro Fuser</cp:lastModifiedBy>
  <cp:revision>5</cp:revision>
  <dcterms:created xsi:type="dcterms:W3CDTF">2018-12-28T09:00:30Z</dcterms:created>
  <dcterms:modified xsi:type="dcterms:W3CDTF">2018-12-28T09:38:44Z</dcterms:modified>
</cp:coreProperties>
</file>