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BEF998-B823-49B9-BAF5-54CB1C222AF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D43A795C-E336-4BB8-84C7-80A37DD64341}">
      <dgm:prSet/>
      <dgm:spPr/>
      <dgm:t>
        <a:bodyPr/>
        <a:lstStyle/>
        <a:p>
          <a:pPr algn="ctr"/>
          <a:r>
            <a:rPr lang="it-IT" dirty="0" err="1"/>
            <a:t>CentroVendita</a:t>
          </a:r>
          <a:endParaRPr lang="it-IT" dirty="0"/>
        </a:p>
      </dgm:t>
    </dgm:pt>
    <dgm:pt modelId="{23A8D3CD-1F6B-48B6-B17A-CC3668F3CC77}" type="parTrans" cxnId="{4016D1ED-4F7D-4496-A51F-86EF4943E8C0}">
      <dgm:prSet/>
      <dgm:spPr/>
      <dgm:t>
        <a:bodyPr/>
        <a:lstStyle/>
        <a:p>
          <a:pPr algn="ctr"/>
          <a:endParaRPr lang="it-IT"/>
        </a:p>
      </dgm:t>
    </dgm:pt>
    <dgm:pt modelId="{F395DF28-257F-4D9C-B0DF-EA3777CE7F3E}" type="sibTrans" cxnId="{4016D1ED-4F7D-4496-A51F-86EF4943E8C0}">
      <dgm:prSet/>
      <dgm:spPr/>
      <dgm:t>
        <a:bodyPr/>
        <a:lstStyle/>
        <a:p>
          <a:pPr algn="ctr"/>
          <a:endParaRPr lang="it-IT"/>
        </a:p>
      </dgm:t>
    </dgm:pt>
    <dgm:pt modelId="{2AB45D97-4385-4FC8-8896-45759452A8E1}">
      <dgm:prSet/>
      <dgm:spPr/>
      <dgm:t>
        <a:bodyPr/>
        <a:lstStyle/>
        <a:p>
          <a:pPr algn="ctr"/>
          <a:r>
            <a:rPr lang="it-IT" dirty="0"/>
            <a:t>Ordine</a:t>
          </a:r>
        </a:p>
      </dgm:t>
    </dgm:pt>
    <dgm:pt modelId="{4AF50FEE-7A95-4AA3-AF5B-8A69457CD844}" type="parTrans" cxnId="{52BF57D2-1870-4747-8897-983184E2EE69}">
      <dgm:prSet/>
      <dgm:spPr/>
      <dgm:t>
        <a:bodyPr/>
        <a:lstStyle/>
        <a:p>
          <a:pPr algn="ctr"/>
          <a:endParaRPr lang="it-IT"/>
        </a:p>
      </dgm:t>
    </dgm:pt>
    <dgm:pt modelId="{DC3497A0-C308-41AA-BCCE-E5ED7D02A35F}" type="sibTrans" cxnId="{52BF57D2-1870-4747-8897-983184E2EE69}">
      <dgm:prSet/>
      <dgm:spPr/>
      <dgm:t>
        <a:bodyPr/>
        <a:lstStyle/>
        <a:p>
          <a:pPr algn="ctr"/>
          <a:endParaRPr lang="it-IT"/>
        </a:p>
      </dgm:t>
    </dgm:pt>
    <dgm:pt modelId="{786AB905-6B01-4A81-8970-CA11787BD461}">
      <dgm:prSet/>
      <dgm:spPr/>
      <dgm:t>
        <a:bodyPr/>
        <a:lstStyle/>
        <a:p>
          <a:pPr algn="ctr"/>
          <a:r>
            <a:rPr lang="it-IT" dirty="0"/>
            <a:t>Articolo</a:t>
          </a:r>
        </a:p>
      </dgm:t>
    </dgm:pt>
    <dgm:pt modelId="{C3648104-2052-4B48-9307-1A00312269E2}" type="parTrans" cxnId="{3A17EF40-AFA1-4641-9FBD-6841F440780D}">
      <dgm:prSet/>
      <dgm:spPr/>
      <dgm:t>
        <a:bodyPr/>
        <a:lstStyle/>
        <a:p>
          <a:pPr algn="ctr"/>
          <a:endParaRPr lang="it-IT"/>
        </a:p>
      </dgm:t>
    </dgm:pt>
    <dgm:pt modelId="{00401FAF-3BD7-4060-B00E-6E97CC4BEF3D}" type="sibTrans" cxnId="{3A17EF40-AFA1-4641-9FBD-6841F440780D}">
      <dgm:prSet/>
      <dgm:spPr/>
      <dgm:t>
        <a:bodyPr/>
        <a:lstStyle/>
        <a:p>
          <a:pPr algn="ctr"/>
          <a:endParaRPr lang="it-IT"/>
        </a:p>
      </dgm:t>
    </dgm:pt>
    <dgm:pt modelId="{058E32F7-CC06-4CD4-8EA8-1823E347A845}">
      <dgm:prSet/>
      <dgm:spPr/>
      <dgm:t>
        <a:bodyPr/>
        <a:lstStyle/>
        <a:p>
          <a:pPr algn="ctr"/>
          <a:r>
            <a:rPr lang="it-IT" dirty="0"/>
            <a:t>Categoria</a:t>
          </a:r>
        </a:p>
      </dgm:t>
    </dgm:pt>
    <dgm:pt modelId="{ACD76554-E268-4FA0-8208-863477E60B1D}" type="parTrans" cxnId="{DF696F8F-435B-46E1-93E9-FDE9BE12B3AA}">
      <dgm:prSet/>
      <dgm:spPr/>
      <dgm:t>
        <a:bodyPr/>
        <a:lstStyle/>
        <a:p>
          <a:pPr algn="ctr"/>
          <a:endParaRPr lang="it-IT"/>
        </a:p>
      </dgm:t>
    </dgm:pt>
    <dgm:pt modelId="{F33D69C8-8CF2-404C-9C47-2F918BC488C5}" type="sibTrans" cxnId="{DF696F8F-435B-46E1-93E9-FDE9BE12B3AA}">
      <dgm:prSet/>
      <dgm:spPr/>
      <dgm:t>
        <a:bodyPr/>
        <a:lstStyle/>
        <a:p>
          <a:pPr algn="ctr"/>
          <a:endParaRPr lang="it-IT"/>
        </a:p>
      </dgm:t>
    </dgm:pt>
    <dgm:pt modelId="{0B96FDC2-653F-4BF2-BAC2-AAEBD9C8E056}" type="pres">
      <dgm:prSet presAssocID="{50BEF998-B823-49B9-BAF5-54CB1C222AFB}" presName="linear" presStyleCnt="0">
        <dgm:presLayoutVars>
          <dgm:animLvl val="lvl"/>
          <dgm:resizeHandles val="exact"/>
        </dgm:presLayoutVars>
      </dgm:prSet>
      <dgm:spPr/>
    </dgm:pt>
    <dgm:pt modelId="{69D471FE-8305-4BA0-B0D4-37801F3036D5}" type="pres">
      <dgm:prSet presAssocID="{D43A795C-E336-4BB8-84C7-80A37DD6434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D2722D9-C65F-4E82-8093-B1A1871DA7A8}" type="pres">
      <dgm:prSet presAssocID="{F395DF28-257F-4D9C-B0DF-EA3777CE7F3E}" presName="spacer" presStyleCnt="0"/>
      <dgm:spPr/>
    </dgm:pt>
    <dgm:pt modelId="{AD12054F-EEF4-4EBD-92C1-C5944EDC5580}" type="pres">
      <dgm:prSet presAssocID="{2AB45D97-4385-4FC8-8896-45759452A8E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2421AF6-01FA-47F6-BAA4-2B76CAD07629}" type="pres">
      <dgm:prSet presAssocID="{DC3497A0-C308-41AA-BCCE-E5ED7D02A35F}" presName="spacer" presStyleCnt="0"/>
      <dgm:spPr/>
    </dgm:pt>
    <dgm:pt modelId="{EF997244-8202-49EE-8130-3813B098B875}" type="pres">
      <dgm:prSet presAssocID="{786AB905-6B01-4A81-8970-CA11787BD46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48C0504-4A8B-4622-8E9C-1708FFDE1E50}" type="pres">
      <dgm:prSet presAssocID="{00401FAF-3BD7-4060-B00E-6E97CC4BEF3D}" presName="spacer" presStyleCnt="0"/>
      <dgm:spPr/>
    </dgm:pt>
    <dgm:pt modelId="{136C01BC-A52F-4E75-A541-F50C6DB2CD04}" type="pres">
      <dgm:prSet presAssocID="{058E32F7-CC06-4CD4-8EA8-1823E347A84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86CC906-8361-4232-ABB6-337C9C43717F}" type="presOf" srcId="{058E32F7-CC06-4CD4-8EA8-1823E347A845}" destId="{136C01BC-A52F-4E75-A541-F50C6DB2CD04}" srcOrd="0" destOrd="0" presId="urn:microsoft.com/office/officeart/2005/8/layout/vList2"/>
    <dgm:cxn modelId="{50459F20-EBC4-402D-91CB-21C725559858}" type="presOf" srcId="{D43A795C-E336-4BB8-84C7-80A37DD64341}" destId="{69D471FE-8305-4BA0-B0D4-37801F3036D5}" srcOrd="0" destOrd="0" presId="urn:microsoft.com/office/officeart/2005/8/layout/vList2"/>
    <dgm:cxn modelId="{B9CABA35-D7C1-40BF-96C6-649B3A1FC2BF}" type="presOf" srcId="{2AB45D97-4385-4FC8-8896-45759452A8E1}" destId="{AD12054F-EEF4-4EBD-92C1-C5944EDC5580}" srcOrd="0" destOrd="0" presId="urn:microsoft.com/office/officeart/2005/8/layout/vList2"/>
    <dgm:cxn modelId="{3A17EF40-AFA1-4641-9FBD-6841F440780D}" srcId="{50BEF998-B823-49B9-BAF5-54CB1C222AFB}" destId="{786AB905-6B01-4A81-8970-CA11787BD461}" srcOrd="2" destOrd="0" parTransId="{C3648104-2052-4B48-9307-1A00312269E2}" sibTransId="{00401FAF-3BD7-4060-B00E-6E97CC4BEF3D}"/>
    <dgm:cxn modelId="{DF696F8F-435B-46E1-93E9-FDE9BE12B3AA}" srcId="{50BEF998-B823-49B9-BAF5-54CB1C222AFB}" destId="{058E32F7-CC06-4CD4-8EA8-1823E347A845}" srcOrd="3" destOrd="0" parTransId="{ACD76554-E268-4FA0-8208-863477E60B1D}" sibTransId="{F33D69C8-8CF2-404C-9C47-2F918BC488C5}"/>
    <dgm:cxn modelId="{52BF57D2-1870-4747-8897-983184E2EE69}" srcId="{50BEF998-B823-49B9-BAF5-54CB1C222AFB}" destId="{2AB45D97-4385-4FC8-8896-45759452A8E1}" srcOrd="1" destOrd="0" parTransId="{4AF50FEE-7A95-4AA3-AF5B-8A69457CD844}" sibTransId="{DC3497A0-C308-41AA-BCCE-E5ED7D02A35F}"/>
    <dgm:cxn modelId="{C17CF8DF-6942-49CA-B464-F4A60E85A8A1}" type="presOf" srcId="{786AB905-6B01-4A81-8970-CA11787BD461}" destId="{EF997244-8202-49EE-8130-3813B098B875}" srcOrd="0" destOrd="0" presId="urn:microsoft.com/office/officeart/2005/8/layout/vList2"/>
    <dgm:cxn modelId="{D5C200E7-46FD-4E30-8214-2BE25AC6C7FA}" type="presOf" srcId="{50BEF998-B823-49B9-BAF5-54CB1C222AFB}" destId="{0B96FDC2-653F-4BF2-BAC2-AAEBD9C8E056}" srcOrd="0" destOrd="0" presId="urn:microsoft.com/office/officeart/2005/8/layout/vList2"/>
    <dgm:cxn modelId="{4016D1ED-4F7D-4496-A51F-86EF4943E8C0}" srcId="{50BEF998-B823-49B9-BAF5-54CB1C222AFB}" destId="{D43A795C-E336-4BB8-84C7-80A37DD64341}" srcOrd="0" destOrd="0" parTransId="{23A8D3CD-1F6B-48B6-B17A-CC3668F3CC77}" sibTransId="{F395DF28-257F-4D9C-B0DF-EA3777CE7F3E}"/>
    <dgm:cxn modelId="{B806BBD1-756C-498B-9538-6F027953045D}" type="presParOf" srcId="{0B96FDC2-653F-4BF2-BAC2-AAEBD9C8E056}" destId="{69D471FE-8305-4BA0-B0D4-37801F3036D5}" srcOrd="0" destOrd="0" presId="urn:microsoft.com/office/officeart/2005/8/layout/vList2"/>
    <dgm:cxn modelId="{235CC2E1-1BD3-4D90-B521-93B355FA1AFB}" type="presParOf" srcId="{0B96FDC2-653F-4BF2-BAC2-AAEBD9C8E056}" destId="{7D2722D9-C65F-4E82-8093-B1A1871DA7A8}" srcOrd="1" destOrd="0" presId="urn:microsoft.com/office/officeart/2005/8/layout/vList2"/>
    <dgm:cxn modelId="{B7EB5CD1-B37C-4998-9403-816DC8A3E5B5}" type="presParOf" srcId="{0B96FDC2-653F-4BF2-BAC2-AAEBD9C8E056}" destId="{AD12054F-EEF4-4EBD-92C1-C5944EDC5580}" srcOrd="2" destOrd="0" presId="urn:microsoft.com/office/officeart/2005/8/layout/vList2"/>
    <dgm:cxn modelId="{3F4301D0-EB2E-42B3-B311-295D377867B9}" type="presParOf" srcId="{0B96FDC2-653F-4BF2-BAC2-AAEBD9C8E056}" destId="{B2421AF6-01FA-47F6-BAA4-2B76CAD07629}" srcOrd="3" destOrd="0" presId="urn:microsoft.com/office/officeart/2005/8/layout/vList2"/>
    <dgm:cxn modelId="{0C23D83E-D8B4-4D52-9514-256EC082EA3D}" type="presParOf" srcId="{0B96FDC2-653F-4BF2-BAC2-AAEBD9C8E056}" destId="{EF997244-8202-49EE-8130-3813B098B875}" srcOrd="4" destOrd="0" presId="urn:microsoft.com/office/officeart/2005/8/layout/vList2"/>
    <dgm:cxn modelId="{7EB432E6-C5B7-495D-83B4-3CA95F784E4D}" type="presParOf" srcId="{0B96FDC2-653F-4BF2-BAC2-AAEBD9C8E056}" destId="{E48C0504-4A8B-4622-8E9C-1708FFDE1E50}" srcOrd="5" destOrd="0" presId="urn:microsoft.com/office/officeart/2005/8/layout/vList2"/>
    <dgm:cxn modelId="{01E34382-6355-462D-A515-8FE15AC21779}" type="presParOf" srcId="{0B96FDC2-653F-4BF2-BAC2-AAEBD9C8E056}" destId="{136C01BC-A52F-4E75-A541-F50C6DB2CD0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E81845-DD49-4DF4-84B0-82CC4A3E02D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559430EA-AA5A-4F2D-BBB1-2E57A55A9043}">
      <dgm:prSet/>
      <dgm:spPr/>
      <dgm:t>
        <a:bodyPr/>
        <a:lstStyle/>
        <a:p>
          <a:pPr algn="ctr"/>
          <a:r>
            <a:rPr lang="it-IT" u="sng" dirty="0"/>
            <a:t>Codice</a:t>
          </a:r>
        </a:p>
      </dgm:t>
    </dgm:pt>
    <dgm:pt modelId="{7E5B016A-5014-41B7-9F5A-9E159B68A11D}" type="parTrans" cxnId="{CC803D85-2DAF-4A4A-9DB8-964A8F8FD560}">
      <dgm:prSet/>
      <dgm:spPr/>
      <dgm:t>
        <a:bodyPr/>
        <a:lstStyle/>
        <a:p>
          <a:pPr algn="ctr"/>
          <a:endParaRPr lang="it-IT"/>
        </a:p>
      </dgm:t>
    </dgm:pt>
    <dgm:pt modelId="{96257645-80AE-42B1-AEB9-8D0E1A424679}" type="sibTrans" cxnId="{CC803D85-2DAF-4A4A-9DB8-964A8F8FD560}">
      <dgm:prSet/>
      <dgm:spPr/>
      <dgm:t>
        <a:bodyPr/>
        <a:lstStyle/>
        <a:p>
          <a:pPr algn="ctr"/>
          <a:endParaRPr lang="it-IT"/>
        </a:p>
      </dgm:t>
    </dgm:pt>
    <dgm:pt modelId="{535DD788-10E2-4C28-97E0-7F82C6513FC2}">
      <dgm:prSet/>
      <dgm:spPr/>
      <dgm:t>
        <a:bodyPr/>
        <a:lstStyle/>
        <a:p>
          <a:pPr algn="ctr"/>
          <a:r>
            <a:rPr lang="it-IT" dirty="0" err="1"/>
            <a:t>RagioneSociale</a:t>
          </a:r>
          <a:endParaRPr lang="it-IT" dirty="0"/>
        </a:p>
      </dgm:t>
    </dgm:pt>
    <dgm:pt modelId="{62236973-6F0C-4326-BCE6-D62FF98DAE1D}" type="parTrans" cxnId="{B8B71DDF-46E8-487A-8D97-66BC2BAC27A9}">
      <dgm:prSet/>
      <dgm:spPr/>
      <dgm:t>
        <a:bodyPr/>
        <a:lstStyle/>
        <a:p>
          <a:pPr algn="ctr"/>
          <a:endParaRPr lang="it-IT"/>
        </a:p>
      </dgm:t>
    </dgm:pt>
    <dgm:pt modelId="{591E0505-A7BA-4075-9684-5A31099127B3}" type="sibTrans" cxnId="{B8B71DDF-46E8-487A-8D97-66BC2BAC27A9}">
      <dgm:prSet/>
      <dgm:spPr/>
      <dgm:t>
        <a:bodyPr/>
        <a:lstStyle/>
        <a:p>
          <a:pPr algn="ctr"/>
          <a:endParaRPr lang="it-IT"/>
        </a:p>
      </dgm:t>
    </dgm:pt>
    <dgm:pt modelId="{BA8ABE62-552F-4DF7-819C-C3F5A9780B2C}">
      <dgm:prSet/>
      <dgm:spPr/>
      <dgm:t>
        <a:bodyPr/>
        <a:lstStyle/>
        <a:p>
          <a:pPr algn="ctr"/>
          <a:r>
            <a:rPr lang="it-IT" dirty="0"/>
            <a:t>Indirizzo</a:t>
          </a:r>
        </a:p>
      </dgm:t>
    </dgm:pt>
    <dgm:pt modelId="{7828A6F9-B1E8-4DD7-BE50-1402781ADC85}" type="parTrans" cxnId="{E8AB5FED-8D8E-488A-80BC-725687E13A00}">
      <dgm:prSet/>
      <dgm:spPr/>
      <dgm:t>
        <a:bodyPr/>
        <a:lstStyle/>
        <a:p>
          <a:pPr algn="ctr"/>
          <a:endParaRPr lang="it-IT"/>
        </a:p>
      </dgm:t>
    </dgm:pt>
    <dgm:pt modelId="{CEB8DF6E-CCA0-4A05-9952-EE8334AE7AC2}" type="sibTrans" cxnId="{E8AB5FED-8D8E-488A-80BC-725687E13A00}">
      <dgm:prSet/>
      <dgm:spPr/>
      <dgm:t>
        <a:bodyPr/>
        <a:lstStyle/>
        <a:p>
          <a:pPr algn="ctr"/>
          <a:endParaRPr lang="it-IT"/>
        </a:p>
      </dgm:t>
    </dgm:pt>
    <dgm:pt modelId="{5D580320-989B-496F-8CA0-A7C4E0E07838}" type="pres">
      <dgm:prSet presAssocID="{ABE81845-DD49-4DF4-84B0-82CC4A3E02DD}" presName="linear" presStyleCnt="0">
        <dgm:presLayoutVars>
          <dgm:animLvl val="lvl"/>
          <dgm:resizeHandles val="exact"/>
        </dgm:presLayoutVars>
      </dgm:prSet>
      <dgm:spPr/>
    </dgm:pt>
    <dgm:pt modelId="{763EFF2E-ACE0-4ED4-AAE5-54879C8C70AD}" type="pres">
      <dgm:prSet presAssocID="{559430EA-AA5A-4F2D-BBB1-2E57A55A904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A758E17-CCF6-45B1-BDC8-C27E8D16D0C1}" type="pres">
      <dgm:prSet presAssocID="{96257645-80AE-42B1-AEB9-8D0E1A424679}" presName="spacer" presStyleCnt="0"/>
      <dgm:spPr/>
    </dgm:pt>
    <dgm:pt modelId="{339BC41A-3A59-4B91-B78E-9DFA1D49198D}" type="pres">
      <dgm:prSet presAssocID="{535DD788-10E2-4C28-97E0-7F82C6513FC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AEDD478-97DE-49F7-9113-B288835A7564}" type="pres">
      <dgm:prSet presAssocID="{591E0505-A7BA-4075-9684-5A31099127B3}" presName="spacer" presStyleCnt="0"/>
      <dgm:spPr/>
    </dgm:pt>
    <dgm:pt modelId="{CD1D69E7-D993-484B-BE82-8826E6751581}" type="pres">
      <dgm:prSet presAssocID="{BA8ABE62-552F-4DF7-819C-C3F5A9780B2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160AA23-B8B9-4DEE-A10C-8684BC0EE436}" type="presOf" srcId="{535DD788-10E2-4C28-97E0-7F82C6513FC2}" destId="{339BC41A-3A59-4B91-B78E-9DFA1D49198D}" srcOrd="0" destOrd="0" presId="urn:microsoft.com/office/officeart/2005/8/layout/vList2"/>
    <dgm:cxn modelId="{CC803D85-2DAF-4A4A-9DB8-964A8F8FD560}" srcId="{ABE81845-DD49-4DF4-84B0-82CC4A3E02DD}" destId="{559430EA-AA5A-4F2D-BBB1-2E57A55A9043}" srcOrd="0" destOrd="0" parTransId="{7E5B016A-5014-41B7-9F5A-9E159B68A11D}" sibTransId="{96257645-80AE-42B1-AEB9-8D0E1A424679}"/>
    <dgm:cxn modelId="{4306288D-E919-4974-B675-C17AF87A0D10}" type="presOf" srcId="{ABE81845-DD49-4DF4-84B0-82CC4A3E02DD}" destId="{5D580320-989B-496F-8CA0-A7C4E0E07838}" srcOrd="0" destOrd="0" presId="urn:microsoft.com/office/officeart/2005/8/layout/vList2"/>
    <dgm:cxn modelId="{68B023BD-F815-4632-8FA2-DBE233C4AA18}" type="presOf" srcId="{BA8ABE62-552F-4DF7-819C-C3F5A9780B2C}" destId="{CD1D69E7-D993-484B-BE82-8826E6751581}" srcOrd="0" destOrd="0" presId="urn:microsoft.com/office/officeart/2005/8/layout/vList2"/>
    <dgm:cxn modelId="{B8B71DDF-46E8-487A-8D97-66BC2BAC27A9}" srcId="{ABE81845-DD49-4DF4-84B0-82CC4A3E02DD}" destId="{535DD788-10E2-4C28-97E0-7F82C6513FC2}" srcOrd="1" destOrd="0" parTransId="{62236973-6F0C-4326-BCE6-D62FF98DAE1D}" sibTransId="{591E0505-A7BA-4075-9684-5A31099127B3}"/>
    <dgm:cxn modelId="{E9C79EEB-50E2-4D4C-9AAE-4D879292B17D}" type="presOf" srcId="{559430EA-AA5A-4F2D-BBB1-2E57A55A9043}" destId="{763EFF2E-ACE0-4ED4-AAE5-54879C8C70AD}" srcOrd="0" destOrd="0" presId="urn:microsoft.com/office/officeart/2005/8/layout/vList2"/>
    <dgm:cxn modelId="{E8AB5FED-8D8E-488A-80BC-725687E13A00}" srcId="{ABE81845-DD49-4DF4-84B0-82CC4A3E02DD}" destId="{BA8ABE62-552F-4DF7-819C-C3F5A9780B2C}" srcOrd="2" destOrd="0" parTransId="{7828A6F9-B1E8-4DD7-BE50-1402781ADC85}" sibTransId="{CEB8DF6E-CCA0-4A05-9952-EE8334AE7AC2}"/>
    <dgm:cxn modelId="{53C148F4-E6A1-42C6-B843-394C16A636EB}" type="presParOf" srcId="{5D580320-989B-496F-8CA0-A7C4E0E07838}" destId="{763EFF2E-ACE0-4ED4-AAE5-54879C8C70AD}" srcOrd="0" destOrd="0" presId="urn:microsoft.com/office/officeart/2005/8/layout/vList2"/>
    <dgm:cxn modelId="{766140D0-22E1-48C8-B0FC-2AD0527123D6}" type="presParOf" srcId="{5D580320-989B-496F-8CA0-A7C4E0E07838}" destId="{6A758E17-CCF6-45B1-BDC8-C27E8D16D0C1}" srcOrd="1" destOrd="0" presId="urn:microsoft.com/office/officeart/2005/8/layout/vList2"/>
    <dgm:cxn modelId="{506DA284-2427-45D7-BC2C-3F1011B685D7}" type="presParOf" srcId="{5D580320-989B-496F-8CA0-A7C4E0E07838}" destId="{339BC41A-3A59-4B91-B78E-9DFA1D49198D}" srcOrd="2" destOrd="0" presId="urn:microsoft.com/office/officeart/2005/8/layout/vList2"/>
    <dgm:cxn modelId="{ABB926DE-F333-465D-8FFA-144226211A25}" type="presParOf" srcId="{5D580320-989B-496F-8CA0-A7C4E0E07838}" destId="{9AEDD478-97DE-49F7-9113-B288835A7564}" srcOrd="3" destOrd="0" presId="urn:microsoft.com/office/officeart/2005/8/layout/vList2"/>
    <dgm:cxn modelId="{E48818FF-9C83-45A2-AB0C-8DD19E2605DA}" type="presParOf" srcId="{5D580320-989B-496F-8CA0-A7C4E0E07838}" destId="{CD1D69E7-D993-484B-BE82-8826E675158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59CFAC-F682-4A4C-B892-32FB5E4BAB0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995FE3E5-7199-4082-B795-82C2D477B2BD}">
      <dgm:prSet/>
      <dgm:spPr/>
      <dgm:t>
        <a:bodyPr/>
        <a:lstStyle/>
        <a:p>
          <a:pPr algn="ctr"/>
          <a:r>
            <a:rPr lang="it-IT" u="sng" dirty="0"/>
            <a:t>Codice</a:t>
          </a:r>
        </a:p>
      </dgm:t>
    </dgm:pt>
    <dgm:pt modelId="{5D46CFBD-EA71-45DF-8CE4-8E2348E6A276}" type="parTrans" cxnId="{9592043B-4750-412A-9043-9467EBE1EFAD}">
      <dgm:prSet/>
      <dgm:spPr/>
      <dgm:t>
        <a:bodyPr/>
        <a:lstStyle/>
        <a:p>
          <a:pPr algn="ctr"/>
          <a:endParaRPr lang="it-IT"/>
        </a:p>
      </dgm:t>
    </dgm:pt>
    <dgm:pt modelId="{639F32D9-875D-4436-8A03-6583FC91BD32}" type="sibTrans" cxnId="{9592043B-4750-412A-9043-9467EBE1EFAD}">
      <dgm:prSet/>
      <dgm:spPr/>
      <dgm:t>
        <a:bodyPr/>
        <a:lstStyle/>
        <a:p>
          <a:pPr algn="ctr"/>
          <a:endParaRPr lang="it-IT"/>
        </a:p>
      </dgm:t>
    </dgm:pt>
    <dgm:pt modelId="{D4D8AFC7-C37C-4C40-B18F-DAB8BADE78C0}">
      <dgm:prSet/>
      <dgm:spPr/>
      <dgm:t>
        <a:bodyPr/>
        <a:lstStyle/>
        <a:p>
          <a:pPr algn="ctr"/>
          <a:r>
            <a:rPr lang="it-IT" dirty="0"/>
            <a:t>Data</a:t>
          </a:r>
        </a:p>
      </dgm:t>
    </dgm:pt>
    <dgm:pt modelId="{E2CC07FA-03A4-4603-9C30-EA92230FB574}" type="parTrans" cxnId="{1E32860D-5D78-4250-B1F5-3AC8BBA8013E}">
      <dgm:prSet/>
      <dgm:spPr/>
      <dgm:t>
        <a:bodyPr/>
        <a:lstStyle/>
        <a:p>
          <a:pPr algn="ctr"/>
          <a:endParaRPr lang="it-IT"/>
        </a:p>
      </dgm:t>
    </dgm:pt>
    <dgm:pt modelId="{1447160B-5270-4CFA-8B43-422EACE1F907}" type="sibTrans" cxnId="{1E32860D-5D78-4250-B1F5-3AC8BBA8013E}">
      <dgm:prSet/>
      <dgm:spPr/>
      <dgm:t>
        <a:bodyPr/>
        <a:lstStyle/>
        <a:p>
          <a:pPr algn="ctr"/>
          <a:endParaRPr lang="it-IT"/>
        </a:p>
      </dgm:t>
    </dgm:pt>
    <dgm:pt modelId="{8415C579-0904-4313-886D-D837A7D7152A}" type="pres">
      <dgm:prSet presAssocID="{AA59CFAC-F682-4A4C-B892-32FB5E4BAB03}" presName="linear" presStyleCnt="0">
        <dgm:presLayoutVars>
          <dgm:animLvl val="lvl"/>
          <dgm:resizeHandles val="exact"/>
        </dgm:presLayoutVars>
      </dgm:prSet>
      <dgm:spPr/>
    </dgm:pt>
    <dgm:pt modelId="{DE2BA9F4-CABA-42F0-BFC0-9CEA86C6AF96}" type="pres">
      <dgm:prSet presAssocID="{995FE3E5-7199-4082-B795-82C2D477B2B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91A382D-2434-4FA2-A5E3-678D0E59B07F}" type="pres">
      <dgm:prSet presAssocID="{639F32D9-875D-4436-8A03-6583FC91BD32}" presName="spacer" presStyleCnt="0"/>
      <dgm:spPr/>
    </dgm:pt>
    <dgm:pt modelId="{3C9BD498-71F1-4D03-9ABF-C249B6C7C31B}" type="pres">
      <dgm:prSet presAssocID="{D4D8AFC7-C37C-4C40-B18F-DAB8BADE78C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053E505-04A5-4490-8191-6FCB6298793C}" type="presOf" srcId="{D4D8AFC7-C37C-4C40-B18F-DAB8BADE78C0}" destId="{3C9BD498-71F1-4D03-9ABF-C249B6C7C31B}" srcOrd="0" destOrd="0" presId="urn:microsoft.com/office/officeart/2005/8/layout/vList2"/>
    <dgm:cxn modelId="{5209AD07-800D-483D-ADC4-15A45430B97F}" type="presOf" srcId="{995FE3E5-7199-4082-B795-82C2D477B2BD}" destId="{DE2BA9F4-CABA-42F0-BFC0-9CEA86C6AF96}" srcOrd="0" destOrd="0" presId="urn:microsoft.com/office/officeart/2005/8/layout/vList2"/>
    <dgm:cxn modelId="{1E32860D-5D78-4250-B1F5-3AC8BBA8013E}" srcId="{AA59CFAC-F682-4A4C-B892-32FB5E4BAB03}" destId="{D4D8AFC7-C37C-4C40-B18F-DAB8BADE78C0}" srcOrd="1" destOrd="0" parTransId="{E2CC07FA-03A4-4603-9C30-EA92230FB574}" sibTransId="{1447160B-5270-4CFA-8B43-422EACE1F907}"/>
    <dgm:cxn modelId="{9592043B-4750-412A-9043-9467EBE1EFAD}" srcId="{AA59CFAC-F682-4A4C-B892-32FB5E4BAB03}" destId="{995FE3E5-7199-4082-B795-82C2D477B2BD}" srcOrd="0" destOrd="0" parTransId="{5D46CFBD-EA71-45DF-8CE4-8E2348E6A276}" sibTransId="{639F32D9-875D-4436-8A03-6583FC91BD32}"/>
    <dgm:cxn modelId="{F84A69A2-942A-4E76-94EE-7814B07489C4}" type="presOf" srcId="{AA59CFAC-F682-4A4C-B892-32FB5E4BAB03}" destId="{8415C579-0904-4313-886D-D837A7D7152A}" srcOrd="0" destOrd="0" presId="urn:microsoft.com/office/officeart/2005/8/layout/vList2"/>
    <dgm:cxn modelId="{17744CCC-15E6-4130-8455-6928B2D4CBDB}" type="presParOf" srcId="{8415C579-0904-4313-886D-D837A7D7152A}" destId="{DE2BA9F4-CABA-42F0-BFC0-9CEA86C6AF96}" srcOrd="0" destOrd="0" presId="urn:microsoft.com/office/officeart/2005/8/layout/vList2"/>
    <dgm:cxn modelId="{883B4A67-C24C-4500-BBDE-6CE1870ACE17}" type="presParOf" srcId="{8415C579-0904-4313-886D-D837A7D7152A}" destId="{091A382D-2434-4FA2-A5E3-678D0E59B07F}" srcOrd="1" destOrd="0" presId="urn:microsoft.com/office/officeart/2005/8/layout/vList2"/>
    <dgm:cxn modelId="{3469E2D3-68F8-4D1A-92D0-C81AD041AA20}" type="presParOf" srcId="{8415C579-0904-4313-886D-D837A7D7152A}" destId="{3C9BD498-71F1-4D03-9ABF-C249B6C7C31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957826-C7F9-4A62-9BCE-DFE44EF9D24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3EAAE693-7CA3-4F6B-BCFF-0A92617E24C2}">
      <dgm:prSet/>
      <dgm:spPr/>
      <dgm:t>
        <a:bodyPr/>
        <a:lstStyle/>
        <a:p>
          <a:pPr algn="ctr"/>
          <a:r>
            <a:rPr lang="it-IT" u="sng" dirty="0"/>
            <a:t>Nome</a:t>
          </a:r>
        </a:p>
      </dgm:t>
    </dgm:pt>
    <dgm:pt modelId="{3F8A9141-5FD2-48F0-BB42-6585E0533E0D}" type="parTrans" cxnId="{AFB0666A-20EA-4F01-BA3B-D41CE859C1C5}">
      <dgm:prSet/>
      <dgm:spPr/>
      <dgm:t>
        <a:bodyPr/>
        <a:lstStyle/>
        <a:p>
          <a:pPr algn="ctr"/>
          <a:endParaRPr lang="it-IT"/>
        </a:p>
      </dgm:t>
    </dgm:pt>
    <dgm:pt modelId="{61D6CAFD-1031-4029-A9B5-F3344A17086A}" type="sibTrans" cxnId="{AFB0666A-20EA-4F01-BA3B-D41CE859C1C5}">
      <dgm:prSet/>
      <dgm:spPr/>
      <dgm:t>
        <a:bodyPr/>
        <a:lstStyle/>
        <a:p>
          <a:pPr algn="ctr"/>
          <a:endParaRPr lang="it-IT"/>
        </a:p>
      </dgm:t>
    </dgm:pt>
    <dgm:pt modelId="{4B46E2F7-E4BE-4F8E-A9DC-0BFB4CE1DB9D}">
      <dgm:prSet/>
      <dgm:spPr/>
      <dgm:t>
        <a:bodyPr/>
        <a:lstStyle/>
        <a:p>
          <a:pPr algn="ctr"/>
          <a:r>
            <a:rPr lang="it-IT" dirty="0"/>
            <a:t>Disponibilità</a:t>
          </a:r>
        </a:p>
      </dgm:t>
    </dgm:pt>
    <dgm:pt modelId="{A92F9093-16E0-44D0-BE9F-EA225C8ECD78}" type="parTrans" cxnId="{7B4E5EF5-2C42-4F0B-ABEC-49CB440EDA37}">
      <dgm:prSet/>
      <dgm:spPr/>
      <dgm:t>
        <a:bodyPr/>
        <a:lstStyle/>
        <a:p>
          <a:pPr algn="ctr"/>
          <a:endParaRPr lang="it-IT"/>
        </a:p>
      </dgm:t>
    </dgm:pt>
    <dgm:pt modelId="{08CC2C18-7117-4DB6-AA43-8E5292A1565D}" type="sibTrans" cxnId="{7B4E5EF5-2C42-4F0B-ABEC-49CB440EDA37}">
      <dgm:prSet/>
      <dgm:spPr/>
      <dgm:t>
        <a:bodyPr/>
        <a:lstStyle/>
        <a:p>
          <a:pPr algn="ctr"/>
          <a:endParaRPr lang="it-IT"/>
        </a:p>
      </dgm:t>
    </dgm:pt>
    <dgm:pt modelId="{F417AFA3-0229-4E45-9D85-56CF735C3B70}" type="pres">
      <dgm:prSet presAssocID="{FE957826-C7F9-4A62-9BCE-DFE44EF9D242}" presName="linear" presStyleCnt="0">
        <dgm:presLayoutVars>
          <dgm:animLvl val="lvl"/>
          <dgm:resizeHandles val="exact"/>
        </dgm:presLayoutVars>
      </dgm:prSet>
      <dgm:spPr/>
    </dgm:pt>
    <dgm:pt modelId="{7BB1A093-CE23-4ACD-9D52-F46D4D556CFC}" type="pres">
      <dgm:prSet presAssocID="{3EAAE693-7CA3-4F6B-BCFF-0A92617E24C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39FD27B-AB42-4FB9-98FA-0A461F52A5BC}" type="pres">
      <dgm:prSet presAssocID="{61D6CAFD-1031-4029-A9B5-F3344A17086A}" presName="spacer" presStyleCnt="0"/>
      <dgm:spPr/>
    </dgm:pt>
    <dgm:pt modelId="{92A21D46-AB9B-4ED6-8BCB-274630B1D608}" type="pres">
      <dgm:prSet presAssocID="{4B46E2F7-E4BE-4F8E-A9DC-0BFB4CE1DB9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9F2A00F-220F-4248-9F1F-E8DC9C5C6828}" type="presOf" srcId="{3EAAE693-7CA3-4F6B-BCFF-0A92617E24C2}" destId="{7BB1A093-CE23-4ACD-9D52-F46D4D556CFC}" srcOrd="0" destOrd="0" presId="urn:microsoft.com/office/officeart/2005/8/layout/vList2"/>
    <dgm:cxn modelId="{D2DC7D37-721B-4DC3-8206-63852CDB027E}" type="presOf" srcId="{FE957826-C7F9-4A62-9BCE-DFE44EF9D242}" destId="{F417AFA3-0229-4E45-9D85-56CF735C3B70}" srcOrd="0" destOrd="0" presId="urn:microsoft.com/office/officeart/2005/8/layout/vList2"/>
    <dgm:cxn modelId="{AFB0666A-20EA-4F01-BA3B-D41CE859C1C5}" srcId="{FE957826-C7F9-4A62-9BCE-DFE44EF9D242}" destId="{3EAAE693-7CA3-4F6B-BCFF-0A92617E24C2}" srcOrd="0" destOrd="0" parTransId="{3F8A9141-5FD2-48F0-BB42-6585E0533E0D}" sibTransId="{61D6CAFD-1031-4029-A9B5-F3344A17086A}"/>
    <dgm:cxn modelId="{FEBB6470-B66E-4D6E-8AAD-DF41DF025D16}" type="presOf" srcId="{4B46E2F7-E4BE-4F8E-A9DC-0BFB4CE1DB9D}" destId="{92A21D46-AB9B-4ED6-8BCB-274630B1D608}" srcOrd="0" destOrd="0" presId="urn:microsoft.com/office/officeart/2005/8/layout/vList2"/>
    <dgm:cxn modelId="{7B4E5EF5-2C42-4F0B-ABEC-49CB440EDA37}" srcId="{FE957826-C7F9-4A62-9BCE-DFE44EF9D242}" destId="{4B46E2F7-E4BE-4F8E-A9DC-0BFB4CE1DB9D}" srcOrd="1" destOrd="0" parTransId="{A92F9093-16E0-44D0-BE9F-EA225C8ECD78}" sibTransId="{08CC2C18-7117-4DB6-AA43-8E5292A1565D}"/>
    <dgm:cxn modelId="{0C9AAEFA-E4F3-4BA1-A690-05A2975F7BEE}" type="presParOf" srcId="{F417AFA3-0229-4E45-9D85-56CF735C3B70}" destId="{7BB1A093-CE23-4ACD-9D52-F46D4D556CFC}" srcOrd="0" destOrd="0" presId="urn:microsoft.com/office/officeart/2005/8/layout/vList2"/>
    <dgm:cxn modelId="{D8D0C513-720A-4137-86A0-564250D0F1B1}" type="presParOf" srcId="{F417AFA3-0229-4E45-9D85-56CF735C3B70}" destId="{439FD27B-AB42-4FB9-98FA-0A461F52A5BC}" srcOrd="1" destOrd="0" presId="urn:microsoft.com/office/officeart/2005/8/layout/vList2"/>
    <dgm:cxn modelId="{6BA450E3-801D-4B97-BAB8-45F0BFC41FA2}" type="presParOf" srcId="{F417AFA3-0229-4E45-9D85-56CF735C3B70}" destId="{92A21D46-AB9B-4ED6-8BCB-274630B1D60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D0F40E-D678-47F3-A194-EBE88AAAF2F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CBA1422A-E699-4CBC-AA70-2EEA603AAEFE}">
      <dgm:prSet/>
      <dgm:spPr/>
      <dgm:t>
        <a:bodyPr/>
        <a:lstStyle/>
        <a:p>
          <a:pPr algn="ctr"/>
          <a:r>
            <a:rPr lang="it-IT" u="sng" dirty="0"/>
            <a:t>Codice</a:t>
          </a:r>
        </a:p>
      </dgm:t>
    </dgm:pt>
    <dgm:pt modelId="{DB2611CA-4245-4248-8CC0-D82C113B858C}" type="parTrans" cxnId="{63848704-0CFE-4377-8E1B-5602927B484F}">
      <dgm:prSet/>
      <dgm:spPr/>
      <dgm:t>
        <a:bodyPr/>
        <a:lstStyle/>
        <a:p>
          <a:pPr algn="ctr"/>
          <a:endParaRPr lang="it-IT"/>
        </a:p>
      </dgm:t>
    </dgm:pt>
    <dgm:pt modelId="{17A8761B-9340-484C-857D-49FDFD0B1CAE}" type="sibTrans" cxnId="{63848704-0CFE-4377-8E1B-5602927B484F}">
      <dgm:prSet/>
      <dgm:spPr/>
      <dgm:t>
        <a:bodyPr/>
        <a:lstStyle/>
        <a:p>
          <a:pPr algn="ctr"/>
          <a:endParaRPr lang="it-IT"/>
        </a:p>
      </dgm:t>
    </dgm:pt>
    <dgm:pt modelId="{C0791508-3449-4F88-9724-62C4696BBCD5}">
      <dgm:prSet/>
      <dgm:spPr/>
      <dgm:t>
        <a:bodyPr/>
        <a:lstStyle/>
        <a:p>
          <a:pPr algn="ctr"/>
          <a:r>
            <a:rPr lang="it-IT" dirty="0"/>
            <a:t>Identificativo</a:t>
          </a:r>
        </a:p>
      </dgm:t>
    </dgm:pt>
    <dgm:pt modelId="{D2F1BD91-105F-4C6A-A04C-0380B7B59190}" type="parTrans" cxnId="{0BBFDF84-4991-4386-8CBC-81FF97C88952}">
      <dgm:prSet/>
      <dgm:spPr/>
      <dgm:t>
        <a:bodyPr/>
        <a:lstStyle/>
        <a:p>
          <a:pPr algn="ctr"/>
          <a:endParaRPr lang="it-IT"/>
        </a:p>
      </dgm:t>
    </dgm:pt>
    <dgm:pt modelId="{193C3E32-1A98-4836-990A-161210F3409F}" type="sibTrans" cxnId="{0BBFDF84-4991-4386-8CBC-81FF97C88952}">
      <dgm:prSet/>
      <dgm:spPr/>
      <dgm:t>
        <a:bodyPr/>
        <a:lstStyle/>
        <a:p>
          <a:pPr algn="ctr"/>
          <a:endParaRPr lang="it-IT"/>
        </a:p>
      </dgm:t>
    </dgm:pt>
    <dgm:pt modelId="{E3171BDD-9406-4FEC-B16F-7FBABD8EDE00}" type="pres">
      <dgm:prSet presAssocID="{35D0F40E-D678-47F3-A194-EBE88AAAF2FD}" presName="linear" presStyleCnt="0">
        <dgm:presLayoutVars>
          <dgm:animLvl val="lvl"/>
          <dgm:resizeHandles val="exact"/>
        </dgm:presLayoutVars>
      </dgm:prSet>
      <dgm:spPr/>
    </dgm:pt>
    <dgm:pt modelId="{EDEAA029-C791-4CCD-84A9-299F8FE22C7D}" type="pres">
      <dgm:prSet presAssocID="{CBA1422A-E699-4CBC-AA70-2EEA603AAEF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466E75A-9C88-4179-BB70-1A31AEF8E2B8}" type="pres">
      <dgm:prSet presAssocID="{17A8761B-9340-484C-857D-49FDFD0B1CAE}" presName="spacer" presStyleCnt="0"/>
      <dgm:spPr/>
    </dgm:pt>
    <dgm:pt modelId="{E8214439-8CFB-423C-A0D1-612907DD6FA1}" type="pres">
      <dgm:prSet presAssocID="{C0791508-3449-4F88-9724-62C4696BBCD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3848704-0CFE-4377-8E1B-5602927B484F}" srcId="{35D0F40E-D678-47F3-A194-EBE88AAAF2FD}" destId="{CBA1422A-E699-4CBC-AA70-2EEA603AAEFE}" srcOrd="0" destOrd="0" parTransId="{DB2611CA-4245-4248-8CC0-D82C113B858C}" sibTransId="{17A8761B-9340-484C-857D-49FDFD0B1CAE}"/>
    <dgm:cxn modelId="{0258BC0A-59F7-4D93-9CA0-4F3A2ECFFE65}" type="presOf" srcId="{C0791508-3449-4F88-9724-62C4696BBCD5}" destId="{E8214439-8CFB-423C-A0D1-612907DD6FA1}" srcOrd="0" destOrd="0" presId="urn:microsoft.com/office/officeart/2005/8/layout/vList2"/>
    <dgm:cxn modelId="{CB83CC6F-0BC4-4030-B17A-4D3421F87D46}" type="presOf" srcId="{CBA1422A-E699-4CBC-AA70-2EEA603AAEFE}" destId="{EDEAA029-C791-4CCD-84A9-299F8FE22C7D}" srcOrd="0" destOrd="0" presId="urn:microsoft.com/office/officeart/2005/8/layout/vList2"/>
    <dgm:cxn modelId="{0BBFDF84-4991-4386-8CBC-81FF97C88952}" srcId="{35D0F40E-D678-47F3-A194-EBE88AAAF2FD}" destId="{C0791508-3449-4F88-9724-62C4696BBCD5}" srcOrd="1" destOrd="0" parTransId="{D2F1BD91-105F-4C6A-A04C-0380B7B59190}" sibTransId="{193C3E32-1A98-4836-990A-161210F3409F}"/>
    <dgm:cxn modelId="{DBD0ABE0-FBE3-4761-AC4C-5CA02DE93D7F}" type="presOf" srcId="{35D0F40E-D678-47F3-A194-EBE88AAAF2FD}" destId="{E3171BDD-9406-4FEC-B16F-7FBABD8EDE00}" srcOrd="0" destOrd="0" presId="urn:microsoft.com/office/officeart/2005/8/layout/vList2"/>
    <dgm:cxn modelId="{B063D009-3373-4F79-B480-DCC184B9C2F4}" type="presParOf" srcId="{E3171BDD-9406-4FEC-B16F-7FBABD8EDE00}" destId="{EDEAA029-C791-4CCD-84A9-299F8FE22C7D}" srcOrd="0" destOrd="0" presId="urn:microsoft.com/office/officeart/2005/8/layout/vList2"/>
    <dgm:cxn modelId="{61463E60-6EAB-43E1-8674-603DD0FBB62F}" type="presParOf" srcId="{E3171BDD-9406-4FEC-B16F-7FBABD8EDE00}" destId="{E466E75A-9C88-4179-BB70-1A31AEF8E2B8}" srcOrd="1" destOrd="0" presId="urn:microsoft.com/office/officeart/2005/8/layout/vList2"/>
    <dgm:cxn modelId="{B54119BF-B232-45C5-B93A-23F3B59BB78F}" type="presParOf" srcId="{E3171BDD-9406-4FEC-B16F-7FBABD8EDE00}" destId="{E8214439-8CFB-423C-A0D1-612907DD6FA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1FC909-D226-491D-8D1A-532DBDE6E120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291575CC-AF56-45CB-A141-AFCED86E965A}">
      <dgm:prSet/>
      <dgm:spPr/>
      <dgm:t>
        <a:bodyPr/>
        <a:lstStyle/>
        <a:p>
          <a:r>
            <a:rPr lang="it-IT" dirty="0" err="1"/>
            <a:t>CentroVendita</a:t>
          </a:r>
          <a:endParaRPr lang="it-IT" dirty="0"/>
        </a:p>
      </dgm:t>
    </dgm:pt>
    <dgm:pt modelId="{CF016E7A-339A-4D32-819A-E00D4AE6AAD7}" type="parTrans" cxnId="{8F82CB90-4CC7-4BA3-AAE7-6B67CB63471E}">
      <dgm:prSet/>
      <dgm:spPr/>
      <dgm:t>
        <a:bodyPr/>
        <a:lstStyle/>
        <a:p>
          <a:endParaRPr lang="it-IT"/>
        </a:p>
      </dgm:t>
    </dgm:pt>
    <dgm:pt modelId="{F4932CA6-8138-47DA-9419-5DB328865711}" type="sibTrans" cxnId="{8F82CB90-4CC7-4BA3-AAE7-6B67CB63471E}">
      <dgm:prSet/>
      <dgm:spPr/>
      <dgm:t>
        <a:bodyPr/>
        <a:lstStyle/>
        <a:p>
          <a:endParaRPr lang="it-IT"/>
        </a:p>
      </dgm:t>
    </dgm:pt>
    <dgm:pt modelId="{81BD16C4-DD94-4E77-B3C6-FCC64E202B87}">
      <dgm:prSet/>
      <dgm:spPr/>
      <dgm:t>
        <a:bodyPr/>
        <a:lstStyle/>
        <a:p>
          <a:r>
            <a:rPr lang="it-IT" u="sng" dirty="0"/>
            <a:t>Codice</a:t>
          </a:r>
        </a:p>
      </dgm:t>
    </dgm:pt>
    <dgm:pt modelId="{D48E0E7E-2FEC-42EE-BD97-E38D27E5C3FB}" type="parTrans" cxnId="{6784D2F1-3F53-41D5-87DB-67257F1C2982}">
      <dgm:prSet/>
      <dgm:spPr/>
      <dgm:t>
        <a:bodyPr/>
        <a:lstStyle/>
        <a:p>
          <a:endParaRPr lang="it-IT"/>
        </a:p>
      </dgm:t>
    </dgm:pt>
    <dgm:pt modelId="{A1C5EFAC-96D4-44A3-8727-B8755E53084C}" type="sibTrans" cxnId="{6784D2F1-3F53-41D5-87DB-67257F1C2982}">
      <dgm:prSet/>
      <dgm:spPr/>
      <dgm:t>
        <a:bodyPr/>
        <a:lstStyle/>
        <a:p>
          <a:endParaRPr lang="it-IT"/>
        </a:p>
      </dgm:t>
    </dgm:pt>
    <dgm:pt modelId="{369D41E9-E5FA-430D-9349-07948BB05C86}">
      <dgm:prSet/>
      <dgm:spPr/>
      <dgm:t>
        <a:bodyPr/>
        <a:lstStyle/>
        <a:p>
          <a:r>
            <a:rPr lang="it-IT" dirty="0" err="1"/>
            <a:t>RagioneSociale</a:t>
          </a:r>
          <a:endParaRPr lang="it-IT" dirty="0"/>
        </a:p>
      </dgm:t>
    </dgm:pt>
    <dgm:pt modelId="{AD1771CF-609C-425C-A848-9FAEDE2BD7C7}" type="parTrans" cxnId="{402FCAB1-E72E-42B8-8648-B99B67DE5D2D}">
      <dgm:prSet/>
      <dgm:spPr/>
      <dgm:t>
        <a:bodyPr/>
        <a:lstStyle/>
        <a:p>
          <a:endParaRPr lang="it-IT"/>
        </a:p>
      </dgm:t>
    </dgm:pt>
    <dgm:pt modelId="{C04E68CE-83DB-496F-A69B-4EC912147CA8}" type="sibTrans" cxnId="{402FCAB1-E72E-42B8-8648-B99B67DE5D2D}">
      <dgm:prSet/>
      <dgm:spPr/>
      <dgm:t>
        <a:bodyPr/>
        <a:lstStyle/>
        <a:p>
          <a:endParaRPr lang="it-IT"/>
        </a:p>
      </dgm:t>
    </dgm:pt>
    <dgm:pt modelId="{C20D13B5-89A6-4709-802A-FDE50D304790}">
      <dgm:prSet/>
      <dgm:spPr/>
      <dgm:t>
        <a:bodyPr/>
        <a:lstStyle/>
        <a:p>
          <a:r>
            <a:rPr lang="it-IT" dirty="0"/>
            <a:t>Ordine</a:t>
          </a:r>
        </a:p>
      </dgm:t>
    </dgm:pt>
    <dgm:pt modelId="{AE02078C-D5E4-4305-B5CC-CDC372463F9C}" type="parTrans" cxnId="{EFE38F5D-0FAC-41D6-ABBB-7E2193C87BB2}">
      <dgm:prSet/>
      <dgm:spPr/>
      <dgm:t>
        <a:bodyPr/>
        <a:lstStyle/>
        <a:p>
          <a:endParaRPr lang="it-IT"/>
        </a:p>
      </dgm:t>
    </dgm:pt>
    <dgm:pt modelId="{C1910229-669E-48B2-BB18-89E51E0313B1}" type="sibTrans" cxnId="{EFE38F5D-0FAC-41D6-ABBB-7E2193C87BB2}">
      <dgm:prSet/>
      <dgm:spPr/>
      <dgm:t>
        <a:bodyPr/>
        <a:lstStyle/>
        <a:p>
          <a:endParaRPr lang="it-IT"/>
        </a:p>
      </dgm:t>
    </dgm:pt>
    <dgm:pt modelId="{0F998076-2B78-4D68-B878-4A0833B23F13}">
      <dgm:prSet/>
      <dgm:spPr/>
      <dgm:t>
        <a:bodyPr/>
        <a:lstStyle/>
        <a:p>
          <a:r>
            <a:rPr lang="it-IT" u="sng" dirty="0"/>
            <a:t>Codice</a:t>
          </a:r>
        </a:p>
      </dgm:t>
    </dgm:pt>
    <dgm:pt modelId="{ECA812ED-BF9F-4331-A16E-C31A754B60BF}" type="parTrans" cxnId="{7849B70F-75DA-4E40-B7F1-9E3AB307E901}">
      <dgm:prSet/>
      <dgm:spPr/>
      <dgm:t>
        <a:bodyPr/>
        <a:lstStyle/>
        <a:p>
          <a:endParaRPr lang="it-IT"/>
        </a:p>
      </dgm:t>
    </dgm:pt>
    <dgm:pt modelId="{C032922B-15D2-4490-8C6B-CB3173852330}" type="sibTrans" cxnId="{7849B70F-75DA-4E40-B7F1-9E3AB307E901}">
      <dgm:prSet/>
      <dgm:spPr/>
      <dgm:t>
        <a:bodyPr/>
        <a:lstStyle/>
        <a:p>
          <a:endParaRPr lang="it-IT"/>
        </a:p>
      </dgm:t>
    </dgm:pt>
    <dgm:pt modelId="{47340EA1-5F24-48A1-916B-D760BEDC1664}">
      <dgm:prSet/>
      <dgm:spPr/>
      <dgm:t>
        <a:bodyPr/>
        <a:lstStyle/>
        <a:p>
          <a:r>
            <a:rPr lang="it-IT" dirty="0"/>
            <a:t>Data</a:t>
          </a:r>
        </a:p>
      </dgm:t>
    </dgm:pt>
    <dgm:pt modelId="{6576EE7D-A330-4A80-9634-52E2327204C8}" type="parTrans" cxnId="{6D78C3D9-8D02-4A9D-A085-0998F51B019D}">
      <dgm:prSet/>
      <dgm:spPr/>
      <dgm:t>
        <a:bodyPr/>
        <a:lstStyle/>
        <a:p>
          <a:endParaRPr lang="it-IT"/>
        </a:p>
      </dgm:t>
    </dgm:pt>
    <dgm:pt modelId="{FD1862C3-01B4-4111-8EDD-34B2AF6DDCF7}" type="sibTrans" cxnId="{6D78C3D9-8D02-4A9D-A085-0998F51B019D}">
      <dgm:prSet/>
      <dgm:spPr/>
      <dgm:t>
        <a:bodyPr/>
        <a:lstStyle/>
        <a:p>
          <a:endParaRPr lang="it-IT"/>
        </a:p>
      </dgm:t>
    </dgm:pt>
    <dgm:pt modelId="{216DE205-F67E-42C6-8532-40AB47415C3C}">
      <dgm:prSet/>
      <dgm:spPr/>
      <dgm:t>
        <a:bodyPr/>
        <a:lstStyle/>
        <a:p>
          <a:r>
            <a:rPr lang="it-IT" dirty="0"/>
            <a:t>Articolo</a:t>
          </a:r>
        </a:p>
      </dgm:t>
    </dgm:pt>
    <dgm:pt modelId="{4AFCADC8-BBD9-4D12-998D-6905EE83FBA6}" type="parTrans" cxnId="{FD20B291-1131-4B1F-8FD2-D2CFE7C7112D}">
      <dgm:prSet/>
      <dgm:spPr/>
      <dgm:t>
        <a:bodyPr/>
        <a:lstStyle/>
        <a:p>
          <a:endParaRPr lang="it-IT"/>
        </a:p>
      </dgm:t>
    </dgm:pt>
    <dgm:pt modelId="{00450604-809D-4E25-A230-7BB3453A5AEB}" type="sibTrans" cxnId="{FD20B291-1131-4B1F-8FD2-D2CFE7C7112D}">
      <dgm:prSet/>
      <dgm:spPr/>
      <dgm:t>
        <a:bodyPr/>
        <a:lstStyle/>
        <a:p>
          <a:endParaRPr lang="it-IT"/>
        </a:p>
      </dgm:t>
    </dgm:pt>
    <dgm:pt modelId="{D0975F2D-A275-4A97-A81E-0AB0C9CEDA85}">
      <dgm:prSet/>
      <dgm:spPr/>
      <dgm:t>
        <a:bodyPr/>
        <a:lstStyle/>
        <a:p>
          <a:r>
            <a:rPr lang="it-IT" u="sng" dirty="0"/>
            <a:t>Matricola</a:t>
          </a:r>
        </a:p>
      </dgm:t>
    </dgm:pt>
    <dgm:pt modelId="{F48D11C2-3C82-4178-8F61-DA9A31667FE5}" type="parTrans" cxnId="{ED4C1213-3771-464E-B1BF-3ACCE5C41ACB}">
      <dgm:prSet/>
      <dgm:spPr/>
      <dgm:t>
        <a:bodyPr/>
        <a:lstStyle/>
        <a:p>
          <a:endParaRPr lang="it-IT"/>
        </a:p>
      </dgm:t>
    </dgm:pt>
    <dgm:pt modelId="{A57E8D76-E2B1-4395-9752-7C544804CB1B}" type="sibTrans" cxnId="{ED4C1213-3771-464E-B1BF-3ACCE5C41ACB}">
      <dgm:prSet/>
      <dgm:spPr/>
      <dgm:t>
        <a:bodyPr/>
        <a:lstStyle/>
        <a:p>
          <a:endParaRPr lang="it-IT"/>
        </a:p>
      </dgm:t>
    </dgm:pt>
    <dgm:pt modelId="{1FFE2585-6581-45CC-B752-9C138E4371CE}">
      <dgm:prSet/>
      <dgm:spPr/>
      <dgm:t>
        <a:bodyPr/>
        <a:lstStyle/>
        <a:p>
          <a:r>
            <a:rPr lang="it-IT" dirty="0"/>
            <a:t>Disponibilità</a:t>
          </a:r>
        </a:p>
      </dgm:t>
    </dgm:pt>
    <dgm:pt modelId="{BFE27604-7808-4921-A255-4EACB387B18B}" type="parTrans" cxnId="{70C5E1A0-1ECE-4D95-9FF1-AC6A4EFEEBC2}">
      <dgm:prSet/>
      <dgm:spPr/>
      <dgm:t>
        <a:bodyPr/>
        <a:lstStyle/>
        <a:p>
          <a:endParaRPr lang="it-IT"/>
        </a:p>
      </dgm:t>
    </dgm:pt>
    <dgm:pt modelId="{2F652181-3DF0-4E94-B60B-B903856EF483}" type="sibTrans" cxnId="{70C5E1A0-1ECE-4D95-9FF1-AC6A4EFEEBC2}">
      <dgm:prSet/>
      <dgm:spPr/>
      <dgm:t>
        <a:bodyPr/>
        <a:lstStyle/>
        <a:p>
          <a:endParaRPr lang="it-IT"/>
        </a:p>
      </dgm:t>
    </dgm:pt>
    <dgm:pt modelId="{B36FFFB5-F42D-45D2-AE0C-A6777FB0F80E}">
      <dgm:prSet/>
      <dgm:spPr/>
      <dgm:t>
        <a:bodyPr/>
        <a:lstStyle/>
        <a:p>
          <a:r>
            <a:rPr lang="it-IT" dirty="0"/>
            <a:t>Categoria</a:t>
          </a:r>
        </a:p>
      </dgm:t>
    </dgm:pt>
    <dgm:pt modelId="{D97D8F7E-2A79-48D5-91E0-3F88CFE109DA}" type="parTrans" cxnId="{2C004192-A126-4840-AEA3-94A077E7AC7B}">
      <dgm:prSet/>
      <dgm:spPr/>
      <dgm:t>
        <a:bodyPr/>
        <a:lstStyle/>
        <a:p>
          <a:endParaRPr lang="it-IT"/>
        </a:p>
      </dgm:t>
    </dgm:pt>
    <dgm:pt modelId="{494422CD-64F2-435D-843E-9C6000169937}" type="sibTrans" cxnId="{2C004192-A126-4840-AEA3-94A077E7AC7B}">
      <dgm:prSet/>
      <dgm:spPr/>
      <dgm:t>
        <a:bodyPr/>
        <a:lstStyle/>
        <a:p>
          <a:endParaRPr lang="it-IT"/>
        </a:p>
      </dgm:t>
    </dgm:pt>
    <dgm:pt modelId="{D285F4CA-5A85-4015-A51C-D23DC0F04BBC}">
      <dgm:prSet/>
      <dgm:spPr/>
      <dgm:t>
        <a:bodyPr/>
        <a:lstStyle/>
        <a:p>
          <a:r>
            <a:rPr lang="it-IT" u="sng" dirty="0"/>
            <a:t>Codice</a:t>
          </a:r>
        </a:p>
      </dgm:t>
    </dgm:pt>
    <dgm:pt modelId="{17ABFEB3-1FB6-4DEE-8C87-93E54848DB9B}" type="parTrans" cxnId="{EC9F8E12-CCF5-444B-9D26-7A8346939B36}">
      <dgm:prSet/>
      <dgm:spPr/>
      <dgm:t>
        <a:bodyPr/>
        <a:lstStyle/>
        <a:p>
          <a:endParaRPr lang="it-IT"/>
        </a:p>
      </dgm:t>
    </dgm:pt>
    <dgm:pt modelId="{BF4607EE-F463-491B-8733-064FAAFE3FEA}" type="sibTrans" cxnId="{EC9F8E12-CCF5-444B-9D26-7A8346939B36}">
      <dgm:prSet/>
      <dgm:spPr/>
      <dgm:t>
        <a:bodyPr/>
        <a:lstStyle/>
        <a:p>
          <a:endParaRPr lang="it-IT"/>
        </a:p>
      </dgm:t>
    </dgm:pt>
    <dgm:pt modelId="{C3E45070-4895-4024-8A76-DA909B9A4772}">
      <dgm:prSet/>
      <dgm:spPr/>
      <dgm:t>
        <a:bodyPr/>
        <a:lstStyle/>
        <a:p>
          <a:r>
            <a:rPr lang="it-IT" dirty="0"/>
            <a:t>Indirizzo</a:t>
          </a:r>
        </a:p>
      </dgm:t>
    </dgm:pt>
    <dgm:pt modelId="{5FDEE466-1BFD-46AB-902D-AF8AAC92B9D7}" type="parTrans" cxnId="{F3238BE9-D138-4942-A73D-57EEA644152A}">
      <dgm:prSet/>
      <dgm:spPr/>
      <dgm:t>
        <a:bodyPr/>
        <a:lstStyle/>
        <a:p>
          <a:endParaRPr lang="it-IT"/>
        </a:p>
      </dgm:t>
    </dgm:pt>
    <dgm:pt modelId="{9A792834-90F2-4335-B234-2A7D8A04A02F}" type="sibTrans" cxnId="{F3238BE9-D138-4942-A73D-57EEA644152A}">
      <dgm:prSet/>
      <dgm:spPr/>
      <dgm:t>
        <a:bodyPr/>
        <a:lstStyle/>
        <a:p>
          <a:endParaRPr lang="it-IT"/>
        </a:p>
      </dgm:t>
    </dgm:pt>
    <dgm:pt modelId="{2232420E-4724-4604-A0A0-156DAA6C4311}">
      <dgm:prSet/>
      <dgm:spPr/>
      <dgm:t>
        <a:bodyPr/>
        <a:lstStyle/>
        <a:p>
          <a:r>
            <a:rPr lang="it-IT" dirty="0"/>
            <a:t>Identificativo</a:t>
          </a:r>
        </a:p>
      </dgm:t>
    </dgm:pt>
    <dgm:pt modelId="{505AFA76-C985-40F8-8FAD-6C83FD4D7DD5}" type="sibTrans" cxnId="{FB66E215-F2DB-4E12-9C80-33532FA76AA1}">
      <dgm:prSet/>
      <dgm:spPr/>
      <dgm:t>
        <a:bodyPr/>
        <a:lstStyle/>
        <a:p>
          <a:endParaRPr lang="it-IT"/>
        </a:p>
      </dgm:t>
    </dgm:pt>
    <dgm:pt modelId="{11A59A70-2AAC-44C5-AD46-75A237A5F66C}" type="parTrans" cxnId="{FB66E215-F2DB-4E12-9C80-33532FA76AA1}">
      <dgm:prSet/>
      <dgm:spPr/>
      <dgm:t>
        <a:bodyPr/>
        <a:lstStyle/>
        <a:p>
          <a:endParaRPr lang="it-IT"/>
        </a:p>
      </dgm:t>
    </dgm:pt>
    <dgm:pt modelId="{F2AA25E2-2FC0-4932-B57E-972EE1744167}" type="pres">
      <dgm:prSet presAssocID="{DA1FC909-D226-491D-8D1A-532DBDE6E120}" presName="Name0" presStyleCnt="0">
        <dgm:presLayoutVars>
          <dgm:dir/>
          <dgm:animLvl val="lvl"/>
          <dgm:resizeHandles val="exact"/>
        </dgm:presLayoutVars>
      </dgm:prSet>
      <dgm:spPr/>
    </dgm:pt>
    <dgm:pt modelId="{4B463071-A30D-458A-90ED-3F9F21990CD1}" type="pres">
      <dgm:prSet presAssocID="{291575CC-AF56-45CB-A141-AFCED86E965A}" presName="composite" presStyleCnt="0"/>
      <dgm:spPr/>
    </dgm:pt>
    <dgm:pt modelId="{F2C635BC-BEF0-45CA-87CF-60E08A00A304}" type="pres">
      <dgm:prSet presAssocID="{291575CC-AF56-45CB-A141-AFCED86E965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B6B8A7D0-9936-47CC-959A-7EAD7BA8C5F4}" type="pres">
      <dgm:prSet presAssocID="{291575CC-AF56-45CB-A141-AFCED86E965A}" presName="desTx" presStyleLbl="alignAccFollowNode1" presStyleIdx="0" presStyleCnt="4">
        <dgm:presLayoutVars>
          <dgm:bulletEnabled val="1"/>
        </dgm:presLayoutVars>
      </dgm:prSet>
      <dgm:spPr/>
    </dgm:pt>
    <dgm:pt modelId="{FB050DDF-3570-4836-8305-FAD20ABCA283}" type="pres">
      <dgm:prSet presAssocID="{F4932CA6-8138-47DA-9419-5DB328865711}" presName="space" presStyleCnt="0"/>
      <dgm:spPr/>
    </dgm:pt>
    <dgm:pt modelId="{B34AF052-FE44-43DB-9F2B-FD3FF47A4D04}" type="pres">
      <dgm:prSet presAssocID="{C20D13B5-89A6-4709-802A-FDE50D304790}" presName="composite" presStyleCnt="0"/>
      <dgm:spPr/>
    </dgm:pt>
    <dgm:pt modelId="{903C7896-CB45-415A-A38F-A7A57D0A84E8}" type="pres">
      <dgm:prSet presAssocID="{C20D13B5-89A6-4709-802A-FDE50D304790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AB397EF-9302-4B97-8029-50190E2D7E37}" type="pres">
      <dgm:prSet presAssocID="{C20D13B5-89A6-4709-802A-FDE50D304790}" presName="desTx" presStyleLbl="alignAccFollowNode1" presStyleIdx="1" presStyleCnt="4">
        <dgm:presLayoutVars>
          <dgm:bulletEnabled val="1"/>
        </dgm:presLayoutVars>
      </dgm:prSet>
      <dgm:spPr/>
    </dgm:pt>
    <dgm:pt modelId="{6DB588CA-A3F1-429C-940C-B93A647568DB}" type="pres">
      <dgm:prSet presAssocID="{C1910229-669E-48B2-BB18-89E51E0313B1}" presName="space" presStyleCnt="0"/>
      <dgm:spPr/>
    </dgm:pt>
    <dgm:pt modelId="{F330EE2D-C182-4065-AA22-D7A51F350691}" type="pres">
      <dgm:prSet presAssocID="{216DE205-F67E-42C6-8532-40AB47415C3C}" presName="composite" presStyleCnt="0"/>
      <dgm:spPr/>
    </dgm:pt>
    <dgm:pt modelId="{D113D295-296A-4C59-B8F4-38B0832B3045}" type="pres">
      <dgm:prSet presAssocID="{216DE205-F67E-42C6-8532-40AB47415C3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0C29C03B-641A-479F-A120-1F3A02E9D4E3}" type="pres">
      <dgm:prSet presAssocID="{216DE205-F67E-42C6-8532-40AB47415C3C}" presName="desTx" presStyleLbl="alignAccFollowNode1" presStyleIdx="2" presStyleCnt="4">
        <dgm:presLayoutVars>
          <dgm:bulletEnabled val="1"/>
        </dgm:presLayoutVars>
      </dgm:prSet>
      <dgm:spPr/>
    </dgm:pt>
    <dgm:pt modelId="{25AEA4D6-F1BC-4E41-B959-0B87F4AF494B}" type="pres">
      <dgm:prSet presAssocID="{00450604-809D-4E25-A230-7BB3453A5AEB}" presName="space" presStyleCnt="0"/>
      <dgm:spPr/>
    </dgm:pt>
    <dgm:pt modelId="{9C667C37-1A90-4F5E-A5B0-FDCE64225656}" type="pres">
      <dgm:prSet presAssocID="{B36FFFB5-F42D-45D2-AE0C-A6777FB0F80E}" presName="composite" presStyleCnt="0"/>
      <dgm:spPr/>
    </dgm:pt>
    <dgm:pt modelId="{F6F73DAC-11E2-438D-B089-35E0808B2A3E}" type="pres">
      <dgm:prSet presAssocID="{B36FFFB5-F42D-45D2-AE0C-A6777FB0F80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60546227-C046-4572-B297-1610A119D85D}" type="pres">
      <dgm:prSet presAssocID="{B36FFFB5-F42D-45D2-AE0C-A6777FB0F80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EF4D303-B8D2-42D8-A408-FDA00E08D35F}" type="presOf" srcId="{DA1FC909-D226-491D-8D1A-532DBDE6E120}" destId="{F2AA25E2-2FC0-4932-B57E-972EE1744167}" srcOrd="0" destOrd="0" presId="urn:microsoft.com/office/officeart/2005/8/layout/hList1"/>
    <dgm:cxn modelId="{BAB5B50A-23CE-4223-B643-E23FBB360032}" type="presOf" srcId="{C20D13B5-89A6-4709-802A-FDE50D304790}" destId="{903C7896-CB45-415A-A38F-A7A57D0A84E8}" srcOrd="0" destOrd="0" presId="urn:microsoft.com/office/officeart/2005/8/layout/hList1"/>
    <dgm:cxn modelId="{7849B70F-75DA-4E40-B7F1-9E3AB307E901}" srcId="{C20D13B5-89A6-4709-802A-FDE50D304790}" destId="{0F998076-2B78-4D68-B878-4A0833B23F13}" srcOrd="0" destOrd="0" parTransId="{ECA812ED-BF9F-4331-A16E-C31A754B60BF}" sibTransId="{C032922B-15D2-4490-8C6B-CB3173852330}"/>
    <dgm:cxn modelId="{EC9F8E12-CCF5-444B-9D26-7A8346939B36}" srcId="{B36FFFB5-F42D-45D2-AE0C-A6777FB0F80E}" destId="{D285F4CA-5A85-4015-A51C-D23DC0F04BBC}" srcOrd="0" destOrd="0" parTransId="{17ABFEB3-1FB6-4DEE-8C87-93E54848DB9B}" sibTransId="{BF4607EE-F463-491B-8733-064FAAFE3FEA}"/>
    <dgm:cxn modelId="{ED4C1213-3771-464E-B1BF-3ACCE5C41ACB}" srcId="{216DE205-F67E-42C6-8532-40AB47415C3C}" destId="{D0975F2D-A275-4A97-A81E-0AB0C9CEDA85}" srcOrd="0" destOrd="0" parTransId="{F48D11C2-3C82-4178-8F61-DA9A31667FE5}" sibTransId="{A57E8D76-E2B1-4395-9752-7C544804CB1B}"/>
    <dgm:cxn modelId="{FB66E215-F2DB-4E12-9C80-33532FA76AA1}" srcId="{B36FFFB5-F42D-45D2-AE0C-A6777FB0F80E}" destId="{2232420E-4724-4604-A0A0-156DAA6C4311}" srcOrd="1" destOrd="0" parTransId="{11A59A70-2AAC-44C5-AD46-75A237A5F66C}" sibTransId="{505AFA76-C985-40F8-8FAD-6C83FD4D7DD5}"/>
    <dgm:cxn modelId="{2A70FE30-4185-4D62-87EE-4FDBCE161E13}" type="presOf" srcId="{B36FFFB5-F42D-45D2-AE0C-A6777FB0F80E}" destId="{F6F73DAC-11E2-438D-B089-35E0808B2A3E}" srcOrd="0" destOrd="0" presId="urn:microsoft.com/office/officeart/2005/8/layout/hList1"/>
    <dgm:cxn modelId="{A581A936-089F-4CB3-8101-78120DA03536}" type="presOf" srcId="{47340EA1-5F24-48A1-916B-D760BEDC1664}" destId="{DAB397EF-9302-4B97-8029-50190E2D7E37}" srcOrd="0" destOrd="1" presId="urn:microsoft.com/office/officeart/2005/8/layout/hList1"/>
    <dgm:cxn modelId="{EFE38F5D-0FAC-41D6-ABBB-7E2193C87BB2}" srcId="{DA1FC909-D226-491D-8D1A-532DBDE6E120}" destId="{C20D13B5-89A6-4709-802A-FDE50D304790}" srcOrd="1" destOrd="0" parTransId="{AE02078C-D5E4-4305-B5CC-CDC372463F9C}" sibTransId="{C1910229-669E-48B2-BB18-89E51E0313B1}"/>
    <dgm:cxn modelId="{2AF19263-AA7C-4211-8C70-8D3A280E79F8}" type="presOf" srcId="{C3E45070-4895-4024-8A76-DA909B9A4772}" destId="{B6B8A7D0-9936-47CC-959A-7EAD7BA8C5F4}" srcOrd="0" destOrd="2" presId="urn:microsoft.com/office/officeart/2005/8/layout/hList1"/>
    <dgm:cxn modelId="{BCCDD844-2FE2-462B-ACC5-751AC603F8A6}" type="presOf" srcId="{0F998076-2B78-4D68-B878-4A0833B23F13}" destId="{DAB397EF-9302-4B97-8029-50190E2D7E37}" srcOrd="0" destOrd="0" presId="urn:microsoft.com/office/officeart/2005/8/layout/hList1"/>
    <dgm:cxn modelId="{1270204F-F3A2-43DC-A7DD-199B76E1CC36}" type="presOf" srcId="{2232420E-4724-4604-A0A0-156DAA6C4311}" destId="{60546227-C046-4572-B297-1610A119D85D}" srcOrd="0" destOrd="1" presId="urn:microsoft.com/office/officeart/2005/8/layout/hList1"/>
    <dgm:cxn modelId="{BD1A0681-DCD0-4541-9C68-6976500B1664}" type="presOf" srcId="{1FFE2585-6581-45CC-B752-9C138E4371CE}" destId="{0C29C03B-641A-479F-A120-1F3A02E9D4E3}" srcOrd="0" destOrd="1" presId="urn:microsoft.com/office/officeart/2005/8/layout/hList1"/>
    <dgm:cxn modelId="{8F82CB90-4CC7-4BA3-AAE7-6B67CB63471E}" srcId="{DA1FC909-D226-491D-8D1A-532DBDE6E120}" destId="{291575CC-AF56-45CB-A141-AFCED86E965A}" srcOrd="0" destOrd="0" parTransId="{CF016E7A-339A-4D32-819A-E00D4AE6AAD7}" sibTransId="{F4932CA6-8138-47DA-9419-5DB328865711}"/>
    <dgm:cxn modelId="{FD20B291-1131-4B1F-8FD2-D2CFE7C7112D}" srcId="{DA1FC909-D226-491D-8D1A-532DBDE6E120}" destId="{216DE205-F67E-42C6-8532-40AB47415C3C}" srcOrd="2" destOrd="0" parTransId="{4AFCADC8-BBD9-4D12-998D-6905EE83FBA6}" sibTransId="{00450604-809D-4E25-A230-7BB3453A5AEB}"/>
    <dgm:cxn modelId="{2C004192-A126-4840-AEA3-94A077E7AC7B}" srcId="{DA1FC909-D226-491D-8D1A-532DBDE6E120}" destId="{B36FFFB5-F42D-45D2-AE0C-A6777FB0F80E}" srcOrd="3" destOrd="0" parTransId="{D97D8F7E-2A79-48D5-91E0-3F88CFE109DA}" sibTransId="{494422CD-64F2-435D-843E-9C6000169937}"/>
    <dgm:cxn modelId="{70C5E1A0-1ECE-4D95-9FF1-AC6A4EFEEBC2}" srcId="{216DE205-F67E-42C6-8532-40AB47415C3C}" destId="{1FFE2585-6581-45CC-B752-9C138E4371CE}" srcOrd="1" destOrd="0" parTransId="{BFE27604-7808-4921-A255-4EACB387B18B}" sibTransId="{2F652181-3DF0-4E94-B60B-B903856EF483}"/>
    <dgm:cxn modelId="{E25F5EAB-8017-4653-B666-713AA7F95DAC}" type="presOf" srcId="{D285F4CA-5A85-4015-A51C-D23DC0F04BBC}" destId="{60546227-C046-4572-B297-1610A119D85D}" srcOrd="0" destOrd="0" presId="urn:microsoft.com/office/officeart/2005/8/layout/hList1"/>
    <dgm:cxn modelId="{402FCAB1-E72E-42B8-8648-B99B67DE5D2D}" srcId="{291575CC-AF56-45CB-A141-AFCED86E965A}" destId="{369D41E9-E5FA-430D-9349-07948BB05C86}" srcOrd="1" destOrd="0" parTransId="{AD1771CF-609C-425C-A848-9FAEDE2BD7C7}" sibTransId="{C04E68CE-83DB-496F-A69B-4EC912147CA8}"/>
    <dgm:cxn modelId="{D3FE8EB2-8A5F-4CC9-A49D-4B288F3988EB}" type="presOf" srcId="{D0975F2D-A275-4A97-A81E-0AB0C9CEDA85}" destId="{0C29C03B-641A-479F-A120-1F3A02E9D4E3}" srcOrd="0" destOrd="0" presId="urn:microsoft.com/office/officeart/2005/8/layout/hList1"/>
    <dgm:cxn modelId="{99435FB6-BAF6-4603-AF04-C40DCED72A74}" type="presOf" srcId="{216DE205-F67E-42C6-8532-40AB47415C3C}" destId="{D113D295-296A-4C59-B8F4-38B0832B3045}" srcOrd="0" destOrd="0" presId="urn:microsoft.com/office/officeart/2005/8/layout/hList1"/>
    <dgm:cxn modelId="{AAE305CA-AE78-4AD7-AD59-85CD14F80C4D}" type="presOf" srcId="{291575CC-AF56-45CB-A141-AFCED86E965A}" destId="{F2C635BC-BEF0-45CA-87CF-60E08A00A304}" srcOrd="0" destOrd="0" presId="urn:microsoft.com/office/officeart/2005/8/layout/hList1"/>
    <dgm:cxn modelId="{3104A0CD-7901-4E50-B382-DE10E974474B}" type="presOf" srcId="{369D41E9-E5FA-430D-9349-07948BB05C86}" destId="{B6B8A7D0-9936-47CC-959A-7EAD7BA8C5F4}" srcOrd="0" destOrd="1" presId="urn:microsoft.com/office/officeart/2005/8/layout/hList1"/>
    <dgm:cxn modelId="{6D78C3D9-8D02-4A9D-A085-0998F51B019D}" srcId="{C20D13B5-89A6-4709-802A-FDE50D304790}" destId="{47340EA1-5F24-48A1-916B-D760BEDC1664}" srcOrd="1" destOrd="0" parTransId="{6576EE7D-A330-4A80-9634-52E2327204C8}" sibTransId="{FD1862C3-01B4-4111-8EDD-34B2AF6DDCF7}"/>
    <dgm:cxn modelId="{F3238BE9-D138-4942-A73D-57EEA644152A}" srcId="{291575CC-AF56-45CB-A141-AFCED86E965A}" destId="{C3E45070-4895-4024-8A76-DA909B9A4772}" srcOrd="2" destOrd="0" parTransId="{5FDEE466-1BFD-46AB-902D-AF8AAC92B9D7}" sibTransId="{9A792834-90F2-4335-B234-2A7D8A04A02F}"/>
    <dgm:cxn modelId="{C2DA10EA-F9DC-4F25-95BD-42647BCFE1B0}" type="presOf" srcId="{81BD16C4-DD94-4E77-B3C6-FCC64E202B87}" destId="{B6B8A7D0-9936-47CC-959A-7EAD7BA8C5F4}" srcOrd="0" destOrd="0" presId="urn:microsoft.com/office/officeart/2005/8/layout/hList1"/>
    <dgm:cxn modelId="{6784D2F1-3F53-41D5-87DB-67257F1C2982}" srcId="{291575CC-AF56-45CB-A141-AFCED86E965A}" destId="{81BD16C4-DD94-4E77-B3C6-FCC64E202B87}" srcOrd="0" destOrd="0" parTransId="{D48E0E7E-2FEC-42EE-BD97-E38D27E5C3FB}" sibTransId="{A1C5EFAC-96D4-44A3-8727-B8755E53084C}"/>
    <dgm:cxn modelId="{F165BE71-9964-4BC5-B71A-96A8A49A5228}" type="presParOf" srcId="{F2AA25E2-2FC0-4932-B57E-972EE1744167}" destId="{4B463071-A30D-458A-90ED-3F9F21990CD1}" srcOrd="0" destOrd="0" presId="urn:microsoft.com/office/officeart/2005/8/layout/hList1"/>
    <dgm:cxn modelId="{58346343-F739-479D-899C-7123A2B72337}" type="presParOf" srcId="{4B463071-A30D-458A-90ED-3F9F21990CD1}" destId="{F2C635BC-BEF0-45CA-87CF-60E08A00A304}" srcOrd="0" destOrd="0" presId="urn:microsoft.com/office/officeart/2005/8/layout/hList1"/>
    <dgm:cxn modelId="{06F8E6F4-E891-40FC-8E93-663DFBC57099}" type="presParOf" srcId="{4B463071-A30D-458A-90ED-3F9F21990CD1}" destId="{B6B8A7D0-9936-47CC-959A-7EAD7BA8C5F4}" srcOrd="1" destOrd="0" presId="urn:microsoft.com/office/officeart/2005/8/layout/hList1"/>
    <dgm:cxn modelId="{4ED67486-8705-464E-9EF5-0EF16CB6AD8B}" type="presParOf" srcId="{F2AA25E2-2FC0-4932-B57E-972EE1744167}" destId="{FB050DDF-3570-4836-8305-FAD20ABCA283}" srcOrd="1" destOrd="0" presId="urn:microsoft.com/office/officeart/2005/8/layout/hList1"/>
    <dgm:cxn modelId="{782E36EF-C5BE-4A39-B602-12E28B4292EA}" type="presParOf" srcId="{F2AA25E2-2FC0-4932-B57E-972EE1744167}" destId="{B34AF052-FE44-43DB-9F2B-FD3FF47A4D04}" srcOrd="2" destOrd="0" presId="urn:microsoft.com/office/officeart/2005/8/layout/hList1"/>
    <dgm:cxn modelId="{9BC31611-CA22-4253-88DB-8E989B17B26C}" type="presParOf" srcId="{B34AF052-FE44-43DB-9F2B-FD3FF47A4D04}" destId="{903C7896-CB45-415A-A38F-A7A57D0A84E8}" srcOrd="0" destOrd="0" presId="urn:microsoft.com/office/officeart/2005/8/layout/hList1"/>
    <dgm:cxn modelId="{3D64309C-7A5C-4F6A-8FDD-130BCCEF4E3F}" type="presParOf" srcId="{B34AF052-FE44-43DB-9F2B-FD3FF47A4D04}" destId="{DAB397EF-9302-4B97-8029-50190E2D7E37}" srcOrd="1" destOrd="0" presId="urn:microsoft.com/office/officeart/2005/8/layout/hList1"/>
    <dgm:cxn modelId="{70E624C7-8681-472C-9A73-A8349A0656C8}" type="presParOf" srcId="{F2AA25E2-2FC0-4932-B57E-972EE1744167}" destId="{6DB588CA-A3F1-429C-940C-B93A647568DB}" srcOrd="3" destOrd="0" presId="urn:microsoft.com/office/officeart/2005/8/layout/hList1"/>
    <dgm:cxn modelId="{D6EE9B6F-953A-44B7-B35F-611651AA94E4}" type="presParOf" srcId="{F2AA25E2-2FC0-4932-B57E-972EE1744167}" destId="{F330EE2D-C182-4065-AA22-D7A51F350691}" srcOrd="4" destOrd="0" presId="urn:microsoft.com/office/officeart/2005/8/layout/hList1"/>
    <dgm:cxn modelId="{28B81B44-B78D-4CB2-9EDD-3A31D602211F}" type="presParOf" srcId="{F330EE2D-C182-4065-AA22-D7A51F350691}" destId="{D113D295-296A-4C59-B8F4-38B0832B3045}" srcOrd="0" destOrd="0" presId="urn:microsoft.com/office/officeart/2005/8/layout/hList1"/>
    <dgm:cxn modelId="{96DAC564-2B3C-4DA7-B763-6FA10F142E3C}" type="presParOf" srcId="{F330EE2D-C182-4065-AA22-D7A51F350691}" destId="{0C29C03B-641A-479F-A120-1F3A02E9D4E3}" srcOrd="1" destOrd="0" presId="urn:microsoft.com/office/officeart/2005/8/layout/hList1"/>
    <dgm:cxn modelId="{B3A00C3C-F91C-4958-8432-8007A79FB855}" type="presParOf" srcId="{F2AA25E2-2FC0-4932-B57E-972EE1744167}" destId="{25AEA4D6-F1BC-4E41-B959-0B87F4AF494B}" srcOrd="5" destOrd="0" presId="urn:microsoft.com/office/officeart/2005/8/layout/hList1"/>
    <dgm:cxn modelId="{512943CB-BA80-4CC6-AAE9-60F3B9118D1A}" type="presParOf" srcId="{F2AA25E2-2FC0-4932-B57E-972EE1744167}" destId="{9C667C37-1A90-4F5E-A5B0-FDCE64225656}" srcOrd="6" destOrd="0" presId="urn:microsoft.com/office/officeart/2005/8/layout/hList1"/>
    <dgm:cxn modelId="{05323703-F882-4337-AF97-9BC7287AE042}" type="presParOf" srcId="{9C667C37-1A90-4F5E-A5B0-FDCE64225656}" destId="{F6F73DAC-11E2-438D-B089-35E0808B2A3E}" srcOrd="0" destOrd="0" presId="urn:microsoft.com/office/officeart/2005/8/layout/hList1"/>
    <dgm:cxn modelId="{CCF3CDF9-6EFD-4DBD-8415-969A49A9982C}" type="presParOf" srcId="{9C667C37-1A90-4F5E-A5B0-FDCE64225656}" destId="{60546227-C046-4572-B297-1610A119D85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49DF951-7FB7-4CAF-AF11-1EFE15A5DBA0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B9DE2C0D-0BD4-4C1F-B5D1-835735E6B875}">
      <dgm:prSet/>
      <dgm:spPr/>
      <dgm:t>
        <a:bodyPr/>
        <a:lstStyle/>
        <a:p>
          <a:r>
            <a:rPr lang="it-IT" dirty="0" err="1"/>
            <a:t>CentroVendita</a:t>
          </a:r>
          <a:r>
            <a:rPr lang="it-IT" dirty="0"/>
            <a:t> - Ordine</a:t>
          </a:r>
        </a:p>
      </dgm:t>
    </dgm:pt>
    <dgm:pt modelId="{E1EFD431-80F9-4397-96AE-A18D7E0BCFF6}" type="parTrans" cxnId="{9E2ADB70-40CE-4AD3-B0A3-C0446B31B546}">
      <dgm:prSet/>
      <dgm:spPr/>
      <dgm:t>
        <a:bodyPr/>
        <a:lstStyle/>
        <a:p>
          <a:endParaRPr lang="it-IT"/>
        </a:p>
      </dgm:t>
    </dgm:pt>
    <dgm:pt modelId="{05113951-0F5E-4926-8E8B-D2800C514191}" type="sibTrans" cxnId="{9E2ADB70-40CE-4AD3-B0A3-C0446B31B546}">
      <dgm:prSet/>
      <dgm:spPr/>
      <dgm:t>
        <a:bodyPr/>
        <a:lstStyle/>
        <a:p>
          <a:endParaRPr lang="it-IT"/>
        </a:p>
      </dgm:t>
    </dgm:pt>
    <dgm:pt modelId="{E2AD2CFC-7FBD-4C63-BBFC-B8D93A39AFA4}">
      <dgm:prSet/>
      <dgm:spPr/>
      <dgm:t>
        <a:bodyPr/>
        <a:lstStyle/>
        <a:p>
          <a:r>
            <a:rPr lang="it-IT" dirty="0"/>
            <a:t>Un Centro Vendita può e</a:t>
          </a:r>
          <a:br>
            <a:rPr lang="it-IT" dirty="0"/>
          </a:br>
          <a:r>
            <a:rPr lang="it-IT" dirty="0"/>
            <a:t>effettuare più ordini ma un ordine può essere fatto da un solo centro vendita</a:t>
          </a:r>
        </a:p>
      </dgm:t>
    </dgm:pt>
    <dgm:pt modelId="{D1860DAA-CDBF-426B-B868-65059E96684F}" type="parTrans" cxnId="{26644D12-E573-4FBE-811D-F6B55784001F}">
      <dgm:prSet/>
      <dgm:spPr/>
      <dgm:t>
        <a:bodyPr/>
        <a:lstStyle/>
        <a:p>
          <a:endParaRPr lang="it-IT"/>
        </a:p>
      </dgm:t>
    </dgm:pt>
    <dgm:pt modelId="{E557A7E2-20DC-40C8-899D-4BEB270416A0}" type="sibTrans" cxnId="{26644D12-E573-4FBE-811D-F6B55784001F}">
      <dgm:prSet/>
      <dgm:spPr/>
      <dgm:t>
        <a:bodyPr/>
        <a:lstStyle/>
        <a:p>
          <a:endParaRPr lang="it-IT"/>
        </a:p>
      </dgm:t>
    </dgm:pt>
    <dgm:pt modelId="{61DCCBCC-970A-427B-88AB-19D23EC4DC47}">
      <dgm:prSet/>
      <dgm:spPr/>
      <dgm:t>
        <a:bodyPr/>
        <a:lstStyle/>
        <a:p>
          <a:r>
            <a:rPr lang="it-IT" dirty="0"/>
            <a:t>Ordine - Articolo</a:t>
          </a:r>
        </a:p>
      </dgm:t>
    </dgm:pt>
    <dgm:pt modelId="{B60CA1B3-70D0-463B-9CA0-CE7008E4BFF7}" type="parTrans" cxnId="{F120F9BA-03A0-4A9B-B821-E6BF19D7C213}">
      <dgm:prSet/>
      <dgm:spPr/>
      <dgm:t>
        <a:bodyPr/>
        <a:lstStyle/>
        <a:p>
          <a:endParaRPr lang="it-IT"/>
        </a:p>
      </dgm:t>
    </dgm:pt>
    <dgm:pt modelId="{2D5B6DFA-9D65-4986-B654-C9ACE4A72037}" type="sibTrans" cxnId="{F120F9BA-03A0-4A9B-B821-E6BF19D7C213}">
      <dgm:prSet/>
      <dgm:spPr/>
      <dgm:t>
        <a:bodyPr/>
        <a:lstStyle/>
        <a:p>
          <a:endParaRPr lang="it-IT"/>
        </a:p>
      </dgm:t>
    </dgm:pt>
    <dgm:pt modelId="{63C39535-571C-43A6-80DC-98B1AD1159FD}">
      <dgm:prSet/>
      <dgm:spPr/>
      <dgm:t>
        <a:bodyPr/>
        <a:lstStyle/>
        <a:p>
          <a:r>
            <a:rPr lang="it-IT" dirty="0"/>
            <a:t>Un ordine può contenere più articolo ed un articolo può essere in più ordini</a:t>
          </a:r>
        </a:p>
      </dgm:t>
    </dgm:pt>
    <dgm:pt modelId="{BB6A073B-E87E-4A64-81B2-04B9199A3345}" type="parTrans" cxnId="{3B017E55-1A83-4B7A-9A11-7B6A79B6EAA6}">
      <dgm:prSet/>
      <dgm:spPr/>
      <dgm:t>
        <a:bodyPr/>
        <a:lstStyle/>
        <a:p>
          <a:endParaRPr lang="it-IT"/>
        </a:p>
      </dgm:t>
    </dgm:pt>
    <dgm:pt modelId="{E3E6355F-10ED-4EF4-BAD1-7432B2298754}" type="sibTrans" cxnId="{3B017E55-1A83-4B7A-9A11-7B6A79B6EAA6}">
      <dgm:prSet/>
      <dgm:spPr/>
      <dgm:t>
        <a:bodyPr/>
        <a:lstStyle/>
        <a:p>
          <a:endParaRPr lang="it-IT"/>
        </a:p>
      </dgm:t>
    </dgm:pt>
    <dgm:pt modelId="{F46BE340-37FC-4782-A08C-5B98C44B5797}">
      <dgm:prSet/>
      <dgm:spPr/>
      <dgm:t>
        <a:bodyPr/>
        <a:lstStyle/>
        <a:p>
          <a:r>
            <a:rPr lang="it-IT" dirty="0"/>
            <a:t>Articolo - Categoria</a:t>
          </a:r>
        </a:p>
      </dgm:t>
    </dgm:pt>
    <dgm:pt modelId="{77E6B012-CC16-44AC-804E-8558DDCA5F04}" type="parTrans" cxnId="{DDF8AF13-4933-465D-8E5D-08750043C40E}">
      <dgm:prSet/>
      <dgm:spPr/>
      <dgm:t>
        <a:bodyPr/>
        <a:lstStyle/>
        <a:p>
          <a:endParaRPr lang="it-IT"/>
        </a:p>
      </dgm:t>
    </dgm:pt>
    <dgm:pt modelId="{8428F3C0-990F-43AF-974C-C3AE8A688F72}" type="sibTrans" cxnId="{DDF8AF13-4933-465D-8E5D-08750043C40E}">
      <dgm:prSet/>
      <dgm:spPr/>
      <dgm:t>
        <a:bodyPr/>
        <a:lstStyle/>
        <a:p>
          <a:endParaRPr lang="it-IT"/>
        </a:p>
      </dgm:t>
    </dgm:pt>
    <dgm:pt modelId="{5746FF2E-8A20-42CB-A26D-EA97E0E21645}">
      <dgm:prSet/>
      <dgm:spPr/>
      <dgm:t>
        <a:bodyPr/>
        <a:lstStyle/>
        <a:p>
          <a:r>
            <a:rPr lang="it-IT" dirty="0"/>
            <a:t>Un articolo può appartenere solo ad una categoria, ma una categoria può avere più articoli al suo interno</a:t>
          </a:r>
        </a:p>
      </dgm:t>
    </dgm:pt>
    <dgm:pt modelId="{956D0B99-F927-4836-A483-74A486FAAC42}" type="parTrans" cxnId="{1CF57116-5CAE-4E55-A507-37D0C7C5C2BE}">
      <dgm:prSet/>
      <dgm:spPr/>
      <dgm:t>
        <a:bodyPr/>
        <a:lstStyle/>
        <a:p>
          <a:endParaRPr lang="it-IT"/>
        </a:p>
      </dgm:t>
    </dgm:pt>
    <dgm:pt modelId="{E28B3516-5271-488D-8CE0-0D0AC34B7041}" type="sibTrans" cxnId="{1CF57116-5CAE-4E55-A507-37D0C7C5C2BE}">
      <dgm:prSet/>
      <dgm:spPr/>
      <dgm:t>
        <a:bodyPr/>
        <a:lstStyle/>
        <a:p>
          <a:endParaRPr lang="it-IT"/>
        </a:p>
      </dgm:t>
    </dgm:pt>
    <dgm:pt modelId="{F5FC9B6B-7374-492E-A8D8-8382674A9731}" type="pres">
      <dgm:prSet presAssocID="{149DF951-7FB7-4CAF-AF11-1EFE15A5DBA0}" presName="Name0" presStyleCnt="0">
        <dgm:presLayoutVars>
          <dgm:dir/>
          <dgm:animLvl val="lvl"/>
          <dgm:resizeHandles val="exact"/>
        </dgm:presLayoutVars>
      </dgm:prSet>
      <dgm:spPr/>
    </dgm:pt>
    <dgm:pt modelId="{5B13DF97-42B6-4E19-A642-919F59986277}" type="pres">
      <dgm:prSet presAssocID="{B9DE2C0D-0BD4-4C1F-B5D1-835735E6B875}" presName="composite" presStyleCnt="0"/>
      <dgm:spPr/>
    </dgm:pt>
    <dgm:pt modelId="{974EE3EF-5781-45A5-87F8-F019159DDECC}" type="pres">
      <dgm:prSet presAssocID="{B9DE2C0D-0BD4-4C1F-B5D1-835735E6B87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CB6565D-62DF-4A09-A173-0F359090113F}" type="pres">
      <dgm:prSet presAssocID="{B9DE2C0D-0BD4-4C1F-B5D1-835735E6B875}" presName="desTx" presStyleLbl="alignAccFollowNode1" presStyleIdx="0" presStyleCnt="3">
        <dgm:presLayoutVars>
          <dgm:bulletEnabled val="1"/>
        </dgm:presLayoutVars>
      </dgm:prSet>
      <dgm:spPr/>
    </dgm:pt>
    <dgm:pt modelId="{3C99C4C0-F6F4-4A78-90EA-D549F44957DC}" type="pres">
      <dgm:prSet presAssocID="{05113951-0F5E-4926-8E8B-D2800C514191}" presName="space" presStyleCnt="0"/>
      <dgm:spPr/>
    </dgm:pt>
    <dgm:pt modelId="{443A084E-A6D6-4BC4-9AF2-B2A48AC9DACA}" type="pres">
      <dgm:prSet presAssocID="{61DCCBCC-970A-427B-88AB-19D23EC4DC47}" presName="composite" presStyleCnt="0"/>
      <dgm:spPr/>
    </dgm:pt>
    <dgm:pt modelId="{3D457CD1-A635-4301-904C-7A7655827EEA}" type="pres">
      <dgm:prSet presAssocID="{61DCCBCC-970A-427B-88AB-19D23EC4DC4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0455468-BF1D-4AD0-BCBC-115D47064880}" type="pres">
      <dgm:prSet presAssocID="{61DCCBCC-970A-427B-88AB-19D23EC4DC47}" presName="desTx" presStyleLbl="alignAccFollowNode1" presStyleIdx="1" presStyleCnt="3">
        <dgm:presLayoutVars>
          <dgm:bulletEnabled val="1"/>
        </dgm:presLayoutVars>
      </dgm:prSet>
      <dgm:spPr/>
    </dgm:pt>
    <dgm:pt modelId="{7C1EF136-33E8-4DF9-B356-8FB5BE4CED92}" type="pres">
      <dgm:prSet presAssocID="{2D5B6DFA-9D65-4986-B654-C9ACE4A72037}" presName="space" presStyleCnt="0"/>
      <dgm:spPr/>
    </dgm:pt>
    <dgm:pt modelId="{2C85187E-437A-4489-9867-3AB6CD3F584F}" type="pres">
      <dgm:prSet presAssocID="{F46BE340-37FC-4782-A08C-5B98C44B5797}" presName="composite" presStyleCnt="0"/>
      <dgm:spPr/>
    </dgm:pt>
    <dgm:pt modelId="{DE870EE0-8C57-40F3-A159-5A9225762A9B}" type="pres">
      <dgm:prSet presAssocID="{F46BE340-37FC-4782-A08C-5B98C44B579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7579341-72A9-4E96-8FDF-996B98917CF3}" type="pres">
      <dgm:prSet presAssocID="{F46BE340-37FC-4782-A08C-5B98C44B579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6644D12-E573-4FBE-811D-F6B55784001F}" srcId="{B9DE2C0D-0BD4-4C1F-B5D1-835735E6B875}" destId="{E2AD2CFC-7FBD-4C63-BBFC-B8D93A39AFA4}" srcOrd="0" destOrd="0" parTransId="{D1860DAA-CDBF-426B-B868-65059E96684F}" sibTransId="{E557A7E2-20DC-40C8-899D-4BEB270416A0}"/>
    <dgm:cxn modelId="{DDF8AF13-4933-465D-8E5D-08750043C40E}" srcId="{149DF951-7FB7-4CAF-AF11-1EFE15A5DBA0}" destId="{F46BE340-37FC-4782-A08C-5B98C44B5797}" srcOrd="2" destOrd="0" parTransId="{77E6B012-CC16-44AC-804E-8558DDCA5F04}" sibTransId="{8428F3C0-990F-43AF-974C-C3AE8A688F72}"/>
    <dgm:cxn modelId="{1CF57116-5CAE-4E55-A507-37D0C7C5C2BE}" srcId="{F46BE340-37FC-4782-A08C-5B98C44B5797}" destId="{5746FF2E-8A20-42CB-A26D-EA97E0E21645}" srcOrd="0" destOrd="0" parTransId="{956D0B99-F927-4836-A483-74A486FAAC42}" sibTransId="{E28B3516-5271-488D-8CE0-0D0AC34B7041}"/>
    <dgm:cxn modelId="{5B60923C-0054-4606-9F59-09A46307A583}" type="presOf" srcId="{B9DE2C0D-0BD4-4C1F-B5D1-835735E6B875}" destId="{974EE3EF-5781-45A5-87F8-F019159DDECC}" srcOrd="0" destOrd="0" presId="urn:microsoft.com/office/officeart/2005/8/layout/hList1"/>
    <dgm:cxn modelId="{6552493D-E313-4290-A9E4-F28B74DB3104}" type="presOf" srcId="{63C39535-571C-43A6-80DC-98B1AD1159FD}" destId="{50455468-BF1D-4AD0-BCBC-115D47064880}" srcOrd="0" destOrd="0" presId="urn:microsoft.com/office/officeart/2005/8/layout/hList1"/>
    <dgm:cxn modelId="{9E2ADB70-40CE-4AD3-B0A3-C0446B31B546}" srcId="{149DF951-7FB7-4CAF-AF11-1EFE15A5DBA0}" destId="{B9DE2C0D-0BD4-4C1F-B5D1-835735E6B875}" srcOrd="0" destOrd="0" parTransId="{E1EFD431-80F9-4397-96AE-A18D7E0BCFF6}" sibTransId="{05113951-0F5E-4926-8E8B-D2800C514191}"/>
    <dgm:cxn modelId="{AAEA8A71-0149-4514-B31D-66B2D0CE11F0}" type="presOf" srcId="{5746FF2E-8A20-42CB-A26D-EA97E0E21645}" destId="{97579341-72A9-4E96-8FDF-996B98917CF3}" srcOrd="0" destOrd="0" presId="urn:microsoft.com/office/officeart/2005/8/layout/hList1"/>
    <dgm:cxn modelId="{3B017E55-1A83-4B7A-9A11-7B6A79B6EAA6}" srcId="{61DCCBCC-970A-427B-88AB-19D23EC4DC47}" destId="{63C39535-571C-43A6-80DC-98B1AD1159FD}" srcOrd="0" destOrd="0" parTransId="{BB6A073B-E87E-4A64-81B2-04B9199A3345}" sibTransId="{E3E6355F-10ED-4EF4-BAD1-7432B2298754}"/>
    <dgm:cxn modelId="{A251525A-2D47-4EA8-B95D-835BF76F9835}" type="presOf" srcId="{149DF951-7FB7-4CAF-AF11-1EFE15A5DBA0}" destId="{F5FC9B6B-7374-492E-A8D8-8382674A9731}" srcOrd="0" destOrd="0" presId="urn:microsoft.com/office/officeart/2005/8/layout/hList1"/>
    <dgm:cxn modelId="{F451A27F-4113-4A61-9065-BE8631F6BDFC}" type="presOf" srcId="{61DCCBCC-970A-427B-88AB-19D23EC4DC47}" destId="{3D457CD1-A635-4301-904C-7A7655827EEA}" srcOrd="0" destOrd="0" presId="urn:microsoft.com/office/officeart/2005/8/layout/hList1"/>
    <dgm:cxn modelId="{F120F9BA-03A0-4A9B-B821-E6BF19D7C213}" srcId="{149DF951-7FB7-4CAF-AF11-1EFE15A5DBA0}" destId="{61DCCBCC-970A-427B-88AB-19D23EC4DC47}" srcOrd="1" destOrd="0" parTransId="{B60CA1B3-70D0-463B-9CA0-CE7008E4BFF7}" sibTransId="{2D5B6DFA-9D65-4986-B654-C9ACE4A72037}"/>
    <dgm:cxn modelId="{C3C4A2C0-CA12-4436-952A-F490AFBABCA3}" type="presOf" srcId="{E2AD2CFC-7FBD-4C63-BBFC-B8D93A39AFA4}" destId="{3CB6565D-62DF-4A09-A173-0F359090113F}" srcOrd="0" destOrd="0" presId="urn:microsoft.com/office/officeart/2005/8/layout/hList1"/>
    <dgm:cxn modelId="{D74081EB-337C-479A-9D79-DB6CBB7A51C1}" type="presOf" srcId="{F46BE340-37FC-4782-A08C-5B98C44B5797}" destId="{DE870EE0-8C57-40F3-A159-5A9225762A9B}" srcOrd="0" destOrd="0" presId="urn:microsoft.com/office/officeart/2005/8/layout/hList1"/>
    <dgm:cxn modelId="{2A983274-A1BF-44F2-9AB5-496D630475CA}" type="presParOf" srcId="{F5FC9B6B-7374-492E-A8D8-8382674A9731}" destId="{5B13DF97-42B6-4E19-A642-919F59986277}" srcOrd="0" destOrd="0" presId="urn:microsoft.com/office/officeart/2005/8/layout/hList1"/>
    <dgm:cxn modelId="{F332A372-743F-4C58-8DB0-88910FDC884D}" type="presParOf" srcId="{5B13DF97-42B6-4E19-A642-919F59986277}" destId="{974EE3EF-5781-45A5-87F8-F019159DDECC}" srcOrd="0" destOrd="0" presId="urn:microsoft.com/office/officeart/2005/8/layout/hList1"/>
    <dgm:cxn modelId="{DBFF54C5-B6B6-4E97-8453-CE9812C4F4DD}" type="presParOf" srcId="{5B13DF97-42B6-4E19-A642-919F59986277}" destId="{3CB6565D-62DF-4A09-A173-0F359090113F}" srcOrd="1" destOrd="0" presId="urn:microsoft.com/office/officeart/2005/8/layout/hList1"/>
    <dgm:cxn modelId="{9FC2321D-E009-41EF-8115-93B72A464819}" type="presParOf" srcId="{F5FC9B6B-7374-492E-A8D8-8382674A9731}" destId="{3C99C4C0-F6F4-4A78-90EA-D549F44957DC}" srcOrd="1" destOrd="0" presId="urn:microsoft.com/office/officeart/2005/8/layout/hList1"/>
    <dgm:cxn modelId="{C3ABB359-7671-4927-A74B-59BBEDB8C93B}" type="presParOf" srcId="{F5FC9B6B-7374-492E-A8D8-8382674A9731}" destId="{443A084E-A6D6-4BC4-9AF2-B2A48AC9DACA}" srcOrd="2" destOrd="0" presId="urn:microsoft.com/office/officeart/2005/8/layout/hList1"/>
    <dgm:cxn modelId="{87453C8A-C2B0-45AE-8F49-50D972EFBF24}" type="presParOf" srcId="{443A084E-A6D6-4BC4-9AF2-B2A48AC9DACA}" destId="{3D457CD1-A635-4301-904C-7A7655827EEA}" srcOrd="0" destOrd="0" presId="urn:microsoft.com/office/officeart/2005/8/layout/hList1"/>
    <dgm:cxn modelId="{1EAACDE2-3A0F-420B-9E55-E3A148EB17F1}" type="presParOf" srcId="{443A084E-A6D6-4BC4-9AF2-B2A48AC9DACA}" destId="{50455468-BF1D-4AD0-BCBC-115D47064880}" srcOrd="1" destOrd="0" presId="urn:microsoft.com/office/officeart/2005/8/layout/hList1"/>
    <dgm:cxn modelId="{BC879B6E-6B84-4ECE-834D-2C49ACDA49E3}" type="presParOf" srcId="{F5FC9B6B-7374-492E-A8D8-8382674A9731}" destId="{7C1EF136-33E8-4DF9-B356-8FB5BE4CED92}" srcOrd="3" destOrd="0" presId="urn:microsoft.com/office/officeart/2005/8/layout/hList1"/>
    <dgm:cxn modelId="{985F257D-202E-467B-8402-7F9EA2ED544F}" type="presParOf" srcId="{F5FC9B6B-7374-492E-A8D8-8382674A9731}" destId="{2C85187E-437A-4489-9867-3AB6CD3F584F}" srcOrd="4" destOrd="0" presId="urn:microsoft.com/office/officeart/2005/8/layout/hList1"/>
    <dgm:cxn modelId="{52F7437D-1106-493E-A677-E2B2CA75079E}" type="presParOf" srcId="{2C85187E-437A-4489-9867-3AB6CD3F584F}" destId="{DE870EE0-8C57-40F3-A159-5A9225762A9B}" srcOrd="0" destOrd="0" presId="urn:microsoft.com/office/officeart/2005/8/layout/hList1"/>
    <dgm:cxn modelId="{4957868C-AEFD-4245-A237-4D80FCE19C67}" type="presParOf" srcId="{2C85187E-437A-4489-9867-3AB6CD3F584F}" destId="{97579341-72A9-4E96-8FDF-996B98917CF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0E8A6A4-C4DA-4E6D-BA35-B0B12055FDD0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35424DB6-EB16-4B84-94C0-53E5E880AA83}">
      <dgm:prSet/>
      <dgm:spPr/>
      <dgm:t>
        <a:bodyPr/>
        <a:lstStyle/>
        <a:p>
          <a:r>
            <a:rPr lang="it-IT"/>
            <a:t>Centro Vendita(</a:t>
          </a:r>
          <a:r>
            <a:rPr lang="it-IT" u="sng"/>
            <a:t>Codice</a:t>
          </a:r>
          <a:r>
            <a:rPr lang="it-IT"/>
            <a:t>, Indirizzo, Ragione Sociale)</a:t>
          </a:r>
        </a:p>
      </dgm:t>
    </dgm:pt>
    <dgm:pt modelId="{43718BC6-8D1C-4C7A-BDFF-1F9A186E23DA}" type="parTrans" cxnId="{53CD3E0C-4E0C-4983-9662-A6C5EA2FF24E}">
      <dgm:prSet/>
      <dgm:spPr/>
      <dgm:t>
        <a:bodyPr/>
        <a:lstStyle/>
        <a:p>
          <a:endParaRPr lang="it-IT"/>
        </a:p>
      </dgm:t>
    </dgm:pt>
    <dgm:pt modelId="{27B7EB5B-644E-4534-BC67-12E35D42D76A}" type="sibTrans" cxnId="{53CD3E0C-4E0C-4983-9662-A6C5EA2FF24E}">
      <dgm:prSet/>
      <dgm:spPr/>
      <dgm:t>
        <a:bodyPr/>
        <a:lstStyle/>
        <a:p>
          <a:endParaRPr lang="it-IT"/>
        </a:p>
      </dgm:t>
    </dgm:pt>
    <dgm:pt modelId="{7647B765-E0A5-4974-AE67-3B99292A8AC7}">
      <dgm:prSet/>
      <dgm:spPr/>
      <dgm:t>
        <a:bodyPr/>
        <a:lstStyle/>
        <a:p>
          <a:r>
            <a:rPr lang="it-IT"/>
            <a:t>Ordine(</a:t>
          </a:r>
          <a:r>
            <a:rPr lang="it-IT" u="sng"/>
            <a:t>Codice</a:t>
          </a:r>
          <a:r>
            <a:rPr lang="it-IT"/>
            <a:t>, Data, </a:t>
          </a:r>
          <a:r>
            <a:rPr lang="it-IT" u="sng"/>
            <a:t>Codice Centro Vendita</a:t>
          </a:r>
          <a:r>
            <a:rPr lang="it-IT"/>
            <a:t>)</a:t>
          </a:r>
        </a:p>
      </dgm:t>
    </dgm:pt>
    <dgm:pt modelId="{332624FF-972B-494C-90B9-8F2994399266}" type="parTrans" cxnId="{64EB9DA2-FE7E-4CE0-B7F9-A6F7BB8727E7}">
      <dgm:prSet/>
      <dgm:spPr/>
      <dgm:t>
        <a:bodyPr/>
        <a:lstStyle/>
        <a:p>
          <a:endParaRPr lang="it-IT"/>
        </a:p>
      </dgm:t>
    </dgm:pt>
    <dgm:pt modelId="{D424F849-956D-48B7-AC12-225180D20091}" type="sibTrans" cxnId="{64EB9DA2-FE7E-4CE0-B7F9-A6F7BB8727E7}">
      <dgm:prSet/>
      <dgm:spPr/>
      <dgm:t>
        <a:bodyPr/>
        <a:lstStyle/>
        <a:p>
          <a:endParaRPr lang="it-IT"/>
        </a:p>
      </dgm:t>
    </dgm:pt>
    <dgm:pt modelId="{C96B8D8D-350D-4283-B341-925C646378E4}">
      <dgm:prSet/>
      <dgm:spPr/>
      <dgm:t>
        <a:bodyPr/>
        <a:lstStyle/>
        <a:p>
          <a:r>
            <a:rPr lang="it-IT"/>
            <a:t>Articolo(</a:t>
          </a:r>
          <a:r>
            <a:rPr lang="it-IT" u="sng"/>
            <a:t>Nome</a:t>
          </a:r>
          <a:r>
            <a:rPr lang="it-IT"/>
            <a:t>, Disponibilità, </a:t>
          </a:r>
          <a:r>
            <a:rPr lang="it-IT" u="sng"/>
            <a:t>Codice Categoria</a:t>
          </a:r>
          <a:r>
            <a:rPr lang="it-IT"/>
            <a:t>)</a:t>
          </a:r>
        </a:p>
      </dgm:t>
    </dgm:pt>
    <dgm:pt modelId="{918B8A71-8DEB-4612-A8A7-E9A5673EFF8D}" type="parTrans" cxnId="{EA482514-3878-44BA-BE72-64D5097B406B}">
      <dgm:prSet/>
      <dgm:spPr/>
      <dgm:t>
        <a:bodyPr/>
        <a:lstStyle/>
        <a:p>
          <a:endParaRPr lang="it-IT"/>
        </a:p>
      </dgm:t>
    </dgm:pt>
    <dgm:pt modelId="{BBDD178C-AEDC-46B1-8B17-782406D9AC38}" type="sibTrans" cxnId="{EA482514-3878-44BA-BE72-64D5097B406B}">
      <dgm:prSet/>
      <dgm:spPr/>
      <dgm:t>
        <a:bodyPr/>
        <a:lstStyle/>
        <a:p>
          <a:endParaRPr lang="it-IT"/>
        </a:p>
      </dgm:t>
    </dgm:pt>
    <dgm:pt modelId="{745D8BFD-EC19-4894-BC52-E853D6EC1F4D}">
      <dgm:prSet/>
      <dgm:spPr/>
      <dgm:t>
        <a:bodyPr/>
        <a:lstStyle/>
        <a:p>
          <a:r>
            <a:rPr lang="it-IT"/>
            <a:t>Categoria(</a:t>
          </a:r>
          <a:r>
            <a:rPr lang="it-IT" u="sng"/>
            <a:t>Codice</a:t>
          </a:r>
          <a:r>
            <a:rPr lang="it-IT"/>
            <a:t>, Identificativo)</a:t>
          </a:r>
        </a:p>
      </dgm:t>
    </dgm:pt>
    <dgm:pt modelId="{6528BE21-1AFB-4FD3-A1C5-4288F42DDBDB}" type="parTrans" cxnId="{01061E7D-BC59-425D-9EBB-0859125748A5}">
      <dgm:prSet/>
      <dgm:spPr/>
      <dgm:t>
        <a:bodyPr/>
        <a:lstStyle/>
        <a:p>
          <a:endParaRPr lang="it-IT"/>
        </a:p>
      </dgm:t>
    </dgm:pt>
    <dgm:pt modelId="{CFB2C3C2-9F09-4C8C-BCB2-72FECAA79A1B}" type="sibTrans" cxnId="{01061E7D-BC59-425D-9EBB-0859125748A5}">
      <dgm:prSet/>
      <dgm:spPr/>
      <dgm:t>
        <a:bodyPr/>
        <a:lstStyle/>
        <a:p>
          <a:endParaRPr lang="it-IT"/>
        </a:p>
      </dgm:t>
    </dgm:pt>
    <dgm:pt modelId="{91D39641-A0C0-410B-B603-F7C64641AC41}">
      <dgm:prSet/>
      <dgm:spPr/>
      <dgm:t>
        <a:bodyPr/>
        <a:lstStyle/>
        <a:p>
          <a:r>
            <a:rPr lang="it-IT"/>
            <a:t>Contiene(</a:t>
          </a:r>
          <a:r>
            <a:rPr lang="it-IT" u="sng"/>
            <a:t>Codice Ordine</a:t>
          </a:r>
          <a:r>
            <a:rPr lang="it-IT"/>
            <a:t>, </a:t>
          </a:r>
          <a:r>
            <a:rPr lang="it-IT" u="sng"/>
            <a:t>Nome</a:t>
          </a:r>
          <a:r>
            <a:rPr lang="it-IT"/>
            <a:t>)</a:t>
          </a:r>
        </a:p>
      </dgm:t>
    </dgm:pt>
    <dgm:pt modelId="{33B05A86-169E-4853-A1C5-02036FA72CC7}" type="parTrans" cxnId="{3D5723E4-4A06-43C1-A95E-F05CE8DAAAFC}">
      <dgm:prSet/>
      <dgm:spPr/>
      <dgm:t>
        <a:bodyPr/>
        <a:lstStyle/>
        <a:p>
          <a:endParaRPr lang="it-IT"/>
        </a:p>
      </dgm:t>
    </dgm:pt>
    <dgm:pt modelId="{1362D356-76C6-445C-9120-C8AD742E0498}" type="sibTrans" cxnId="{3D5723E4-4A06-43C1-A95E-F05CE8DAAAFC}">
      <dgm:prSet/>
      <dgm:spPr/>
      <dgm:t>
        <a:bodyPr/>
        <a:lstStyle/>
        <a:p>
          <a:endParaRPr lang="it-IT"/>
        </a:p>
      </dgm:t>
    </dgm:pt>
    <dgm:pt modelId="{783B375A-D9A9-4BE9-8F51-F3C687140402}" type="pres">
      <dgm:prSet presAssocID="{10E8A6A4-C4DA-4E6D-BA35-B0B12055FDD0}" presName="linear" presStyleCnt="0">
        <dgm:presLayoutVars>
          <dgm:animLvl val="lvl"/>
          <dgm:resizeHandles val="exact"/>
        </dgm:presLayoutVars>
      </dgm:prSet>
      <dgm:spPr/>
    </dgm:pt>
    <dgm:pt modelId="{F954C7A5-5C9A-405F-AC9F-69C99016FBD1}" type="pres">
      <dgm:prSet presAssocID="{35424DB6-EB16-4B84-94C0-53E5E880AA8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CAF1C1B-2D90-4F9A-97F7-D71C6B395D2D}" type="pres">
      <dgm:prSet presAssocID="{27B7EB5B-644E-4534-BC67-12E35D42D76A}" presName="spacer" presStyleCnt="0"/>
      <dgm:spPr/>
    </dgm:pt>
    <dgm:pt modelId="{AFD9CE31-8377-4194-854A-AFD96EA1CA08}" type="pres">
      <dgm:prSet presAssocID="{7647B765-E0A5-4974-AE67-3B99292A8AC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24DC819-EEC6-47CC-BDA6-BE829AB74538}" type="pres">
      <dgm:prSet presAssocID="{D424F849-956D-48B7-AC12-225180D20091}" presName="spacer" presStyleCnt="0"/>
      <dgm:spPr/>
    </dgm:pt>
    <dgm:pt modelId="{06AC0E25-F843-44E2-BC4D-AE908490C111}" type="pres">
      <dgm:prSet presAssocID="{C96B8D8D-350D-4283-B341-925C646378E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097CA4C-4F7C-438D-A01A-D1C489FE8968}" type="pres">
      <dgm:prSet presAssocID="{BBDD178C-AEDC-46B1-8B17-782406D9AC38}" presName="spacer" presStyleCnt="0"/>
      <dgm:spPr/>
    </dgm:pt>
    <dgm:pt modelId="{0DD170CE-16D1-420F-8699-351B3EE76540}" type="pres">
      <dgm:prSet presAssocID="{745D8BFD-EC19-4894-BC52-E853D6EC1F4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E54A1D5-8845-452E-B401-CF9B41307D91}" type="pres">
      <dgm:prSet presAssocID="{CFB2C3C2-9F09-4C8C-BCB2-72FECAA79A1B}" presName="spacer" presStyleCnt="0"/>
      <dgm:spPr/>
    </dgm:pt>
    <dgm:pt modelId="{7DD221B4-0D20-4033-8A56-1D9F7F97A2D9}" type="pres">
      <dgm:prSet presAssocID="{91D39641-A0C0-410B-B603-F7C64641AC4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4ABD301-4175-4689-B786-72BC3BE4D9F9}" type="presOf" srcId="{35424DB6-EB16-4B84-94C0-53E5E880AA83}" destId="{F954C7A5-5C9A-405F-AC9F-69C99016FBD1}" srcOrd="0" destOrd="0" presId="urn:microsoft.com/office/officeart/2005/8/layout/vList2"/>
    <dgm:cxn modelId="{BD845C0A-F79A-43E1-BCD0-6D1B180E4711}" type="presOf" srcId="{745D8BFD-EC19-4894-BC52-E853D6EC1F4D}" destId="{0DD170CE-16D1-420F-8699-351B3EE76540}" srcOrd="0" destOrd="0" presId="urn:microsoft.com/office/officeart/2005/8/layout/vList2"/>
    <dgm:cxn modelId="{53CD3E0C-4E0C-4983-9662-A6C5EA2FF24E}" srcId="{10E8A6A4-C4DA-4E6D-BA35-B0B12055FDD0}" destId="{35424DB6-EB16-4B84-94C0-53E5E880AA83}" srcOrd="0" destOrd="0" parTransId="{43718BC6-8D1C-4C7A-BDFF-1F9A186E23DA}" sibTransId="{27B7EB5B-644E-4534-BC67-12E35D42D76A}"/>
    <dgm:cxn modelId="{EA482514-3878-44BA-BE72-64D5097B406B}" srcId="{10E8A6A4-C4DA-4E6D-BA35-B0B12055FDD0}" destId="{C96B8D8D-350D-4283-B341-925C646378E4}" srcOrd="2" destOrd="0" parTransId="{918B8A71-8DEB-4612-A8A7-E9A5673EFF8D}" sibTransId="{BBDD178C-AEDC-46B1-8B17-782406D9AC38}"/>
    <dgm:cxn modelId="{C2835343-5652-4434-9580-3E2A0A096844}" type="presOf" srcId="{C96B8D8D-350D-4283-B341-925C646378E4}" destId="{06AC0E25-F843-44E2-BC4D-AE908490C111}" srcOrd="0" destOrd="0" presId="urn:microsoft.com/office/officeart/2005/8/layout/vList2"/>
    <dgm:cxn modelId="{44349272-24EE-4BEC-80C8-24BAA963D051}" type="presOf" srcId="{10E8A6A4-C4DA-4E6D-BA35-B0B12055FDD0}" destId="{783B375A-D9A9-4BE9-8F51-F3C687140402}" srcOrd="0" destOrd="0" presId="urn:microsoft.com/office/officeart/2005/8/layout/vList2"/>
    <dgm:cxn modelId="{01061E7D-BC59-425D-9EBB-0859125748A5}" srcId="{10E8A6A4-C4DA-4E6D-BA35-B0B12055FDD0}" destId="{745D8BFD-EC19-4894-BC52-E853D6EC1F4D}" srcOrd="3" destOrd="0" parTransId="{6528BE21-1AFB-4FD3-A1C5-4288F42DDBDB}" sibTransId="{CFB2C3C2-9F09-4C8C-BCB2-72FECAA79A1B}"/>
    <dgm:cxn modelId="{9D3E5B8B-3F44-4CF3-8BAF-CD846025A65B}" type="presOf" srcId="{7647B765-E0A5-4974-AE67-3B99292A8AC7}" destId="{AFD9CE31-8377-4194-854A-AFD96EA1CA08}" srcOrd="0" destOrd="0" presId="urn:microsoft.com/office/officeart/2005/8/layout/vList2"/>
    <dgm:cxn modelId="{D7D9D9A0-A660-4B79-952E-EE42F01C6B09}" type="presOf" srcId="{91D39641-A0C0-410B-B603-F7C64641AC41}" destId="{7DD221B4-0D20-4033-8A56-1D9F7F97A2D9}" srcOrd="0" destOrd="0" presId="urn:microsoft.com/office/officeart/2005/8/layout/vList2"/>
    <dgm:cxn modelId="{64EB9DA2-FE7E-4CE0-B7F9-A6F7BB8727E7}" srcId="{10E8A6A4-C4DA-4E6D-BA35-B0B12055FDD0}" destId="{7647B765-E0A5-4974-AE67-3B99292A8AC7}" srcOrd="1" destOrd="0" parTransId="{332624FF-972B-494C-90B9-8F2994399266}" sibTransId="{D424F849-956D-48B7-AC12-225180D20091}"/>
    <dgm:cxn modelId="{3D5723E4-4A06-43C1-A95E-F05CE8DAAAFC}" srcId="{10E8A6A4-C4DA-4E6D-BA35-B0B12055FDD0}" destId="{91D39641-A0C0-410B-B603-F7C64641AC41}" srcOrd="4" destOrd="0" parTransId="{33B05A86-169E-4853-A1C5-02036FA72CC7}" sibTransId="{1362D356-76C6-445C-9120-C8AD742E0498}"/>
    <dgm:cxn modelId="{BE74DBB8-4917-4588-A5B3-3E3BC130ED70}" type="presParOf" srcId="{783B375A-D9A9-4BE9-8F51-F3C687140402}" destId="{F954C7A5-5C9A-405F-AC9F-69C99016FBD1}" srcOrd="0" destOrd="0" presId="urn:microsoft.com/office/officeart/2005/8/layout/vList2"/>
    <dgm:cxn modelId="{0FDE7D51-6F17-457F-BBB5-BB11D3660750}" type="presParOf" srcId="{783B375A-D9A9-4BE9-8F51-F3C687140402}" destId="{2CAF1C1B-2D90-4F9A-97F7-D71C6B395D2D}" srcOrd="1" destOrd="0" presId="urn:microsoft.com/office/officeart/2005/8/layout/vList2"/>
    <dgm:cxn modelId="{F23CAD7F-B37D-4BAA-85A6-7E1B89D46D07}" type="presParOf" srcId="{783B375A-D9A9-4BE9-8F51-F3C687140402}" destId="{AFD9CE31-8377-4194-854A-AFD96EA1CA08}" srcOrd="2" destOrd="0" presId="urn:microsoft.com/office/officeart/2005/8/layout/vList2"/>
    <dgm:cxn modelId="{6D2B76CF-E794-42C6-BA36-8F5FC59A5A6C}" type="presParOf" srcId="{783B375A-D9A9-4BE9-8F51-F3C687140402}" destId="{D24DC819-EEC6-47CC-BDA6-BE829AB74538}" srcOrd="3" destOrd="0" presId="urn:microsoft.com/office/officeart/2005/8/layout/vList2"/>
    <dgm:cxn modelId="{0713542E-79E1-420C-8D4A-2CD70522B0AA}" type="presParOf" srcId="{783B375A-D9A9-4BE9-8F51-F3C687140402}" destId="{06AC0E25-F843-44E2-BC4D-AE908490C111}" srcOrd="4" destOrd="0" presId="urn:microsoft.com/office/officeart/2005/8/layout/vList2"/>
    <dgm:cxn modelId="{06525F33-1C0A-4FCA-B1ED-432847E23C50}" type="presParOf" srcId="{783B375A-D9A9-4BE9-8F51-F3C687140402}" destId="{0097CA4C-4F7C-438D-A01A-D1C489FE8968}" srcOrd="5" destOrd="0" presId="urn:microsoft.com/office/officeart/2005/8/layout/vList2"/>
    <dgm:cxn modelId="{EB9F9112-762A-46E7-86D5-D19F8D096D58}" type="presParOf" srcId="{783B375A-D9A9-4BE9-8F51-F3C687140402}" destId="{0DD170CE-16D1-420F-8699-351B3EE76540}" srcOrd="6" destOrd="0" presId="urn:microsoft.com/office/officeart/2005/8/layout/vList2"/>
    <dgm:cxn modelId="{CE852092-697C-4B6A-9613-B03C4EE3C101}" type="presParOf" srcId="{783B375A-D9A9-4BE9-8F51-F3C687140402}" destId="{AE54A1D5-8845-452E-B401-CF9B41307D91}" srcOrd="7" destOrd="0" presId="urn:microsoft.com/office/officeart/2005/8/layout/vList2"/>
    <dgm:cxn modelId="{15247948-44EA-41E3-B292-A0D2A7F9E5D0}" type="presParOf" srcId="{783B375A-D9A9-4BE9-8F51-F3C687140402}" destId="{7DD221B4-0D20-4033-8A56-1D9F7F97A2D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471FE-8305-4BA0-B0D4-37801F3036D5}">
      <dsp:nvSpPr>
        <dsp:cNvPr id="0" name=""/>
        <dsp:cNvSpPr/>
      </dsp:nvSpPr>
      <dsp:spPr>
        <a:xfrm>
          <a:off x="0" y="48946"/>
          <a:ext cx="8596668" cy="865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dirty="0" err="1"/>
            <a:t>CentroVendita</a:t>
          </a:r>
          <a:endParaRPr lang="it-IT" sz="3700" kern="1200" dirty="0"/>
        </a:p>
      </dsp:txBody>
      <dsp:txXfrm>
        <a:off x="42265" y="91211"/>
        <a:ext cx="8512138" cy="781270"/>
      </dsp:txXfrm>
    </dsp:sp>
    <dsp:sp modelId="{AD12054F-EEF4-4EBD-92C1-C5944EDC5580}">
      <dsp:nvSpPr>
        <dsp:cNvPr id="0" name=""/>
        <dsp:cNvSpPr/>
      </dsp:nvSpPr>
      <dsp:spPr>
        <a:xfrm>
          <a:off x="0" y="1021306"/>
          <a:ext cx="8596668" cy="865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dirty="0"/>
            <a:t>Ordine</a:t>
          </a:r>
        </a:p>
      </dsp:txBody>
      <dsp:txXfrm>
        <a:off x="42265" y="1063571"/>
        <a:ext cx="8512138" cy="781270"/>
      </dsp:txXfrm>
    </dsp:sp>
    <dsp:sp modelId="{EF997244-8202-49EE-8130-3813B098B875}">
      <dsp:nvSpPr>
        <dsp:cNvPr id="0" name=""/>
        <dsp:cNvSpPr/>
      </dsp:nvSpPr>
      <dsp:spPr>
        <a:xfrm>
          <a:off x="0" y="1993666"/>
          <a:ext cx="8596668" cy="865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dirty="0"/>
            <a:t>Articolo</a:t>
          </a:r>
        </a:p>
      </dsp:txBody>
      <dsp:txXfrm>
        <a:off x="42265" y="2035931"/>
        <a:ext cx="8512138" cy="781270"/>
      </dsp:txXfrm>
    </dsp:sp>
    <dsp:sp modelId="{136C01BC-A52F-4E75-A541-F50C6DB2CD04}">
      <dsp:nvSpPr>
        <dsp:cNvPr id="0" name=""/>
        <dsp:cNvSpPr/>
      </dsp:nvSpPr>
      <dsp:spPr>
        <a:xfrm>
          <a:off x="0" y="2966026"/>
          <a:ext cx="8596668" cy="865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dirty="0"/>
            <a:t>Categoria</a:t>
          </a:r>
        </a:p>
      </dsp:txBody>
      <dsp:txXfrm>
        <a:off x="42265" y="3008291"/>
        <a:ext cx="8512138" cy="781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EFF2E-ACE0-4ED4-AAE5-54879C8C70AD}">
      <dsp:nvSpPr>
        <dsp:cNvPr id="0" name=""/>
        <dsp:cNvSpPr/>
      </dsp:nvSpPr>
      <dsp:spPr>
        <a:xfrm>
          <a:off x="0" y="3406"/>
          <a:ext cx="8596668" cy="1193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u="sng" kern="1200" dirty="0"/>
            <a:t>Codice</a:t>
          </a:r>
        </a:p>
      </dsp:txBody>
      <dsp:txXfrm>
        <a:off x="58257" y="61663"/>
        <a:ext cx="8480154" cy="1076886"/>
      </dsp:txXfrm>
    </dsp:sp>
    <dsp:sp modelId="{339BC41A-3A59-4B91-B78E-9DFA1D49198D}">
      <dsp:nvSpPr>
        <dsp:cNvPr id="0" name=""/>
        <dsp:cNvSpPr/>
      </dsp:nvSpPr>
      <dsp:spPr>
        <a:xfrm>
          <a:off x="0" y="1343686"/>
          <a:ext cx="8596668" cy="1193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 dirty="0" err="1"/>
            <a:t>RagioneSociale</a:t>
          </a:r>
          <a:endParaRPr lang="it-IT" sz="5100" kern="1200" dirty="0"/>
        </a:p>
      </dsp:txBody>
      <dsp:txXfrm>
        <a:off x="58257" y="1401943"/>
        <a:ext cx="8480154" cy="1076886"/>
      </dsp:txXfrm>
    </dsp:sp>
    <dsp:sp modelId="{CD1D69E7-D993-484B-BE82-8826E6751581}">
      <dsp:nvSpPr>
        <dsp:cNvPr id="0" name=""/>
        <dsp:cNvSpPr/>
      </dsp:nvSpPr>
      <dsp:spPr>
        <a:xfrm>
          <a:off x="0" y="2683966"/>
          <a:ext cx="8596668" cy="1193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 dirty="0"/>
            <a:t>Indirizzo</a:t>
          </a:r>
        </a:p>
      </dsp:txBody>
      <dsp:txXfrm>
        <a:off x="58257" y="2742223"/>
        <a:ext cx="8480154" cy="1076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BA9F4-CABA-42F0-BFC0-9CEA86C6AF96}">
      <dsp:nvSpPr>
        <dsp:cNvPr id="0" name=""/>
        <dsp:cNvSpPr/>
      </dsp:nvSpPr>
      <dsp:spPr>
        <a:xfrm>
          <a:off x="0" y="325786"/>
          <a:ext cx="8596668" cy="1521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u="sng" kern="1200" dirty="0"/>
            <a:t>Codice</a:t>
          </a:r>
        </a:p>
      </dsp:txBody>
      <dsp:txXfrm>
        <a:off x="74249" y="400035"/>
        <a:ext cx="8448170" cy="1372502"/>
      </dsp:txXfrm>
    </dsp:sp>
    <dsp:sp modelId="{3C9BD498-71F1-4D03-9ABF-C249B6C7C31B}">
      <dsp:nvSpPr>
        <dsp:cNvPr id="0" name=""/>
        <dsp:cNvSpPr/>
      </dsp:nvSpPr>
      <dsp:spPr>
        <a:xfrm>
          <a:off x="0" y="2033986"/>
          <a:ext cx="8596668" cy="1521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Data</a:t>
          </a:r>
        </a:p>
      </dsp:txBody>
      <dsp:txXfrm>
        <a:off x="74249" y="2108235"/>
        <a:ext cx="8448170" cy="13725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1A093-CE23-4ACD-9D52-F46D4D556CFC}">
      <dsp:nvSpPr>
        <dsp:cNvPr id="0" name=""/>
        <dsp:cNvSpPr/>
      </dsp:nvSpPr>
      <dsp:spPr>
        <a:xfrm>
          <a:off x="0" y="325786"/>
          <a:ext cx="8596668" cy="1521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u="sng" kern="1200" dirty="0"/>
            <a:t>Nome</a:t>
          </a:r>
        </a:p>
      </dsp:txBody>
      <dsp:txXfrm>
        <a:off x="74249" y="400035"/>
        <a:ext cx="8448170" cy="1372502"/>
      </dsp:txXfrm>
    </dsp:sp>
    <dsp:sp modelId="{92A21D46-AB9B-4ED6-8BCB-274630B1D608}">
      <dsp:nvSpPr>
        <dsp:cNvPr id="0" name=""/>
        <dsp:cNvSpPr/>
      </dsp:nvSpPr>
      <dsp:spPr>
        <a:xfrm>
          <a:off x="0" y="2033986"/>
          <a:ext cx="8596668" cy="1521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Disponibilità</a:t>
          </a:r>
        </a:p>
      </dsp:txBody>
      <dsp:txXfrm>
        <a:off x="74249" y="2108235"/>
        <a:ext cx="8448170" cy="13725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EAA029-C791-4CCD-84A9-299F8FE22C7D}">
      <dsp:nvSpPr>
        <dsp:cNvPr id="0" name=""/>
        <dsp:cNvSpPr/>
      </dsp:nvSpPr>
      <dsp:spPr>
        <a:xfrm>
          <a:off x="0" y="325786"/>
          <a:ext cx="8596668" cy="1521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u="sng" kern="1200" dirty="0"/>
            <a:t>Codice</a:t>
          </a:r>
        </a:p>
      </dsp:txBody>
      <dsp:txXfrm>
        <a:off x="74249" y="400035"/>
        <a:ext cx="8448170" cy="1372502"/>
      </dsp:txXfrm>
    </dsp:sp>
    <dsp:sp modelId="{E8214439-8CFB-423C-A0D1-612907DD6FA1}">
      <dsp:nvSpPr>
        <dsp:cNvPr id="0" name=""/>
        <dsp:cNvSpPr/>
      </dsp:nvSpPr>
      <dsp:spPr>
        <a:xfrm>
          <a:off x="0" y="2033986"/>
          <a:ext cx="8596668" cy="1521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Identificativo</a:t>
          </a:r>
        </a:p>
      </dsp:txBody>
      <dsp:txXfrm>
        <a:off x="74249" y="2108235"/>
        <a:ext cx="8448170" cy="13725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C635BC-BEF0-45CA-87CF-60E08A00A304}">
      <dsp:nvSpPr>
        <dsp:cNvPr id="0" name=""/>
        <dsp:cNvSpPr/>
      </dsp:nvSpPr>
      <dsp:spPr>
        <a:xfrm>
          <a:off x="3232" y="1162381"/>
          <a:ext cx="1943485" cy="518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/>
            <a:t>CentroVendita</a:t>
          </a:r>
          <a:endParaRPr lang="it-IT" sz="1800" kern="1200" dirty="0"/>
        </a:p>
      </dsp:txBody>
      <dsp:txXfrm>
        <a:off x="3232" y="1162381"/>
        <a:ext cx="1943485" cy="518400"/>
      </dsp:txXfrm>
    </dsp:sp>
    <dsp:sp modelId="{B6B8A7D0-9936-47CC-959A-7EAD7BA8C5F4}">
      <dsp:nvSpPr>
        <dsp:cNvPr id="0" name=""/>
        <dsp:cNvSpPr/>
      </dsp:nvSpPr>
      <dsp:spPr>
        <a:xfrm>
          <a:off x="3232" y="1680781"/>
          <a:ext cx="1943485" cy="103761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u="sng" kern="1200" dirty="0"/>
            <a:t>Codice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 err="1"/>
            <a:t>RagioneSociale</a:t>
          </a:r>
          <a:endParaRPr lang="it-IT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Indirizzo</a:t>
          </a:r>
        </a:p>
      </dsp:txBody>
      <dsp:txXfrm>
        <a:off x="3232" y="1680781"/>
        <a:ext cx="1943485" cy="1037610"/>
      </dsp:txXfrm>
    </dsp:sp>
    <dsp:sp modelId="{903C7896-CB45-415A-A38F-A7A57D0A84E8}">
      <dsp:nvSpPr>
        <dsp:cNvPr id="0" name=""/>
        <dsp:cNvSpPr/>
      </dsp:nvSpPr>
      <dsp:spPr>
        <a:xfrm>
          <a:off x="2218805" y="1162381"/>
          <a:ext cx="1943485" cy="518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Ordine</a:t>
          </a:r>
        </a:p>
      </dsp:txBody>
      <dsp:txXfrm>
        <a:off x="2218805" y="1162381"/>
        <a:ext cx="1943485" cy="518400"/>
      </dsp:txXfrm>
    </dsp:sp>
    <dsp:sp modelId="{DAB397EF-9302-4B97-8029-50190E2D7E37}">
      <dsp:nvSpPr>
        <dsp:cNvPr id="0" name=""/>
        <dsp:cNvSpPr/>
      </dsp:nvSpPr>
      <dsp:spPr>
        <a:xfrm>
          <a:off x="2218805" y="1680781"/>
          <a:ext cx="1943485" cy="103761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u="sng" kern="1200" dirty="0"/>
            <a:t>Codice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Data</a:t>
          </a:r>
        </a:p>
      </dsp:txBody>
      <dsp:txXfrm>
        <a:off x="2218805" y="1680781"/>
        <a:ext cx="1943485" cy="1037610"/>
      </dsp:txXfrm>
    </dsp:sp>
    <dsp:sp modelId="{D113D295-296A-4C59-B8F4-38B0832B3045}">
      <dsp:nvSpPr>
        <dsp:cNvPr id="0" name=""/>
        <dsp:cNvSpPr/>
      </dsp:nvSpPr>
      <dsp:spPr>
        <a:xfrm>
          <a:off x="4434377" y="1162381"/>
          <a:ext cx="1943485" cy="518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Articolo</a:t>
          </a:r>
        </a:p>
      </dsp:txBody>
      <dsp:txXfrm>
        <a:off x="4434377" y="1162381"/>
        <a:ext cx="1943485" cy="518400"/>
      </dsp:txXfrm>
    </dsp:sp>
    <dsp:sp modelId="{0C29C03B-641A-479F-A120-1F3A02E9D4E3}">
      <dsp:nvSpPr>
        <dsp:cNvPr id="0" name=""/>
        <dsp:cNvSpPr/>
      </dsp:nvSpPr>
      <dsp:spPr>
        <a:xfrm>
          <a:off x="4434377" y="1680781"/>
          <a:ext cx="1943485" cy="103761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u="sng" kern="1200" dirty="0"/>
            <a:t>Matricola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Disponibilità</a:t>
          </a:r>
        </a:p>
      </dsp:txBody>
      <dsp:txXfrm>
        <a:off x="4434377" y="1680781"/>
        <a:ext cx="1943485" cy="1037610"/>
      </dsp:txXfrm>
    </dsp:sp>
    <dsp:sp modelId="{F6F73DAC-11E2-438D-B089-35E0808B2A3E}">
      <dsp:nvSpPr>
        <dsp:cNvPr id="0" name=""/>
        <dsp:cNvSpPr/>
      </dsp:nvSpPr>
      <dsp:spPr>
        <a:xfrm>
          <a:off x="6649950" y="1162381"/>
          <a:ext cx="1943485" cy="518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Categoria</a:t>
          </a:r>
        </a:p>
      </dsp:txBody>
      <dsp:txXfrm>
        <a:off x="6649950" y="1162381"/>
        <a:ext cx="1943485" cy="518400"/>
      </dsp:txXfrm>
    </dsp:sp>
    <dsp:sp modelId="{60546227-C046-4572-B297-1610A119D85D}">
      <dsp:nvSpPr>
        <dsp:cNvPr id="0" name=""/>
        <dsp:cNvSpPr/>
      </dsp:nvSpPr>
      <dsp:spPr>
        <a:xfrm>
          <a:off x="6649950" y="1680781"/>
          <a:ext cx="1943485" cy="103761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u="sng" kern="1200" dirty="0"/>
            <a:t>Codice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Identificativo</a:t>
          </a:r>
        </a:p>
      </dsp:txBody>
      <dsp:txXfrm>
        <a:off x="6649950" y="1680781"/>
        <a:ext cx="1943485" cy="10376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EE3EF-5781-45A5-87F8-F019159DDECC}">
      <dsp:nvSpPr>
        <dsp:cNvPr id="0" name=""/>
        <dsp:cNvSpPr/>
      </dsp:nvSpPr>
      <dsp:spPr>
        <a:xfrm>
          <a:off x="2686" y="147969"/>
          <a:ext cx="2619297" cy="8068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 err="1"/>
            <a:t>CentroVendita</a:t>
          </a:r>
          <a:r>
            <a:rPr lang="it-IT" sz="2300" kern="1200" dirty="0"/>
            <a:t> - Ordine</a:t>
          </a:r>
        </a:p>
      </dsp:txBody>
      <dsp:txXfrm>
        <a:off x="2686" y="147969"/>
        <a:ext cx="2619297" cy="806894"/>
      </dsp:txXfrm>
    </dsp:sp>
    <dsp:sp modelId="{3CB6565D-62DF-4A09-A173-0F359090113F}">
      <dsp:nvSpPr>
        <dsp:cNvPr id="0" name=""/>
        <dsp:cNvSpPr/>
      </dsp:nvSpPr>
      <dsp:spPr>
        <a:xfrm>
          <a:off x="2686" y="954863"/>
          <a:ext cx="2619297" cy="277793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300" kern="1200" dirty="0"/>
            <a:t>Un Centro Vendita può e</a:t>
          </a:r>
          <a:br>
            <a:rPr lang="it-IT" sz="2300" kern="1200" dirty="0"/>
          </a:br>
          <a:r>
            <a:rPr lang="it-IT" sz="2300" kern="1200" dirty="0"/>
            <a:t>effettuare più ordini ma un ordine può essere fatto da un solo centro vendita</a:t>
          </a:r>
        </a:p>
      </dsp:txBody>
      <dsp:txXfrm>
        <a:off x="2686" y="954863"/>
        <a:ext cx="2619297" cy="2777939"/>
      </dsp:txXfrm>
    </dsp:sp>
    <dsp:sp modelId="{3D457CD1-A635-4301-904C-7A7655827EEA}">
      <dsp:nvSpPr>
        <dsp:cNvPr id="0" name=""/>
        <dsp:cNvSpPr/>
      </dsp:nvSpPr>
      <dsp:spPr>
        <a:xfrm>
          <a:off x="2988685" y="147969"/>
          <a:ext cx="2619297" cy="806894"/>
        </a:xfrm>
        <a:prstGeom prst="rect">
          <a:avLst/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 w="19050" cap="rnd" cmpd="sng" algn="ctr">
          <a:solidFill>
            <a:schemeClr val="accent2">
              <a:hueOff val="-1356225"/>
              <a:satOff val="-828"/>
              <a:lumOff val="3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Ordine - Articolo</a:t>
          </a:r>
        </a:p>
      </dsp:txBody>
      <dsp:txXfrm>
        <a:off x="2988685" y="147969"/>
        <a:ext cx="2619297" cy="806894"/>
      </dsp:txXfrm>
    </dsp:sp>
    <dsp:sp modelId="{50455468-BF1D-4AD0-BCBC-115D47064880}">
      <dsp:nvSpPr>
        <dsp:cNvPr id="0" name=""/>
        <dsp:cNvSpPr/>
      </dsp:nvSpPr>
      <dsp:spPr>
        <a:xfrm>
          <a:off x="2988685" y="954863"/>
          <a:ext cx="2619297" cy="2777939"/>
        </a:xfrm>
        <a:prstGeom prst="rect">
          <a:avLst/>
        </a:prstGeom>
        <a:solidFill>
          <a:schemeClr val="accent2">
            <a:tint val="40000"/>
            <a:alpha val="90000"/>
            <a:hueOff val="-1870684"/>
            <a:satOff val="3763"/>
            <a:lumOff val="57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870684"/>
              <a:satOff val="3763"/>
              <a:lumOff val="5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300" kern="1200" dirty="0"/>
            <a:t>Un ordine può contenere più articolo ed un articolo può essere in più ordini</a:t>
          </a:r>
        </a:p>
      </dsp:txBody>
      <dsp:txXfrm>
        <a:off x="2988685" y="954863"/>
        <a:ext cx="2619297" cy="2777939"/>
      </dsp:txXfrm>
    </dsp:sp>
    <dsp:sp modelId="{DE870EE0-8C57-40F3-A159-5A9225762A9B}">
      <dsp:nvSpPr>
        <dsp:cNvPr id="0" name=""/>
        <dsp:cNvSpPr/>
      </dsp:nvSpPr>
      <dsp:spPr>
        <a:xfrm>
          <a:off x="5974684" y="147969"/>
          <a:ext cx="2619297" cy="806894"/>
        </a:xfrm>
        <a:prstGeom prst="rect">
          <a:avLst/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19050" cap="rnd" cmpd="sng" algn="ctr">
          <a:solidFill>
            <a:schemeClr val="accent2">
              <a:hueOff val="-2712450"/>
              <a:satOff val="-1656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Articolo - Categoria</a:t>
          </a:r>
        </a:p>
      </dsp:txBody>
      <dsp:txXfrm>
        <a:off x="5974684" y="147969"/>
        <a:ext cx="2619297" cy="806894"/>
      </dsp:txXfrm>
    </dsp:sp>
    <dsp:sp modelId="{97579341-72A9-4E96-8FDF-996B98917CF3}">
      <dsp:nvSpPr>
        <dsp:cNvPr id="0" name=""/>
        <dsp:cNvSpPr/>
      </dsp:nvSpPr>
      <dsp:spPr>
        <a:xfrm>
          <a:off x="5974684" y="954863"/>
          <a:ext cx="2619297" cy="2777939"/>
        </a:xfrm>
        <a:prstGeom prst="rect">
          <a:avLst/>
        </a:prstGeom>
        <a:solidFill>
          <a:schemeClr val="accent2">
            <a:tint val="40000"/>
            <a:alpha val="90000"/>
            <a:hueOff val="-3741368"/>
            <a:satOff val="7526"/>
            <a:lumOff val="114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741368"/>
              <a:satOff val="7526"/>
              <a:lumOff val="1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300" kern="1200" dirty="0"/>
            <a:t>Un articolo può appartenere solo ad una categoria, ma una categoria può avere più articoli al suo interno</a:t>
          </a:r>
        </a:p>
      </dsp:txBody>
      <dsp:txXfrm>
        <a:off x="5974684" y="954863"/>
        <a:ext cx="2619297" cy="27779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54C7A5-5C9A-405F-AC9F-69C99016FBD1}">
      <dsp:nvSpPr>
        <dsp:cNvPr id="0" name=""/>
        <dsp:cNvSpPr/>
      </dsp:nvSpPr>
      <dsp:spPr>
        <a:xfrm>
          <a:off x="0" y="141106"/>
          <a:ext cx="8596668" cy="655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Centro Vendita(</a:t>
          </a:r>
          <a:r>
            <a:rPr lang="it-IT" sz="2800" u="sng" kern="1200"/>
            <a:t>Codice</a:t>
          </a:r>
          <a:r>
            <a:rPr lang="it-IT" sz="2800" kern="1200"/>
            <a:t>, Indirizzo, Ragione Sociale)</a:t>
          </a:r>
        </a:p>
      </dsp:txBody>
      <dsp:txXfrm>
        <a:off x="31984" y="173090"/>
        <a:ext cx="8532700" cy="591232"/>
      </dsp:txXfrm>
    </dsp:sp>
    <dsp:sp modelId="{AFD9CE31-8377-4194-854A-AFD96EA1CA08}">
      <dsp:nvSpPr>
        <dsp:cNvPr id="0" name=""/>
        <dsp:cNvSpPr/>
      </dsp:nvSpPr>
      <dsp:spPr>
        <a:xfrm>
          <a:off x="0" y="876946"/>
          <a:ext cx="8596668" cy="655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Ordine(</a:t>
          </a:r>
          <a:r>
            <a:rPr lang="it-IT" sz="2800" u="sng" kern="1200"/>
            <a:t>Codice</a:t>
          </a:r>
          <a:r>
            <a:rPr lang="it-IT" sz="2800" kern="1200"/>
            <a:t>, Data, </a:t>
          </a:r>
          <a:r>
            <a:rPr lang="it-IT" sz="2800" u="sng" kern="1200"/>
            <a:t>Codice Centro Vendita</a:t>
          </a:r>
          <a:r>
            <a:rPr lang="it-IT" sz="2800" kern="1200"/>
            <a:t>)</a:t>
          </a:r>
        </a:p>
      </dsp:txBody>
      <dsp:txXfrm>
        <a:off x="31984" y="908930"/>
        <a:ext cx="8532700" cy="591232"/>
      </dsp:txXfrm>
    </dsp:sp>
    <dsp:sp modelId="{06AC0E25-F843-44E2-BC4D-AE908490C111}">
      <dsp:nvSpPr>
        <dsp:cNvPr id="0" name=""/>
        <dsp:cNvSpPr/>
      </dsp:nvSpPr>
      <dsp:spPr>
        <a:xfrm>
          <a:off x="0" y="1612786"/>
          <a:ext cx="8596668" cy="655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Articolo(</a:t>
          </a:r>
          <a:r>
            <a:rPr lang="it-IT" sz="2800" u="sng" kern="1200"/>
            <a:t>Nome</a:t>
          </a:r>
          <a:r>
            <a:rPr lang="it-IT" sz="2800" kern="1200"/>
            <a:t>, Disponibilità, </a:t>
          </a:r>
          <a:r>
            <a:rPr lang="it-IT" sz="2800" u="sng" kern="1200"/>
            <a:t>Codice Categoria</a:t>
          </a:r>
          <a:r>
            <a:rPr lang="it-IT" sz="2800" kern="1200"/>
            <a:t>)</a:t>
          </a:r>
        </a:p>
      </dsp:txBody>
      <dsp:txXfrm>
        <a:off x="31984" y="1644770"/>
        <a:ext cx="8532700" cy="591232"/>
      </dsp:txXfrm>
    </dsp:sp>
    <dsp:sp modelId="{0DD170CE-16D1-420F-8699-351B3EE76540}">
      <dsp:nvSpPr>
        <dsp:cNvPr id="0" name=""/>
        <dsp:cNvSpPr/>
      </dsp:nvSpPr>
      <dsp:spPr>
        <a:xfrm>
          <a:off x="0" y="2348626"/>
          <a:ext cx="8596668" cy="655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Categoria(</a:t>
          </a:r>
          <a:r>
            <a:rPr lang="it-IT" sz="2800" u="sng" kern="1200"/>
            <a:t>Codice</a:t>
          </a:r>
          <a:r>
            <a:rPr lang="it-IT" sz="2800" kern="1200"/>
            <a:t>, Identificativo)</a:t>
          </a:r>
        </a:p>
      </dsp:txBody>
      <dsp:txXfrm>
        <a:off x="31984" y="2380610"/>
        <a:ext cx="8532700" cy="591232"/>
      </dsp:txXfrm>
    </dsp:sp>
    <dsp:sp modelId="{7DD221B4-0D20-4033-8A56-1D9F7F97A2D9}">
      <dsp:nvSpPr>
        <dsp:cNvPr id="0" name=""/>
        <dsp:cNvSpPr/>
      </dsp:nvSpPr>
      <dsp:spPr>
        <a:xfrm>
          <a:off x="0" y="3084466"/>
          <a:ext cx="8596668" cy="655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Contiene(</a:t>
          </a:r>
          <a:r>
            <a:rPr lang="it-IT" sz="2800" u="sng" kern="1200"/>
            <a:t>Codice Ordine</a:t>
          </a:r>
          <a:r>
            <a:rPr lang="it-IT" sz="2800" kern="1200"/>
            <a:t>, </a:t>
          </a:r>
          <a:r>
            <a:rPr lang="it-IT" sz="2800" u="sng" kern="1200"/>
            <a:t>Nome</a:t>
          </a:r>
          <a:r>
            <a:rPr lang="it-IT" sz="2800" kern="1200"/>
            <a:t>)</a:t>
          </a:r>
        </a:p>
      </dsp:txBody>
      <dsp:txXfrm>
        <a:off x="31984" y="3116450"/>
        <a:ext cx="8532700" cy="591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8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395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254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5431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1642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355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6287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415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039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423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84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341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67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320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66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345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317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9B8A5A16-7BE9-4AA1-9B5E-00FAFA5C8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A93528F3-EFCB-4F9C-AC6F-A130BC6FA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33639C4-7BA8-46BF-B77F-C44F350F8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1">
              <a:extLst>
                <a:ext uri="{FF2B5EF4-FFF2-40B4-BE49-F238E27FC236}">
                  <a16:creationId xmlns:a16="http://schemas.microsoft.com/office/drawing/2014/main" id="{5B4FA542-2523-4BD8-BCF7-09F23BB6A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0DC937BF-4C1E-4507-B43D-0C7644CA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47E376DE-2C96-4763-AD42-01D60C2B0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158AF34-A9BC-4D79-9525-2D3559540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9C7FAAF9-2552-422D-846A-3ADC4AD46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E9C7168-E636-4C02-96D2-6D5824035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EFA004EC-0377-4ED7-AA13-B901F5D0B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874CAB0-23F6-4DCB-B2FB-6ABE95AA5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024AF93-149D-4CDC-9A3F-5B87F347D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ottotitolo 2">
            <a:extLst>
              <a:ext uri="{FF2B5EF4-FFF2-40B4-BE49-F238E27FC236}">
                <a16:creationId xmlns:a16="http://schemas.microsoft.com/office/drawing/2014/main" id="{FAB345C5-133D-4B78-BC46-D5EF7E5FD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Diagramma ER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355D32-1D15-4338-9B1B-6F83E34B6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NEGOZI</a:t>
            </a:r>
          </a:p>
        </p:txBody>
      </p:sp>
    </p:spTree>
    <p:extLst>
      <p:ext uri="{BB962C8B-B14F-4D97-AF65-F5344CB8AC3E}">
        <p14:creationId xmlns:p14="http://schemas.microsoft.com/office/powerpoint/2010/main" val="152820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1F94EB6-6900-44C1-88DF-FB21FEDDE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007" y="1131994"/>
            <a:ext cx="7947862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45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CC386-DC15-4931-BD9E-1FFDBFE4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logico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5FA7BC65-CC49-48E2-AA86-873163C8FA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333683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383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54C7A5-5C9A-405F-AC9F-69C99016FB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954C7A5-5C9A-405F-AC9F-69C99016FB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FD9CE31-8377-4194-854A-AFD96EA1CA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FD9CE31-8377-4194-854A-AFD96EA1CA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AC0E25-F843-44E2-BC4D-AE908490C1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06AC0E25-F843-44E2-BC4D-AE908490C1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D170CE-16D1-420F-8699-351B3EE765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0DD170CE-16D1-420F-8699-351B3EE765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D221B4-0D20-4033-8A56-1D9F7F97A2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7DD221B4-0D20-4033-8A56-1D9F7F97A2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5768A0-6C3B-4CFE-8581-5C862F54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Realtà da modellare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BDFD0C-00FB-477C-BF98-3E99DA4A0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3200" dirty="0"/>
              <a:t>Una catena di negozi è costituita da un certo numero di centri vendita di cui interessano il codice, la ragione sociale e l'indirizzo. I centri vendita effettuano ordini (caratterizzati da un codice e dalla data d'ordine) che comprendono gli articoli da vendere, i quali appartengono a diverse categorie merceologiche (ad esempio\alimentari", \abbigliamento" ecc.).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5545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AA7B47-DD8A-4138-8457-9657D847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Entità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81BEAF19-2BC4-4B4F-BFCA-B4B9E05500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276485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976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D471FE-8305-4BA0-B0D4-37801F3036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69D471FE-8305-4BA0-B0D4-37801F3036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12054F-EEF4-4EBD-92C1-C5944EDC55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D12054F-EEF4-4EBD-92C1-C5944EDC55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997244-8202-49EE-8130-3813B098B8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EF997244-8202-49EE-8130-3813B098B8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6C01BC-A52F-4E75-A541-F50C6DB2CD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136C01BC-A52F-4E75-A541-F50C6DB2CD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A016B1-EBED-4E73-B2D9-7D4E86B3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Attributi </a:t>
            </a:r>
            <a:r>
              <a:rPr lang="it-IT" dirty="0" err="1"/>
              <a:t>CentroVendita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5CBCB29-3052-497C-9C2A-E40D1B94BA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971225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175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63EFF2E-ACE0-4ED4-AAE5-54879C8C70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763EFF2E-ACE0-4ED4-AAE5-54879C8C70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9BC41A-3A59-4B91-B78E-9DFA1D4919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339BC41A-3A59-4B91-B78E-9DFA1D4919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1D69E7-D993-484B-BE82-8826E67515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CD1D69E7-D993-484B-BE82-8826E67515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4EA21B-7542-432B-A03B-4FDA26F3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Attributi Ordine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39D4626-FA95-4765-8D84-8C116FC99D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764361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927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2BA9F4-CABA-42F0-BFC0-9CEA86C6AF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DE2BA9F4-CABA-42F0-BFC0-9CEA86C6AF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9BD498-71F1-4D03-9ABF-C249B6C7C3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3C9BD498-71F1-4D03-9ABF-C249B6C7C3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395AB4-B901-4F1E-9B8E-E0D2680B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Attributi Articolo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463D809-A86A-4198-B5C2-2C64FBF095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828746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379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B1A093-CE23-4ACD-9D52-F46D4D556C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7BB1A093-CE23-4ACD-9D52-F46D4D556C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A21D46-AB9B-4ED6-8BCB-274630B1D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92A21D46-AB9B-4ED6-8BCB-274630B1D6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4C6477-5CDC-4AD1-A06C-5D4B1797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Attributi Categoria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AB3446F-A948-4B1D-BA40-6A357CC8D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567726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891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EAA029-C791-4CCD-84A9-299F8FE22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EDEAA029-C791-4CCD-84A9-299F8FE22C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214439-8CFB-423C-A0D1-612907DD6F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E8214439-8CFB-423C-A0D1-612907DD6F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EE23E6-C200-45B7-90F2-A69643B0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Entità + Attributi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565B1E8-57C2-402F-8055-DF7921BC7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887519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214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2C635BC-BEF0-45CA-87CF-60E08A00A3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graphicEl>
                                              <a:dgm id="{F2C635BC-BEF0-45CA-87CF-60E08A00A3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F2C635BC-BEF0-45CA-87CF-60E08A00A3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F2C635BC-BEF0-45CA-87CF-60E08A00A3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graphicEl>
                                              <a:dgm id="{F2C635BC-BEF0-45CA-87CF-60E08A00A3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B8A7D0-9936-47CC-959A-7EAD7BA8C5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B6B8A7D0-9936-47CC-959A-7EAD7BA8C5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graphicEl>
                                              <a:dgm id="{B6B8A7D0-9936-47CC-959A-7EAD7BA8C5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graphicEl>
                                              <a:dgm id="{B6B8A7D0-9936-47CC-959A-7EAD7BA8C5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graphicEl>
                                              <a:dgm id="{B6B8A7D0-9936-47CC-959A-7EAD7BA8C5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3C7896-CB45-415A-A38F-A7A57D0A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903C7896-CB45-415A-A38F-A7A57D0A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graphicEl>
                                              <a:dgm id="{903C7896-CB45-415A-A38F-A7A57D0A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903C7896-CB45-415A-A38F-A7A57D0A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graphicEl>
                                              <a:dgm id="{903C7896-CB45-415A-A38F-A7A57D0A84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B397EF-9302-4B97-8029-50190E2D7E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DAB397EF-9302-4B97-8029-50190E2D7E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DAB397EF-9302-4B97-8029-50190E2D7E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DAB397EF-9302-4B97-8029-50190E2D7E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graphicEl>
                                              <a:dgm id="{DAB397EF-9302-4B97-8029-50190E2D7E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13D295-296A-4C59-B8F4-38B0832B3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D113D295-296A-4C59-B8F4-38B0832B3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graphicEl>
                                              <a:dgm id="{D113D295-296A-4C59-B8F4-38B0832B3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graphicEl>
                                              <a:dgm id="{D113D295-296A-4C59-B8F4-38B0832B3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graphicEl>
                                              <a:dgm id="{D113D295-296A-4C59-B8F4-38B0832B30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29C03B-641A-479F-A120-1F3A02E9D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graphicEl>
                                              <a:dgm id="{0C29C03B-641A-479F-A120-1F3A02E9D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graphicEl>
                                              <a:dgm id="{0C29C03B-641A-479F-A120-1F3A02E9D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graphicEl>
                                              <a:dgm id="{0C29C03B-641A-479F-A120-1F3A02E9D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graphicEl>
                                              <a:dgm id="{0C29C03B-641A-479F-A120-1F3A02E9D4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F73DAC-11E2-438D-B089-35E0808B2A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graphicEl>
                                              <a:dgm id="{F6F73DAC-11E2-438D-B089-35E0808B2A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graphicEl>
                                              <a:dgm id="{F6F73DAC-11E2-438D-B089-35E0808B2A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graphicEl>
                                              <a:dgm id="{F6F73DAC-11E2-438D-B089-35E0808B2A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>
                                            <p:graphicEl>
                                              <a:dgm id="{F6F73DAC-11E2-438D-B089-35E0808B2A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546227-C046-4572-B297-1610A119D8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graphicEl>
                                              <a:dgm id="{60546227-C046-4572-B297-1610A119D8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graphicEl>
                                              <a:dgm id="{60546227-C046-4572-B297-1610A119D8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graphicEl>
                                              <a:dgm id="{60546227-C046-4572-B297-1610A119D8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>
                                            <p:graphicEl>
                                              <a:dgm id="{60546227-C046-4572-B297-1610A119D8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FAE6C5-6EAB-4CF6-9746-663D8D67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Associazioni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970B565-1D9F-4D3D-8F84-D54FD75212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430468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45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74EE3EF-5781-45A5-87F8-F019159DD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74EE3EF-5781-45A5-87F8-F019159DD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B6565D-62DF-4A09-A173-0F35909011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3CB6565D-62DF-4A09-A173-0F35909011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457CD1-A635-4301-904C-7A7655827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3D457CD1-A635-4301-904C-7A7655827E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455468-BF1D-4AD0-BCBC-115D470648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50455468-BF1D-4AD0-BCBC-115D470648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870EE0-8C57-40F3-A159-5A9225762A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DE870EE0-8C57-40F3-A159-5A9225762A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7579341-72A9-4E96-8FDF-996B98917C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97579341-72A9-4E96-8FDF-996B98917C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201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Sfaccettatura</vt:lpstr>
      <vt:lpstr>NEGOZI</vt:lpstr>
      <vt:lpstr>Realtà da modellare</vt:lpstr>
      <vt:lpstr>Entità</vt:lpstr>
      <vt:lpstr>Attributi CentroVendita</vt:lpstr>
      <vt:lpstr>Attributi Ordine</vt:lpstr>
      <vt:lpstr>Attributi Articolo</vt:lpstr>
      <vt:lpstr>Attributi Categoria</vt:lpstr>
      <vt:lpstr>Entità + Attributi</vt:lpstr>
      <vt:lpstr>Associazioni</vt:lpstr>
      <vt:lpstr>Presentazione standard di PowerPoint</vt:lpstr>
      <vt:lpstr>Schema logico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SOCIETA' POLISPORTIVA</dc:title>
  <dc:creator> </dc:creator>
  <cp:lastModifiedBy> </cp:lastModifiedBy>
  <cp:revision>4</cp:revision>
  <dcterms:created xsi:type="dcterms:W3CDTF">2019-03-17T12:21:25Z</dcterms:created>
  <dcterms:modified xsi:type="dcterms:W3CDTF">2019-04-05T12:06:02Z</dcterms:modified>
</cp:coreProperties>
</file>