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9ABFD-6364-4C6B-90E6-DF3B49FE1AA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9A9490E-B88C-491B-95E0-8D32C2C88879}">
      <dgm:prSet/>
      <dgm:spPr/>
      <dgm:t>
        <a:bodyPr/>
        <a:lstStyle/>
        <a:p>
          <a:pPr algn="ctr"/>
          <a:r>
            <a:rPr lang="en-US"/>
            <a:t>Una disciplina appartenente all’informatica che studia i fondamenti teorici, le metodologie e le tecniche che consentono la progettazione di sistemi hardware e sistemi di programmi software capaci di fornire all’elaboratore elettronico prestazioni che, a un osservatore comune, sembrerebbero essere di pertinenza esclusiva dell’intelligenza umana</a:t>
          </a:r>
          <a:endParaRPr lang="it-IT"/>
        </a:p>
      </dgm:t>
    </dgm:pt>
    <dgm:pt modelId="{6043AC9D-88AA-496D-9F1A-AD970C3F99AB}" type="parTrans" cxnId="{2762EF5E-0EB1-4E79-8633-BAC22ACE55CC}">
      <dgm:prSet/>
      <dgm:spPr/>
      <dgm:t>
        <a:bodyPr/>
        <a:lstStyle/>
        <a:p>
          <a:endParaRPr lang="it-IT"/>
        </a:p>
      </dgm:t>
    </dgm:pt>
    <dgm:pt modelId="{69A9A965-47F9-49A3-BC29-8364A92A1A9F}" type="sibTrans" cxnId="{2762EF5E-0EB1-4E79-8633-BAC22ACE55CC}">
      <dgm:prSet/>
      <dgm:spPr/>
      <dgm:t>
        <a:bodyPr/>
        <a:lstStyle/>
        <a:p>
          <a:endParaRPr lang="it-IT"/>
        </a:p>
      </dgm:t>
    </dgm:pt>
    <dgm:pt modelId="{E6C6574D-34F6-4785-B404-7604BCEFF52A}" type="pres">
      <dgm:prSet presAssocID="{4FE9ABFD-6364-4C6B-90E6-DF3B49FE1AA3}" presName="linear" presStyleCnt="0">
        <dgm:presLayoutVars>
          <dgm:animLvl val="lvl"/>
          <dgm:resizeHandles val="exact"/>
        </dgm:presLayoutVars>
      </dgm:prSet>
      <dgm:spPr/>
    </dgm:pt>
    <dgm:pt modelId="{A84F21B2-02A7-4A3B-BBF2-F248471ACDBE}" type="pres">
      <dgm:prSet presAssocID="{29A9490E-B88C-491B-95E0-8D32C2C8887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0806719-111E-48EE-A8FA-6F540BE057D7}" type="presOf" srcId="{29A9490E-B88C-491B-95E0-8D32C2C88879}" destId="{A84F21B2-02A7-4A3B-BBF2-F248471ACDBE}" srcOrd="0" destOrd="0" presId="urn:microsoft.com/office/officeart/2005/8/layout/vList2"/>
    <dgm:cxn modelId="{1BD7EE32-57D6-4BFE-A7D9-1BDB91C9735C}" type="presOf" srcId="{4FE9ABFD-6364-4C6B-90E6-DF3B49FE1AA3}" destId="{E6C6574D-34F6-4785-B404-7604BCEFF52A}" srcOrd="0" destOrd="0" presId="urn:microsoft.com/office/officeart/2005/8/layout/vList2"/>
    <dgm:cxn modelId="{2762EF5E-0EB1-4E79-8633-BAC22ACE55CC}" srcId="{4FE9ABFD-6364-4C6B-90E6-DF3B49FE1AA3}" destId="{29A9490E-B88C-491B-95E0-8D32C2C88879}" srcOrd="0" destOrd="0" parTransId="{6043AC9D-88AA-496D-9F1A-AD970C3F99AB}" sibTransId="{69A9A965-47F9-49A3-BC29-8364A92A1A9F}"/>
    <dgm:cxn modelId="{7F150EC3-4298-4E34-AC0D-9245B0ADB463}" type="presParOf" srcId="{E6C6574D-34F6-4785-B404-7604BCEFF52A}" destId="{A84F21B2-02A7-4A3B-BBF2-F248471ACD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85299F-5ABD-4DF2-B1E8-A1BE09EB97A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A6FD2CF3-AAA7-4B23-8B9C-0D800E8D7E29}">
      <dgm:prSet/>
      <dgm:spPr/>
      <dgm:t>
        <a:bodyPr/>
        <a:lstStyle/>
        <a:p>
          <a:r>
            <a:rPr lang="it-IT"/>
            <a:t>Nella serie ad esempio l’intelligenza artificiale inizia il suo percorso con il gioco degli scacchi</a:t>
          </a:r>
        </a:p>
      </dgm:t>
    </dgm:pt>
    <dgm:pt modelId="{8A2EE31B-4096-4A2B-AD3D-80909A54C251}" type="parTrans" cxnId="{821271C7-65B8-4DF0-B27F-C8F8F3709116}">
      <dgm:prSet/>
      <dgm:spPr/>
      <dgm:t>
        <a:bodyPr/>
        <a:lstStyle/>
        <a:p>
          <a:endParaRPr lang="it-IT"/>
        </a:p>
      </dgm:t>
    </dgm:pt>
    <dgm:pt modelId="{701B18B9-DA77-4532-BD0E-949183D37432}" type="sibTrans" cxnId="{821271C7-65B8-4DF0-B27F-C8F8F3709116}">
      <dgm:prSet/>
      <dgm:spPr/>
      <dgm:t>
        <a:bodyPr/>
        <a:lstStyle/>
        <a:p>
          <a:endParaRPr lang="it-IT"/>
        </a:p>
      </dgm:t>
    </dgm:pt>
    <dgm:pt modelId="{9DBD9F90-C92C-49AB-8F11-F1A64498FCF4}">
      <dgm:prSet/>
      <dgm:spPr/>
      <dgm:t>
        <a:bodyPr/>
        <a:lstStyle/>
        <a:p>
          <a:r>
            <a:rPr lang="it-IT"/>
            <a:t>Il gioco degli scacchi offre una duplice possibilità al creatore: “insegnare” alla macchina i processi di varia natura sui calcoli e possibilità e la più importante a livello morale, l’instillare un’etica sull’</a:t>
          </a:r>
          <a:r>
            <a:rPr lang="it-IT" i="1"/>
            <a:t>importanza</a:t>
          </a:r>
          <a:r>
            <a:rPr lang="it-IT"/>
            <a:t> dei singoli pezzi</a:t>
          </a:r>
        </a:p>
      </dgm:t>
    </dgm:pt>
    <dgm:pt modelId="{EE919961-5738-404C-A9D0-DBA67A24B4C4}" type="parTrans" cxnId="{C3AE6EDC-3CAC-4CCE-8F9A-3AACB2BD949E}">
      <dgm:prSet/>
      <dgm:spPr/>
      <dgm:t>
        <a:bodyPr/>
        <a:lstStyle/>
        <a:p>
          <a:endParaRPr lang="it-IT"/>
        </a:p>
      </dgm:t>
    </dgm:pt>
    <dgm:pt modelId="{87AF7738-A4C5-4B9F-A32D-8926EB29E1D1}" type="sibTrans" cxnId="{C3AE6EDC-3CAC-4CCE-8F9A-3AACB2BD949E}">
      <dgm:prSet/>
      <dgm:spPr/>
      <dgm:t>
        <a:bodyPr/>
        <a:lstStyle/>
        <a:p>
          <a:endParaRPr lang="it-IT"/>
        </a:p>
      </dgm:t>
    </dgm:pt>
    <dgm:pt modelId="{23F92AC2-B6D4-4443-B6FA-31C90EA3DC7E}" type="pres">
      <dgm:prSet presAssocID="{0985299F-5ABD-4DF2-B1E8-A1BE09EB97A7}" presName="linear" presStyleCnt="0">
        <dgm:presLayoutVars>
          <dgm:animLvl val="lvl"/>
          <dgm:resizeHandles val="exact"/>
        </dgm:presLayoutVars>
      </dgm:prSet>
      <dgm:spPr/>
    </dgm:pt>
    <dgm:pt modelId="{5CFC68BC-EEDB-43D4-8CE9-4E7A89CC950B}" type="pres">
      <dgm:prSet presAssocID="{A6FD2CF3-AAA7-4B23-8B9C-0D800E8D7E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A6F7B6-F32E-4A0A-96BD-D161B8E7B73B}" type="pres">
      <dgm:prSet presAssocID="{701B18B9-DA77-4532-BD0E-949183D37432}" presName="spacer" presStyleCnt="0"/>
      <dgm:spPr/>
    </dgm:pt>
    <dgm:pt modelId="{4F97460E-EF1C-4B60-9F78-5EE44C3D3B55}" type="pres">
      <dgm:prSet presAssocID="{9DBD9F90-C92C-49AB-8F11-F1A64498FCF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E875E1A-FCBB-4A33-8E00-ED9A7E751A52}" type="presOf" srcId="{A6FD2CF3-AAA7-4B23-8B9C-0D800E8D7E29}" destId="{5CFC68BC-EEDB-43D4-8CE9-4E7A89CC950B}" srcOrd="0" destOrd="0" presId="urn:microsoft.com/office/officeart/2005/8/layout/vList2"/>
    <dgm:cxn modelId="{6E5E074E-4FB6-4564-AE01-9E5D5125E149}" type="presOf" srcId="{9DBD9F90-C92C-49AB-8F11-F1A64498FCF4}" destId="{4F97460E-EF1C-4B60-9F78-5EE44C3D3B55}" srcOrd="0" destOrd="0" presId="urn:microsoft.com/office/officeart/2005/8/layout/vList2"/>
    <dgm:cxn modelId="{821271C7-65B8-4DF0-B27F-C8F8F3709116}" srcId="{0985299F-5ABD-4DF2-B1E8-A1BE09EB97A7}" destId="{A6FD2CF3-AAA7-4B23-8B9C-0D800E8D7E29}" srcOrd="0" destOrd="0" parTransId="{8A2EE31B-4096-4A2B-AD3D-80909A54C251}" sibTransId="{701B18B9-DA77-4532-BD0E-949183D37432}"/>
    <dgm:cxn modelId="{811573C7-5902-480E-A4E0-2752264C7EB0}" type="presOf" srcId="{0985299F-5ABD-4DF2-B1E8-A1BE09EB97A7}" destId="{23F92AC2-B6D4-4443-B6FA-31C90EA3DC7E}" srcOrd="0" destOrd="0" presId="urn:microsoft.com/office/officeart/2005/8/layout/vList2"/>
    <dgm:cxn modelId="{C3AE6EDC-3CAC-4CCE-8F9A-3AACB2BD949E}" srcId="{0985299F-5ABD-4DF2-B1E8-A1BE09EB97A7}" destId="{9DBD9F90-C92C-49AB-8F11-F1A64498FCF4}" srcOrd="1" destOrd="0" parTransId="{EE919961-5738-404C-A9D0-DBA67A24B4C4}" sibTransId="{87AF7738-A4C5-4B9F-A32D-8926EB29E1D1}"/>
    <dgm:cxn modelId="{2B733108-8838-4D7A-85E4-C0B96AA91A39}" type="presParOf" srcId="{23F92AC2-B6D4-4443-B6FA-31C90EA3DC7E}" destId="{5CFC68BC-EEDB-43D4-8CE9-4E7A89CC950B}" srcOrd="0" destOrd="0" presId="urn:microsoft.com/office/officeart/2005/8/layout/vList2"/>
    <dgm:cxn modelId="{1A75259B-6AEC-482A-B95D-A30F2C87D41B}" type="presParOf" srcId="{23F92AC2-B6D4-4443-B6FA-31C90EA3DC7E}" destId="{80A6F7B6-F32E-4A0A-96BD-D161B8E7B73B}" srcOrd="1" destOrd="0" presId="urn:microsoft.com/office/officeart/2005/8/layout/vList2"/>
    <dgm:cxn modelId="{D90043F9-D045-40E0-AC6F-F46664823220}" type="presParOf" srcId="{23F92AC2-B6D4-4443-B6FA-31C90EA3DC7E}" destId="{4F97460E-EF1C-4B60-9F78-5EE44C3D3B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1C8C20-155B-4CCC-9BDA-4CFE5EC15E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8F35545-9B47-45AA-B220-78095C4BCA45}">
      <dgm:prSet/>
      <dgm:spPr/>
      <dgm:t>
        <a:bodyPr/>
        <a:lstStyle/>
        <a:p>
          <a:r>
            <a:rPr lang="it-IT" i="1"/>
            <a:t>Le persone non sono pezzi, non puoi attribuire un valore e non sono pezzi che si possono sacrificare. Nessuna persona vale più di un’altra.</a:t>
          </a:r>
          <a:endParaRPr lang="it-IT"/>
        </a:p>
      </dgm:t>
    </dgm:pt>
    <dgm:pt modelId="{C6569BD8-AFAE-4CB7-9704-A6B92EAF7AC4}" type="parTrans" cxnId="{B70E310A-3CEE-4E9C-A2A1-592F8B4EEDB2}">
      <dgm:prSet/>
      <dgm:spPr/>
      <dgm:t>
        <a:bodyPr/>
        <a:lstStyle/>
        <a:p>
          <a:endParaRPr lang="it-IT"/>
        </a:p>
      </dgm:t>
    </dgm:pt>
    <dgm:pt modelId="{CB6C70A4-F903-49F0-93C6-064873AB7C40}" type="sibTrans" cxnId="{B70E310A-3CEE-4E9C-A2A1-592F8B4EEDB2}">
      <dgm:prSet/>
      <dgm:spPr/>
      <dgm:t>
        <a:bodyPr/>
        <a:lstStyle/>
        <a:p>
          <a:endParaRPr lang="it-IT"/>
        </a:p>
      </dgm:t>
    </dgm:pt>
    <dgm:pt modelId="{133687C9-F5E0-4795-8FAA-B7A70371DA0A}" type="pres">
      <dgm:prSet presAssocID="{BF1C8C20-155B-4CCC-9BDA-4CFE5EC15E62}" presName="linear" presStyleCnt="0">
        <dgm:presLayoutVars>
          <dgm:animLvl val="lvl"/>
          <dgm:resizeHandles val="exact"/>
        </dgm:presLayoutVars>
      </dgm:prSet>
      <dgm:spPr/>
    </dgm:pt>
    <dgm:pt modelId="{A0330B67-1CD4-42B9-B6E1-8C945BEA4670}" type="pres">
      <dgm:prSet presAssocID="{C8F35545-9B47-45AA-B220-78095C4BCA4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70E310A-3CEE-4E9C-A2A1-592F8B4EEDB2}" srcId="{BF1C8C20-155B-4CCC-9BDA-4CFE5EC15E62}" destId="{C8F35545-9B47-45AA-B220-78095C4BCA45}" srcOrd="0" destOrd="0" parTransId="{C6569BD8-AFAE-4CB7-9704-A6B92EAF7AC4}" sibTransId="{CB6C70A4-F903-49F0-93C6-064873AB7C40}"/>
    <dgm:cxn modelId="{A4360F65-8737-410D-8491-C68FB8397AC3}" type="presOf" srcId="{C8F35545-9B47-45AA-B220-78095C4BCA45}" destId="{A0330B67-1CD4-42B9-B6E1-8C945BEA4670}" srcOrd="0" destOrd="0" presId="urn:microsoft.com/office/officeart/2005/8/layout/vList2"/>
    <dgm:cxn modelId="{810014E2-546D-41AB-B5EC-28291819BDCB}" type="presOf" srcId="{BF1C8C20-155B-4CCC-9BDA-4CFE5EC15E62}" destId="{133687C9-F5E0-4795-8FAA-B7A70371DA0A}" srcOrd="0" destOrd="0" presId="urn:microsoft.com/office/officeart/2005/8/layout/vList2"/>
    <dgm:cxn modelId="{A6E4F01D-331A-460D-AEB8-28D6412F7AAA}" type="presParOf" srcId="{133687C9-F5E0-4795-8FAA-B7A70371DA0A}" destId="{A0330B67-1CD4-42B9-B6E1-8C945BEA46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4EDA5C-4C65-41AC-B438-0F37272F1DC4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4E519A-5C94-4E3C-B0AE-C31C52336B58}">
      <dgm:prSet/>
      <dgm:spPr/>
      <dgm:t>
        <a:bodyPr/>
        <a:lstStyle/>
        <a:p>
          <a:r>
            <a:rPr lang="it-IT"/>
            <a:t>Un robot non può recar danno a un essere umano né può permettere che, a causa del proprio mancato intervento, un essere umano riceva danno.</a:t>
          </a:r>
          <a:endParaRPr lang="en-US"/>
        </a:p>
      </dgm:t>
    </dgm:pt>
    <dgm:pt modelId="{C8724B0C-18B0-489B-AAEA-7317531193C5}" type="parTrans" cxnId="{C53ABA4C-6256-4C09-AA52-B0B12B05B4C0}">
      <dgm:prSet/>
      <dgm:spPr/>
      <dgm:t>
        <a:bodyPr/>
        <a:lstStyle/>
        <a:p>
          <a:endParaRPr lang="en-US"/>
        </a:p>
      </dgm:t>
    </dgm:pt>
    <dgm:pt modelId="{ED0A7546-441E-4F91-ABE5-51150BD56915}" type="sibTrans" cxnId="{C53ABA4C-6256-4C09-AA52-B0B12B05B4C0}">
      <dgm:prSet/>
      <dgm:spPr/>
      <dgm:t>
        <a:bodyPr/>
        <a:lstStyle/>
        <a:p>
          <a:endParaRPr lang="en-US"/>
        </a:p>
      </dgm:t>
    </dgm:pt>
    <dgm:pt modelId="{B8D1B74F-14D9-4B7D-9A2C-BCB4735D62B3}">
      <dgm:prSet/>
      <dgm:spPr/>
      <dgm:t>
        <a:bodyPr/>
        <a:lstStyle/>
        <a:p>
          <a:r>
            <a:rPr lang="it-IT"/>
            <a:t>Un robot deve obbedire agli ordini impartiti dagli esseri umani, purché tali ordini non contravvengano alla Prima Legge.</a:t>
          </a:r>
          <a:endParaRPr lang="en-US"/>
        </a:p>
      </dgm:t>
    </dgm:pt>
    <dgm:pt modelId="{7524483C-9233-479C-8AF5-6D235F97F4C6}" type="parTrans" cxnId="{FB980C20-5B8D-44EF-8BBB-096AF126676F}">
      <dgm:prSet/>
      <dgm:spPr/>
      <dgm:t>
        <a:bodyPr/>
        <a:lstStyle/>
        <a:p>
          <a:endParaRPr lang="en-US"/>
        </a:p>
      </dgm:t>
    </dgm:pt>
    <dgm:pt modelId="{92986894-5B27-4B2E-8D7F-701B17EF81A0}" type="sibTrans" cxnId="{FB980C20-5B8D-44EF-8BBB-096AF126676F}">
      <dgm:prSet/>
      <dgm:spPr/>
      <dgm:t>
        <a:bodyPr/>
        <a:lstStyle/>
        <a:p>
          <a:endParaRPr lang="en-US"/>
        </a:p>
      </dgm:t>
    </dgm:pt>
    <dgm:pt modelId="{055C498D-D2AF-4E12-85CF-93B2391FCB93}">
      <dgm:prSet/>
      <dgm:spPr/>
      <dgm:t>
        <a:bodyPr/>
        <a:lstStyle/>
        <a:p>
          <a:r>
            <a:rPr lang="it-IT"/>
            <a:t>Un robot deve proteggere la propria esistenza, purché questa autodifesa non contrasti con la Prima o con la Seconda Legge.</a:t>
          </a:r>
          <a:endParaRPr lang="en-US"/>
        </a:p>
      </dgm:t>
    </dgm:pt>
    <dgm:pt modelId="{5C52D022-4A1B-4A52-AC41-CA4436AFC179}" type="parTrans" cxnId="{C9860F3C-46D7-4DA2-A178-BF430A853C3E}">
      <dgm:prSet/>
      <dgm:spPr/>
      <dgm:t>
        <a:bodyPr/>
        <a:lstStyle/>
        <a:p>
          <a:endParaRPr lang="en-US"/>
        </a:p>
      </dgm:t>
    </dgm:pt>
    <dgm:pt modelId="{E68A5DB8-A5A1-482A-8A78-3F81779ACEC4}" type="sibTrans" cxnId="{C9860F3C-46D7-4DA2-A178-BF430A853C3E}">
      <dgm:prSet/>
      <dgm:spPr/>
      <dgm:t>
        <a:bodyPr/>
        <a:lstStyle/>
        <a:p>
          <a:endParaRPr lang="en-US"/>
        </a:p>
      </dgm:t>
    </dgm:pt>
    <dgm:pt modelId="{A63EFA75-B142-41D2-890F-7A986346DDC4}" type="pres">
      <dgm:prSet presAssocID="{BA4EDA5C-4C65-41AC-B438-0F37272F1DC4}" presName="Name0" presStyleCnt="0">
        <dgm:presLayoutVars>
          <dgm:dir/>
          <dgm:animLvl val="lvl"/>
          <dgm:resizeHandles val="exact"/>
        </dgm:presLayoutVars>
      </dgm:prSet>
      <dgm:spPr/>
    </dgm:pt>
    <dgm:pt modelId="{5EC838CF-926D-4568-970A-9E8EE7A838E3}" type="pres">
      <dgm:prSet presAssocID="{055C498D-D2AF-4E12-85CF-93B2391FCB93}" presName="boxAndChildren" presStyleCnt="0"/>
      <dgm:spPr/>
    </dgm:pt>
    <dgm:pt modelId="{74E8D854-49E1-4957-AFEF-30294BEEB7BC}" type="pres">
      <dgm:prSet presAssocID="{055C498D-D2AF-4E12-85CF-93B2391FCB93}" presName="parentTextBox" presStyleLbl="node1" presStyleIdx="0" presStyleCnt="3"/>
      <dgm:spPr/>
    </dgm:pt>
    <dgm:pt modelId="{FBC4741B-1997-4CCC-8362-41966381E9AB}" type="pres">
      <dgm:prSet presAssocID="{92986894-5B27-4B2E-8D7F-701B17EF81A0}" presName="sp" presStyleCnt="0"/>
      <dgm:spPr/>
    </dgm:pt>
    <dgm:pt modelId="{F8DB46C6-586C-46FB-BC0A-462E1B49FF3F}" type="pres">
      <dgm:prSet presAssocID="{B8D1B74F-14D9-4B7D-9A2C-BCB4735D62B3}" presName="arrowAndChildren" presStyleCnt="0"/>
      <dgm:spPr/>
    </dgm:pt>
    <dgm:pt modelId="{E2C007DE-C105-4A4E-AC04-2CFB27A7CA47}" type="pres">
      <dgm:prSet presAssocID="{B8D1B74F-14D9-4B7D-9A2C-BCB4735D62B3}" presName="parentTextArrow" presStyleLbl="node1" presStyleIdx="1" presStyleCnt="3"/>
      <dgm:spPr/>
    </dgm:pt>
    <dgm:pt modelId="{5FAD5C75-E7F7-460F-B5DD-7A5180DFD4B8}" type="pres">
      <dgm:prSet presAssocID="{ED0A7546-441E-4F91-ABE5-51150BD56915}" presName="sp" presStyleCnt="0"/>
      <dgm:spPr/>
    </dgm:pt>
    <dgm:pt modelId="{358F5CB9-9D80-4AF6-8B05-15F67EB981B0}" type="pres">
      <dgm:prSet presAssocID="{644E519A-5C94-4E3C-B0AE-C31C52336B58}" presName="arrowAndChildren" presStyleCnt="0"/>
      <dgm:spPr/>
    </dgm:pt>
    <dgm:pt modelId="{7B9C1EB0-3208-44DC-AC59-389352439CB5}" type="pres">
      <dgm:prSet presAssocID="{644E519A-5C94-4E3C-B0AE-C31C52336B58}" presName="parentTextArrow" presStyleLbl="node1" presStyleIdx="2" presStyleCnt="3"/>
      <dgm:spPr/>
    </dgm:pt>
  </dgm:ptLst>
  <dgm:cxnLst>
    <dgm:cxn modelId="{FB980C20-5B8D-44EF-8BBB-096AF126676F}" srcId="{BA4EDA5C-4C65-41AC-B438-0F37272F1DC4}" destId="{B8D1B74F-14D9-4B7D-9A2C-BCB4735D62B3}" srcOrd="1" destOrd="0" parTransId="{7524483C-9233-479C-8AF5-6D235F97F4C6}" sibTransId="{92986894-5B27-4B2E-8D7F-701B17EF81A0}"/>
    <dgm:cxn modelId="{C9860F3C-46D7-4DA2-A178-BF430A853C3E}" srcId="{BA4EDA5C-4C65-41AC-B438-0F37272F1DC4}" destId="{055C498D-D2AF-4E12-85CF-93B2391FCB93}" srcOrd="2" destOrd="0" parTransId="{5C52D022-4A1B-4A52-AC41-CA4436AFC179}" sibTransId="{E68A5DB8-A5A1-482A-8A78-3F81779ACEC4}"/>
    <dgm:cxn modelId="{88DF1A67-C574-4927-930D-E3B40D1D4D56}" type="presOf" srcId="{BA4EDA5C-4C65-41AC-B438-0F37272F1DC4}" destId="{A63EFA75-B142-41D2-890F-7A986346DDC4}" srcOrd="0" destOrd="0" presId="urn:microsoft.com/office/officeart/2005/8/layout/process4"/>
    <dgm:cxn modelId="{1B5FAA6A-E0DB-4981-9BAD-41A6E761F60F}" type="presOf" srcId="{644E519A-5C94-4E3C-B0AE-C31C52336B58}" destId="{7B9C1EB0-3208-44DC-AC59-389352439CB5}" srcOrd="0" destOrd="0" presId="urn:microsoft.com/office/officeart/2005/8/layout/process4"/>
    <dgm:cxn modelId="{78A8516C-ACF1-489A-92C0-3501ACC03F03}" type="presOf" srcId="{055C498D-D2AF-4E12-85CF-93B2391FCB93}" destId="{74E8D854-49E1-4957-AFEF-30294BEEB7BC}" srcOrd="0" destOrd="0" presId="urn:microsoft.com/office/officeart/2005/8/layout/process4"/>
    <dgm:cxn modelId="{C53ABA4C-6256-4C09-AA52-B0B12B05B4C0}" srcId="{BA4EDA5C-4C65-41AC-B438-0F37272F1DC4}" destId="{644E519A-5C94-4E3C-B0AE-C31C52336B58}" srcOrd="0" destOrd="0" parTransId="{C8724B0C-18B0-489B-AAEA-7317531193C5}" sibTransId="{ED0A7546-441E-4F91-ABE5-51150BD56915}"/>
    <dgm:cxn modelId="{D23B666F-68AB-4BFD-BC7C-46D5F9BEEFDB}" type="presOf" srcId="{B8D1B74F-14D9-4B7D-9A2C-BCB4735D62B3}" destId="{E2C007DE-C105-4A4E-AC04-2CFB27A7CA47}" srcOrd="0" destOrd="0" presId="urn:microsoft.com/office/officeart/2005/8/layout/process4"/>
    <dgm:cxn modelId="{6C7C0554-16F2-4280-B70C-F19D3215C3BF}" type="presParOf" srcId="{A63EFA75-B142-41D2-890F-7A986346DDC4}" destId="{5EC838CF-926D-4568-970A-9E8EE7A838E3}" srcOrd="0" destOrd="0" presId="urn:microsoft.com/office/officeart/2005/8/layout/process4"/>
    <dgm:cxn modelId="{5A09E478-A4DA-4006-9A68-F7BBD9019DFF}" type="presParOf" srcId="{5EC838CF-926D-4568-970A-9E8EE7A838E3}" destId="{74E8D854-49E1-4957-AFEF-30294BEEB7BC}" srcOrd="0" destOrd="0" presId="urn:microsoft.com/office/officeart/2005/8/layout/process4"/>
    <dgm:cxn modelId="{5B5A8A72-8C28-4F3A-B640-114D96487315}" type="presParOf" srcId="{A63EFA75-B142-41D2-890F-7A986346DDC4}" destId="{FBC4741B-1997-4CCC-8362-41966381E9AB}" srcOrd="1" destOrd="0" presId="urn:microsoft.com/office/officeart/2005/8/layout/process4"/>
    <dgm:cxn modelId="{1954E489-033D-41D1-BA78-8EAB648F7B82}" type="presParOf" srcId="{A63EFA75-B142-41D2-890F-7A986346DDC4}" destId="{F8DB46C6-586C-46FB-BC0A-462E1B49FF3F}" srcOrd="2" destOrd="0" presId="urn:microsoft.com/office/officeart/2005/8/layout/process4"/>
    <dgm:cxn modelId="{844D4A86-CE42-4320-BA9E-1FA27F8EE94E}" type="presParOf" srcId="{F8DB46C6-586C-46FB-BC0A-462E1B49FF3F}" destId="{E2C007DE-C105-4A4E-AC04-2CFB27A7CA47}" srcOrd="0" destOrd="0" presId="urn:microsoft.com/office/officeart/2005/8/layout/process4"/>
    <dgm:cxn modelId="{61B81D3B-5436-4630-A00E-AE500F7C8494}" type="presParOf" srcId="{A63EFA75-B142-41D2-890F-7A986346DDC4}" destId="{5FAD5C75-E7F7-460F-B5DD-7A5180DFD4B8}" srcOrd="3" destOrd="0" presId="urn:microsoft.com/office/officeart/2005/8/layout/process4"/>
    <dgm:cxn modelId="{8356D6D6-3107-45AD-9FF6-90A825FF0F5F}" type="presParOf" srcId="{A63EFA75-B142-41D2-890F-7A986346DDC4}" destId="{358F5CB9-9D80-4AF6-8B05-15F67EB981B0}" srcOrd="4" destOrd="0" presId="urn:microsoft.com/office/officeart/2005/8/layout/process4"/>
    <dgm:cxn modelId="{DBCB7A5E-7BDF-425A-9731-7CD5AD3643E4}" type="presParOf" srcId="{358F5CB9-9D80-4AF6-8B05-15F67EB981B0}" destId="{7B9C1EB0-3208-44DC-AC59-389352439CB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4AE1EA-26ED-4019-9D0C-62BDF2851A95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AD8A6A3-AEEB-4750-908F-6A91694FE6D7}">
      <dgm:prSet/>
      <dgm:spPr/>
      <dgm:t>
        <a:bodyPr/>
        <a:lstStyle/>
        <a:p>
          <a:r>
            <a:rPr lang="it-IT" dirty="0"/>
            <a:t>Le IA al giorno d’oggi vengono interamente sviluppate attorno a dei limiti di apprendimento e a dei “paletti” fissati dai programmatori</a:t>
          </a:r>
        </a:p>
      </dgm:t>
    </dgm:pt>
    <dgm:pt modelId="{A12B3729-7AF9-4C46-BFB1-D24BDDC412C0}" type="parTrans" cxnId="{325CC76A-24B2-4697-A00A-E728E0D9D81E}">
      <dgm:prSet/>
      <dgm:spPr/>
      <dgm:t>
        <a:bodyPr/>
        <a:lstStyle/>
        <a:p>
          <a:endParaRPr lang="it-IT"/>
        </a:p>
      </dgm:t>
    </dgm:pt>
    <dgm:pt modelId="{090F197E-554A-46CA-82A8-AF6AAAC377AD}" type="sibTrans" cxnId="{325CC76A-24B2-4697-A00A-E728E0D9D81E}">
      <dgm:prSet/>
      <dgm:spPr/>
      <dgm:t>
        <a:bodyPr/>
        <a:lstStyle/>
        <a:p>
          <a:endParaRPr lang="it-IT"/>
        </a:p>
      </dgm:t>
    </dgm:pt>
    <dgm:pt modelId="{2C37DC68-C139-4E65-80AF-643A08A79473}" type="pres">
      <dgm:prSet presAssocID="{B34AE1EA-26ED-4019-9D0C-62BDF2851A95}" presName="compositeShape" presStyleCnt="0">
        <dgm:presLayoutVars>
          <dgm:chMax val="7"/>
          <dgm:dir/>
          <dgm:resizeHandles val="exact"/>
        </dgm:presLayoutVars>
      </dgm:prSet>
      <dgm:spPr/>
    </dgm:pt>
    <dgm:pt modelId="{26545254-2FE2-4CED-972D-3C13B988B9F9}" type="pres">
      <dgm:prSet presAssocID="{0AD8A6A3-AEEB-4750-908F-6A91694FE6D7}" presName="circ1TxSh" presStyleLbl="vennNode1" presStyleIdx="0" presStyleCnt="1"/>
      <dgm:spPr/>
    </dgm:pt>
  </dgm:ptLst>
  <dgm:cxnLst>
    <dgm:cxn modelId="{F6904112-4B23-4276-ADEC-1C7247604386}" type="presOf" srcId="{0AD8A6A3-AEEB-4750-908F-6A91694FE6D7}" destId="{26545254-2FE2-4CED-972D-3C13B988B9F9}" srcOrd="0" destOrd="0" presId="urn:microsoft.com/office/officeart/2005/8/layout/venn1"/>
    <dgm:cxn modelId="{D31BCF1B-B34B-4F5F-8202-050166050D54}" type="presOf" srcId="{B34AE1EA-26ED-4019-9D0C-62BDF2851A95}" destId="{2C37DC68-C139-4E65-80AF-643A08A79473}" srcOrd="0" destOrd="0" presId="urn:microsoft.com/office/officeart/2005/8/layout/venn1"/>
    <dgm:cxn modelId="{325CC76A-24B2-4697-A00A-E728E0D9D81E}" srcId="{B34AE1EA-26ED-4019-9D0C-62BDF2851A95}" destId="{0AD8A6A3-AEEB-4750-908F-6A91694FE6D7}" srcOrd="0" destOrd="0" parTransId="{A12B3729-7AF9-4C46-BFB1-D24BDDC412C0}" sibTransId="{090F197E-554A-46CA-82A8-AF6AAAC377AD}"/>
    <dgm:cxn modelId="{7EA53047-7B16-49E5-B25B-8A317BC4BE62}" type="presParOf" srcId="{2C37DC68-C139-4E65-80AF-643A08A79473}" destId="{26545254-2FE2-4CED-972D-3C13B988B9F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5C016F9-BD5A-4E0E-9E4F-C1998770A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0246A3E-B612-4627-9C57-DBB717C61A10}">
      <dgm:prSet/>
      <dgm:spPr/>
      <dgm:t>
        <a:bodyPr/>
        <a:lstStyle/>
        <a:p>
          <a:r>
            <a:rPr lang="it-IT"/>
            <a:t>Facebook</a:t>
          </a:r>
        </a:p>
      </dgm:t>
    </dgm:pt>
    <dgm:pt modelId="{C4D59639-9A7D-44FC-BDA5-DDF26543E190}" type="parTrans" cxnId="{4CF95DF7-86C5-4176-984C-907D8B4228E4}">
      <dgm:prSet/>
      <dgm:spPr/>
      <dgm:t>
        <a:bodyPr/>
        <a:lstStyle/>
        <a:p>
          <a:endParaRPr lang="it-IT"/>
        </a:p>
      </dgm:t>
    </dgm:pt>
    <dgm:pt modelId="{6D661FCB-45D7-4B21-9594-EF7F9A7354CF}" type="sibTrans" cxnId="{4CF95DF7-86C5-4176-984C-907D8B4228E4}">
      <dgm:prSet/>
      <dgm:spPr/>
      <dgm:t>
        <a:bodyPr/>
        <a:lstStyle/>
        <a:p>
          <a:endParaRPr lang="it-IT"/>
        </a:p>
      </dgm:t>
    </dgm:pt>
    <dgm:pt modelId="{FA6C47D0-60AE-4529-825B-BD6FECDC7543}">
      <dgm:prSet/>
      <dgm:spPr/>
      <dgm:t>
        <a:bodyPr/>
        <a:lstStyle/>
        <a:p>
          <a:pPr algn="ctr"/>
          <a:r>
            <a:rPr lang="it-IT" dirty="0"/>
            <a:t>Questi due bot hanno iniziato a parlare tra loro dapprima in un inglese elevato e poi sono passati ad una lingua comprensibile solo per loro</a:t>
          </a:r>
        </a:p>
      </dgm:t>
    </dgm:pt>
    <dgm:pt modelId="{E4D9EA0B-BF4F-445F-834C-2CEFD55D27A4}" type="parTrans" cxnId="{0C4D4306-0D73-4CB1-BE33-12EE96954ED8}">
      <dgm:prSet/>
      <dgm:spPr/>
      <dgm:t>
        <a:bodyPr/>
        <a:lstStyle/>
        <a:p>
          <a:endParaRPr lang="it-IT"/>
        </a:p>
      </dgm:t>
    </dgm:pt>
    <dgm:pt modelId="{063FDBA8-08BE-4BB9-9E4A-DCEAAD781F40}" type="sibTrans" cxnId="{0C4D4306-0D73-4CB1-BE33-12EE96954ED8}">
      <dgm:prSet/>
      <dgm:spPr/>
      <dgm:t>
        <a:bodyPr/>
        <a:lstStyle/>
        <a:p>
          <a:endParaRPr lang="it-IT"/>
        </a:p>
      </dgm:t>
    </dgm:pt>
    <dgm:pt modelId="{AC3F4385-1C2F-4677-A62C-3703E45867B8}" type="pres">
      <dgm:prSet presAssocID="{F5C016F9-BD5A-4E0E-9E4F-C1998770AF5F}" presName="Name0" presStyleCnt="0">
        <dgm:presLayoutVars>
          <dgm:dir/>
          <dgm:animLvl val="lvl"/>
          <dgm:resizeHandles val="exact"/>
        </dgm:presLayoutVars>
      </dgm:prSet>
      <dgm:spPr/>
    </dgm:pt>
    <dgm:pt modelId="{0FADDA28-CC2A-4E95-B299-8A8F157F8C57}" type="pres">
      <dgm:prSet presAssocID="{40246A3E-B612-4627-9C57-DBB717C61A10}" presName="composite" presStyleCnt="0"/>
      <dgm:spPr/>
    </dgm:pt>
    <dgm:pt modelId="{78DEFADA-5B1A-4EEB-B3A7-5E4B63808172}" type="pres">
      <dgm:prSet presAssocID="{40246A3E-B612-4627-9C57-DBB717C61A1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DA9C168-23AA-4508-9B6B-3C13118C9028}" type="pres">
      <dgm:prSet presAssocID="{40246A3E-B612-4627-9C57-DBB717C61A1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C4D4306-0D73-4CB1-BE33-12EE96954ED8}" srcId="{40246A3E-B612-4627-9C57-DBB717C61A10}" destId="{FA6C47D0-60AE-4529-825B-BD6FECDC7543}" srcOrd="0" destOrd="0" parTransId="{E4D9EA0B-BF4F-445F-834C-2CEFD55D27A4}" sibTransId="{063FDBA8-08BE-4BB9-9E4A-DCEAAD781F40}"/>
    <dgm:cxn modelId="{EB9F751F-21C6-4B5B-9896-C1FB8A2CB91F}" type="presOf" srcId="{40246A3E-B612-4627-9C57-DBB717C61A10}" destId="{78DEFADA-5B1A-4EEB-B3A7-5E4B63808172}" srcOrd="0" destOrd="0" presId="urn:microsoft.com/office/officeart/2005/8/layout/hList1"/>
    <dgm:cxn modelId="{A2B70F6E-FCCD-434D-99D3-1AD3364326B4}" type="presOf" srcId="{F5C016F9-BD5A-4E0E-9E4F-C1998770AF5F}" destId="{AC3F4385-1C2F-4677-A62C-3703E45867B8}" srcOrd="0" destOrd="0" presId="urn:microsoft.com/office/officeart/2005/8/layout/hList1"/>
    <dgm:cxn modelId="{063D5AC0-92DA-4B27-86DD-2CC9C2CFCB95}" type="presOf" srcId="{FA6C47D0-60AE-4529-825B-BD6FECDC7543}" destId="{BDA9C168-23AA-4508-9B6B-3C13118C9028}" srcOrd="0" destOrd="0" presId="urn:microsoft.com/office/officeart/2005/8/layout/hList1"/>
    <dgm:cxn modelId="{4CF95DF7-86C5-4176-984C-907D8B4228E4}" srcId="{F5C016F9-BD5A-4E0E-9E4F-C1998770AF5F}" destId="{40246A3E-B612-4627-9C57-DBB717C61A10}" srcOrd="0" destOrd="0" parTransId="{C4D59639-9A7D-44FC-BDA5-DDF26543E190}" sibTransId="{6D661FCB-45D7-4B21-9594-EF7F9A7354CF}"/>
    <dgm:cxn modelId="{63AF649A-DEFB-415C-A2F2-77C86FA334AC}" type="presParOf" srcId="{AC3F4385-1C2F-4677-A62C-3703E45867B8}" destId="{0FADDA28-CC2A-4E95-B299-8A8F157F8C57}" srcOrd="0" destOrd="0" presId="urn:microsoft.com/office/officeart/2005/8/layout/hList1"/>
    <dgm:cxn modelId="{D9E07AA6-6E93-41F5-AC1E-B8738A45D9DF}" type="presParOf" srcId="{0FADDA28-CC2A-4E95-B299-8A8F157F8C57}" destId="{78DEFADA-5B1A-4EEB-B3A7-5E4B63808172}" srcOrd="0" destOrd="0" presId="urn:microsoft.com/office/officeart/2005/8/layout/hList1"/>
    <dgm:cxn modelId="{3D3DC4C5-ADD9-44D4-8EAE-E2B65FFA5D3F}" type="presParOf" srcId="{0FADDA28-CC2A-4E95-B299-8A8F157F8C57}" destId="{BDA9C168-23AA-4508-9B6B-3C13118C90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CCFAB6F-03E0-4658-89B3-A8335556F36A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9633C276-F856-4FBD-A375-17E6C26FA17C}">
      <dgm:prSet/>
      <dgm:spPr/>
      <dgm:t>
        <a:bodyPr/>
        <a:lstStyle/>
        <a:p>
          <a:r>
            <a:rPr lang="it-IT"/>
            <a:t>State dormendo e nel cuore della notte sentire una risata femminile e abitate soli. Ora che fate?</a:t>
          </a:r>
        </a:p>
      </dgm:t>
    </dgm:pt>
    <dgm:pt modelId="{A2E529C1-C853-43AD-848B-5307201D20C7}" type="parTrans" cxnId="{E0B3A99E-0F86-4C30-BA64-193C62EAFAE8}">
      <dgm:prSet/>
      <dgm:spPr/>
      <dgm:t>
        <a:bodyPr/>
        <a:lstStyle/>
        <a:p>
          <a:endParaRPr lang="it-IT"/>
        </a:p>
      </dgm:t>
    </dgm:pt>
    <dgm:pt modelId="{293AF400-19A4-4423-83C5-5B6E6A51EC49}" type="sibTrans" cxnId="{E0B3A99E-0F86-4C30-BA64-193C62EAFAE8}">
      <dgm:prSet/>
      <dgm:spPr/>
      <dgm:t>
        <a:bodyPr/>
        <a:lstStyle/>
        <a:p>
          <a:endParaRPr lang="it-IT"/>
        </a:p>
      </dgm:t>
    </dgm:pt>
    <dgm:pt modelId="{4F4C7EE0-3BD3-4370-9EB0-CF148CAA8733}" type="pres">
      <dgm:prSet presAssocID="{DCCFAB6F-03E0-4658-89B3-A8335556F36A}" presName="Name0" presStyleCnt="0">
        <dgm:presLayoutVars>
          <dgm:dir/>
          <dgm:resizeHandles val="exact"/>
        </dgm:presLayoutVars>
      </dgm:prSet>
      <dgm:spPr/>
    </dgm:pt>
    <dgm:pt modelId="{A41BE1B6-B909-4D24-BA83-360225F6BC75}" type="pres">
      <dgm:prSet presAssocID="{9633C276-F856-4FBD-A375-17E6C26FA17C}" presName="node" presStyleLbl="node1" presStyleIdx="0" presStyleCnt="1">
        <dgm:presLayoutVars>
          <dgm:bulletEnabled val="1"/>
        </dgm:presLayoutVars>
      </dgm:prSet>
      <dgm:spPr/>
    </dgm:pt>
  </dgm:ptLst>
  <dgm:cxnLst>
    <dgm:cxn modelId="{AF16AC22-8277-4C7B-8F79-90EC9D5EEE7D}" type="presOf" srcId="{9633C276-F856-4FBD-A375-17E6C26FA17C}" destId="{A41BE1B6-B909-4D24-BA83-360225F6BC75}" srcOrd="0" destOrd="0" presId="urn:microsoft.com/office/officeart/2005/8/layout/process1"/>
    <dgm:cxn modelId="{E0B3A99E-0F86-4C30-BA64-193C62EAFAE8}" srcId="{DCCFAB6F-03E0-4658-89B3-A8335556F36A}" destId="{9633C276-F856-4FBD-A375-17E6C26FA17C}" srcOrd="0" destOrd="0" parTransId="{A2E529C1-C853-43AD-848B-5307201D20C7}" sibTransId="{293AF400-19A4-4423-83C5-5B6E6A51EC49}"/>
    <dgm:cxn modelId="{EFDF16C4-E214-45AA-9B0F-8653A3FC8510}" type="presOf" srcId="{DCCFAB6F-03E0-4658-89B3-A8335556F36A}" destId="{4F4C7EE0-3BD3-4370-9EB0-CF148CAA8733}" srcOrd="0" destOrd="0" presId="urn:microsoft.com/office/officeart/2005/8/layout/process1"/>
    <dgm:cxn modelId="{51A8D430-AD12-4E63-8AA3-538792F93B86}" type="presParOf" srcId="{4F4C7EE0-3BD3-4370-9EB0-CF148CAA8733}" destId="{A41BE1B6-B909-4D24-BA83-360225F6BC7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97E8F1-CFCE-4BAB-9797-421FCE149F7B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887E963E-598E-44B5-8833-5D0E0633825B}">
      <dgm:prSet/>
      <dgm:spPr/>
      <dgm:t>
        <a:bodyPr/>
        <a:lstStyle/>
        <a:p>
          <a:r>
            <a:rPr lang="it-IT"/>
            <a:t>Alcuni pezzi grossi del mondo tech, tra cui Elon Musk e i tre co-fondatori di DeepMind, hanno firmato un accordo per non produrre armi letali autonome.</a:t>
          </a:r>
        </a:p>
      </dgm:t>
    </dgm:pt>
    <dgm:pt modelId="{0A0D1833-D019-4DDC-80ED-FDC0DB21811D}" type="parTrans" cxnId="{D89E3CC5-1C77-4E9D-BE6B-35329EEB4C93}">
      <dgm:prSet/>
      <dgm:spPr/>
      <dgm:t>
        <a:bodyPr/>
        <a:lstStyle/>
        <a:p>
          <a:endParaRPr lang="it-IT"/>
        </a:p>
      </dgm:t>
    </dgm:pt>
    <dgm:pt modelId="{58D385E7-0093-4907-AB41-7AE47712C71C}" type="sibTrans" cxnId="{D89E3CC5-1C77-4E9D-BE6B-35329EEB4C93}">
      <dgm:prSet/>
      <dgm:spPr/>
      <dgm:t>
        <a:bodyPr/>
        <a:lstStyle/>
        <a:p>
          <a:endParaRPr lang="it-IT"/>
        </a:p>
      </dgm:t>
    </dgm:pt>
    <dgm:pt modelId="{EB32C78B-FCD7-4E47-B24A-F33421AC24AB}" type="pres">
      <dgm:prSet presAssocID="{3097E8F1-CFCE-4BAB-9797-421FCE149F7B}" presName="compositeShape" presStyleCnt="0">
        <dgm:presLayoutVars>
          <dgm:chMax val="7"/>
          <dgm:dir/>
          <dgm:resizeHandles val="exact"/>
        </dgm:presLayoutVars>
      </dgm:prSet>
      <dgm:spPr/>
    </dgm:pt>
    <dgm:pt modelId="{EC6088BA-6885-439E-A7A0-EE7FC610E153}" type="pres">
      <dgm:prSet presAssocID="{887E963E-598E-44B5-8833-5D0E0633825B}" presName="circ1TxSh" presStyleLbl="vennNode1" presStyleIdx="0" presStyleCnt="1"/>
      <dgm:spPr/>
    </dgm:pt>
  </dgm:ptLst>
  <dgm:cxnLst>
    <dgm:cxn modelId="{4B10676E-8002-42D1-AD3C-1D0D7D2B4426}" type="presOf" srcId="{887E963E-598E-44B5-8833-5D0E0633825B}" destId="{EC6088BA-6885-439E-A7A0-EE7FC610E153}" srcOrd="0" destOrd="0" presId="urn:microsoft.com/office/officeart/2005/8/layout/venn1"/>
    <dgm:cxn modelId="{D89E3CC5-1C77-4E9D-BE6B-35329EEB4C93}" srcId="{3097E8F1-CFCE-4BAB-9797-421FCE149F7B}" destId="{887E963E-598E-44B5-8833-5D0E0633825B}" srcOrd="0" destOrd="0" parTransId="{0A0D1833-D019-4DDC-80ED-FDC0DB21811D}" sibTransId="{58D385E7-0093-4907-AB41-7AE47712C71C}"/>
    <dgm:cxn modelId="{4E522ADE-885A-4A7A-A8C9-0F6666E8A154}" type="presOf" srcId="{3097E8F1-CFCE-4BAB-9797-421FCE149F7B}" destId="{EB32C78B-FCD7-4E47-B24A-F33421AC24AB}" srcOrd="0" destOrd="0" presId="urn:microsoft.com/office/officeart/2005/8/layout/venn1"/>
    <dgm:cxn modelId="{3426D736-ABF4-4561-86BF-40091A275246}" type="presParOf" srcId="{EB32C78B-FCD7-4E47-B24A-F33421AC24AB}" destId="{EC6088BA-6885-439E-A7A0-EE7FC610E15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7B4D984-79C3-42A9-A086-11FBDC654AB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1271D7C-0EDF-40F1-BD0C-56CC7827D83F}">
      <dgm:prSet/>
      <dgm:spPr/>
      <dgm:t>
        <a:bodyPr/>
        <a:lstStyle/>
        <a:p>
          <a:r>
            <a:rPr lang="it-IT" b="0" i="1"/>
            <a:t>Chi decide se una vita vale più di un’altra? Quando decideremo di affidare a una macchina tramite un calcolo se far vivere o morire una persona?</a:t>
          </a:r>
          <a:endParaRPr lang="it-IT"/>
        </a:p>
      </dgm:t>
    </dgm:pt>
    <dgm:pt modelId="{A58F27C5-A248-45FF-B2E1-7A18BE8118BC}" type="parTrans" cxnId="{D46672E2-A911-4BD7-9113-351A3AA4D699}">
      <dgm:prSet/>
      <dgm:spPr/>
      <dgm:t>
        <a:bodyPr/>
        <a:lstStyle/>
        <a:p>
          <a:endParaRPr lang="it-IT"/>
        </a:p>
      </dgm:t>
    </dgm:pt>
    <dgm:pt modelId="{6788DEEC-E8AC-459B-957B-3C9BC7578AFB}" type="sibTrans" cxnId="{D46672E2-A911-4BD7-9113-351A3AA4D699}">
      <dgm:prSet/>
      <dgm:spPr/>
      <dgm:t>
        <a:bodyPr/>
        <a:lstStyle/>
        <a:p>
          <a:endParaRPr lang="it-IT"/>
        </a:p>
      </dgm:t>
    </dgm:pt>
    <dgm:pt modelId="{07A9113F-4668-4B06-B77E-E47A0DB45304}" type="pres">
      <dgm:prSet presAssocID="{A7B4D984-79C3-42A9-A086-11FBDC654ABB}" presName="Name0" presStyleCnt="0">
        <dgm:presLayoutVars>
          <dgm:dir/>
          <dgm:resizeHandles val="exact"/>
        </dgm:presLayoutVars>
      </dgm:prSet>
      <dgm:spPr/>
    </dgm:pt>
    <dgm:pt modelId="{8C91320E-3EE1-4196-B14A-EB03F8CBE070}" type="pres">
      <dgm:prSet presAssocID="{41271D7C-0EDF-40F1-BD0C-56CC7827D83F}" presName="node" presStyleLbl="node1" presStyleIdx="0" presStyleCnt="1">
        <dgm:presLayoutVars>
          <dgm:bulletEnabled val="1"/>
        </dgm:presLayoutVars>
      </dgm:prSet>
      <dgm:spPr/>
    </dgm:pt>
  </dgm:ptLst>
  <dgm:cxnLst>
    <dgm:cxn modelId="{498D8170-2773-4FAD-A310-51BA6F5684E4}" type="presOf" srcId="{41271D7C-0EDF-40F1-BD0C-56CC7827D83F}" destId="{8C91320E-3EE1-4196-B14A-EB03F8CBE070}" srcOrd="0" destOrd="0" presId="urn:microsoft.com/office/officeart/2005/8/layout/process1"/>
    <dgm:cxn modelId="{A9353FDD-C3B0-4B70-999E-1B6FE4C4DE4F}" type="presOf" srcId="{A7B4D984-79C3-42A9-A086-11FBDC654ABB}" destId="{07A9113F-4668-4B06-B77E-E47A0DB45304}" srcOrd="0" destOrd="0" presId="urn:microsoft.com/office/officeart/2005/8/layout/process1"/>
    <dgm:cxn modelId="{D46672E2-A911-4BD7-9113-351A3AA4D699}" srcId="{A7B4D984-79C3-42A9-A086-11FBDC654ABB}" destId="{41271D7C-0EDF-40F1-BD0C-56CC7827D83F}" srcOrd="0" destOrd="0" parTransId="{A58F27C5-A248-45FF-B2E1-7A18BE8118BC}" sibTransId="{6788DEEC-E8AC-459B-957B-3C9BC7578AFB}"/>
    <dgm:cxn modelId="{E15A5C5B-82C2-4DA9-817A-FEA05DB8FCF4}" type="presParOf" srcId="{07A9113F-4668-4B06-B77E-E47A0DB45304}" destId="{8C91320E-3EE1-4196-B14A-EB03F8CBE07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491D59-42CF-4067-B9C1-CC82A083CD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8540BAB-F684-47B9-A9FD-9730CF6A0163}">
      <dgm:prSet/>
      <dgm:spPr/>
      <dgm:t>
        <a:bodyPr/>
        <a:lstStyle/>
        <a:p>
          <a:r>
            <a:rPr lang="it-IT"/>
            <a:t>Il dilemma</a:t>
          </a:r>
        </a:p>
      </dgm:t>
    </dgm:pt>
    <dgm:pt modelId="{504F8BB3-14ED-4223-98F3-4145972993F5}" type="parTrans" cxnId="{AB1588F2-259F-470B-ABB5-A5FE4CBDBCFC}">
      <dgm:prSet/>
      <dgm:spPr/>
      <dgm:t>
        <a:bodyPr/>
        <a:lstStyle/>
        <a:p>
          <a:endParaRPr lang="it-IT"/>
        </a:p>
      </dgm:t>
    </dgm:pt>
    <dgm:pt modelId="{F76010E7-2689-4C09-99B4-7C007BDBF3BE}" type="sibTrans" cxnId="{AB1588F2-259F-470B-ABB5-A5FE4CBDBCFC}">
      <dgm:prSet/>
      <dgm:spPr/>
      <dgm:t>
        <a:bodyPr/>
        <a:lstStyle/>
        <a:p>
          <a:endParaRPr lang="it-IT"/>
        </a:p>
      </dgm:t>
    </dgm:pt>
    <dgm:pt modelId="{55AEC6FE-5E93-4832-9A85-9590BE026159}" type="pres">
      <dgm:prSet presAssocID="{07491D59-42CF-4067-B9C1-CC82A083CD56}" presName="Name0" presStyleCnt="0">
        <dgm:presLayoutVars>
          <dgm:dir/>
          <dgm:resizeHandles val="exact"/>
        </dgm:presLayoutVars>
      </dgm:prSet>
      <dgm:spPr/>
    </dgm:pt>
    <dgm:pt modelId="{4D02DF98-7C53-4C1F-918A-6E0501E184FC}" type="pres">
      <dgm:prSet presAssocID="{18540BAB-F684-47B9-A9FD-9730CF6A0163}" presName="node" presStyleLbl="node1" presStyleIdx="0" presStyleCnt="1">
        <dgm:presLayoutVars>
          <dgm:bulletEnabled val="1"/>
        </dgm:presLayoutVars>
      </dgm:prSet>
      <dgm:spPr/>
    </dgm:pt>
  </dgm:ptLst>
  <dgm:cxnLst>
    <dgm:cxn modelId="{156B5F17-11A8-41FF-8B9F-879EAF034DEA}" type="presOf" srcId="{18540BAB-F684-47B9-A9FD-9730CF6A0163}" destId="{4D02DF98-7C53-4C1F-918A-6E0501E184FC}" srcOrd="0" destOrd="0" presId="urn:microsoft.com/office/officeart/2005/8/layout/process1"/>
    <dgm:cxn modelId="{BC150058-A5FC-48C3-9072-81C52602D1A6}" type="presOf" srcId="{07491D59-42CF-4067-B9C1-CC82A083CD56}" destId="{55AEC6FE-5E93-4832-9A85-9590BE026159}" srcOrd="0" destOrd="0" presId="urn:microsoft.com/office/officeart/2005/8/layout/process1"/>
    <dgm:cxn modelId="{AB1588F2-259F-470B-ABB5-A5FE4CBDBCFC}" srcId="{07491D59-42CF-4067-B9C1-CC82A083CD56}" destId="{18540BAB-F684-47B9-A9FD-9730CF6A0163}" srcOrd="0" destOrd="0" parTransId="{504F8BB3-14ED-4223-98F3-4145972993F5}" sibTransId="{F76010E7-2689-4C09-99B4-7C007BDBF3BE}"/>
    <dgm:cxn modelId="{6E20817E-4303-47F0-A0F3-2C944A0BA907}" type="presParOf" srcId="{55AEC6FE-5E93-4832-9A85-9590BE026159}" destId="{4D02DF98-7C53-4C1F-918A-6E0501E184F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C7CA6B5-4DC2-4BCB-B1BA-15E6BE3F2E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21967A3-9E40-4153-B6C9-9C8DDE44DC4A}">
      <dgm:prSet/>
      <dgm:spPr/>
      <dgm:t>
        <a:bodyPr/>
        <a:lstStyle/>
        <a:p>
          <a:r>
            <a:rPr lang="it-IT"/>
            <a:t>Il grosso tema etico sull’IA è il limite che il programmatore deve imporre a una intelligenza e il conseguente rischio che quest’ultima eluda questi “paletti” ed inizi a voler imparare da sola decidendo cosa sia giusto o sbagliato</a:t>
          </a:r>
        </a:p>
      </dgm:t>
    </dgm:pt>
    <dgm:pt modelId="{AEE52F44-E854-4083-9BEC-FE28D09F97C3}" type="parTrans" cxnId="{0B8AC75A-3AA4-4A70-8A37-0597B90EB490}">
      <dgm:prSet/>
      <dgm:spPr/>
      <dgm:t>
        <a:bodyPr/>
        <a:lstStyle/>
        <a:p>
          <a:endParaRPr lang="it-IT"/>
        </a:p>
      </dgm:t>
    </dgm:pt>
    <dgm:pt modelId="{B84CFE1A-EB11-4D2B-B67A-0778070DBD90}" type="sibTrans" cxnId="{0B8AC75A-3AA4-4A70-8A37-0597B90EB490}">
      <dgm:prSet/>
      <dgm:spPr/>
      <dgm:t>
        <a:bodyPr/>
        <a:lstStyle/>
        <a:p>
          <a:endParaRPr lang="it-IT"/>
        </a:p>
      </dgm:t>
    </dgm:pt>
    <dgm:pt modelId="{E0BF8A58-48A6-4AD5-958F-CD1209AB696E}" type="pres">
      <dgm:prSet presAssocID="{5C7CA6B5-4DC2-4BCB-B1BA-15E6BE3F2E88}" presName="vert0" presStyleCnt="0">
        <dgm:presLayoutVars>
          <dgm:dir/>
          <dgm:animOne val="branch"/>
          <dgm:animLvl val="lvl"/>
        </dgm:presLayoutVars>
      </dgm:prSet>
      <dgm:spPr/>
    </dgm:pt>
    <dgm:pt modelId="{E728CF9D-8DBB-4B24-B760-C98C72B878DE}" type="pres">
      <dgm:prSet presAssocID="{021967A3-9E40-4153-B6C9-9C8DDE44DC4A}" presName="thickLine" presStyleLbl="alignNode1" presStyleIdx="0" presStyleCnt="1"/>
      <dgm:spPr/>
    </dgm:pt>
    <dgm:pt modelId="{4667E834-4EE9-4E6B-9FA3-6CF854E17603}" type="pres">
      <dgm:prSet presAssocID="{021967A3-9E40-4153-B6C9-9C8DDE44DC4A}" presName="horz1" presStyleCnt="0"/>
      <dgm:spPr/>
    </dgm:pt>
    <dgm:pt modelId="{FBE3A267-C4E8-407B-BFF7-C89F83E30764}" type="pres">
      <dgm:prSet presAssocID="{021967A3-9E40-4153-B6C9-9C8DDE44DC4A}" presName="tx1" presStyleLbl="revTx" presStyleIdx="0" presStyleCnt="1"/>
      <dgm:spPr/>
    </dgm:pt>
    <dgm:pt modelId="{CF7CE55B-9570-43A9-84AC-88B04283C58E}" type="pres">
      <dgm:prSet presAssocID="{021967A3-9E40-4153-B6C9-9C8DDE44DC4A}" presName="vert1" presStyleCnt="0"/>
      <dgm:spPr/>
    </dgm:pt>
  </dgm:ptLst>
  <dgm:cxnLst>
    <dgm:cxn modelId="{439CB729-0A9E-4DA0-A6BB-98AEBF51BF76}" type="presOf" srcId="{021967A3-9E40-4153-B6C9-9C8DDE44DC4A}" destId="{FBE3A267-C4E8-407B-BFF7-C89F83E30764}" srcOrd="0" destOrd="0" presId="urn:microsoft.com/office/officeart/2008/layout/LinedList"/>
    <dgm:cxn modelId="{0B8AC75A-3AA4-4A70-8A37-0597B90EB490}" srcId="{5C7CA6B5-4DC2-4BCB-B1BA-15E6BE3F2E88}" destId="{021967A3-9E40-4153-B6C9-9C8DDE44DC4A}" srcOrd="0" destOrd="0" parTransId="{AEE52F44-E854-4083-9BEC-FE28D09F97C3}" sibTransId="{B84CFE1A-EB11-4D2B-B67A-0778070DBD90}"/>
    <dgm:cxn modelId="{801005E7-6C19-402D-9995-B6DD18551DA7}" type="presOf" srcId="{5C7CA6B5-4DC2-4BCB-B1BA-15E6BE3F2E88}" destId="{E0BF8A58-48A6-4AD5-958F-CD1209AB696E}" srcOrd="0" destOrd="0" presId="urn:microsoft.com/office/officeart/2008/layout/LinedList"/>
    <dgm:cxn modelId="{96FD8DE9-3894-478B-A2D0-A81D596A333B}" type="presParOf" srcId="{E0BF8A58-48A6-4AD5-958F-CD1209AB696E}" destId="{E728CF9D-8DBB-4B24-B760-C98C72B878DE}" srcOrd="0" destOrd="0" presId="urn:microsoft.com/office/officeart/2008/layout/LinedList"/>
    <dgm:cxn modelId="{8B745F34-B19A-438F-94A7-F74C1D9220C9}" type="presParOf" srcId="{E0BF8A58-48A6-4AD5-958F-CD1209AB696E}" destId="{4667E834-4EE9-4E6B-9FA3-6CF854E17603}" srcOrd="1" destOrd="0" presId="urn:microsoft.com/office/officeart/2008/layout/LinedList"/>
    <dgm:cxn modelId="{39DB0556-46D0-48FF-B35F-5326BBB52ADE}" type="presParOf" srcId="{4667E834-4EE9-4E6B-9FA3-6CF854E17603}" destId="{FBE3A267-C4E8-407B-BFF7-C89F83E30764}" srcOrd="0" destOrd="0" presId="urn:microsoft.com/office/officeart/2008/layout/LinedList"/>
    <dgm:cxn modelId="{6190CBEE-52C6-48AF-AF8A-5FE07AFBDEBC}" type="presParOf" srcId="{4667E834-4EE9-4E6B-9FA3-6CF854E17603}" destId="{CF7CE55B-9570-43A9-84AC-88B04283C5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36E24B-5540-4031-8EA5-CAEFC06CA745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27F4967-6FCD-474F-8A79-E28C626BB29A}">
      <dgm:prSet/>
      <dgm:spPr/>
      <dgm:t>
        <a:bodyPr/>
        <a:lstStyle/>
        <a:p>
          <a:r>
            <a:rPr lang="it-IT"/>
            <a:t>Di cosa parla?</a:t>
          </a:r>
        </a:p>
      </dgm:t>
    </dgm:pt>
    <dgm:pt modelId="{51B37966-340A-4EC5-A6DF-833C02DEB3D0}" type="parTrans" cxnId="{6DB49B33-AA16-4665-91FF-71FCDE4E9B53}">
      <dgm:prSet/>
      <dgm:spPr/>
      <dgm:t>
        <a:bodyPr/>
        <a:lstStyle/>
        <a:p>
          <a:endParaRPr lang="it-IT"/>
        </a:p>
      </dgm:t>
    </dgm:pt>
    <dgm:pt modelId="{A5ECDFBB-9DD0-4679-8B6D-462A59F58BB8}" type="sibTrans" cxnId="{6DB49B33-AA16-4665-91FF-71FCDE4E9B53}">
      <dgm:prSet/>
      <dgm:spPr/>
      <dgm:t>
        <a:bodyPr/>
        <a:lstStyle/>
        <a:p>
          <a:endParaRPr lang="it-IT"/>
        </a:p>
      </dgm:t>
    </dgm:pt>
    <dgm:pt modelId="{7B0F1259-3841-41FE-AA32-6BB720A639D4}" type="pres">
      <dgm:prSet presAssocID="{9036E24B-5540-4031-8EA5-CAEFC06CA745}" presName="Name0" presStyleCnt="0">
        <dgm:presLayoutVars>
          <dgm:dir/>
          <dgm:animLvl val="lvl"/>
          <dgm:resizeHandles val="exact"/>
        </dgm:presLayoutVars>
      </dgm:prSet>
      <dgm:spPr/>
    </dgm:pt>
    <dgm:pt modelId="{FF225357-23C0-4DA0-A925-3DCA91E12341}" type="pres">
      <dgm:prSet presAssocID="{B27F4967-6FCD-474F-8A79-E28C626BB29A}" presName="linNode" presStyleCnt="0"/>
      <dgm:spPr/>
    </dgm:pt>
    <dgm:pt modelId="{76492EEF-71F7-41B7-A110-E5908D70CF34}" type="pres">
      <dgm:prSet presAssocID="{B27F4967-6FCD-474F-8A79-E28C626BB29A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06CEE70D-F1BB-45CF-B296-67894EED1047}" type="presOf" srcId="{B27F4967-6FCD-474F-8A79-E28C626BB29A}" destId="{76492EEF-71F7-41B7-A110-E5908D70CF34}" srcOrd="0" destOrd="0" presId="urn:microsoft.com/office/officeart/2005/8/layout/vList5"/>
    <dgm:cxn modelId="{6DB49B33-AA16-4665-91FF-71FCDE4E9B53}" srcId="{9036E24B-5540-4031-8EA5-CAEFC06CA745}" destId="{B27F4967-6FCD-474F-8A79-E28C626BB29A}" srcOrd="0" destOrd="0" parTransId="{51B37966-340A-4EC5-A6DF-833C02DEB3D0}" sibTransId="{A5ECDFBB-9DD0-4679-8B6D-462A59F58BB8}"/>
    <dgm:cxn modelId="{D8395A52-1F0D-49BF-99A2-26BB474DA527}" type="presOf" srcId="{9036E24B-5540-4031-8EA5-CAEFC06CA745}" destId="{7B0F1259-3841-41FE-AA32-6BB720A639D4}" srcOrd="0" destOrd="0" presId="urn:microsoft.com/office/officeart/2005/8/layout/vList5"/>
    <dgm:cxn modelId="{941A9516-9AFE-4174-BC39-16D5D7C89CDC}" type="presParOf" srcId="{7B0F1259-3841-41FE-AA32-6BB720A639D4}" destId="{FF225357-23C0-4DA0-A925-3DCA91E12341}" srcOrd="0" destOrd="0" presId="urn:microsoft.com/office/officeart/2005/8/layout/vList5"/>
    <dgm:cxn modelId="{72E501C4-8BFE-4765-A722-0DD69B806367}" type="presParOf" srcId="{FF225357-23C0-4DA0-A925-3DCA91E12341}" destId="{76492EEF-71F7-41B7-A110-E5908D70CF3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EF45892-245D-4AB4-9604-9AF2969EAA0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825FEA2-C779-4FB7-8FF4-58E637B29137}">
      <dgm:prSet/>
      <dgm:spPr/>
      <dgm:t>
        <a:bodyPr/>
        <a:lstStyle/>
        <a:p>
          <a:pPr algn="ctr"/>
          <a:r>
            <a:rPr lang="it-IT" b="0"/>
            <a:t>Secondo voi? Come ci dovremmo comportare verso l'IA?</a:t>
          </a:r>
          <a:endParaRPr lang="it-IT"/>
        </a:p>
      </dgm:t>
    </dgm:pt>
    <dgm:pt modelId="{F3295DE0-FBD3-4621-9571-6A1E2B38E1BF}" type="parTrans" cxnId="{29C2262E-560B-4B1C-91E9-84904BB25DA0}">
      <dgm:prSet/>
      <dgm:spPr/>
      <dgm:t>
        <a:bodyPr/>
        <a:lstStyle/>
        <a:p>
          <a:endParaRPr lang="it-IT"/>
        </a:p>
      </dgm:t>
    </dgm:pt>
    <dgm:pt modelId="{9F823459-B971-4C61-870B-52EF70A6B305}" type="sibTrans" cxnId="{29C2262E-560B-4B1C-91E9-84904BB25DA0}">
      <dgm:prSet/>
      <dgm:spPr/>
      <dgm:t>
        <a:bodyPr/>
        <a:lstStyle/>
        <a:p>
          <a:endParaRPr lang="it-IT"/>
        </a:p>
      </dgm:t>
    </dgm:pt>
    <dgm:pt modelId="{5600C451-9F4D-402A-B513-36326CF36924}" type="pres">
      <dgm:prSet presAssocID="{3EF45892-245D-4AB4-9604-9AF2969EAA00}" presName="linear" presStyleCnt="0">
        <dgm:presLayoutVars>
          <dgm:animLvl val="lvl"/>
          <dgm:resizeHandles val="exact"/>
        </dgm:presLayoutVars>
      </dgm:prSet>
      <dgm:spPr/>
    </dgm:pt>
    <dgm:pt modelId="{2B1214E6-C130-4C8E-A50F-90D5750AFA48}" type="pres">
      <dgm:prSet presAssocID="{6825FEA2-C779-4FB7-8FF4-58E637B2913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9C2262E-560B-4B1C-91E9-84904BB25DA0}" srcId="{3EF45892-245D-4AB4-9604-9AF2969EAA00}" destId="{6825FEA2-C779-4FB7-8FF4-58E637B29137}" srcOrd="0" destOrd="0" parTransId="{F3295DE0-FBD3-4621-9571-6A1E2B38E1BF}" sibTransId="{9F823459-B971-4C61-870B-52EF70A6B305}"/>
    <dgm:cxn modelId="{0AAA2F83-5057-4C4A-BEC4-4387B76E5B5D}" type="presOf" srcId="{6825FEA2-C779-4FB7-8FF4-58E637B29137}" destId="{2B1214E6-C130-4C8E-A50F-90D5750AFA48}" srcOrd="0" destOrd="0" presId="urn:microsoft.com/office/officeart/2005/8/layout/vList2"/>
    <dgm:cxn modelId="{389E81F6-1536-4B4B-9B05-886AAD82506B}" type="presOf" srcId="{3EF45892-245D-4AB4-9604-9AF2969EAA00}" destId="{5600C451-9F4D-402A-B513-36326CF36924}" srcOrd="0" destOrd="0" presId="urn:microsoft.com/office/officeart/2005/8/layout/vList2"/>
    <dgm:cxn modelId="{BE472048-5142-4F39-833D-A5BC29A5CCDD}" type="presParOf" srcId="{5600C451-9F4D-402A-B513-36326CF36924}" destId="{2B1214E6-C130-4C8E-A50F-90D5750AFA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235CCC-648D-4A48-8631-0711AE2896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5AC01CD-D75B-4FEF-85C0-F6F8C3FB9028}">
      <dgm:prSet/>
      <dgm:spPr/>
      <dgm:t>
        <a:bodyPr/>
        <a:lstStyle/>
        <a:p>
          <a:r>
            <a:rPr lang="it-IT"/>
            <a:t>Un attentato terroristico coinvolge in prima persona un programmatore di nome Harold Finch. Harold rimane talmente sconvolto dall’evento tanto da creare un’intelligenza artificiale che riesca a prevedere questo tipo di eventi, chiamati “eventi importanti”, per poi impedirli</a:t>
          </a:r>
        </a:p>
      </dgm:t>
    </dgm:pt>
    <dgm:pt modelId="{0EDB77A3-2E49-4D67-BACC-66DA67DAAFB0}" type="parTrans" cxnId="{168B8E9E-F0B3-47FD-80C2-B0B26C5B187A}">
      <dgm:prSet/>
      <dgm:spPr/>
      <dgm:t>
        <a:bodyPr/>
        <a:lstStyle/>
        <a:p>
          <a:endParaRPr lang="it-IT"/>
        </a:p>
      </dgm:t>
    </dgm:pt>
    <dgm:pt modelId="{4F897D75-1294-4680-9F3D-EA3E4CC0C2D3}" type="sibTrans" cxnId="{168B8E9E-F0B3-47FD-80C2-B0B26C5B187A}">
      <dgm:prSet/>
      <dgm:spPr/>
      <dgm:t>
        <a:bodyPr/>
        <a:lstStyle/>
        <a:p>
          <a:endParaRPr lang="it-IT"/>
        </a:p>
      </dgm:t>
    </dgm:pt>
    <dgm:pt modelId="{3D7BE252-E784-410A-B638-B00E5DD73D69}" type="pres">
      <dgm:prSet presAssocID="{17235CCC-648D-4A48-8631-0711AE289697}" presName="Name0" presStyleCnt="0">
        <dgm:presLayoutVars>
          <dgm:dir/>
          <dgm:resizeHandles val="exact"/>
        </dgm:presLayoutVars>
      </dgm:prSet>
      <dgm:spPr/>
    </dgm:pt>
    <dgm:pt modelId="{ADE4BFD8-4525-4D2B-84B1-9E2106570FCA}" type="pres">
      <dgm:prSet presAssocID="{05AC01CD-D75B-4FEF-85C0-F6F8C3FB9028}" presName="node" presStyleLbl="node1" presStyleIdx="0" presStyleCnt="1">
        <dgm:presLayoutVars>
          <dgm:bulletEnabled val="1"/>
        </dgm:presLayoutVars>
      </dgm:prSet>
      <dgm:spPr/>
    </dgm:pt>
  </dgm:ptLst>
  <dgm:cxnLst>
    <dgm:cxn modelId="{FFC8E878-2258-494C-B379-9A7ED18757C2}" type="presOf" srcId="{05AC01CD-D75B-4FEF-85C0-F6F8C3FB9028}" destId="{ADE4BFD8-4525-4D2B-84B1-9E2106570FCA}" srcOrd="0" destOrd="0" presId="urn:microsoft.com/office/officeart/2005/8/layout/process1"/>
    <dgm:cxn modelId="{168B8E9E-F0B3-47FD-80C2-B0B26C5B187A}" srcId="{17235CCC-648D-4A48-8631-0711AE289697}" destId="{05AC01CD-D75B-4FEF-85C0-F6F8C3FB9028}" srcOrd="0" destOrd="0" parTransId="{0EDB77A3-2E49-4D67-BACC-66DA67DAAFB0}" sibTransId="{4F897D75-1294-4680-9F3D-EA3E4CC0C2D3}"/>
    <dgm:cxn modelId="{961C64EB-8EAF-49C2-AB75-9A20039EE862}" type="presOf" srcId="{17235CCC-648D-4A48-8631-0711AE289697}" destId="{3D7BE252-E784-410A-B638-B00E5DD73D69}" srcOrd="0" destOrd="0" presId="urn:microsoft.com/office/officeart/2005/8/layout/process1"/>
    <dgm:cxn modelId="{72709216-C1F9-4238-AC52-81ADFEE904E1}" type="presParOf" srcId="{3D7BE252-E784-410A-B638-B00E5DD73D69}" destId="{ADE4BFD8-4525-4D2B-84B1-9E2106570FC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2F7732-C377-4023-B247-BE879EDA94AF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7D249B9-F9B6-4A79-B678-ED044DFAF874}">
      <dgm:prSet/>
      <dgm:spPr/>
      <dgm:t>
        <a:bodyPr/>
        <a:lstStyle/>
        <a:p>
          <a:r>
            <a:rPr lang="it-IT"/>
            <a:t>Di cosa parla?</a:t>
          </a:r>
        </a:p>
      </dgm:t>
    </dgm:pt>
    <dgm:pt modelId="{F0898EF2-2BBB-4C97-AF2B-50033E057603}" type="parTrans" cxnId="{D06C43B6-E8AE-41BF-9891-7D4D98303EE4}">
      <dgm:prSet/>
      <dgm:spPr/>
      <dgm:t>
        <a:bodyPr/>
        <a:lstStyle/>
        <a:p>
          <a:endParaRPr lang="it-IT"/>
        </a:p>
      </dgm:t>
    </dgm:pt>
    <dgm:pt modelId="{BAC19E8D-2A7A-4C3C-9BA0-BF347F1573D3}" type="sibTrans" cxnId="{D06C43B6-E8AE-41BF-9891-7D4D98303EE4}">
      <dgm:prSet/>
      <dgm:spPr/>
      <dgm:t>
        <a:bodyPr/>
        <a:lstStyle/>
        <a:p>
          <a:endParaRPr lang="it-IT"/>
        </a:p>
      </dgm:t>
    </dgm:pt>
    <dgm:pt modelId="{D240491A-0850-427B-B5F6-DB8ECC33050E}" type="pres">
      <dgm:prSet presAssocID="{E12F7732-C377-4023-B247-BE879EDA94AF}" presName="Name0" presStyleCnt="0">
        <dgm:presLayoutVars>
          <dgm:dir/>
          <dgm:animLvl val="lvl"/>
          <dgm:resizeHandles val="exact"/>
        </dgm:presLayoutVars>
      </dgm:prSet>
      <dgm:spPr/>
    </dgm:pt>
    <dgm:pt modelId="{E0A05D61-E55F-4B23-A0FB-CB8A4E024147}" type="pres">
      <dgm:prSet presAssocID="{A7D249B9-F9B6-4A79-B678-ED044DFAF874}" presName="linNode" presStyleCnt="0"/>
      <dgm:spPr/>
    </dgm:pt>
    <dgm:pt modelId="{D53307A9-82D6-424F-B281-CDA784A4C025}" type="pres">
      <dgm:prSet presAssocID="{A7D249B9-F9B6-4A79-B678-ED044DFAF874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E3631E08-1F2A-4AC8-A584-01DB8BA37C47}" type="presOf" srcId="{A7D249B9-F9B6-4A79-B678-ED044DFAF874}" destId="{D53307A9-82D6-424F-B281-CDA784A4C025}" srcOrd="0" destOrd="0" presId="urn:microsoft.com/office/officeart/2005/8/layout/vList5"/>
    <dgm:cxn modelId="{BE5F8866-9076-45D4-ABB2-A2BF64FD0BB1}" type="presOf" srcId="{E12F7732-C377-4023-B247-BE879EDA94AF}" destId="{D240491A-0850-427B-B5F6-DB8ECC33050E}" srcOrd="0" destOrd="0" presId="urn:microsoft.com/office/officeart/2005/8/layout/vList5"/>
    <dgm:cxn modelId="{D06C43B6-E8AE-41BF-9891-7D4D98303EE4}" srcId="{E12F7732-C377-4023-B247-BE879EDA94AF}" destId="{A7D249B9-F9B6-4A79-B678-ED044DFAF874}" srcOrd="0" destOrd="0" parTransId="{F0898EF2-2BBB-4C97-AF2B-50033E057603}" sibTransId="{BAC19E8D-2A7A-4C3C-9BA0-BF347F1573D3}"/>
    <dgm:cxn modelId="{392D5929-AB0B-4CB5-AC1C-33F41EEEF339}" type="presParOf" srcId="{D240491A-0850-427B-B5F6-DB8ECC33050E}" destId="{E0A05D61-E55F-4B23-A0FB-CB8A4E024147}" srcOrd="0" destOrd="0" presId="urn:microsoft.com/office/officeart/2005/8/layout/vList5"/>
    <dgm:cxn modelId="{4CD14E39-54B7-4155-9C50-F2FA41CFDF60}" type="presParOf" srcId="{E0A05D61-E55F-4B23-A0FB-CB8A4E024147}" destId="{D53307A9-82D6-424F-B281-CDA784A4C0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520291-D9C8-409C-AD06-402E2C6F726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B68B3900-92F8-462C-80BC-9718F4237528}">
      <dgm:prSet/>
      <dgm:spPr/>
      <dgm:t>
        <a:bodyPr/>
        <a:lstStyle/>
        <a:p>
          <a:r>
            <a:rPr lang="it-IT"/>
            <a:t>Nella creazione della “macchina” si rende conto che questa impara ed evolve e che, oltre ad attenersi alle ricerche per cui è stata programmata inizia a tenere conto di “eventi non importanti” per il suo scopo, ma che nel mondo reale sono crimini e vite umane.</a:t>
          </a:r>
        </a:p>
      </dgm:t>
    </dgm:pt>
    <dgm:pt modelId="{4F89A44A-507B-4BEE-B42A-E5BB0C7E6075}" type="parTrans" cxnId="{11B64CA8-E254-483A-BA6B-9BD243211E8D}">
      <dgm:prSet/>
      <dgm:spPr/>
      <dgm:t>
        <a:bodyPr/>
        <a:lstStyle/>
        <a:p>
          <a:endParaRPr lang="it-IT"/>
        </a:p>
      </dgm:t>
    </dgm:pt>
    <dgm:pt modelId="{5DAB71DD-F30C-4140-B8BB-13F574DDA4A1}" type="sibTrans" cxnId="{11B64CA8-E254-483A-BA6B-9BD243211E8D}">
      <dgm:prSet/>
      <dgm:spPr/>
      <dgm:t>
        <a:bodyPr/>
        <a:lstStyle/>
        <a:p>
          <a:endParaRPr lang="it-IT"/>
        </a:p>
      </dgm:t>
    </dgm:pt>
    <dgm:pt modelId="{3C479A33-CA42-401A-AA61-08797FA6A85B}" type="pres">
      <dgm:prSet presAssocID="{F9520291-D9C8-409C-AD06-402E2C6F7263}" presName="Name0" presStyleCnt="0">
        <dgm:presLayoutVars>
          <dgm:dir/>
          <dgm:resizeHandles val="exact"/>
        </dgm:presLayoutVars>
      </dgm:prSet>
      <dgm:spPr/>
    </dgm:pt>
    <dgm:pt modelId="{90A482E4-0C90-4ED7-A216-BE7A081C6843}" type="pres">
      <dgm:prSet presAssocID="{B68B3900-92F8-462C-80BC-9718F4237528}" presName="node" presStyleLbl="node1" presStyleIdx="0" presStyleCnt="1">
        <dgm:presLayoutVars>
          <dgm:bulletEnabled val="1"/>
        </dgm:presLayoutVars>
      </dgm:prSet>
      <dgm:spPr/>
    </dgm:pt>
  </dgm:ptLst>
  <dgm:cxnLst>
    <dgm:cxn modelId="{9CF5D51B-DC77-44E9-B0D2-98A299BB0BC9}" type="presOf" srcId="{B68B3900-92F8-462C-80BC-9718F4237528}" destId="{90A482E4-0C90-4ED7-A216-BE7A081C6843}" srcOrd="0" destOrd="0" presId="urn:microsoft.com/office/officeart/2005/8/layout/process1"/>
    <dgm:cxn modelId="{A8E8E36C-1357-42EC-B6BB-39A2E5B77CC1}" type="presOf" srcId="{F9520291-D9C8-409C-AD06-402E2C6F7263}" destId="{3C479A33-CA42-401A-AA61-08797FA6A85B}" srcOrd="0" destOrd="0" presId="urn:microsoft.com/office/officeart/2005/8/layout/process1"/>
    <dgm:cxn modelId="{11B64CA8-E254-483A-BA6B-9BD243211E8D}" srcId="{F9520291-D9C8-409C-AD06-402E2C6F7263}" destId="{B68B3900-92F8-462C-80BC-9718F4237528}" srcOrd="0" destOrd="0" parTransId="{4F89A44A-507B-4BEE-B42A-E5BB0C7E6075}" sibTransId="{5DAB71DD-F30C-4140-B8BB-13F574DDA4A1}"/>
    <dgm:cxn modelId="{68E6E0A7-3593-4871-AA83-C320751C2422}" type="presParOf" srcId="{3C479A33-CA42-401A-AA61-08797FA6A85B}" destId="{90A482E4-0C90-4ED7-A216-BE7A081C684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F9B377-969E-4E28-9669-035E4C3394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7D8AA66-5347-443B-93F8-EF03D48CBFBD}">
      <dgm:prSet/>
      <dgm:spPr/>
      <dgm:t>
        <a:bodyPr/>
        <a:lstStyle/>
        <a:p>
          <a:r>
            <a:rPr lang="it-IT"/>
            <a:t>Anche se esistono realmente computer e programmi con questo tipo di funzioni per prevenire eventi di natura terroristica, talvolta invadendo la nostra privacy, come successo per il Datagate</a:t>
          </a:r>
        </a:p>
      </dgm:t>
    </dgm:pt>
    <dgm:pt modelId="{2611F6E6-FC91-4A5E-9DAE-0A13D7A8A0A5}" type="parTrans" cxnId="{A090F0F2-734B-4015-BAB0-91BA2B5F4A4A}">
      <dgm:prSet/>
      <dgm:spPr/>
      <dgm:t>
        <a:bodyPr/>
        <a:lstStyle/>
        <a:p>
          <a:endParaRPr lang="it-IT"/>
        </a:p>
      </dgm:t>
    </dgm:pt>
    <dgm:pt modelId="{363D0BCF-CD70-499A-833F-5C71BF2D3B93}" type="sibTrans" cxnId="{A090F0F2-734B-4015-BAB0-91BA2B5F4A4A}">
      <dgm:prSet/>
      <dgm:spPr/>
      <dgm:t>
        <a:bodyPr/>
        <a:lstStyle/>
        <a:p>
          <a:endParaRPr lang="it-IT"/>
        </a:p>
      </dgm:t>
    </dgm:pt>
    <dgm:pt modelId="{B4AA462A-E35E-4698-AB42-536F3C460AAE}" type="pres">
      <dgm:prSet presAssocID="{71F9B377-969E-4E28-9669-035E4C3394F9}" presName="Name0" presStyleCnt="0">
        <dgm:presLayoutVars>
          <dgm:dir/>
          <dgm:resizeHandles val="exact"/>
        </dgm:presLayoutVars>
      </dgm:prSet>
      <dgm:spPr/>
    </dgm:pt>
    <dgm:pt modelId="{2FC9F014-EE45-400B-9B06-BF31592DB602}" type="pres">
      <dgm:prSet presAssocID="{A7D8AA66-5347-443B-93F8-EF03D48CBFBD}" presName="node" presStyleLbl="node1" presStyleIdx="0" presStyleCnt="1">
        <dgm:presLayoutVars>
          <dgm:bulletEnabled val="1"/>
        </dgm:presLayoutVars>
      </dgm:prSet>
      <dgm:spPr/>
    </dgm:pt>
  </dgm:ptLst>
  <dgm:cxnLst>
    <dgm:cxn modelId="{DB86558A-0EEA-4ADC-AFEA-2795DD96A3BF}" type="presOf" srcId="{A7D8AA66-5347-443B-93F8-EF03D48CBFBD}" destId="{2FC9F014-EE45-400B-9B06-BF31592DB602}" srcOrd="0" destOrd="0" presId="urn:microsoft.com/office/officeart/2005/8/layout/process1"/>
    <dgm:cxn modelId="{A090F0F2-734B-4015-BAB0-91BA2B5F4A4A}" srcId="{71F9B377-969E-4E28-9669-035E4C3394F9}" destId="{A7D8AA66-5347-443B-93F8-EF03D48CBFBD}" srcOrd="0" destOrd="0" parTransId="{2611F6E6-FC91-4A5E-9DAE-0A13D7A8A0A5}" sibTransId="{363D0BCF-CD70-499A-833F-5C71BF2D3B93}"/>
    <dgm:cxn modelId="{1DD186FE-76B2-4C63-9E0E-80321AE1E903}" type="presOf" srcId="{71F9B377-969E-4E28-9669-035E4C3394F9}" destId="{B4AA462A-E35E-4698-AB42-536F3C460AAE}" srcOrd="0" destOrd="0" presId="urn:microsoft.com/office/officeart/2005/8/layout/process1"/>
    <dgm:cxn modelId="{66A65441-03FD-4179-A3B3-966EABB1A1F2}" type="presParOf" srcId="{B4AA462A-E35E-4698-AB42-536F3C460AAE}" destId="{2FC9F014-EE45-400B-9B06-BF31592DB60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A70104-BC3A-48C2-B1A6-BC91F4B636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B047B51-A137-462B-BB3F-AF6F9E106C2D}">
      <dgm:prSet/>
      <dgm:spPr/>
      <dgm:t>
        <a:bodyPr/>
        <a:lstStyle/>
        <a:p>
          <a:pPr algn="l"/>
          <a:r>
            <a:rPr lang="en-US"/>
            <a:t>Con il nome datagate si identificano una serie di rivelazioni sulle attività di sorveglianza di massa nei confronti dei cittadini statunitensi e stranieri compiute dall’agenzia statunitense Nsa dal 2001</a:t>
          </a:r>
          <a:endParaRPr lang="it-IT"/>
        </a:p>
      </dgm:t>
    </dgm:pt>
    <dgm:pt modelId="{2D0559B5-2F7A-4E33-9E8E-895A7EC38088}" type="parTrans" cxnId="{7D733E1B-9831-43DC-A4BC-D363A2C2706A}">
      <dgm:prSet/>
      <dgm:spPr/>
      <dgm:t>
        <a:bodyPr/>
        <a:lstStyle/>
        <a:p>
          <a:endParaRPr lang="it-IT"/>
        </a:p>
      </dgm:t>
    </dgm:pt>
    <dgm:pt modelId="{35FD46AB-D393-41CB-BC26-9E47C92DD79B}" type="sibTrans" cxnId="{7D733E1B-9831-43DC-A4BC-D363A2C2706A}">
      <dgm:prSet/>
      <dgm:spPr/>
      <dgm:t>
        <a:bodyPr/>
        <a:lstStyle/>
        <a:p>
          <a:endParaRPr lang="it-IT"/>
        </a:p>
      </dgm:t>
    </dgm:pt>
    <dgm:pt modelId="{CF0F511A-4878-48D1-84A2-3F4ECFFC142A}" type="pres">
      <dgm:prSet presAssocID="{06A70104-BC3A-48C2-B1A6-BC91F4B6361A}" presName="linear" presStyleCnt="0">
        <dgm:presLayoutVars>
          <dgm:animLvl val="lvl"/>
          <dgm:resizeHandles val="exact"/>
        </dgm:presLayoutVars>
      </dgm:prSet>
      <dgm:spPr/>
    </dgm:pt>
    <dgm:pt modelId="{B5462F5A-D264-4B82-BAD6-63ADBA207509}" type="pres">
      <dgm:prSet presAssocID="{5B047B51-A137-462B-BB3F-AF6F9E106C2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7161C16-39A8-4C8C-881A-542C5F74A245}" type="presOf" srcId="{5B047B51-A137-462B-BB3F-AF6F9E106C2D}" destId="{B5462F5A-D264-4B82-BAD6-63ADBA207509}" srcOrd="0" destOrd="0" presId="urn:microsoft.com/office/officeart/2005/8/layout/vList2"/>
    <dgm:cxn modelId="{7D733E1B-9831-43DC-A4BC-D363A2C2706A}" srcId="{06A70104-BC3A-48C2-B1A6-BC91F4B6361A}" destId="{5B047B51-A137-462B-BB3F-AF6F9E106C2D}" srcOrd="0" destOrd="0" parTransId="{2D0559B5-2F7A-4E33-9E8E-895A7EC38088}" sibTransId="{35FD46AB-D393-41CB-BC26-9E47C92DD79B}"/>
    <dgm:cxn modelId="{07440E64-8566-4921-ABCB-F4B2322D5C81}" type="presOf" srcId="{06A70104-BC3A-48C2-B1A6-BC91F4B6361A}" destId="{CF0F511A-4878-48D1-84A2-3F4ECFFC142A}" srcOrd="0" destOrd="0" presId="urn:microsoft.com/office/officeart/2005/8/layout/vList2"/>
    <dgm:cxn modelId="{6BE32DD3-701B-4CA3-A956-46ECAE98C721}" type="presParOf" srcId="{CF0F511A-4878-48D1-84A2-3F4ECFFC142A}" destId="{B5462F5A-D264-4B82-BAD6-63ADBA2075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5E80C0-45EC-4BBD-8C84-CA3F9BDFA87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7E76DE8-1E2B-4879-9E2D-67C51C5FD6A0}">
      <dgm:prSet/>
      <dgm:spPr/>
      <dgm:t>
        <a:bodyPr/>
        <a:lstStyle/>
        <a:p>
          <a:r>
            <a:rPr lang="it-IT" dirty="0"/>
            <a:t>Già nel lontano 1996 il campione mondiale di scacchi Kasparov fu battuto da una macchina (Deep blue). All’epoca fu un evento epocale: un computer riusciva a compiere calcoli immani tali da battere l’intelletto umano di uno dei migliori del mondo e in sole 19 mosse!</a:t>
          </a:r>
        </a:p>
      </dgm:t>
    </dgm:pt>
    <dgm:pt modelId="{59C2C039-BB7A-4069-BCFD-89D1EBFF08F5}" type="parTrans" cxnId="{9F552175-5421-4A84-9BAC-D36009169BEB}">
      <dgm:prSet/>
      <dgm:spPr/>
      <dgm:t>
        <a:bodyPr/>
        <a:lstStyle/>
        <a:p>
          <a:endParaRPr lang="it-IT"/>
        </a:p>
      </dgm:t>
    </dgm:pt>
    <dgm:pt modelId="{EC9A4360-2ACE-496D-A873-1BB0571A1973}" type="sibTrans" cxnId="{9F552175-5421-4A84-9BAC-D36009169BEB}">
      <dgm:prSet/>
      <dgm:spPr/>
      <dgm:t>
        <a:bodyPr/>
        <a:lstStyle/>
        <a:p>
          <a:endParaRPr lang="it-IT"/>
        </a:p>
      </dgm:t>
    </dgm:pt>
    <dgm:pt modelId="{4B63A7D9-C9D8-4F8B-9C11-E7AAFD847563}" type="pres">
      <dgm:prSet presAssocID="{685E80C0-45EC-4BBD-8C84-CA3F9BDFA87F}" presName="Name0" presStyleCnt="0">
        <dgm:presLayoutVars>
          <dgm:dir/>
          <dgm:resizeHandles val="exact"/>
        </dgm:presLayoutVars>
      </dgm:prSet>
      <dgm:spPr/>
    </dgm:pt>
    <dgm:pt modelId="{A525BD1D-494C-43F9-9FC2-96722D7D3732}" type="pres">
      <dgm:prSet presAssocID="{67E76DE8-1E2B-4879-9E2D-67C51C5FD6A0}" presName="node" presStyleLbl="node1" presStyleIdx="0" presStyleCnt="1">
        <dgm:presLayoutVars>
          <dgm:bulletEnabled val="1"/>
        </dgm:presLayoutVars>
      </dgm:prSet>
      <dgm:spPr/>
    </dgm:pt>
  </dgm:ptLst>
  <dgm:cxnLst>
    <dgm:cxn modelId="{66C63024-B6A2-49A3-9F25-B49C4C4EFF84}" type="presOf" srcId="{685E80C0-45EC-4BBD-8C84-CA3F9BDFA87F}" destId="{4B63A7D9-C9D8-4F8B-9C11-E7AAFD847563}" srcOrd="0" destOrd="0" presId="urn:microsoft.com/office/officeart/2005/8/layout/process1"/>
    <dgm:cxn modelId="{1D191A2A-AB9A-4816-9C9B-9874647134CF}" type="presOf" srcId="{67E76DE8-1E2B-4879-9E2D-67C51C5FD6A0}" destId="{A525BD1D-494C-43F9-9FC2-96722D7D3732}" srcOrd="0" destOrd="0" presId="urn:microsoft.com/office/officeart/2005/8/layout/process1"/>
    <dgm:cxn modelId="{9F552175-5421-4A84-9BAC-D36009169BEB}" srcId="{685E80C0-45EC-4BBD-8C84-CA3F9BDFA87F}" destId="{67E76DE8-1E2B-4879-9E2D-67C51C5FD6A0}" srcOrd="0" destOrd="0" parTransId="{59C2C039-BB7A-4069-BCFD-89D1EBFF08F5}" sibTransId="{EC9A4360-2ACE-496D-A873-1BB0571A1973}"/>
    <dgm:cxn modelId="{37C33B81-E007-484A-9998-EB198825E56E}" type="presParOf" srcId="{4B63A7D9-C9D8-4F8B-9C11-E7AAFD847563}" destId="{A525BD1D-494C-43F9-9FC2-96722D7D373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0D8948-2013-4E9D-8226-01E7A72709B4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it-IT"/>
        </a:p>
      </dgm:t>
    </dgm:pt>
    <dgm:pt modelId="{0C83C2F6-4A1A-455A-AB85-343456628AA9}">
      <dgm:prSet/>
      <dgm:spPr/>
      <dgm:t>
        <a:bodyPr/>
        <a:lstStyle/>
        <a:p>
          <a:r>
            <a:rPr lang="it-IT"/>
            <a:t>Le IA “nascono” e vengono “addestrate” in base a dati e limiti scelti dall’uomo</a:t>
          </a:r>
        </a:p>
      </dgm:t>
    </dgm:pt>
    <dgm:pt modelId="{296C0019-2976-4B92-9F49-B73F04A76708}" type="parTrans" cxnId="{EB168CC8-840E-4D0F-B220-A6106E91D438}">
      <dgm:prSet/>
      <dgm:spPr/>
      <dgm:t>
        <a:bodyPr/>
        <a:lstStyle/>
        <a:p>
          <a:endParaRPr lang="it-IT"/>
        </a:p>
      </dgm:t>
    </dgm:pt>
    <dgm:pt modelId="{856D0D23-0C05-47F0-BB65-012A3441581A}" type="sibTrans" cxnId="{EB168CC8-840E-4D0F-B220-A6106E91D438}">
      <dgm:prSet/>
      <dgm:spPr/>
      <dgm:t>
        <a:bodyPr/>
        <a:lstStyle/>
        <a:p>
          <a:endParaRPr lang="it-IT"/>
        </a:p>
      </dgm:t>
    </dgm:pt>
    <dgm:pt modelId="{FB2286A5-7DE1-4F52-8565-4CAB594EB019}" type="pres">
      <dgm:prSet presAssocID="{CB0D8948-2013-4E9D-8226-01E7A72709B4}" presName="Name0" presStyleCnt="0">
        <dgm:presLayoutVars>
          <dgm:dir/>
          <dgm:resizeHandles val="exact"/>
        </dgm:presLayoutVars>
      </dgm:prSet>
      <dgm:spPr/>
    </dgm:pt>
    <dgm:pt modelId="{5B6F389B-3ADA-4E1A-9ADC-D48F761199F9}" type="pres">
      <dgm:prSet presAssocID="{0C83C2F6-4A1A-455A-AB85-343456628AA9}" presName="node" presStyleLbl="node1" presStyleIdx="0" presStyleCnt="1">
        <dgm:presLayoutVars>
          <dgm:bulletEnabled val="1"/>
        </dgm:presLayoutVars>
      </dgm:prSet>
      <dgm:spPr/>
    </dgm:pt>
  </dgm:ptLst>
  <dgm:cxnLst>
    <dgm:cxn modelId="{E4355226-0C33-4C4D-85EE-B2CA85B28B75}" type="presOf" srcId="{0C83C2F6-4A1A-455A-AB85-343456628AA9}" destId="{5B6F389B-3ADA-4E1A-9ADC-D48F761199F9}" srcOrd="0" destOrd="0" presId="urn:microsoft.com/office/officeart/2005/8/layout/process1"/>
    <dgm:cxn modelId="{EB168CC8-840E-4D0F-B220-A6106E91D438}" srcId="{CB0D8948-2013-4E9D-8226-01E7A72709B4}" destId="{0C83C2F6-4A1A-455A-AB85-343456628AA9}" srcOrd="0" destOrd="0" parTransId="{296C0019-2976-4B92-9F49-B73F04A76708}" sibTransId="{856D0D23-0C05-47F0-BB65-012A3441581A}"/>
    <dgm:cxn modelId="{C51335F5-AB7D-4138-90DF-06A7FB4BE320}" type="presOf" srcId="{CB0D8948-2013-4E9D-8226-01E7A72709B4}" destId="{FB2286A5-7DE1-4F52-8565-4CAB594EB019}" srcOrd="0" destOrd="0" presId="urn:microsoft.com/office/officeart/2005/8/layout/process1"/>
    <dgm:cxn modelId="{100D37DC-8998-425E-A6CC-5316460992B9}" type="presParOf" srcId="{FB2286A5-7DE1-4F52-8565-4CAB594EB019}" destId="{5B6F389B-3ADA-4E1A-9ADC-D48F761199F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21B2-02A7-4A3B-BBF2-F248471ACDBE}">
      <dsp:nvSpPr>
        <dsp:cNvPr id="0" name=""/>
        <dsp:cNvSpPr/>
      </dsp:nvSpPr>
      <dsp:spPr>
        <a:xfrm>
          <a:off x="0" y="46732"/>
          <a:ext cx="10021445" cy="2882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Una disciplina appartenente all’informatica che studia i fondamenti teorici, le metodologie e le tecniche che consentono la progettazione di sistemi hardware e sistemi di programmi software capaci di fornire all’elaboratore elettronico prestazioni che, a un osservatore comune, sembrerebbero essere di pertinenza esclusiva dell’intelligenza umana</a:t>
          </a:r>
          <a:endParaRPr lang="it-IT" sz="2800" kern="1200"/>
        </a:p>
      </dsp:txBody>
      <dsp:txXfrm>
        <a:off x="140731" y="187463"/>
        <a:ext cx="9739983" cy="2601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C68BC-EEDB-43D4-8CE9-4E7A89CC950B}">
      <dsp:nvSpPr>
        <dsp:cNvPr id="0" name=""/>
        <dsp:cNvSpPr/>
      </dsp:nvSpPr>
      <dsp:spPr>
        <a:xfrm>
          <a:off x="0" y="16139"/>
          <a:ext cx="10515600" cy="19840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Nella serie ad esempio l’intelligenza artificiale inizia il suo percorso con il gioco degli scacchi</a:t>
          </a:r>
        </a:p>
      </dsp:txBody>
      <dsp:txXfrm>
        <a:off x="96852" y="112991"/>
        <a:ext cx="10321896" cy="1790323"/>
      </dsp:txXfrm>
    </dsp:sp>
    <dsp:sp modelId="{4F97460E-EF1C-4B60-9F78-5EE44C3D3B55}">
      <dsp:nvSpPr>
        <dsp:cNvPr id="0" name=""/>
        <dsp:cNvSpPr/>
      </dsp:nvSpPr>
      <dsp:spPr>
        <a:xfrm>
          <a:off x="0" y="2080807"/>
          <a:ext cx="10515600" cy="198402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Il gioco degli scacchi offre una duplice possibilità al creatore: “insegnare” alla macchina i processi di varia natura sui calcoli e possibilità e la più importante a livello morale, l’instillare un’etica sull’</a:t>
          </a:r>
          <a:r>
            <a:rPr lang="it-IT" sz="2800" i="1" kern="1200"/>
            <a:t>importanza</a:t>
          </a:r>
          <a:r>
            <a:rPr lang="it-IT" sz="2800" kern="1200"/>
            <a:t> dei singoli pezzi</a:t>
          </a:r>
        </a:p>
      </dsp:txBody>
      <dsp:txXfrm>
        <a:off x="96852" y="2177659"/>
        <a:ext cx="10321896" cy="17903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30B67-1CD4-42B9-B6E1-8C945BEA4670}">
      <dsp:nvSpPr>
        <dsp:cNvPr id="0" name=""/>
        <dsp:cNvSpPr/>
      </dsp:nvSpPr>
      <dsp:spPr>
        <a:xfrm>
          <a:off x="0" y="320049"/>
          <a:ext cx="10515600" cy="3711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i="1" kern="1200"/>
            <a:t>Le persone non sono pezzi, non puoi attribuire un valore e non sono pezzi che si possono sacrificare. Nessuna persona vale più di un’altra.</a:t>
          </a:r>
          <a:endParaRPr lang="it-IT" sz="5200" kern="1200"/>
        </a:p>
      </dsp:txBody>
      <dsp:txXfrm>
        <a:off x="181168" y="501217"/>
        <a:ext cx="10153264" cy="3348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D854-49E1-4957-AFEF-30294BEEB7BC}">
      <dsp:nvSpPr>
        <dsp:cNvPr id="0" name=""/>
        <dsp:cNvSpPr/>
      </dsp:nvSpPr>
      <dsp:spPr>
        <a:xfrm>
          <a:off x="0" y="3071965"/>
          <a:ext cx="10515600" cy="1008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Un robot deve proteggere la propria esistenza, purché questa autodifesa non contrasti con la Prima o con la Seconda Legge.</a:t>
          </a:r>
          <a:endParaRPr lang="en-US" sz="2300" kern="1200"/>
        </a:p>
      </dsp:txBody>
      <dsp:txXfrm>
        <a:off x="0" y="3071965"/>
        <a:ext cx="10515600" cy="1008287"/>
      </dsp:txXfrm>
    </dsp:sp>
    <dsp:sp modelId="{E2C007DE-C105-4A4E-AC04-2CFB27A7CA47}">
      <dsp:nvSpPr>
        <dsp:cNvPr id="0" name=""/>
        <dsp:cNvSpPr/>
      </dsp:nvSpPr>
      <dsp:spPr>
        <a:xfrm rot="10800000">
          <a:off x="0" y="1536343"/>
          <a:ext cx="10515600" cy="1550746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Un robot deve obbedire agli ordini impartiti dagli esseri umani, purché tali ordini non contravvengano alla Prima Legge.</a:t>
          </a:r>
          <a:endParaRPr lang="en-US" sz="2300" kern="1200"/>
        </a:p>
      </dsp:txBody>
      <dsp:txXfrm rot="10800000">
        <a:off x="0" y="1536343"/>
        <a:ext cx="10515600" cy="1007628"/>
      </dsp:txXfrm>
    </dsp:sp>
    <dsp:sp modelId="{7B9C1EB0-3208-44DC-AC59-389352439CB5}">
      <dsp:nvSpPr>
        <dsp:cNvPr id="0" name=""/>
        <dsp:cNvSpPr/>
      </dsp:nvSpPr>
      <dsp:spPr>
        <a:xfrm rot="10800000">
          <a:off x="0" y="721"/>
          <a:ext cx="10515600" cy="1550746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Un robot non può recar danno a un essere umano né può permettere che, a causa del proprio mancato intervento, un essere umano riceva danno.</a:t>
          </a:r>
          <a:endParaRPr lang="en-US" sz="2300" kern="1200"/>
        </a:p>
      </dsp:txBody>
      <dsp:txXfrm rot="10800000">
        <a:off x="0" y="721"/>
        <a:ext cx="10515600" cy="10076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45254-2FE2-4CED-972D-3C13B988B9F9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Le IA al giorno d’oggi vengono interamente sviluppate attorno a dei limiti di apprendimento e a dei “paletti” fissati dai programmatori</a:t>
          </a:r>
        </a:p>
      </dsp:txBody>
      <dsp:txXfrm>
        <a:off x="3719370" y="637239"/>
        <a:ext cx="3076860" cy="30768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EFADA-5B1A-4EEB-B3A7-5E4B63808172}">
      <dsp:nvSpPr>
        <dsp:cNvPr id="0" name=""/>
        <dsp:cNvSpPr/>
      </dsp:nvSpPr>
      <dsp:spPr>
        <a:xfrm>
          <a:off x="0" y="2124"/>
          <a:ext cx="10515600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Facebook</a:t>
          </a:r>
        </a:p>
      </dsp:txBody>
      <dsp:txXfrm>
        <a:off x="0" y="2124"/>
        <a:ext cx="10515600" cy="1267200"/>
      </dsp:txXfrm>
    </dsp:sp>
    <dsp:sp modelId="{BDA9C168-23AA-4508-9B6B-3C13118C9028}">
      <dsp:nvSpPr>
        <dsp:cNvPr id="0" name=""/>
        <dsp:cNvSpPr/>
      </dsp:nvSpPr>
      <dsp:spPr>
        <a:xfrm>
          <a:off x="0" y="1269324"/>
          <a:ext cx="10515600" cy="3079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ctr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400" kern="1200" dirty="0"/>
            <a:t>Questi due bot hanno iniziato a parlare tra loro dapprima in un inglese elevato e poi sono passati ad una lingua comprensibile solo per loro</a:t>
          </a:r>
        </a:p>
      </dsp:txBody>
      <dsp:txXfrm>
        <a:off x="0" y="1269324"/>
        <a:ext cx="10515600" cy="307989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BE1B6-B909-4D24-BA83-360225F6BC75}">
      <dsp:nvSpPr>
        <dsp:cNvPr id="0" name=""/>
        <dsp:cNvSpPr/>
      </dsp:nvSpPr>
      <dsp:spPr>
        <a:xfrm>
          <a:off x="0" y="326371"/>
          <a:ext cx="4977578" cy="29865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State dormendo e nel cuore della notte sentire una risata femminile e abitate soli. Ora che fate?</a:t>
          </a:r>
        </a:p>
      </dsp:txBody>
      <dsp:txXfrm>
        <a:off x="87473" y="413844"/>
        <a:ext cx="4802632" cy="28116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088BA-6885-439E-A7A0-EE7FC610E153}">
      <dsp:nvSpPr>
        <dsp:cNvPr id="0" name=""/>
        <dsp:cNvSpPr/>
      </dsp:nvSpPr>
      <dsp:spPr>
        <a:xfrm>
          <a:off x="516636" y="0"/>
          <a:ext cx="5248656" cy="524865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Alcuni pezzi grossi del mondo tech, tra cui Elon Musk e i tre co-fondatori di DeepMind, hanno firmato un accordo per non produrre armi letali autonome.</a:t>
          </a:r>
        </a:p>
      </dsp:txBody>
      <dsp:txXfrm>
        <a:off x="1285284" y="768648"/>
        <a:ext cx="3711360" cy="37113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1320E-3EE1-4196-B14A-EB03F8CBE070}">
      <dsp:nvSpPr>
        <dsp:cNvPr id="0" name=""/>
        <dsp:cNvSpPr/>
      </dsp:nvSpPr>
      <dsp:spPr>
        <a:xfrm>
          <a:off x="5982" y="0"/>
          <a:ext cx="12240994" cy="51706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b="0" i="1" kern="1200"/>
            <a:t>Chi decide se una vita vale più di un’altra? Quando decideremo di affidare a una macchina tramite un calcolo se far vivere o morire una persona?</a:t>
          </a:r>
          <a:endParaRPr lang="it-IT" sz="6200" kern="1200"/>
        </a:p>
      </dsp:txBody>
      <dsp:txXfrm>
        <a:off x="157425" y="151443"/>
        <a:ext cx="11938108" cy="48677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2DF98-7C53-4C1F-918A-6E0501E184FC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Il dilemma</a:t>
          </a:r>
        </a:p>
      </dsp:txBody>
      <dsp:txXfrm>
        <a:off x="43958" y="38824"/>
        <a:ext cx="10427682" cy="12479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8CF9D-8DBB-4B24-B760-C98C72B878D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3A267-C4E8-407B-BFF7-C89F83E30764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Il grosso tema etico sull’IA è il limite che il programmatore deve imporre a una intelligenza e il conseguente rischio che quest’ultima eluda questi “paletti” ed inizi a voler imparare da sola decidendo cosa sia giusto o sbagliato</a:t>
          </a:r>
        </a:p>
      </dsp:txBody>
      <dsp:txXfrm>
        <a:off x="0" y="0"/>
        <a:ext cx="10515600" cy="4351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92EEF-71F7-41B7-A110-E5908D70CF34}">
      <dsp:nvSpPr>
        <dsp:cNvPr id="0" name=""/>
        <dsp:cNvSpPr/>
      </dsp:nvSpPr>
      <dsp:spPr>
        <a:xfrm>
          <a:off x="3364992" y="0"/>
          <a:ext cx="3785616" cy="13255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Di cosa parla?</a:t>
          </a:r>
        </a:p>
      </dsp:txBody>
      <dsp:txXfrm>
        <a:off x="3429701" y="64709"/>
        <a:ext cx="3656198" cy="119614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214E6-C130-4C8E-A50F-90D5750AFA48}">
      <dsp:nvSpPr>
        <dsp:cNvPr id="0" name=""/>
        <dsp:cNvSpPr/>
      </dsp:nvSpPr>
      <dsp:spPr>
        <a:xfrm>
          <a:off x="0" y="2002"/>
          <a:ext cx="9999636" cy="1750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b="0" kern="1200"/>
            <a:t>Secondo voi? Come ci dovremmo comportare verso l'IA?</a:t>
          </a:r>
          <a:endParaRPr lang="it-IT" sz="4400" kern="1200"/>
        </a:p>
      </dsp:txBody>
      <dsp:txXfrm>
        <a:off x="85444" y="87446"/>
        <a:ext cx="9828748" cy="1579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4BFD8-4525-4D2B-84B1-9E2106570FCA}">
      <dsp:nvSpPr>
        <dsp:cNvPr id="0" name=""/>
        <dsp:cNvSpPr/>
      </dsp:nvSpPr>
      <dsp:spPr>
        <a:xfrm>
          <a:off x="5134" y="0"/>
          <a:ext cx="10505330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Un attentato terroristico coinvolge in prima persona un programmatore di nome Harold Finch. Harold rimane talmente sconvolto dall’evento tanto da creare un’intelligenza artificiale che riesca a prevedere questo tipo di eventi, chiamati “eventi importanti”, per poi impedirli</a:t>
          </a:r>
        </a:p>
      </dsp:txBody>
      <dsp:txXfrm>
        <a:off x="132580" y="127446"/>
        <a:ext cx="10250438" cy="4096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307A9-82D6-424F-B281-CDA784A4C025}">
      <dsp:nvSpPr>
        <dsp:cNvPr id="0" name=""/>
        <dsp:cNvSpPr/>
      </dsp:nvSpPr>
      <dsp:spPr>
        <a:xfrm>
          <a:off x="3364992" y="0"/>
          <a:ext cx="3785616" cy="13255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Di cosa parla?</a:t>
          </a:r>
        </a:p>
      </dsp:txBody>
      <dsp:txXfrm>
        <a:off x="3429701" y="64709"/>
        <a:ext cx="3656198" cy="1196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482E4-0C90-4ED7-A216-BE7A081C6843}">
      <dsp:nvSpPr>
        <dsp:cNvPr id="0" name=""/>
        <dsp:cNvSpPr/>
      </dsp:nvSpPr>
      <dsp:spPr>
        <a:xfrm>
          <a:off x="5134" y="0"/>
          <a:ext cx="10505330" cy="4351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Nella creazione della “macchina” si rende conto che questa impara ed evolve e che, oltre ad attenersi alle ricerche per cui è stata programmata inizia a tenere conto di “eventi non importanti” per il suo scopo, ma che nel mondo reale sono crimini e vite umane.</a:t>
          </a:r>
        </a:p>
      </dsp:txBody>
      <dsp:txXfrm>
        <a:off x="132580" y="127446"/>
        <a:ext cx="10250438" cy="40964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9F014-EE45-400B-9B06-BF31592DB602}">
      <dsp:nvSpPr>
        <dsp:cNvPr id="0" name=""/>
        <dsp:cNvSpPr/>
      </dsp:nvSpPr>
      <dsp:spPr>
        <a:xfrm>
          <a:off x="0" y="551792"/>
          <a:ext cx="6377769" cy="3826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Anche se esistono realmente computer e programmi con questo tipo di funzioni per prevenire eventi di natura terroristica, talvolta invadendo la nostra privacy, come successo per il Datagate</a:t>
          </a:r>
        </a:p>
      </dsp:txBody>
      <dsp:txXfrm>
        <a:off x="112079" y="663871"/>
        <a:ext cx="6153611" cy="36025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62F5A-D264-4B82-BAD6-63ADBA207509}">
      <dsp:nvSpPr>
        <dsp:cNvPr id="0" name=""/>
        <dsp:cNvSpPr/>
      </dsp:nvSpPr>
      <dsp:spPr>
        <a:xfrm>
          <a:off x="0" y="210114"/>
          <a:ext cx="5120113" cy="304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 il nome datagate si identificano una serie di rivelazioni sulle attività di sorveglianza di massa nei confronti dei cittadini statunitensi e stranieri compiute dall’agenzia statunitense Nsa dal 2001</a:t>
          </a:r>
          <a:endParaRPr lang="it-IT" sz="2600" kern="1200"/>
        </a:p>
      </dsp:txBody>
      <dsp:txXfrm>
        <a:off x="148498" y="358612"/>
        <a:ext cx="4823117" cy="27450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BD1D-494C-43F9-9FC2-96722D7D3732}">
      <dsp:nvSpPr>
        <dsp:cNvPr id="0" name=""/>
        <dsp:cNvSpPr/>
      </dsp:nvSpPr>
      <dsp:spPr>
        <a:xfrm>
          <a:off x="5134" y="0"/>
          <a:ext cx="10505330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Già nel lontano 1996 il campione mondiale di scacchi Kasparov fu battuto da una macchina (Deep blue). All’epoca fu un evento epocale: un computer riusciva a compiere calcoli immani tali da battere l’intelletto umano di uno dei migliori del mondo e in sole 19 mosse!</a:t>
          </a:r>
        </a:p>
      </dsp:txBody>
      <dsp:txXfrm>
        <a:off x="132580" y="127446"/>
        <a:ext cx="10250438" cy="40964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389B-3ADA-4E1A-9ADC-D48F761199F9}">
      <dsp:nvSpPr>
        <dsp:cNvPr id="0" name=""/>
        <dsp:cNvSpPr/>
      </dsp:nvSpPr>
      <dsp:spPr>
        <a:xfrm>
          <a:off x="3496" y="0"/>
          <a:ext cx="7154023" cy="41543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Le IA “nascono” e vengono “addestrate” in base a dati e limiti scelti dall’uomo</a:t>
          </a:r>
        </a:p>
      </dsp:txBody>
      <dsp:txXfrm>
        <a:off x="125173" y="121677"/>
        <a:ext cx="6910669" cy="3911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86496-1BDB-4C51-9E27-5E74F696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6CCF3B-DA20-4E3B-B095-FC319ABD8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64599D-8D2D-4C7F-88C4-DF0BD7C4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AA2DCB-C834-45A4-80BA-EE8C47E4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4E3B71-973D-45D3-A157-47C539EE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20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B6661-B645-4D53-A75B-947CD6F0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6B8404-8FC4-4C23-9962-FFD961DC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1C65F3-4498-438F-8248-B36FB895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AD4261-AFC9-4637-8301-06E28CE8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8E3FA2-FE0A-4A9D-BB03-E18C5322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23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9D6C277-63E7-444D-8359-0171BCF6F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234B44-C9B2-4B08-9D13-C09B33E1E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A4B0D5-D0B8-4650-99BC-F281F00B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899FD2-E21B-4FD3-B956-C891ABAB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2952F7-AAE4-4B1A-8C2F-87CD59D7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0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AA489-F0D5-4E28-9B81-F23D040D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A21879-1970-411F-999E-F30E4B72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790512-7435-4B26-8107-CDD2492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A909A9-ABA5-41FE-BC39-FFAD2269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1C1394-3189-4F87-BBEB-5294CC87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7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2BB95-01E8-4935-BBC4-92937768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11FAC5-DB04-4F21-968F-333D6AD3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267B32-334C-40F4-9C25-94961610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A51707-4BAE-4F41-81D8-9FC1A0BD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CDE307-9D39-48CD-B83E-3DCB5391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6DF09-788E-42F7-8921-BA09B7DA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E9534E-0CB0-4B12-A54E-7ED6E4B8A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1F8103-0288-4931-9F75-9B272D7BE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EE514B-CD3B-4643-BBAA-3AF84A5E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FB28F7-7300-442E-ABE0-98DC61D3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445F6B-7A24-46A1-9045-7BE41C6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7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1E264-1C47-4F29-9FD4-5465E392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969EDE-816B-4073-834C-FB108108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7FCE5D-D840-40F9-834C-61A47E324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0EB2AF-B3F4-44A3-B67B-0603D98F3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18E2153-8573-4D0D-808E-18A270A8C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6167A68-A5D3-4D70-A3A6-A082F512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4B01B8-32F3-49A3-A09A-3415D514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F61FCD-C3DE-4E71-B6B6-F4FE0503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01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B2145-D952-4BE5-AA51-D56E5871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D6A8F6E-F781-4ABF-9A80-C8B9B470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CC1817-6929-4560-B42A-AF9C77BC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A548E54-8005-428E-B755-F0848907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00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098956-41C5-4FBD-ABB8-2A26BF51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C38947-7060-4874-A6B0-39D51221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533782-3B2E-4425-A13C-33AE2AE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82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7E7D2-EBA4-42FD-9DFC-4943DEF6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29A5D-B30B-4F43-8791-12004106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D95C57-7ED4-41BC-850D-BD3EA98C4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73B159-7F70-402E-A0E4-78CBD472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3CE57E-60D0-4D03-BEB3-D47B153D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659049-358B-48A0-9BAE-1314445E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48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7CD25-A736-4B3C-BACE-738FFFFA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5320595-2575-493A-9CA1-351BC241E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41BDEE-35F7-441F-925C-D12BDC1B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489F13-E0AB-4D16-8976-5D8AF49B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9DAEAA-6A17-483B-B2EE-8CF90958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2F8E64-320B-4058-9132-4E3C8045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2ECDFB6-F054-45C9-BD77-254591D7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EAFC8B-7CA1-49D6-A091-6F9C1DF8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5BDD0A-1206-4B85-9E4C-5184502F0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4BA8-6AE6-497D-940F-63996347E61B}" type="datetimeFigureOut">
              <a:rPr lang="it-IT" smtClean="0"/>
              <a:t>31/12/2018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771B89-4083-41E3-8E82-97D37655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A6EB6F-ACBF-4DE4-84DE-2CD4B1C24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6F7C-027E-43FB-998B-7ACA044E52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0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Hipy_j29X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4D6F1C0-AF36-4F1D-8F67-ADF83508A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sz="4700">
                <a:solidFill>
                  <a:srgbClr val="FFFFFF"/>
                </a:solidFill>
              </a:rPr>
              <a:t>Intelligenza Artificiale tra mondo reale e fantasia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171741-A8BA-40F6-9C68-305FBF390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6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8E7A6B-02C0-4852-B8E2-4AF1C6F6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/>
              <a:t>Nascita IA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D14049-4370-49D1-A17E-B979EFAF5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498926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162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C7E8C9-0720-4F01-B3CD-5CF25FC6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Gli scacchi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3390AA4-53F4-4F2A-98A5-0825F11AA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5187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43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2E28D2F-5B82-4571-A617-460C7D6D3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83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869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C388DD-EB3C-4C82-83C6-10AEF871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Asimov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946D7BA-BCBB-4AC2-A87E-190520B01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8715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0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3050BD-FB4B-42D8-B83F-46FDD6FC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Sviluppo dell'IA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5D88AC0-48C9-40E6-AEFF-3AAEF9DB5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743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01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D5920-1B4D-44AD-814F-289DA3F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 se escono dai paletti?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508BAE2-C117-45FB-90F9-B120C47A8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798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0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987FE3C-0471-4943-92BE-2EF7DA76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000000"/>
                </a:solidFill>
              </a:rPr>
              <a:t>Alexa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Risultati immagini per alexa">
            <a:extLst>
              <a:ext uri="{FF2B5EF4-FFF2-40B4-BE49-F238E27FC236}">
                <a16:creationId xmlns:a16="http://schemas.microsoft.com/office/drawing/2014/main" id="{2912FE56-5854-4B92-8088-9C64528EC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" b="-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7D62CAD-ED4B-4067-A7A6-A7649D31E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275901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218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magine che contiene silhouette&#10;&#10;Descrizione generata con affidabilità molto elevata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9312E655-95DC-44EB-BB27-F195A08F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Mettere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“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ceppi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” a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divinità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tutto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scruta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tutto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vede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è un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dovere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programmatore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429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EE0A0D7-6D08-4F26-AC45-B1E7422C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IA nei videogiochi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74BB74-4A7C-410E-9CF8-95AD4B0F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487681"/>
            <a:ext cx="4983480" cy="1499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https://youtu.be/eHipy_j29Xw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7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5F5825-34E0-4479-A854-F3A15D02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Casa Hi Tech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isultati immagini per alexa">
            <a:extLst>
              <a:ext uri="{FF2B5EF4-FFF2-40B4-BE49-F238E27FC236}">
                <a16:creationId xmlns:a16="http://schemas.microsoft.com/office/drawing/2014/main" id="{52AC4D1A-302D-4CD6-A014-59A1FDF1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4" y="2426818"/>
            <a:ext cx="533018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Risultati immagini per google home">
            <a:extLst>
              <a:ext uri="{FF2B5EF4-FFF2-40B4-BE49-F238E27FC236}">
                <a16:creationId xmlns:a16="http://schemas.microsoft.com/office/drawing/2014/main" id="{9F3FC244-2FC5-4C1D-B890-92B13F85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73" y="2788861"/>
            <a:ext cx="5455917" cy="32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E62588-325B-4DDF-807E-DFBB4FD4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Spesso sentiamo parlare di Intelligenza Artificiale ma in pochi sanno realmente cosa sia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3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4" descr="Risultati immagini per jarvis">
            <a:extLst>
              <a:ext uri="{FF2B5EF4-FFF2-40B4-BE49-F238E27FC236}">
                <a16:creationId xmlns:a16="http://schemas.microsoft.com/office/drawing/2014/main" id="{4F7FFE96-820B-4EE9-A78F-4F341A959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8" b="20398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0" name="Rectangle 7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C6FD17-8799-4A44-B735-4F864A64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The dream</a:t>
            </a:r>
          </a:p>
        </p:txBody>
      </p:sp>
      <p:cxnSp>
        <p:nvCxnSpPr>
          <p:cNvPr id="5131" name="Straight Connector 7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78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126833E-E9D2-4F80-97DD-003310D7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Può una IA decidere della vita altrui?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B0F1482-0A8A-4B61-87A6-4636D5AFC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66842"/>
              </p:ext>
            </p:extLst>
          </p:nvPr>
        </p:nvGraphicFramePr>
        <p:xfrm>
          <a:off x="5120640" y="804672"/>
          <a:ext cx="6281928" cy="524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73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DFD70C01-EB8D-499E-A28C-210C66B3E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441887"/>
              </p:ext>
            </p:extLst>
          </p:nvPr>
        </p:nvGraphicFramePr>
        <p:xfrm>
          <a:off x="0" y="843677"/>
          <a:ext cx="12252960" cy="5170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57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5793046-72F0-473F-ADE4-FF5DAE2B29D8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2528C97-3BCD-40D6-B7FD-9B3A4601C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172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97636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isultati immagini per artificial intelligence">
            <a:extLst>
              <a:ext uri="{FF2B5EF4-FFF2-40B4-BE49-F238E27FC236}">
                <a16:creationId xmlns:a16="http://schemas.microsoft.com/office/drawing/2014/main" id="{D56FB44E-2401-4251-BD23-0B89E1A59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509"/>
            <a:ext cx="12200708" cy="610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0E085C66-C983-46EE-BFBF-BDF6EC843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377728"/>
              </p:ext>
            </p:extLst>
          </p:nvPr>
        </p:nvGraphicFramePr>
        <p:xfrm>
          <a:off x="1096182" y="2551837"/>
          <a:ext cx="999963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343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7474FCDC-8F28-465A-BCAB-206001869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72699"/>
              </p:ext>
            </p:extLst>
          </p:nvPr>
        </p:nvGraphicFramePr>
        <p:xfrm>
          <a:off x="804484" y="1191796"/>
          <a:ext cx="10021446" cy="297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545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97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8E95D7-AA42-4C15-85D7-1955EE6F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 of Interest</a:t>
            </a:r>
          </a:p>
        </p:txBody>
      </p:sp>
      <p:pic>
        <p:nvPicPr>
          <p:cNvPr id="1026" name="Picture 2" descr="https://www.drcommodore.it/wp-content/uploads/2018/12/Person-Of-Interest.jpg">
            <a:extLst>
              <a:ext uri="{FF2B5EF4-FFF2-40B4-BE49-F238E27FC236}">
                <a16:creationId xmlns:a16="http://schemas.microsoft.com/office/drawing/2014/main" id="{CB9DBC91-C393-4CC1-AD7C-371F016B01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05625"/>
            <a:ext cx="7188199" cy="40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73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EBC881A3-3D7D-437A-B286-1566BAB1A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850477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16B06C7-19AF-4FEF-8A61-D94F95990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5689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5231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65A8102-BB79-45AA-89CB-B0B1D985B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7974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5DE99A5-AEE4-4ABE-9509-E3CC30CD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2229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2982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557712-5B24-4EDA-A860-BAFD16EA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È soltanto una serie di pura finzione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72D8272-FD69-4126-B1F0-E22F64803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581806"/>
              </p:ext>
            </p:extLst>
          </p:nvPr>
        </p:nvGraphicFramePr>
        <p:xfrm>
          <a:off x="4976031" y="963877"/>
          <a:ext cx="6377769" cy="493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3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04FC1-1561-46F6-9D13-AC2580F3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Datagate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38D1C155-AD23-47FA-964A-FCFC4C7B84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7388063"/>
              </p:ext>
            </p:extLst>
          </p:nvPr>
        </p:nvGraphicFramePr>
        <p:xfrm>
          <a:off x="655321" y="2575034"/>
          <a:ext cx="5120113" cy="346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isultati immagini per snowden">
            <a:extLst>
              <a:ext uri="{FF2B5EF4-FFF2-40B4-BE49-F238E27FC236}">
                <a16:creationId xmlns:a16="http://schemas.microsoft.com/office/drawing/2014/main" id="{B4A5CD99-6D81-4798-A8F4-80DA1B4124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287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2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F04F956-D758-48F1-972F-E0437BC0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/>
              <a:t>Primo successo dell'IA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EFEFAD17-3621-44D1-89D0-7E48B34E8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2461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474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694</Words>
  <Application>Microsoft Office PowerPoint</Application>
  <PresentationFormat>Widescreen</PresentationFormat>
  <Paragraphs>42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di Office</vt:lpstr>
      <vt:lpstr>Intelligenza Artificiale tra mondo reale e fantasia</vt:lpstr>
      <vt:lpstr>Spesso sentiamo parlare di Intelligenza Artificiale ma in pochi sanno realmente cosa sia</vt:lpstr>
      <vt:lpstr>Presentazione standard di PowerPoint</vt:lpstr>
      <vt:lpstr>Person of Interest</vt:lpstr>
      <vt:lpstr>Presentazione standard di PowerPoint</vt:lpstr>
      <vt:lpstr>Presentazione standard di PowerPoint</vt:lpstr>
      <vt:lpstr>È soltanto una serie di pura finzione</vt:lpstr>
      <vt:lpstr>Datagate</vt:lpstr>
      <vt:lpstr>Primo successo dell'IA</vt:lpstr>
      <vt:lpstr>Nascita IA</vt:lpstr>
      <vt:lpstr>Gli scacchi</vt:lpstr>
      <vt:lpstr>Presentazione standard di PowerPoint</vt:lpstr>
      <vt:lpstr>Asimov </vt:lpstr>
      <vt:lpstr>Sviluppo dell'IA</vt:lpstr>
      <vt:lpstr>E se escono dai paletti?</vt:lpstr>
      <vt:lpstr>Alexa</vt:lpstr>
      <vt:lpstr>Mettere dei “ceppi” a una divinità che tutto scruta e tutto vede è un dovere per il programmatore?</vt:lpstr>
      <vt:lpstr>IA nei videogiochi</vt:lpstr>
      <vt:lpstr>Casa Hi Tech</vt:lpstr>
      <vt:lpstr>The dream</vt:lpstr>
      <vt:lpstr>Può una IA decidere della vita altrui?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 tra mondo reale e fantasia</dc:title>
  <dc:creator>Alessandro Fuser</dc:creator>
  <cp:lastModifiedBy>Alessandro Fuser</cp:lastModifiedBy>
  <cp:revision>3</cp:revision>
  <dcterms:created xsi:type="dcterms:W3CDTF">2018-12-31T13:31:11Z</dcterms:created>
  <dcterms:modified xsi:type="dcterms:W3CDTF">2018-12-31T13:57:02Z</dcterms:modified>
</cp:coreProperties>
</file>