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6" r:id="rId1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4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63DA8-9481-4668-9E3A-A2F4D9563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D60A9AE-F5B2-4B1D-830A-9A59F132BA6C}">
      <dgm:prSet/>
      <dgm:spPr/>
      <dgm:t>
        <a:bodyPr/>
        <a:lstStyle/>
        <a:p>
          <a:r>
            <a:rPr lang="it-IT"/>
            <a:t>Gli obiettivi di questa inaugurazione sono:</a:t>
          </a:r>
        </a:p>
      </dgm:t>
    </dgm:pt>
    <dgm:pt modelId="{EA66049F-7D68-45BC-8D69-9226B45E87FB}" type="parTrans" cxnId="{8ED669D3-D112-47E3-A14C-8F01BBE30067}">
      <dgm:prSet/>
      <dgm:spPr/>
      <dgm:t>
        <a:bodyPr/>
        <a:lstStyle/>
        <a:p>
          <a:endParaRPr lang="it-IT"/>
        </a:p>
      </dgm:t>
    </dgm:pt>
    <dgm:pt modelId="{3B7D372D-D222-4F74-B159-9B9BD78D8337}" type="sibTrans" cxnId="{8ED669D3-D112-47E3-A14C-8F01BBE30067}">
      <dgm:prSet/>
      <dgm:spPr/>
      <dgm:t>
        <a:bodyPr/>
        <a:lstStyle/>
        <a:p>
          <a:endParaRPr lang="it-IT"/>
        </a:p>
      </dgm:t>
    </dgm:pt>
    <dgm:pt modelId="{4A4770BC-2143-43D8-8083-C2E429792C3C}">
      <dgm:prSet/>
      <dgm:spPr/>
      <dgm:t>
        <a:bodyPr/>
        <a:lstStyle/>
        <a:p>
          <a:r>
            <a:rPr lang="it-IT" dirty="0"/>
            <a:t>Presentare il nuovo indirizzo biomedico e definire le sue finalità;</a:t>
          </a:r>
        </a:p>
      </dgm:t>
    </dgm:pt>
    <dgm:pt modelId="{A6866E41-3E7C-4677-9DDE-9AEA04903E75}" type="parTrans" cxnId="{E5AE0563-DF9D-443A-8BED-ECB1C170D0B0}">
      <dgm:prSet/>
      <dgm:spPr/>
      <dgm:t>
        <a:bodyPr/>
        <a:lstStyle/>
        <a:p>
          <a:endParaRPr lang="it-IT"/>
        </a:p>
      </dgm:t>
    </dgm:pt>
    <dgm:pt modelId="{3C64A38D-7A18-4F9A-A7F2-810CCDC3875A}" type="sibTrans" cxnId="{E5AE0563-DF9D-443A-8BED-ECB1C170D0B0}">
      <dgm:prSet/>
      <dgm:spPr/>
      <dgm:t>
        <a:bodyPr/>
        <a:lstStyle/>
        <a:p>
          <a:endParaRPr lang="it-IT"/>
        </a:p>
      </dgm:t>
    </dgm:pt>
    <dgm:pt modelId="{794BABAA-6145-4E0A-B2D2-D321D004187B}">
      <dgm:prSet/>
      <dgm:spPr/>
      <dgm:t>
        <a:bodyPr/>
        <a:lstStyle/>
        <a:p>
          <a:r>
            <a:rPr lang="it-IT"/>
            <a:t>Capire a chi è rivolto il nuovo indirizzo;</a:t>
          </a:r>
        </a:p>
      </dgm:t>
    </dgm:pt>
    <dgm:pt modelId="{7C36AD41-2403-459A-99A3-AD6748EEFC39}" type="parTrans" cxnId="{42979C3F-EC29-4547-9152-57C7B646465C}">
      <dgm:prSet/>
      <dgm:spPr/>
      <dgm:t>
        <a:bodyPr/>
        <a:lstStyle/>
        <a:p>
          <a:endParaRPr lang="it-IT"/>
        </a:p>
      </dgm:t>
    </dgm:pt>
    <dgm:pt modelId="{D05BAB9E-B27D-4635-BFCA-D39E1CA348FA}" type="sibTrans" cxnId="{42979C3F-EC29-4547-9152-57C7B646465C}">
      <dgm:prSet/>
      <dgm:spPr/>
      <dgm:t>
        <a:bodyPr/>
        <a:lstStyle/>
        <a:p>
          <a:endParaRPr lang="it-IT"/>
        </a:p>
      </dgm:t>
    </dgm:pt>
    <dgm:pt modelId="{F74185A2-76CD-43CD-8A85-23BEB3158CFD}">
      <dgm:prSet/>
      <dgm:spPr/>
      <dgm:t>
        <a:bodyPr/>
        <a:lstStyle/>
        <a:p>
          <a:r>
            <a:rPr lang="it-IT"/>
            <a:t>Fare una panoramica sugli sbocchi professionali;</a:t>
          </a:r>
        </a:p>
      </dgm:t>
    </dgm:pt>
    <dgm:pt modelId="{25EE7CC7-8017-4936-8210-0ACF19E75874}" type="parTrans" cxnId="{530DC645-6F9C-4F5B-A9FC-2046A01D1087}">
      <dgm:prSet/>
      <dgm:spPr/>
      <dgm:t>
        <a:bodyPr/>
        <a:lstStyle/>
        <a:p>
          <a:endParaRPr lang="it-IT"/>
        </a:p>
      </dgm:t>
    </dgm:pt>
    <dgm:pt modelId="{CE61C8AD-823F-4205-BD0C-C796461577AC}" type="sibTrans" cxnId="{530DC645-6F9C-4F5B-A9FC-2046A01D1087}">
      <dgm:prSet/>
      <dgm:spPr/>
      <dgm:t>
        <a:bodyPr/>
        <a:lstStyle/>
        <a:p>
          <a:endParaRPr lang="it-IT"/>
        </a:p>
      </dgm:t>
    </dgm:pt>
    <dgm:pt modelId="{26BB40A8-2119-4A6B-BE28-EAB3EFE43672}">
      <dgm:prSet/>
      <dgm:spPr/>
      <dgm:t>
        <a:bodyPr/>
        <a:lstStyle/>
        <a:p>
          <a:r>
            <a:rPr lang="it-IT"/>
            <a:t>Conoscere la struttura e le attività dell'indirizzo;</a:t>
          </a:r>
        </a:p>
      </dgm:t>
    </dgm:pt>
    <dgm:pt modelId="{50243EB1-0CFE-4C55-AB73-82642AD3787A}" type="parTrans" cxnId="{8515D022-9D61-4638-93D9-DCDD426C616F}">
      <dgm:prSet/>
      <dgm:spPr/>
      <dgm:t>
        <a:bodyPr/>
        <a:lstStyle/>
        <a:p>
          <a:endParaRPr lang="it-IT"/>
        </a:p>
      </dgm:t>
    </dgm:pt>
    <dgm:pt modelId="{66112CD1-AF37-4F5C-A881-A60817CA9FDA}" type="sibTrans" cxnId="{8515D022-9D61-4638-93D9-DCDD426C616F}">
      <dgm:prSet/>
      <dgm:spPr/>
      <dgm:t>
        <a:bodyPr/>
        <a:lstStyle/>
        <a:p>
          <a:endParaRPr lang="it-IT"/>
        </a:p>
      </dgm:t>
    </dgm:pt>
    <dgm:pt modelId="{F20CE5CD-A2A8-4B95-BE78-EA0B860544EB}">
      <dgm:prSet/>
      <dgm:spPr/>
      <dgm:t>
        <a:bodyPr/>
        <a:lstStyle/>
        <a:p>
          <a:r>
            <a:rPr lang="it-IT"/>
            <a:t>Capire i traguardi che si possono raggiungere</a:t>
          </a:r>
        </a:p>
      </dgm:t>
    </dgm:pt>
    <dgm:pt modelId="{87FFA060-A80A-4AE5-859D-8BF44AC75772}" type="parTrans" cxnId="{4F9C7701-59AD-4714-B4C0-74A30B16C9CC}">
      <dgm:prSet/>
      <dgm:spPr/>
      <dgm:t>
        <a:bodyPr/>
        <a:lstStyle/>
        <a:p>
          <a:endParaRPr lang="it-IT"/>
        </a:p>
      </dgm:t>
    </dgm:pt>
    <dgm:pt modelId="{2E075500-CAD4-4267-AD5B-692574BD3EE7}" type="sibTrans" cxnId="{4F9C7701-59AD-4714-B4C0-74A30B16C9CC}">
      <dgm:prSet/>
      <dgm:spPr/>
      <dgm:t>
        <a:bodyPr/>
        <a:lstStyle/>
        <a:p>
          <a:endParaRPr lang="it-IT"/>
        </a:p>
      </dgm:t>
    </dgm:pt>
    <dgm:pt modelId="{F57CF83E-F06D-435A-9C06-8F31AFDE4948}" type="pres">
      <dgm:prSet presAssocID="{17463DA8-9481-4668-9E3A-A2F4D95635B2}" presName="linear" presStyleCnt="0">
        <dgm:presLayoutVars>
          <dgm:animLvl val="lvl"/>
          <dgm:resizeHandles val="exact"/>
        </dgm:presLayoutVars>
      </dgm:prSet>
      <dgm:spPr/>
    </dgm:pt>
    <dgm:pt modelId="{EDB71B00-6932-4C9E-A1B9-715601CE34DF}" type="pres">
      <dgm:prSet presAssocID="{7D60A9AE-F5B2-4B1D-830A-9A59F132BA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405CF1-FCB0-4093-AAF1-06FFC16D7F98}" type="pres">
      <dgm:prSet presAssocID="{7D60A9AE-F5B2-4B1D-830A-9A59F132BA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9C7701-59AD-4714-B4C0-74A30B16C9CC}" srcId="{7D60A9AE-F5B2-4B1D-830A-9A59F132BA6C}" destId="{F20CE5CD-A2A8-4B95-BE78-EA0B860544EB}" srcOrd="4" destOrd="0" parTransId="{87FFA060-A80A-4AE5-859D-8BF44AC75772}" sibTransId="{2E075500-CAD4-4267-AD5B-692574BD3EE7}"/>
    <dgm:cxn modelId="{8515D022-9D61-4638-93D9-DCDD426C616F}" srcId="{7D60A9AE-F5B2-4B1D-830A-9A59F132BA6C}" destId="{26BB40A8-2119-4A6B-BE28-EAB3EFE43672}" srcOrd="3" destOrd="0" parTransId="{50243EB1-0CFE-4C55-AB73-82642AD3787A}" sibTransId="{66112CD1-AF37-4F5C-A881-A60817CA9FDA}"/>
    <dgm:cxn modelId="{42979C3F-EC29-4547-9152-57C7B646465C}" srcId="{7D60A9AE-F5B2-4B1D-830A-9A59F132BA6C}" destId="{794BABAA-6145-4E0A-B2D2-D321D004187B}" srcOrd="1" destOrd="0" parTransId="{7C36AD41-2403-459A-99A3-AD6748EEFC39}" sibTransId="{D05BAB9E-B27D-4635-BFCA-D39E1CA348FA}"/>
    <dgm:cxn modelId="{E5AE0563-DF9D-443A-8BED-ECB1C170D0B0}" srcId="{7D60A9AE-F5B2-4B1D-830A-9A59F132BA6C}" destId="{4A4770BC-2143-43D8-8083-C2E429792C3C}" srcOrd="0" destOrd="0" parTransId="{A6866E41-3E7C-4677-9DDE-9AEA04903E75}" sibTransId="{3C64A38D-7A18-4F9A-A7F2-810CCDC3875A}"/>
    <dgm:cxn modelId="{530DC645-6F9C-4F5B-A9FC-2046A01D1087}" srcId="{7D60A9AE-F5B2-4B1D-830A-9A59F132BA6C}" destId="{F74185A2-76CD-43CD-8A85-23BEB3158CFD}" srcOrd="2" destOrd="0" parTransId="{25EE7CC7-8017-4936-8210-0ACF19E75874}" sibTransId="{CE61C8AD-823F-4205-BD0C-C796461577AC}"/>
    <dgm:cxn modelId="{3146D96D-3F6C-421E-A0FB-639C975CCABA}" type="presOf" srcId="{F74185A2-76CD-43CD-8A85-23BEB3158CFD}" destId="{19405CF1-FCB0-4093-AAF1-06FFC16D7F98}" srcOrd="0" destOrd="2" presId="urn:microsoft.com/office/officeart/2005/8/layout/vList2"/>
    <dgm:cxn modelId="{28C0784F-94E7-481D-9E63-5D8BAC4EE2DA}" type="presOf" srcId="{7D60A9AE-F5B2-4B1D-830A-9A59F132BA6C}" destId="{EDB71B00-6932-4C9E-A1B9-715601CE34DF}" srcOrd="0" destOrd="0" presId="urn:microsoft.com/office/officeart/2005/8/layout/vList2"/>
    <dgm:cxn modelId="{5B154479-2296-4224-AB12-0E1DC6C38452}" type="presOf" srcId="{4A4770BC-2143-43D8-8083-C2E429792C3C}" destId="{19405CF1-FCB0-4093-AAF1-06FFC16D7F98}" srcOrd="0" destOrd="0" presId="urn:microsoft.com/office/officeart/2005/8/layout/vList2"/>
    <dgm:cxn modelId="{57A387BC-84ED-437D-B478-500C626EFB79}" type="presOf" srcId="{17463DA8-9481-4668-9E3A-A2F4D95635B2}" destId="{F57CF83E-F06D-435A-9C06-8F31AFDE4948}" srcOrd="0" destOrd="0" presId="urn:microsoft.com/office/officeart/2005/8/layout/vList2"/>
    <dgm:cxn modelId="{E88DF4D0-60BD-427A-A074-8F0BC0F2F10A}" type="presOf" srcId="{26BB40A8-2119-4A6B-BE28-EAB3EFE43672}" destId="{19405CF1-FCB0-4093-AAF1-06FFC16D7F98}" srcOrd="0" destOrd="3" presId="urn:microsoft.com/office/officeart/2005/8/layout/vList2"/>
    <dgm:cxn modelId="{8ED669D3-D112-47E3-A14C-8F01BBE30067}" srcId="{17463DA8-9481-4668-9E3A-A2F4D95635B2}" destId="{7D60A9AE-F5B2-4B1D-830A-9A59F132BA6C}" srcOrd="0" destOrd="0" parTransId="{EA66049F-7D68-45BC-8D69-9226B45E87FB}" sibTransId="{3B7D372D-D222-4F74-B159-9B9BD78D8337}"/>
    <dgm:cxn modelId="{86B2DFE3-B5A6-4B85-BF8F-A5992F49F5AC}" type="presOf" srcId="{F20CE5CD-A2A8-4B95-BE78-EA0B860544EB}" destId="{19405CF1-FCB0-4093-AAF1-06FFC16D7F98}" srcOrd="0" destOrd="4" presId="urn:microsoft.com/office/officeart/2005/8/layout/vList2"/>
    <dgm:cxn modelId="{A97E12FD-B94B-4839-A25E-887E6C1694A4}" type="presOf" srcId="{794BABAA-6145-4E0A-B2D2-D321D004187B}" destId="{19405CF1-FCB0-4093-AAF1-06FFC16D7F98}" srcOrd="0" destOrd="1" presId="urn:microsoft.com/office/officeart/2005/8/layout/vList2"/>
    <dgm:cxn modelId="{3AC32082-9CE1-4017-87AA-F442257CD89A}" type="presParOf" srcId="{F57CF83E-F06D-435A-9C06-8F31AFDE4948}" destId="{EDB71B00-6932-4C9E-A1B9-715601CE34DF}" srcOrd="0" destOrd="0" presId="urn:microsoft.com/office/officeart/2005/8/layout/vList2"/>
    <dgm:cxn modelId="{D128B33C-7920-4E01-BE25-CE785241F516}" type="presParOf" srcId="{F57CF83E-F06D-435A-9C06-8F31AFDE4948}" destId="{19405CF1-FCB0-4093-AAF1-06FFC16D7F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7BE6B-EFAD-4457-BFAB-7795130F4E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5C3568D-41CF-4B58-ACAF-C8981A8216CF}">
      <dgm:prSet/>
      <dgm:spPr/>
      <dgm:t>
        <a:bodyPr/>
        <a:lstStyle/>
        <a:p>
          <a:r>
            <a:rPr lang="it-IT"/>
            <a:t>Nessun liceo della città offre un percorso scolastico con queste caratteristiche specifiche</a:t>
          </a:r>
        </a:p>
      </dgm:t>
    </dgm:pt>
    <dgm:pt modelId="{DAB17F78-955E-4937-98BA-867C86E69333}" type="parTrans" cxnId="{B22B69FE-92F9-4623-8C6E-5FB282E07B7D}">
      <dgm:prSet/>
      <dgm:spPr/>
      <dgm:t>
        <a:bodyPr/>
        <a:lstStyle/>
        <a:p>
          <a:endParaRPr lang="it-IT"/>
        </a:p>
      </dgm:t>
    </dgm:pt>
    <dgm:pt modelId="{3ACA850F-3FD5-4714-B33D-214A3038A66B}" type="sibTrans" cxnId="{B22B69FE-92F9-4623-8C6E-5FB282E07B7D}">
      <dgm:prSet/>
      <dgm:spPr/>
      <dgm:t>
        <a:bodyPr/>
        <a:lstStyle/>
        <a:p>
          <a:endParaRPr lang="it-IT"/>
        </a:p>
      </dgm:t>
    </dgm:pt>
    <dgm:pt modelId="{40524109-B2C0-4CEB-A75A-3826B58E18D5}">
      <dgm:prSet/>
      <dgm:spPr/>
      <dgm:t>
        <a:bodyPr/>
        <a:lstStyle/>
        <a:p>
          <a:r>
            <a:rPr lang="it-IT"/>
            <a:t>Avvicinamento del corso di studi al mondo della medicina</a:t>
          </a:r>
        </a:p>
      </dgm:t>
    </dgm:pt>
    <dgm:pt modelId="{506E8B39-9BD4-4D47-AA9E-EFA1AE669C76}" type="parTrans" cxnId="{94C80100-8902-46B7-B295-807C5A409CD2}">
      <dgm:prSet/>
      <dgm:spPr/>
      <dgm:t>
        <a:bodyPr/>
        <a:lstStyle/>
        <a:p>
          <a:endParaRPr lang="it-IT"/>
        </a:p>
      </dgm:t>
    </dgm:pt>
    <dgm:pt modelId="{BEB578F7-65EB-41F8-AA3E-A28DFC565A06}" type="sibTrans" cxnId="{94C80100-8902-46B7-B295-807C5A409CD2}">
      <dgm:prSet/>
      <dgm:spPr/>
      <dgm:t>
        <a:bodyPr/>
        <a:lstStyle/>
        <a:p>
          <a:endParaRPr lang="it-IT"/>
        </a:p>
      </dgm:t>
    </dgm:pt>
    <dgm:pt modelId="{C4D3B547-959B-44DB-8798-738DBC97D418}">
      <dgm:prSet/>
      <dgm:spPr/>
      <dgm:t>
        <a:bodyPr/>
        <a:lstStyle/>
        <a:p>
          <a:r>
            <a:rPr lang="it-IT"/>
            <a:t>Preparazione e studio della logica e dei test di ingresso universitari</a:t>
          </a:r>
        </a:p>
      </dgm:t>
    </dgm:pt>
    <dgm:pt modelId="{E606E2BB-CB4C-439F-80C7-CEA53CD0B89D}" type="parTrans" cxnId="{7CCD1C08-1EE0-4973-93B1-250CB355A676}">
      <dgm:prSet/>
      <dgm:spPr/>
      <dgm:t>
        <a:bodyPr/>
        <a:lstStyle/>
        <a:p>
          <a:endParaRPr lang="it-IT"/>
        </a:p>
      </dgm:t>
    </dgm:pt>
    <dgm:pt modelId="{FEB83C5F-8915-445D-9D0E-4827F960358D}" type="sibTrans" cxnId="{7CCD1C08-1EE0-4973-93B1-250CB355A676}">
      <dgm:prSet/>
      <dgm:spPr/>
      <dgm:t>
        <a:bodyPr/>
        <a:lstStyle/>
        <a:p>
          <a:endParaRPr lang="it-IT"/>
        </a:p>
      </dgm:t>
    </dgm:pt>
    <dgm:pt modelId="{466858B9-8605-47DD-9A95-091437EBC88A}">
      <dgm:prSet/>
      <dgm:spPr/>
      <dgm:t>
        <a:bodyPr/>
        <a:lstStyle/>
        <a:p>
          <a:r>
            <a:rPr lang="it-IT"/>
            <a:t>Percorso di studi specialistico di elevata qualità che prepara a qualsiasi facoltà accademica</a:t>
          </a:r>
        </a:p>
      </dgm:t>
    </dgm:pt>
    <dgm:pt modelId="{3FA31771-CC56-40D1-B7F6-B27965EDDD31}" type="parTrans" cxnId="{06320956-5D49-49E5-849A-66D95DEA0B7E}">
      <dgm:prSet/>
      <dgm:spPr/>
      <dgm:t>
        <a:bodyPr/>
        <a:lstStyle/>
        <a:p>
          <a:endParaRPr lang="it-IT"/>
        </a:p>
      </dgm:t>
    </dgm:pt>
    <dgm:pt modelId="{F9A01FA5-356D-4CD7-8F61-CF9B19D3CD45}" type="sibTrans" cxnId="{06320956-5D49-49E5-849A-66D95DEA0B7E}">
      <dgm:prSet/>
      <dgm:spPr/>
      <dgm:t>
        <a:bodyPr/>
        <a:lstStyle/>
        <a:p>
          <a:endParaRPr lang="it-IT"/>
        </a:p>
      </dgm:t>
    </dgm:pt>
    <dgm:pt modelId="{C771A1B8-479D-4CFD-9BAD-4698BB91DE04}" type="pres">
      <dgm:prSet presAssocID="{2A07BE6B-EFAD-4457-BFAB-7795130F4E4F}" presName="vert0" presStyleCnt="0">
        <dgm:presLayoutVars>
          <dgm:dir/>
          <dgm:animOne val="branch"/>
          <dgm:animLvl val="lvl"/>
        </dgm:presLayoutVars>
      </dgm:prSet>
      <dgm:spPr/>
    </dgm:pt>
    <dgm:pt modelId="{7A7402C3-905B-4219-8601-809820BC0373}" type="pres">
      <dgm:prSet presAssocID="{35C3568D-41CF-4B58-ACAF-C8981A8216CF}" presName="thickLine" presStyleLbl="alignNode1" presStyleIdx="0" presStyleCnt="4"/>
      <dgm:spPr/>
    </dgm:pt>
    <dgm:pt modelId="{35057020-7732-4307-8221-608F29999CCE}" type="pres">
      <dgm:prSet presAssocID="{35C3568D-41CF-4B58-ACAF-C8981A8216CF}" presName="horz1" presStyleCnt="0"/>
      <dgm:spPr/>
    </dgm:pt>
    <dgm:pt modelId="{DCA324A0-CDD4-4873-AD37-B5CF7E522AE2}" type="pres">
      <dgm:prSet presAssocID="{35C3568D-41CF-4B58-ACAF-C8981A8216CF}" presName="tx1" presStyleLbl="revTx" presStyleIdx="0" presStyleCnt="4"/>
      <dgm:spPr/>
    </dgm:pt>
    <dgm:pt modelId="{E948F90F-96D1-4BC5-92BF-40EC5E50A8E7}" type="pres">
      <dgm:prSet presAssocID="{35C3568D-41CF-4B58-ACAF-C8981A8216CF}" presName="vert1" presStyleCnt="0"/>
      <dgm:spPr/>
    </dgm:pt>
    <dgm:pt modelId="{D128E131-16E9-4F4B-A879-3AC310A01DFE}" type="pres">
      <dgm:prSet presAssocID="{40524109-B2C0-4CEB-A75A-3826B58E18D5}" presName="thickLine" presStyleLbl="alignNode1" presStyleIdx="1" presStyleCnt="4"/>
      <dgm:spPr/>
    </dgm:pt>
    <dgm:pt modelId="{AB972213-309D-4D47-B6A6-1899621FED7E}" type="pres">
      <dgm:prSet presAssocID="{40524109-B2C0-4CEB-A75A-3826B58E18D5}" presName="horz1" presStyleCnt="0"/>
      <dgm:spPr/>
    </dgm:pt>
    <dgm:pt modelId="{4DD352FF-5BF6-4311-B85F-8AFCA311CA09}" type="pres">
      <dgm:prSet presAssocID="{40524109-B2C0-4CEB-A75A-3826B58E18D5}" presName="tx1" presStyleLbl="revTx" presStyleIdx="1" presStyleCnt="4"/>
      <dgm:spPr/>
    </dgm:pt>
    <dgm:pt modelId="{66BE54D9-C3B0-4569-A39F-443712FB89B8}" type="pres">
      <dgm:prSet presAssocID="{40524109-B2C0-4CEB-A75A-3826B58E18D5}" presName="vert1" presStyleCnt="0"/>
      <dgm:spPr/>
    </dgm:pt>
    <dgm:pt modelId="{15F5CA1E-4610-4BBE-AABF-FAB4D28722DE}" type="pres">
      <dgm:prSet presAssocID="{C4D3B547-959B-44DB-8798-738DBC97D418}" presName="thickLine" presStyleLbl="alignNode1" presStyleIdx="2" presStyleCnt="4"/>
      <dgm:spPr/>
    </dgm:pt>
    <dgm:pt modelId="{98082A4B-C2C4-4408-B833-4637C5DDCE24}" type="pres">
      <dgm:prSet presAssocID="{C4D3B547-959B-44DB-8798-738DBC97D418}" presName="horz1" presStyleCnt="0"/>
      <dgm:spPr/>
    </dgm:pt>
    <dgm:pt modelId="{30825978-A4FB-4C07-9C2A-5A9DCBC72F2F}" type="pres">
      <dgm:prSet presAssocID="{C4D3B547-959B-44DB-8798-738DBC97D418}" presName="tx1" presStyleLbl="revTx" presStyleIdx="2" presStyleCnt="4"/>
      <dgm:spPr/>
    </dgm:pt>
    <dgm:pt modelId="{AC3FA2C8-B4E0-455E-B4F9-08A0651CDECA}" type="pres">
      <dgm:prSet presAssocID="{C4D3B547-959B-44DB-8798-738DBC97D418}" presName="vert1" presStyleCnt="0"/>
      <dgm:spPr/>
    </dgm:pt>
    <dgm:pt modelId="{24956897-345B-416F-95C7-DD4DE8BF52C2}" type="pres">
      <dgm:prSet presAssocID="{466858B9-8605-47DD-9A95-091437EBC88A}" presName="thickLine" presStyleLbl="alignNode1" presStyleIdx="3" presStyleCnt="4"/>
      <dgm:spPr/>
    </dgm:pt>
    <dgm:pt modelId="{43AE86EE-586F-489E-A87C-7C487BE09CC0}" type="pres">
      <dgm:prSet presAssocID="{466858B9-8605-47DD-9A95-091437EBC88A}" presName="horz1" presStyleCnt="0"/>
      <dgm:spPr/>
    </dgm:pt>
    <dgm:pt modelId="{1F11DA73-FB85-4CEE-8271-4C680CE25FB3}" type="pres">
      <dgm:prSet presAssocID="{466858B9-8605-47DD-9A95-091437EBC88A}" presName="tx1" presStyleLbl="revTx" presStyleIdx="3" presStyleCnt="4"/>
      <dgm:spPr/>
    </dgm:pt>
    <dgm:pt modelId="{4C303617-EFEB-470A-8FEA-5E84501E9754}" type="pres">
      <dgm:prSet presAssocID="{466858B9-8605-47DD-9A95-091437EBC88A}" presName="vert1" presStyleCnt="0"/>
      <dgm:spPr/>
    </dgm:pt>
  </dgm:ptLst>
  <dgm:cxnLst>
    <dgm:cxn modelId="{94C80100-8902-46B7-B295-807C5A409CD2}" srcId="{2A07BE6B-EFAD-4457-BFAB-7795130F4E4F}" destId="{40524109-B2C0-4CEB-A75A-3826B58E18D5}" srcOrd="1" destOrd="0" parTransId="{506E8B39-9BD4-4D47-AA9E-EFA1AE669C76}" sibTransId="{BEB578F7-65EB-41F8-AA3E-A28DFC565A06}"/>
    <dgm:cxn modelId="{7CCD1C08-1EE0-4973-93B1-250CB355A676}" srcId="{2A07BE6B-EFAD-4457-BFAB-7795130F4E4F}" destId="{C4D3B547-959B-44DB-8798-738DBC97D418}" srcOrd="2" destOrd="0" parTransId="{E606E2BB-CB4C-439F-80C7-CEA53CD0B89D}" sibTransId="{FEB83C5F-8915-445D-9D0E-4827F960358D}"/>
    <dgm:cxn modelId="{1621E40F-360E-4FDD-9BB8-FFC39F2E2B03}" type="presOf" srcId="{C4D3B547-959B-44DB-8798-738DBC97D418}" destId="{30825978-A4FB-4C07-9C2A-5A9DCBC72F2F}" srcOrd="0" destOrd="0" presId="urn:microsoft.com/office/officeart/2008/layout/LinedList"/>
    <dgm:cxn modelId="{08367A2D-0031-48E9-B1CD-C982789A37E7}" type="presOf" srcId="{40524109-B2C0-4CEB-A75A-3826B58E18D5}" destId="{4DD352FF-5BF6-4311-B85F-8AFCA311CA09}" srcOrd="0" destOrd="0" presId="urn:microsoft.com/office/officeart/2008/layout/LinedList"/>
    <dgm:cxn modelId="{06320956-5D49-49E5-849A-66D95DEA0B7E}" srcId="{2A07BE6B-EFAD-4457-BFAB-7795130F4E4F}" destId="{466858B9-8605-47DD-9A95-091437EBC88A}" srcOrd="3" destOrd="0" parTransId="{3FA31771-CC56-40D1-B7F6-B27965EDDD31}" sibTransId="{F9A01FA5-356D-4CD7-8F61-CF9B19D3CD45}"/>
    <dgm:cxn modelId="{B3188799-B168-4CC6-A47A-3BB4B1EFAC85}" type="presOf" srcId="{35C3568D-41CF-4B58-ACAF-C8981A8216CF}" destId="{DCA324A0-CDD4-4873-AD37-B5CF7E522AE2}" srcOrd="0" destOrd="0" presId="urn:microsoft.com/office/officeart/2008/layout/LinedList"/>
    <dgm:cxn modelId="{5DA9C19D-D8C9-4B57-878F-86AE85A763C7}" type="presOf" srcId="{466858B9-8605-47DD-9A95-091437EBC88A}" destId="{1F11DA73-FB85-4CEE-8271-4C680CE25FB3}" srcOrd="0" destOrd="0" presId="urn:microsoft.com/office/officeart/2008/layout/LinedList"/>
    <dgm:cxn modelId="{63052FB3-5216-4A84-B4C7-17E8A76C43AF}" type="presOf" srcId="{2A07BE6B-EFAD-4457-BFAB-7795130F4E4F}" destId="{C771A1B8-479D-4CFD-9BAD-4698BB91DE04}" srcOrd="0" destOrd="0" presId="urn:microsoft.com/office/officeart/2008/layout/LinedList"/>
    <dgm:cxn modelId="{B22B69FE-92F9-4623-8C6E-5FB282E07B7D}" srcId="{2A07BE6B-EFAD-4457-BFAB-7795130F4E4F}" destId="{35C3568D-41CF-4B58-ACAF-C8981A8216CF}" srcOrd="0" destOrd="0" parTransId="{DAB17F78-955E-4937-98BA-867C86E69333}" sibTransId="{3ACA850F-3FD5-4714-B33D-214A3038A66B}"/>
    <dgm:cxn modelId="{878F55B5-D67B-4265-BE89-7229F1649EE2}" type="presParOf" srcId="{C771A1B8-479D-4CFD-9BAD-4698BB91DE04}" destId="{7A7402C3-905B-4219-8601-809820BC0373}" srcOrd="0" destOrd="0" presId="urn:microsoft.com/office/officeart/2008/layout/LinedList"/>
    <dgm:cxn modelId="{3D128BD5-672C-4622-A5D2-2B6D16AC792A}" type="presParOf" srcId="{C771A1B8-479D-4CFD-9BAD-4698BB91DE04}" destId="{35057020-7732-4307-8221-608F29999CCE}" srcOrd="1" destOrd="0" presId="urn:microsoft.com/office/officeart/2008/layout/LinedList"/>
    <dgm:cxn modelId="{5BA08DDE-C931-4E6E-860C-8E4F28BE3DDA}" type="presParOf" srcId="{35057020-7732-4307-8221-608F29999CCE}" destId="{DCA324A0-CDD4-4873-AD37-B5CF7E522AE2}" srcOrd="0" destOrd="0" presId="urn:microsoft.com/office/officeart/2008/layout/LinedList"/>
    <dgm:cxn modelId="{C917211D-B530-45D3-A526-51C3A6C49660}" type="presParOf" srcId="{35057020-7732-4307-8221-608F29999CCE}" destId="{E948F90F-96D1-4BC5-92BF-40EC5E50A8E7}" srcOrd="1" destOrd="0" presId="urn:microsoft.com/office/officeart/2008/layout/LinedList"/>
    <dgm:cxn modelId="{6CB5C2CF-98FE-4610-AF5F-5D7780C972C4}" type="presParOf" srcId="{C771A1B8-479D-4CFD-9BAD-4698BB91DE04}" destId="{D128E131-16E9-4F4B-A879-3AC310A01DFE}" srcOrd="2" destOrd="0" presId="urn:microsoft.com/office/officeart/2008/layout/LinedList"/>
    <dgm:cxn modelId="{BC521B6F-5FBB-43ED-A425-41BB164D0426}" type="presParOf" srcId="{C771A1B8-479D-4CFD-9BAD-4698BB91DE04}" destId="{AB972213-309D-4D47-B6A6-1899621FED7E}" srcOrd="3" destOrd="0" presId="urn:microsoft.com/office/officeart/2008/layout/LinedList"/>
    <dgm:cxn modelId="{3B227A89-DAD3-491D-911E-2A09A67949DF}" type="presParOf" srcId="{AB972213-309D-4D47-B6A6-1899621FED7E}" destId="{4DD352FF-5BF6-4311-B85F-8AFCA311CA09}" srcOrd="0" destOrd="0" presId="urn:microsoft.com/office/officeart/2008/layout/LinedList"/>
    <dgm:cxn modelId="{16F419CA-B85E-4C14-8E72-6E0CAF18CB3E}" type="presParOf" srcId="{AB972213-309D-4D47-B6A6-1899621FED7E}" destId="{66BE54D9-C3B0-4569-A39F-443712FB89B8}" srcOrd="1" destOrd="0" presId="urn:microsoft.com/office/officeart/2008/layout/LinedList"/>
    <dgm:cxn modelId="{5DCB97F6-0C05-4BF7-BFD8-1C9F7C2F7B0B}" type="presParOf" srcId="{C771A1B8-479D-4CFD-9BAD-4698BB91DE04}" destId="{15F5CA1E-4610-4BBE-AABF-FAB4D28722DE}" srcOrd="4" destOrd="0" presId="urn:microsoft.com/office/officeart/2008/layout/LinedList"/>
    <dgm:cxn modelId="{13BB8D01-B1C0-4876-9249-B0B1C0677E8E}" type="presParOf" srcId="{C771A1B8-479D-4CFD-9BAD-4698BB91DE04}" destId="{98082A4B-C2C4-4408-B833-4637C5DDCE24}" srcOrd="5" destOrd="0" presId="urn:microsoft.com/office/officeart/2008/layout/LinedList"/>
    <dgm:cxn modelId="{68790F31-B6F7-433D-B430-8AC452E26FD0}" type="presParOf" srcId="{98082A4B-C2C4-4408-B833-4637C5DDCE24}" destId="{30825978-A4FB-4C07-9C2A-5A9DCBC72F2F}" srcOrd="0" destOrd="0" presId="urn:microsoft.com/office/officeart/2008/layout/LinedList"/>
    <dgm:cxn modelId="{41431787-DC49-41BC-BFE4-F2A38E8966A1}" type="presParOf" srcId="{98082A4B-C2C4-4408-B833-4637C5DDCE24}" destId="{AC3FA2C8-B4E0-455E-B4F9-08A0651CDECA}" srcOrd="1" destOrd="0" presId="urn:microsoft.com/office/officeart/2008/layout/LinedList"/>
    <dgm:cxn modelId="{B4CE09D3-9660-4377-B28F-834FC8A8D1B2}" type="presParOf" srcId="{C771A1B8-479D-4CFD-9BAD-4698BB91DE04}" destId="{24956897-345B-416F-95C7-DD4DE8BF52C2}" srcOrd="6" destOrd="0" presId="urn:microsoft.com/office/officeart/2008/layout/LinedList"/>
    <dgm:cxn modelId="{6B2F1A2F-A02D-44F3-8551-61C899324CA8}" type="presParOf" srcId="{C771A1B8-479D-4CFD-9BAD-4698BB91DE04}" destId="{43AE86EE-586F-489E-A87C-7C487BE09CC0}" srcOrd="7" destOrd="0" presId="urn:microsoft.com/office/officeart/2008/layout/LinedList"/>
    <dgm:cxn modelId="{5F0B989B-860D-4772-B0DB-251851BAB338}" type="presParOf" srcId="{43AE86EE-586F-489E-A87C-7C487BE09CC0}" destId="{1F11DA73-FB85-4CEE-8271-4C680CE25FB3}" srcOrd="0" destOrd="0" presId="urn:microsoft.com/office/officeart/2008/layout/LinedList"/>
    <dgm:cxn modelId="{5EC39C65-4B91-495A-950A-CACE6F44756F}" type="presParOf" srcId="{43AE86EE-586F-489E-A87C-7C487BE09CC0}" destId="{4C303617-EFEB-470A-8FEA-5E84501E9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43666-F48F-4D89-BBD2-075527DF85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EB6CBFD-73DE-4EC2-AC44-7DEE39DD9A43}">
      <dgm:prSet/>
      <dgm:spPr/>
      <dgm:t>
        <a:bodyPr/>
        <a:lstStyle/>
        <a:p>
          <a:r>
            <a:rPr lang="it-IT"/>
            <a:t>Ai ragazzi che hanno interesse nel campo della medicina, della scienza e della sanitaria</a:t>
          </a:r>
        </a:p>
      </dgm:t>
    </dgm:pt>
    <dgm:pt modelId="{1CF55320-347D-4CF1-A4CB-9D308BB00D23}" type="parTrans" cxnId="{60F39AF8-B6B9-47B7-834F-D3DA4C6369CF}">
      <dgm:prSet/>
      <dgm:spPr/>
      <dgm:t>
        <a:bodyPr/>
        <a:lstStyle/>
        <a:p>
          <a:endParaRPr lang="it-IT"/>
        </a:p>
      </dgm:t>
    </dgm:pt>
    <dgm:pt modelId="{269D3C25-5701-4C14-98C5-2E28448C3103}" type="sibTrans" cxnId="{60F39AF8-B6B9-47B7-834F-D3DA4C6369CF}">
      <dgm:prSet/>
      <dgm:spPr/>
      <dgm:t>
        <a:bodyPr/>
        <a:lstStyle/>
        <a:p>
          <a:endParaRPr lang="it-IT"/>
        </a:p>
      </dgm:t>
    </dgm:pt>
    <dgm:pt modelId="{9F39529A-3898-4C67-ABA2-60F4350F7BD0}">
      <dgm:prSet/>
      <dgm:spPr/>
      <dgm:t>
        <a:bodyPr/>
        <a:lstStyle/>
        <a:p>
          <a:r>
            <a:rPr lang="it-IT"/>
            <a:t>Ai ragazzi che vogliono affrontare il mondo accademico, con particolare riferimento a Medicina e Biomedica</a:t>
          </a:r>
        </a:p>
      </dgm:t>
    </dgm:pt>
    <dgm:pt modelId="{6355DC18-0B17-42AF-AF43-83E8BC6B7E3D}" type="parTrans" cxnId="{8C778F1B-34CB-4965-AEEB-FF23CDA1D86D}">
      <dgm:prSet/>
      <dgm:spPr/>
      <dgm:t>
        <a:bodyPr/>
        <a:lstStyle/>
        <a:p>
          <a:endParaRPr lang="it-IT"/>
        </a:p>
      </dgm:t>
    </dgm:pt>
    <dgm:pt modelId="{21242E80-44AA-4B8F-90D2-0E660E7CEFB3}" type="sibTrans" cxnId="{8C778F1B-34CB-4965-AEEB-FF23CDA1D86D}">
      <dgm:prSet/>
      <dgm:spPr/>
      <dgm:t>
        <a:bodyPr/>
        <a:lstStyle/>
        <a:p>
          <a:endParaRPr lang="it-IT"/>
        </a:p>
      </dgm:t>
    </dgm:pt>
    <dgm:pt modelId="{52B0C5EB-D0AD-4955-BFAD-A120661FD266}">
      <dgm:prSet/>
      <dgm:spPr/>
      <dgm:t>
        <a:bodyPr/>
        <a:lstStyle/>
        <a:p>
          <a:r>
            <a:rPr lang="it-IT"/>
            <a:t>Ai ragazzi che voglio approfondire il mondo della logica ad un elevato livello</a:t>
          </a:r>
        </a:p>
      </dgm:t>
    </dgm:pt>
    <dgm:pt modelId="{45C5F746-557D-4238-BAD5-14DEC3DD375F}" type="parTrans" cxnId="{B9FA6474-A95B-48BD-9AF6-1D064A7DDDD7}">
      <dgm:prSet/>
      <dgm:spPr/>
      <dgm:t>
        <a:bodyPr/>
        <a:lstStyle/>
        <a:p>
          <a:endParaRPr lang="it-IT"/>
        </a:p>
      </dgm:t>
    </dgm:pt>
    <dgm:pt modelId="{54C0CEB6-7B73-47AC-B41E-F7C71986C006}" type="sibTrans" cxnId="{B9FA6474-A95B-48BD-9AF6-1D064A7DDDD7}">
      <dgm:prSet/>
      <dgm:spPr/>
      <dgm:t>
        <a:bodyPr/>
        <a:lstStyle/>
        <a:p>
          <a:endParaRPr lang="it-IT"/>
        </a:p>
      </dgm:t>
    </dgm:pt>
    <dgm:pt modelId="{01BAA7A9-04AB-4817-BCEA-FA019E5025CF}" type="pres">
      <dgm:prSet presAssocID="{3BD43666-F48F-4D89-BBD2-075527DF8538}" presName="vert0" presStyleCnt="0">
        <dgm:presLayoutVars>
          <dgm:dir/>
          <dgm:animOne val="branch"/>
          <dgm:animLvl val="lvl"/>
        </dgm:presLayoutVars>
      </dgm:prSet>
      <dgm:spPr/>
    </dgm:pt>
    <dgm:pt modelId="{E9B3D069-A3FA-489B-8A98-56924ED9BF60}" type="pres">
      <dgm:prSet presAssocID="{AEB6CBFD-73DE-4EC2-AC44-7DEE39DD9A43}" presName="thickLine" presStyleLbl="alignNode1" presStyleIdx="0" presStyleCnt="3"/>
      <dgm:spPr/>
    </dgm:pt>
    <dgm:pt modelId="{FFD41DF5-0F2A-47C7-9002-378ADDEB5321}" type="pres">
      <dgm:prSet presAssocID="{AEB6CBFD-73DE-4EC2-AC44-7DEE39DD9A43}" presName="horz1" presStyleCnt="0"/>
      <dgm:spPr/>
    </dgm:pt>
    <dgm:pt modelId="{0E8F021A-393C-46E2-A81F-8D0DDDE5E7ED}" type="pres">
      <dgm:prSet presAssocID="{AEB6CBFD-73DE-4EC2-AC44-7DEE39DD9A43}" presName="tx1" presStyleLbl="revTx" presStyleIdx="0" presStyleCnt="3"/>
      <dgm:spPr/>
    </dgm:pt>
    <dgm:pt modelId="{DB5B9ACB-296B-45AA-920C-CE6940878854}" type="pres">
      <dgm:prSet presAssocID="{AEB6CBFD-73DE-4EC2-AC44-7DEE39DD9A43}" presName="vert1" presStyleCnt="0"/>
      <dgm:spPr/>
    </dgm:pt>
    <dgm:pt modelId="{DF28132A-0B94-4CDA-95E5-26943AD57023}" type="pres">
      <dgm:prSet presAssocID="{9F39529A-3898-4C67-ABA2-60F4350F7BD0}" presName="thickLine" presStyleLbl="alignNode1" presStyleIdx="1" presStyleCnt="3"/>
      <dgm:spPr/>
    </dgm:pt>
    <dgm:pt modelId="{AADE1BD0-F692-4C16-A6CC-4D844FE80D71}" type="pres">
      <dgm:prSet presAssocID="{9F39529A-3898-4C67-ABA2-60F4350F7BD0}" presName="horz1" presStyleCnt="0"/>
      <dgm:spPr/>
    </dgm:pt>
    <dgm:pt modelId="{50DEE317-552A-4BA2-96C8-60478B965ECA}" type="pres">
      <dgm:prSet presAssocID="{9F39529A-3898-4C67-ABA2-60F4350F7BD0}" presName="tx1" presStyleLbl="revTx" presStyleIdx="1" presStyleCnt="3"/>
      <dgm:spPr/>
    </dgm:pt>
    <dgm:pt modelId="{91D3B5FA-A907-47AC-B9DF-FC7B64FCDF08}" type="pres">
      <dgm:prSet presAssocID="{9F39529A-3898-4C67-ABA2-60F4350F7BD0}" presName="vert1" presStyleCnt="0"/>
      <dgm:spPr/>
    </dgm:pt>
    <dgm:pt modelId="{6A0B5646-B36C-4B89-BA23-83CA06D9F376}" type="pres">
      <dgm:prSet presAssocID="{52B0C5EB-D0AD-4955-BFAD-A120661FD266}" presName="thickLine" presStyleLbl="alignNode1" presStyleIdx="2" presStyleCnt="3"/>
      <dgm:spPr/>
    </dgm:pt>
    <dgm:pt modelId="{2A4615B5-320C-4CAB-BAFC-B6DECB72EC70}" type="pres">
      <dgm:prSet presAssocID="{52B0C5EB-D0AD-4955-BFAD-A120661FD266}" presName="horz1" presStyleCnt="0"/>
      <dgm:spPr/>
    </dgm:pt>
    <dgm:pt modelId="{5796DAE9-01A9-4B72-A659-3B5F7F824866}" type="pres">
      <dgm:prSet presAssocID="{52B0C5EB-D0AD-4955-BFAD-A120661FD266}" presName="tx1" presStyleLbl="revTx" presStyleIdx="2" presStyleCnt="3"/>
      <dgm:spPr/>
    </dgm:pt>
    <dgm:pt modelId="{3FC958FC-1ECD-4ED5-8417-0CD37C4579FB}" type="pres">
      <dgm:prSet presAssocID="{52B0C5EB-D0AD-4955-BFAD-A120661FD266}" presName="vert1" presStyleCnt="0"/>
      <dgm:spPr/>
    </dgm:pt>
  </dgm:ptLst>
  <dgm:cxnLst>
    <dgm:cxn modelId="{8C778F1B-34CB-4965-AEEB-FF23CDA1D86D}" srcId="{3BD43666-F48F-4D89-BBD2-075527DF8538}" destId="{9F39529A-3898-4C67-ABA2-60F4350F7BD0}" srcOrd="1" destOrd="0" parTransId="{6355DC18-0B17-42AF-AF43-83E8BC6B7E3D}" sibTransId="{21242E80-44AA-4B8F-90D2-0E660E7CEFB3}"/>
    <dgm:cxn modelId="{B5AD885E-C1B5-4D9E-8A63-D10CDE032147}" type="presOf" srcId="{3BD43666-F48F-4D89-BBD2-075527DF8538}" destId="{01BAA7A9-04AB-4817-BCEA-FA019E5025CF}" srcOrd="0" destOrd="0" presId="urn:microsoft.com/office/officeart/2008/layout/LinedList"/>
    <dgm:cxn modelId="{57C38D6B-592A-433B-B168-8ACD9598B8C2}" type="presOf" srcId="{9F39529A-3898-4C67-ABA2-60F4350F7BD0}" destId="{50DEE317-552A-4BA2-96C8-60478B965ECA}" srcOrd="0" destOrd="0" presId="urn:microsoft.com/office/officeart/2008/layout/LinedList"/>
    <dgm:cxn modelId="{B9FA6474-A95B-48BD-9AF6-1D064A7DDDD7}" srcId="{3BD43666-F48F-4D89-BBD2-075527DF8538}" destId="{52B0C5EB-D0AD-4955-BFAD-A120661FD266}" srcOrd="2" destOrd="0" parTransId="{45C5F746-557D-4238-BAD5-14DEC3DD375F}" sibTransId="{54C0CEB6-7B73-47AC-B41E-F7C71986C006}"/>
    <dgm:cxn modelId="{FAB21E9E-6553-4997-A16A-677DF689DF63}" type="presOf" srcId="{AEB6CBFD-73DE-4EC2-AC44-7DEE39DD9A43}" destId="{0E8F021A-393C-46E2-A81F-8D0DDDE5E7ED}" srcOrd="0" destOrd="0" presId="urn:microsoft.com/office/officeart/2008/layout/LinedList"/>
    <dgm:cxn modelId="{CA1793CF-32FA-45CE-9243-4CB47CDDC62F}" type="presOf" srcId="{52B0C5EB-D0AD-4955-BFAD-A120661FD266}" destId="{5796DAE9-01A9-4B72-A659-3B5F7F824866}" srcOrd="0" destOrd="0" presId="urn:microsoft.com/office/officeart/2008/layout/LinedList"/>
    <dgm:cxn modelId="{60F39AF8-B6B9-47B7-834F-D3DA4C6369CF}" srcId="{3BD43666-F48F-4D89-BBD2-075527DF8538}" destId="{AEB6CBFD-73DE-4EC2-AC44-7DEE39DD9A43}" srcOrd="0" destOrd="0" parTransId="{1CF55320-347D-4CF1-A4CB-9D308BB00D23}" sibTransId="{269D3C25-5701-4C14-98C5-2E28448C3103}"/>
    <dgm:cxn modelId="{93ED46FA-D31E-4C3E-909B-72C5316C6AB2}" type="presParOf" srcId="{01BAA7A9-04AB-4817-BCEA-FA019E5025CF}" destId="{E9B3D069-A3FA-489B-8A98-56924ED9BF60}" srcOrd="0" destOrd="0" presId="urn:microsoft.com/office/officeart/2008/layout/LinedList"/>
    <dgm:cxn modelId="{8E30BB2D-5350-4B0C-8E92-8A452109A0D2}" type="presParOf" srcId="{01BAA7A9-04AB-4817-BCEA-FA019E5025CF}" destId="{FFD41DF5-0F2A-47C7-9002-378ADDEB5321}" srcOrd="1" destOrd="0" presId="urn:microsoft.com/office/officeart/2008/layout/LinedList"/>
    <dgm:cxn modelId="{0918A250-6807-495E-A339-0E3005328E47}" type="presParOf" srcId="{FFD41DF5-0F2A-47C7-9002-378ADDEB5321}" destId="{0E8F021A-393C-46E2-A81F-8D0DDDE5E7ED}" srcOrd="0" destOrd="0" presId="urn:microsoft.com/office/officeart/2008/layout/LinedList"/>
    <dgm:cxn modelId="{AE9F1712-C5B6-4E1E-B721-7C137B3DEFC3}" type="presParOf" srcId="{FFD41DF5-0F2A-47C7-9002-378ADDEB5321}" destId="{DB5B9ACB-296B-45AA-920C-CE6940878854}" srcOrd="1" destOrd="0" presId="urn:microsoft.com/office/officeart/2008/layout/LinedList"/>
    <dgm:cxn modelId="{332DB447-8EC3-4F2B-BBF8-06288107499B}" type="presParOf" srcId="{01BAA7A9-04AB-4817-BCEA-FA019E5025CF}" destId="{DF28132A-0B94-4CDA-95E5-26943AD57023}" srcOrd="2" destOrd="0" presId="urn:microsoft.com/office/officeart/2008/layout/LinedList"/>
    <dgm:cxn modelId="{7740AFBC-AA96-42A3-BC0E-F464A369EE5B}" type="presParOf" srcId="{01BAA7A9-04AB-4817-BCEA-FA019E5025CF}" destId="{AADE1BD0-F692-4C16-A6CC-4D844FE80D71}" srcOrd="3" destOrd="0" presId="urn:microsoft.com/office/officeart/2008/layout/LinedList"/>
    <dgm:cxn modelId="{C59F557D-28DF-40B8-9D9E-F1DFE49C913B}" type="presParOf" srcId="{AADE1BD0-F692-4C16-A6CC-4D844FE80D71}" destId="{50DEE317-552A-4BA2-96C8-60478B965ECA}" srcOrd="0" destOrd="0" presId="urn:microsoft.com/office/officeart/2008/layout/LinedList"/>
    <dgm:cxn modelId="{4A9CE9DE-4EE0-4289-9836-079B2BEE9765}" type="presParOf" srcId="{AADE1BD0-F692-4C16-A6CC-4D844FE80D71}" destId="{91D3B5FA-A907-47AC-B9DF-FC7B64FCDF08}" srcOrd="1" destOrd="0" presId="urn:microsoft.com/office/officeart/2008/layout/LinedList"/>
    <dgm:cxn modelId="{25EA8166-21C8-4982-AF21-A874635B92BA}" type="presParOf" srcId="{01BAA7A9-04AB-4817-BCEA-FA019E5025CF}" destId="{6A0B5646-B36C-4B89-BA23-83CA06D9F376}" srcOrd="4" destOrd="0" presId="urn:microsoft.com/office/officeart/2008/layout/LinedList"/>
    <dgm:cxn modelId="{1269B5D1-0E05-452F-8046-2226DC0438E3}" type="presParOf" srcId="{01BAA7A9-04AB-4817-BCEA-FA019E5025CF}" destId="{2A4615B5-320C-4CAB-BAFC-B6DECB72EC70}" srcOrd="5" destOrd="0" presId="urn:microsoft.com/office/officeart/2008/layout/LinedList"/>
    <dgm:cxn modelId="{D4F65533-9766-46B7-84A1-076FA715CA9F}" type="presParOf" srcId="{2A4615B5-320C-4CAB-BAFC-B6DECB72EC70}" destId="{5796DAE9-01A9-4B72-A659-3B5F7F824866}" srcOrd="0" destOrd="0" presId="urn:microsoft.com/office/officeart/2008/layout/LinedList"/>
    <dgm:cxn modelId="{0D2FBFEF-FC29-40F3-9B93-A37EAD67B10A}" type="presParOf" srcId="{2A4615B5-320C-4CAB-BAFC-B6DECB72EC70}" destId="{3FC958FC-1ECD-4ED5-8417-0CD37C4579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65DDD4-A276-446E-A73F-AEC90AC627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20D2DF2-036D-4447-9CA0-DEE7375BB9BB}">
      <dgm:prSet/>
      <dgm:spPr/>
      <dgm:t>
        <a:bodyPr/>
        <a:lstStyle/>
        <a:p>
          <a:r>
            <a:rPr lang="it-IT"/>
            <a:t>Medicina</a:t>
          </a:r>
        </a:p>
      </dgm:t>
    </dgm:pt>
    <dgm:pt modelId="{4136FA01-8E77-4A0D-BA21-519A460C7B04}" type="parTrans" cxnId="{F39C9BA3-531C-4DF5-A134-68B8BA5D128E}">
      <dgm:prSet/>
      <dgm:spPr/>
      <dgm:t>
        <a:bodyPr/>
        <a:lstStyle/>
        <a:p>
          <a:endParaRPr lang="it-IT"/>
        </a:p>
      </dgm:t>
    </dgm:pt>
    <dgm:pt modelId="{F7BA9AA6-9585-497A-B8E0-47BCC5B36E96}" type="sibTrans" cxnId="{F39C9BA3-531C-4DF5-A134-68B8BA5D128E}">
      <dgm:prSet/>
      <dgm:spPr/>
      <dgm:t>
        <a:bodyPr/>
        <a:lstStyle/>
        <a:p>
          <a:endParaRPr lang="it-IT"/>
        </a:p>
      </dgm:t>
    </dgm:pt>
    <dgm:pt modelId="{2ACACC0A-A3DE-4C6A-A06D-C92995F4AE97}">
      <dgm:prSet/>
      <dgm:spPr/>
      <dgm:t>
        <a:bodyPr/>
        <a:lstStyle/>
        <a:p>
          <a:r>
            <a:rPr lang="it-IT"/>
            <a:t>Biologia</a:t>
          </a:r>
        </a:p>
      </dgm:t>
    </dgm:pt>
    <dgm:pt modelId="{44CC6E4E-4FFA-4721-AFF6-7EBF6F3D5377}" type="parTrans" cxnId="{09EFD494-175A-4140-8654-FFED4F047030}">
      <dgm:prSet/>
      <dgm:spPr/>
      <dgm:t>
        <a:bodyPr/>
        <a:lstStyle/>
        <a:p>
          <a:endParaRPr lang="it-IT"/>
        </a:p>
      </dgm:t>
    </dgm:pt>
    <dgm:pt modelId="{66A0129B-5557-47F0-B9A1-EAE657421D50}" type="sibTrans" cxnId="{09EFD494-175A-4140-8654-FFED4F047030}">
      <dgm:prSet/>
      <dgm:spPr/>
      <dgm:t>
        <a:bodyPr/>
        <a:lstStyle/>
        <a:p>
          <a:endParaRPr lang="it-IT"/>
        </a:p>
      </dgm:t>
    </dgm:pt>
    <dgm:pt modelId="{8196865B-E598-428B-ACF5-2E113024E783}">
      <dgm:prSet/>
      <dgm:spPr/>
      <dgm:t>
        <a:bodyPr/>
        <a:lstStyle/>
        <a:p>
          <a:r>
            <a:rPr lang="it-IT"/>
            <a:t>Ingegneria Medica</a:t>
          </a:r>
        </a:p>
      </dgm:t>
    </dgm:pt>
    <dgm:pt modelId="{792747A0-B2D7-4C78-AE27-61C21A48980B}" type="parTrans" cxnId="{1F4B2EBA-6CC7-497B-9CF7-9B9793B0FB75}">
      <dgm:prSet/>
      <dgm:spPr/>
      <dgm:t>
        <a:bodyPr/>
        <a:lstStyle/>
        <a:p>
          <a:endParaRPr lang="it-IT"/>
        </a:p>
      </dgm:t>
    </dgm:pt>
    <dgm:pt modelId="{F8454039-C83E-4392-98F9-2C90DFDA71DA}" type="sibTrans" cxnId="{1F4B2EBA-6CC7-497B-9CF7-9B9793B0FB75}">
      <dgm:prSet/>
      <dgm:spPr/>
      <dgm:t>
        <a:bodyPr/>
        <a:lstStyle/>
        <a:p>
          <a:endParaRPr lang="it-IT"/>
        </a:p>
      </dgm:t>
    </dgm:pt>
    <dgm:pt modelId="{77B0A50C-5240-4A6C-9303-B9C06CC16064}">
      <dgm:prSet/>
      <dgm:spPr/>
      <dgm:t>
        <a:bodyPr/>
        <a:lstStyle/>
        <a:p>
          <a:r>
            <a:rPr lang="it-IT"/>
            <a:t>Biomedica</a:t>
          </a:r>
        </a:p>
      </dgm:t>
    </dgm:pt>
    <dgm:pt modelId="{CEF16314-7D93-4D58-A408-A69835EC938E}" type="parTrans" cxnId="{9EC27666-A191-4624-B6A2-9636C9D81BA5}">
      <dgm:prSet/>
      <dgm:spPr/>
      <dgm:t>
        <a:bodyPr/>
        <a:lstStyle/>
        <a:p>
          <a:endParaRPr lang="it-IT"/>
        </a:p>
      </dgm:t>
    </dgm:pt>
    <dgm:pt modelId="{FA655278-2EA2-4245-A3C3-71F9DC6B6BD2}" type="sibTrans" cxnId="{9EC27666-A191-4624-B6A2-9636C9D81BA5}">
      <dgm:prSet/>
      <dgm:spPr/>
      <dgm:t>
        <a:bodyPr/>
        <a:lstStyle/>
        <a:p>
          <a:endParaRPr lang="it-IT"/>
        </a:p>
      </dgm:t>
    </dgm:pt>
    <dgm:pt modelId="{AAE67D14-AD55-4183-9A95-953C06467DD7}" type="pres">
      <dgm:prSet presAssocID="{F165DDD4-A276-446E-A73F-AEC90AC6276A}" presName="vert0" presStyleCnt="0">
        <dgm:presLayoutVars>
          <dgm:dir/>
          <dgm:animOne val="branch"/>
          <dgm:animLvl val="lvl"/>
        </dgm:presLayoutVars>
      </dgm:prSet>
      <dgm:spPr/>
    </dgm:pt>
    <dgm:pt modelId="{7A3AF00D-BBC6-463B-BB94-BF5D05580664}" type="pres">
      <dgm:prSet presAssocID="{E20D2DF2-036D-4447-9CA0-DEE7375BB9BB}" presName="thickLine" presStyleLbl="alignNode1" presStyleIdx="0" presStyleCnt="4"/>
      <dgm:spPr/>
    </dgm:pt>
    <dgm:pt modelId="{F98F66F1-4057-4DDF-A6C4-CBF16EC67111}" type="pres">
      <dgm:prSet presAssocID="{E20D2DF2-036D-4447-9CA0-DEE7375BB9BB}" presName="horz1" presStyleCnt="0"/>
      <dgm:spPr/>
    </dgm:pt>
    <dgm:pt modelId="{236ECF91-7A07-4F8A-9AEE-0D644EF6D784}" type="pres">
      <dgm:prSet presAssocID="{E20D2DF2-036D-4447-9CA0-DEE7375BB9BB}" presName="tx1" presStyleLbl="revTx" presStyleIdx="0" presStyleCnt="4"/>
      <dgm:spPr/>
    </dgm:pt>
    <dgm:pt modelId="{7C446A93-5F96-422C-8B89-E8756329B247}" type="pres">
      <dgm:prSet presAssocID="{E20D2DF2-036D-4447-9CA0-DEE7375BB9BB}" presName="vert1" presStyleCnt="0"/>
      <dgm:spPr/>
    </dgm:pt>
    <dgm:pt modelId="{3CFB6EFB-0FF0-450D-97A3-5A1DF5420462}" type="pres">
      <dgm:prSet presAssocID="{2ACACC0A-A3DE-4C6A-A06D-C92995F4AE97}" presName="thickLine" presStyleLbl="alignNode1" presStyleIdx="1" presStyleCnt="4"/>
      <dgm:spPr/>
    </dgm:pt>
    <dgm:pt modelId="{FFD220E5-2495-420E-8E77-853FFDFC127E}" type="pres">
      <dgm:prSet presAssocID="{2ACACC0A-A3DE-4C6A-A06D-C92995F4AE97}" presName="horz1" presStyleCnt="0"/>
      <dgm:spPr/>
    </dgm:pt>
    <dgm:pt modelId="{51622A1C-1F7A-4E1D-84FE-CC4A2AE7C566}" type="pres">
      <dgm:prSet presAssocID="{2ACACC0A-A3DE-4C6A-A06D-C92995F4AE97}" presName="tx1" presStyleLbl="revTx" presStyleIdx="1" presStyleCnt="4"/>
      <dgm:spPr/>
    </dgm:pt>
    <dgm:pt modelId="{D1F2C3D9-3AA4-4CDD-9D3E-A3D28BF607EB}" type="pres">
      <dgm:prSet presAssocID="{2ACACC0A-A3DE-4C6A-A06D-C92995F4AE97}" presName="vert1" presStyleCnt="0"/>
      <dgm:spPr/>
    </dgm:pt>
    <dgm:pt modelId="{A3194493-C915-43F4-AD85-A37A6B272B75}" type="pres">
      <dgm:prSet presAssocID="{8196865B-E598-428B-ACF5-2E113024E783}" presName="thickLine" presStyleLbl="alignNode1" presStyleIdx="2" presStyleCnt="4"/>
      <dgm:spPr/>
    </dgm:pt>
    <dgm:pt modelId="{E57C86BC-A5D1-4AAA-9481-3DC6EC10A15F}" type="pres">
      <dgm:prSet presAssocID="{8196865B-E598-428B-ACF5-2E113024E783}" presName="horz1" presStyleCnt="0"/>
      <dgm:spPr/>
    </dgm:pt>
    <dgm:pt modelId="{0D16E1EF-4452-4FE7-8708-45D6E3161B80}" type="pres">
      <dgm:prSet presAssocID="{8196865B-E598-428B-ACF5-2E113024E783}" presName="tx1" presStyleLbl="revTx" presStyleIdx="2" presStyleCnt="4"/>
      <dgm:spPr/>
    </dgm:pt>
    <dgm:pt modelId="{E7E722D0-78AF-4B74-9426-469D0F0CE9D2}" type="pres">
      <dgm:prSet presAssocID="{8196865B-E598-428B-ACF5-2E113024E783}" presName="vert1" presStyleCnt="0"/>
      <dgm:spPr/>
    </dgm:pt>
    <dgm:pt modelId="{2B5B0708-0DC3-4D4E-B342-CC73215D241E}" type="pres">
      <dgm:prSet presAssocID="{77B0A50C-5240-4A6C-9303-B9C06CC16064}" presName="thickLine" presStyleLbl="alignNode1" presStyleIdx="3" presStyleCnt="4"/>
      <dgm:spPr/>
    </dgm:pt>
    <dgm:pt modelId="{C30E7940-DE66-4466-8CCF-9E7E7F3556DF}" type="pres">
      <dgm:prSet presAssocID="{77B0A50C-5240-4A6C-9303-B9C06CC16064}" presName="horz1" presStyleCnt="0"/>
      <dgm:spPr/>
    </dgm:pt>
    <dgm:pt modelId="{1F608D8B-6C22-401A-B238-F5D86BC3AF2D}" type="pres">
      <dgm:prSet presAssocID="{77B0A50C-5240-4A6C-9303-B9C06CC16064}" presName="tx1" presStyleLbl="revTx" presStyleIdx="3" presStyleCnt="4"/>
      <dgm:spPr/>
    </dgm:pt>
    <dgm:pt modelId="{AB08356C-874F-4DE4-85E0-EB3B273B7C3A}" type="pres">
      <dgm:prSet presAssocID="{77B0A50C-5240-4A6C-9303-B9C06CC16064}" presName="vert1" presStyleCnt="0"/>
      <dgm:spPr/>
    </dgm:pt>
  </dgm:ptLst>
  <dgm:cxnLst>
    <dgm:cxn modelId="{1D5C3E10-15BE-4BA0-8EE0-D2D24797CA06}" type="presOf" srcId="{77B0A50C-5240-4A6C-9303-B9C06CC16064}" destId="{1F608D8B-6C22-401A-B238-F5D86BC3AF2D}" srcOrd="0" destOrd="0" presId="urn:microsoft.com/office/officeart/2008/layout/LinedList"/>
    <dgm:cxn modelId="{E98B7B38-3535-4954-95AE-3C6B633D9E13}" type="presOf" srcId="{F165DDD4-A276-446E-A73F-AEC90AC6276A}" destId="{AAE67D14-AD55-4183-9A95-953C06467DD7}" srcOrd="0" destOrd="0" presId="urn:microsoft.com/office/officeart/2008/layout/LinedList"/>
    <dgm:cxn modelId="{9EC27666-A191-4624-B6A2-9636C9D81BA5}" srcId="{F165DDD4-A276-446E-A73F-AEC90AC6276A}" destId="{77B0A50C-5240-4A6C-9303-B9C06CC16064}" srcOrd="3" destOrd="0" parTransId="{CEF16314-7D93-4D58-A408-A69835EC938E}" sibTransId="{FA655278-2EA2-4245-A3C3-71F9DC6B6BD2}"/>
    <dgm:cxn modelId="{D4B66F7E-4148-4A2E-AB09-451A2C547842}" type="presOf" srcId="{8196865B-E598-428B-ACF5-2E113024E783}" destId="{0D16E1EF-4452-4FE7-8708-45D6E3161B80}" srcOrd="0" destOrd="0" presId="urn:microsoft.com/office/officeart/2008/layout/LinedList"/>
    <dgm:cxn modelId="{09EFD494-175A-4140-8654-FFED4F047030}" srcId="{F165DDD4-A276-446E-A73F-AEC90AC6276A}" destId="{2ACACC0A-A3DE-4C6A-A06D-C92995F4AE97}" srcOrd="1" destOrd="0" parTransId="{44CC6E4E-4FFA-4721-AFF6-7EBF6F3D5377}" sibTransId="{66A0129B-5557-47F0-B9A1-EAE657421D50}"/>
    <dgm:cxn modelId="{D1B572A2-7DA9-4C9C-A984-B8D674DB23ED}" type="presOf" srcId="{E20D2DF2-036D-4447-9CA0-DEE7375BB9BB}" destId="{236ECF91-7A07-4F8A-9AEE-0D644EF6D784}" srcOrd="0" destOrd="0" presId="urn:microsoft.com/office/officeart/2008/layout/LinedList"/>
    <dgm:cxn modelId="{F39C9BA3-531C-4DF5-A134-68B8BA5D128E}" srcId="{F165DDD4-A276-446E-A73F-AEC90AC6276A}" destId="{E20D2DF2-036D-4447-9CA0-DEE7375BB9BB}" srcOrd="0" destOrd="0" parTransId="{4136FA01-8E77-4A0D-BA21-519A460C7B04}" sibTransId="{F7BA9AA6-9585-497A-B8E0-47BCC5B36E96}"/>
    <dgm:cxn modelId="{1F4B2EBA-6CC7-497B-9CF7-9B9793B0FB75}" srcId="{F165DDD4-A276-446E-A73F-AEC90AC6276A}" destId="{8196865B-E598-428B-ACF5-2E113024E783}" srcOrd="2" destOrd="0" parTransId="{792747A0-B2D7-4C78-AE27-61C21A48980B}" sibTransId="{F8454039-C83E-4392-98F9-2C90DFDA71DA}"/>
    <dgm:cxn modelId="{B043B3FD-7B70-4009-BA92-53B0608A0AAB}" type="presOf" srcId="{2ACACC0A-A3DE-4C6A-A06D-C92995F4AE97}" destId="{51622A1C-1F7A-4E1D-84FE-CC4A2AE7C566}" srcOrd="0" destOrd="0" presId="urn:microsoft.com/office/officeart/2008/layout/LinedList"/>
    <dgm:cxn modelId="{76D94523-B47B-41C6-B4C1-A545804EFBB9}" type="presParOf" srcId="{AAE67D14-AD55-4183-9A95-953C06467DD7}" destId="{7A3AF00D-BBC6-463B-BB94-BF5D05580664}" srcOrd="0" destOrd="0" presId="urn:microsoft.com/office/officeart/2008/layout/LinedList"/>
    <dgm:cxn modelId="{B55B656D-7239-43B4-A1A2-0561ABEC23A0}" type="presParOf" srcId="{AAE67D14-AD55-4183-9A95-953C06467DD7}" destId="{F98F66F1-4057-4DDF-A6C4-CBF16EC67111}" srcOrd="1" destOrd="0" presId="urn:microsoft.com/office/officeart/2008/layout/LinedList"/>
    <dgm:cxn modelId="{71D08C5B-59E5-4496-9643-5CF1EE909C28}" type="presParOf" srcId="{F98F66F1-4057-4DDF-A6C4-CBF16EC67111}" destId="{236ECF91-7A07-4F8A-9AEE-0D644EF6D784}" srcOrd="0" destOrd="0" presId="urn:microsoft.com/office/officeart/2008/layout/LinedList"/>
    <dgm:cxn modelId="{AD9E6D50-52A4-440F-8AF6-28253C473409}" type="presParOf" srcId="{F98F66F1-4057-4DDF-A6C4-CBF16EC67111}" destId="{7C446A93-5F96-422C-8B89-E8756329B247}" srcOrd="1" destOrd="0" presId="urn:microsoft.com/office/officeart/2008/layout/LinedList"/>
    <dgm:cxn modelId="{72A2704B-6FE1-4A19-88DE-344ADE7814E6}" type="presParOf" srcId="{AAE67D14-AD55-4183-9A95-953C06467DD7}" destId="{3CFB6EFB-0FF0-450D-97A3-5A1DF5420462}" srcOrd="2" destOrd="0" presId="urn:microsoft.com/office/officeart/2008/layout/LinedList"/>
    <dgm:cxn modelId="{1DCE2929-9C3C-4845-B808-7468F1194634}" type="presParOf" srcId="{AAE67D14-AD55-4183-9A95-953C06467DD7}" destId="{FFD220E5-2495-420E-8E77-853FFDFC127E}" srcOrd="3" destOrd="0" presId="urn:microsoft.com/office/officeart/2008/layout/LinedList"/>
    <dgm:cxn modelId="{1EFEDF42-8C4F-420E-84D4-24361A8DFA05}" type="presParOf" srcId="{FFD220E5-2495-420E-8E77-853FFDFC127E}" destId="{51622A1C-1F7A-4E1D-84FE-CC4A2AE7C566}" srcOrd="0" destOrd="0" presId="urn:microsoft.com/office/officeart/2008/layout/LinedList"/>
    <dgm:cxn modelId="{D3C5D151-0F81-42FE-9574-D347354F474A}" type="presParOf" srcId="{FFD220E5-2495-420E-8E77-853FFDFC127E}" destId="{D1F2C3D9-3AA4-4CDD-9D3E-A3D28BF607EB}" srcOrd="1" destOrd="0" presId="urn:microsoft.com/office/officeart/2008/layout/LinedList"/>
    <dgm:cxn modelId="{7FFB31E2-D4A1-4D33-82A0-DCD1BA879031}" type="presParOf" srcId="{AAE67D14-AD55-4183-9A95-953C06467DD7}" destId="{A3194493-C915-43F4-AD85-A37A6B272B75}" srcOrd="4" destOrd="0" presId="urn:microsoft.com/office/officeart/2008/layout/LinedList"/>
    <dgm:cxn modelId="{E1BC4833-F6E5-49CA-B37D-755D69DF9005}" type="presParOf" srcId="{AAE67D14-AD55-4183-9A95-953C06467DD7}" destId="{E57C86BC-A5D1-4AAA-9481-3DC6EC10A15F}" srcOrd="5" destOrd="0" presId="urn:microsoft.com/office/officeart/2008/layout/LinedList"/>
    <dgm:cxn modelId="{BBB343F9-CDE0-4266-8AC2-9201DCAB62B0}" type="presParOf" srcId="{E57C86BC-A5D1-4AAA-9481-3DC6EC10A15F}" destId="{0D16E1EF-4452-4FE7-8708-45D6E3161B80}" srcOrd="0" destOrd="0" presId="urn:microsoft.com/office/officeart/2008/layout/LinedList"/>
    <dgm:cxn modelId="{ABBF7427-CEED-46F3-A1BC-EE5D58D9FAB0}" type="presParOf" srcId="{E57C86BC-A5D1-4AAA-9481-3DC6EC10A15F}" destId="{E7E722D0-78AF-4B74-9426-469D0F0CE9D2}" srcOrd="1" destOrd="0" presId="urn:microsoft.com/office/officeart/2008/layout/LinedList"/>
    <dgm:cxn modelId="{23EED613-C41B-446E-BDC4-122647787590}" type="presParOf" srcId="{AAE67D14-AD55-4183-9A95-953C06467DD7}" destId="{2B5B0708-0DC3-4D4E-B342-CC73215D241E}" srcOrd="6" destOrd="0" presId="urn:microsoft.com/office/officeart/2008/layout/LinedList"/>
    <dgm:cxn modelId="{276E026D-77BA-48BB-A095-7C10A1C9AC0A}" type="presParOf" srcId="{AAE67D14-AD55-4183-9A95-953C06467DD7}" destId="{C30E7940-DE66-4466-8CCF-9E7E7F3556DF}" srcOrd="7" destOrd="0" presId="urn:microsoft.com/office/officeart/2008/layout/LinedList"/>
    <dgm:cxn modelId="{DA9E77F4-5DD2-47B3-96C4-9A94128A2CED}" type="presParOf" srcId="{C30E7940-DE66-4466-8CCF-9E7E7F3556DF}" destId="{1F608D8B-6C22-401A-B238-F5D86BC3AF2D}" srcOrd="0" destOrd="0" presId="urn:microsoft.com/office/officeart/2008/layout/LinedList"/>
    <dgm:cxn modelId="{66ED440D-A3D1-4AE2-8D19-8FEF11856477}" type="presParOf" srcId="{C30E7940-DE66-4466-8CCF-9E7E7F3556DF}" destId="{AB08356C-874F-4DE4-85E0-EB3B273B7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99227-898C-41E6-A8D0-0A98BBA417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61702C3-70E9-446B-8E59-425B2FC97942}">
      <dgm:prSet/>
      <dgm:spPr/>
      <dgm:t>
        <a:bodyPr/>
        <a:lstStyle/>
        <a:p>
          <a:r>
            <a:rPr lang="it-IT"/>
            <a:t>Sviluppo della persona, dei propri valori e della propria moralità</a:t>
          </a:r>
        </a:p>
      </dgm:t>
    </dgm:pt>
    <dgm:pt modelId="{99BDD325-CC1E-4832-BFD5-B18808C4956B}" type="parTrans" cxnId="{7305AB0C-21F9-4EAA-92E6-FB9014A88C6A}">
      <dgm:prSet/>
      <dgm:spPr/>
      <dgm:t>
        <a:bodyPr/>
        <a:lstStyle/>
        <a:p>
          <a:endParaRPr lang="it-IT"/>
        </a:p>
      </dgm:t>
    </dgm:pt>
    <dgm:pt modelId="{E2F5048B-6816-40FD-9337-9B4D3D7C2B85}" type="sibTrans" cxnId="{7305AB0C-21F9-4EAA-92E6-FB9014A88C6A}">
      <dgm:prSet/>
      <dgm:spPr/>
      <dgm:t>
        <a:bodyPr/>
        <a:lstStyle/>
        <a:p>
          <a:endParaRPr lang="it-IT"/>
        </a:p>
      </dgm:t>
    </dgm:pt>
    <dgm:pt modelId="{8B8A0B54-A8DD-4658-A016-2B80AC8AE9AF}">
      <dgm:prSet/>
      <dgm:spPr/>
      <dgm:t>
        <a:bodyPr/>
        <a:lstStyle/>
        <a:p>
          <a:r>
            <a:rPr lang="it-IT"/>
            <a:t>Sviluppo delle competenze in materia di cittadinanza attiva e democratica</a:t>
          </a:r>
        </a:p>
      </dgm:t>
    </dgm:pt>
    <dgm:pt modelId="{80076A84-5567-4D87-B80B-FB11D315E4C1}" type="parTrans" cxnId="{05F987BC-10B2-4853-BE31-0AA142107821}">
      <dgm:prSet/>
      <dgm:spPr/>
      <dgm:t>
        <a:bodyPr/>
        <a:lstStyle/>
        <a:p>
          <a:endParaRPr lang="it-IT"/>
        </a:p>
      </dgm:t>
    </dgm:pt>
    <dgm:pt modelId="{ECD56719-BAB4-4CFD-8508-C678A94B10B4}" type="sibTrans" cxnId="{05F987BC-10B2-4853-BE31-0AA142107821}">
      <dgm:prSet/>
      <dgm:spPr/>
      <dgm:t>
        <a:bodyPr/>
        <a:lstStyle/>
        <a:p>
          <a:endParaRPr lang="it-IT"/>
        </a:p>
      </dgm:t>
    </dgm:pt>
    <dgm:pt modelId="{4C0B14CE-44EE-40E2-BE11-BCDB587CF6A6}">
      <dgm:prSet/>
      <dgm:spPr/>
      <dgm:t>
        <a:bodyPr/>
        <a:lstStyle/>
        <a:p>
          <a:r>
            <a:rPr lang="it-IT"/>
            <a:t>Padronanza delle nuove tecnologie informatiche</a:t>
          </a:r>
        </a:p>
      </dgm:t>
    </dgm:pt>
    <dgm:pt modelId="{D3E9D1D4-710C-4578-816C-A62EA4BB6101}" type="parTrans" cxnId="{4CD3D430-7379-4C78-8CF4-BE8CEB6A3E93}">
      <dgm:prSet/>
      <dgm:spPr/>
      <dgm:t>
        <a:bodyPr/>
        <a:lstStyle/>
        <a:p>
          <a:endParaRPr lang="it-IT"/>
        </a:p>
      </dgm:t>
    </dgm:pt>
    <dgm:pt modelId="{AB7428A2-E7F1-4BEC-8C21-871EFDA0EA22}" type="sibTrans" cxnId="{4CD3D430-7379-4C78-8CF4-BE8CEB6A3E93}">
      <dgm:prSet/>
      <dgm:spPr/>
      <dgm:t>
        <a:bodyPr/>
        <a:lstStyle/>
        <a:p>
          <a:endParaRPr lang="it-IT"/>
        </a:p>
      </dgm:t>
    </dgm:pt>
    <dgm:pt modelId="{BCE8DDEF-5831-450D-8EC8-CE2E893C04C9}">
      <dgm:prSet/>
      <dgm:spPr/>
      <dgm:t>
        <a:bodyPr/>
        <a:lstStyle/>
        <a:p>
          <a:r>
            <a:rPr lang="it-IT"/>
            <a:t>Padronanza del linguaggio medico professionale</a:t>
          </a:r>
        </a:p>
      </dgm:t>
    </dgm:pt>
    <dgm:pt modelId="{84375333-A075-41EA-A9C3-BBF741B853BB}" type="parTrans" cxnId="{9FBCDE0D-E269-4D23-ABE3-CDC67527A8FE}">
      <dgm:prSet/>
      <dgm:spPr/>
      <dgm:t>
        <a:bodyPr/>
        <a:lstStyle/>
        <a:p>
          <a:endParaRPr lang="it-IT"/>
        </a:p>
      </dgm:t>
    </dgm:pt>
    <dgm:pt modelId="{6DBC1685-8F3F-4770-9409-900E79644F6C}" type="sibTrans" cxnId="{9FBCDE0D-E269-4D23-ABE3-CDC67527A8FE}">
      <dgm:prSet/>
      <dgm:spPr/>
      <dgm:t>
        <a:bodyPr/>
        <a:lstStyle/>
        <a:p>
          <a:endParaRPr lang="it-IT"/>
        </a:p>
      </dgm:t>
    </dgm:pt>
    <dgm:pt modelId="{1B30B19C-2D05-4244-A56F-4B0C32596C88}">
      <dgm:prSet/>
      <dgm:spPr/>
      <dgm:t>
        <a:bodyPr/>
        <a:lstStyle/>
        <a:p>
          <a:r>
            <a:rPr lang="it-IT"/>
            <a:t>Attività di laboratorio e seminari attivi</a:t>
          </a:r>
        </a:p>
      </dgm:t>
    </dgm:pt>
    <dgm:pt modelId="{355756A9-305C-469B-955B-8FC227360307}" type="parTrans" cxnId="{487BE050-7B6F-49F9-BF0F-B5A870B7F883}">
      <dgm:prSet/>
      <dgm:spPr/>
      <dgm:t>
        <a:bodyPr/>
        <a:lstStyle/>
        <a:p>
          <a:endParaRPr lang="it-IT"/>
        </a:p>
      </dgm:t>
    </dgm:pt>
    <dgm:pt modelId="{DB828727-A098-4960-9358-850F76297E7A}" type="sibTrans" cxnId="{487BE050-7B6F-49F9-BF0F-B5A870B7F883}">
      <dgm:prSet/>
      <dgm:spPr/>
      <dgm:t>
        <a:bodyPr/>
        <a:lstStyle/>
        <a:p>
          <a:endParaRPr lang="it-IT"/>
        </a:p>
      </dgm:t>
    </dgm:pt>
    <dgm:pt modelId="{D73A017D-A9DD-48D5-87F9-5DFF82DAFF53}">
      <dgm:prSet/>
      <dgm:spPr/>
      <dgm:t>
        <a:bodyPr/>
        <a:lstStyle/>
        <a:p>
          <a:r>
            <a:rPr lang="it-IT"/>
            <a:t>Collaborazioni con specialisti</a:t>
          </a:r>
        </a:p>
      </dgm:t>
    </dgm:pt>
    <dgm:pt modelId="{228E3987-A4CB-4BD9-8496-C78E34B5E05A}" type="parTrans" cxnId="{B2968D4E-50D0-459B-AD68-8817F1DF03FC}">
      <dgm:prSet/>
      <dgm:spPr/>
      <dgm:t>
        <a:bodyPr/>
        <a:lstStyle/>
        <a:p>
          <a:endParaRPr lang="it-IT"/>
        </a:p>
      </dgm:t>
    </dgm:pt>
    <dgm:pt modelId="{7BA3F96B-088F-47C1-BACA-4821BC54F8D5}" type="sibTrans" cxnId="{B2968D4E-50D0-459B-AD68-8817F1DF03FC}">
      <dgm:prSet/>
      <dgm:spPr/>
      <dgm:t>
        <a:bodyPr/>
        <a:lstStyle/>
        <a:p>
          <a:endParaRPr lang="it-IT"/>
        </a:p>
      </dgm:t>
    </dgm:pt>
    <dgm:pt modelId="{A52BFD60-083E-4185-8BA6-630A1BEA2D01}" type="pres">
      <dgm:prSet presAssocID="{40B99227-898C-41E6-A8D0-0A98BBA417FD}" presName="vert0" presStyleCnt="0">
        <dgm:presLayoutVars>
          <dgm:dir/>
          <dgm:animOne val="branch"/>
          <dgm:animLvl val="lvl"/>
        </dgm:presLayoutVars>
      </dgm:prSet>
      <dgm:spPr/>
    </dgm:pt>
    <dgm:pt modelId="{2A6872D3-3783-47F9-84E1-E5B8126ADEDC}" type="pres">
      <dgm:prSet presAssocID="{561702C3-70E9-446B-8E59-425B2FC97942}" presName="thickLine" presStyleLbl="alignNode1" presStyleIdx="0" presStyleCnt="6"/>
      <dgm:spPr/>
    </dgm:pt>
    <dgm:pt modelId="{4BAD5030-33ED-40BA-B2B0-D10352B2EAF1}" type="pres">
      <dgm:prSet presAssocID="{561702C3-70E9-446B-8E59-425B2FC97942}" presName="horz1" presStyleCnt="0"/>
      <dgm:spPr/>
    </dgm:pt>
    <dgm:pt modelId="{9EC484F0-FBBC-4AFF-8DAF-471AF0C927BA}" type="pres">
      <dgm:prSet presAssocID="{561702C3-70E9-446B-8E59-425B2FC97942}" presName="tx1" presStyleLbl="revTx" presStyleIdx="0" presStyleCnt="6"/>
      <dgm:spPr/>
    </dgm:pt>
    <dgm:pt modelId="{86B0524C-71A7-4097-854F-BC993874B68C}" type="pres">
      <dgm:prSet presAssocID="{561702C3-70E9-446B-8E59-425B2FC97942}" presName="vert1" presStyleCnt="0"/>
      <dgm:spPr/>
    </dgm:pt>
    <dgm:pt modelId="{D317DFC9-AF4B-4A0D-ABA0-BCBA124AA517}" type="pres">
      <dgm:prSet presAssocID="{8B8A0B54-A8DD-4658-A016-2B80AC8AE9AF}" presName="thickLine" presStyleLbl="alignNode1" presStyleIdx="1" presStyleCnt="6"/>
      <dgm:spPr/>
    </dgm:pt>
    <dgm:pt modelId="{E53E1E71-3987-4931-8E2D-2575572BBEB3}" type="pres">
      <dgm:prSet presAssocID="{8B8A0B54-A8DD-4658-A016-2B80AC8AE9AF}" presName="horz1" presStyleCnt="0"/>
      <dgm:spPr/>
    </dgm:pt>
    <dgm:pt modelId="{6AF0F3BD-2261-4835-B171-5371A1C7C222}" type="pres">
      <dgm:prSet presAssocID="{8B8A0B54-A8DD-4658-A016-2B80AC8AE9AF}" presName="tx1" presStyleLbl="revTx" presStyleIdx="1" presStyleCnt="6"/>
      <dgm:spPr/>
    </dgm:pt>
    <dgm:pt modelId="{DB8563C5-54AC-42F7-BC97-2A0BC6D30D5C}" type="pres">
      <dgm:prSet presAssocID="{8B8A0B54-A8DD-4658-A016-2B80AC8AE9AF}" presName="vert1" presStyleCnt="0"/>
      <dgm:spPr/>
    </dgm:pt>
    <dgm:pt modelId="{F7FBDE91-47E6-46AA-BEE1-F635DA8DE7FB}" type="pres">
      <dgm:prSet presAssocID="{4C0B14CE-44EE-40E2-BE11-BCDB587CF6A6}" presName="thickLine" presStyleLbl="alignNode1" presStyleIdx="2" presStyleCnt="6"/>
      <dgm:spPr/>
    </dgm:pt>
    <dgm:pt modelId="{78181210-7BDA-47AE-916E-8D781B83408E}" type="pres">
      <dgm:prSet presAssocID="{4C0B14CE-44EE-40E2-BE11-BCDB587CF6A6}" presName="horz1" presStyleCnt="0"/>
      <dgm:spPr/>
    </dgm:pt>
    <dgm:pt modelId="{8223AB3C-DB71-4EF3-B6CE-7CAB8A8F07D2}" type="pres">
      <dgm:prSet presAssocID="{4C0B14CE-44EE-40E2-BE11-BCDB587CF6A6}" presName="tx1" presStyleLbl="revTx" presStyleIdx="2" presStyleCnt="6"/>
      <dgm:spPr/>
    </dgm:pt>
    <dgm:pt modelId="{ED4C43F6-F86A-4F63-9BDB-6352ADBBAEB0}" type="pres">
      <dgm:prSet presAssocID="{4C0B14CE-44EE-40E2-BE11-BCDB587CF6A6}" presName="vert1" presStyleCnt="0"/>
      <dgm:spPr/>
    </dgm:pt>
    <dgm:pt modelId="{3B458813-7391-4B2C-8A93-DBD2BFE1199E}" type="pres">
      <dgm:prSet presAssocID="{BCE8DDEF-5831-450D-8EC8-CE2E893C04C9}" presName="thickLine" presStyleLbl="alignNode1" presStyleIdx="3" presStyleCnt="6"/>
      <dgm:spPr/>
    </dgm:pt>
    <dgm:pt modelId="{AEAAF89E-AFFA-4CF2-909C-BFEAFEC83A81}" type="pres">
      <dgm:prSet presAssocID="{BCE8DDEF-5831-450D-8EC8-CE2E893C04C9}" presName="horz1" presStyleCnt="0"/>
      <dgm:spPr/>
    </dgm:pt>
    <dgm:pt modelId="{8D0F2465-34B8-4884-9705-80CCDCAF7A15}" type="pres">
      <dgm:prSet presAssocID="{BCE8DDEF-5831-450D-8EC8-CE2E893C04C9}" presName="tx1" presStyleLbl="revTx" presStyleIdx="3" presStyleCnt="6"/>
      <dgm:spPr/>
    </dgm:pt>
    <dgm:pt modelId="{99E818D0-1F46-44C6-8AFA-E53C63A56D5D}" type="pres">
      <dgm:prSet presAssocID="{BCE8DDEF-5831-450D-8EC8-CE2E893C04C9}" presName="vert1" presStyleCnt="0"/>
      <dgm:spPr/>
    </dgm:pt>
    <dgm:pt modelId="{BAA4FB9A-65D8-49A8-8F61-C3A06B149CAC}" type="pres">
      <dgm:prSet presAssocID="{1B30B19C-2D05-4244-A56F-4B0C32596C88}" presName="thickLine" presStyleLbl="alignNode1" presStyleIdx="4" presStyleCnt="6"/>
      <dgm:spPr/>
    </dgm:pt>
    <dgm:pt modelId="{588CBDEC-6C1F-4972-90D5-05AFD15AFDF1}" type="pres">
      <dgm:prSet presAssocID="{1B30B19C-2D05-4244-A56F-4B0C32596C88}" presName="horz1" presStyleCnt="0"/>
      <dgm:spPr/>
    </dgm:pt>
    <dgm:pt modelId="{F686520A-9BCE-42EF-80A6-A09F7C1FC9C9}" type="pres">
      <dgm:prSet presAssocID="{1B30B19C-2D05-4244-A56F-4B0C32596C88}" presName="tx1" presStyleLbl="revTx" presStyleIdx="4" presStyleCnt="6"/>
      <dgm:spPr/>
    </dgm:pt>
    <dgm:pt modelId="{E391E6A2-C9DD-4B8D-9B39-6530A71B43CB}" type="pres">
      <dgm:prSet presAssocID="{1B30B19C-2D05-4244-A56F-4B0C32596C88}" presName="vert1" presStyleCnt="0"/>
      <dgm:spPr/>
    </dgm:pt>
    <dgm:pt modelId="{2A73613D-4651-41BD-959B-87933AEADCAD}" type="pres">
      <dgm:prSet presAssocID="{D73A017D-A9DD-48D5-87F9-5DFF82DAFF53}" presName="thickLine" presStyleLbl="alignNode1" presStyleIdx="5" presStyleCnt="6"/>
      <dgm:spPr/>
    </dgm:pt>
    <dgm:pt modelId="{2523742C-A3DA-4D54-9726-D251F9140136}" type="pres">
      <dgm:prSet presAssocID="{D73A017D-A9DD-48D5-87F9-5DFF82DAFF53}" presName="horz1" presStyleCnt="0"/>
      <dgm:spPr/>
    </dgm:pt>
    <dgm:pt modelId="{8428A866-4305-4B50-982F-8CFB62DB43E6}" type="pres">
      <dgm:prSet presAssocID="{D73A017D-A9DD-48D5-87F9-5DFF82DAFF53}" presName="tx1" presStyleLbl="revTx" presStyleIdx="5" presStyleCnt="6"/>
      <dgm:spPr/>
    </dgm:pt>
    <dgm:pt modelId="{6DF61201-4FC9-43D8-AB1F-965C12C8FB48}" type="pres">
      <dgm:prSet presAssocID="{D73A017D-A9DD-48D5-87F9-5DFF82DAFF53}" presName="vert1" presStyleCnt="0"/>
      <dgm:spPr/>
    </dgm:pt>
  </dgm:ptLst>
  <dgm:cxnLst>
    <dgm:cxn modelId="{C20C1E08-8233-4FDE-9BF3-DA741342D9E7}" type="presOf" srcId="{561702C3-70E9-446B-8E59-425B2FC97942}" destId="{9EC484F0-FBBC-4AFF-8DAF-471AF0C927BA}" srcOrd="0" destOrd="0" presId="urn:microsoft.com/office/officeart/2008/layout/LinedList"/>
    <dgm:cxn modelId="{7305AB0C-21F9-4EAA-92E6-FB9014A88C6A}" srcId="{40B99227-898C-41E6-A8D0-0A98BBA417FD}" destId="{561702C3-70E9-446B-8E59-425B2FC97942}" srcOrd="0" destOrd="0" parTransId="{99BDD325-CC1E-4832-BFD5-B18808C4956B}" sibTransId="{E2F5048B-6816-40FD-9337-9B4D3D7C2B85}"/>
    <dgm:cxn modelId="{9FBCDE0D-E269-4D23-ABE3-CDC67527A8FE}" srcId="{40B99227-898C-41E6-A8D0-0A98BBA417FD}" destId="{BCE8DDEF-5831-450D-8EC8-CE2E893C04C9}" srcOrd="3" destOrd="0" parTransId="{84375333-A075-41EA-A9C3-BBF741B853BB}" sibTransId="{6DBC1685-8F3F-4770-9409-900E79644F6C}"/>
    <dgm:cxn modelId="{7A40E227-1469-43EC-BBEB-61F78164E50E}" type="presOf" srcId="{4C0B14CE-44EE-40E2-BE11-BCDB587CF6A6}" destId="{8223AB3C-DB71-4EF3-B6CE-7CAB8A8F07D2}" srcOrd="0" destOrd="0" presId="urn:microsoft.com/office/officeart/2008/layout/LinedList"/>
    <dgm:cxn modelId="{4CD3D430-7379-4C78-8CF4-BE8CEB6A3E93}" srcId="{40B99227-898C-41E6-A8D0-0A98BBA417FD}" destId="{4C0B14CE-44EE-40E2-BE11-BCDB587CF6A6}" srcOrd="2" destOrd="0" parTransId="{D3E9D1D4-710C-4578-816C-A62EA4BB6101}" sibTransId="{AB7428A2-E7F1-4BEC-8C21-871EFDA0EA22}"/>
    <dgm:cxn modelId="{73CA9B41-7DE0-4857-87D5-33FCAA10914A}" type="presOf" srcId="{8B8A0B54-A8DD-4658-A016-2B80AC8AE9AF}" destId="{6AF0F3BD-2261-4835-B171-5371A1C7C222}" srcOrd="0" destOrd="0" presId="urn:microsoft.com/office/officeart/2008/layout/LinedList"/>
    <dgm:cxn modelId="{B2968D4E-50D0-459B-AD68-8817F1DF03FC}" srcId="{40B99227-898C-41E6-A8D0-0A98BBA417FD}" destId="{D73A017D-A9DD-48D5-87F9-5DFF82DAFF53}" srcOrd="5" destOrd="0" parTransId="{228E3987-A4CB-4BD9-8496-C78E34B5E05A}" sibTransId="{7BA3F96B-088F-47C1-BACA-4821BC54F8D5}"/>
    <dgm:cxn modelId="{0B64B050-D755-42F3-A4CE-E45202E9CA9B}" type="presOf" srcId="{BCE8DDEF-5831-450D-8EC8-CE2E893C04C9}" destId="{8D0F2465-34B8-4884-9705-80CCDCAF7A15}" srcOrd="0" destOrd="0" presId="urn:microsoft.com/office/officeart/2008/layout/LinedList"/>
    <dgm:cxn modelId="{487BE050-7B6F-49F9-BF0F-B5A870B7F883}" srcId="{40B99227-898C-41E6-A8D0-0A98BBA417FD}" destId="{1B30B19C-2D05-4244-A56F-4B0C32596C88}" srcOrd="4" destOrd="0" parTransId="{355756A9-305C-469B-955B-8FC227360307}" sibTransId="{DB828727-A098-4960-9358-850F76297E7A}"/>
    <dgm:cxn modelId="{D18BF376-D8F8-4273-9185-56CD91146FAB}" type="presOf" srcId="{40B99227-898C-41E6-A8D0-0A98BBA417FD}" destId="{A52BFD60-083E-4185-8BA6-630A1BEA2D01}" srcOrd="0" destOrd="0" presId="urn:microsoft.com/office/officeart/2008/layout/LinedList"/>
    <dgm:cxn modelId="{20A78788-32A2-436D-9618-489306E32634}" type="presOf" srcId="{D73A017D-A9DD-48D5-87F9-5DFF82DAFF53}" destId="{8428A866-4305-4B50-982F-8CFB62DB43E6}" srcOrd="0" destOrd="0" presId="urn:microsoft.com/office/officeart/2008/layout/LinedList"/>
    <dgm:cxn modelId="{F3465999-8DCE-4560-B0D7-CAB072449E53}" type="presOf" srcId="{1B30B19C-2D05-4244-A56F-4B0C32596C88}" destId="{F686520A-9BCE-42EF-80A6-A09F7C1FC9C9}" srcOrd="0" destOrd="0" presId="urn:microsoft.com/office/officeart/2008/layout/LinedList"/>
    <dgm:cxn modelId="{05F987BC-10B2-4853-BE31-0AA142107821}" srcId="{40B99227-898C-41E6-A8D0-0A98BBA417FD}" destId="{8B8A0B54-A8DD-4658-A016-2B80AC8AE9AF}" srcOrd="1" destOrd="0" parTransId="{80076A84-5567-4D87-B80B-FB11D315E4C1}" sibTransId="{ECD56719-BAB4-4CFD-8508-C678A94B10B4}"/>
    <dgm:cxn modelId="{9D50BC11-DB08-428C-A698-DA8CFB98A6C8}" type="presParOf" srcId="{A52BFD60-083E-4185-8BA6-630A1BEA2D01}" destId="{2A6872D3-3783-47F9-84E1-E5B8126ADEDC}" srcOrd="0" destOrd="0" presId="urn:microsoft.com/office/officeart/2008/layout/LinedList"/>
    <dgm:cxn modelId="{E257100C-1F00-48F7-A6E0-B511F9F5C162}" type="presParOf" srcId="{A52BFD60-083E-4185-8BA6-630A1BEA2D01}" destId="{4BAD5030-33ED-40BA-B2B0-D10352B2EAF1}" srcOrd="1" destOrd="0" presId="urn:microsoft.com/office/officeart/2008/layout/LinedList"/>
    <dgm:cxn modelId="{67497148-1564-41FE-AD3E-B59DC4BE2B12}" type="presParOf" srcId="{4BAD5030-33ED-40BA-B2B0-D10352B2EAF1}" destId="{9EC484F0-FBBC-4AFF-8DAF-471AF0C927BA}" srcOrd="0" destOrd="0" presId="urn:microsoft.com/office/officeart/2008/layout/LinedList"/>
    <dgm:cxn modelId="{5E2D4D9F-ED3D-4FE4-AB25-AFC613CDD1BE}" type="presParOf" srcId="{4BAD5030-33ED-40BA-B2B0-D10352B2EAF1}" destId="{86B0524C-71A7-4097-854F-BC993874B68C}" srcOrd="1" destOrd="0" presId="urn:microsoft.com/office/officeart/2008/layout/LinedList"/>
    <dgm:cxn modelId="{DEF6FD6A-CE47-4F63-83FA-417A2D46B8F1}" type="presParOf" srcId="{A52BFD60-083E-4185-8BA6-630A1BEA2D01}" destId="{D317DFC9-AF4B-4A0D-ABA0-BCBA124AA517}" srcOrd="2" destOrd="0" presId="urn:microsoft.com/office/officeart/2008/layout/LinedList"/>
    <dgm:cxn modelId="{FD5F67E8-EDE1-45E1-9794-6A3963EAE340}" type="presParOf" srcId="{A52BFD60-083E-4185-8BA6-630A1BEA2D01}" destId="{E53E1E71-3987-4931-8E2D-2575572BBEB3}" srcOrd="3" destOrd="0" presId="urn:microsoft.com/office/officeart/2008/layout/LinedList"/>
    <dgm:cxn modelId="{F3F434A2-2D74-4F4B-B726-65D1E5E6C5BE}" type="presParOf" srcId="{E53E1E71-3987-4931-8E2D-2575572BBEB3}" destId="{6AF0F3BD-2261-4835-B171-5371A1C7C222}" srcOrd="0" destOrd="0" presId="urn:microsoft.com/office/officeart/2008/layout/LinedList"/>
    <dgm:cxn modelId="{73C79AFA-017D-45B2-84FF-8C7E40936946}" type="presParOf" srcId="{E53E1E71-3987-4931-8E2D-2575572BBEB3}" destId="{DB8563C5-54AC-42F7-BC97-2A0BC6D30D5C}" srcOrd="1" destOrd="0" presId="urn:microsoft.com/office/officeart/2008/layout/LinedList"/>
    <dgm:cxn modelId="{1398B747-D903-4E29-A26A-55BEB83836AA}" type="presParOf" srcId="{A52BFD60-083E-4185-8BA6-630A1BEA2D01}" destId="{F7FBDE91-47E6-46AA-BEE1-F635DA8DE7FB}" srcOrd="4" destOrd="0" presId="urn:microsoft.com/office/officeart/2008/layout/LinedList"/>
    <dgm:cxn modelId="{0E8D0B40-9474-4A6C-9871-54A3A4A26C75}" type="presParOf" srcId="{A52BFD60-083E-4185-8BA6-630A1BEA2D01}" destId="{78181210-7BDA-47AE-916E-8D781B83408E}" srcOrd="5" destOrd="0" presId="urn:microsoft.com/office/officeart/2008/layout/LinedList"/>
    <dgm:cxn modelId="{8A9DDAAC-C30D-4561-8743-29D03C018F23}" type="presParOf" srcId="{78181210-7BDA-47AE-916E-8D781B83408E}" destId="{8223AB3C-DB71-4EF3-B6CE-7CAB8A8F07D2}" srcOrd="0" destOrd="0" presId="urn:microsoft.com/office/officeart/2008/layout/LinedList"/>
    <dgm:cxn modelId="{33B2EDE5-290B-434B-8326-E39882EBB7C6}" type="presParOf" srcId="{78181210-7BDA-47AE-916E-8D781B83408E}" destId="{ED4C43F6-F86A-4F63-9BDB-6352ADBBAEB0}" srcOrd="1" destOrd="0" presId="urn:microsoft.com/office/officeart/2008/layout/LinedList"/>
    <dgm:cxn modelId="{588544A7-58CC-4194-A6E2-531CB595A586}" type="presParOf" srcId="{A52BFD60-083E-4185-8BA6-630A1BEA2D01}" destId="{3B458813-7391-4B2C-8A93-DBD2BFE1199E}" srcOrd="6" destOrd="0" presId="urn:microsoft.com/office/officeart/2008/layout/LinedList"/>
    <dgm:cxn modelId="{B7E71131-4E95-44CF-BF61-75657A1B2319}" type="presParOf" srcId="{A52BFD60-083E-4185-8BA6-630A1BEA2D01}" destId="{AEAAF89E-AFFA-4CF2-909C-BFEAFEC83A81}" srcOrd="7" destOrd="0" presId="urn:microsoft.com/office/officeart/2008/layout/LinedList"/>
    <dgm:cxn modelId="{EEA7E718-E5E6-468A-8557-968D2573196A}" type="presParOf" srcId="{AEAAF89E-AFFA-4CF2-909C-BFEAFEC83A81}" destId="{8D0F2465-34B8-4884-9705-80CCDCAF7A15}" srcOrd="0" destOrd="0" presId="urn:microsoft.com/office/officeart/2008/layout/LinedList"/>
    <dgm:cxn modelId="{CC862E63-5A2F-4ADF-8A46-76B041839C51}" type="presParOf" srcId="{AEAAF89E-AFFA-4CF2-909C-BFEAFEC83A81}" destId="{99E818D0-1F46-44C6-8AFA-E53C63A56D5D}" srcOrd="1" destOrd="0" presId="urn:microsoft.com/office/officeart/2008/layout/LinedList"/>
    <dgm:cxn modelId="{2C1F4699-EB73-4C9F-8D78-E5F14829AA1A}" type="presParOf" srcId="{A52BFD60-083E-4185-8BA6-630A1BEA2D01}" destId="{BAA4FB9A-65D8-49A8-8F61-C3A06B149CAC}" srcOrd="8" destOrd="0" presId="urn:microsoft.com/office/officeart/2008/layout/LinedList"/>
    <dgm:cxn modelId="{BC9E8548-8F19-4074-AD1A-FB082CBE7C82}" type="presParOf" srcId="{A52BFD60-083E-4185-8BA6-630A1BEA2D01}" destId="{588CBDEC-6C1F-4972-90D5-05AFD15AFDF1}" srcOrd="9" destOrd="0" presId="urn:microsoft.com/office/officeart/2008/layout/LinedList"/>
    <dgm:cxn modelId="{B8CC8E73-814C-45CA-8EA8-A4444329781A}" type="presParOf" srcId="{588CBDEC-6C1F-4972-90D5-05AFD15AFDF1}" destId="{F686520A-9BCE-42EF-80A6-A09F7C1FC9C9}" srcOrd="0" destOrd="0" presId="urn:microsoft.com/office/officeart/2008/layout/LinedList"/>
    <dgm:cxn modelId="{6A60A7EE-2504-498C-B668-F85F6A6D84A2}" type="presParOf" srcId="{588CBDEC-6C1F-4972-90D5-05AFD15AFDF1}" destId="{E391E6A2-C9DD-4B8D-9B39-6530A71B43CB}" srcOrd="1" destOrd="0" presId="urn:microsoft.com/office/officeart/2008/layout/LinedList"/>
    <dgm:cxn modelId="{8781E028-BAAF-4794-ADC7-8EDA331D5D59}" type="presParOf" srcId="{A52BFD60-083E-4185-8BA6-630A1BEA2D01}" destId="{2A73613D-4651-41BD-959B-87933AEADCAD}" srcOrd="10" destOrd="0" presId="urn:microsoft.com/office/officeart/2008/layout/LinedList"/>
    <dgm:cxn modelId="{F8225A19-2FE7-4712-B9B1-7C7B922EC9DB}" type="presParOf" srcId="{A52BFD60-083E-4185-8BA6-630A1BEA2D01}" destId="{2523742C-A3DA-4D54-9726-D251F9140136}" srcOrd="11" destOrd="0" presId="urn:microsoft.com/office/officeart/2008/layout/LinedList"/>
    <dgm:cxn modelId="{25F8DA15-0CB1-4B59-B402-1C73C002B0C8}" type="presParOf" srcId="{2523742C-A3DA-4D54-9726-D251F9140136}" destId="{8428A866-4305-4B50-982F-8CFB62DB43E6}" srcOrd="0" destOrd="0" presId="urn:microsoft.com/office/officeart/2008/layout/LinedList"/>
    <dgm:cxn modelId="{2B47BA12-626E-4C52-8E2F-2532B8D73554}" type="presParOf" srcId="{2523742C-A3DA-4D54-9726-D251F9140136}" destId="{6DF61201-4FC9-43D8-AB1F-965C12C8FB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098D40-00A9-41AF-8000-16D0C3E3BFF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A9AABDE-0849-48D6-AD7C-2EBE4CB6F214}">
      <dgm:prSet/>
      <dgm:spPr/>
      <dgm:t>
        <a:bodyPr/>
        <a:lstStyle/>
        <a:p>
          <a:r>
            <a:rPr lang="it-IT"/>
            <a:t>Medicina</a:t>
          </a:r>
        </a:p>
      </dgm:t>
    </dgm:pt>
    <dgm:pt modelId="{7F785825-1C93-44C7-B928-D416ECAD4310}" type="parTrans" cxnId="{0589B6F4-9D3C-431F-9E00-72CA38CBB7D4}">
      <dgm:prSet/>
      <dgm:spPr/>
      <dgm:t>
        <a:bodyPr/>
        <a:lstStyle/>
        <a:p>
          <a:endParaRPr lang="it-IT"/>
        </a:p>
      </dgm:t>
    </dgm:pt>
    <dgm:pt modelId="{08B9517F-C159-4A83-9294-E79715BD2CCB}" type="sibTrans" cxnId="{0589B6F4-9D3C-431F-9E00-72CA38CBB7D4}">
      <dgm:prSet/>
      <dgm:spPr/>
      <dgm:t>
        <a:bodyPr/>
        <a:lstStyle/>
        <a:p>
          <a:endParaRPr lang="it-IT"/>
        </a:p>
      </dgm:t>
    </dgm:pt>
    <dgm:pt modelId="{EB5E84E8-E0A7-44EF-BADE-A52CE2291A71}">
      <dgm:prSet/>
      <dgm:spPr/>
      <dgm:t>
        <a:bodyPr/>
        <a:lstStyle/>
        <a:p>
          <a:r>
            <a:rPr lang="it-IT"/>
            <a:t>Scienze umane</a:t>
          </a:r>
        </a:p>
      </dgm:t>
    </dgm:pt>
    <dgm:pt modelId="{60071E6D-155C-4C0D-A662-1143473416F1}" type="parTrans" cxnId="{9DBB5D5F-2C31-43E3-BEC4-663BC115DAF2}">
      <dgm:prSet/>
      <dgm:spPr/>
      <dgm:t>
        <a:bodyPr/>
        <a:lstStyle/>
        <a:p>
          <a:endParaRPr lang="it-IT"/>
        </a:p>
      </dgm:t>
    </dgm:pt>
    <dgm:pt modelId="{3666FAAC-F425-4413-A219-CD168F6229C1}" type="sibTrans" cxnId="{9DBB5D5F-2C31-43E3-BEC4-663BC115DAF2}">
      <dgm:prSet/>
      <dgm:spPr/>
      <dgm:t>
        <a:bodyPr/>
        <a:lstStyle/>
        <a:p>
          <a:endParaRPr lang="it-IT"/>
        </a:p>
      </dgm:t>
    </dgm:pt>
    <dgm:pt modelId="{BF3D597F-30FA-4BC2-8A6F-8C933FDA430A}">
      <dgm:prSet/>
      <dgm:spPr/>
      <dgm:t>
        <a:bodyPr/>
        <a:lstStyle/>
        <a:p>
          <a:r>
            <a:rPr lang="it-IT"/>
            <a:t>Biologia</a:t>
          </a:r>
        </a:p>
      </dgm:t>
    </dgm:pt>
    <dgm:pt modelId="{2B3190AE-BAC9-46C7-BD0E-636722CF809D}" type="parTrans" cxnId="{645A705B-3576-46D6-B223-D554B6DC4BB5}">
      <dgm:prSet/>
      <dgm:spPr/>
      <dgm:t>
        <a:bodyPr/>
        <a:lstStyle/>
        <a:p>
          <a:endParaRPr lang="it-IT"/>
        </a:p>
      </dgm:t>
    </dgm:pt>
    <dgm:pt modelId="{9A282A1F-3118-4EBE-B3B7-0103501A0347}" type="sibTrans" cxnId="{645A705B-3576-46D6-B223-D554B6DC4BB5}">
      <dgm:prSet/>
      <dgm:spPr/>
      <dgm:t>
        <a:bodyPr/>
        <a:lstStyle/>
        <a:p>
          <a:endParaRPr lang="it-IT"/>
        </a:p>
      </dgm:t>
    </dgm:pt>
    <dgm:pt modelId="{F3C6D1C2-147A-4E12-8DF3-CAD9CC79310A}">
      <dgm:prSet/>
      <dgm:spPr/>
      <dgm:t>
        <a:bodyPr/>
        <a:lstStyle/>
        <a:p>
          <a:r>
            <a:rPr lang="it-IT"/>
            <a:t>Informatica</a:t>
          </a:r>
        </a:p>
      </dgm:t>
    </dgm:pt>
    <dgm:pt modelId="{C5B68CF7-3A12-4D77-A33D-B4D17A599619}" type="parTrans" cxnId="{E682EF11-22A9-4C89-AAC9-CF8EACDFE969}">
      <dgm:prSet/>
      <dgm:spPr/>
      <dgm:t>
        <a:bodyPr/>
        <a:lstStyle/>
        <a:p>
          <a:endParaRPr lang="it-IT"/>
        </a:p>
      </dgm:t>
    </dgm:pt>
    <dgm:pt modelId="{9C9C0AB8-D0FE-40EF-AE55-86D3CDA38A8C}" type="sibTrans" cxnId="{E682EF11-22A9-4C89-AAC9-CF8EACDFE969}">
      <dgm:prSet/>
      <dgm:spPr/>
      <dgm:t>
        <a:bodyPr/>
        <a:lstStyle/>
        <a:p>
          <a:endParaRPr lang="it-IT"/>
        </a:p>
      </dgm:t>
    </dgm:pt>
    <dgm:pt modelId="{6E2D0929-580C-4CBF-A519-A873850EE4E5}">
      <dgm:prSet/>
      <dgm:spPr/>
      <dgm:t>
        <a:bodyPr/>
        <a:lstStyle/>
        <a:p>
          <a:r>
            <a:rPr lang="it-IT"/>
            <a:t>Robotica medica</a:t>
          </a:r>
        </a:p>
      </dgm:t>
    </dgm:pt>
    <dgm:pt modelId="{83D77759-FC2E-44EA-B456-154F7C962D01}" type="parTrans" cxnId="{D0655764-90E2-4F9A-9870-AACB3EA338F2}">
      <dgm:prSet/>
      <dgm:spPr/>
      <dgm:t>
        <a:bodyPr/>
        <a:lstStyle/>
        <a:p>
          <a:endParaRPr lang="it-IT"/>
        </a:p>
      </dgm:t>
    </dgm:pt>
    <dgm:pt modelId="{667CC1FD-5C26-4CFC-9B76-B912176DC5AF}" type="sibTrans" cxnId="{D0655764-90E2-4F9A-9870-AACB3EA338F2}">
      <dgm:prSet/>
      <dgm:spPr/>
      <dgm:t>
        <a:bodyPr/>
        <a:lstStyle/>
        <a:p>
          <a:endParaRPr lang="it-IT"/>
        </a:p>
      </dgm:t>
    </dgm:pt>
    <dgm:pt modelId="{C75CAC48-A3EE-4B7D-B5BD-E59FE3E56467}">
      <dgm:prSet/>
      <dgm:spPr/>
      <dgm:t>
        <a:bodyPr/>
        <a:lstStyle/>
        <a:p>
          <a:r>
            <a:rPr lang="it-IT"/>
            <a:t>Bioetica</a:t>
          </a:r>
        </a:p>
      </dgm:t>
    </dgm:pt>
    <dgm:pt modelId="{CFF0D0B8-1136-4FB3-AB0D-7B71FFA92B20}" type="parTrans" cxnId="{6D0DCD46-49EF-45BC-9F99-9AB45D0FFD61}">
      <dgm:prSet/>
      <dgm:spPr/>
      <dgm:t>
        <a:bodyPr/>
        <a:lstStyle/>
        <a:p>
          <a:endParaRPr lang="it-IT"/>
        </a:p>
      </dgm:t>
    </dgm:pt>
    <dgm:pt modelId="{34E86DE1-1FEB-4E12-9600-02E643F3E911}" type="sibTrans" cxnId="{6D0DCD46-49EF-45BC-9F99-9AB45D0FFD61}">
      <dgm:prSet/>
      <dgm:spPr/>
      <dgm:t>
        <a:bodyPr/>
        <a:lstStyle/>
        <a:p>
          <a:endParaRPr lang="it-IT"/>
        </a:p>
      </dgm:t>
    </dgm:pt>
    <dgm:pt modelId="{D33663E6-18EE-43D0-987F-23B727C3DBBA}">
      <dgm:prSet/>
      <dgm:spPr/>
      <dgm:t>
        <a:bodyPr/>
        <a:lstStyle/>
        <a:p>
          <a:r>
            <a:rPr lang="it-IT"/>
            <a:t>Alimentazione</a:t>
          </a:r>
        </a:p>
      </dgm:t>
    </dgm:pt>
    <dgm:pt modelId="{A76312F4-6B78-4351-A30E-75869C52EC9B}" type="parTrans" cxnId="{90F2BA52-2659-42B9-BD4E-73281CC975CA}">
      <dgm:prSet/>
      <dgm:spPr/>
      <dgm:t>
        <a:bodyPr/>
        <a:lstStyle/>
        <a:p>
          <a:endParaRPr lang="it-IT"/>
        </a:p>
      </dgm:t>
    </dgm:pt>
    <dgm:pt modelId="{FDF6403C-E0FA-46E3-AFCD-BFCEB295AA42}" type="sibTrans" cxnId="{90F2BA52-2659-42B9-BD4E-73281CC975CA}">
      <dgm:prSet/>
      <dgm:spPr/>
      <dgm:t>
        <a:bodyPr/>
        <a:lstStyle/>
        <a:p>
          <a:endParaRPr lang="it-IT"/>
        </a:p>
      </dgm:t>
    </dgm:pt>
    <dgm:pt modelId="{CEBB6FB5-B2B4-4E9C-A8EB-4DAAB01C870F}" type="pres">
      <dgm:prSet presAssocID="{28098D40-00A9-41AF-8000-16D0C3E3BFF7}" presName="diagram" presStyleCnt="0">
        <dgm:presLayoutVars>
          <dgm:dir/>
          <dgm:resizeHandles val="exact"/>
        </dgm:presLayoutVars>
      </dgm:prSet>
      <dgm:spPr/>
    </dgm:pt>
    <dgm:pt modelId="{04EE47C4-9BA6-4E6D-891D-FAA2C05D3FD8}" type="pres">
      <dgm:prSet presAssocID="{7A9AABDE-0849-48D6-AD7C-2EBE4CB6F214}" presName="node" presStyleLbl="node1" presStyleIdx="0" presStyleCnt="7">
        <dgm:presLayoutVars>
          <dgm:bulletEnabled val="1"/>
        </dgm:presLayoutVars>
      </dgm:prSet>
      <dgm:spPr/>
    </dgm:pt>
    <dgm:pt modelId="{1EFF6E41-F754-4D91-8C95-4874F3DCCED5}" type="pres">
      <dgm:prSet presAssocID="{08B9517F-C159-4A83-9294-E79715BD2CCB}" presName="sibTrans" presStyleCnt="0"/>
      <dgm:spPr/>
    </dgm:pt>
    <dgm:pt modelId="{8424A167-E659-4180-9078-A9845EEBF02F}" type="pres">
      <dgm:prSet presAssocID="{EB5E84E8-E0A7-44EF-BADE-A52CE2291A71}" presName="node" presStyleLbl="node1" presStyleIdx="1" presStyleCnt="7">
        <dgm:presLayoutVars>
          <dgm:bulletEnabled val="1"/>
        </dgm:presLayoutVars>
      </dgm:prSet>
      <dgm:spPr/>
    </dgm:pt>
    <dgm:pt modelId="{486C88D1-8EF3-4D1F-A613-998EBFCE042A}" type="pres">
      <dgm:prSet presAssocID="{3666FAAC-F425-4413-A219-CD168F6229C1}" presName="sibTrans" presStyleCnt="0"/>
      <dgm:spPr/>
    </dgm:pt>
    <dgm:pt modelId="{6D6E3F8C-89CF-4774-821E-8EC965D35368}" type="pres">
      <dgm:prSet presAssocID="{BF3D597F-30FA-4BC2-8A6F-8C933FDA430A}" presName="node" presStyleLbl="node1" presStyleIdx="2" presStyleCnt="7">
        <dgm:presLayoutVars>
          <dgm:bulletEnabled val="1"/>
        </dgm:presLayoutVars>
      </dgm:prSet>
      <dgm:spPr/>
    </dgm:pt>
    <dgm:pt modelId="{32106A10-6F11-4EBB-94B3-8BF435C318DE}" type="pres">
      <dgm:prSet presAssocID="{9A282A1F-3118-4EBE-B3B7-0103501A0347}" presName="sibTrans" presStyleCnt="0"/>
      <dgm:spPr/>
    </dgm:pt>
    <dgm:pt modelId="{E27931A8-8306-44B0-B4B8-F6D49B212D40}" type="pres">
      <dgm:prSet presAssocID="{F3C6D1C2-147A-4E12-8DF3-CAD9CC79310A}" presName="node" presStyleLbl="node1" presStyleIdx="3" presStyleCnt="7">
        <dgm:presLayoutVars>
          <dgm:bulletEnabled val="1"/>
        </dgm:presLayoutVars>
      </dgm:prSet>
      <dgm:spPr/>
    </dgm:pt>
    <dgm:pt modelId="{B3EB5546-1CCD-4D58-BE74-BB28593997F1}" type="pres">
      <dgm:prSet presAssocID="{9C9C0AB8-D0FE-40EF-AE55-86D3CDA38A8C}" presName="sibTrans" presStyleCnt="0"/>
      <dgm:spPr/>
    </dgm:pt>
    <dgm:pt modelId="{2B0ECBA4-EAFF-4ABF-9193-6D59097C781A}" type="pres">
      <dgm:prSet presAssocID="{6E2D0929-580C-4CBF-A519-A873850EE4E5}" presName="node" presStyleLbl="node1" presStyleIdx="4" presStyleCnt="7">
        <dgm:presLayoutVars>
          <dgm:bulletEnabled val="1"/>
        </dgm:presLayoutVars>
      </dgm:prSet>
      <dgm:spPr/>
    </dgm:pt>
    <dgm:pt modelId="{A63EF684-52AD-4E2E-A1F7-570341A321AA}" type="pres">
      <dgm:prSet presAssocID="{667CC1FD-5C26-4CFC-9B76-B912176DC5AF}" presName="sibTrans" presStyleCnt="0"/>
      <dgm:spPr/>
    </dgm:pt>
    <dgm:pt modelId="{82D6E203-5980-4A75-BE4C-5CACEF94C781}" type="pres">
      <dgm:prSet presAssocID="{C75CAC48-A3EE-4B7D-B5BD-E59FE3E56467}" presName="node" presStyleLbl="node1" presStyleIdx="5" presStyleCnt="7">
        <dgm:presLayoutVars>
          <dgm:bulletEnabled val="1"/>
        </dgm:presLayoutVars>
      </dgm:prSet>
      <dgm:spPr/>
    </dgm:pt>
    <dgm:pt modelId="{1532609A-D896-4372-8216-9AF0FA3EEEE0}" type="pres">
      <dgm:prSet presAssocID="{34E86DE1-1FEB-4E12-9600-02E643F3E911}" presName="sibTrans" presStyleCnt="0"/>
      <dgm:spPr/>
    </dgm:pt>
    <dgm:pt modelId="{E9A29C3A-A045-4DF2-9BA9-09B3934D7EC5}" type="pres">
      <dgm:prSet presAssocID="{D33663E6-18EE-43D0-987F-23B727C3DBBA}" presName="node" presStyleLbl="node1" presStyleIdx="6" presStyleCnt="7">
        <dgm:presLayoutVars>
          <dgm:bulletEnabled val="1"/>
        </dgm:presLayoutVars>
      </dgm:prSet>
      <dgm:spPr/>
    </dgm:pt>
  </dgm:ptLst>
  <dgm:cxnLst>
    <dgm:cxn modelId="{F69D2D00-55E9-4E28-B84E-9CAF4861FB76}" type="presOf" srcId="{F3C6D1C2-147A-4E12-8DF3-CAD9CC79310A}" destId="{E27931A8-8306-44B0-B4B8-F6D49B212D40}" srcOrd="0" destOrd="0" presId="urn:microsoft.com/office/officeart/2005/8/layout/default"/>
    <dgm:cxn modelId="{E682EF11-22A9-4C89-AAC9-CF8EACDFE969}" srcId="{28098D40-00A9-41AF-8000-16D0C3E3BFF7}" destId="{F3C6D1C2-147A-4E12-8DF3-CAD9CC79310A}" srcOrd="3" destOrd="0" parTransId="{C5B68CF7-3A12-4D77-A33D-B4D17A599619}" sibTransId="{9C9C0AB8-D0FE-40EF-AE55-86D3CDA38A8C}"/>
    <dgm:cxn modelId="{8989BE34-A111-4527-ABF3-92308BB10924}" type="presOf" srcId="{28098D40-00A9-41AF-8000-16D0C3E3BFF7}" destId="{CEBB6FB5-B2B4-4E9C-A8EB-4DAAB01C870F}" srcOrd="0" destOrd="0" presId="urn:microsoft.com/office/officeart/2005/8/layout/default"/>
    <dgm:cxn modelId="{645A705B-3576-46D6-B223-D554B6DC4BB5}" srcId="{28098D40-00A9-41AF-8000-16D0C3E3BFF7}" destId="{BF3D597F-30FA-4BC2-8A6F-8C933FDA430A}" srcOrd="2" destOrd="0" parTransId="{2B3190AE-BAC9-46C7-BD0E-636722CF809D}" sibTransId="{9A282A1F-3118-4EBE-B3B7-0103501A0347}"/>
    <dgm:cxn modelId="{9DBB5D5F-2C31-43E3-BEC4-663BC115DAF2}" srcId="{28098D40-00A9-41AF-8000-16D0C3E3BFF7}" destId="{EB5E84E8-E0A7-44EF-BADE-A52CE2291A71}" srcOrd="1" destOrd="0" parTransId="{60071E6D-155C-4C0D-A662-1143473416F1}" sibTransId="{3666FAAC-F425-4413-A219-CD168F6229C1}"/>
    <dgm:cxn modelId="{EF450741-391A-457B-8043-2832AAB5F2AF}" type="presOf" srcId="{C75CAC48-A3EE-4B7D-B5BD-E59FE3E56467}" destId="{82D6E203-5980-4A75-BE4C-5CACEF94C781}" srcOrd="0" destOrd="0" presId="urn:microsoft.com/office/officeart/2005/8/layout/default"/>
    <dgm:cxn modelId="{DC111761-4FC9-40E7-9166-4278F81F5C70}" type="presOf" srcId="{EB5E84E8-E0A7-44EF-BADE-A52CE2291A71}" destId="{8424A167-E659-4180-9078-A9845EEBF02F}" srcOrd="0" destOrd="0" presId="urn:microsoft.com/office/officeart/2005/8/layout/default"/>
    <dgm:cxn modelId="{D0655764-90E2-4F9A-9870-AACB3EA338F2}" srcId="{28098D40-00A9-41AF-8000-16D0C3E3BFF7}" destId="{6E2D0929-580C-4CBF-A519-A873850EE4E5}" srcOrd="4" destOrd="0" parTransId="{83D77759-FC2E-44EA-B456-154F7C962D01}" sibTransId="{667CC1FD-5C26-4CFC-9B76-B912176DC5AF}"/>
    <dgm:cxn modelId="{6D0DCD46-49EF-45BC-9F99-9AB45D0FFD61}" srcId="{28098D40-00A9-41AF-8000-16D0C3E3BFF7}" destId="{C75CAC48-A3EE-4B7D-B5BD-E59FE3E56467}" srcOrd="5" destOrd="0" parTransId="{CFF0D0B8-1136-4FB3-AB0D-7B71FFA92B20}" sibTransId="{34E86DE1-1FEB-4E12-9600-02E643F3E911}"/>
    <dgm:cxn modelId="{6250A147-7112-43E5-A2D6-73C5EE6D5A5D}" type="presOf" srcId="{6E2D0929-580C-4CBF-A519-A873850EE4E5}" destId="{2B0ECBA4-EAFF-4ABF-9193-6D59097C781A}" srcOrd="0" destOrd="0" presId="urn:microsoft.com/office/officeart/2005/8/layout/default"/>
    <dgm:cxn modelId="{34D0444A-4B15-4E27-9AB4-E3FA346AA510}" type="presOf" srcId="{D33663E6-18EE-43D0-987F-23B727C3DBBA}" destId="{E9A29C3A-A045-4DF2-9BA9-09B3934D7EC5}" srcOrd="0" destOrd="0" presId="urn:microsoft.com/office/officeart/2005/8/layout/default"/>
    <dgm:cxn modelId="{90F2BA52-2659-42B9-BD4E-73281CC975CA}" srcId="{28098D40-00A9-41AF-8000-16D0C3E3BFF7}" destId="{D33663E6-18EE-43D0-987F-23B727C3DBBA}" srcOrd="6" destOrd="0" parTransId="{A76312F4-6B78-4351-A30E-75869C52EC9B}" sibTransId="{FDF6403C-E0FA-46E3-AFCD-BFCEB295AA42}"/>
    <dgm:cxn modelId="{CD17B15A-AC1F-4EF9-92B6-19C39BA61040}" type="presOf" srcId="{BF3D597F-30FA-4BC2-8A6F-8C933FDA430A}" destId="{6D6E3F8C-89CF-4774-821E-8EC965D35368}" srcOrd="0" destOrd="0" presId="urn:microsoft.com/office/officeart/2005/8/layout/default"/>
    <dgm:cxn modelId="{291CEBDF-EDFA-4C39-B435-C3F04AA9463B}" type="presOf" srcId="{7A9AABDE-0849-48D6-AD7C-2EBE4CB6F214}" destId="{04EE47C4-9BA6-4E6D-891D-FAA2C05D3FD8}" srcOrd="0" destOrd="0" presId="urn:microsoft.com/office/officeart/2005/8/layout/default"/>
    <dgm:cxn modelId="{0589B6F4-9D3C-431F-9E00-72CA38CBB7D4}" srcId="{28098D40-00A9-41AF-8000-16D0C3E3BFF7}" destId="{7A9AABDE-0849-48D6-AD7C-2EBE4CB6F214}" srcOrd="0" destOrd="0" parTransId="{7F785825-1C93-44C7-B928-D416ECAD4310}" sibTransId="{08B9517F-C159-4A83-9294-E79715BD2CCB}"/>
    <dgm:cxn modelId="{79B81C12-7C1D-4D19-A0BA-DBBBCF900197}" type="presParOf" srcId="{CEBB6FB5-B2B4-4E9C-A8EB-4DAAB01C870F}" destId="{04EE47C4-9BA6-4E6D-891D-FAA2C05D3FD8}" srcOrd="0" destOrd="0" presId="urn:microsoft.com/office/officeart/2005/8/layout/default"/>
    <dgm:cxn modelId="{CBB3E381-E089-4A70-8A59-7DE59EC0B281}" type="presParOf" srcId="{CEBB6FB5-B2B4-4E9C-A8EB-4DAAB01C870F}" destId="{1EFF6E41-F754-4D91-8C95-4874F3DCCED5}" srcOrd="1" destOrd="0" presId="urn:microsoft.com/office/officeart/2005/8/layout/default"/>
    <dgm:cxn modelId="{215647A9-9A01-4BD5-ADF4-D57475B6CD43}" type="presParOf" srcId="{CEBB6FB5-B2B4-4E9C-A8EB-4DAAB01C870F}" destId="{8424A167-E659-4180-9078-A9845EEBF02F}" srcOrd="2" destOrd="0" presId="urn:microsoft.com/office/officeart/2005/8/layout/default"/>
    <dgm:cxn modelId="{DABEEFF6-083F-445C-91CF-63E08156B7E9}" type="presParOf" srcId="{CEBB6FB5-B2B4-4E9C-A8EB-4DAAB01C870F}" destId="{486C88D1-8EF3-4D1F-A613-998EBFCE042A}" srcOrd="3" destOrd="0" presId="urn:microsoft.com/office/officeart/2005/8/layout/default"/>
    <dgm:cxn modelId="{711F458C-8012-4907-B3B8-6131B283350F}" type="presParOf" srcId="{CEBB6FB5-B2B4-4E9C-A8EB-4DAAB01C870F}" destId="{6D6E3F8C-89CF-4774-821E-8EC965D35368}" srcOrd="4" destOrd="0" presId="urn:microsoft.com/office/officeart/2005/8/layout/default"/>
    <dgm:cxn modelId="{226080E6-653B-4F6D-A7A5-6DFF24191557}" type="presParOf" srcId="{CEBB6FB5-B2B4-4E9C-A8EB-4DAAB01C870F}" destId="{32106A10-6F11-4EBB-94B3-8BF435C318DE}" srcOrd="5" destOrd="0" presId="urn:microsoft.com/office/officeart/2005/8/layout/default"/>
    <dgm:cxn modelId="{566858C3-1466-438C-B785-D38C0584B0BC}" type="presParOf" srcId="{CEBB6FB5-B2B4-4E9C-A8EB-4DAAB01C870F}" destId="{E27931A8-8306-44B0-B4B8-F6D49B212D40}" srcOrd="6" destOrd="0" presId="urn:microsoft.com/office/officeart/2005/8/layout/default"/>
    <dgm:cxn modelId="{B6CCF686-24C6-423D-9960-E1EE1648B45A}" type="presParOf" srcId="{CEBB6FB5-B2B4-4E9C-A8EB-4DAAB01C870F}" destId="{B3EB5546-1CCD-4D58-BE74-BB28593997F1}" srcOrd="7" destOrd="0" presId="urn:microsoft.com/office/officeart/2005/8/layout/default"/>
    <dgm:cxn modelId="{B9CE5109-ECD9-4805-AB82-90B9864EB529}" type="presParOf" srcId="{CEBB6FB5-B2B4-4E9C-A8EB-4DAAB01C870F}" destId="{2B0ECBA4-EAFF-4ABF-9193-6D59097C781A}" srcOrd="8" destOrd="0" presId="urn:microsoft.com/office/officeart/2005/8/layout/default"/>
    <dgm:cxn modelId="{1E83BFC3-ED4C-48C1-966C-7F3B70CE82F5}" type="presParOf" srcId="{CEBB6FB5-B2B4-4E9C-A8EB-4DAAB01C870F}" destId="{A63EF684-52AD-4E2E-A1F7-570341A321AA}" srcOrd="9" destOrd="0" presId="urn:microsoft.com/office/officeart/2005/8/layout/default"/>
    <dgm:cxn modelId="{5C977E66-694C-4E71-8661-A52C763A8DD9}" type="presParOf" srcId="{CEBB6FB5-B2B4-4E9C-A8EB-4DAAB01C870F}" destId="{82D6E203-5980-4A75-BE4C-5CACEF94C781}" srcOrd="10" destOrd="0" presId="urn:microsoft.com/office/officeart/2005/8/layout/default"/>
    <dgm:cxn modelId="{9679AE50-92B9-4AED-93D3-9B62CFBF6386}" type="presParOf" srcId="{CEBB6FB5-B2B4-4E9C-A8EB-4DAAB01C870F}" destId="{1532609A-D896-4372-8216-9AF0FA3EEEE0}" srcOrd="11" destOrd="0" presId="urn:microsoft.com/office/officeart/2005/8/layout/default"/>
    <dgm:cxn modelId="{4AD10E5D-6CEB-4DE9-9AFA-5661E2779091}" type="presParOf" srcId="{CEBB6FB5-B2B4-4E9C-A8EB-4DAAB01C870F}" destId="{E9A29C3A-A045-4DF2-9BA9-09B3934D7EC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1B00-6932-4C9E-A1B9-715601CE34DF}">
      <dsp:nvSpPr>
        <dsp:cNvPr id="0" name=""/>
        <dsp:cNvSpPr/>
      </dsp:nvSpPr>
      <dsp:spPr>
        <a:xfrm>
          <a:off x="0" y="336267"/>
          <a:ext cx="1015735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Gli obiettivi di questa inaugurazione sono:</a:t>
          </a:r>
        </a:p>
      </dsp:txBody>
      <dsp:txXfrm>
        <a:off x="43321" y="379588"/>
        <a:ext cx="10070712" cy="800803"/>
      </dsp:txXfrm>
    </dsp:sp>
    <dsp:sp modelId="{19405CF1-FCB0-4093-AAF1-06FFC16D7F98}">
      <dsp:nvSpPr>
        <dsp:cNvPr id="0" name=""/>
        <dsp:cNvSpPr/>
      </dsp:nvSpPr>
      <dsp:spPr>
        <a:xfrm>
          <a:off x="0" y="1223712"/>
          <a:ext cx="10157354" cy="291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9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Presentare il nuovo indirizzo biomedico e definire le sue finalità;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a chi è rivolto il nuovo 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Fare una panoramica sugli sbocchi professionali;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Conoscere la struttura e le attività dell'indirizzo;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i traguardi che si possono raggiungere</a:t>
          </a:r>
        </a:p>
      </dsp:txBody>
      <dsp:txXfrm>
        <a:off x="0" y="1223712"/>
        <a:ext cx="10157354" cy="2910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02C3-905B-4219-8601-809820BC0373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324A0-CDD4-4873-AD37-B5CF7E522AE2}">
      <dsp:nvSpPr>
        <dsp:cNvPr id="0" name=""/>
        <dsp:cNvSpPr/>
      </dsp:nvSpPr>
      <dsp:spPr>
        <a:xfrm>
          <a:off x="0" y="0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Nessun liceo della città offre un percorso scolastico con queste caratteristiche specifiche</a:t>
          </a:r>
        </a:p>
      </dsp:txBody>
      <dsp:txXfrm>
        <a:off x="0" y="0"/>
        <a:ext cx="10157354" cy="1117599"/>
      </dsp:txXfrm>
    </dsp:sp>
    <dsp:sp modelId="{D128E131-16E9-4F4B-A879-3AC310A01DFE}">
      <dsp:nvSpPr>
        <dsp:cNvPr id="0" name=""/>
        <dsp:cNvSpPr/>
      </dsp:nvSpPr>
      <dsp:spPr>
        <a:xfrm>
          <a:off x="0" y="11175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352FF-5BF6-4311-B85F-8AFCA311CA09}">
      <dsp:nvSpPr>
        <dsp:cNvPr id="0" name=""/>
        <dsp:cNvSpPr/>
      </dsp:nvSpPr>
      <dsp:spPr>
        <a:xfrm>
          <a:off x="0" y="11175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Avvicinamento del corso di studi al mondo della medicina</a:t>
          </a:r>
        </a:p>
      </dsp:txBody>
      <dsp:txXfrm>
        <a:off x="0" y="1117599"/>
        <a:ext cx="10157354" cy="1117599"/>
      </dsp:txXfrm>
    </dsp:sp>
    <dsp:sp modelId="{15F5CA1E-4610-4BBE-AABF-FAB4D28722DE}">
      <dsp:nvSpPr>
        <dsp:cNvPr id="0" name=""/>
        <dsp:cNvSpPr/>
      </dsp:nvSpPr>
      <dsp:spPr>
        <a:xfrm>
          <a:off x="0" y="22351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5978-A4FB-4C07-9C2A-5A9DCBC72F2F}">
      <dsp:nvSpPr>
        <dsp:cNvPr id="0" name=""/>
        <dsp:cNvSpPr/>
      </dsp:nvSpPr>
      <dsp:spPr>
        <a:xfrm>
          <a:off x="0" y="22351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Preparazione e studio della logica e dei test di ingresso universitari</a:t>
          </a:r>
        </a:p>
      </dsp:txBody>
      <dsp:txXfrm>
        <a:off x="0" y="2235199"/>
        <a:ext cx="10157354" cy="1117599"/>
      </dsp:txXfrm>
    </dsp:sp>
    <dsp:sp modelId="{24956897-345B-416F-95C7-DD4DE8BF52C2}">
      <dsp:nvSpPr>
        <dsp:cNvPr id="0" name=""/>
        <dsp:cNvSpPr/>
      </dsp:nvSpPr>
      <dsp:spPr>
        <a:xfrm>
          <a:off x="0" y="33527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DA73-FB85-4CEE-8271-4C680CE25FB3}">
      <dsp:nvSpPr>
        <dsp:cNvPr id="0" name=""/>
        <dsp:cNvSpPr/>
      </dsp:nvSpPr>
      <dsp:spPr>
        <a:xfrm>
          <a:off x="0" y="33527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Percorso di studi specialistico di elevata qualità che prepara a qualsiasi facoltà accademica</a:t>
          </a:r>
        </a:p>
      </dsp:txBody>
      <dsp:txXfrm>
        <a:off x="0" y="3352799"/>
        <a:ext cx="10157354" cy="1117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D069-A3FA-489B-8A98-56924ED9BF60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F021A-393C-46E2-A81F-8D0DDDE5E7ED}">
      <dsp:nvSpPr>
        <dsp:cNvPr id="0" name=""/>
        <dsp:cNvSpPr/>
      </dsp:nvSpPr>
      <dsp:spPr>
        <a:xfrm>
          <a:off x="0" y="2182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hanno interesse nel campo della medicina, della scienza e della sanitaria</a:t>
          </a:r>
        </a:p>
      </dsp:txBody>
      <dsp:txXfrm>
        <a:off x="0" y="2182"/>
        <a:ext cx="10157354" cy="1488678"/>
      </dsp:txXfrm>
    </dsp:sp>
    <dsp:sp modelId="{DF28132A-0B94-4CDA-95E5-26943AD57023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EE317-552A-4BA2-96C8-60478B965ECA}">
      <dsp:nvSpPr>
        <dsp:cNvPr id="0" name=""/>
        <dsp:cNvSpPr/>
      </dsp:nvSpPr>
      <dsp:spPr>
        <a:xfrm>
          <a:off x="0" y="1490860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vogliono affrontare il mondo accademico, con particolare riferimento a Medicina e Biomedica</a:t>
          </a:r>
        </a:p>
      </dsp:txBody>
      <dsp:txXfrm>
        <a:off x="0" y="1490860"/>
        <a:ext cx="10157354" cy="1488678"/>
      </dsp:txXfrm>
    </dsp:sp>
    <dsp:sp modelId="{6A0B5646-B36C-4B89-BA23-83CA06D9F376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6DAE9-01A9-4B72-A659-3B5F7F824866}">
      <dsp:nvSpPr>
        <dsp:cNvPr id="0" name=""/>
        <dsp:cNvSpPr/>
      </dsp:nvSpPr>
      <dsp:spPr>
        <a:xfrm>
          <a:off x="0" y="2979539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voglio approfondire il mondo della logica ad un elevato livello</a:t>
          </a:r>
        </a:p>
      </dsp:txBody>
      <dsp:txXfrm>
        <a:off x="0" y="2979539"/>
        <a:ext cx="10157354" cy="148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AF00D-BBC6-463B-BB94-BF5D05580664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CF91-7A07-4F8A-9AEE-0D644EF6D784}">
      <dsp:nvSpPr>
        <dsp:cNvPr id="0" name=""/>
        <dsp:cNvSpPr/>
      </dsp:nvSpPr>
      <dsp:spPr>
        <a:xfrm>
          <a:off x="0" y="0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Medicina</a:t>
          </a:r>
        </a:p>
      </dsp:txBody>
      <dsp:txXfrm>
        <a:off x="0" y="0"/>
        <a:ext cx="10157354" cy="1117599"/>
      </dsp:txXfrm>
    </dsp:sp>
    <dsp:sp modelId="{3CFB6EFB-0FF0-450D-97A3-5A1DF5420462}">
      <dsp:nvSpPr>
        <dsp:cNvPr id="0" name=""/>
        <dsp:cNvSpPr/>
      </dsp:nvSpPr>
      <dsp:spPr>
        <a:xfrm>
          <a:off x="0" y="11175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22A1C-1F7A-4E1D-84FE-CC4A2AE7C566}">
      <dsp:nvSpPr>
        <dsp:cNvPr id="0" name=""/>
        <dsp:cNvSpPr/>
      </dsp:nvSpPr>
      <dsp:spPr>
        <a:xfrm>
          <a:off x="0" y="11175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Biologia</a:t>
          </a:r>
        </a:p>
      </dsp:txBody>
      <dsp:txXfrm>
        <a:off x="0" y="1117599"/>
        <a:ext cx="10157354" cy="1117599"/>
      </dsp:txXfrm>
    </dsp:sp>
    <dsp:sp modelId="{A3194493-C915-43F4-AD85-A37A6B272B75}">
      <dsp:nvSpPr>
        <dsp:cNvPr id="0" name=""/>
        <dsp:cNvSpPr/>
      </dsp:nvSpPr>
      <dsp:spPr>
        <a:xfrm>
          <a:off x="0" y="22351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E1EF-4452-4FE7-8708-45D6E3161B80}">
      <dsp:nvSpPr>
        <dsp:cNvPr id="0" name=""/>
        <dsp:cNvSpPr/>
      </dsp:nvSpPr>
      <dsp:spPr>
        <a:xfrm>
          <a:off x="0" y="22351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Ingegneria Medica</a:t>
          </a:r>
        </a:p>
      </dsp:txBody>
      <dsp:txXfrm>
        <a:off x="0" y="2235199"/>
        <a:ext cx="10157354" cy="1117599"/>
      </dsp:txXfrm>
    </dsp:sp>
    <dsp:sp modelId="{2B5B0708-0DC3-4D4E-B342-CC73215D241E}">
      <dsp:nvSpPr>
        <dsp:cNvPr id="0" name=""/>
        <dsp:cNvSpPr/>
      </dsp:nvSpPr>
      <dsp:spPr>
        <a:xfrm>
          <a:off x="0" y="33527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8D8B-6C22-401A-B238-F5D86BC3AF2D}">
      <dsp:nvSpPr>
        <dsp:cNvPr id="0" name=""/>
        <dsp:cNvSpPr/>
      </dsp:nvSpPr>
      <dsp:spPr>
        <a:xfrm>
          <a:off x="0" y="33527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Biomedica</a:t>
          </a:r>
        </a:p>
      </dsp:txBody>
      <dsp:txXfrm>
        <a:off x="0" y="3352799"/>
        <a:ext cx="10157354" cy="111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72D3-3783-47F9-84E1-E5B8126ADEDC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84F0-FBBC-4AFF-8DAF-471AF0C927BA}">
      <dsp:nvSpPr>
        <dsp:cNvPr id="0" name=""/>
        <dsp:cNvSpPr/>
      </dsp:nvSpPr>
      <dsp:spPr>
        <a:xfrm>
          <a:off x="0" y="2182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Sviluppo della persona, dei propri valori e della propria moralità</a:t>
          </a:r>
        </a:p>
      </dsp:txBody>
      <dsp:txXfrm>
        <a:off x="0" y="2182"/>
        <a:ext cx="10157354" cy="744339"/>
      </dsp:txXfrm>
    </dsp:sp>
    <dsp:sp modelId="{D317DFC9-AF4B-4A0D-ABA0-BCBA124AA517}">
      <dsp:nvSpPr>
        <dsp:cNvPr id="0" name=""/>
        <dsp:cNvSpPr/>
      </dsp:nvSpPr>
      <dsp:spPr>
        <a:xfrm>
          <a:off x="0" y="746521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F3BD-2261-4835-B171-5371A1C7C222}">
      <dsp:nvSpPr>
        <dsp:cNvPr id="0" name=""/>
        <dsp:cNvSpPr/>
      </dsp:nvSpPr>
      <dsp:spPr>
        <a:xfrm>
          <a:off x="0" y="746521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Sviluppo delle competenze in materia di cittadinanza attiva e democratica</a:t>
          </a:r>
        </a:p>
      </dsp:txBody>
      <dsp:txXfrm>
        <a:off x="0" y="746521"/>
        <a:ext cx="10157354" cy="744339"/>
      </dsp:txXfrm>
    </dsp:sp>
    <dsp:sp modelId="{F7FBDE91-47E6-46AA-BEE1-F635DA8DE7FB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AB3C-DB71-4EF3-B6CE-7CAB8A8F07D2}">
      <dsp:nvSpPr>
        <dsp:cNvPr id="0" name=""/>
        <dsp:cNvSpPr/>
      </dsp:nvSpPr>
      <dsp:spPr>
        <a:xfrm>
          <a:off x="0" y="149086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Padronanza delle nuove tecnologie informatiche</a:t>
          </a:r>
        </a:p>
      </dsp:txBody>
      <dsp:txXfrm>
        <a:off x="0" y="1490860"/>
        <a:ext cx="10157354" cy="744339"/>
      </dsp:txXfrm>
    </dsp:sp>
    <dsp:sp modelId="{3B458813-7391-4B2C-8A93-DBD2BFE1199E}">
      <dsp:nvSpPr>
        <dsp:cNvPr id="0" name=""/>
        <dsp:cNvSpPr/>
      </dsp:nvSpPr>
      <dsp:spPr>
        <a:xfrm>
          <a:off x="0" y="223520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F2465-34B8-4884-9705-80CCDCAF7A15}">
      <dsp:nvSpPr>
        <dsp:cNvPr id="0" name=""/>
        <dsp:cNvSpPr/>
      </dsp:nvSpPr>
      <dsp:spPr>
        <a:xfrm>
          <a:off x="0" y="223520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Padronanza del linguaggio medico professionale</a:t>
          </a:r>
        </a:p>
      </dsp:txBody>
      <dsp:txXfrm>
        <a:off x="0" y="2235200"/>
        <a:ext cx="10157354" cy="744339"/>
      </dsp:txXfrm>
    </dsp:sp>
    <dsp:sp modelId="{BAA4FB9A-65D8-49A8-8F61-C3A06B149CAC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6520A-9BCE-42EF-80A6-A09F7C1FC9C9}">
      <dsp:nvSpPr>
        <dsp:cNvPr id="0" name=""/>
        <dsp:cNvSpPr/>
      </dsp:nvSpPr>
      <dsp:spPr>
        <a:xfrm>
          <a:off x="0" y="2979539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Attività di laboratorio e seminari attivi</a:t>
          </a:r>
        </a:p>
      </dsp:txBody>
      <dsp:txXfrm>
        <a:off x="0" y="2979539"/>
        <a:ext cx="10157354" cy="744339"/>
      </dsp:txXfrm>
    </dsp:sp>
    <dsp:sp modelId="{2A73613D-4651-41BD-959B-87933AEADCAD}">
      <dsp:nvSpPr>
        <dsp:cNvPr id="0" name=""/>
        <dsp:cNvSpPr/>
      </dsp:nvSpPr>
      <dsp:spPr>
        <a:xfrm>
          <a:off x="0" y="3723878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8A866-4305-4B50-982F-8CFB62DB43E6}">
      <dsp:nvSpPr>
        <dsp:cNvPr id="0" name=""/>
        <dsp:cNvSpPr/>
      </dsp:nvSpPr>
      <dsp:spPr>
        <a:xfrm>
          <a:off x="0" y="3723878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Collaborazioni con specialisti</a:t>
          </a:r>
        </a:p>
      </dsp:txBody>
      <dsp:txXfrm>
        <a:off x="0" y="3723878"/>
        <a:ext cx="10157354" cy="744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E47C4-9BA6-4E6D-891D-FAA2C05D3FD8}">
      <dsp:nvSpPr>
        <dsp:cNvPr id="0" name=""/>
        <dsp:cNvSpPr/>
      </dsp:nvSpPr>
      <dsp:spPr>
        <a:xfrm>
          <a:off x="2975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Medicina</a:t>
          </a:r>
        </a:p>
      </dsp:txBody>
      <dsp:txXfrm>
        <a:off x="2975" y="700685"/>
        <a:ext cx="2360791" cy="1416474"/>
      </dsp:txXfrm>
    </dsp:sp>
    <dsp:sp modelId="{8424A167-E659-4180-9078-A9845EEBF02F}">
      <dsp:nvSpPr>
        <dsp:cNvPr id="0" name=""/>
        <dsp:cNvSpPr/>
      </dsp:nvSpPr>
      <dsp:spPr>
        <a:xfrm>
          <a:off x="259984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Scienze umane</a:t>
          </a:r>
        </a:p>
      </dsp:txBody>
      <dsp:txXfrm>
        <a:off x="2599846" y="700685"/>
        <a:ext cx="2360791" cy="1416474"/>
      </dsp:txXfrm>
    </dsp:sp>
    <dsp:sp modelId="{6D6E3F8C-89CF-4774-821E-8EC965D35368}">
      <dsp:nvSpPr>
        <dsp:cNvPr id="0" name=""/>
        <dsp:cNvSpPr/>
      </dsp:nvSpPr>
      <dsp:spPr>
        <a:xfrm>
          <a:off x="519671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Biologia</a:t>
          </a:r>
        </a:p>
      </dsp:txBody>
      <dsp:txXfrm>
        <a:off x="5196716" y="700685"/>
        <a:ext cx="2360791" cy="1416474"/>
      </dsp:txXfrm>
    </dsp:sp>
    <dsp:sp modelId="{E27931A8-8306-44B0-B4B8-F6D49B212D40}">
      <dsp:nvSpPr>
        <dsp:cNvPr id="0" name=""/>
        <dsp:cNvSpPr/>
      </dsp:nvSpPr>
      <dsp:spPr>
        <a:xfrm>
          <a:off x="779358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Informatica</a:t>
          </a:r>
        </a:p>
      </dsp:txBody>
      <dsp:txXfrm>
        <a:off x="7793586" y="700685"/>
        <a:ext cx="2360791" cy="1416474"/>
      </dsp:txXfrm>
    </dsp:sp>
    <dsp:sp modelId="{2B0ECBA4-EAFF-4ABF-9193-6D59097C781A}">
      <dsp:nvSpPr>
        <dsp:cNvPr id="0" name=""/>
        <dsp:cNvSpPr/>
      </dsp:nvSpPr>
      <dsp:spPr>
        <a:xfrm>
          <a:off x="1301410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Robotica medica</a:t>
          </a:r>
        </a:p>
      </dsp:txBody>
      <dsp:txXfrm>
        <a:off x="1301410" y="2353239"/>
        <a:ext cx="2360791" cy="1416474"/>
      </dsp:txXfrm>
    </dsp:sp>
    <dsp:sp modelId="{82D6E203-5980-4A75-BE4C-5CACEF94C781}">
      <dsp:nvSpPr>
        <dsp:cNvPr id="0" name=""/>
        <dsp:cNvSpPr/>
      </dsp:nvSpPr>
      <dsp:spPr>
        <a:xfrm>
          <a:off x="3898281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Bioetica</a:t>
          </a:r>
        </a:p>
      </dsp:txBody>
      <dsp:txXfrm>
        <a:off x="3898281" y="2353239"/>
        <a:ext cx="2360791" cy="1416474"/>
      </dsp:txXfrm>
    </dsp:sp>
    <dsp:sp modelId="{E9A29C3A-A045-4DF2-9BA9-09B3934D7EC5}">
      <dsp:nvSpPr>
        <dsp:cNvPr id="0" name=""/>
        <dsp:cNvSpPr/>
      </dsp:nvSpPr>
      <dsp:spPr>
        <a:xfrm>
          <a:off x="6495151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Alimentazione</a:t>
          </a:r>
        </a:p>
      </dsp:txBody>
      <dsp:txXfrm>
        <a:off x="6495151" y="2353239"/>
        <a:ext cx="2360791" cy="141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80495B-AD93-47A2-9136-362C70DC2B6A}" type="datetime1">
              <a:rPr lang="it-IT" smtClean="0">
                <a:solidFill>
                  <a:schemeClr val="tx2"/>
                </a:solidFill>
              </a:rPr>
              <a:t>18/12/2018</a:t>
            </a:fld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it-IT" smtClean="0">
                <a:solidFill>
                  <a:schemeClr val="tx2"/>
                </a:solidFill>
              </a:rPr>
              <a:t>‹N›</a:t>
            </a:fld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94FC50-7CD9-4D30-81C7-57A5B1245385}" type="datetime1">
              <a:rPr lang="it-IT" smtClean="0"/>
              <a:pPr/>
              <a:t>18/12/2018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84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8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2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6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90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36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tango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Immagine 8" descr="Pila di libri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 dirty="0"/>
              </a:p>
            </p:txBody>
          </p: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3199D-8499-40DE-8841-40EF4F03A75C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6D22D-B05B-4143-B771-D32AFC8F0352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BE1C19-C4C8-4477-9405-0AE2C301E42E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117309" y="6391470"/>
            <a:ext cx="6216301" cy="320675"/>
          </a:xfrm>
        </p:spPr>
        <p:txBody>
          <a:bodyPr rtlCol="0"/>
          <a:lstStyle>
            <a:lvl1pPr algn="l">
              <a:defRPr/>
            </a:lvl1pPr>
          </a:lstStyle>
          <a:p>
            <a:r>
              <a:rPr lang="it-IT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tango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tango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b="0" noProof="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magine 4" descr="Pila di libr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E4DAD-3CE7-4F69-9D34-13789E452A58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  <a:p>
            <a:pPr lvl="8" rtl="0"/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86AEE-3784-4004-BF66-EAC3B3250DAC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708DF-C884-4292-8612-AB7E87C78E95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C8BF4-6FE4-4C6E-9391-4F0D88479056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E5220-CA5C-411C-9038-4FD79159FDFA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62D30-253F-4CDC-AC23-5C51F26A9341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9A305-0DF5-4F5C-92F1-0E3136D7036B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tango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u="sng" noProof="0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A3F1C42F-96E3-4134-BFFE-097E1D824112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ll'Istituto">
            <a:extLst>
              <a:ext uri="{FF2B5EF4-FFF2-40B4-BE49-F238E27FC236}">
                <a16:creationId xmlns:a16="http://schemas.microsoft.com/office/drawing/2014/main" id="{F3EE548D-7304-407C-8B87-7A0FCCA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46" y="136524"/>
            <a:ext cx="6381750" cy="1922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79346" y="2058989"/>
            <a:ext cx="7008574" cy="3298825"/>
          </a:xfrm>
        </p:spPr>
        <p:txBody>
          <a:bodyPr rtlCol="0"/>
          <a:lstStyle/>
          <a:p>
            <a:pPr rtl="0"/>
            <a:r>
              <a:rPr lang="it-IT" dirty="0"/>
              <a:t>Liceo Scienze Applicate con curvatura </a:t>
            </a:r>
            <a:r>
              <a:rPr lang="it-IT" dirty="0" err="1"/>
              <a:t>bio</a:t>
            </a:r>
            <a:r>
              <a:rPr lang="it-IT" dirty="0"/>
              <a:t>-medico sanitaria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879346" y="5424760"/>
            <a:ext cx="7008574" cy="1244600"/>
          </a:xfrm>
        </p:spPr>
        <p:txBody>
          <a:bodyPr rtlCol="0"/>
          <a:lstStyle/>
          <a:p>
            <a:pPr rtl="0"/>
            <a:r>
              <a:rPr lang="it-IT" dirty="0"/>
              <a:t>Istituti Scolastici Card. C. Baronio</a:t>
            </a:r>
            <a:br>
              <a:rPr lang="it-IT" dirty="0"/>
            </a:br>
            <a:r>
              <a:rPr lang="it-IT" dirty="0"/>
              <a:t>Vicenza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4F3180-FA79-4E23-BADD-F962C32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2181BB-9F30-4D6C-B7CE-EB0A6F7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it-IT" noProof="0" smtClean="0"/>
              <a:pPr rtl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Benvenuti genitori!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BBC186-174A-4245-BCC8-196947CC3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78230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9C2B6-81E6-4A61-88DB-0EB8E2B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FF2BF-6772-4648-B35D-976DEE8B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nuovo indirizzo e le sue finalità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A3D4A5-8E8D-4B48-83D3-03381481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5F397-65AA-4D1E-9B79-AD14E8E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3</a:t>
            </a:fld>
            <a:endParaRPr lang="it-IT" noProof="0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C2F7017-E039-49CC-ADD1-DD23DA1D8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758563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 chi è rivolto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0F0C0-3F7F-4440-80CF-CF0630D3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D48CD9-4052-4287-8D8C-323D5CF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4</a:t>
            </a:fld>
            <a:endParaRPr lang="it-IT" noProof="0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6B7E15BF-DB58-4861-8795-0C76FEBB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6365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facoltà?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8A835E8-47ED-4773-BC00-1FECED6FA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3957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140B2A-70CD-4295-BB99-211628A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CAD420-6575-4135-8A00-778BD57C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4098" name="Picture 2" descr="Risultati immagini per scelta facoltÃ ">
            <a:extLst>
              <a:ext uri="{FF2B5EF4-FFF2-40B4-BE49-F238E27FC236}">
                <a16:creationId xmlns:a16="http://schemas.microsoft.com/office/drawing/2014/main" id="{1E811401-73E7-4914-9A48-F67BBC63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5" y="0"/>
            <a:ext cx="2638029" cy="1758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 del Liceo sportivo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9C853F0-9BF7-4017-88AE-A686BFC73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50047"/>
              </p:ext>
            </p:extLst>
          </p:nvPr>
        </p:nvGraphicFramePr>
        <p:xfrm>
          <a:off x="1117600" y="1701800"/>
          <a:ext cx="10156826" cy="44283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78413">
                  <a:extLst>
                    <a:ext uri="{9D8B030D-6E8A-4147-A177-3AD203B41FA5}">
                      <a16:colId xmlns:a16="http://schemas.microsoft.com/office/drawing/2014/main" val="69149474"/>
                    </a:ext>
                  </a:extLst>
                </a:gridCol>
                <a:gridCol w="5078413">
                  <a:extLst>
                    <a:ext uri="{9D8B030D-6E8A-4147-A177-3AD203B41FA5}">
                      <a16:colId xmlns:a16="http://schemas.microsoft.com/office/drawing/2014/main" val="3226849115"/>
                    </a:ext>
                  </a:extLst>
                </a:gridCol>
              </a:tblGrid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PRIMO BIENNIO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SECONDO BIENNIO </a:t>
                      </a:r>
                    </a:p>
                    <a:p>
                      <a:pPr algn="ctr"/>
                      <a:r>
                        <a:rPr lang="it-IT" dirty="0"/>
                        <a:t>+</a:t>
                      </a:r>
                    </a:p>
                    <a:p>
                      <a:pPr algn="ctr"/>
                      <a:r>
                        <a:rPr lang="it-IT" dirty="0"/>
                        <a:t> QUINTO ANNO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8167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INGLESE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LOGICA-TEST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73662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SCIENZE NATURALI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ALIMENTAZIONE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39336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BIOETICA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SEMINARI OBBLIGATORI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32151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04AD8-E23B-41EA-998A-99D06F63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8D9D6-F880-43FA-9BF6-E29CCC1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ultati immagini per obiettivi">
            <a:extLst>
              <a:ext uri="{FF2B5EF4-FFF2-40B4-BE49-F238E27FC236}">
                <a16:creationId xmlns:a16="http://schemas.microsoft.com/office/drawing/2014/main" id="{2F46881C-BF8B-4AED-BFA1-87546CB9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38" y="35333"/>
            <a:ext cx="1500554" cy="1737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Obiettivi di apprendimento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8C910DD-8D4B-4F71-89A5-1D6E10BA6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9656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200B51-B4AF-41D9-96BF-38D4615C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DC4F7F-E991-439A-9075-D2C9014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pPr rtl="0"/>
            <a:r>
              <a:rPr lang="it-IT" dirty="0"/>
              <a:t>Attività di laboratorio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19809C-7E27-45AE-B502-3B68E2C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9D3120-8025-46C0-8DE8-E326C48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8</a:t>
            </a:fld>
            <a:endParaRPr lang="it-IT" noProof="0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F589F93-7888-492F-A776-7707E56BB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14615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D37B4-10C3-49FF-B3E5-F3D94FB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Liceo scientifico sportivo Baronio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D20065-257A-4F75-9978-9308378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718983-1964-430D-9545-8C38A033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9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F1CAB8-6BCB-4E48-A021-932AD7D469AE}"/>
              </a:ext>
            </a:extLst>
          </p:cNvPr>
          <p:cNvSpPr/>
          <p:nvPr/>
        </p:nvSpPr>
        <p:spPr>
          <a:xfrm>
            <a:off x="3394112" y="1955820"/>
            <a:ext cx="5400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PRESTO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54EA7DA-6BA4-4D3F-9203-C06E371D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11" y="3251853"/>
            <a:ext cx="4370002" cy="2913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36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zione della classe aperta ai genitor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1_TF03460507.potx" id="{9F4671D6-A35F-49A8-A62C-388F1F40B3CD}" vid="{4B33653D-8FF2-4B8C-A751-F2520D5571D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della classe aperta ai genitori</Template>
  <TotalTime>100</TotalTime>
  <Words>348</Words>
  <Application>Microsoft Office PowerPoint</Application>
  <PresentationFormat>Personalizzato</PresentationFormat>
  <Paragraphs>77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Presentazione della classe aperta ai genitori</vt:lpstr>
      <vt:lpstr>Liceo Scienze Applicate con curvatura bio-medico sanitaria</vt:lpstr>
      <vt:lpstr>Benvenuti genitori!</vt:lpstr>
      <vt:lpstr>Il nuovo indirizzo e le sue finalità</vt:lpstr>
      <vt:lpstr>A chi è rivolto</vt:lpstr>
      <vt:lpstr>Quale facoltà?</vt:lpstr>
      <vt:lpstr>Struttura del Liceo sportivo</vt:lpstr>
      <vt:lpstr>Obiettivi di apprendimento</vt:lpstr>
      <vt:lpstr>Attività di laboratorio</vt:lpstr>
      <vt:lpstr>Liceo scientifico sportivo Baronio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Liceo Scientifico Sportivo</dc:title>
  <dc:creator>Alessandro Fuser</dc:creator>
  <cp:lastModifiedBy>Alessandro Fuser</cp:lastModifiedBy>
  <cp:revision>18</cp:revision>
  <dcterms:created xsi:type="dcterms:W3CDTF">2018-11-24T12:39:59Z</dcterms:created>
  <dcterms:modified xsi:type="dcterms:W3CDTF">2018-12-18T13:52:47Z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