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4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63DA8-9481-4668-9E3A-A2F4D9563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D60A9AE-F5B2-4B1D-830A-9A59F132BA6C}">
      <dgm:prSet/>
      <dgm:spPr/>
      <dgm:t>
        <a:bodyPr/>
        <a:lstStyle/>
        <a:p>
          <a:r>
            <a:rPr lang="it-IT"/>
            <a:t>Gli obiettivi di questa inaugurazione sono:</a:t>
          </a:r>
        </a:p>
      </dgm:t>
    </dgm:pt>
    <dgm:pt modelId="{EA66049F-7D68-45BC-8D69-9226B45E87FB}" type="parTrans" cxnId="{8ED669D3-D112-47E3-A14C-8F01BBE30067}">
      <dgm:prSet/>
      <dgm:spPr/>
      <dgm:t>
        <a:bodyPr/>
        <a:lstStyle/>
        <a:p>
          <a:endParaRPr lang="it-IT"/>
        </a:p>
      </dgm:t>
    </dgm:pt>
    <dgm:pt modelId="{3B7D372D-D222-4F74-B159-9B9BD78D8337}" type="sibTrans" cxnId="{8ED669D3-D112-47E3-A14C-8F01BBE30067}">
      <dgm:prSet/>
      <dgm:spPr/>
      <dgm:t>
        <a:bodyPr/>
        <a:lstStyle/>
        <a:p>
          <a:endParaRPr lang="it-IT"/>
        </a:p>
      </dgm:t>
    </dgm:pt>
    <dgm:pt modelId="{4A4770BC-2143-43D8-8083-C2E429792C3C}">
      <dgm:prSet/>
      <dgm:spPr/>
      <dgm:t>
        <a:bodyPr/>
        <a:lstStyle/>
        <a:p>
          <a:r>
            <a:rPr lang="it-IT"/>
            <a:t>Presentare il nuovo indirizzo sportivo e definire le sue finalità;</a:t>
          </a:r>
        </a:p>
      </dgm:t>
    </dgm:pt>
    <dgm:pt modelId="{A6866E41-3E7C-4677-9DDE-9AEA04903E75}" type="parTrans" cxnId="{E5AE0563-DF9D-443A-8BED-ECB1C170D0B0}">
      <dgm:prSet/>
      <dgm:spPr/>
      <dgm:t>
        <a:bodyPr/>
        <a:lstStyle/>
        <a:p>
          <a:endParaRPr lang="it-IT"/>
        </a:p>
      </dgm:t>
    </dgm:pt>
    <dgm:pt modelId="{3C64A38D-7A18-4F9A-A7F2-810CCDC3875A}" type="sibTrans" cxnId="{E5AE0563-DF9D-443A-8BED-ECB1C170D0B0}">
      <dgm:prSet/>
      <dgm:spPr/>
      <dgm:t>
        <a:bodyPr/>
        <a:lstStyle/>
        <a:p>
          <a:endParaRPr lang="it-IT"/>
        </a:p>
      </dgm:t>
    </dgm:pt>
    <dgm:pt modelId="{794BABAA-6145-4E0A-B2D2-D321D004187B}">
      <dgm:prSet/>
      <dgm:spPr/>
      <dgm:t>
        <a:bodyPr/>
        <a:lstStyle/>
        <a:p>
          <a:r>
            <a:rPr lang="it-IT"/>
            <a:t>Capire a chi è rivolto il nuovo indirizzo;</a:t>
          </a:r>
        </a:p>
      </dgm:t>
    </dgm:pt>
    <dgm:pt modelId="{7C36AD41-2403-459A-99A3-AD6748EEFC39}" type="parTrans" cxnId="{42979C3F-EC29-4547-9152-57C7B646465C}">
      <dgm:prSet/>
      <dgm:spPr/>
      <dgm:t>
        <a:bodyPr/>
        <a:lstStyle/>
        <a:p>
          <a:endParaRPr lang="it-IT"/>
        </a:p>
      </dgm:t>
    </dgm:pt>
    <dgm:pt modelId="{D05BAB9E-B27D-4635-BFCA-D39E1CA348FA}" type="sibTrans" cxnId="{42979C3F-EC29-4547-9152-57C7B646465C}">
      <dgm:prSet/>
      <dgm:spPr/>
      <dgm:t>
        <a:bodyPr/>
        <a:lstStyle/>
        <a:p>
          <a:endParaRPr lang="it-IT"/>
        </a:p>
      </dgm:t>
    </dgm:pt>
    <dgm:pt modelId="{F74185A2-76CD-43CD-8A85-23BEB3158CFD}">
      <dgm:prSet/>
      <dgm:spPr/>
      <dgm:t>
        <a:bodyPr/>
        <a:lstStyle/>
        <a:p>
          <a:r>
            <a:rPr lang="it-IT"/>
            <a:t>Fare una panoramica sugli sbocchi professionali;</a:t>
          </a:r>
        </a:p>
      </dgm:t>
    </dgm:pt>
    <dgm:pt modelId="{25EE7CC7-8017-4936-8210-0ACF19E75874}" type="parTrans" cxnId="{530DC645-6F9C-4F5B-A9FC-2046A01D1087}">
      <dgm:prSet/>
      <dgm:spPr/>
      <dgm:t>
        <a:bodyPr/>
        <a:lstStyle/>
        <a:p>
          <a:endParaRPr lang="it-IT"/>
        </a:p>
      </dgm:t>
    </dgm:pt>
    <dgm:pt modelId="{CE61C8AD-823F-4205-BD0C-C796461577AC}" type="sibTrans" cxnId="{530DC645-6F9C-4F5B-A9FC-2046A01D1087}">
      <dgm:prSet/>
      <dgm:spPr/>
      <dgm:t>
        <a:bodyPr/>
        <a:lstStyle/>
        <a:p>
          <a:endParaRPr lang="it-IT"/>
        </a:p>
      </dgm:t>
    </dgm:pt>
    <dgm:pt modelId="{26BB40A8-2119-4A6B-BE28-EAB3EFE43672}">
      <dgm:prSet/>
      <dgm:spPr/>
      <dgm:t>
        <a:bodyPr/>
        <a:lstStyle/>
        <a:p>
          <a:r>
            <a:rPr lang="it-IT"/>
            <a:t>Conoscere la struttura e le attività dell'indirizzo;</a:t>
          </a:r>
        </a:p>
      </dgm:t>
    </dgm:pt>
    <dgm:pt modelId="{50243EB1-0CFE-4C55-AB73-82642AD3787A}" type="parTrans" cxnId="{8515D022-9D61-4638-93D9-DCDD426C616F}">
      <dgm:prSet/>
      <dgm:spPr/>
      <dgm:t>
        <a:bodyPr/>
        <a:lstStyle/>
        <a:p>
          <a:endParaRPr lang="it-IT"/>
        </a:p>
      </dgm:t>
    </dgm:pt>
    <dgm:pt modelId="{66112CD1-AF37-4F5C-A881-A60817CA9FDA}" type="sibTrans" cxnId="{8515D022-9D61-4638-93D9-DCDD426C616F}">
      <dgm:prSet/>
      <dgm:spPr/>
      <dgm:t>
        <a:bodyPr/>
        <a:lstStyle/>
        <a:p>
          <a:endParaRPr lang="it-IT"/>
        </a:p>
      </dgm:t>
    </dgm:pt>
    <dgm:pt modelId="{F20CE5CD-A2A8-4B95-BE78-EA0B860544EB}">
      <dgm:prSet/>
      <dgm:spPr/>
      <dgm:t>
        <a:bodyPr/>
        <a:lstStyle/>
        <a:p>
          <a:r>
            <a:rPr lang="it-IT"/>
            <a:t>Capire i traguardi che si possono raggiungere</a:t>
          </a:r>
        </a:p>
      </dgm:t>
    </dgm:pt>
    <dgm:pt modelId="{87FFA060-A80A-4AE5-859D-8BF44AC75772}" type="parTrans" cxnId="{4F9C7701-59AD-4714-B4C0-74A30B16C9CC}">
      <dgm:prSet/>
      <dgm:spPr/>
      <dgm:t>
        <a:bodyPr/>
        <a:lstStyle/>
        <a:p>
          <a:endParaRPr lang="it-IT"/>
        </a:p>
      </dgm:t>
    </dgm:pt>
    <dgm:pt modelId="{2E075500-CAD4-4267-AD5B-692574BD3EE7}" type="sibTrans" cxnId="{4F9C7701-59AD-4714-B4C0-74A30B16C9CC}">
      <dgm:prSet/>
      <dgm:spPr/>
      <dgm:t>
        <a:bodyPr/>
        <a:lstStyle/>
        <a:p>
          <a:endParaRPr lang="it-IT"/>
        </a:p>
      </dgm:t>
    </dgm:pt>
    <dgm:pt modelId="{F57CF83E-F06D-435A-9C06-8F31AFDE4948}" type="pres">
      <dgm:prSet presAssocID="{17463DA8-9481-4668-9E3A-A2F4D95635B2}" presName="linear" presStyleCnt="0">
        <dgm:presLayoutVars>
          <dgm:animLvl val="lvl"/>
          <dgm:resizeHandles val="exact"/>
        </dgm:presLayoutVars>
      </dgm:prSet>
      <dgm:spPr/>
    </dgm:pt>
    <dgm:pt modelId="{EDB71B00-6932-4C9E-A1B9-715601CE34DF}" type="pres">
      <dgm:prSet presAssocID="{7D60A9AE-F5B2-4B1D-830A-9A59F132BA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405CF1-FCB0-4093-AAF1-06FFC16D7F98}" type="pres">
      <dgm:prSet presAssocID="{7D60A9AE-F5B2-4B1D-830A-9A59F132BA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9C7701-59AD-4714-B4C0-74A30B16C9CC}" srcId="{7D60A9AE-F5B2-4B1D-830A-9A59F132BA6C}" destId="{F20CE5CD-A2A8-4B95-BE78-EA0B860544EB}" srcOrd="4" destOrd="0" parTransId="{87FFA060-A80A-4AE5-859D-8BF44AC75772}" sibTransId="{2E075500-CAD4-4267-AD5B-692574BD3EE7}"/>
    <dgm:cxn modelId="{8515D022-9D61-4638-93D9-DCDD426C616F}" srcId="{7D60A9AE-F5B2-4B1D-830A-9A59F132BA6C}" destId="{26BB40A8-2119-4A6B-BE28-EAB3EFE43672}" srcOrd="3" destOrd="0" parTransId="{50243EB1-0CFE-4C55-AB73-82642AD3787A}" sibTransId="{66112CD1-AF37-4F5C-A881-A60817CA9FDA}"/>
    <dgm:cxn modelId="{42979C3F-EC29-4547-9152-57C7B646465C}" srcId="{7D60A9AE-F5B2-4B1D-830A-9A59F132BA6C}" destId="{794BABAA-6145-4E0A-B2D2-D321D004187B}" srcOrd="1" destOrd="0" parTransId="{7C36AD41-2403-459A-99A3-AD6748EEFC39}" sibTransId="{D05BAB9E-B27D-4635-BFCA-D39E1CA348FA}"/>
    <dgm:cxn modelId="{E5AE0563-DF9D-443A-8BED-ECB1C170D0B0}" srcId="{7D60A9AE-F5B2-4B1D-830A-9A59F132BA6C}" destId="{4A4770BC-2143-43D8-8083-C2E429792C3C}" srcOrd="0" destOrd="0" parTransId="{A6866E41-3E7C-4677-9DDE-9AEA04903E75}" sibTransId="{3C64A38D-7A18-4F9A-A7F2-810CCDC3875A}"/>
    <dgm:cxn modelId="{530DC645-6F9C-4F5B-A9FC-2046A01D1087}" srcId="{7D60A9AE-F5B2-4B1D-830A-9A59F132BA6C}" destId="{F74185A2-76CD-43CD-8A85-23BEB3158CFD}" srcOrd="2" destOrd="0" parTransId="{25EE7CC7-8017-4936-8210-0ACF19E75874}" sibTransId="{CE61C8AD-823F-4205-BD0C-C796461577AC}"/>
    <dgm:cxn modelId="{3146D96D-3F6C-421E-A0FB-639C975CCABA}" type="presOf" srcId="{F74185A2-76CD-43CD-8A85-23BEB3158CFD}" destId="{19405CF1-FCB0-4093-AAF1-06FFC16D7F98}" srcOrd="0" destOrd="2" presId="urn:microsoft.com/office/officeart/2005/8/layout/vList2"/>
    <dgm:cxn modelId="{28C0784F-94E7-481D-9E63-5D8BAC4EE2DA}" type="presOf" srcId="{7D60A9AE-F5B2-4B1D-830A-9A59F132BA6C}" destId="{EDB71B00-6932-4C9E-A1B9-715601CE34DF}" srcOrd="0" destOrd="0" presId="urn:microsoft.com/office/officeart/2005/8/layout/vList2"/>
    <dgm:cxn modelId="{5B154479-2296-4224-AB12-0E1DC6C38452}" type="presOf" srcId="{4A4770BC-2143-43D8-8083-C2E429792C3C}" destId="{19405CF1-FCB0-4093-AAF1-06FFC16D7F98}" srcOrd="0" destOrd="0" presId="urn:microsoft.com/office/officeart/2005/8/layout/vList2"/>
    <dgm:cxn modelId="{57A387BC-84ED-437D-B478-500C626EFB79}" type="presOf" srcId="{17463DA8-9481-4668-9E3A-A2F4D95635B2}" destId="{F57CF83E-F06D-435A-9C06-8F31AFDE4948}" srcOrd="0" destOrd="0" presId="urn:microsoft.com/office/officeart/2005/8/layout/vList2"/>
    <dgm:cxn modelId="{E88DF4D0-60BD-427A-A074-8F0BC0F2F10A}" type="presOf" srcId="{26BB40A8-2119-4A6B-BE28-EAB3EFE43672}" destId="{19405CF1-FCB0-4093-AAF1-06FFC16D7F98}" srcOrd="0" destOrd="3" presId="urn:microsoft.com/office/officeart/2005/8/layout/vList2"/>
    <dgm:cxn modelId="{8ED669D3-D112-47E3-A14C-8F01BBE30067}" srcId="{17463DA8-9481-4668-9E3A-A2F4D95635B2}" destId="{7D60A9AE-F5B2-4B1D-830A-9A59F132BA6C}" srcOrd="0" destOrd="0" parTransId="{EA66049F-7D68-45BC-8D69-9226B45E87FB}" sibTransId="{3B7D372D-D222-4F74-B159-9B9BD78D8337}"/>
    <dgm:cxn modelId="{86B2DFE3-B5A6-4B85-BF8F-A5992F49F5AC}" type="presOf" srcId="{F20CE5CD-A2A8-4B95-BE78-EA0B860544EB}" destId="{19405CF1-FCB0-4093-AAF1-06FFC16D7F98}" srcOrd="0" destOrd="4" presId="urn:microsoft.com/office/officeart/2005/8/layout/vList2"/>
    <dgm:cxn modelId="{A97E12FD-B94B-4839-A25E-887E6C1694A4}" type="presOf" srcId="{794BABAA-6145-4E0A-B2D2-D321D004187B}" destId="{19405CF1-FCB0-4093-AAF1-06FFC16D7F98}" srcOrd="0" destOrd="1" presId="urn:microsoft.com/office/officeart/2005/8/layout/vList2"/>
    <dgm:cxn modelId="{3AC32082-9CE1-4017-87AA-F442257CD89A}" type="presParOf" srcId="{F57CF83E-F06D-435A-9C06-8F31AFDE4948}" destId="{EDB71B00-6932-4C9E-A1B9-715601CE34DF}" srcOrd="0" destOrd="0" presId="urn:microsoft.com/office/officeart/2005/8/layout/vList2"/>
    <dgm:cxn modelId="{D128B33C-7920-4E01-BE25-CE785241F516}" type="presParOf" srcId="{F57CF83E-F06D-435A-9C06-8F31AFDE4948}" destId="{19405CF1-FCB0-4093-AAF1-06FFC16D7F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PALLACANESTRO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r>
            <a:rPr lang="it-IT" dirty="0"/>
            <a:t>PALLAMANO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CALCIO A 5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DIFESA PERSONALE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ARRAMPICATA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ORIENTEERING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SCHERMA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RUGBY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PUGILATO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TENNIS TAVOLO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7D6EE-AA84-4E0D-8011-E63EDB9BE8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D38AC32-87F5-4BC1-95A1-6D53628C456C}">
      <dgm:prSet/>
      <dgm:spPr/>
      <dgm:t>
        <a:bodyPr/>
        <a:lstStyle/>
        <a:p>
          <a:r>
            <a:rPr lang="it-IT"/>
            <a:t>Accesso al mondo del lavoro nel campo dello sport con incarichi tecnico-sportivi o direttivo-sportivi</a:t>
          </a:r>
        </a:p>
      </dgm:t>
    </dgm:pt>
    <dgm:pt modelId="{4B930857-8491-4C37-AEB7-04C95BC96B74}" type="parTrans" cxnId="{EDB1FB62-AC2D-4C2E-ADBD-3973DE3D26D9}">
      <dgm:prSet/>
      <dgm:spPr/>
      <dgm:t>
        <a:bodyPr/>
        <a:lstStyle/>
        <a:p>
          <a:endParaRPr lang="it-IT"/>
        </a:p>
      </dgm:t>
    </dgm:pt>
    <dgm:pt modelId="{A25191CA-982D-4FF3-B542-8A3016C57BFC}" type="sibTrans" cxnId="{EDB1FB62-AC2D-4C2E-ADBD-3973DE3D26D9}">
      <dgm:prSet/>
      <dgm:spPr/>
      <dgm:t>
        <a:bodyPr/>
        <a:lstStyle/>
        <a:p>
          <a:endParaRPr lang="it-IT"/>
        </a:p>
      </dgm:t>
    </dgm:pt>
    <dgm:pt modelId="{EBEA47AB-0755-4DDB-B66B-632212CC4687}">
      <dgm:prSet/>
      <dgm:spPr/>
      <dgm:t>
        <a:bodyPr/>
        <a:lstStyle/>
        <a:p>
          <a:r>
            <a:rPr lang="it-IT"/>
            <a:t>Allenatore dello sport praticato personalmente in forma agonistica</a:t>
          </a:r>
        </a:p>
      </dgm:t>
    </dgm:pt>
    <dgm:pt modelId="{BF3FA76D-6D35-4892-81E4-F7F1C01A15DA}" type="parTrans" cxnId="{D56CD5C7-8759-4E79-B0CB-08E714BACCFB}">
      <dgm:prSet/>
      <dgm:spPr/>
      <dgm:t>
        <a:bodyPr/>
        <a:lstStyle/>
        <a:p>
          <a:endParaRPr lang="it-IT"/>
        </a:p>
      </dgm:t>
    </dgm:pt>
    <dgm:pt modelId="{AC3CF628-D56E-4373-968C-676A4EFDA4FD}" type="sibTrans" cxnId="{D56CD5C7-8759-4E79-B0CB-08E714BACCFB}">
      <dgm:prSet/>
      <dgm:spPr/>
      <dgm:t>
        <a:bodyPr/>
        <a:lstStyle/>
        <a:p>
          <a:endParaRPr lang="it-IT"/>
        </a:p>
      </dgm:t>
    </dgm:pt>
    <dgm:pt modelId="{265EE324-CA96-4C0E-AE05-E18216E5CF2D}">
      <dgm:prSet/>
      <dgm:spPr/>
      <dgm:t>
        <a:bodyPr/>
        <a:lstStyle/>
        <a:p>
          <a:r>
            <a:rPr lang="it-IT"/>
            <a:t>Animatore-istruttore della promozione sportiva giovanile, adulta e anziana</a:t>
          </a:r>
        </a:p>
      </dgm:t>
    </dgm:pt>
    <dgm:pt modelId="{223843E0-526B-46D6-A1B9-C3CF0EFBDE83}" type="parTrans" cxnId="{9E4ED6D0-442D-4C0D-AB77-AD405A5F9E77}">
      <dgm:prSet/>
      <dgm:spPr/>
      <dgm:t>
        <a:bodyPr/>
        <a:lstStyle/>
        <a:p>
          <a:endParaRPr lang="it-IT"/>
        </a:p>
      </dgm:t>
    </dgm:pt>
    <dgm:pt modelId="{C9ECA41B-6701-49C5-B102-F3487E6B2D97}" type="sibTrans" cxnId="{9E4ED6D0-442D-4C0D-AB77-AD405A5F9E77}">
      <dgm:prSet/>
      <dgm:spPr/>
      <dgm:t>
        <a:bodyPr/>
        <a:lstStyle/>
        <a:p>
          <a:endParaRPr lang="it-IT"/>
        </a:p>
      </dgm:t>
    </dgm:pt>
    <dgm:pt modelId="{1267C65D-9473-41B9-B687-43289D9184D8}">
      <dgm:prSet/>
      <dgm:spPr/>
      <dgm:t>
        <a:bodyPr/>
        <a:lstStyle/>
        <a:p>
          <a:r>
            <a:rPr lang="it-IT"/>
            <a:t>Promotore di competizioni sportive, sia agonistiche che amatoriali</a:t>
          </a:r>
        </a:p>
      </dgm:t>
    </dgm:pt>
    <dgm:pt modelId="{4CE72F0E-F84D-4FD7-9FF1-57E18C33BF21}" type="parTrans" cxnId="{A3FCCDE0-9722-4C19-B66F-E84978FB90E4}">
      <dgm:prSet/>
      <dgm:spPr/>
      <dgm:t>
        <a:bodyPr/>
        <a:lstStyle/>
        <a:p>
          <a:endParaRPr lang="it-IT"/>
        </a:p>
      </dgm:t>
    </dgm:pt>
    <dgm:pt modelId="{5C1497A7-557A-4BEF-A959-FF846592D329}" type="sibTrans" cxnId="{A3FCCDE0-9722-4C19-B66F-E84978FB90E4}">
      <dgm:prSet/>
      <dgm:spPr/>
      <dgm:t>
        <a:bodyPr/>
        <a:lstStyle/>
        <a:p>
          <a:endParaRPr lang="it-IT"/>
        </a:p>
      </dgm:t>
    </dgm:pt>
    <dgm:pt modelId="{73E6FA8B-9426-4F52-A3A0-ED4DEF6F08E7}">
      <dgm:prSet/>
      <dgm:spPr/>
      <dgm:t>
        <a:bodyPr/>
        <a:lstStyle/>
        <a:p>
          <a:r>
            <a:rPr lang="it-IT"/>
            <a:t>Responsabile di palestre, piscine, impianti sportivi polivalenti</a:t>
          </a:r>
        </a:p>
      </dgm:t>
    </dgm:pt>
    <dgm:pt modelId="{14DE5C55-77D9-4111-B14B-DE7E26C69E6E}" type="parTrans" cxnId="{4069E95F-82DD-4032-A678-DE6DC182FCF0}">
      <dgm:prSet/>
      <dgm:spPr/>
      <dgm:t>
        <a:bodyPr/>
        <a:lstStyle/>
        <a:p>
          <a:endParaRPr lang="it-IT"/>
        </a:p>
      </dgm:t>
    </dgm:pt>
    <dgm:pt modelId="{A16617E8-E928-46CD-95D9-224199DC2DB8}" type="sibTrans" cxnId="{4069E95F-82DD-4032-A678-DE6DC182FCF0}">
      <dgm:prSet/>
      <dgm:spPr/>
      <dgm:t>
        <a:bodyPr/>
        <a:lstStyle/>
        <a:p>
          <a:endParaRPr lang="it-IT"/>
        </a:p>
      </dgm:t>
    </dgm:pt>
    <dgm:pt modelId="{644EA400-F838-45DD-909D-1B0F31E2864C}">
      <dgm:prSet/>
      <dgm:spPr/>
      <dgm:t>
        <a:bodyPr/>
        <a:lstStyle/>
        <a:p>
          <a:r>
            <a:rPr lang="it-IT"/>
            <a:t>Dirigente sportivo presso gli Enti pubblici (assessore) e privati (villaggi turistici)</a:t>
          </a:r>
        </a:p>
      </dgm:t>
    </dgm:pt>
    <dgm:pt modelId="{0C752C40-4AF7-4BA6-A6B4-5A89AA470B3D}" type="parTrans" cxnId="{99CA359A-09A7-45FB-BC2C-50EDC829E2B8}">
      <dgm:prSet/>
      <dgm:spPr/>
      <dgm:t>
        <a:bodyPr/>
        <a:lstStyle/>
        <a:p>
          <a:endParaRPr lang="it-IT"/>
        </a:p>
      </dgm:t>
    </dgm:pt>
    <dgm:pt modelId="{2B9F213B-4666-4B11-BC05-CD8E20F3BAEE}" type="sibTrans" cxnId="{99CA359A-09A7-45FB-BC2C-50EDC829E2B8}">
      <dgm:prSet/>
      <dgm:spPr/>
      <dgm:t>
        <a:bodyPr/>
        <a:lstStyle/>
        <a:p>
          <a:endParaRPr lang="it-IT"/>
        </a:p>
      </dgm:t>
    </dgm:pt>
    <dgm:pt modelId="{48C878BA-0EC2-4D83-990A-F5F5F8B11AA1}" type="pres">
      <dgm:prSet presAssocID="{1937D6EE-AA84-4E0D-8011-E63EDB9BE808}" presName="vert0" presStyleCnt="0">
        <dgm:presLayoutVars>
          <dgm:dir/>
          <dgm:animOne val="branch"/>
          <dgm:animLvl val="lvl"/>
        </dgm:presLayoutVars>
      </dgm:prSet>
      <dgm:spPr/>
    </dgm:pt>
    <dgm:pt modelId="{5A1AF0B1-4E63-41DE-B8A2-1BC775F5BA98}" type="pres">
      <dgm:prSet presAssocID="{4D38AC32-87F5-4BC1-95A1-6D53628C456C}" presName="thickLine" presStyleLbl="alignNode1" presStyleIdx="0" presStyleCnt="6"/>
      <dgm:spPr/>
    </dgm:pt>
    <dgm:pt modelId="{E94C6BED-DB99-4FF7-A853-955263AEA2FE}" type="pres">
      <dgm:prSet presAssocID="{4D38AC32-87F5-4BC1-95A1-6D53628C456C}" presName="horz1" presStyleCnt="0"/>
      <dgm:spPr/>
    </dgm:pt>
    <dgm:pt modelId="{EEEDD26B-D7BA-407D-BA08-9D032821B234}" type="pres">
      <dgm:prSet presAssocID="{4D38AC32-87F5-4BC1-95A1-6D53628C456C}" presName="tx1" presStyleLbl="revTx" presStyleIdx="0" presStyleCnt="6"/>
      <dgm:spPr/>
    </dgm:pt>
    <dgm:pt modelId="{A54DB79B-66B6-40C6-9AFD-C9C19BC0775B}" type="pres">
      <dgm:prSet presAssocID="{4D38AC32-87F5-4BC1-95A1-6D53628C456C}" presName="vert1" presStyleCnt="0"/>
      <dgm:spPr/>
    </dgm:pt>
    <dgm:pt modelId="{7FAA42CE-AC75-4E48-830F-E76D6015E050}" type="pres">
      <dgm:prSet presAssocID="{EBEA47AB-0755-4DDB-B66B-632212CC4687}" presName="thickLine" presStyleLbl="alignNode1" presStyleIdx="1" presStyleCnt="6"/>
      <dgm:spPr/>
    </dgm:pt>
    <dgm:pt modelId="{AC6A5277-96AF-4D58-8DA7-7B176FCC5986}" type="pres">
      <dgm:prSet presAssocID="{EBEA47AB-0755-4DDB-B66B-632212CC4687}" presName="horz1" presStyleCnt="0"/>
      <dgm:spPr/>
    </dgm:pt>
    <dgm:pt modelId="{0F89C8CE-830C-466E-A522-41322A67BB52}" type="pres">
      <dgm:prSet presAssocID="{EBEA47AB-0755-4DDB-B66B-632212CC4687}" presName="tx1" presStyleLbl="revTx" presStyleIdx="1" presStyleCnt="6"/>
      <dgm:spPr/>
    </dgm:pt>
    <dgm:pt modelId="{67D61FA5-209F-4DE8-B4B3-57F85F910673}" type="pres">
      <dgm:prSet presAssocID="{EBEA47AB-0755-4DDB-B66B-632212CC4687}" presName="vert1" presStyleCnt="0"/>
      <dgm:spPr/>
    </dgm:pt>
    <dgm:pt modelId="{18B03666-EBC0-4A75-9037-AF1ADDDA0FCC}" type="pres">
      <dgm:prSet presAssocID="{265EE324-CA96-4C0E-AE05-E18216E5CF2D}" presName="thickLine" presStyleLbl="alignNode1" presStyleIdx="2" presStyleCnt="6"/>
      <dgm:spPr/>
    </dgm:pt>
    <dgm:pt modelId="{301706F3-9C6F-4835-ABBC-6F1D7177DD53}" type="pres">
      <dgm:prSet presAssocID="{265EE324-CA96-4C0E-AE05-E18216E5CF2D}" presName="horz1" presStyleCnt="0"/>
      <dgm:spPr/>
    </dgm:pt>
    <dgm:pt modelId="{C77AF41C-0F28-4BB2-9074-79F214E0F480}" type="pres">
      <dgm:prSet presAssocID="{265EE324-CA96-4C0E-AE05-E18216E5CF2D}" presName="tx1" presStyleLbl="revTx" presStyleIdx="2" presStyleCnt="6"/>
      <dgm:spPr/>
    </dgm:pt>
    <dgm:pt modelId="{363300AE-EF39-447D-95C2-26226B7AF57A}" type="pres">
      <dgm:prSet presAssocID="{265EE324-CA96-4C0E-AE05-E18216E5CF2D}" presName="vert1" presStyleCnt="0"/>
      <dgm:spPr/>
    </dgm:pt>
    <dgm:pt modelId="{7CC61F06-D733-4955-99B3-67D4E4C5FEF8}" type="pres">
      <dgm:prSet presAssocID="{1267C65D-9473-41B9-B687-43289D9184D8}" presName="thickLine" presStyleLbl="alignNode1" presStyleIdx="3" presStyleCnt="6"/>
      <dgm:spPr/>
    </dgm:pt>
    <dgm:pt modelId="{D34B97EA-5DE7-4FE2-9163-3DFEFCE1B0FE}" type="pres">
      <dgm:prSet presAssocID="{1267C65D-9473-41B9-B687-43289D9184D8}" presName="horz1" presStyleCnt="0"/>
      <dgm:spPr/>
    </dgm:pt>
    <dgm:pt modelId="{B1A16741-AB6D-4FCC-B991-DACCA02C865C}" type="pres">
      <dgm:prSet presAssocID="{1267C65D-9473-41B9-B687-43289D9184D8}" presName="tx1" presStyleLbl="revTx" presStyleIdx="3" presStyleCnt="6"/>
      <dgm:spPr/>
    </dgm:pt>
    <dgm:pt modelId="{20D6A281-ED8D-4BE1-AF18-02C01DA0FD99}" type="pres">
      <dgm:prSet presAssocID="{1267C65D-9473-41B9-B687-43289D9184D8}" presName="vert1" presStyleCnt="0"/>
      <dgm:spPr/>
    </dgm:pt>
    <dgm:pt modelId="{C6BE5F10-F1A5-4077-B33C-862B7C55CB73}" type="pres">
      <dgm:prSet presAssocID="{73E6FA8B-9426-4F52-A3A0-ED4DEF6F08E7}" presName="thickLine" presStyleLbl="alignNode1" presStyleIdx="4" presStyleCnt="6"/>
      <dgm:spPr/>
    </dgm:pt>
    <dgm:pt modelId="{6E55CD74-2734-4435-9849-EA23B89D29FA}" type="pres">
      <dgm:prSet presAssocID="{73E6FA8B-9426-4F52-A3A0-ED4DEF6F08E7}" presName="horz1" presStyleCnt="0"/>
      <dgm:spPr/>
    </dgm:pt>
    <dgm:pt modelId="{DDC4B600-233E-41C3-9659-5183C56801B8}" type="pres">
      <dgm:prSet presAssocID="{73E6FA8B-9426-4F52-A3A0-ED4DEF6F08E7}" presName="tx1" presStyleLbl="revTx" presStyleIdx="4" presStyleCnt="6"/>
      <dgm:spPr/>
    </dgm:pt>
    <dgm:pt modelId="{EDE081E3-EA81-4A3E-8BCF-50B578252FB4}" type="pres">
      <dgm:prSet presAssocID="{73E6FA8B-9426-4F52-A3A0-ED4DEF6F08E7}" presName="vert1" presStyleCnt="0"/>
      <dgm:spPr/>
    </dgm:pt>
    <dgm:pt modelId="{ED1CA9CD-899C-42AE-9534-F6D19E2AABCF}" type="pres">
      <dgm:prSet presAssocID="{644EA400-F838-45DD-909D-1B0F31E2864C}" presName="thickLine" presStyleLbl="alignNode1" presStyleIdx="5" presStyleCnt="6"/>
      <dgm:spPr/>
    </dgm:pt>
    <dgm:pt modelId="{95CACAE2-527D-4619-AB44-3BB905E48C26}" type="pres">
      <dgm:prSet presAssocID="{644EA400-F838-45DD-909D-1B0F31E2864C}" presName="horz1" presStyleCnt="0"/>
      <dgm:spPr/>
    </dgm:pt>
    <dgm:pt modelId="{979F5022-B58C-43C8-8082-4C17FC312CE6}" type="pres">
      <dgm:prSet presAssocID="{644EA400-F838-45DD-909D-1B0F31E2864C}" presName="tx1" presStyleLbl="revTx" presStyleIdx="5" presStyleCnt="6"/>
      <dgm:spPr/>
    </dgm:pt>
    <dgm:pt modelId="{0928DA1E-6234-4D93-9EF9-38F9FD14EA7B}" type="pres">
      <dgm:prSet presAssocID="{644EA400-F838-45DD-909D-1B0F31E2864C}" presName="vert1" presStyleCnt="0"/>
      <dgm:spPr/>
    </dgm:pt>
  </dgm:ptLst>
  <dgm:cxnLst>
    <dgm:cxn modelId="{6630C916-8E3A-4088-BD7B-A6B485CB3E91}" type="presOf" srcId="{265EE324-CA96-4C0E-AE05-E18216E5CF2D}" destId="{C77AF41C-0F28-4BB2-9074-79F214E0F480}" srcOrd="0" destOrd="0" presId="urn:microsoft.com/office/officeart/2008/layout/LinedList"/>
    <dgm:cxn modelId="{382A611B-074E-4068-964F-7E5FDC5B516F}" type="presOf" srcId="{1937D6EE-AA84-4E0D-8011-E63EDB9BE808}" destId="{48C878BA-0EC2-4D83-990A-F5F5F8B11AA1}" srcOrd="0" destOrd="0" presId="urn:microsoft.com/office/officeart/2008/layout/LinedList"/>
    <dgm:cxn modelId="{4E887D1C-D252-4B49-86A2-14C0082F0B67}" type="presOf" srcId="{EBEA47AB-0755-4DDB-B66B-632212CC4687}" destId="{0F89C8CE-830C-466E-A522-41322A67BB52}" srcOrd="0" destOrd="0" presId="urn:microsoft.com/office/officeart/2008/layout/LinedList"/>
    <dgm:cxn modelId="{977B175F-F545-4C25-9F22-D437550BAC80}" type="presOf" srcId="{73E6FA8B-9426-4F52-A3A0-ED4DEF6F08E7}" destId="{DDC4B600-233E-41C3-9659-5183C56801B8}" srcOrd="0" destOrd="0" presId="urn:microsoft.com/office/officeart/2008/layout/LinedList"/>
    <dgm:cxn modelId="{4069E95F-82DD-4032-A678-DE6DC182FCF0}" srcId="{1937D6EE-AA84-4E0D-8011-E63EDB9BE808}" destId="{73E6FA8B-9426-4F52-A3A0-ED4DEF6F08E7}" srcOrd="4" destOrd="0" parTransId="{14DE5C55-77D9-4111-B14B-DE7E26C69E6E}" sibTransId="{A16617E8-E928-46CD-95D9-224199DC2DB8}"/>
    <dgm:cxn modelId="{EDB1FB62-AC2D-4C2E-ADBD-3973DE3D26D9}" srcId="{1937D6EE-AA84-4E0D-8011-E63EDB9BE808}" destId="{4D38AC32-87F5-4BC1-95A1-6D53628C456C}" srcOrd="0" destOrd="0" parTransId="{4B930857-8491-4C37-AEB7-04C95BC96B74}" sibTransId="{A25191CA-982D-4FF3-B542-8A3016C57BFC}"/>
    <dgm:cxn modelId="{99CA359A-09A7-45FB-BC2C-50EDC829E2B8}" srcId="{1937D6EE-AA84-4E0D-8011-E63EDB9BE808}" destId="{644EA400-F838-45DD-909D-1B0F31E2864C}" srcOrd="5" destOrd="0" parTransId="{0C752C40-4AF7-4BA6-A6B4-5A89AA470B3D}" sibTransId="{2B9F213B-4666-4B11-BC05-CD8E20F3BAEE}"/>
    <dgm:cxn modelId="{E7028BAC-A228-48FC-AA6B-F4BFF3E8169F}" type="presOf" srcId="{1267C65D-9473-41B9-B687-43289D9184D8}" destId="{B1A16741-AB6D-4FCC-B991-DACCA02C865C}" srcOrd="0" destOrd="0" presId="urn:microsoft.com/office/officeart/2008/layout/LinedList"/>
    <dgm:cxn modelId="{CD7125C7-66FB-4183-83E4-4C78E805FC50}" type="presOf" srcId="{644EA400-F838-45DD-909D-1B0F31E2864C}" destId="{979F5022-B58C-43C8-8082-4C17FC312CE6}" srcOrd="0" destOrd="0" presId="urn:microsoft.com/office/officeart/2008/layout/LinedList"/>
    <dgm:cxn modelId="{D56CD5C7-8759-4E79-B0CB-08E714BACCFB}" srcId="{1937D6EE-AA84-4E0D-8011-E63EDB9BE808}" destId="{EBEA47AB-0755-4DDB-B66B-632212CC4687}" srcOrd="1" destOrd="0" parTransId="{BF3FA76D-6D35-4892-81E4-F7F1C01A15DA}" sibTransId="{AC3CF628-D56E-4373-968C-676A4EFDA4FD}"/>
    <dgm:cxn modelId="{9E4ED6D0-442D-4C0D-AB77-AD405A5F9E77}" srcId="{1937D6EE-AA84-4E0D-8011-E63EDB9BE808}" destId="{265EE324-CA96-4C0E-AE05-E18216E5CF2D}" srcOrd="2" destOrd="0" parTransId="{223843E0-526B-46D6-A1B9-C3CF0EFBDE83}" sibTransId="{C9ECA41B-6701-49C5-B102-F3487E6B2D97}"/>
    <dgm:cxn modelId="{A3FCCDE0-9722-4C19-B66F-E84978FB90E4}" srcId="{1937D6EE-AA84-4E0D-8011-E63EDB9BE808}" destId="{1267C65D-9473-41B9-B687-43289D9184D8}" srcOrd="3" destOrd="0" parTransId="{4CE72F0E-F84D-4FD7-9FF1-57E18C33BF21}" sibTransId="{5C1497A7-557A-4BEF-A959-FF846592D329}"/>
    <dgm:cxn modelId="{C7BBE0E7-2F27-45A7-91CE-BAB18D7FF202}" type="presOf" srcId="{4D38AC32-87F5-4BC1-95A1-6D53628C456C}" destId="{EEEDD26B-D7BA-407D-BA08-9D032821B234}" srcOrd="0" destOrd="0" presId="urn:microsoft.com/office/officeart/2008/layout/LinedList"/>
    <dgm:cxn modelId="{061C71D4-FC20-46E0-B990-9B3FB58BE243}" type="presParOf" srcId="{48C878BA-0EC2-4D83-990A-F5F5F8B11AA1}" destId="{5A1AF0B1-4E63-41DE-B8A2-1BC775F5BA98}" srcOrd="0" destOrd="0" presId="urn:microsoft.com/office/officeart/2008/layout/LinedList"/>
    <dgm:cxn modelId="{5530AA66-E650-41E8-8995-928F7AA888E6}" type="presParOf" srcId="{48C878BA-0EC2-4D83-990A-F5F5F8B11AA1}" destId="{E94C6BED-DB99-4FF7-A853-955263AEA2FE}" srcOrd="1" destOrd="0" presId="urn:microsoft.com/office/officeart/2008/layout/LinedList"/>
    <dgm:cxn modelId="{7F7D7FD8-D81D-40A8-A1C0-A6DAD85096CD}" type="presParOf" srcId="{E94C6BED-DB99-4FF7-A853-955263AEA2FE}" destId="{EEEDD26B-D7BA-407D-BA08-9D032821B234}" srcOrd="0" destOrd="0" presId="urn:microsoft.com/office/officeart/2008/layout/LinedList"/>
    <dgm:cxn modelId="{22B7B93B-88AB-477C-83C3-6037AF37D24B}" type="presParOf" srcId="{E94C6BED-DB99-4FF7-A853-955263AEA2FE}" destId="{A54DB79B-66B6-40C6-9AFD-C9C19BC0775B}" srcOrd="1" destOrd="0" presId="urn:microsoft.com/office/officeart/2008/layout/LinedList"/>
    <dgm:cxn modelId="{8AE573E7-A5AE-4829-80F9-7BA6397208FD}" type="presParOf" srcId="{48C878BA-0EC2-4D83-990A-F5F5F8B11AA1}" destId="{7FAA42CE-AC75-4E48-830F-E76D6015E050}" srcOrd="2" destOrd="0" presId="urn:microsoft.com/office/officeart/2008/layout/LinedList"/>
    <dgm:cxn modelId="{6F39A1AF-852E-4E9E-803E-CE263EF3E522}" type="presParOf" srcId="{48C878BA-0EC2-4D83-990A-F5F5F8B11AA1}" destId="{AC6A5277-96AF-4D58-8DA7-7B176FCC5986}" srcOrd="3" destOrd="0" presId="urn:microsoft.com/office/officeart/2008/layout/LinedList"/>
    <dgm:cxn modelId="{0EE1FE84-8A4B-4A17-8CBA-7E3F4DCFB0E3}" type="presParOf" srcId="{AC6A5277-96AF-4D58-8DA7-7B176FCC5986}" destId="{0F89C8CE-830C-466E-A522-41322A67BB52}" srcOrd="0" destOrd="0" presId="urn:microsoft.com/office/officeart/2008/layout/LinedList"/>
    <dgm:cxn modelId="{7F439019-A9D2-4F20-9CDB-0ACE7930166E}" type="presParOf" srcId="{AC6A5277-96AF-4D58-8DA7-7B176FCC5986}" destId="{67D61FA5-209F-4DE8-B4B3-57F85F910673}" srcOrd="1" destOrd="0" presId="urn:microsoft.com/office/officeart/2008/layout/LinedList"/>
    <dgm:cxn modelId="{206A5F6C-101A-43E5-8E13-6148D7846E65}" type="presParOf" srcId="{48C878BA-0EC2-4D83-990A-F5F5F8B11AA1}" destId="{18B03666-EBC0-4A75-9037-AF1ADDDA0FCC}" srcOrd="4" destOrd="0" presId="urn:microsoft.com/office/officeart/2008/layout/LinedList"/>
    <dgm:cxn modelId="{8954A366-6D8A-454D-B99B-F6082DC0D928}" type="presParOf" srcId="{48C878BA-0EC2-4D83-990A-F5F5F8B11AA1}" destId="{301706F3-9C6F-4835-ABBC-6F1D7177DD53}" srcOrd="5" destOrd="0" presId="urn:microsoft.com/office/officeart/2008/layout/LinedList"/>
    <dgm:cxn modelId="{1B1A2912-265E-4A3A-B72D-45F8AC081DFA}" type="presParOf" srcId="{301706F3-9C6F-4835-ABBC-6F1D7177DD53}" destId="{C77AF41C-0F28-4BB2-9074-79F214E0F480}" srcOrd="0" destOrd="0" presId="urn:microsoft.com/office/officeart/2008/layout/LinedList"/>
    <dgm:cxn modelId="{8478114F-2110-4D25-BC18-33037B283585}" type="presParOf" srcId="{301706F3-9C6F-4835-ABBC-6F1D7177DD53}" destId="{363300AE-EF39-447D-95C2-26226B7AF57A}" srcOrd="1" destOrd="0" presId="urn:microsoft.com/office/officeart/2008/layout/LinedList"/>
    <dgm:cxn modelId="{7958BD1B-BFED-43B9-BD6E-CC9B9D6A97A4}" type="presParOf" srcId="{48C878BA-0EC2-4D83-990A-F5F5F8B11AA1}" destId="{7CC61F06-D733-4955-99B3-67D4E4C5FEF8}" srcOrd="6" destOrd="0" presId="urn:microsoft.com/office/officeart/2008/layout/LinedList"/>
    <dgm:cxn modelId="{1E4ACBD1-7C7A-4D2F-BC50-F1D380C1F084}" type="presParOf" srcId="{48C878BA-0EC2-4D83-990A-F5F5F8B11AA1}" destId="{D34B97EA-5DE7-4FE2-9163-3DFEFCE1B0FE}" srcOrd="7" destOrd="0" presId="urn:microsoft.com/office/officeart/2008/layout/LinedList"/>
    <dgm:cxn modelId="{264FC725-1A0F-4593-B296-C3F548740FAA}" type="presParOf" srcId="{D34B97EA-5DE7-4FE2-9163-3DFEFCE1B0FE}" destId="{B1A16741-AB6D-4FCC-B991-DACCA02C865C}" srcOrd="0" destOrd="0" presId="urn:microsoft.com/office/officeart/2008/layout/LinedList"/>
    <dgm:cxn modelId="{88962CDA-6BF3-4C4E-8882-E46EBE929A8E}" type="presParOf" srcId="{D34B97EA-5DE7-4FE2-9163-3DFEFCE1B0FE}" destId="{20D6A281-ED8D-4BE1-AF18-02C01DA0FD99}" srcOrd="1" destOrd="0" presId="urn:microsoft.com/office/officeart/2008/layout/LinedList"/>
    <dgm:cxn modelId="{0A26BCF0-C4FD-4B92-86ED-493FCFF42C18}" type="presParOf" srcId="{48C878BA-0EC2-4D83-990A-F5F5F8B11AA1}" destId="{C6BE5F10-F1A5-4077-B33C-862B7C55CB73}" srcOrd="8" destOrd="0" presId="urn:microsoft.com/office/officeart/2008/layout/LinedList"/>
    <dgm:cxn modelId="{CD86AD21-5534-4FA3-B434-D1D1214FA9B0}" type="presParOf" srcId="{48C878BA-0EC2-4D83-990A-F5F5F8B11AA1}" destId="{6E55CD74-2734-4435-9849-EA23B89D29FA}" srcOrd="9" destOrd="0" presId="urn:microsoft.com/office/officeart/2008/layout/LinedList"/>
    <dgm:cxn modelId="{8A0A061A-2FBB-46FE-8EDC-29B71CC5E6B8}" type="presParOf" srcId="{6E55CD74-2734-4435-9849-EA23B89D29FA}" destId="{DDC4B600-233E-41C3-9659-5183C56801B8}" srcOrd="0" destOrd="0" presId="urn:microsoft.com/office/officeart/2008/layout/LinedList"/>
    <dgm:cxn modelId="{822FE70E-F0D2-4552-B480-FBAFF64D4AB0}" type="presParOf" srcId="{6E55CD74-2734-4435-9849-EA23B89D29FA}" destId="{EDE081E3-EA81-4A3E-8BCF-50B578252FB4}" srcOrd="1" destOrd="0" presId="urn:microsoft.com/office/officeart/2008/layout/LinedList"/>
    <dgm:cxn modelId="{59ED0124-59A3-4C7F-8907-A927F9F7BB23}" type="presParOf" srcId="{48C878BA-0EC2-4D83-990A-F5F5F8B11AA1}" destId="{ED1CA9CD-899C-42AE-9534-F6D19E2AABCF}" srcOrd="10" destOrd="0" presId="urn:microsoft.com/office/officeart/2008/layout/LinedList"/>
    <dgm:cxn modelId="{C31F8843-5B5A-4782-8AC9-FDE1AA754835}" type="presParOf" srcId="{48C878BA-0EC2-4D83-990A-F5F5F8B11AA1}" destId="{95CACAE2-527D-4619-AB44-3BB905E48C26}" srcOrd="11" destOrd="0" presId="urn:microsoft.com/office/officeart/2008/layout/LinedList"/>
    <dgm:cxn modelId="{51D0738D-C00E-4FFD-ABC5-2974ABB412FB}" type="presParOf" srcId="{95CACAE2-527D-4619-AB44-3BB905E48C26}" destId="{979F5022-B58C-43C8-8082-4C17FC312CE6}" srcOrd="0" destOrd="0" presId="urn:microsoft.com/office/officeart/2008/layout/LinedList"/>
    <dgm:cxn modelId="{A433F027-6CCF-4610-ACEE-ED27A4B09FC8}" type="presParOf" srcId="{95CACAE2-527D-4619-AB44-3BB905E48C26}" destId="{0928DA1E-6234-4D93-9EF9-38F9FD14EA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SPORT COMBINATI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SPORT PER DISABILI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781817C-F7B4-4D47-80E3-526A5D98D7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F596936-296B-4620-8291-C27AFE416EF6}">
      <dgm:prSet/>
      <dgm:spPr/>
      <dgm:t>
        <a:bodyPr/>
        <a:lstStyle/>
        <a:p>
          <a:r>
            <a:rPr lang="it-IT"/>
            <a:t>L'istituto organizzerà conferenze/convegni con argomento la salute, nuove metodologie e attività sportive</a:t>
          </a:r>
        </a:p>
      </dgm:t>
    </dgm:pt>
    <dgm:pt modelId="{695E7CBB-ECC8-4285-AB9A-4AA07A33FBFA}" type="parTrans" cxnId="{85BD7B03-572D-4D62-90C0-9C04F6655872}">
      <dgm:prSet/>
      <dgm:spPr/>
      <dgm:t>
        <a:bodyPr/>
        <a:lstStyle/>
        <a:p>
          <a:endParaRPr lang="it-IT"/>
        </a:p>
      </dgm:t>
    </dgm:pt>
    <dgm:pt modelId="{00885A1B-81FB-4637-BDAB-655BFE72223F}" type="sibTrans" cxnId="{85BD7B03-572D-4D62-90C0-9C04F6655872}">
      <dgm:prSet/>
      <dgm:spPr/>
      <dgm:t>
        <a:bodyPr/>
        <a:lstStyle/>
        <a:p>
          <a:endParaRPr lang="it-IT"/>
        </a:p>
      </dgm:t>
    </dgm:pt>
    <dgm:pt modelId="{A8B8F986-047D-44BC-81FC-6F9D5A60D4E5}">
      <dgm:prSet/>
      <dgm:spPr/>
      <dgm:t>
        <a:bodyPr/>
        <a:lstStyle/>
        <a:p>
          <a:r>
            <a:rPr lang="it-IT"/>
            <a:t>Lezioni curricolari saranno tenute da professionisti: fisioterapisti, psicologi, chinesiologi</a:t>
          </a:r>
        </a:p>
      </dgm:t>
    </dgm:pt>
    <dgm:pt modelId="{7B0D6631-B283-49B9-A3B1-90C399766547}" type="parTrans" cxnId="{F5EF21C5-BAB7-457F-B6E6-57266AD7AC8E}">
      <dgm:prSet/>
      <dgm:spPr/>
      <dgm:t>
        <a:bodyPr/>
        <a:lstStyle/>
        <a:p>
          <a:endParaRPr lang="it-IT"/>
        </a:p>
      </dgm:t>
    </dgm:pt>
    <dgm:pt modelId="{709984AC-C93F-4060-AC1A-691FB5D09084}" type="sibTrans" cxnId="{F5EF21C5-BAB7-457F-B6E6-57266AD7AC8E}">
      <dgm:prSet/>
      <dgm:spPr/>
      <dgm:t>
        <a:bodyPr/>
        <a:lstStyle/>
        <a:p>
          <a:endParaRPr lang="it-IT"/>
        </a:p>
      </dgm:t>
    </dgm:pt>
    <dgm:pt modelId="{6C7E519D-FBD9-49D5-835B-DD8DA4B99850}">
      <dgm:prSet/>
      <dgm:spPr/>
      <dgm:t>
        <a:bodyPr/>
        <a:lstStyle/>
        <a:p>
          <a:r>
            <a:rPr lang="it-IT"/>
            <a:t>Interverranno tecnici e allenatori del CONI e del CIP</a:t>
          </a:r>
        </a:p>
      </dgm:t>
    </dgm:pt>
    <dgm:pt modelId="{6EF5C41B-3D5B-42B3-893A-82751EDC5D99}" type="parTrans" cxnId="{F90471A7-A5DA-4AF9-9476-20A3CAC506B6}">
      <dgm:prSet/>
      <dgm:spPr/>
      <dgm:t>
        <a:bodyPr/>
        <a:lstStyle/>
        <a:p>
          <a:endParaRPr lang="it-IT"/>
        </a:p>
      </dgm:t>
    </dgm:pt>
    <dgm:pt modelId="{2C25D993-B73C-4430-9DA2-DCC19990EB4D}" type="sibTrans" cxnId="{F90471A7-A5DA-4AF9-9476-20A3CAC506B6}">
      <dgm:prSet/>
      <dgm:spPr/>
      <dgm:t>
        <a:bodyPr/>
        <a:lstStyle/>
        <a:p>
          <a:endParaRPr lang="it-IT"/>
        </a:p>
      </dgm:t>
    </dgm:pt>
    <dgm:pt modelId="{7372885C-53FE-4BBB-A02F-E1207F3D84EA}">
      <dgm:prSet/>
      <dgm:spPr/>
      <dgm:t>
        <a:bodyPr/>
        <a:lstStyle/>
        <a:p>
          <a:r>
            <a:rPr lang="it-IT"/>
            <a:t>Collaborazione col punto vendita Decathlon</a:t>
          </a:r>
        </a:p>
      </dgm:t>
    </dgm:pt>
    <dgm:pt modelId="{E4F49997-199A-4AB1-B95D-B417C95CCD6D}" type="parTrans" cxnId="{105AC003-5F5B-488D-AD1A-245C9CB4B33F}">
      <dgm:prSet/>
      <dgm:spPr/>
      <dgm:t>
        <a:bodyPr/>
        <a:lstStyle/>
        <a:p>
          <a:endParaRPr lang="it-IT"/>
        </a:p>
      </dgm:t>
    </dgm:pt>
    <dgm:pt modelId="{93356AFC-F946-4749-BE06-7C4730000CE2}" type="sibTrans" cxnId="{105AC003-5F5B-488D-AD1A-245C9CB4B33F}">
      <dgm:prSet/>
      <dgm:spPr/>
      <dgm:t>
        <a:bodyPr/>
        <a:lstStyle/>
        <a:p>
          <a:endParaRPr lang="it-IT"/>
        </a:p>
      </dgm:t>
    </dgm:pt>
    <dgm:pt modelId="{709B1B04-0D70-4653-A421-100B8F78F46C}">
      <dgm:prSet/>
      <dgm:spPr/>
      <dgm:t>
        <a:bodyPr/>
        <a:lstStyle/>
        <a:p>
          <a:r>
            <a:rPr lang="it-IT"/>
            <a:t>Convegni/eventi organizzati dalla rete dei Licei Sportivi del Veneto</a:t>
          </a:r>
        </a:p>
      </dgm:t>
    </dgm:pt>
    <dgm:pt modelId="{48A6C822-6414-4E35-9C82-9C0FA0D4F39F}" type="parTrans" cxnId="{60FE1F8A-06DE-44AB-A1B8-AF11C99FD666}">
      <dgm:prSet/>
      <dgm:spPr/>
      <dgm:t>
        <a:bodyPr/>
        <a:lstStyle/>
        <a:p>
          <a:endParaRPr lang="it-IT"/>
        </a:p>
      </dgm:t>
    </dgm:pt>
    <dgm:pt modelId="{8FCEE96C-D51F-41D0-A440-DED38EEFF79E}" type="sibTrans" cxnId="{60FE1F8A-06DE-44AB-A1B8-AF11C99FD666}">
      <dgm:prSet/>
      <dgm:spPr/>
      <dgm:t>
        <a:bodyPr/>
        <a:lstStyle/>
        <a:p>
          <a:endParaRPr lang="it-IT"/>
        </a:p>
      </dgm:t>
    </dgm:pt>
    <dgm:pt modelId="{CA381A98-8FD3-4A65-933B-DC7E2C213549}">
      <dgm:prSet/>
      <dgm:spPr/>
      <dgm:t>
        <a:bodyPr/>
        <a:lstStyle/>
        <a:p>
          <a:r>
            <a:rPr lang="it-IT"/>
            <a:t>Collaborazione con un'associazione sportiva dilettantistica che organizzi centri estivi per bambini, per affinare sul campo le competenze acquisite</a:t>
          </a:r>
        </a:p>
      </dgm:t>
    </dgm:pt>
    <dgm:pt modelId="{09198EB9-F746-4F32-A13A-4CB47104928A}" type="parTrans" cxnId="{697BD38E-7A7B-49E8-88FD-350E3F7B1423}">
      <dgm:prSet/>
      <dgm:spPr/>
      <dgm:t>
        <a:bodyPr/>
        <a:lstStyle/>
        <a:p>
          <a:endParaRPr lang="it-IT"/>
        </a:p>
      </dgm:t>
    </dgm:pt>
    <dgm:pt modelId="{357C2360-7811-41AB-983C-988C4DDB1A14}" type="sibTrans" cxnId="{697BD38E-7A7B-49E8-88FD-350E3F7B1423}">
      <dgm:prSet/>
      <dgm:spPr/>
      <dgm:t>
        <a:bodyPr/>
        <a:lstStyle/>
        <a:p>
          <a:endParaRPr lang="it-IT"/>
        </a:p>
      </dgm:t>
    </dgm:pt>
    <dgm:pt modelId="{FF6B5F66-8AB4-4008-9297-9B0A4667AA0A}" type="pres">
      <dgm:prSet presAssocID="{7781817C-F7B4-4D47-80E3-526A5D98D71B}" presName="vert0" presStyleCnt="0">
        <dgm:presLayoutVars>
          <dgm:dir/>
          <dgm:animOne val="branch"/>
          <dgm:animLvl val="lvl"/>
        </dgm:presLayoutVars>
      </dgm:prSet>
      <dgm:spPr/>
    </dgm:pt>
    <dgm:pt modelId="{C9E7AD37-10EC-450C-B7A6-A5F83E167F4F}" type="pres">
      <dgm:prSet presAssocID="{3F596936-296B-4620-8291-C27AFE416EF6}" presName="thickLine" presStyleLbl="alignNode1" presStyleIdx="0" presStyleCnt="6"/>
      <dgm:spPr/>
    </dgm:pt>
    <dgm:pt modelId="{BAA6B579-C97C-469C-8A25-2FCB802009ED}" type="pres">
      <dgm:prSet presAssocID="{3F596936-296B-4620-8291-C27AFE416EF6}" presName="horz1" presStyleCnt="0"/>
      <dgm:spPr/>
    </dgm:pt>
    <dgm:pt modelId="{89744F8E-885D-424A-87F0-F5B4921F710C}" type="pres">
      <dgm:prSet presAssocID="{3F596936-296B-4620-8291-C27AFE416EF6}" presName="tx1" presStyleLbl="revTx" presStyleIdx="0" presStyleCnt="6"/>
      <dgm:spPr/>
    </dgm:pt>
    <dgm:pt modelId="{D19F55CC-B8FF-46B7-BA9B-48B8A92891D3}" type="pres">
      <dgm:prSet presAssocID="{3F596936-296B-4620-8291-C27AFE416EF6}" presName="vert1" presStyleCnt="0"/>
      <dgm:spPr/>
    </dgm:pt>
    <dgm:pt modelId="{6C47201D-03F1-4E85-9A2A-228F48986407}" type="pres">
      <dgm:prSet presAssocID="{A8B8F986-047D-44BC-81FC-6F9D5A60D4E5}" presName="thickLine" presStyleLbl="alignNode1" presStyleIdx="1" presStyleCnt="6"/>
      <dgm:spPr/>
    </dgm:pt>
    <dgm:pt modelId="{5CEAAF4F-A9B3-47D8-9DA0-DBD2D8337CC5}" type="pres">
      <dgm:prSet presAssocID="{A8B8F986-047D-44BC-81FC-6F9D5A60D4E5}" presName="horz1" presStyleCnt="0"/>
      <dgm:spPr/>
    </dgm:pt>
    <dgm:pt modelId="{7C5DFC9B-F00E-4CAD-AC21-7990A0811BB3}" type="pres">
      <dgm:prSet presAssocID="{A8B8F986-047D-44BC-81FC-6F9D5A60D4E5}" presName="tx1" presStyleLbl="revTx" presStyleIdx="1" presStyleCnt="6"/>
      <dgm:spPr/>
    </dgm:pt>
    <dgm:pt modelId="{A8F140C9-3B89-4743-9DE9-F41309E7FF29}" type="pres">
      <dgm:prSet presAssocID="{A8B8F986-047D-44BC-81FC-6F9D5A60D4E5}" presName="vert1" presStyleCnt="0"/>
      <dgm:spPr/>
    </dgm:pt>
    <dgm:pt modelId="{CBA54A8F-49E4-412E-BF90-64F53AEE860F}" type="pres">
      <dgm:prSet presAssocID="{6C7E519D-FBD9-49D5-835B-DD8DA4B99850}" presName="thickLine" presStyleLbl="alignNode1" presStyleIdx="2" presStyleCnt="6"/>
      <dgm:spPr/>
    </dgm:pt>
    <dgm:pt modelId="{9DC1011F-C3FD-493F-A49B-53C28E274588}" type="pres">
      <dgm:prSet presAssocID="{6C7E519D-FBD9-49D5-835B-DD8DA4B99850}" presName="horz1" presStyleCnt="0"/>
      <dgm:spPr/>
    </dgm:pt>
    <dgm:pt modelId="{EDA2D19A-874D-4AC5-B255-F9E0A85CBF59}" type="pres">
      <dgm:prSet presAssocID="{6C7E519D-FBD9-49D5-835B-DD8DA4B99850}" presName="tx1" presStyleLbl="revTx" presStyleIdx="2" presStyleCnt="6"/>
      <dgm:spPr/>
    </dgm:pt>
    <dgm:pt modelId="{3CF52EA8-D828-4752-BB64-C66A2DAC8AE4}" type="pres">
      <dgm:prSet presAssocID="{6C7E519D-FBD9-49D5-835B-DD8DA4B99850}" presName="vert1" presStyleCnt="0"/>
      <dgm:spPr/>
    </dgm:pt>
    <dgm:pt modelId="{9E624B70-511E-4138-B9FE-907E871B0D4A}" type="pres">
      <dgm:prSet presAssocID="{7372885C-53FE-4BBB-A02F-E1207F3D84EA}" presName="thickLine" presStyleLbl="alignNode1" presStyleIdx="3" presStyleCnt="6"/>
      <dgm:spPr/>
    </dgm:pt>
    <dgm:pt modelId="{CFABEB62-F98B-486D-A3B4-B082FA67CDEF}" type="pres">
      <dgm:prSet presAssocID="{7372885C-53FE-4BBB-A02F-E1207F3D84EA}" presName="horz1" presStyleCnt="0"/>
      <dgm:spPr/>
    </dgm:pt>
    <dgm:pt modelId="{1F55A1E2-96CC-46F3-BE6B-6CAC1A258D1F}" type="pres">
      <dgm:prSet presAssocID="{7372885C-53FE-4BBB-A02F-E1207F3D84EA}" presName="tx1" presStyleLbl="revTx" presStyleIdx="3" presStyleCnt="6"/>
      <dgm:spPr/>
    </dgm:pt>
    <dgm:pt modelId="{97CC953D-7D8B-42AD-A8E1-9362E91D2F9B}" type="pres">
      <dgm:prSet presAssocID="{7372885C-53FE-4BBB-A02F-E1207F3D84EA}" presName="vert1" presStyleCnt="0"/>
      <dgm:spPr/>
    </dgm:pt>
    <dgm:pt modelId="{76B62314-A092-4A3F-901D-12AF6FB03185}" type="pres">
      <dgm:prSet presAssocID="{709B1B04-0D70-4653-A421-100B8F78F46C}" presName="thickLine" presStyleLbl="alignNode1" presStyleIdx="4" presStyleCnt="6"/>
      <dgm:spPr/>
    </dgm:pt>
    <dgm:pt modelId="{2D089F66-B3E5-4704-A5DD-1175A4E0EC61}" type="pres">
      <dgm:prSet presAssocID="{709B1B04-0D70-4653-A421-100B8F78F46C}" presName="horz1" presStyleCnt="0"/>
      <dgm:spPr/>
    </dgm:pt>
    <dgm:pt modelId="{18550CFF-83D2-4DAA-BA7D-437B0F72A6D6}" type="pres">
      <dgm:prSet presAssocID="{709B1B04-0D70-4653-A421-100B8F78F46C}" presName="tx1" presStyleLbl="revTx" presStyleIdx="4" presStyleCnt="6"/>
      <dgm:spPr/>
    </dgm:pt>
    <dgm:pt modelId="{125D5F93-0C42-44B0-BC77-705AEAE53FFD}" type="pres">
      <dgm:prSet presAssocID="{709B1B04-0D70-4653-A421-100B8F78F46C}" presName="vert1" presStyleCnt="0"/>
      <dgm:spPr/>
    </dgm:pt>
    <dgm:pt modelId="{F9E495CD-0C82-4230-99DE-5D94B09F4C8C}" type="pres">
      <dgm:prSet presAssocID="{CA381A98-8FD3-4A65-933B-DC7E2C213549}" presName="thickLine" presStyleLbl="alignNode1" presStyleIdx="5" presStyleCnt="6"/>
      <dgm:spPr/>
    </dgm:pt>
    <dgm:pt modelId="{6C7D30EB-FD17-4B88-AA90-51895AF2D03E}" type="pres">
      <dgm:prSet presAssocID="{CA381A98-8FD3-4A65-933B-DC7E2C213549}" presName="horz1" presStyleCnt="0"/>
      <dgm:spPr/>
    </dgm:pt>
    <dgm:pt modelId="{377FB606-156C-463B-BBC4-EEDC9D610782}" type="pres">
      <dgm:prSet presAssocID="{CA381A98-8FD3-4A65-933B-DC7E2C213549}" presName="tx1" presStyleLbl="revTx" presStyleIdx="5" presStyleCnt="6"/>
      <dgm:spPr/>
    </dgm:pt>
    <dgm:pt modelId="{3BF06729-689C-4E2F-8741-75E556CBA874}" type="pres">
      <dgm:prSet presAssocID="{CA381A98-8FD3-4A65-933B-DC7E2C213549}" presName="vert1" presStyleCnt="0"/>
      <dgm:spPr/>
    </dgm:pt>
  </dgm:ptLst>
  <dgm:cxnLst>
    <dgm:cxn modelId="{85BD7B03-572D-4D62-90C0-9C04F6655872}" srcId="{7781817C-F7B4-4D47-80E3-526A5D98D71B}" destId="{3F596936-296B-4620-8291-C27AFE416EF6}" srcOrd="0" destOrd="0" parTransId="{695E7CBB-ECC8-4285-AB9A-4AA07A33FBFA}" sibTransId="{00885A1B-81FB-4637-BDAB-655BFE72223F}"/>
    <dgm:cxn modelId="{105AC003-5F5B-488D-AD1A-245C9CB4B33F}" srcId="{7781817C-F7B4-4D47-80E3-526A5D98D71B}" destId="{7372885C-53FE-4BBB-A02F-E1207F3D84EA}" srcOrd="3" destOrd="0" parTransId="{E4F49997-199A-4AB1-B95D-B417C95CCD6D}" sibTransId="{93356AFC-F946-4749-BE06-7C4730000CE2}"/>
    <dgm:cxn modelId="{D3AA2E06-F9F9-489C-A3DE-3D33E8B3B760}" type="presOf" srcId="{A8B8F986-047D-44BC-81FC-6F9D5A60D4E5}" destId="{7C5DFC9B-F00E-4CAD-AC21-7990A0811BB3}" srcOrd="0" destOrd="0" presId="urn:microsoft.com/office/officeart/2008/layout/LinedList"/>
    <dgm:cxn modelId="{D7BE2F60-19D8-495B-823F-81F842D66F38}" type="presOf" srcId="{CA381A98-8FD3-4A65-933B-DC7E2C213549}" destId="{377FB606-156C-463B-BBC4-EEDC9D610782}" srcOrd="0" destOrd="0" presId="urn:microsoft.com/office/officeart/2008/layout/LinedList"/>
    <dgm:cxn modelId="{84CA4268-81DE-426C-8342-27388A2CA532}" type="presOf" srcId="{7781817C-F7B4-4D47-80E3-526A5D98D71B}" destId="{FF6B5F66-8AB4-4008-9297-9B0A4667AA0A}" srcOrd="0" destOrd="0" presId="urn:microsoft.com/office/officeart/2008/layout/LinedList"/>
    <dgm:cxn modelId="{60FE1F8A-06DE-44AB-A1B8-AF11C99FD666}" srcId="{7781817C-F7B4-4D47-80E3-526A5D98D71B}" destId="{709B1B04-0D70-4653-A421-100B8F78F46C}" srcOrd="4" destOrd="0" parTransId="{48A6C822-6414-4E35-9C82-9C0FA0D4F39F}" sibTransId="{8FCEE96C-D51F-41D0-A440-DED38EEFF79E}"/>
    <dgm:cxn modelId="{697BD38E-7A7B-49E8-88FD-350E3F7B1423}" srcId="{7781817C-F7B4-4D47-80E3-526A5D98D71B}" destId="{CA381A98-8FD3-4A65-933B-DC7E2C213549}" srcOrd="5" destOrd="0" parTransId="{09198EB9-F746-4F32-A13A-4CB47104928A}" sibTransId="{357C2360-7811-41AB-983C-988C4DDB1A14}"/>
    <dgm:cxn modelId="{8DF12B9A-7417-49E2-9681-D513E8348A96}" type="presOf" srcId="{3F596936-296B-4620-8291-C27AFE416EF6}" destId="{89744F8E-885D-424A-87F0-F5B4921F710C}" srcOrd="0" destOrd="0" presId="urn:microsoft.com/office/officeart/2008/layout/LinedList"/>
    <dgm:cxn modelId="{F90471A7-A5DA-4AF9-9476-20A3CAC506B6}" srcId="{7781817C-F7B4-4D47-80E3-526A5D98D71B}" destId="{6C7E519D-FBD9-49D5-835B-DD8DA4B99850}" srcOrd="2" destOrd="0" parTransId="{6EF5C41B-3D5B-42B3-893A-82751EDC5D99}" sibTransId="{2C25D993-B73C-4430-9DA2-DCC19990EB4D}"/>
    <dgm:cxn modelId="{99CABBAA-15CB-4668-AA61-2575452D06F6}" type="presOf" srcId="{6C7E519D-FBD9-49D5-835B-DD8DA4B99850}" destId="{EDA2D19A-874D-4AC5-B255-F9E0A85CBF59}" srcOrd="0" destOrd="0" presId="urn:microsoft.com/office/officeart/2008/layout/LinedList"/>
    <dgm:cxn modelId="{ED4B6AAF-7BBD-4EAC-8E12-CD8F82AFCB85}" type="presOf" srcId="{7372885C-53FE-4BBB-A02F-E1207F3D84EA}" destId="{1F55A1E2-96CC-46F3-BE6B-6CAC1A258D1F}" srcOrd="0" destOrd="0" presId="urn:microsoft.com/office/officeart/2008/layout/LinedList"/>
    <dgm:cxn modelId="{F5EF21C5-BAB7-457F-B6E6-57266AD7AC8E}" srcId="{7781817C-F7B4-4D47-80E3-526A5D98D71B}" destId="{A8B8F986-047D-44BC-81FC-6F9D5A60D4E5}" srcOrd="1" destOrd="0" parTransId="{7B0D6631-B283-49B9-A3B1-90C399766547}" sibTransId="{709984AC-C93F-4060-AC1A-691FB5D09084}"/>
    <dgm:cxn modelId="{632A5AFD-1ECA-4A6F-BD8F-AC59B68A8676}" type="presOf" srcId="{709B1B04-0D70-4653-A421-100B8F78F46C}" destId="{18550CFF-83D2-4DAA-BA7D-437B0F72A6D6}" srcOrd="0" destOrd="0" presId="urn:microsoft.com/office/officeart/2008/layout/LinedList"/>
    <dgm:cxn modelId="{CDBF95C7-25C6-4454-A08D-33E2DF47C638}" type="presParOf" srcId="{FF6B5F66-8AB4-4008-9297-9B0A4667AA0A}" destId="{C9E7AD37-10EC-450C-B7A6-A5F83E167F4F}" srcOrd="0" destOrd="0" presId="urn:microsoft.com/office/officeart/2008/layout/LinedList"/>
    <dgm:cxn modelId="{C27C0955-E0B1-4A8F-A4B8-45CBA16AC3D0}" type="presParOf" srcId="{FF6B5F66-8AB4-4008-9297-9B0A4667AA0A}" destId="{BAA6B579-C97C-469C-8A25-2FCB802009ED}" srcOrd="1" destOrd="0" presId="urn:microsoft.com/office/officeart/2008/layout/LinedList"/>
    <dgm:cxn modelId="{8D27CDCF-8755-4ED8-8573-82B4A095C485}" type="presParOf" srcId="{BAA6B579-C97C-469C-8A25-2FCB802009ED}" destId="{89744F8E-885D-424A-87F0-F5B4921F710C}" srcOrd="0" destOrd="0" presId="urn:microsoft.com/office/officeart/2008/layout/LinedList"/>
    <dgm:cxn modelId="{8148A98A-3CC8-4C0E-9F57-4B646DFB1829}" type="presParOf" srcId="{BAA6B579-C97C-469C-8A25-2FCB802009ED}" destId="{D19F55CC-B8FF-46B7-BA9B-48B8A92891D3}" srcOrd="1" destOrd="0" presId="urn:microsoft.com/office/officeart/2008/layout/LinedList"/>
    <dgm:cxn modelId="{93D9F883-6776-4BDB-91A1-B6A14CC47CBD}" type="presParOf" srcId="{FF6B5F66-8AB4-4008-9297-9B0A4667AA0A}" destId="{6C47201D-03F1-4E85-9A2A-228F48986407}" srcOrd="2" destOrd="0" presId="urn:microsoft.com/office/officeart/2008/layout/LinedList"/>
    <dgm:cxn modelId="{CD2BEA61-7B67-4AE8-9167-CE7C27C503EB}" type="presParOf" srcId="{FF6B5F66-8AB4-4008-9297-9B0A4667AA0A}" destId="{5CEAAF4F-A9B3-47D8-9DA0-DBD2D8337CC5}" srcOrd="3" destOrd="0" presId="urn:microsoft.com/office/officeart/2008/layout/LinedList"/>
    <dgm:cxn modelId="{9F787F0E-E437-4CE5-A8F8-1BBB4E19E846}" type="presParOf" srcId="{5CEAAF4F-A9B3-47D8-9DA0-DBD2D8337CC5}" destId="{7C5DFC9B-F00E-4CAD-AC21-7990A0811BB3}" srcOrd="0" destOrd="0" presId="urn:microsoft.com/office/officeart/2008/layout/LinedList"/>
    <dgm:cxn modelId="{C3F6AD0A-5280-48CC-8EA5-0E9BEF0EE0FE}" type="presParOf" srcId="{5CEAAF4F-A9B3-47D8-9DA0-DBD2D8337CC5}" destId="{A8F140C9-3B89-4743-9DE9-F41309E7FF29}" srcOrd="1" destOrd="0" presId="urn:microsoft.com/office/officeart/2008/layout/LinedList"/>
    <dgm:cxn modelId="{02B27126-50B5-4574-9E72-C9677C632F8C}" type="presParOf" srcId="{FF6B5F66-8AB4-4008-9297-9B0A4667AA0A}" destId="{CBA54A8F-49E4-412E-BF90-64F53AEE860F}" srcOrd="4" destOrd="0" presId="urn:microsoft.com/office/officeart/2008/layout/LinedList"/>
    <dgm:cxn modelId="{58433322-807F-49A4-BA92-C48DBA40696E}" type="presParOf" srcId="{FF6B5F66-8AB4-4008-9297-9B0A4667AA0A}" destId="{9DC1011F-C3FD-493F-A49B-53C28E274588}" srcOrd="5" destOrd="0" presId="urn:microsoft.com/office/officeart/2008/layout/LinedList"/>
    <dgm:cxn modelId="{74BDC7E8-B154-44EB-AA23-81AFF5122943}" type="presParOf" srcId="{9DC1011F-C3FD-493F-A49B-53C28E274588}" destId="{EDA2D19A-874D-4AC5-B255-F9E0A85CBF59}" srcOrd="0" destOrd="0" presId="urn:microsoft.com/office/officeart/2008/layout/LinedList"/>
    <dgm:cxn modelId="{1D722829-EB73-400A-AF66-359116E28E2A}" type="presParOf" srcId="{9DC1011F-C3FD-493F-A49B-53C28E274588}" destId="{3CF52EA8-D828-4752-BB64-C66A2DAC8AE4}" srcOrd="1" destOrd="0" presId="urn:microsoft.com/office/officeart/2008/layout/LinedList"/>
    <dgm:cxn modelId="{38B4A0A2-519B-476D-8F6F-3A47018F4E00}" type="presParOf" srcId="{FF6B5F66-8AB4-4008-9297-9B0A4667AA0A}" destId="{9E624B70-511E-4138-B9FE-907E871B0D4A}" srcOrd="6" destOrd="0" presId="urn:microsoft.com/office/officeart/2008/layout/LinedList"/>
    <dgm:cxn modelId="{694520BF-1E12-4143-88EC-70DC960189FD}" type="presParOf" srcId="{FF6B5F66-8AB4-4008-9297-9B0A4667AA0A}" destId="{CFABEB62-F98B-486D-A3B4-B082FA67CDEF}" srcOrd="7" destOrd="0" presId="urn:microsoft.com/office/officeart/2008/layout/LinedList"/>
    <dgm:cxn modelId="{F3B360AC-B259-464D-A110-E283D8D02603}" type="presParOf" srcId="{CFABEB62-F98B-486D-A3B4-B082FA67CDEF}" destId="{1F55A1E2-96CC-46F3-BE6B-6CAC1A258D1F}" srcOrd="0" destOrd="0" presId="urn:microsoft.com/office/officeart/2008/layout/LinedList"/>
    <dgm:cxn modelId="{9F271CA0-0D14-4C6E-AF97-7FF91781A684}" type="presParOf" srcId="{CFABEB62-F98B-486D-A3B4-B082FA67CDEF}" destId="{97CC953D-7D8B-42AD-A8E1-9362E91D2F9B}" srcOrd="1" destOrd="0" presId="urn:microsoft.com/office/officeart/2008/layout/LinedList"/>
    <dgm:cxn modelId="{EEAA02BB-AF1E-404D-A051-11106BE15547}" type="presParOf" srcId="{FF6B5F66-8AB4-4008-9297-9B0A4667AA0A}" destId="{76B62314-A092-4A3F-901D-12AF6FB03185}" srcOrd="8" destOrd="0" presId="urn:microsoft.com/office/officeart/2008/layout/LinedList"/>
    <dgm:cxn modelId="{CA4C5A9F-93A3-4484-959B-DB0B86079E27}" type="presParOf" srcId="{FF6B5F66-8AB4-4008-9297-9B0A4667AA0A}" destId="{2D089F66-B3E5-4704-A5DD-1175A4E0EC61}" srcOrd="9" destOrd="0" presId="urn:microsoft.com/office/officeart/2008/layout/LinedList"/>
    <dgm:cxn modelId="{D28BC0B5-CF6E-4144-BEAD-3143F8ADCF36}" type="presParOf" srcId="{2D089F66-B3E5-4704-A5DD-1175A4E0EC61}" destId="{18550CFF-83D2-4DAA-BA7D-437B0F72A6D6}" srcOrd="0" destOrd="0" presId="urn:microsoft.com/office/officeart/2008/layout/LinedList"/>
    <dgm:cxn modelId="{1A09F686-3B31-4F10-A9D3-8D92E94B51FC}" type="presParOf" srcId="{2D089F66-B3E5-4704-A5DD-1175A4E0EC61}" destId="{125D5F93-0C42-44B0-BC77-705AEAE53FFD}" srcOrd="1" destOrd="0" presId="urn:microsoft.com/office/officeart/2008/layout/LinedList"/>
    <dgm:cxn modelId="{83C881D2-E171-44B5-8EE2-DDF68A389D50}" type="presParOf" srcId="{FF6B5F66-8AB4-4008-9297-9B0A4667AA0A}" destId="{F9E495CD-0C82-4230-99DE-5D94B09F4C8C}" srcOrd="10" destOrd="0" presId="urn:microsoft.com/office/officeart/2008/layout/LinedList"/>
    <dgm:cxn modelId="{71520DB5-9C1F-40F9-A032-4BA4DF467500}" type="presParOf" srcId="{FF6B5F66-8AB4-4008-9297-9B0A4667AA0A}" destId="{6C7D30EB-FD17-4B88-AA90-51895AF2D03E}" srcOrd="11" destOrd="0" presId="urn:microsoft.com/office/officeart/2008/layout/LinedList"/>
    <dgm:cxn modelId="{126C9219-6878-44CD-AC40-9161EFC777CF}" type="presParOf" srcId="{6C7D30EB-FD17-4B88-AA90-51895AF2D03E}" destId="{377FB606-156C-463B-BBC4-EEDC9D610782}" srcOrd="0" destOrd="0" presId="urn:microsoft.com/office/officeart/2008/layout/LinedList"/>
    <dgm:cxn modelId="{236E6865-EF0E-41D0-915C-4B45EDB44F99}" type="presParOf" srcId="{6C7D30EB-FD17-4B88-AA90-51895AF2D03E}" destId="{3BF06729-689C-4E2F-8741-75E556CBA8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9EE1F28-C334-4A6E-8E4C-EF75294299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4D2D8D6-D218-4E75-B6B9-B997BBA50BBA}">
      <dgm:prSet/>
      <dgm:spPr/>
      <dgm:t>
        <a:bodyPr/>
        <a:lstStyle/>
        <a:p>
          <a:r>
            <a:rPr lang="it-IT"/>
            <a:t>Durante il percorso scolastico l'alunno che svolge attività agonistica avrà dei percorsi differenziati nei periodi topici della propria vita sportiva</a:t>
          </a:r>
        </a:p>
      </dgm:t>
    </dgm:pt>
    <dgm:pt modelId="{D9EB7E7F-8607-4C60-9F68-8C811D790C2E}" type="parTrans" cxnId="{7D00E979-AE93-42F2-9189-95075FFCE2F3}">
      <dgm:prSet/>
      <dgm:spPr/>
      <dgm:t>
        <a:bodyPr/>
        <a:lstStyle/>
        <a:p>
          <a:endParaRPr lang="it-IT"/>
        </a:p>
      </dgm:t>
    </dgm:pt>
    <dgm:pt modelId="{924811D7-F3DF-46C6-9326-96DC29984595}" type="sibTrans" cxnId="{7D00E979-AE93-42F2-9189-95075FFCE2F3}">
      <dgm:prSet/>
      <dgm:spPr/>
      <dgm:t>
        <a:bodyPr/>
        <a:lstStyle/>
        <a:p>
          <a:endParaRPr lang="it-IT"/>
        </a:p>
      </dgm:t>
    </dgm:pt>
    <dgm:pt modelId="{B355048A-7320-4850-9EFE-E0BA69E47390}">
      <dgm:prSet/>
      <dgm:spPr/>
      <dgm:t>
        <a:bodyPr/>
        <a:lstStyle/>
        <a:p>
          <a:r>
            <a:rPr lang="it-IT"/>
            <a:t>Elaborazione del PFP in relazione alle normative ministeriali</a:t>
          </a:r>
        </a:p>
      </dgm:t>
    </dgm:pt>
    <dgm:pt modelId="{67572190-28F4-4B8E-B543-E1D754373152}" type="parTrans" cxnId="{DAC7B8CA-B900-4753-B238-CE7403F50319}">
      <dgm:prSet/>
      <dgm:spPr/>
      <dgm:t>
        <a:bodyPr/>
        <a:lstStyle/>
        <a:p>
          <a:endParaRPr lang="it-IT"/>
        </a:p>
      </dgm:t>
    </dgm:pt>
    <dgm:pt modelId="{0E1FBDA7-D380-4F3D-8302-C37D1443AC3C}" type="sibTrans" cxnId="{DAC7B8CA-B900-4753-B238-CE7403F50319}">
      <dgm:prSet/>
      <dgm:spPr/>
      <dgm:t>
        <a:bodyPr/>
        <a:lstStyle/>
        <a:p>
          <a:endParaRPr lang="it-IT"/>
        </a:p>
      </dgm:t>
    </dgm:pt>
    <dgm:pt modelId="{92C20045-0E48-4890-8DB9-87221AEC58D6}" type="pres">
      <dgm:prSet presAssocID="{F9EE1F28-C334-4A6E-8E4C-EF7529429959}" presName="vert0" presStyleCnt="0">
        <dgm:presLayoutVars>
          <dgm:dir/>
          <dgm:animOne val="branch"/>
          <dgm:animLvl val="lvl"/>
        </dgm:presLayoutVars>
      </dgm:prSet>
      <dgm:spPr/>
    </dgm:pt>
    <dgm:pt modelId="{E8DC67F2-8405-4166-944D-A6958F1722F9}" type="pres">
      <dgm:prSet presAssocID="{44D2D8D6-D218-4E75-B6B9-B997BBA50BBA}" presName="thickLine" presStyleLbl="alignNode1" presStyleIdx="0" presStyleCnt="2"/>
      <dgm:spPr/>
    </dgm:pt>
    <dgm:pt modelId="{FFF06B8C-B210-438E-8B76-EE052F5C5689}" type="pres">
      <dgm:prSet presAssocID="{44D2D8D6-D218-4E75-B6B9-B997BBA50BBA}" presName="horz1" presStyleCnt="0"/>
      <dgm:spPr/>
    </dgm:pt>
    <dgm:pt modelId="{EA6F510C-4352-4C7E-AF79-2EBA2BDA5402}" type="pres">
      <dgm:prSet presAssocID="{44D2D8D6-D218-4E75-B6B9-B997BBA50BBA}" presName="tx1" presStyleLbl="revTx" presStyleIdx="0" presStyleCnt="2"/>
      <dgm:spPr/>
    </dgm:pt>
    <dgm:pt modelId="{3CC2D3D8-BE87-4685-9908-99D326942BFA}" type="pres">
      <dgm:prSet presAssocID="{44D2D8D6-D218-4E75-B6B9-B997BBA50BBA}" presName="vert1" presStyleCnt="0"/>
      <dgm:spPr/>
    </dgm:pt>
    <dgm:pt modelId="{6037E8CC-9091-4D46-B0FC-069E1AC47C27}" type="pres">
      <dgm:prSet presAssocID="{B355048A-7320-4850-9EFE-E0BA69E47390}" presName="thickLine" presStyleLbl="alignNode1" presStyleIdx="1" presStyleCnt="2"/>
      <dgm:spPr/>
    </dgm:pt>
    <dgm:pt modelId="{F83B64E7-2253-46F7-8907-58B8F51AD074}" type="pres">
      <dgm:prSet presAssocID="{B355048A-7320-4850-9EFE-E0BA69E47390}" presName="horz1" presStyleCnt="0"/>
      <dgm:spPr/>
    </dgm:pt>
    <dgm:pt modelId="{27D04086-F195-455A-B79B-F2FDB1F2E74B}" type="pres">
      <dgm:prSet presAssocID="{B355048A-7320-4850-9EFE-E0BA69E47390}" presName="tx1" presStyleLbl="revTx" presStyleIdx="1" presStyleCnt="2"/>
      <dgm:spPr/>
    </dgm:pt>
    <dgm:pt modelId="{F84080CD-203B-49B3-957C-35E15B75833D}" type="pres">
      <dgm:prSet presAssocID="{B355048A-7320-4850-9EFE-E0BA69E47390}" presName="vert1" presStyleCnt="0"/>
      <dgm:spPr/>
    </dgm:pt>
  </dgm:ptLst>
  <dgm:cxnLst>
    <dgm:cxn modelId="{9A540009-04C6-4B25-8C81-1287F0B575DC}" type="presOf" srcId="{F9EE1F28-C334-4A6E-8E4C-EF7529429959}" destId="{92C20045-0E48-4890-8DB9-87221AEC58D6}" srcOrd="0" destOrd="0" presId="urn:microsoft.com/office/officeart/2008/layout/LinedList"/>
    <dgm:cxn modelId="{68209174-86DF-43E5-8089-27FEB4F51707}" type="presOf" srcId="{44D2D8D6-D218-4E75-B6B9-B997BBA50BBA}" destId="{EA6F510C-4352-4C7E-AF79-2EBA2BDA5402}" srcOrd="0" destOrd="0" presId="urn:microsoft.com/office/officeart/2008/layout/LinedList"/>
    <dgm:cxn modelId="{7D00E979-AE93-42F2-9189-95075FFCE2F3}" srcId="{F9EE1F28-C334-4A6E-8E4C-EF7529429959}" destId="{44D2D8D6-D218-4E75-B6B9-B997BBA50BBA}" srcOrd="0" destOrd="0" parTransId="{D9EB7E7F-8607-4C60-9F68-8C811D790C2E}" sibTransId="{924811D7-F3DF-46C6-9326-96DC29984595}"/>
    <dgm:cxn modelId="{DAC7B8CA-B900-4753-B238-CE7403F50319}" srcId="{F9EE1F28-C334-4A6E-8E4C-EF7529429959}" destId="{B355048A-7320-4850-9EFE-E0BA69E47390}" srcOrd="1" destOrd="0" parTransId="{67572190-28F4-4B8E-B543-E1D754373152}" sibTransId="{0E1FBDA7-D380-4F3D-8302-C37D1443AC3C}"/>
    <dgm:cxn modelId="{035922DD-54AA-445E-BFB1-FEDF6E51C83C}" type="presOf" srcId="{B355048A-7320-4850-9EFE-E0BA69E47390}" destId="{27D04086-F195-455A-B79B-F2FDB1F2E74B}" srcOrd="0" destOrd="0" presId="urn:microsoft.com/office/officeart/2008/layout/LinedList"/>
    <dgm:cxn modelId="{D72608D7-79C0-4D56-A04F-5DF6C887A89A}" type="presParOf" srcId="{92C20045-0E48-4890-8DB9-87221AEC58D6}" destId="{E8DC67F2-8405-4166-944D-A6958F1722F9}" srcOrd="0" destOrd="0" presId="urn:microsoft.com/office/officeart/2008/layout/LinedList"/>
    <dgm:cxn modelId="{C0D28658-83AC-4821-9691-985C2CA92ACB}" type="presParOf" srcId="{92C20045-0E48-4890-8DB9-87221AEC58D6}" destId="{FFF06B8C-B210-438E-8B76-EE052F5C5689}" srcOrd="1" destOrd="0" presId="urn:microsoft.com/office/officeart/2008/layout/LinedList"/>
    <dgm:cxn modelId="{32DE859E-83D5-4532-A6E4-79D3501FCA2E}" type="presParOf" srcId="{FFF06B8C-B210-438E-8B76-EE052F5C5689}" destId="{EA6F510C-4352-4C7E-AF79-2EBA2BDA5402}" srcOrd="0" destOrd="0" presId="urn:microsoft.com/office/officeart/2008/layout/LinedList"/>
    <dgm:cxn modelId="{BE411B78-BBDD-4D1A-A5CC-FD3DBB3037F8}" type="presParOf" srcId="{FFF06B8C-B210-438E-8B76-EE052F5C5689}" destId="{3CC2D3D8-BE87-4685-9908-99D326942BFA}" srcOrd="1" destOrd="0" presId="urn:microsoft.com/office/officeart/2008/layout/LinedList"/>
    <dgm:cxn modelId="{0EE1421C-4FFC-47C1-A524-3E20AB3C5489}" type="presParOf" srcId="{92C20045-0E48-4890-8DB9-87221AEC58D6}" destId="{6037E8CC-9091-4D46-B0FC-069E1AC47C27}" srcOrd="2" destOrd="0" presId="urn:microsoft.com/office/officeart/2008/layout/LinedList"/>
    <dgm:cxn modelId="{73A9EB06-7844-4777-88F1-B1119168ABA6}" type="presParOf" srcId="{92C20045-0E48-4890-8DB9-87221AEC58D6}" destId="{F83B64E7-2253-46F7-8907-58B8F51AD074}" srcOrd="3" destOrd="0" presId="urn:microsoft.com/office/officeart/2008/layout/LinedList"/>
    <dgm:cxn modelId="{7D7A558B-CE3A-48ED-804D-E34A35603C19}" type="presParOf" srcId="{F83B64E7-2253-46F7-8907-58B8F51AD074}" destId="{27D04086-F195-455A-B79B-F2FDB1F2E74B}" srcOrd="0" destOrd="0" presId="urn:microsoft.com/office/officeart/2008/layout/LinedList"/>
    <dgm:cxn modelId="{18863C97-7233-44E3-8A0F-5C57493B65C7}" type="presParOf" srcId="{F83B64E7-2253-46F7-8907-58B8F51AD074}" destId="{F84080CD-203B-49B3-957C-35E15B7583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F4651B-F8C2-4EF3-909B-EF66AF8D2F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CC330F1-A83D-4A1C-A6D9-7311C831CE5A}">
      <dgm:prSet/>
      <dgm:spPr/>
      <dgm:t>
        <a:bodyPr/>
        <a:lstStyle/>
        <a:p>
          <a:r>
            <a:rPr lang="it-IT"/>
            <a:t>Destinatari</a:t>
          </a:r>
        </a:p>
      </dgm:t>
    </dgm:pt>
    <dgm:pt modelId="{AA0242EE-930B-4C47-9010-2B4DB4505629}" type="parTrans" cxnId="{90F71A2D-9B86-4EDB-A822-0D280530E021}">
      <dgm:prSet/>
      <dgm:spPr/>
      <dgm:t>
        <a:bodyPr/>
        <a:lstStyle/>
        <a:p>
          <a:endParaRPr lang="it-IT"/>
        </a:p>
      </dgm:t>
    </dgm:pt>
    <dgm:pt modelId="{DD3047ED-B93A-470C-8D6B-88CF6B8C8B90}" type="sibTrans" cxnId="{90F71A2D-9B86-4EDB-A822-0D280530E021}">
      <dgm:prSet/>
      <dgm:spPr/>
      <dgm:t>
        <a:bodyPr/>
        <a:lstStyle/>
        <a:p>
          <a:endParaRPr lang="it-IT"/>
        </a:p>
      </dgm:t>
    </dgm:pt>
    <dgm:pt modelId="{0B632F1F-44FC-47C3-A241-D18CFF928E43}">
      <dgm:prSet/>
      <dgm:spPr/>
      <dgm:t>
        <a:bodyPr/>
        <a:lstStyle/>
        <a:p>
          <a:r>
            <a:rPr lang="it-IT"/>
            <a:t>Tutti gli alunno dell'istituto</a:t>
          </a:r>
        </a:p>
      </dgm:t>
    </dgm:pt>
    <dgm:pt modelId="{F7A21FD2-27C1-4EFE-9231-F7BD0CD4E58A}" type="parTrans" cxnId="{9DBAA4CD-9F02-4A40-85B2-0AF3204828E8}">
      <dgm:prSet/>
      <dgm:spPr/>
      <dgm:t>
        <a:bodyPr/>
        <a:lstStyle/>
        <a:p>
          <a:endParaRPr lang="it-IT"/>
        </a:p>
      </dgm:t>
    </dgm:pt>
    <dgm:pt modelId="{1B4D1359-E48F-44D1-B742-72B70F63E7D4}" type="sibTrans" cxnId="{9DBAA4CD-9F02-4A40-85B2-0AF3204828E8}">
      <dgm:prSet/>
      <dgm:spPr/>
      <dgm:t>
        <a:bodyPr/>
        <a:lstStyle/>
        <a:p>
          <a:endParaRPr lang="it-IT"/>
        </a:p>
      </dgm:t>
    </dgm:pt>
    <dgm:pt modelId="{C595ABC1-F90A-468F-8DD1-5DAB1F059208}">
      <dgm:prSet/>
      <dgm:spPr/>
      <dgm:t>
        <a:bodyPr/>
        <a:lstStyle/>
        <a:p>
          <a:r>
            <a:rPr lang="it-IT"/>
            <a:t>Obiettivo</a:t>
          </a:r>
        </a:p>
      </dgm:t>
    </dgm:pt>
    <dgm:pt modelId="{A919B349-2A16-49B6-B59E-BBB92E6723E1}" type="parTrans" cxnId="{C7851D45-A05B-421E-8203-D504A43624A4}">
      <dgm:prSet/>
      <dgm:spPr/>
      <dgm:t>
        <a:bodyPr/>
        <a:lstStyle/>
        <a:p>
          <a:endParaRPr lang="it-IT"/>
        </a:p>
      </dgm:t>
    </dgm:pt>
    <dgm:pt modelId="{FB66E1D3-2953-4D50-90CC-BF92A2AFEE8F}" type="sibTrans" cxnId="{C7851D45-A05B-421E-8203-D504A43624A4}">
      <dgm:prSet/>
      <dgm:spPr/>
      <dgm:t>
        <a:bodyPr/>
        <a:lstStyle/>
        <a:p>
          <a:endParaRPr lang="it-IT"/>
        </a:p>
      </dgm:t>
    </dgm:pt>
    <dgm:pt modelId="{B0264F84-C252-4A71-B1CE-2055BE6AC886}">
      <dgm:prSet/>
      <dgm:spPr/>
      <dgm:t>
        <a:bodyPr/>
        <a:lstStyle/>
        <a:p>
          <a:r>
            <a:rPr lang="it-IT"/>
            <a:t>Incrementare le capacità condizionali e coordinative, promuovendo uno stile di vita atto al miglioramento della salute e della prestazione sportiva</a:t>
          </a:r>
        </a:p>
      </dgm:t>
    </dgm:pt>
    <dgm:pt modelId="{2DF83B90-4D39-4381-BC50-5858BF3CB875}" type="parTrans" cxnId="{6FB101E8-19A3-437B-B1C2-73ADDEB70825}">
      <dgm:prSet/>
      <dgm:spPr/>
      <dgm:t>
        <a:bodyPr/>
        <a:lstStyle/>
        <a:p>
          <a:endParaRPr lang="it-IT"/>
        </a:p>
      </dgm:t>
    </dgm:pt>
    <dgm:pt modelId="{E64AF478-02A2-4967-961F-D1ADEA99AA3B}" type="sibTrans" cxnId="{6FB101E8-19A3-437B-B1C2-73ADDEB70825}">
      <dgm:prSet/>
      <dgm:spPr/>
      <dgm:t>
        <a:bodyPr/>
        <a:lstStyle/>
        <a:p>
          <a:endParaRPr lang="it-IT"/>
        </a:p>
      </dgm:t>
    </dgm:pt>
    <dgm:pt modelId="{990E18D0-6475-48E8-BD3E-F7638E2E9C16}">
      <dgm:prSet/>
      <dgm:spPr/>
      <dgm:t>
        <a:bodyPr/>
        <a:lstStyle/>
        <a:p>
          <a:r>
            <a:rPr lang="it-IT"/>
            <a:t>Aspetti organizzativi</a:t>
          </a:r>
        </a:p>
      </dgm:t>
    </dgm:pt>
    <dgm:pt modelId="{E37C212D-0FF1-4749-954F-B69BD6CE321B}" type="parTrans" cxnId="{642F19CF-D901-4CFA-934E-E69EC2203490}">
      <dgm:prSet/>
      <dgm:spPr/>
      <dgm:t>
        <a:bodyPr/>
        <a:lstStyle/>
        <a:p>
          <a:endParaRPr lang="it-IT"/>
        </a:p>
      </dgm:t>
    </dgm:pt>
    <dgm:pt modelId="{F732E3B4-47F1-4C60-AEA6-4F24226CDC67}" type="sibTrans" cxnId="{642F19CF-D901-4CFA-934E-E69EC2203490}">
      <dgm:prSet/>
      <dgm:spPr/>
      <dgm:t>
        <a:bodyPr/>
        <a:lstStyle/>
        <a:p>
          <a:endParaRPr lang="it-IT"/>
        </a:p>
      </dgm:t>
    </dgm:pt>
    <dgm:pt modelId="{5A9880AF-952B-4E78-9DD1-73D00381582C}">
      <dgm:prSet/>
      <dgm:spPr/>
      <dgm:t>
        <a:bodyPr/>
        <a:lstStyle/>
        <a:p>
          <a:r>
            <a:rPr lang="it-IT"/>
            <a:t>Attività sportive in orario curricolare ed extracurricolari frontali</a:t>
          </a:r>
        </a:p>
      </dgm:t>
    </dgm:pt>
    <dgm:pt modelId="{7CF43E49-C6A2-4DD2-BB28-39F11D94127B}" type="parTrans" cxnId="{7B5ADE78-7EB8-4A2E-8983-5212C956F702}">
      <dgm:prSet/>
      <dgm:spPr/>
      <dgm:t>
        <a:bodyPr/>
        <a:lstStyle/>
        <a:p>
          <a:endParaRPr lang="it-IT"/>
        </a:p>
      </dgm:t>
    </dgm:pt>
    <dgm:pt modelId="{58A97E6D-F8CC-4FB6-8F76-94573541979A}" type="sibTrans" cxnId="{7B5ADE78-7EB8-4A2E-8983-5212C956F702}">
      <dgm:prSet/>
      <dgm:spPr/>
      <dgm:t>
        <a:bodyPr/>
        <a:lstStyle/>
        <a:p>
          <a:endParaRPr lang="it-IT"/>
        </a:p>
      </dgm:t>
    </dgm:pt>
    <dgm:pt modelId="{E4EAF11C-F413-45AA-B2CE-76CE1E95A2F4}">
      <dgm:prSet/>
      <dgm:spPr/>
      <dgm:t>
        <a:bodyPr/>
        <a:lstStyle/>
        <a:p>
          <a:r>
            <a:rPr lang="it-IT"/>
            <a:t>Attività sportive miranti alla partecipazione ai giochi sportivi studenteschi</a:t>
          </a:r>
        </a:p>
      </dgm:t>
    </dgm:pt>
    <dgm:pt modelId="{9C53FB8C-9074-43B4-A53A-F84E73802F74}" type="parTrans" cxnId="{10F0A388-9DCB-42B2-B2C2-ED18500B8E5A}">
      <dgm:prSet/>
      <dgm:spPr/>
      <dgm:t>
        <a:bodyPr/>
        <a:lstStyle/>
        <a:p>
          <a:endParaRPr lang="it-IT"/>
        </a:p>
      </dgm:t>
    </dgm:pt>
    <dgm:pt modelId="{B71AD15A-8570-432C-B87D-61A8AABE44A3}" type="sibTrans" cxnId="{10F0A388-9DCB-42B2-B2C2-ED18500B8E5A}">
      <dgm:prSet/>
      <dgm:spPr/>
      <dgm:t>
        <a:bodyPr/>
        <a:lstStyle/>
        <a:p>
          <a:endParaRPr lang="it-IT"/>
        </a:p>
      </dgm:t>
    </dgm:pt>
    <dgm:pt modelId="{5607584A-AB66-4125-8C29-55B2441B065F}">
      <dgm:prSet/>
      <dgm:spPr/>
      <dgm:t>
        <a:bodyPr/>
        <a:lstStyle/>
        <a:p>
          <a:r>
            <a:rPr lang="it-IT"/>
            <a:t>Attività sportive e collaterali in collaborazione con enti esterni di formazione</a:t>
          </a:r>
        </a:p>
      </dgm:t>
    </dgm:pt>
    <dgm:pt modelId="{5ABE9FA0-CB58-41C6-8429-CFC798343DA2}" type="parTrans" cxnId="{B82517B3-F5EC-4A7D-BB06-8B58FA3F52A7}">
      <dgm:prSet/>
      <dgm:spPr/>
      <dgm:t>
        <a:bodyPr/>
        <a:lstStyle/>
        <a:p>
          <a:endParaRPr lang="it-IT"/>
        </a:p>
      </dgm:t>
    </dgm:pt>
    <dgm:pt modelId="{FE88B3E3-87D3-4934-B47D-00803060CA7A}" type="sibTrans" cxnId="{B82517B3-F5EC-4A7D-BB06-8B58FA3F52A7}">
      <dgm:prSet/>
      <dgm:spPr/>
      <dgm:t>
        <a:bodyPr/>
        <a:lstStyle/>
        <a:p>
          <a:endParaRPr lang="it-IT"/>
        </a:p>
      </dgm:t>
    </dgm:pt>
    <dgm:pt modelId="{1697BCAB-519C-4D80-8CD0-11075C3ED630}" type="pres">
      <dgm:prSet presAssocID="{81F4651B-F8C2-4EF3-909B-EF66AF8D2FAF}" presName="Name0" presStyleCnt="0">
        <dgm:presLayoutVars>
          <dgm:dir/>
          <dgm:animLvl val="lvl"/>
          <dgm:resizeHandles val="exact"/>
        </dgm:presLayoutVars>
      </dgm:prSet>
      <dgm:spPr/>
    </dgm:pt>
    <dgm:pt modelId="{3BC7D14F-FDE6-4964-93A3-37ADE9FEA36D}" type="pres">
      <dgm:prSet presAssocID="{1CC330F1-A83D-4A1C-A6D9-7311C831CE5A}" presName="composite" presStyleCnt="0"/>
      <dgm:spPr/>
    </dgm:pt>
    <dgm:pt modelId="{94C0F75C-D2C3-4A39-9050-AF7E15DEBB2E}" type="pres">
      <dgm:prSet presAssocID="{1CC330F1-A83D-4A1C-A6D9-7311C831CE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B5795EE-B52D-458F-BA34-9046B325E028}" type="pres">
      <dgm:prSet presAssocID="{1CC330F1-A83D-4A1C-A6D9-7311C831CE5A}" presName="desTx" presStyleLbl="alignAccFollowNode1" presStyleIdx="0" presStyleCnt="3">
        <dgm:presLayoutVars>
          <dgm:bulletEnabled val="1"/>
        </dgm:presLayoutVars>
      </dgm:prSet>
      <dgm:spPr/>
    </dgm:pt>
    <dgm:pt modelId="{4E024256-70F9-4089-A9FF-F30C7979FD18}" type="pres">
      <dgm:prSet presAssocID="{DD3047ED-B93A-470C-8D6B-88CF6B8C8B90}" presName="space" presStyleCnt="0"/>
      <dgm:spPr/>
    </dgm:pt>
    <dgm:pt modelId="{AAC96471-7AEB-49E6-8547-86E2D9DC60EA}" type="pres">
      <dgm:prSet presAssocID="{C595ABC1-F90A-468F-8DD1-5DAB1F059208}" presName="composite" presStyleCnt="0"/>
      <dgm:spPr/>
    </dgm:pt>
    <dgm:pt modelId="{C4CB1F20-F258-4F25-8BCD-A177D426DDF3}" type="pres">
      <dgm:prSet presAssocID="{C595ABC1-F90A-468F-8DD1-5DAB1F0592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D92ACD-E13D-4BF9-AE61-0A4BF0F4967D}" type="pres">
      <dgm:prSet presAssocID="{C595ABC1-F90A-468F-8DD1-5DAB1F059208}" presName="desTx" presStyleLbl="alignAccFollowNode1" presStyleIdx="1" presStyleCnt="3">
        <dgm:presLayoutVars>
          <dgm:bulletEnabled val="1"/>
        </dgm:presLayoutVars>
      </dgm:prSet>
      <dgm:spPr/>
    </dgm:pt>
    <dgm:pt modelId="{ECCC60A6-A401-4E0F-88D3-1B78C8875358}" type="pres">
      <dgm:prSet presAssocID="{FB66E1D3-2953-4D50-90CC-BF92A2AFEE8F}" presName="space" presStyleCnt="0"/>
      <dgm:spPr/>
    </dgm:pt>
    <dgm:pt modelId="{C37D975A-4395-4292-909F-68B498A3A777}" type="pres">
      <dgm:prSet presAssocID="{990E18D0-6475-48E8-BD3E-F7638E2E9C16}" presName="composite" presStyleCnt="0"/>
      <dgm:spPr/>
    </dgm:pt>
    <dgm:pt modelId="{0375833D-EEEF-472B-8976-49DDE65DC5DA}" type="pres">
      <dgm:prSet presAssocID="{990E18D0-6475-48E8-BD3E-F7638E2E9C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4FAB73A-8FE7-435B-AE44-2697BAD9CF04}" type="pres">
      <dgm:prSet presAssocID="{990E18D0-6475-48E8-BD3E-F7638E2E9C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DF7DF03-1EF0-4240-B44B-38F882840AD4}" type="presOf" srcId="{990E18D0-6475-48E8-BD3E-F7638E2E9C16}" destId="{0375833D-EEEF-472B-8976-49DDE65DC5DA}" srcOrd="0" destOrd="0" presId="urn:microsoft.com/office/officeart/2005/8/layout/hList1"/>
    <dgm:cxn modelId="{25D6C81A-B81A-45AA-AD4A-F8E07FD422AE}" type="presOf" srcId="{0B632F1F-44FC-47C3-A241-D18CFF928E43}" destId="{7B5795EE-B52D-458F-BA34-9046B325E028}" srcOrd="0" destOrd="0" presId="urn:microsoft.com/office/officeart/2005/8/layout/hList1"/>
    <dgm:cxn modelId="{B71C4A26-F790-4CA7-969B-98ED11FED0D7}" type="presOf" srcId="{1CC330F1-A83D-4A1C-A6D9-7311C831CE5A}" destId="{94C0F75C-D2C3-4A39-9050-AF7E15DEBB2E}" srcOrd="0" destOrd="0" presId="urn:microsoft.com/office/officeart/2005/8/layout/hList1"/>
    <dgm:cxn modelId="{90F71A2D-9B86-4EDB-A822-0D280530E021}" srcId="{81F4651B-F8C2-4EF3-909B-EF66AF8D2FAF}" destId="{1CC330F1-A83D-4A1C-A6D9-7311C831CE5A}" srcOrd="0" destOrd="0" parTransId="{AA0242EE-930B-4C47-9010-2B4DB4505629}" sibTransId="{DD3047ED-B93A-470C-8D6B-88CF6B8C8B90}"/>
    <dgm:cxn modelId="{80595843-FF0B-4485-8C49-5311A0D84A64}" type="presOf" srcId="{5A9880AF-952B-4E78-9DD1-73D00381582C}" destId="{C4FAB73A-8FE7-435B-AE44-2697BAD9CF04}" srcOrd="0" destOrd="0" presId="urn:microsoft.com/office/officeart/2005/8/layout/hList1"/>
    <dgm:cxn modelId="{C7851D45-A05B-421E-8203-D504A43624A4}" srcId="{81F4651B-F8C2-4EF3-909B-EF66AF8D2FAF}" destId="{C595ABC1-F90A-468F-8DD1-5DAB1F059208}" srcOrd="1" destOrd="0" parTransId="{A919B349-2A16-49B6-B59E-BBB92E6723E1}" sibTransId="{FB66E1D3-2953-4D50-90CC-BF92A2AFEE8F}"/>
    <dgm:cxn modelId="{BC5F2A57-9E47-4E91-AF58-E3A5900685A1}" type="presOf" srcId="{5607584A-AB66-4125-8C29-55B2441B065F}" destId="{C4FAB73A-8FE7-435B-AE44-2697BAD9CF04}" srcOrd="0" destOrd="2" presId="urn:microsoft.com/office/officeart/2005/8/layout/hList1"/>
    <dgm:cxn modelId="{7B5ADE78-7EB8-4A2E-8983-5212C956F702}" srcId="{990E18D0-6475-48E8-BD3E-F7638E2E9C16}" destId="{5A9880AF-952B-4E78-9DD1-73D00381582C}" srcOrd="0" destOrd="0" parTransId="{7CF43E49-C6A2-4DD2-BB28-39F11D94127B}" sibTransId="{58A97E6D-F8CC-4FB6-8F76-94573541979A}"/>
    <dgm:cxn modelId="{10F0A388-9DCB-42B2-B2C2-ED18500B8E5A}" srcId="{990E18D0-6475-48E8-BD3E-F7638E2E9C16}" destId="{E4EAF11C-F413-45AA-B2CE-76CE1E95A2F4}" srcOrd="1" destOrd="0" parTransId="{9C53FB8C-9074-43B4-A53A-F84E73802F74}" sibTransId="{B71AD15A-8570-432C-B87D-61A8AABE44A3}"/>
    <dgm:cxn modelId="{0CE7B091-DB6E-4819-8B27-DE2FE5C87369}" type="presOf" srcId="{E4EAF11C-F413-45AA-B2CE-76CE1E95A2F4}" destId="{C4FAB73A-8FE7-435B-AE44-2697BAD9CF04}" srcOrd="0" destOrd="1" presId="urn:microsoft.com/office/officeart/2005/8/layout/hList1"/>
    <dgm:cxn modelId="{B82517B3-F5EC-4A7D-BB06-8B58FA3F52A7}" srcId="{990E18D0-6475-48E8-BD3E-F7638E2E9C16}" destId="{5607584A-AB66-4125-8C29-55B2441B065F}" srcOrd="2" destOrd="0" parTransId="{5ABE9FA0-CB58-41C6-8429-CFC798343DA2}" sibTransId="{FE88B3E3-87D3-4934-B47D-00803060CA7A}"/>
    <dgm:cxn modelId="{3E37E0B8-48C2-4D34-9340-A3F372D24D27}" type="presOf" srcId="{81F4651B-F8C2-4EF3-909B-EF66AF8D2FAF}" destId="{1697BCAB-519C-4D80-8CD0-11075C3ED630}" srcOrd="0" destOrd="0" presId="urn:microsoft.com/office/officeart/2005/8/layout/hList1"/>
    <dgm:cxn modelId="{9DBAA4CD-9F02-4A40-85B2-0AF3204828E8}" srcId="{1CC330F1-A83D-4A1C-A6D9-7311C831CE5A}" destId="{0B632F1F-44FC-47C3-A241-D18CFF928E43}" srcOrd="0" destOrd="0" parTransId="{F7A21FD2-27C1-4EFE-9231-F7BD0CD4E58A}" sibTransId="{1B4D1359-E48F-44D1-B742-72B70F63E7D4}"/>
    <dgm:cxn modelId="{642F19CF-D901-4CFA-934E-E69EC2203490}" srcId="{81F4651B-F8C2-4EF3-909B-EF66AF8D2FAF}" destId="{990E18D0-6475-48E8-BD3E-F7638E2E9C16}" srcOrd="2" destOrd="0" parTransId="{E37C212D-0FF1-4749-954F-B69BD6CE321B}" sibTransId="{F732E3B4-47F1-4C60-AEA6-4F24226CDC67}"/>
    <dgm:cxn modelId="{329E41D1-DB9F-4584-8A99-ADA27D6D5E08}" type="presOf" srcId="{B0264F84-C252-4A71-B1CE-2055BE6AC886}" destId="{17D92ACD-E13D-4BF9-AE61-0A4BF0F4967D}" srcOrd="0" destOrd="0" presId="urn:microsoft.com/office/officeart/2005/8/layout/hList1"/>
    <dgm:cxn modelId="{6FB101E8-19A3-437B-B1C2-73ADDEB70825}" srcId="{C595ABC1-F90A-468F-8DD1-5DAB1F059208}" destId="{B0264F84-C252-4A71-B1CE-2055BE6AC886}" srcOrd="0" destOrd="0" parTransId="{2DF83B90-4D39-4381-BC50-5858BF3CB875}" sibTransId="{E64AF478-02A2-4967-961F-D1ADEA99AA3B}"/>
    <dgm:cxn modelId="{471971FD-42DA-4938-8769-E19B63EB0C8D}" type="presOf" srcId="{C595ABC1-F90A-468F-8DD1-5DAB1F059208}" destId="{C4CB1F20-F258-4F25-8BCD-A177D426DDF3}" srcOrd="0" destOrd="0" presId="urn:microsoft.com/office/officeart/2005/8/layout/hList1"/>
    <dgm:cxn modelId="{FB85540C-1AE6-45D8-9F39-CD7C47189D92}" type="presParOf" srcId="{1697BCAB-519C-4D80-8CD0-11075C3ED630}" destId="{3BC7D14F-FDE6-4964-93A3-37ADE9FEA36D}" srcOrd="0" destOrd="0" presId="urn:microsoft.com/office/officeart/2005/8/layout/hList1"/>
    <dgm:cxn modelId="{5A1433A3-AEC6-484B-AEC2-C3811ECE548E}" type="presParOf" srcId="{3BC7D14F-FDE6-4964-93A3-37ADE9FEA36D}" destId="{94C0F75C-D2C3-4A39-9050-AF7E15DEBB2E}" srcOrd="0" destOrd="0" presId="urn:microsoft.com/office/officeart/2005/8/layout/hList1"/>
    <dgm:cxn modelId="{40797C4E-662F-4B83-8BCB-E2DAC75B80C9}" type="presParOf" srcId="{3BC7D14F-FDE6-4964-93A3-37ADE9FEA36D}" destId="{7B5795EE-B52D-458F-BA34-9046B325E028}" srcOrd="1" destOrd="0" presId="urn:microsoft.com/office/officeart/2005/8/layout/hList1"/>
    <dgm:cxn modelId="{E9177735-8584-4874-99F7-EE49095DA3D6}" type="presParOf" srcId="{1697BCAB-519C-4D80-8CD0-11075C3ED630}" destId="{4E024256-70F9-4089-A9FF-F30C7979FD18}" srcOrd="1" destOrd="0" presId="urn:microsoft.com/office/officeart/2005/8/layout/hList1"/>
    <dgm:cxn modelId="{D5F2D7D0-59EF-422D-A41D-8394064532BE}" type="presParOf" srcId="{1697BCAB-519C-4D80-8CD0-11075C3ED630}" destId="{AAC96471-7AEB-49E6-8547-86E2D9DC60EA}" srcOrd="2" destOrd="0" presId="urn:microsoft.com/office/officeart/2005/8/layout/hList1"/>
    <dgm:cxn modelId="{627A3561-D561-4CB9-8A87-FC6C0F4489F9}" type="presParOf" srcId="{AAC96471-7AEB-49E6-8547-86E2D9DC60EA}" destId="{C4CB1F20-F258-4F25-8BCD-A177D426DDF3}" srcOrd="0" destOrd="0" presId="urn:microsoft.com/office/officeart/2005/8/layout/hList1"/>
    <dgm:cxn modelId="{DF732157-1CE0-4197-B23E-6CF3F6EE80AE}" type="presParOf" srcId="{AAC96471-7AEB-49E6-8547-86E2D9DC60EA}" destId="{17D92ACD-E13D-4BF9-AE61-0A4BF0F4967D}" srcOrd="1" destOrd="0" presId="urn:microsoft.com/office/officeart/2005/8/layout/hList1"/>
    <dgm:cxn modelId="{FE4752DF-46EE-4858-82F1-33F649E2FF8A}" type="presParOf" srcId="{1697BCAB-519C-4D80-8CD0-11075C3ED630}" destId="{ECCC60A6-A401-4E0F-88D3-1B78C8875358}" srcOrd="3" destOrd="0" presId="urn:microsoft.com/office/officeart/2005/8/layout/hList1"/>
    <dgm:cxn modelId="{B94CB80D-54F0-4C31-9FA8-D75F47ECF198}" type="presParOf" srcId="{1697BCAB-519C-4D80-8CD0-11075C3ED630}" destId="{C37D975A-4395-4292-909F-68B498A3A777}" srcOrd="4" destOrd="0" presId="urn:microsoft.com/office/officeart/2005/8/layout/hList1"/>
    <dgm:cxn modelId="{8D684718-9B68-413B-B22F-A95E4EE53AB2}" type="presParOf" srcId="{C37D975A-4395-4292-909F-68B498A3A777}" destId="{0375833D-EEEF-472B-8976-49DDE65DC5DA}" srcOrd="0" destOrd="0" presId="urn:microsoft.com/office/officeart/2005/8/layout/hList1"/>
    <dgm:cxn modelId="{854E8E81-C0AA-492C-9DDF-DBD8EBCE2D5A}" type="presParOf" srcId="{C37D975A-4395-4292-909F-68B498A3A777}" destId="{C4FAB73A-8FE7-435B-AE44-2697BAD9CF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48124-1860-4162-BC32-D76F2DDB85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BDB01DB-2E8A-44CD-B1DC-8D4D48D67F0D}">
      <dgm:prSet/>
      <dgm:spPr/>
      <dgm:t>
        <a:bodyPr/>
        <a:lstStyle/>
        <a:p>
          <a:r>
            <a:rPr lang="it-IT"/>
            <a:t>Il nostro istituto potrà aderire a diverse manifestazioni promozionali organizzate da altri istituti, enti e associazioni culturali</a:t>
          </a:r>
        </a:p>
      </dgm:t>
    </dgm:pt>
    <dgm:pt modelId="{BEA019CF-DFE6-41F9-A534-4827B69C84B1}" type="parTrans" cxnId="{E3D96A47-845F-4511-A4EE-B1AD0CCF7DCC}">
      <dgm:prSet/>
      <dgm:spPr/>
      <dgm:t>
        <a:bodyPr/>
        <a:lstStyle/>
        <a:p>
          <a:endParaRPr lang="it-IT"/>
        </a:p>
      </dgm:t>
    </dgm:pt>
    <dgm:pt modelId="{B33A18E5-8FAD-4364-A27D-B4DDA746AC39}" type="sibTrans" cxnId="{E3D96A47-845F-4511-A4EE-B1AD0CCF7DCC}">
      <dgm:prSet/>
      <dgm:spPr/>
      <dgm:t>
        <a:bodyPr/>
        <a:lstStyle/>
        <a:p>
          <a:endParaRPr lang="it-IT"/>
        </a:p>
      </dgm:t>
    </dgm:pt>
    <dgm:pt modelId="{6ADA850B-F4B6-42C2-AE20-C3F5D0AE385C}" type="pres">
      <dgm:prSet presAssocID="{8CE48124-1860-4162-BC32-D76F2DDB85A3}" presName="vert0" presStyleCnt="0">
        <dgm:presLayoutVars>
          <dgm:dir/>
          <dgm:animOne val="branch"/>
          <dgm:animLvl val="lvl"/>
        </dgm:presLayoutVars>
      </dgm:prSet>
      <dgm:spPr/>
    </dgm:pt>
    <dgm:pt modelId="{C4F77A53-9D96-4916-B28F-BFFBF670F419}" type="pres">
      <dgm:prSet presAssocID="{0BDB01DB-2E8A-44CD-B1DC-8D4D48D67F0D}" presName="thickLine" presStyleLbl="alignNode1" presStyleIdx="0" presStyleCnt="1"/>
      <dgm:spPr/>
    </dgm:pt>
    <dgm:pt modelId="{1EDAC3A8-11CD-4759-9396-E5FC0BB4264E}" type="pres">
      <dgm:prSet presAssocID="{0BDB01DB-2E8A-44CD-B1DC-8D4D48D67F0D}" presName="horz1" presStyleCnt="0"/>
      <dgm:spPr/>
    </dgm:pt>
    <dgm:pt modelId="{6665CE72-1D4C-42A4-9044-F3AE5B8C31AE}" type="pres">
      <dgm:prSet presAssocID="{0BDB01DB-2E8A-44CD-B1DC-8D4D48D67F0D}" presName="tx1" presStyleLbl="revTx" presStyleIdx="0" presStyleCnt="1"/>
      <dgm:spPr/>
    </dgm:pt>
    <dgm:pt modelId="{6C94CEE3-AB48-4D66-B404-E09BC5617024}" type="pres">
      <dgm:prSet presAssocID="{0BDB01DB-2E8A-44CD-B1DC-8D4D48D67F0D}" presName="vert1" presStyleCnt="0"/>
      <dgm:spPr/>
    </dgm:pt>
  </dgm:ptLst>
  <dgm:cxnLst>
    <dgm:cxn modelId="{D93DCE02-B98F-41D8-BA07-1637A8D51764}" type="presOf" srcId="{0BDB01DB-2E8A-44CD-B1DC-8D4D48D67F0D}" destId="{6665CE72-1D4C-42A4-9044-F3AE5B8C31AE}" srcOrd="0" destOrd="0" presId="urn:microsoft.com/office/officeart/2008/layout/LinedList"/>
    <dgm:cxn modelId="{A3D38228-B357-4DD4-B80C-CF5CAB177C92}" type="presOf" srcId="{8CE48124-1860-4162-BC32-D76F2DDB85A3}" destId="{6ADA850B-F4B6-42C2-AE20-C3F5D0AE385C}" srcOrd="0" destOrd="0" presId="urn:microsoft.com/office/officeart/2008/layout/LinedList"/>
    <dgm:cxn modelId="{E3D96A47-845F-4511-A4EE-B1AD0CCF7DCC}" srcId="{8CE48124-1860-4162-BC32-D76F2DDB85A3}" destId="{0BDB01DB-2E8A-44CD-B1DC-8D4D48D67F0D}" srcOrd="0" destOrd="0" parTransId="{BEA019CF-DFE6-41F9-A534-4827B69C84B1}" sibTransId="{B33A18E5-8FAD-4364-A27D-B4DDA746AC39}"/>
    <dgm:cxn modelId="{28C4D955-CB4D-45D9-A6C6-BB06CCD977C7}" type="presParOf" srcId="{6ADA850B-F4B6-42C2-AE20-C3F5D0AE385C}" destId="{C4F77A53-9D96-4916-B28F-BFFBF670F419}" srcOrd="0" destOrd="0" presId="urn:microsoft.com/office/officeart/2008/layout/LinedList"/>
    <dgm:cxn modelId="{4B87387C-1F49-4849-9618-E1D9CF9CAF7F}" type="presParOf" srcId="{6ADA850B-F4B6-42C2-AE20-C3F5D0AE385C}" destId="{1EDAC3A8-11CD-4759-9396-E5FC0BB4264E}" srcOrd="1" destOrd="0" presId="urn:microsoft.com/office/officeart/2008/layout/LinedList"/>
    <dgm:cxn modelId="{3C8BD330-826D-4087-A39E-BBF88D7D3A1A}" type="presParOf" srcId="{1EDAC3A8-11CD-4759-9396-E5FC0BB4264E}" destId="{6665CE72-1D4C-42A4-9044-F3AE5B8C31AE}" srcOrd="0" destOrd="0" presId="urn:microsoft.com/office/officeart/2008/layout/LinedList"/>
    <dgm:cxn modelId="{B0CFE17B-204B-4556-9BD4-17367201CFE3}" type="presParOf" srcId="{1EDAC3A8-11CD-4759-9396-E5FC0BB4264E}" destId="{6C94CEE3-AB48-4D66-B404-E09BC56170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GINNASTICA ARTISTICA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ATLETICA LEGGERA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TENNIS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BADMINTON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D85F5A-C86A-4237-A862-09BAB219E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D1F8454-5DA9-49C4-BD18-BE9415DF43E0}">
      <dgm:prSet/>
      <dgm:spPr/>
      <dgm:t>
        <a:bodyPr/>
        <a:lstStyle/>
        <a:p>
          <a:pPr algn="ctr"/>
          <a:r>
            <a:rPr lang="it-IT" dirty="0"/>
            <a:t>PALLAVOLO</a:t>
          </a:r>
        </a:p>
      </dgm:t>
    </dgm:pt>
    <dgm:pt modelId="{8A7D961D-6CE6-4203-A40B-4CE7DC9C264A}" type="parTrans" cxnId="{16D4A041-C78F-467B-A286-B72F21B53064}">
      <dgm:prSet/>
      <dgm:spPr/>
      <dgm:t>
        <a:bodyPr/>
        <a:lstStyle/>
        <a:p>
          <a:endParaRPr lang="it-IT"/>
        </a:p>
      </dgm:t>
    </dgm:pt>
    <dgm:pt modelId="{317CC06D-8B63-4F0B-97DF-87D2C0247E31}" type="sibTrans" cxnId="{16D4A041-C78F-467B-A286-B72F21B53064}">
      <dgm:prSet/>
      <dgm:spPr/>
      <dgm:t>
        <a:bodyPr/>
        <a:lstStyle/>
        <a:p>
          <a:endParaRPr lang="it-IT"/>
        </a:p>
      </dgm:t>
    </dgm:pt>
    <dgm:pt modelId="{DF9AD5C2-205E-42AF-8163-0DBDF8B28F98}" type="pres">
      <dgm:prSet presAssocID="{EDD85F5A-C86A-4237-A862-09BAB219EE96}" presName="linear" presStyleCnt="0">
        <dgm:presLayoutVars>
          <dgm:animLvl val="lvl"/>
          <dgm:resizeHandles val="exact"/>
        </dgm:presLayoutVars>
      </dgm:prSet>
      <dgm:spPr/>
    </dgm:pt>
    <dgm:pt modelId="{5D2511F3-AADB-4CF5-BEBB-37BB1E38E824}" type="pres">
      <dgm:prSet presAssocID="{1D1F8454-5DA9-49C4-BD18-BE9415DF43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D4A041-C78F-467B-A286-B72F21B53064}" srcId="{EDD85F5A-C86A-4237-A862-09BAB219EE96}" destId="{1D1F8454-5DA9-49C4-BD18-BE9415DF43E0}" srcOrd="0" destOrd="0" parTransId="{8A7D961D-6CE6-4203-A40B-4CE7DC9C264A}" sibTransId="{317CC06D-8B63-4F0B-97DF-87D2C0247E31}"/>
    <dgm:cxn modelId="{B89E90CA-6DA9-4227-9E0F-A4FF9351D109}" type="presOf" srcId="{EDD85F5A-C86A-4237-A862-09BAB219EE96}" destId="{DF9AD5C2-205E-42AF-8163-0DBDF8B28F98}" srcOrd="0" destOrd="0" presId="urn:microsoft.com/office/officeart/2005/8/layout/vList2"/>
    <dgm:cxn modelId="{50548AFD-7CAC-49EB-9328-18568E6A22DB}" type="presOf" srcId="{1D1F8454-5DA9-49C4-BD18-BE9415DF43E0}" destId="{5D2511F3-AADB-4CF5-BEBB-37BB1E38E824}" srcOrd="0" destOrd="0" presId="urn:microsoft.com/office/officeart/2005/8/layout/vList2"/>
    <dgm:cxn modelId="{B549E7F4-0825-4DB0-989F-0D59583ADBD4}" type="presParOf" srcId="{DF9AD5C2-205E-42AF-8163-0DBDF8B28F98}" destId="{5D2511F3-AADB-4CF5-BEBB-37BB1E38E8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1B00-6932-4C9E-A1B9-715601CE34DF}">
      <dsp:nvSpPr>
        <dsp:cNvPr id="0" name=""/>
        <dsp:cNvSpPr/>
      </dsp:nvSpPr>
      <dsp:spPr>
        <a:xfrm>
          <a:off x="0" y="336267"/>
          <a:ext cx="1015735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Gli obiettivi di questa inaugurazione sono:</a:t>
          </a:r>
        </a:p>
      </dsp:txBody>
      <dsp:txXfrm>
        <a:off x="43321" y="379588"/>
        <a:ext cx="10070712" cy="800803"/>
      </dsp:txXfrm>
    </dsp:sp>
    <dsp:sp modelId="{19405CF1-FCB0-4093-AAF1-06FFC16D7F98}">
      <dsp:nvSpPr>
        <dsp:cNvPr id="0" name=""/>
        <dsp:cNvSpPr/>
      </dsp:nvSpPr>
      <dsp:spPr>
        <a:xfrm>
          <a:off x="0" y="1223712"/>
          <a:ext cx="10157354" cy="291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9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Presentare il nuovo indirizzo sportivo e definire le sue finalità;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a chi è rivolto il nuovo 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Fare una panoramica sugli sbocchi professionali;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Conoscere la struttura e le attività dell'indirizzo;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i traguardi che si possono raggiungere</a:t>
          </a:r>
        </a:p>
      </dsp:txBody>
      <dsp:txXfrm>
        <a:off x="0" y="1223712"/>
        <a:ext cx="10157354" cy="29104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719522"/>
          <a:ext cx="497710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PALLACANESTRO</a:t>
          </a:r>
        </a:p>
      </dsp:txBody>
      <dsp:txXfrm>
        <a:off x="50347" y="1769869"/>
        <a:ext cx="4876410" cy="930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587605"/>
          <a:ext cx="4977104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PALLAMANO</a:t>
          </a:r>
        </a:p>
      </dsp:txBody>
      <dsp:txXfrm>
        <a:off x="63226" y="1650831"/>
        <a:ext cx="4850652" cy="11687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942350"/>
          <a:ext cx="4977104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CALCIO A 5</a:t>
          </a:r>
        </a:p>
      </dsp:txBody>
      <dsp:txXfrm>
        <a:off x="126223" y="1068573"/>
        <a:ext cx="4724658" cy="2333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061690"/>
          <a:ext cx="4977104" cy="2347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DIFESA PERSONALE</a:t>
          </a:r>
        </a:p>
      </dsp:txBody>
      <dsp:txXfrm>
        <a:off x="114572" y="1176262"/>
        <a:ext cx="4747960" cy="21178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659560"/>
          <a:ext cx="4977104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/>
            <a:t>ARRAMPICATA</a:t>
          </a:r>
        </a:p>
      </dsp:txBody>
      <dsp:txXfrm>
        <a:off x="56201" y="1715761"/>
        <a:ext cx="4864702" cy="10388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635575"/>
          <a:ext cx="4977104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ORIENTEERING</a:t>
          </a:r>
        </a:p>
      </dsp:txBody>
      <dsp:txXfrm>
        <a:off x="58543" y="1694118"/>
        <a:ext cx="4860018" cy="10821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455687"/>
          <a:ext cx="497710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SCHERMA</a:t>
          </a:r>
        </a:p>
      </dsp:txBody>
      <dsp:txXfrm>
        <a:off x="76105" y="1531792"/>
        <a:ext cx="4824894" cy="14068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455687"/>
          <a:ext cx="497710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RUGBY</a:t>
          </a:r>
        </a:p>
      </dsp:txBody>
      <dsp:txXfrm>
        <a:off x="76105" y="1531792"/>
        <a:ext cx="4824894" cy="14068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455687"/>
          <a:ext cx="497710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PUGILATO</a:t>
          </a:r>
        </a:p>
      </dsp:txBody>
      <dsp:txXfrm>
        <a:off x="76105" y="1531792"/>
        <a:ext cx="4824894" cy="14068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942350"/>
          <a:ext cx="4977104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TENNIS TAVOLO</a:t>
          </a:r>
        </a:p>
      </dsp:txBody>
      <dsp:txXfrm>
        <a:off x="126223" y="1068573"/>
        <a:ext cx="4724658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AF0B1-4E63-41DE-B8A2-1BC775F5BA98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DD26B-D7BA-407D-BA08-9D032821B234}">
      <dsp:nvSpPr>
        <dsp:cNvPr id="0" name=""/>
        <dsp:cNvSpPr/>
      </dsp:nvSpPr>
      <dsp:spPr>
        <a:xfrm>
          <a:off x="0" y="2182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Accesso al mondo del lavoro nel campo dello sport con incarichi tecnico-sportivi o direttivo-sportivi</a:t>
          </a:r>
        </a:p>
      </dsp:txBody>
      <dsp:txXfrm>
        <a:off x="0" y="2182"/>
        <a:ext cx="10157354" cy="744339"/>
      </dsp:txXfrm>
    </dsp:sp>
    <dsp:sp modelId="{7FAA42CE-AC75-4E48-830F-E76D6015E050}">
      <dsp:nvSpPr>
        <dsp:cNvPr id="0" name=""/>
        <dsp:cNvSpPr/>
      </dsp:nvSpPr>
      <dsp:spPr>
        <a:xfrm>
          <a:off x="0" y="746521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9C8CE-830C-466E-A522-41322A67BB52}">
      <dsp:nvSpPr>
        <dsp:cNvPr id="0" name=""/>
        <dsp:cNvSpPr/>
      </dsp:nvSpPr>
      <dsp:spPr>
        <a:xfrm>
          <a:off x="0" y="746521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Allenatore dello sport praticato personalmente in forma agonistica</a:t>
          </a:r>
        </a:p>
      </dsp:txBody>
      <dsp:txXfrm>
        <a:off x="0" y="746521"/>
        <a:ext cx="10157354" cy="744339"/>
      </dsp:txXfrm>
    </dsp:sp>
    <dsp:sp modelId="{18B03666-EBC0-4A75-9037-AF1ADDDA0FCC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F41C-0F28-4BB2-9074-79F214E0F480}">
      <dsp:nvSpPr>
        <dsp:cNvPr id="0" name=""/>
        <dsp:cNvSpPr/>
      </dsp:nvSpPr>
      <dsp:spPr>
        <a:xfrm>
          <a:off x="0" y="149086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Animatore-istruttore della promozione sportiva giovanile, adulta e anziana</a:t>
          </a:r>
        </a:p>
      </dsp:txBody>
      <dsp:txXfrm>
        <a:off x="0" y="1490860"/>
        <a:ext cx="10157354" cy="744339"/>
      </dsp:txXfrm>
    </dsp:sp>
    <dsp:sp modelId="{7CC61F06-D733-4955-99B3-67D4E4C5FEF8}">
      <dsp:nvSpPr>
        <dsp:cNvPr id="0" name=""/>
        <dsp:cNvSpPr/>
      </dsp:nvSpPr>
      <dsp:spPr>
        <a:xfrm>
          <a:off x="0" y="223520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6741-AB6D-4FCC-B991-DACCA02C865C}">
      <dsp:nvSpPr>
        <dsp:cNvPr id="0" name=""/>
        <dsp:cNvSpPr/>
      </dsp:nvSpPr>
      <dsp:spPr>
        <a:xfrm>
          <a:off x="0" y="223520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Promotore di competizioni sportive, sia agonistiche che amatoriali</a:t>
          </a:r>
        </a:p>
      </dsp:txBody>
      <dsp:txXfrm>
        <a:off x="0" y="2235200"/>
        <a:ext cx="10157354" cy="744339"/>
      </dsp:txXfrm>
    </dsp:sp>
    <dsp:sp modelId="{C6BE5F10-F1A5-4077-B33C-862B7C55CB73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B600-233E-41C3-9659-5183C56801B8}">
      <dsp:nvSpPr>
        <dsp:cNvPr id="0" name=""/>
        <dsp:cNvSpPr/>
      </dsp:nvSpPr>
      <dsp:spPr>
        <a:xfrm>
          <a:off x="0" y="2979539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Responsabile di palestre, piscine, impianti sportivi polivalenti</a:t>
          </a:r>
        </a:p>
      </dsp:txBody>
      <dsp:txXfrm>
        <a:off x="0" y="2979539"/>
        <a:ext cx="10157354" cy="744339"/>
      </dsp:txXfrm>
    </dsp:sp>
    <dsp:sp modelId="{ED1CA9CD-899C-42AE-9534-F6D19E2AABCF}">
      <dsp:nvSpPr>
        <dsp:cNvPr id="0" name=""/>
        <dsp:cNvSpPr/>
      </dsp:nvSpPr>
      <dsp:spPr>
        <a:xfrm>
          <a:off x="0" y="3723878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F5022-B58C-43C8-8082-4C17FC312CE6}">
      <dsp:nvSpPr>
        <dsp:cNvPr id="0" name=""/>
        <dsp:cNvSpPr/>
      </dsp:nvSpPr>
      <dsp:spPr>
        <a:xfrm>
          <a:off x="0" y="3723878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Dirigente sportivo presso gli Enti pubblici (assessore) e privati (villaggi turistici)</a:t>
          </a:r>
        </a:p>
      </dsp:txBody>
      <dsp:txXfrm>
        <a:off x="0" y="3723878"/>
        <a:ext cx="10157354" cy="7443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041800"/>
          <a:ext cx="4977104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SPORT COMBINATI</a:t>
          </a:r>
        </a:p>
      </dsp:txBody>
      <dsp:txXfrm>
        <a:off x="116514" y="1158314"/>
        <a:ext cx="4744076" cy="215377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942350"/>
          <a:ext cx="4977104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SPORT PER DISABILI</a:t>
          </a:r>
        </a:p>
      </dsp:txBody>
      <dsp:txXfrm>
        <a:off x="126223" y="1068573"/>
        <a:ext cx="4724658" cy="233325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AD37-10EC-450C-B7A6-A5F83E167F4F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44F8E-885D-424A-87F0-F5B4921F710C}">
      <dsp:nvSpPr>
        <dsp:cNvPr id="0" name=""/>
        <dsp:cNvSpPr/>
      </dsp:nvSpPr>
      <dsp:spPr>
        <a:xfrm>
          <a:off x="0" y="2182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L'istituto organizzerà conferenze/convegni con argomento la salute, nuove metodologie e attività sportive</a:t>
          </a:r>
        </a:p>
      </dsp:txBody>
      <dsp:txXfrm>
        <a:off x="0" y="2182"/>
        <a:ext cx="10157354" cy="744339"/>
      </dsp:txXfrm>
    </dsp:sp>
    <dsp:sp modelId="{6C47201D-03F1-4E85-9A2A-228F48986407}">
      <dsp:nvSpPr>
        <dsp:cNvPr id="0" name=""/>
        <dsp:cNvSpPr/>
      </dsp:nvSpPr>
      <dsp:spPr>
        <a:xfrm>
          <a:off x="0" y="746521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FC9B-F00E-4CAD-AC21-7990A0811BB3}">
      <dsp:nvSpPr>
        <dsp:cNvPr id="0" name=""/>
        <dsp:cNvSpPr/>
      </dsp:nvSpPr>
      <dsp:spPr>
        <a:xfrm>
          <a:off x="0" y="746521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Lezioni curricolari saranno tenute da professionisti: fisioterapisti, psicologi, chinesiologi</a:t>
          </a:r>
        </a:p>
      </dsp:txBody>
      <dsp:txXfrm>
        <a:off x="0" y="746521"/>
        <a:ext cx="10157354" cy="744339"/>
      </dsp:txXfrm>
    </dsp:sp>
    <dsp:sp modelId="{CBA54A8F-49E4-412E-BF90-64F53AEE860F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2D19A-874D-4AC5-B255-F9E0A85CBF59}">
      <dsp:nvSpPr>
        <dsp:cNvPr id="0" name=""/>
        <dsp:cNvSpPr/>
      </dsp:nvSpPr>
      <dsp:spPr>
        <a:xfrm>
          <a:off x="0" y="149086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Interverranno tecnici e allenatori del CONI e del CIP</a:t>
          </a:r>
        </a:p>
      </dsp:txBody>
      <dsp:txXfrm>
        <a:off x="0" y="1490860"/>
        <a:ext cx="10157354" cy="744339"/>
      </dsp:txXfrm>
    </dsp:sp>
    <dsp:sp modelId="{9E624B70-511E-4138-B9FE-907E871B0D4A}">
      <dsp:nvSpPr>
        <dsp:cNvPr id="0" name=""/>
        <dsp:cNvSpPr/>
      </dsp:nvSpPr>
      <dsp:spPr>
        <a:xfrm>
          <a:off x="0" y="223520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A1E2-96CC-46F3-BE6B-6CAC1A258D1F}">
      <dsp:nvSpPr>
        <dsp:cNvPr id="0" name=""/>
        <dsp:cNvSpPr/>
      </dsp:nvSpPr>
      <dsp:spPr>
        <a:xfrm>
          <a:off x="0" y="223520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Collaborazione col punto vendita Decathlon</a:t>
          </a:r>
        </a:p>
      </dsp:txBody>
      <dsp:txXfrm>
        <a:off x="0" y="2235200"/>
        <a:ext cx="10157354" cy="744339"/>
      </dsp:txXfrm>
    </dsp:sp>
    <dsp:sp modelId="{76B62314-A092-4A3F-901D-12AF6FB03185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50CFF-83D2-4DAA-BA7D-437B0F72A6D6}">
      <dsp:nvSpPr>
        <dsp:cNvPr id="0" name=""/>
        <dsp:cNvSpPr/>
      </dsp:nvSpPr>
      <dsp:spPr>
        <a:xfrm>
          <a:off x="0" y="2979539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Convegni/eventi organizzati dalla rete dei Licei Sportivi del Veneto</a:t>
          </a:r>
        </a:p>
      </dsp:txBody>
      <dsp:txXfrm>
        <a:off x="0" y="2979539"/>
        <a:ext cx="10157354" cy="744339"/>
      </dsp:txXfrm>
    </dsp:sp>
    <dsp:sp modelId="{F9E495CD-0C82-4230-99DE-5D94B09F4C8C}">
      <dsp:nvSpPr>
        <dsp:cNvPr id="0" name=""/>
        <dsp:cNvSpPr/>
      </dsp:nvSpPr>
      <dsp:spPr>
        <a:xfrm>
          <a:off x="0" y="3723878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B606-156C-463B-BBC4-EEDC9D610782}">
      <dsp:nvSpPr>
        <dsp:cNvPr id="0" name=""/>
        <dsp:cNvSpPr/>
      </dsp:nvSpPr>
      <dsp:spPr>
        <a:xfrm>
          <a:off x="0" y="3723878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Collaborazione con un'associazione sportiva dilettantistica che organizzi centri estivi per bambini, per affinare sul campo le competenze acquisite</a:t>
          </a:r>
        </a:p>
      </dsp:txBody>
      <dsp:txXfrm>
        <a:off x="0" y="3723878"/>
        <a:ext cx="10157354" cy="7443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67F2-8405-4166-944D-A6958F1722F9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F510C-4352-4C7E-AF79-2EBA2BDA5402}">
      <dsp:nvSpPr>
        <dsp:cNvPr id="0" name=""/>
        <dsp:cNvSpPr/>
      </dsp:nvSpPr>
      <dsp:spPr>
        <a:xfrm>
          <a:off x="0" y="0"/>
          <a:ext cx="10157354" cy="22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Durante il percorso scolastico l'alunno che svolge attività agonistica avrà dei percorsi differenziati nei periodi topici della propria vita sportiva</a:t>
          </a:r>
        </a:p>
      </dsp:txBody>
      <dsp:txXfrm>
        <a:off x="0" y="0"/>
        <a:ext cx="10157354" cy="2235199"/>
      </dsp:txXfrm>
    </dsp:sp>
    <dsp:sp modelId="{6037E8CC-9091-4D46-B0FC-069E1AC47C27}">
      <dsp:nvSpPr>
        <dsp:cNvPr id="0" name=""/>
        <dsp:cNvSpPr/>
      </dsp:nvSpPr>
      <dsp:spPr>
        <a:xfrm>
          <a:off x="0" y="22351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04086-F195-455A-B79B-F2FDB1F2E74B}">
      <dsp:nvSpPr>
        <dsp:cNvPr id="0" name=""/>
        <dsp:cNvSpPr/>
      </dsp:nvSpPr>
      <dsp:spPr>
        <a:xfrm>
          <a:off x="0" y="2235199"/>
          <a:ext cx="10157354" cy="22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Elaborazione del PFP in relazione alle normative ministeriali</a:t>
          </a:r>
        </a:p>
      </dsp:txBody>
      <dsp:txXfrm>
        <a:off x="0" y="2235199"/>
        <a:ext cx="10157354" cy="223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0F75C-D2C3-4A39-9050-AF7E15DEBB2E}">
      <dsp:nvSpPr>
        <dsp:cNvPr id="0" name=""/>
        <dsp:cNvSpPr/>
      </dsp:nvSpPr>
      <dsp:spPr>
        <a:xfrm>
          <a:off x="3174" y="162252"/>
          <a:ext cx="309481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Destinatari</a:t>
          </a:r>
        </a:p>
      </dsp:txBody>
      <dsp:txXfrm>
        <a:off x="3174" y="162252"/>
        <a:ext cx="3094818" cy="547200"/>
      </dsp:txXfrm>
    </dsp:sp>
    <dsp:sp modelId="{7B5795EE-B52D-458F-BA34-9046B325E028}">
      <dsp:nvSpPr>
        <dsp:cNvPr id="0" name=""/>
        <dsp:cNvSpPr/>
      </dsp:nvSpPr>
      <dsp:spPr>
        <a:xfrm>
          <a:off x="3174" y="709452"/>
          <a:ext cx="3094818" cy="3598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Tutti gli alunno dell'istituto</a:t>
          </a:r>
        </a:p>
      </dsp:txBody>
      <dsp:txXfrm>
        <a:off x="3174" y="709452"/>
        <a:ext cx="3094818" cy="3598694"/>
      </dsp:txXfrm>
    </dsp:sp>
    <dsp:sp modelId="{C4CB1F20-F258-4F25-8BCD-A177D426DDF3}">
      <dsp:nvSpPr>
        <dsp:cNvPr id="0" name=""/>
        <dsp:cNvSpPr/>
      </dsp:nvSpPr>
      <dsp:spPr>
        <a:xfrm>
          <a:off x="3531267" y="162252"/>
          <a:ext cx="309481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Obiettivo</a:t>
          </a:r>
        </a:p>
      </dsp:txBody>
      <dsp:txXfrm>
        <a:off x="3531267" y="162252"/>
        <a:ext cx="3094818" cy="547200"/>
      </dsp:txXfrm>
    </dsp:sp>
    <dsp:sp modelId="{17D92ACD-E13D-4BF9-AE61-0A4BF0F4967D}">
      <dsp:nvSpPr>
        <dsp:cNvPr id="0" name=""/>
        <dsp:cNvSpPr/>
      </dsp:nvSpPr>
      <dsp:spPr>
        <a:xfrm>
          <a:off x="3531267" y="709452"/>
          <a:ext cx="3094818" cy="3598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Incrementare le capacità condizionali e coordinative, promuovendo uno stile di vita atto al miglioramento della salute e della prestazione sportiva</a:t>
          </a:r>
        </a:p>
      </dsp:txBody>
      <dsp:txXfrm>
        <a:off x="3531267" y="709452"/>
        <a:ext cx="3094818" cy="3598694"/>
      </dsp:txXfrm>
    </dsp:sp>
    <dsp:sp modelId="{0375833D-EEEF-472B-8976-49DDE65DC5DA}">
      <dsp:nvSpPr>
        <dsp:cNvPr id="0" name=""/>
        <dsp:cNvSpPr/>
      </dsp:nvSpPr>
      <dsp:spPr>
        <a:xfrm>
          <a:off x="7059361" y="162252"/>
          <a:ext cx="309481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Aspetti organizzativi</a:t>
          </a:r>
        </a:p>
      </dsp:txBody>
      <dsp:txXfrm>
        <a:off x="7059361" y="162252"/>
        <a:ext cx="3094818" cy="547200"/>
      </dsp:txXfrm>
    </dsp:sp>
    <dsp:sp modelId="{C4FAB73A-8FE7-435B-AE44-2697BAD9CF04}">
      <dsp:nvSpPr>
        <dsp:cNvPr id="0" name=""/>
        <dsp:cNvSpPr/>
      </dsp:nvSpPr>
      <dsp:spPr>
        <a:xfrm>
          <a:off x="7059361" y="709452"/>
          <a:ext cx="3094818" cy="3598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Attività sportive in orario curricolare ed extracurricolari frontali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Attività sportive miranti alla partecipazione ai giochi sportivi studenteschi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Attività sportive e collaterali in collaborazione con enti esterni di formazione</a:t>
          </a:r>
        </a:p>
      </dsp:txBody>
      <dsp:txXfrm>
        <a:off x="7059361" y="709452"/>
        <a:ext cx="3094818" cy="3598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77A53-9D96-4916-B28F-BFFBF670F419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5CE72-1D4C-42A4-9044-F3AE5B8C31AE}">
      <dsp:nvSpPr>
        <dsp:cNvPr id="0" name=""/>
        <dsp:cNvSpPr/>
      </dsp:nvSpPr>
      <dsp:spPr>
        <a:xfrm>
          <a:off x="0" y="0"/>
          <a:ext cx="10157354" cy="447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Il nostro istituto potrà aderire a diverse manifestazioni promozionali organizzate da altri istituti, enti e associazioni culturali</a:t>
          </a:r>
        </a:p>
      </dsp:txBody>
      <dsp:txXfrm>
        <a:off x="0" y="0"/>
        <a:ext cx="10157354" cy="447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121360"/>
          <a:ext cx="4977104" cy="2227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GINNASTICA ARTISTICA</a:t>
          </a:r>
        </a:p>
      </dsp:txBody>
      <dsp:txXfrm>
        <a:off x="108746" y="1230106"/>
        <a:ext cx="4759612" cy="2010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942350"/>
          <a:ext cx="4977104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ATLETICA LEGGERA</a:t>
          </a:r>
        </a:p>
      </dsp:txBody>
      <dsp:txXfrm>
        <a:off x="126223" y="1068573"/>
        <a:ext cx="4724658" cy="23332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455687"/>
          <a:ext cx="497710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TENNIS</a:t>
          </a:r>
        </a:p>
      </dsp:txBody>
      <dsp:txXfrm>
        <a:off x="76105" y="1531792"/>
        <a:ext cx="4824894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551627"/>
          <a:ext cx="4977104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BADMINTON</a:t>
          </a:r>
        </a:p>
      </dsp:txBody>
      <dsp:txXfrm>
        <a:off x="66738" y="1618365"/>
        <a:ext cx="4843628" cy="1233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11F3-AADB-4CF5-BEBB-37BB1E38E824}">
      <dsp:nvSpPr>
        <dsp:cNvPr id="0" name=""/>
        <dsp:cNvSpPr/>
      </dsp:nvSpPr>
      <dsp:spPr>
        <a:xfrm>
          <a:off x="0" y="1551627"/>
          <a:ext cx="4977104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PALLAVOLO</a:t>
          </a:r>
        </a:p>
      </dsp:txBody>
      <dsp:txXfrm>
        <a:off x="66738" y="1618365"/>
        <a:ext cx="4843628" cy="123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80495B-AD93-47A2-9136-362C70DC2B6A}" type="datetime1">
              <a:rPr lang="it-IT" smtClean="0">
                <a:solidFill>
                  <a:schemeClr val="tx2"/>
                </a:solidFill>
              </a:rPr>
              <a:t>25/11/2018</a:t>
            </a:fld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it-IT" smtClean="0">
                <a:solidFill>
                  <a:schemeClr val="tx2"/>
                </a:solidFill>
              </a:rPr>
              <a:t>‹N›</a:t>
            </a:fld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94FC50-7CD9-4D30-81C7-57A5B1245385}" type="datetime1">
              <a:rPr lang="it-IT" smtClean="0"/>
              <a:pPr/>
              <a:t>25/11/2018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897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994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43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15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0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57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68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7193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22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0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61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913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144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146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184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57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88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84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8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2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64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90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36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tango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Immagine 8" descr="Pila di libri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 dirty="0"/>
              </a:p>
            </p:txBody>
          </p: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3199D-8499-40DE-8841-40EF4F03A75C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6D22D-B05B-4143-B771-D32AFC8F0352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BE1C19-C4C8-4477-9405-0AE2C301E42E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117309" y="6391470"/>
            <a:ext cx="6216301" cy="320675"/>
          </a:xfrm>
        </p:spPr>
        <p:txBody>
          <a:bodyPr rtlCol="0"/>
          <a:lstStyle>
            <a:lvl1pPr algn="l">
              <a:defRPr/>
            </a:lvl1pPr>
          </a:lstStyle>
          <a:p>
            <a:r>
              <a:rPr lang="it-IT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tango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tango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b="0" noProof="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magine 4" descr="Pila di libr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E4DAD-3CE7-4F69-9D34-13789E452A58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  <a:p>
            <a:pPr lvl="8" rtl="0"/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86AEE-3784-4004-BF66-EAC3B3250DAC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708DF-C884-4292-8612-AB7E87C78E95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C8BF4-6FE4-4C6E-9391-4F0D88479056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E5220-CA5C-411C-9038-4FD79159FDFA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62D30-253F-4CDC-AC23-5C51F26A9341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9A305-0DF5-4F5C-92F1-0E3136D7036B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tango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u="sng" noProof="0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A3F1C42F-96E3-4134-BFFE-097E1D824112}" type="datetime1">
              <a:rPr lang="it-IT" noProof="0" smtClean="0"/>
              <a:t>25/11/2018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ll'Istituto">
            <a:extLst>
              <a:ext uri="{FF2B5EF4-FFF2-40B4-BE49-F238E27FC236}">
                <a16:creationId xmlns:a16="http://schemas.microsoft.com/office/drawing/2014/main" id="{F3EE548D-7304-407C-8B87-7A0FCCA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46" y="273052"/>
            <a:ext cx="638175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Liceo Scientifico Sportivo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Istituti Scolastici Card. C. Baronio</a:t>
            </a:r>
            <a:br>
              <a:rPr lang="it-IT" dirty="0"/>
            </a:br>
            <a:r>
              <a:rPr lang="it-IT" dirty="0"/>
              <a:t>Vicenza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4F3180-FA79-4E23-BADD-F962C32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2181BB-9F30-4D6C-B7CE-EB0A6F7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it-IT" noProof="0" smtClean="0"/>
              <a:pPr rtl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9B254-F3A9-424A-B3B2-8A1EFB7A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sportiva scolastica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F5A85DE-DC9E-48AA-A11C-7E822A753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8531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72C305-C885-4407-ABEA-FA22C8E0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4D8B3B-8E07-4052-8258-E875BB96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46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8693674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11</a:t>
            </a:fld>
            <a:endParaRPr lang="it-IT" noProof="0" dirty="0"/>
          </a:p>
        </p:txBody>
      </p:sp>
      <p:pic>
        <p:nvPicPr>
          <p:cNvPr id="7170" name="Picture 2" descr="Risultati immagini per GINNASTICA ARTISTICA">
            <a:extLst>
              <a:ext uri="{FF2B5EF4-FFF2-40B4-BE49-F238E27FC236}">
                <a16:creationId xmlns:a16="http://schemas.microsoft.com/office/drawing/2014/main" id="{1D74E4A4-EF64-4687-98F7-E8DB83BE63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278063"/>
            <a:ext cx="4976812" cy="3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1650647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12</a:t>
            </a:fld>
            <a:endParaRPr lang="it-IT" noProof="0" dirty="0"/>
          </a:p>
        </p:txBody>
      </p:sp>
      <p:pic>
        <p:nvPicPr>
          <p:cNvPr id="8196" name="Picture 4" descr="Risultati immagini per atletica leggera">
            <a:extLst>
              <a:ext uri="{FF2B5EF4-FFF2-40B4-BE49-F238E27FC236}">
                <a16:creationId xmlns:a16="http://schemas.microsoft.com/office/drawing/2014/main" id="{7B310142-2202-45E8-8CB6-80D2CCB0DC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278909"/>
            <a:ext cx="4976812" cy="33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1405436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13</a:t>
            </a:fld>
            <a:endParaRPr lang="it-IT" noProof="0" dirty="0"/>
          </a:p>
        </p:txBody>
      </p:sp>
      <p:pic>
        <p:nvPicPr>
          <p:cNvPr id="17410" name="Picture 2" descr="Risultati immagini per TENNIS">
            <a:extLst>
              <a:ext uri="{FF2B5EF4-FFF2-40B4-BE49-F238E27FC236}">
                <a16:creationId xmlns:a16="http://schemas.microsoft.com/office/drawing/2014/main" id="{F377FC03-D7AB-4C58-9973-4DC08C2D30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280923"/>
            <a:ext cx="4976812" cy="33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586864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14</a:t>
            </a:fld>
            <a:endParaRPr lang="it-IT" noProof="0" dirty="0"/>
          </a:p>
        </p:txBody>
      </p:sp>
      <p:pic>
        <p:nvPicPr>
          <p:cNvPr id="16386" name="Picture 2" descr="Risultati immagini per BADMINTON">
            <a:extLst>
              <a:ext uri="{FF2B5EF4-FFF2-40B4-BE49-F238E27FC236}">
                <a16:creationId xmlns:a16="http://schemas.microsoft.com/office/drawing/2014/main" id="{0304BF05-D7F7-4011-8F33-C74B69A2BF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359733"/>
            <a:ext cx="4976812" cy="31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997677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15</a:t>
            </a:fld>
            <a:endParaRPr lang="it-IT" noProof="0" dirty="0"/>
          </a:p>
        </p:txBody>
      </p:sp>
      <p:pic>
        <p:nvPicPr>
          <p:cNvPr id="15362" name="Picture 2" descr="Risultati immagini per PALLAVOLO">
            <a:extLst>
              <a:ext uri="{FF2B5EF4-FFF2-40B4-BE49-F238E27FC236}">
                <a16:creationId xmlns:a16="http://schemas.microsoft.com/office/drawing/2014/main" id="{A8C2D511-39DF-4035-BB7F-6EB1E24568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080570"/>
            <a:ext cx="4976812" cy="37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8977989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16</a:t>
            </a:fld>
            <a:endParaRPr lang="it-IT" noProof="0" dirty="0"/>
          </a:p>
        </p:txBody>
      </p:sp>
      <p:pic>
        <p:nvPicPr>
          <p:cNvPr id="14338" name="Picture 2" descr="Risultati immagini per PALLACANESTRO">
            <a:extLst>
              <a:ext uri="{FF2B5EF4-FFF2-40B4-BE49-F238E27FC236}">
                <a16:creationId xmlns:a16="http://schemas.microsoft.com/office/drawing/2014/main" id="{79F585A2-4E49-4F81-8E56-9DD329A483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33" y="2565400"/>
            <a:ext cx="41193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4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0340406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17</a:t>
            </a:fld>
            <a:endParaRPr lang="it-IT" noProof="0" dirty="0"/>
          </a:p>
        </p:txBody>
      </p:sp>
      <p:pic>
        <p:nvPicPr>
          <p:cNvPr id="13314" name="Picture 2" descr="Risultati immagini per PALLAMANO">
            <a:extLst>
              <a:ext uri="{FF2B5EF4-FFF2-40B4-BE49-F238E27FC236}">
                <a16:creationId xmlns:a16="http://schemas.microsoft.com/office/drawing/2014/main" id="{34B565ED-D1B2-4193-AEED-E42F85DD85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19" y="2222500"/>
            <a:ext cx="330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112176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18</a:t>
            </a:fld>
            <a:endParaRPr lang="it-IT" noProof="0" dirty="0"/>
          </a:p>
        </p:txBody>
      </p:sp>
      <p:pic>
        <p:nvPicPr>
          <p:cNvPr id="12290" name="Picture 2" descr="Risultati immagini per calcio a 5">
            <a:extLst>
              <a:ext uri="{FF2B5EF4-FFF2-40B4-BE49-F238E27FC236}">
                <a16:creationId xmlns:a16="http://schemas.microsoft.com/office/drawing/2014/main" id="{23E77C59-668C-44BB-8FAF-F376E4058B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537272"/>
            <a:ext cx="4976812" cy="27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3763160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19</a:t>
            </a:fld>
            <a:endParaRPr lang="it-IT" noProof="0" dirty="0"/>
          </a:p>
        </p:txBody>
      </p:sp>
      <p:pic>
        <p:nvPicPr>
          <p:cNvPr id="11266" name="Picture 2" descr="Risultati immagini per difesa personale">
            <a:extLst>
              <a:ext uri="{FF2B5EF4-FFF2-40B4-BE49-F238E27FC236}">
                <a16:creationId xmlns:a16="http://schemas.microsoft.com/office/drawing/2014/main" id="{54D60BF8-7693-4A32-9995-A452CA4B39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3157299"/>
            <a:ext cx="4976812" cy="155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Benvenuti genitori!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BBC186-174A-4245-BCC8-196947CC3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616769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9C2B6-81E6-4A61-88DB-0EB8E2B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FF2BF-6772-4648-B35D-976DEE8B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6510597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20</a:t>
            </a:fld>
            <a:endParaRPr lang="it-IT" noProof="0" dirty="0"/>
          </a:p>
        </p:txBody>
      </p:sp>
      <p:pic>
        <p:nvPicPr>
          <p:cNvPr id="10244" name="Picture 4" descr="Risultati immagini per arrampicata">
            <a:extLst>
              <a:ext uri="{FF2B5EF4-FFF2-40B4-BE49-F238E27FC236}">
                <a16:creationId xmlns:a16="http://schemas.microsoft.com/office/drawing/2014/main" id="{35514BA9-0592-4FE8-BBB4-77433DB544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279683"/>
            <a:ext cx="4976812" cy="33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5027972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21</a:t>
            </a:fld>
            <a:endParaRPr lang="it-IT" noProof="0" dirty="0"/>
          </a:p>
        </p:txBody>
      </p:sp>
      <p:pic>
        <p:nvPicPr>
          <p:cNvPr id="9218" name="Picture 2" descr="Risultati immagini per orienteering">
            <a:extLst>
              <a:ext uri="{FF2B5EF4-FFF2-40B4-BE49-F238E27FC236}">
                <a16:creationId xmlns:a16="http://schemas.microsoft.com/office/drawing/2014/main" id="{91810BDA-C480-457B-9308-8030B68D87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276555"/>
            <a:ext cx="4976812" cy="33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7815334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22</a:t>
            </a:fld>
            <a:endParaRPr lang="it-IT" noProof="0" dirty="0"/>
          </a:p>
        </p:txBody>
      </p:sp>
      <p:pic>
        <p:nvPicPr>
          <p:cNvPr id="22530" name="Picture 2" descr="Risultati immagini per SCHERMA">
            <a:extLst>
              <a:ext uri="{FF2B5EF4-FFF2-40B4-BE49-F238E27FC236}">
                <a16:creationId xmlns:a16="http://schemas.microsoft.com/office/drawing/2014/main" id="{B5307BF0-B5D9-40E6-8DFE-F9AFE7E2C2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516535"/>
            <a:ext cx="4976812" cy="284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8777425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23</a:t>
            </a:fld>
            <a:endParaRPr lang="it-IT" noProof="0" dirty="0"/>
          </a:p>
        </p:txBody>
      </p:sp>
      <p:pic>
        <p:nvPicPr>
          <p:cNvPr id="21506" name="Picture 2" descr="Risultati immagini per RUGBY">
            <a:extLst>
              <a:ext uri="{FF2B5EF4-FFF2-40B4-BE49-F238E27FC236}">
                <a16:creationId xmlns:a16="http://schemas.microsoft.com/office/drawing/2014/main" id="{10DB3C1D-7CEE-49D0-91DA-8D47688C7F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537272"/>
            <a:ext cx="4976812" cy="27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0193768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24</a:t>
            </a:fld>
            <a:endParaRPr lang="it-IT" noProof="0" dirty="0"/>
          </a:p>
        </p:txBody>
      </p:sp>
      <p:pic>
        <p:nvPicPr>
          <p:cNvPr id="20482" name="Picture 2" descr="Risultati immagini per PUGILATO">
            <a:extLst>
              <a:ext uri="{FF2B5EF4-FFF2-40B4-BE49-F238E27FC236}">
                <a16:creationId xmlns:a16="http://schemas.microsoft.com/office/drawing/2014/main" id="{35080F9C-B664-4D4B-A93C-A3CD89CC68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381746"/>
            <a:ext cx="4976812" cy="31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5009704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25</a:t>
            </a:fld>
            <a:endParaRPr lang="it-IT" noProof="0" dirty="0"/>
          </a:p>
        </p:txBody>
      </p:sp>
      <p:pic>
        <p:nvPicPr>
          <p:cNvPr id="19458" name="Picture 2" descr="Risultati immagini per TENNIS TAVOLO">
            <a:extLst>
              <a:ext uri="{FF2B5EF4-FFF2-40B4-BE49-F238E27FC236}">
                <a16:creationId xmlns:a16="http://schemas.microsoft.com/office/drawing/2014/main" id="{F7D68F38-596D-4044-A48A-3D8AFEEB87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696037"/>
            <a:ext cx="4976812" cy="24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9005393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26</a:t>
            </a:fld>
            <a:endParaRPr lang="it-IT" noProof="0" dirty="0"/>
          </a:p>
        </p:txBody>
      </p:sp>
      <p:pic>
        <p:nvPicPr>
          <p:cNvPr id="18434" name="Picture 2" descr="Risultati immagini per TRIATHLON">
            <a:extLst>
              <a:ext uri="{FF2B5EF4-FFF2-40B4-BE49-F238E27FC236}">
                <a16:creationId xmlns:a16="http://schemas.microsoft.com/office/drawing/2014/main" id="{24886D24-92AD-4E62-B2B8-88F349BEA3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379739"/>
            <a:ext cx="4976812" cy="31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Attività inserite nel percorso didattico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60A9E7-EAE3-4DA8-8A93-CDFDEA69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9814437"/>
              </p:ext>
            </p:extLst>
          </p:nvPr>
        </p:nvGraphicFramePr>
        <p:xfrm>
          <a:off x="1117309" y="1701800"/>
          <a:ext cx="497710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4AEFB-656B-4536-8DCF-DA56222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161" y="6400801"/>
            <a:ext cx="6216301" cy="320675"/>
          </a:xfrm>
        </p:spPr>
        <p:txBody>
          <a:bodyPr/>
          <a:lstStyle/>
          <a:p>
            <a:pPr algn="l"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656AF-F7F2-42AF-95F3-BB218D7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27</a:t>
            </a:fld>
            <a:endParaRPr lang="it-IT" noProof="0" dirty="0"/>
          </a:p>
        </p:txBody>
      </p:sp>
      <p:pic>
        <p:nvPicPr>
          <p:cNvPr id="23556" name="Picture 4" descr="Risultati immagini per SPORT DISABILI">
            <a:extLst>
              <a:ext uri="{FF2B5EF4-FFF2-40B4-BE49-F238E27FC236}">
                <a16:creationId xmlns:a16="http://schemas.microsoft.com/office/drawing/2014/main" id="{8E873ED1-1A7B-436D-8ECA-476AC4FE43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070256"/>
            <a:ext cx="4976812" cy="37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1F6F274-7712-464D-AB8A-C163E443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Incontri e manifestazioni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E59CE7A8-2797-48EA-B7AE-88FC55D89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21804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FE2E9-0F93-43A4-8566-93EA270A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DDDCC-9FBE-420D-894E-432CB0D4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it-IT" noProof="0" smtClean="0"/>
              <a:t>28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46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C422F-FB81-4927-A821-E5DD668C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L'agonista ad alto livello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62081D7-FBDA-42B5-9F0F-C43110881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4791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1F1722-9BB3-42ED-8421-8B4417D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15457F-F59E-43BB-9E7A-9EBA48B6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69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nuovo indirizzo e le sue finalità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A3D4A5-8E8D-4B48-83D3-03381481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5F397-65AA-4D1E-9B79-AD14E8E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0886D02-9ACB-4351-A849-69E591BD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t-IT" sz="2800" dirty="0"/>
              <a:t>Si caratterizza per il potenziamento di Scienze motorie e sportive e di Scienze naturali</a:t>
            </a:r>
          </a:p>
          <a:p>
            <a:pPr lvl="0"/>
            <a:r>
              <a:rPr lang="it-IT" sz="2800" dirty="0"/>
              <a:t>Diritto, Economia dello Sport e Discipline sportive in sostituzione di Latino, Disegno e Storia dell'Arte</a:t>
            </a:r>
          </a:p>
          <a:p>
            <a:pPr lvl="0"/>
            <a:r>
              <a:rPr lang="it-IT" sz="2800" dirty="0"/>
              <a:t>In Discipline sportive si approfondiscono teoria e pratica di molti sport, la cui scelta sarà rimessa all'istituzione scolastica</a:t>
            </a:r>
          </a:p>
          <a:p>
            <a:pPr lvl="0"/>
            <a:r>
              <a:rPr lang="it-IT" sz="2800" dirty="0"/>
              <a:t>Lo studente svilupperà conoscenze ed abilità maturando quelle competenze che collegano le diverse forme del sapere con l'attività sportiva e la cultura propria dello sport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D37B4-10C3-49FF-B3E5-F3D94FB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Liceo scientifico sportivo Baronio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D20065-257A-4F75-9978-9308378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718983-1964-430D-9545-8C38A033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30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F1CAB8-6BCB-4E48-A021-932AD7D469AE}"/>
              </a:ext>
            </a:extLst>
          </p:cNvPr>
          <p:cNvSpPr/>
          <p:nvPr/>
        </p:nvSpPr>
        <p:spPr>
          <a:xfrm>
            <a:off x="3394112" y="1955820"/>
            <a:ext cx="5400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PRESTO</a:t>
            </a:r>
          </a:p>
        </p:txBody>
      </p:sp>
      <p:pic>
        <p:nvPicPr>
          <p:cNvPr id="1026" name="Picture 2" descr="Risultati immagini per sport">
            <a:extLst>
              <a:ext uri="{FF2B5EF4-FFF2-40B4-BE49-F238E27FC236}">
                <a16:creationId xmlns:a16="http://schemas.microsoft.com/office/drawing/2014/main" id="{EF8BEA62-18E2-4E97-8CB5-DA67303FA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29" y="3429000"/>
            <a:ext cx="8390966" cy="24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 chi è rivolto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0F0C0-3F7F-4440-80CF-CF0630D3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D48CD9-4052-4287-8D8C-323D5CF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29E5C-F3F2-4544-9B3B-524FB058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sz="2800" dirty="0"/>
              <a:t>Ai ragazzi che praticano attività sportiva e vogliono approfondire le conoscenze di questo settore anche in ambito scolastico</a:t>
            </a:r>
          </a:p>
          <a:p>
            <a:pPr lvl="0"/>
            <a:r>
              <a:rPr lang="it-IT" sz="2800" dirty="0"/>
              <a:t>A chi, pur non praticando attività sportiva, vorrebbe inserirsi nel mondo dello sport in ambito lavorativo</a:t>
            </a:r>
          </a:p>
          <a:p>
            <a:pPr lvl="0"/>
            <a:r>
              <a:rPr lang="it-IT" sz="2800" dirty="0"/>
              <a:t>A coloro che praticano attività agonistica di alto livello, agevolando,  per quanto possibile e con un programma razionale e prestrutturato, gli impegni di gara e di campionato in armonia con gli impegni scolastici</a:t>
            </a:r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Sbocchi professionali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D650320-7A15-4E0C-8BB4-C5C330737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668857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EF3691-CD85-4E1F-9A84-2D4A5D37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E609E-283D-4433-BA3A-586F6D99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3074" name="Picture 2" descr="Risultati immagini per sbocchi professionali">
            <a:extLst>
              <a:ext uri="{FF2B5EF4-FFF2-40B4-BE49-F238E27FC236}">
                <a16:creationId xmlns:a16="http://schemas.microsoft.com/office/drawing/2014/main" id="{6AD039D5-4921-4E1C-B727-4EE969F7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321" y="0"/>
            <a:ext cx="2514532" cy="170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facoltà?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Alla fine del quinquennio si consegue il Diploma di Liceo Scientifico ad indirizzo Sportivo che dà accesso a qualsiasi facoltà universitaria</a:t>
            </a:r>
          </a:p>
          <a:p>
            <a:pPr rtl="0"/>
            <a:r>
              <a:rPr lang="it-IT" dirty="0"/>
              <a:t>Particolarmente indicati saranno di corsi di laurea in:</a:t>
            </a:r>
          </a:p>
          <a:p>
            <a:pPr lvl="1"/>
            <a:r>
              <a:rPr lang="it-IT" dirty="0"/>
              <a:t>Scienze motorie</a:t>
            </a:r>
          </a:p>
          <a:p>
            <a:pPr lvl="1"/>
            <a:r>
              <a:rPr lang="it-IT" dirty="0"/>
              <a:t>Fisioterapia sportiva</a:t>
            </a:r>
          </a:p>
          <a:p>
            <a:pPr lvl="1"/>
            <a:r>
              <a:rPr lang="it-IT" dirty="0"/>
              <a:t>Corsi per manager sportivo</a:t>
            </a:r>
          </a:p>
          <a:p>
            <a:r>
              <a:rPr lang="it-IT" dirty="0"/>
              <a:t>Si avranno comunque le competenze per frequentare con successo anche facoltà scientifico-tecnologiche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140B2A-70CD-4295-BB99-211628A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CAD420-6575-4135-8A00-778BD57C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6</a:t>
            </a:fld>
            <a:endParaRPr lang="it-IT" noProof="0" dirty="0"/>
          </a:p>
        </p:txBody>
      </p:sp>
      <p:pic>
        <p:nvPicPr>
          <p:cNvPr id="4098" name="Picture 2" descr="Risultati immagini per scelta facoltÃ ">
            <a:extLst>
              <a:ext uri="{FF2B5EF4-FFF2-40B4-BE49-F238E27FC236}">
                <a16:creationId xmlns:a16="http://schemas.microsoft.com/office/drawing/2014/main" id="{1E811401-73E7-4914-9A48-F67BBC63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5" y="0"/>
            <a:ext cx="2638029" cy="1758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 del Liceo sportivo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9C853F0-9BF7-4017-88AE-A686BFC73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236482"/>
              </p:ext>
            </p:extLst>
          </p:nvPr>
        </p:nvGraphicFramePr>
        <p:xfrm>
          <a:off x="1117600" y="1701800"/>
          <a:ext cx="10156826" cy="44283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78413">
                  <a:extLst>
                    <a:ext uri="{9D8B030D-6E8A-4147-A177-3AD203B41FA5}">
                      <a16:colId xmlns:a16="http://schemas.microsoft.com/office/drawing/2014/main" val="69149474"/>
                    </a:ext>
                  </a:extLst>
                </a:gridCol>
                <a:gridCol w="5078413">
                  <a:extLst>
                    <a:ext uri="{9D8B030D-6E8A-4147-A177-3AD203B41FA5}">
                      <a16:colId xmlns:a16="http://schemas.microsoft.com/office/drawing/2014/main" val="3226849115"/>
                    </a:ext>
                  </a:extLst>
                </a:gridCol>
              </a:tblGrid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PRIMO BIENNIO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SECONDO BIENNIO </a:t>
                      </a:r>
                    </a:p>
                    <a:p>
                      <a:pPr algn="ctr"/>
                      <a:r>
                        <a:rPr lang="it-IT" dirty="0"/>
                        <a:t>+</a:t>
                      </a:r>
                    </a:p>
                    <a:p>
                      <a:pPr algn="ctr"/>
                      <a:r>
                        <a:rPr lang="it-IT" dirty="0"/>
                        <a:t> QUINTO ANNO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8167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+3 ORE DI DISCIPLINE SPORTIVE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 ORE DI DISCIPLINE SPORTIVE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73662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ORA DI SCIENZE MOTORIE E SPORTIVE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ORA DI SCIENZE MOTORIE E SPORTIVE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39336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ORA DI SCIENZE NATURALI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+3 ORE DI DIRITTTO ED ECONOMIA DELLO 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32151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04AD8-E23B-41EA-998A-99D06F63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8D9D6-F880-43FA-9BF6-E29CCC1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Obiettivi di apprendimento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it-IT" dirty="0"/>
              <a:t>Saper applicare i metodi della pratica sportiva in diversi ambiti</a:t>
            </a:r>
          </a:p>
          <a:p>
            <a:pPr rtl="0"/>
            <a:r>
              <a:rPr lang="it-IT" dirty="0"/>
              <a:t>Saper analizzare i fenomeni sportivi, riflettendo sullo sport e sulle innovazioni ad esse inerenti</a:t>
            </a:r>
          </a:p>
          <a:p>
            <a:pPr rtl="0"/>
            <a:r>
              <a:rPr lang="it-IT" dirty="0"/>
              <a:t>Saper approfondire la conoscenza e la pratica delle diverse discipline sportive</a:t>
            </a:r>
          </a:p>
          <a:p>
            <a:pPr rtl="0"/>
            <a:r>
              <a:rPr lang="it-IT" dirty="0"/>
              <a:t>Riuscire a trovare strategie atte a favorire la scoperta del ruolo pluridisciplinare e sociale dello sport</a:t>
            </a:r>
          </a:p>
          <a:p>
            <a:pPr rtl="0"/>
            <a:r>
              <a:rPr lang="it-IT" dirty="0"/>
              <a:t>Essere in grado di orientarsi nell'ambito socioeconomico del territorio e nella rete di interconnessioni che collega fenomeni e soggetti della propria realtà territoriale con contesti nazionali ed internazionali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200B51-B4AF-41D9-96BF-38D4615C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DC4F7F-E991-439A-9075-D2C9014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8</a:t>
            </a:fld>
            <a:endParaRPr lang="it-IT" noProof="0" dirty="0"/>
          </a:p>
        </p:txBody>
      </p:sp>
      <p:pic>
        <p:nvPicPr>
          <p:cNvPr id="5122" name="Picture 2" descr="Risultati immagini per obiettivi">
            <a:extLst>
              <a:ext uri="{FF2B5EF4-FFF2-40B4-BE49-F238E27FC236}">
                <a16:creationId xmlns:a16="http://schemas.microsoft.com/office/drawing/2014/main" id="{2F46881C-BF8B-4AED-BFA1-87546CB9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68" y="43830"/>
            <a:ext cx="19907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Attività sportiva scolastica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AA4C1B10-C8F3-4D7A-9235-43D5CE523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64235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19809C-7E27-45AE-B502-3B68E2C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9D3120-8025-46C0-8DE8-E326C48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zione della classe aperta ai genitor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1_TF03460507.potx" id="{9F4671D6-A35F-49A8-A62C-388F1F40B3CD}" vid="{4B33653D-8FF2-4B8C-A751-F2520D5571D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della classe aperta ai genitori</Template>
  <TotalTime>80</TotalTime>
  <Words>1047</Words>
  <Application>Microsoft Office PowerPoint</Application>
  <PresentationFormat>Personalizzato</PresentationFormat>
  <Paragraphs>192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Presentazione della classe aperta ai genitori</vt:lpstr>
      <vt:lpstr>Liceo Scientifico Sportivo</vt:lpstr>
      <vt:lpstr>Benvenuti genitori!</vt:lpstr>
      <vt:lpstr>Il nuovo indirizzo e le sue finalità</vt:lpstr>
      <vt:lpstr>A chi è rivolto</vt:lpstr>
      <vt:lpstr>Sbocchi professionali</vt:lpstr>
      <vt:lpstr>Quale facoltà?</vt:lpstr>
      <vt:lpstr>Struttura del Liceo sportivo</vt:lpstr>
      <vt:lpstr>Obiettivi di apprendimento</vt:lpstr>
      <vt:lpstr>Attività sportiva scolastica</vt:lpstr>
      <vt:lpstr>Attività sportiva scolastica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Attività inserite nel percorso didattico</vt:lpstr>
      <vt:lpstr>Incontri e manifestazioni</vt:lpstr>
      <vt:lpstr>L'agonista ad alto livello</vt:lpstr>
      <vt:lpstr>Liceo scientifico sportivo Baronio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Liceo Scientifico Sportivo</dc:title>
  <dc:creator>Alessandro Fuser</dc:creator>
  <cp:lastModifiedBy>Alessandro Fuser</cp:lastModifiedBy>
  <cp:revision>12</cp:revision>
  <dcterms:created xsi:type="dcterms:W3CDTF">2018-11-24T12:39:59Z</dcterms:created>
  <dcterms:modified xsi:type="dcterms:W3CDTF">2018-11-25T11:01:10Z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