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88825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99" autoAdjust="0"/>
  </p:normalViewPr>
  <p:slideViewPr>
    <p:cSldViewPr>
      <p:cViewPr varScale="1">
        <p:scale>
          <a:sx n="114" d="100"/>
          <a:sy n="114" d="100"/>
        </p:scale>
        <p:origin x="414" y="11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0" d="100"/>
          <a:sy n="60" d="100"/>
        </p:scale>
        <p:origin x="298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1D9266-A960-420E-ABB4-3B8186138052}" type="doc">
      <dgm:prSet loTypeId="urn:microsoft.com/office/officeart/2008/layout/LinedList" loCatId="list" qsTypeId="urn:microsoft.com/office/officeart/2005/8/quickstyle/simple1" qsCatId="simple" csTypeId="urn:microsoft.com/office/officeart/2005/8/colors/accent1_1" csCatId="accent1"/>
      <dgm:spPr/>
      <dgm:t>
        <a:bodyPr/>
        <a:lstStyle/>
        <a:p>
          <a:endParaRPr lang="it-IT"/>
        </a:p>
      </dgm:t>
    </dgm:pt>
    <dgm:pt modelId="{43404150-420A-4DBB-A02C-5DC1EF4A3AD4}">
      <dgm:prSet/>
      <dgm:spPr/>
      <dgm:t>
        <a:bodyPr/>
        <a:lstStyle/>
        <a:p>
          <a:r>
            <a:rPr lang="it-IT" dirty="0"/>
            <a:t>Assistenza allo studio</a:t>
          </a:r>
        </a:p>
      </dgm:t>
    </dgm:pt>
    <dgm:pt modelId="{D58F8D6E-0A78-4812-85BC-B2762BE4CB0F}" type="parTrans" cxnId="{C4B58F65-22FD-4A59-9E94-4ECDBB0A2962}">
      <dgm:prSet/>
      <dgm:spPr/>
      <dgm:t>
        <a:bodyPr/>
        <a:lstStyle/>
        <a:p>
          <a:endParaRPr lang="it-IT"/>
        </a:p>
      </dgm:t>
    </dgm:pt>
    <dgm:pt modelId="{EDC994AC-ED91-468B-87C1-F48E64C96528}" type="sibTrans" cxnId="{C4B58F65-22FD-4A59-9E94-4ECDBB0A2962}">
      <dgm:prSet/>
      <dgm:spPr/>
      <dgm:t>
        <a:bodyPr/>
        <a:lstStyle/>
        <a:p>
          <a:endParaRPr lang="it-IT"/>
        </a:p>
      </dgm:t>
    </dgm:pt>
    <dgm:pt modelId="{B16F273B-E823-48A1-8095-B1EEC02EF04A}">
      <dgm:prSet/>
      <dgm:spPr/>
      <dgm:t>
        <a:bodyPr/>
        <a:lstStyle/>
        <a:p>
          <a:r>
            <a:rPr lang="it-IT"/>
            <a:t>Didattica personalizzata</a:t>
          </a:r>
        </a:p>
      </dgm:t>
    </dgm:pt>
    <dgm:pt modelId="{5714A2BE-2941-4CF6-84CD-E3A31D6E1860}" type="parTrans" cxnId="{0DEEE92B-3D8A-409A-91C8-0983D7634AFA}">
      <dgm:prSet/>
      <dgm:spPr/>
      <dgm:t>
        <a:bodyPr/>
        <a:lstStyle/>
        <a:p>
          <a:endParaRPr lang="it-IT"/>
        </a:p>
      </dgm:t>
    </dgm:pt>
    <dgm:pt modelId="{8745AF74-D9D4-476E-A003-B095A4A03171}" type="sibTrans" cxnId="{0DEEE92B-3D8A-409A-91C8-0983D7634AFA}">
      <dgm:prSet/>
      <dgm:spPr/>
      <dgm:t>
        <a:bodyPr/>
        <a:lstStyle/>
        <a:p>
          <a:endParaRPr lang="it-IT"/>
        </a:p>
      </dgm:t>
    </dgm:pt>
    <dgm:pt modelId="{D3206753-9A10-471C-80B4-D346644265C3}">
      <dgm:prSet/>
      <dgm:spPr/>
      <dgm:t>
        <a:bodyPr/>
        <a:lstStyle/>
        <a:p>
          <a:r>
            <a:rPr lang="it-IT"/>
            <a:t>Attenzione alla valutazione</a:t>
          </a:r>
        </a:p>
      </dgm:t>
    </dgm:pt>
    <dgm:pt modelId="{FBB5DB82-6325-4DF4-861B-0BF08E8E769D}" type="parTrans" cxnId="{4EFC5B06-7410-4D38-8ADC-44282909F046}">
      <dgm:prSet/>
      <dgm:spPr/>
      <dgm:t>
        <a:bodyPr/>
        <a:lstStyle/>
        <a:p>
          <a:endParaRPr lang="it-IT"/>
        </a:p>
      </dgm:t>
    </dgm:pt>
    <dgm:pt modelId="{3C95C18E-4797-4B02-BA9A-D5EA66C826DC}" type="sibTrans" cxnId="{4EFC5B06-7410-4D38-8ADC-44282909F046}">
      <dgm:prSet/>
      <dgm:spPr/>
      <dgm:t>
        <a:bodyPr/>
        <a:lstStyle/>
        <a:p>
          <a:endParaRPr lang="it-IT"/>
        </a:p>
      </dgm:t>
    </dgm:pt>
    <dgm:pt modelId="{8048AF73-CC19-4791-8921-88813C2533C9}">
      <dgm:prSet/>
      <dgm:spPr/>
      <dgm:t>
        <a:bodyPr/>
        <a:lstStyle/>
        <a:p>
          <a:r>
            <a:rPr lang="it-IT"/>
            <a:t>Docenti accuratamente scelti</a:t>
          </a:r>
        </a:p>
      </dgm:t>
    </dgm:pt>
    <dgm:pt modelId="{172C1C7C-3B48-4CA4-B7AA-98C1CB6C2E3F}" type="parTrans" cxnId="{0531668C-7B30-4B29-B742-76879044C894}">
      <dgm:prSet/>
      <dgm:spPr/>
      <dgm:t>
        <a:bodyPr/>
        <a:lstStyle/>
        <a:p>
          <a:endParaRPr lang="it-IT"/>
        </a:p>
      </dgm:t>
    </dgm:pt>
    <dgm:pt modelId="{84463516-3322-4555-A525-E8075AE9CC39}" type="sibTrans" cxnId="{0531668C-7B30-4B29-B742-76879044C894}">
      <dgm:prSet/>
      <dgm:spPr/>
      <dgm:t>
        <a:bodyPr/>
        <a:lstStyle/>
        <a:p>
          <a:endParaRPr lang="it-IT"/>
        </a:p>
      </dgm:t>
    </dgm:pt>
    <dgm:pt modelId="{3565D5D2-0D98-480B-940D-71A917D92DDE}">
      <dgm:prSet/>
      <dgm:spPr/>
      <dgm:t>
        <a:bodyPr/>
        <a:lstStyle/>
        <a:p>
          <a:r>
            <a:rPr lang="it-IT"/>
            <a:t>Coerenza tra il regolamento e il piano dell'offerta formativa</a:t>
          </a:r>
        </a:p>
      </dgm:t>
    </dgm:pt>
    <dgm:pt modelId="{22678E1E-9644-4ED0-98E5-A6E49D6C05FE}" type="parTrans" cxnId="{B32536C2-B5D0-4F2A-9880-F9F436444822}">
      <dgm:prSet/>
      <dgm:spPr/>
      <dgm:t>
        <a:bodyPr/>
        <a:lstStyle/>
        <a:p>
          <a:endParaRPr lang="it-IT"/>
        </a:p>
      </dgm:t>
    </dgm:pt>
    <dgm:pt modelId="{1A9E08C0-CFDF-4D87-B0D8-63FAD3C0F85E}" type="sibTrans" cxnId="{B32536C2-B5D0-4F2A-9880-F9F436444822}">
      <dgm:prSet/>
      <dgm:spPr/>
      <dgm:t>
        <a:bodyPr/>
        <a:lstStyle/>
        <a:p>
          <a:endParaRPr lang="it-IT"/>
        </a:p>
      </dgm:t>
    </dgm:pt>
    <dgm:pt modelId="{ED47EA0F-F653-49DC-8619-8AAABD4226C4}" type="pres">
      <dgm:prSet presAssocID="{481D9266-A960-420E-ABB4-3B8186138052}" presName="vert0" presStyleCnt="0">
        <dgm:presLayoutVars>
          <dgm:dir/>
          <dgm:animOne val="branch"/>
          <dgm:animLvl val="lvl"/>
        </dgm:presLayoutVars>
      </dgm:prSet>
      <dgm:spPr/>
    </dgm:pt>
    <dgm:pt modelId="{CCFC990D-F3D0-4049-9422-FC72C264D4C6}" type="pres">
      <dgm:prSet presAssocID="{43404150-420A-4DBB-A02C-5DC1EF4A3AD4}" presName="thickLine" presStyleLbl="alignNode1" presStyleIdx="0" presStyleCnt="5"/>
      <dgm:spPr/>
    </dgm:pt>
    <dgm:pt modelId="{A06925EB-8DEE-441B-AA25-5E2ABA892526}" type="pres">
      <dgm:prSet presAssocID="{43404150-420A-4DBB-A02C-5DC1EF4A3AD4}" presName="horz1" presStyleCnt="0"/>
      <dgm:spPr/>
    </dgm:pt>
    <dgm:pt modelId="{F20BED83-7653-4A5E-9298-4DFACE84B291}" type="pres">
      <dgm:prSet presAssocID="{43404150-420A-4DBB-A02C-5DC1EF4A3AD4}" presName="tx1" presStyleLbl="revTx" presStyleIdx="0" presStyleCnt="5"/>
      <dgm:spPr/>
    </dgm:pt>
    <dgm:pt modelId="{48914755-9266-4B04-84E9-6718626F5AFB}" type="pres">
      <dgm:prSet presAssocID="{43404150-420A-4DBB-A02C-5DC1EF4A3AD4}" presName="vert1" presStyleCnt="0"/>
      <dgm:spPr/>
    </dgm:pt>
    <dgm:pt modelId="{D0830DE2-BC1D-476F-8B88-BCC6544CF3A3}" type="pres">
      <dgm:prSet presAssocID="{B16F273B-E823-48A1-8095-B1EEC02EF04A}" presName="thickLine" presStyleLbl="alignNode1" presStyleIdx="1" presStyleCnt="5"/>
      <dgm:spPr/>
    </dgm:pt>
    <dgm:pt modelId="{F8F5F439-A354-4C84-8441-E756574486C0}" type="pres">
      <dgm:prSet presAssocID="{B16F273B-E823-48A1-8095-B1EEC02EF04A}" presName="horz1" presStyleCnt="0"/>
      <dgm:spPr/>
    </dgm:pt>
    <dgm:pt modelId="{BEA5F772-D9F9-4056-BD75-AD97EEF016CE}" type="pres">
      <dgm:prSet presAssocID="{B16F273B-E823-48A1-8095-B1EEC02EF04A}" presName="tx1" presStyleLbl="revTx" presStyleIdx="1" presStyleCnt="5"/>
      <dgm:spPr/>
    </dgm:pt>
    <dgm:pt modelId="{1A8856B1-A7D3-4028-B485-EC0864DA9F6C}" type="pres">
      <dgm:prSet presAssocID="{B16F273B-E823-48A1-8095-B1EEC02EF04A}" presName="vert1" presStyleCnt="0"/>
      <dgm:spPr/>
    </dgm:pt>
    <dgm:pt modelId="{592A7467-5C37-47CE-A713-56E03CF1A06C}" type="pres">
      <dgm:prSet presAssocID="{D3206753-9A10-471C-80B4-D346644265C3}" presName="thickLine" presStyleLbl="alignNode1" presStyleIdx="2" presStyleCnt="5"/>
      <dgm:spPr/>
    </dgm:pt>
    <dgm:pt modelId="{BCBB8D0B-FB1C-4A01-99C3-EB96869BD14B}" type="pres">
      <dgm:prSet presAssocID="{D3206753-9A10-471C-80B4-D346644265C3}" presName="horz1" presStyleCnt="0"/>
      <dgm:spPr/>
    </dgm:pt>
    <dgm:pt modelId="{9304906A-29F2-476E-BCF8-C2A8BCB19971}" type="pres">
      <dgm:prSet presAssocID="{D3206753-9A10-471C-80B4-D346644265C3}" presName="tx1" presStyleLbl="revTx" presStyleIdx="2" presStyleCnt="5"/>
      <dgm:spPr/>
    </dgm:pt>
    <dgm:pt modelId="{CFBECC91-66E8-48D6-87A0-8B483A60F8EA}" type="pres">
      <dgm:prSet presAssocID="{D3206753-9A10-471C-80B4-D346644265C3}" presName="vert1" presStyleCnt="0"/>
      <dgm:spPr/>
    </dgm:pt>
    <dgm:pt modelId="{AE661B3C-65C1-456E-8535-E9118FC9A581}" type="pres">
      <dgm:prSet presAssocID="{8048AF73-CC19-4791-8921-88813C2533C9}" presName="thickLine" presStyleLbl="alignNode1" presStyleIdx="3" presStyleCnt="5"/>
      <dgm:spPr/>
    </dgm:pt>
    <dgm:pt modelId="{387E9036-2F81-46F9-B373-247C57BAA176}" type="pres">
      <dgm:prSet presAssocID="{8048AF73-CC19-4791-8921-88813C2533C9}" presName="horz1" presStyleCnt="0"/>
      <dgm:spPr/>
    </dgm:pt>
    <dgm:pt modelId="{045B5B36-39D5-4BAB-8C3D-7A0620122245}" type="pres">
      <dgm:prSet presAssocID="{8048AF73-CC19-4791-8921-88813C2533C9}" presName="tx1" presStyleLbl="revTx" presStyleIdx="3" presStyleCnt="5"/>
      <dgm:spPr/>
    </dgm:pt>
    <dgm:pt modelId="{09A9223D-EC6B-46D7-84E9-7B180434EBE7}" type="pres">
      <dgm:prSet presAssocID="{8048AF73-CC19-4791-8921-88813C2533C9}" presName="vert1" presStyleCnt="0"/>
      <dgm:spPr/>
    </dgm:pt>
    <dgm:pt modelId="{4EEB3178-B0D8-418D-8508-F3EC03B9DDDB}" type="pres">
      <dgm:prSet presAssocID="{3565D5D2-0D98-480B-940D-71A917D92DDE}" presName="thickLine" presStyleLbl="alignNode1" presStyleIdx="4" presStyleCnt="5"/>
      <dgm:spPr/>
    </dgm:pt>
    <dgm:pt modelId="{820219F0-B6FA-46D8-9275-DD9F59265F20}" type="pres">
      <dgm:prSet presAssocID="{3565D5D2-0D98-480B-940D-71A917D92DDE}" presName="horz1" presStyleCnt="0"/>
      <dgm:spPr/>
    </dgm:pt>
    <dgm:pt modelId="{6D4CDE7E-A5E0-4F8D-96FA-B74EF8D135BF}" type="pres">
      <dgm:prSet presAssocID="{3565D5D2-0D98-480B-940D-71A917D92DDE}" presName="tx1" presStyleLbl="revTx" presStyleIdx="4" presStyleCnt="5"/>
      <dgm:spPr/>
    </dgm:pt>
    <dgm:pt modelId="{F2DF8EBF-094C-4C5B-95E5-BC5797ED839D}" type="pres">
      <dgm:prSet presAssocID="{3565D5D2-0D98-480B-940D-71A917D92DDE}" presName="vert1" presStyleCnt="0"/>
      <dgm:spPr/>
    </dgm:pt>
  </dgm:ptLst>
  <dgm:cxnLst>
    <dgm:cxn modelId="{4EFC5B06-7410-4D38-8ADC-44282909F046}" srcId="{481D9266-A960-420E-ABB4-3B8186138052}" destId="{D3206753-9A10-471C-80B4-D346644265C3}" srcOrd="2" destOrd="0" parTransId="{FBB5DB82-6325-4DF4-861B-0BF08E8E769D}" sibTransId="{3C95C18E-4797-4B02-BA9A-D5EA66C826DC}"/>
    <dgm:cxn modelId="{0DEEE92B-3D8A-409A-91C8-0983D7634AFA}" srcId="{481D9266-A960-420E-ABB4-3B8186138052}" destId="{B16F273B-E823-48A1-8095-B1EEC02EF04A}" srcOrd="1" destOrd="0" parTransId="{5714A2BE-2941-4CF6-84CD-E3A31D6E1860}" sibTransId="{8745AF74-D9D4-476E-A003-B095A4A03171}"/>
    <dgm:cxn modelId="{B33DEE31-DE7C-42D9-8515-B4138ECB80B7}" type="presOf" srcId="{8048AF73-CC19-4791-8921-88813C2533C9}" destId="{045B5B36-39D5-4BAB-8C3D-7A0620122245}" srcOrd="0" destOrd="0" presId="urn:microsoft.com/office/officeart/2008/layout/LinedList"/>
    <dgm:cxn modelId="{C4B58F65-22FD-4A59-9E94-4ECDBB0A2962}" srcId="{481D9266-A960-420E-ABB4-3B8186138052}" destId="{43404150-420A-4DBB-A02C-5DC1EF4A3AD4}" srcOrd="0" destOrd="0" parTransId="{D58F8D6E-0A78-4812-85BC-B2762BE4CB0F}" sibTransId="{EDC994AC-ED91-468B-87C1-F48E64C96528}"/>
    <dgm:cxn modelId="{23C22E4F-686C-4F42-A0F9-17CA63CA46CE}" type="presOf" srcId="{3565D5D2-0D98-480B-940D-71A917D92DDE}" destId="{6D4CDE7E-A5E0-4F8D-96FA-B74EF8D135BF}" srcOrd="0" destOrd="0" presId="urn:microsoft.com/office/officeart/2008/layout/LinedList"/>
    <dgm:cxn modelId="{1DD1F671-BF3B-4D68-9B8E-F989BA57F9BB}" type="presOf" srcId="{481D9266-A960-420E-ABB4-3B8186138052}" destId="{ED47EA0F-F653-49DC-8619-8AAABD4226C4}" srcOrd="0" destOrd="0" presId="urn:microsoft.com/office/officeart/2008/layout/LinedList"/>
    <dgm:cxn modelId="{876A8F56-A2B1-4D96-ACA9-790EA103086E}" type="presOf" srcId="{D3206753-9A10-471C-80B4-D346644265C3}" destId="{9304906A-29F2-476E-BCF8-C2A8BCB19971}" srcOrd="0" destOrd="0" presId="urn:microsoft.com/office/officeart/2008/layout/LinedList"/>
    <dgm:cxn modelId="{0531668C-7B30-4B29-B742-76879044C894}" srcId="{481D9266-A960-420E-ABB4-3B8186138052}" destId="{8048AF73-CC19-4791-8921-88813C2533C9}" srcOrd="3" destOrd="0" parTransId="{172C1C7C-3B48-4CA4-B7AA-98C1CB6C2E3F}" sibTransId="{84463516-3322-4555-A525-E8075AE9CC39}"/>
    <dgm:cxn modelId="{CE74CFA5-75FA-4FB4-A5BB-93686F32F78A}" type="presOf" srcId="{B16F273B-E823-48A1-8095-B1EEC02EF04A}" destId="{BEA5F772-D9F9-4056-BD75-AD97EEF016CE}" srcOrd="0" destOrd="0" presId="urn:microsoft.com/office/officeart/2008/layout/LinedList"/>
    <dgm:cxn modelId="{B32536C2-B5D0-4F2A-9880-F9F436444822}" srcId="{481D9266-A960-420E-ABB4-3B8186138052}" destId="{3565D5D2-0D98-480B-940D-71A917D92DDE}" srcOrd="4" destOrd="0" parTransId="{22678E1E-9644-4ED0-98E5-A6E49D6C05FE}" sibTransId="{1A9E08C0-CFDF-4D87-B0D8-63FAD3C0F85E}"/>
    <dgm:cxn modelId="{106398EA-F1A7-46F9-9211-953D0B18B739}" type="presOf" srcId="{43404150-420A-4DBB-A02C-5DC1EF4A3AD4}" destId="{F20BED83-7653-4A5E-9298-4DFACE84B291}" srcOrd="0" destOrd="0" presId="urn:microsoft.com/office/officeart/2008/layout/LinedList"/>
    <dgm:cxn modelId="{5A14FFF2-1767-4C12-9CCC-FF15E8BAF68E}" type="presParOf" srcId="{ED47EA0F-F653-49DC-8619-8AAABD4226C4}" destId="{CCFC990D-F3D0-4049-9422-FC72C264D4C6}" srcOrd="0" destOrd="0" presId="urn:microsoft.com/office/officeart/2008/layout/LinedList"/>
    <dgm:cxn modelId="{60FDD4E4-4164-4AE1-BFB8-8C78B0BA60FA}" type="presParOf" srcId="{ED47EA0F-F653-49DC-8619-8AAABD4226C4}" destId="{A06925EB-8DEE-441B-AA25-5E2ABA892526}" srcOrd="1" destOrd="0" presId="urn:microsoft.com/office/officeart/2008/layout/LinedList"/>
    <dgm:cxn modelId="{27AA4E00-3435-4E64-A91C-34869A6AE145}" type="presParOf" srcId="{A06925EB-8DEE-441B-AA25-5E2ABA892526}" destId="{F20BED83-7653-4A5E-9298-4DFACE84B291}" srcOrd="0" destOrd="0" presId="urn:microsoft.com/office/officeart/2008/layout/LinedList"/>
    <dgm:cxn modelId="{B6C62E2D-51B5-4EB3-B490-60AE88ED6E3C}" type="presParOf" srcId="{A06925EB-8DEE-441B-AA25-5E2ABA892526}" destId="{48914755-9266-4B04-84E9-6718626F5AFB}" srcOrd="1" destOrd="0" presId="urn:microsoft.com/office/officeart/2008/layout/LinedList"/>
    <dgm:cxn modelId="{797DBF04-2AFD-4274-BD97-5A3E3BB57721}" type="presParOf" srcId="{ED47EA0F-F653-49DC-8619-8AAABD4226C4}" destId="{D0830DE2-BC1D-476F-8B88-BCC6544CF3A3}" srcOrd="2" destOrd="0" presId="urn:microsoft.com/office/officeart/2008/layout/LinedList"/>
    <dgm:cxn modelId="{5781CD20-AFFB-427D-BF81-369D766DC2CF}" type="presParOf" srcId="{ED47EA0F-F653-49DC-8619-8AAABD4226C4}" destId="{F8F5F439-A354-4C84-8441-E756574486C0}" srcOrd="3" destOrd="0" presId="urn:microsoft.com/office/officeart/2008/layout/LinedList"/>
    <dgm:cxn modelId="{045FF7C3-EEE0-4EB5-A3E9-6CA37C71F814}" type="presParOf" srcId="{F8F5F439-A354-4C84-8441-E756574486C0}" destId="{BEA5F772-D9F9-4056-BD75-AD97EEF016CE}" srcOrd="0" destOrd="0" presId="urn:microsoft.com/office/officeart/2008/layout/LinedList"/>
    <dgm:cxn modelId="{92EC5153-0B76-47A0-999B-4C499E14F241}" type="presParOf" srcId="{F8F5F439-A354-4C84-8441-E756574486C0}" destId="{1A8856B1-A7D3-4028-B485-EC0864DA9F6C}" srcOrd="1" destOrd="0" presId="urn:microsoft.com/office/officeart/2008/layout/LinedList"/>
    <dgm:cxn modelId="{F2960723-DA70-4DEB-A383-B0DDB002488A}" type="presParOf" srcId="{ED47EA0F-F653-49DC-8619-8AAABD4226C4}" destId="{592A7467-5C37-47CE-A713-56E03CF1A06C}" srcOrd="4" destOrd="0" presId="urn:microsoft.com/office/officeart/2008/layout/LinedList"/>
    <dgm:cxn modelId="{EBE58E66-E5A0-42E6-9BD7-742636A93D6F}" type="presParOf" srcId="{ED47EA0F-F653-49DC-8619-8AAABD4226C4}" destId="{BCBB8D0B-FB1C-4A01-99C3-EB96869BD14B}" srcOrd="5" destOrd="0" presId="urn:microsoft.com/office/officeart/2008/layout/LinedList"/>
    <dgm:cxn modelId="{E26D627D-4B52-4C52-80CB-BB7FA0573DA0}" type="presParOf" srcId="{BCBB8D0B-FB1C-4A01-99C3-EB96869BD14B}" destId="{9304906A-29F2-476E-BCF8-C2A8BCB19971}" srcOrd="0" destOrd="0" presId="urn:microsoft.com/office/officeart/2008/layout/LinedList"/>
    <dgm:cxn modelId="{88070EF2-ED65-4ED2-8C64-8F4DDAECF700}" type="presParOf" srcId="{BCBB8D0B-FB1C-4A01-99C3-EB96869BD14B}" destId="{CFBECC91-66E8-48D6-87A0-8B483A60F8EA}" srcOrd="1" destOrd="0" presId="urn:microsoft.com/office/officeart/2008/layout/LinedList"/>
    <dgm:cxn modelId="{D11163A8-15BE-4297-811A-84DEBB6FE1A4}" type="presParOf" srcId="{ED47EA0F-F653-49DC-8619-8AAABD4226C4}" destId="{AE661B3C-65C1-456E-8535-E9118FC9A581}" srcOrd="6" destOrd="0" presId="urn:microsoft.com/office/officeart/2008/layout/LinedList"/>
    <dgm:cxn modelId="{AE412524-D564-4078-B555-23A11541F87D}" type="presParOf" srcId="{ED47EA0F-F653-49DC-8619-8AAABD4226C4}" destId="{387E9036-2F81-46F9-B373-247C57BAA176}" srcOrd="7" destOrd="0" presId="urn:microsoft.com/office/officeart/2008/layout/LinedList"/>
    <dgm:cxn modelId="{FF8262C9-1654-4B81-A47A-E9FF29B3BFDD}" type="presParOf" srcId="{387E9036-2F81-46F9-B373-247C57BAA176}" destId="{045B5B36-39D5-4BAB-8C3D-7A0620122245}" srcOrd="0" destOrd="0" presId="urn:microsoft.com/office/officeart/2008/layout/LinedList"/>
    <dgm:cxn modelId="{B4855C62-6111-412F-9315-2CECB1627557}" type="presParOf" srcId="{387E9036-2F81-46F9-B373-247C57BAA176}" destId="{09A9223D-EC6B-46D7-84E9-7B180434EBE7}" srcOrd="1" destOrd="0" presId="urn:microsoft.com/office/officeart/2008/layout/LinedList"/>
    <dgm:cxn modelId="{23A9166C-792C-4A87-9B21-FF5229E16836}" type="presParOf" srcId="{ED47EA0F-F653-49DC-8619-8AAABD4226C4}" destId="{4EEB3178-B0D8-418D-8508-F3EC03B9DDDB}" srcOrd="8" destOrd="0" presId="urn:microsoft.com/office/officeart/2008/layout/LinedList"/>
    <dgm:cxn modelId="{CA1AFC8B-BE56-4637-ABAB-7874B6AAAA33}" type="presParOf" srcId="{ED47EA0F-F653-49DC-8619-8AAABD4226C4}" destId="{820219F0-B6FA-46D8-9275-DD9F59265F20}" srcOrd="9" destOrd="0" presId="urn:microsoft.com/office/officeart/2008/layout/LinedList"/>
    <dgm:cxn modelId="{EFA3868A-3253-47B3-AD0B-0BF05BF6D230}" type="presParOf" srcId="{820219F0-B6FA-46D8-9275-DD9F59265F20}" destId="{6D4CDE7E-A5E0-4F8D-96FA-B74EF8D135BF}" srcOrd="0" destOrd="0" presId="urn:microsoft.com/office/officeart/2008/layout/LinedList"/>
    <dgm:cxn modelId="{F6D3862C-6FD9-451B-A607-8EFBB567A169}" type="presParOf" srcId="{820219F0-B6FA-46D8-9275-DD9F59265F20}" destId="{F2DF8EBF-094C-4C5B-95E5-BC5797ED839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0B9028-A9D9-4B77-95F4-27F89231B7DF}" type="doc">
      <dgm:prSet loTypeId="urn:microsoft.com/office/officeart/2008/layout/LinedList" loCatId="list" qsTypeId="urn:microsoft.com/office/officeart/2005/8/quickstyle/simple1" qsCatId="simple" csTypeId="urn:microsoft.com/office/officeart/2005/8/colors/accent1_1" csCatId="accent1"/>
      <dgm:spPr/>
      <dgm:t>
        <a:bodyPr/>
        <a:lstStyle/>
        <a:p>
          <a:endParaRPr lang="it-IT"/>
        </a:p>
      </dgm:t>
    </dgm:pt>
    <dgm:pt modelId="{C7E3036A-AEF8-465F-96AD-BFAF6A820325}">
      <dgm:prSet/>
      <dgm:spPr/>
      <dgm:t>
        <a:bodyPr/>
        <a:lstStyle/>
        <a:p>
          <a:r>
            <a:rPr lang="it-IT"/>
            <a:t>Liceo Sportivo</a:t>
          </a:r>
        </a:p>
      </dgm:t>
    </dgm:pt>
    <dgm:pt modelId="{A7E40014-48E4-42CD-BCBA-A39CE95985CB}" type="parTrans" cxnId="{64AFFD1C-DC35-4348-8247-67AAABCE7D6F}">
      <dgm:prSet/>
      <dgm:spPr/>
      <dgm:t>
        <a:bodyPr/>
        <a:lstStyle/>
        <a:p>
          <a:endParaRPr lang="it-IT"/>
        </a:p>
      </dgm:t>
    </dgm:pt>
    <dgm:pt modelId="{C78D8A7C-ECE0-4B6F-B8E6-4942AB355215}" type="sibTrans" cxnId="{64AFFD1C-DC35-4348-8247-67AAABCE7D6F}">
      <dgm:prSet/>
      <dgm:spPr/>
      <dgm:t>
        <a:bodyPr/>
        <a:lstStyle/>
        <a:p>
          <a:endParaRPr lang="it-IT"/>
        </a:p>
      </dgm:t>
    </dgm:pt>
    <dgm:pt modelId="{DD4DC775-8FE3-4F7C-9DA6-0F8A393CC222}">
      <dgm:prSet/>
      <dgm:spPr/>
      <dgm:t>
        <a:bodyPr/>
        <a:lstStyle/>
        <a:p>
          <a:r>
            <a:rPr lang="it-IT"/>
            <a:t>Liceo delle Scienze Umane</a:t>
          </a:r>
        </a:p>
      </dgm:t>
    </dgm:pt>
    <dgm:pt modelId="{A7FC9EF6-9CF5-4AB5-B525-BA1B5CD30BE1}" type="parTrans" cxnId="{B8D6FA68-FA16-4C1B-BB06-6B298FC38B7B}">
      <dgm:prSet/>
      <dgm:spPr/>
      <dgm:t>
        <a:bodyPr/>
        <a:lstStyle/>
        <a:p>
          <a:endParaRPr lang="it-IT"/>
        </a:p>
      </dgm:t>
    </dgm:pt>
    <dgm:pt modelId="{2B9DE472-93C4-4210-8B4C-4F268BCBE8B5}" type="sibTrans" cxnId="{B8D6FA68-FA16-4C1B-BB06-6B298FC38B7B}">
      <dgm:prSet/>
      <dgm:spPr/>
      <dgm:t>
        <a:bodyPr/>
        <a:lstStyle/>
        <a:p>
          <a:endParaRPr lang="it-IT"/>
        </a:p>
      </dgm:t>
    </dgm:pt>
    <dgm:pt modelId="{98531386-12DE-4118-B027-E0AB7B7FB50D}">
      <dgm:prSet/>
      <dgm:spPr/>
      <dgm:t>
        <a:bodyPr/>
        <a:lstStyle/>
        <a:p>
          <a:r>
            <a:rPr lang="it-IT"/>
            <a:t>Istituto tecnico settore Economico, indirizzo Amministrazione, Finanza e Marketing</a:t>
          </a:r>
        </a:p>
      </dgm:t>
    </dgm:pt>
    <dgm:pt modelId="{90B58DF8-7FED-4D9D-9AB5-32FC32760D71}" type="parTrans" cxnId="{40E7BA5F-A870-4507-9EE7-51E378B3A259}">
      <dgm:prSet/>
      <dgm:spPr/>
      <dgm:t>
        <a:bodyPr/>
        <a:lstStyle/>
        <a:p>
          <a:endParaRPr lang="it-IT"/>
        </a:p>
      </dgm:t>
    </dgm:pt>
    <dgm:pt modelId="{F9CCCADE-98B1-4C57-A01A-EE8FBA9ADE2C}" type="sibTrans" cxnId="{40E7BA5F-A870-4507-9EE7-51E378B3A259}">
      <dgm:prSet/>
      <dgm:spPr/>
      <dgm:t>
        <a:bodyPr/>
        <a:lstStyle/>
        <a:p>
          <a:endParaRPr lang="it-IT"/>
        </a:p>
      </dgm:t>
    </dgm:pt>
    <dgm:pt modelId="{D7278F5C-6F3F-4B47-8C90-834E29CABA59}">
      <dgm:prSet/>
      <dgm:spPr/>
      <dgm:t>
        <a:bodyPr/>
        <a:lstStyle/>
        <a:p>
          <a:r>
            <a:rPr lang="it-IT"/>
            <a:t>Istituto tecnico settore Trasporti &amp; Logistica, articolazione Conduzione del Mezzo</a:t>
          </a:r>
        </a:p>
      </dgm:t>
    </dgm:pt>
    <dgm:pt modelId="{CF966FB3-BA4C-4199-8914-347600562F90}" type="parTrans" cxnId="{598A6A02-0893-44DD-BA5D-0328B2962AB9}">
      <dgm:prSet/>
      <dgm:spPr/>
      <dgm:t>
        <a:bodyPr/>
        <a:lstStyle/>
        <a:p>
          <a:endParaRPr lang="it-IT"/>
        </a:p>
      </dgm:t>
    </dgm:pt>
    <dgm:pt modelId="{25684C95-BF1B-49AD-B21D-4386A13F4F9E}" type="sibTrans" cxnId="{598A6A02-0893-44DD-BA5D-0328B2962AB9}">
      <dgm:prSet/>
      <dgm:spPr/>
      <dgm:t>
        <a:bodyPr/>
        <a:lstStyle/>
        <a:p>
          <a:endParaRPr lang="it-IT"/>
        </a:p>
      </dgm:t>
    </dgm:pt>
    <dgm:pt modelId="{F4869030-B0AD-4CAE-AE55-D2EBE73E6612}">
      <dgm:prSet/>
      <dgm:spPr/>
      <dgm:t>
        <a:bodyPr/>
        <a:lstStyle/>
        <a:p>
          <a:r>
            <a:rPr lang="it-IT"/>
            <a:t>Liceo Scientifico Tradizionale &amp; Scienze Applicate</a:t>
          </a:r>
        </a:p>
      </dgm:t>
    </dgm:pt>
    <dgm:pt modelId="{5CC18B47-D936-4CA1-A2E6-418744F2938E}" type="parTrans" cxnId="{BC250329-0269-449E-96B8-563BC7823984}">
      <dgm:prSet/>
      <dgm:spPr/>
      <dgm:t>
        <a:bodyPr/>
        <a:lstStyle/>
        <a:p>
          <a:endParaRPr lang="it-IT"/>
        </a:p>
      </dgm:t>
    </dgm:pt>
    <dgm:pt modelId="{8AEF2B71-E786-4460-8FA4-18816C166FA3}" type="sibTrans" cxnId="{BC250329-0269-449E-96B8-563BC7823984}">
      <dgm:prSet/>
      <dgm:spPr/>
      <dgm:t>
        <a:bodyPr/>
        <a:lstStyle/>
        <a:p>
          <a:endParaRPr lang="it-IT"/>
        </a:p>
      </dgm:t>
    </dgm:pt>
    <dgm:pt modelId="{822AF51C-C9D4-40A3-BF08-FA0E16EF96EA}">
      <dgm:prSet/>
      <dgm:spPr/>
      <dgm:t>
        <a:bodyPr/>
        <a:lstStyle/>
        <a:p>
          <a:r>
            <a:rPr lang="it-IT"/>
            <a:t>Liceo Scientifico con indirizzo Biomedico</a:t>
          </a:r>
        </a:p>
      </dgm:t>
    </dgm:pt>
    <dgm:pt modelId="{2DA202E1-A61E-4C05-9CEC-B5827F30F0C9}" type="parTrans" cxnId="{5E7FF16C-3A1F-4127-A3FA-E9FA7EF652AD}">
      <dgm:prSet/>
      <dgm:spPr/>
      <dgm:t>
        <a:bodyPr/>
        <a:lstStyle/>
        <a:p>
          <a:endParaRPr lang="it-IT"/>
        </a:p>
      </dgm:t>
    </dgm:pt>
    <dgm:pt modelId="{A0E4745B-E584-4C48-AB34-D74B6841253A}" type="sibTrans" cxnId="{5E7FF16C-3A1F-4127-A3FA-E9FA7EF652AD}">
      <dgm:prSet/>
      <dgm:spPr/>
      <dgm:t>
        <a:bodyPr/>
        <a:lstStyle/>
        <a:p>
          <a:endParaRPr lang="it-IT"/>
        </a:p>
      </dgm:t>
    </dgm:pt>
    <dgm:pt modelId="{96D1C98C-193C-4E86-863C-C3E51E96A6A0}" type="pres">
      <dgm:prSet presAssocID="{9B0B9028-A9D9-4B77-95F4-27F89231B7DF}" presName="vert0" presStyleCnt="0">
        <dgm:presLayoutVars>
          <dgm:dir/>
          <dgm:animOne val="branch"/>
          <dgm:animLvl val="lvl"/>
        </dgm:presLayoutVars>
      </dgm:prSet>
      <dgm:spPr/>
    </dgm:pt>
    <dgm:pt modelId="{1173A656-F53D-4835-AE17-4A2AC609477C}" type="pres">
      <dgm:prSet presAssocID="{C7E3036A-AEF8-465F-96AD-BFAF6A820325}" presName="thickLine" presStyleLbl="alignNode1" presStyleIdx="0" presStyleCnt="6"/>
      <dgm:spPr/>
    </dgm:pt>
    <dgm:pt modelId="{C35DB0CC-D70A-4C2A-81DE-148E65EEBFE5}" type="pres">
      <dgm:prSet presAssocID="{C7E3036A-AEF8-465F-96AD-BFAF6A820325}" presName="horz1" presStyleCnt="0"/>
      <dgm:spPr/>
    </dgm:pt>
    <dgm:pt modelId="{3970F824-219D-4C6F-8674-AA15BA5B500D}" type="pres">
      <dgm:prSet presAssocID="{C7E3036A-AEF8-465F-96AD-BFAF6A820325}" presName="tx1" presStyleLbl="revTx" presStyleIdx="0" presStyleCnt="6"/>
      <dgm:spPr/>
    </dgm:pt>
    <dgm:pt modelId="{4079E0E7-BCB1-4F2E-AF8B-C279208D484A}" type="pres">
      <dgm:prSet presAssocID="{C7E3036A-AEF8-465F-96AD-BFAF6A820325}" presName="vert1" presStyleCnt="0"/>
      <dgm:spPr/>
    </dgm:pt>
    <dgm:pt modelId="{6658F634-6D9B-42AD-98C6-58B7C8657C26}" type="pres">
      <dgm:prSet presAssocID="{DD4DC775-8FE3-4F7C-9DA6-0F8A393CC222}" presName="thickLine" presStyleLbl="alignNode1" presStyleIdx="1" presStyleCnt="6"/>
      <dgm:spPr/>
    </dgm:pt>
    <dgm:pt modelId="{B8BFB4EE-335F-4411-87DD-D6D9885C6209}" type="pres">
      <dgm:prSet presAssocID="{DD4DC775-8FE3-4F7C-9DA6-0F8A393CC222}" presName="horz1" presStyleCnt="0"/>
      <dgm:spPr/>
    </dgm:pt>
    <dgm:pt modelId="{83E712D8-A188-4A3A-8672-FA116078E96B}" type="pres">
      <dgm:prSet presAssocID="{DD4DC775-8FE3-4F7C-9DA6-0F8A393CC222}" presName="tx1" presStyleLbl="revTx" presStyleIdx="1" presStyleCnt="6"/>
      <dgm:spPr/>
    </dgm:pt>
    <dgm:pt modelId="{31EAA63B-7CC0-483E-BCD0-82462CBE4ECA}" type="pres">
      <dgm:prSet presAssocID="{DD4DC775-8FE3-4F7C-9DA6-0F8A393CC222}" presName="vert1" presStyleCnt="0"/>
      <dgm:spPr/>
    </dgm:pt>
    <dgm:pt modelId="{D8D35E0B-FEDA-4582-A00F-29569B4DC688}" type="pres">
      <dgm:prSet presAssocID="{98531386-12DE-4118-B027-E0AB7B7FB50D}" presName="thickLine" presStyleLbl="alignNode1" presStyleIdx="2" presStyleCnt="6"/>
      <dgm:spPr/>
    </dgm:pt>
    <dgm:pt modelId="{F575FB29-D05C-4E91-B2D8-DEE526347A19}" type="pres">
      <dgm:prSet presAssocID="{98531386-12DE-4118-B027-E0AB7B7FB50D}" presName="horz1" presStyleCnt="0"/>
      <dgm:spPr/>
    </dgm:pt>
    <dgm:pt modelId="{176E1FF0-6F22-4C6C-8E15-1738FC469C40}" type="pres">
      <dgm:prSet presAssocID="{98531386-12DE-4118-B027-E0AB7B7FB50D}" presName="tx1" presStyleLbl="revTx" presStyleIdx="2" presStyleCnt="6"/>
      <dgm:spPr/>
    </dgm:pt>
    <dgm:pt modelId="{CCD1FAA7-F6F1-4829-B93C-E1AC527A3B54}" type="pres">
      <dgm:prSet presAssocID="{98531386-12DE-4118-B027-E0AB7B7FB50D}" presName="vert1" presStyleCnt="0"/>
      <dgm:spPr/>
    </dgm:pt>
    <dgm:pt modelId="{F7BF2203-2271-4063-A3B6-7D1F21F2BDCF}" type="pres">
      <dgm:prSet presAssocID="{D7278F5C-6F3F-4B47-8C90-834E29CABA59}" presName="thickLine" presStyleLbl="alignNode1" presStyleIdx="3" presStyleCnt="6"/>
      <dgm:spPr/>
    </dgm:pt>
    <dgm:pt modelId="{CC597AAD-4234-41F4-B024-09F25DB12C2B}" type="pres">
      <dgm:prSet presAssocID="{D7278F5C-6F3F-4B47-8C90-834E29CABA59}" presName="horz1" presStyleCnt="0"/>
      <dgm:spPr/>
    </dgm:pt>
    <dgm:pt modelId="{0D42C428-3368-4136-A376-67BE23ACC41D}" type="pres">
      <dgm:prSet presAssocID="{D7278F5C-6F3F-4B47-8C90-834E29CABA59}" presName="tx1" presStyleLbl="revTx" presStyleIdx="3" presStyleCnt="6"/>
      <dgm:spPr/>
    </dgm:pt>
    <dgm:pt modelId="{91F8BE73-A823-4FA4-A6ED-393CE8188823}" type="pres">
      <dgm:prSet presAssocID="{D7278F5C-6F3F-4B47-8C90-834E29CABA59}" presName="vert1" presStyleCnt="0"/>
      <dgm:spPr/>
    </dgm:pt>
    <dgm:pt modelId="{8C4BFF5E-E13B-4457-A6A4-8017F781F8C9}" type="pres">
      <dgm:prSet presAssocID="{F4869030-B0AD-4CAE-AE55-D2EBE73E6612}" presName="thickLine" presStyleLbl="alignNode1" presStyleIdx="4" presStyleCnt="6"/>
      <dgm:spPr/>
    </dgm:pt>
    <dgm:pt modelId="{ECA42A3C-FC0F-46DD-84E9-D8A0C40F9518}" type="pres">
      <dgm:prSet presAssocID="{F4869030-B0AD-4CAE-AE55-D2EBE73E6612}" presName="horz1" presStyleCnt="0"/>
      <dgm:spPr/>
    </dgm:pt>
    <dgm:pt modelId="{E3D0C4CD-BAFC-4A50-8B14-7DDE59972CEC}" type="pres">
      <dgm:prSet presAssocID="{F4869030-B0AD-4CAE-AE55-D2EBE73E6612}" presName="tx1" presStyleLbl="revTx" presStyleIdx="4" presStyleCnt="6"/>
      <dgm:spPr/>
    </dgm:pt>
    <dgm:pt modelId="{201D5286-144B-4350-BBD3-CBA34A5276FD}" type="pres">
      <dgm:prSet presAssocID="{F4869030-B0AD-4CAE-AE55-D2EBE73E6612}" presName="vert1" presStyleCnt="0"/>
      <dgm:spPr/>
    </dgm:pt>
    <dgm:pt modelId="{EC39B0EC-749C-4750-84B3-3670699253AC}" type="pres">
      <dgm:prSet presAssocID="{822AF51C-C9D4-40A3-BF08-FA0E16EF96EA}" presName="thickLine" presStyleLbl="alignNode1" presStyleIdx="5" presStyleCnt="6"/>
      <dgm:spPr/>
    </dgm:pt>
    <dgm:pt modelId="{A3F8ECC7-AA54-4C5B-88B3-C8EBA3B35109}" type="pres">
      <dgm:prSet presAssocID="{822AF51C-C9D4-40A3-BF08-FA0E16EF96EA}" presName="horz1" presStyleCnt="0"/>
      <dgm:spPr/>
    </dgm:pt>
    <dgm:pt modelId="{D8B02212-68AC-4E72-BB22-B074EFB55E82}" type="pres">
      <dgm:prSet presAssocID="{822AF51C-C9D4-40A3-BF08-FA0E16EF96EA}" presName="tx1" presStyleLbl="revTx" presStyleIdx="5" presStyleCnt="6"/>
      <dgm:spPr/>
    </dgm:pt>
    <dgm:pt modelId="{18D001D6-3B51-44E0-AEB5-43A311E7EB2D}" type="pres">
      <dgm:prSet presAssocID="{822AF51C-C9D4-40A3-BF08-FA0E16EF96EA}" presName="vert1" presStyleCnt="0"/>
      <dgm:spPr/>
    </dgm:pt>
  </dgm:ptLst>
  <dgm:cxnLst>
    <dgm:cxn modelId="{598A6A02-0893-44DD-BA5D-0328B2962AB9}" srcId="{9B0B9028-A9D9-4B77-95F4-27F89231B7DF}" destId="{D7278F5C-6F3F-4B47-8C90-834E29CABA59}" srcOrd="3" destOrd="0" parTransId="{CF966FB3-BA4C-4199-8914-347600562F90}" sibTransId="{25684C95-BF1B-49AD-B21D-4386A13F4F9E}"/>
    <dgm:cxn modelId="{D597B30C-9483-44DB-A114-CD5EA3070045}" type="presOf" srcId="{9B0B9028-A9D9-4B77-95F4-27F89231B7DF}" destId="{96D1C98C-193C-4E86-863C-C3E51E96A6A0}" srcOrd="0" destOrd="0" presId="urn:microsoft.com/office/officeart/2008/layout/LinedList"/>
    <dgm:cxn modelId="{7A6DD915-926D-4669-A361-D14D68D90FA0}" type="presOf" srcId="{822AF51C-C9D4-40A3-BF08-FA0E16EF96EA}" destId="{D8B02212-68AC-4E72-BB22-B074EFB55E82}" srcOrd="0" destOrd="0" presId="urn:microsoft.com/office/officeart/2008/layout/LinedList"/>
    <dgm:cxn modelId="{64AFFD1C-DC35-4348-8247-67AAABCE7D6F}" srcId="{9B0B9028-A9D9-4B77-95F4-27F89231B7DF}" destId="{C7E3036A-AEF8-465F-96AD-BFAF6A820325}" srcOrd="0" destOrd="0" parTransId="{A7E40014-48E4-42CD-BCBA-A39CE95985CB}" sibTransId="{C78D8A7C-ECE0-4B6F-B8E6-4942AB355215}"/>
    <dgm:cxn modelId="{BC250329-0269-449E-96B8-563BC7823984}" srcId="{9B0B9028-A9D9-4B77-95F4-27F89231B7DF}" destId="{F4869030-B0AD-4CAE-AE55-D2EBE73E6612}" srcOrd="4" destOrd="0" parTransId="{5CC18B47-D936-4CA1-A2E6-418744F2938E}" sibTransId="{8AEF2B71-E786-4460-8FA4-18816C166FA3}"/>
    <dgm:cxn modelId="{1DA5242B-ADC7-4331-897D-1E1CD281EF07}" type="presOf" srcId="{98531386-12DE-4118-B027-E0AB7B7FB50D}" destId="{176E1FF0-6F22-4C6C-8E15-1738FC469C40}" srcOrd="0" destOrd="0" presId="urn:microsoft.com/office/officeart/2008/layout/LinedList"/>
    <dgm:cxn modelId="{CFB7852F-6ABA-4D98-B445-634B49DA6859}" type="presOf" srcId="{DD4DC775-8FE3-4F7C-9DA6-0F8A393CC222}" destId="{83E712D8-A188-4A3A-8672-FA116078E96B}" srcOrd="0" destOrd="0" presId="urn:microsoft.com/office/officeart/2008/layout/LinedList"/>
    <dgm:cxn modelId="{40E7BA5F-A870-4507-9EE7-51E378B3A259}" srcId="{9B0B9028-A9D9-4B77-95F4-27F89231B7DF}" destId="{98531386-12DE-4118-B027-E0AB7B7FB50D}" srcOrd="2" destOrd="0" parTransId="{90B58DF8-7FED-4D9D-9AB5-32FC32760D71}" sibTransId="{F9CCCADE-98B1-4C57-A01A-EE8FBA9ADE2C}"/>
    <dgm:cxn modelId="{427F9D48-BAAA-488C-BA0F-E91A49F68918}" type="presOf" srcId="{D7278F5C-6F3F-4B47-8C90-834E29CABA59}" destId="{0D42C428-3368-4136-A376-67BE23ACC41D}" srcOrd="0" destOrd="0" presId="urn:microsoft.com/office/officeart/2008/layout/LinedList"/>
    <dgm:cxn modelId="{B8D6FA68-FA16-4C1B-BB06-6B298FC38B7B}" srcId="{9B0B9028-A9D9-4B77-95F4-27F89231B7DF}" destId="{DD4DC775-8FE3-4F7C-9DA6-0F8A393CC222}" srcOrd="1" destOrd="0" parTransId="{A7FC9EF6-9CF5-4AB5-B525-BA1B5CD30BE1}" sibTransId="{2B9DE472-93C4-4210-8B4C-4F268BCBE8B5}"/>
    <dgm:cxn modelId="{5E7FF16C-3A1F-4127-A3FA-E9FA7EF652AD}" srcId="{9B0B9028-A9D9-4B77-95F4-27F89231B7DF}" destId="{822AF51C-C9D4-40A3-BF08-FA0E16EF96EA}" srcOrd="5" destOrd="0" parTransId="{2DA202E1-A61E-4C05-9CEC-B5827F30F0C9}" sibTransId="{A0E4745B-E584-4C48-AB34-D74B6841253A}"/>
    <dgm:cxn modelId="{B84BD08B-BCAC-4F1F-BC69-72E3A4792131}" type="presOf" srcId="{C7E3036A-AEF8-465F-96AD-BFAF6A820325}" destId="{3970F824-219D-4C6F-8674-AA15BA5B500D}" srcOrd="0" destOrd="0" presId="urn:microsoft.com/office/officeart/2008/layout/LinedList"/>
    <dgm:cxn modelId="{B9199ABA-23B0-4397-B8D5-E1D23FEB8303}" type="presOf" srcId="{F4869030-B0AD-4CAE-AE55-D2EBE73E6612}" destId="{E3D0C4CD-BAFC-4A50-8B14-7DDE59972CEC}" srcOrd="0" destOrd="0" presId="urn:microsoft.com/office/officeart/2008/layout/LinedList"/>
    <dgm:cxn modelId="{0FD5C47B-F754-4289-B00E-68CEA29DC1C4}" type="presParOf" srcId="{96D1C98C-193C-4E86-863C-C3E51E96A6A0}" destId="{1173A656-F53D-4835-AE17-4A2AC609477C}" srcOrd="0" destOrd="0" presId="urn:microsoft.com/office/officeart/2008/layout/LinedList"/>
    <dgm:cxn modelId="{F83A8208-2E13-4725-9F6E-4824F6E8DC33}" type="presParOf" srcId="{96D1C98C-193C-4E86-863C-C3E51E96A6A0}" destId="{C35DB0CC-D70A-4C2A-81DE-148E65EEBFE5}" srcOrd="1" destOrd="0" presId="urn:microsoft.com/office/officeart/2008/layout/LinedList"/>
    <dgm:cxn modelId="{A2AA27A4-674F-4D4A-94E2-C062EA543CFA}" type="presParOf" srcId="{C35DB0CC-D70A-4C2A-81DE-148E65EEBFE5}" destId="{3970F824-219D-4C6F-8674-AA15BA5B500D}" srcOrd="0" destOrd="0" presId="urn:microsoft.com/office/officeart/2008/layout/LinedList"/>
    <dgm:cxn modelId="{AFC0D467-386A-458B-9DBF-ED1B49ECE05C}" type="presParOf" srcId="{C35DB0CC-D70A-4C2A-81DE-148E65EEBFE5}" destId="{4079E0E7-BCB1-4F2E-AF8B-C279208D484A}" srcOrd="1" destOrd="0" presId="urn:microsoft.com/office/officeart/2008/layout/LinedList"/>
    <dgm:cxn modelId="{1C6EF0E0-4A3F-4E0D-949E-33D3E050CB2E}" type="presParOf" srcId="{96D1C98C-193C-4E86-863C-C3E51E96A6A0}" destId="{6658F634-6D9B-42AD-98C6-58B7C8657C26}" srcOrd="2" destOrd="0" presId="urn:microsoft.com/office/officeart/2008/layout/LinedList"/>
    <dgm:cxn modelId="{3313331E-9E1E-4CB7-BF0A-CF579C25903B}" type="presParOf" srcId="{96D1C98C-193C-4E86-863C-C3E51E96A6A0}" destId="{B8BFB4EE-335F-4411-87DD-D6D9885C6209}" srcOrd="3" destOrd="0" presId="urn:microsoft.com/office/officeart/2008/layout/LinedList"/>
    <dgm:cxn modelId="{56F07055-5310-4F3D-9DC8-3FCF1AF61E55}" type="presParOf" srcId="{B8BFB4EE-335F-4411-87DD-D6D9885C6209}" destId="{83E712D8-A188-4A3A-8672-FA116078E96B}" srcOrd="0" destOrd="0" presId="urn:microsoft.com/office/officeart/2008/layout/LinedList"/>
    <dgm:cxn modelId="{F34318DF-9429-463C-B06F-E5DCFF1A5604}" type="presParOf" srcId="{B8BFB4EE-335F-4411-87DD-D6D9885C6209}" destId="{31EAA63B-7CC0-483E-BCD0-82462CBE4ECA}" srcOrd="1" destOrd="0" presId="urn:microsoft.com/office/officeart/2008/layout/LinedList"/>
    <dgm:cxn modelId="{143143F7-3F05-4BC1-9CF5-1D9C082CE7EC}" type="presParOf" srcId="{96D1C98C-193C-4E86-863C-C3E51E96A6A0}" destId="{D8D35E0B-FEDA-4582-A00F-29569B4DC688}" srcOrd="4" destOrd="0" presId="urn:microsoft.com/office/officeart/2008/layout/LinedList"/>
    <dgm:cxn modelId="{E359E8ED-3772-471B-8DA6-BAA25EC70195}" type="presParOf" srcId="{96D1C98C-193C-4E86-863C-C3E51E96A6A0}" destId="{F575FB29-D05C-4E91-B2D8-DEE526347A19}" srcOrd="5" destOrd="0" presId="urn:microsoft.com/office/officeart/2008/layout/LinedList"/>
    <dgm:cxn modelId="{189A0FE9-E553-4109-B469-6095AEDBD31C}" type="presParOf" srcId="{F575FB29-D05C-4E91-B2D8-DEE526347A19}" destId="{176E1FF0-6F22-4C6C-8E15-1738FC469C40}" srcOrd="0" destOrd="0" presId="urn:microsoft.com/office/officeart/2008/layout/LinedList"/>
    <dgm:cxn modelId="{155E8617-9B20-4F1C-9E80-1BD7C0600D47}" type="presParOf" srcId="{F575FB29-D05C-4E91-B2D8-DEE526347A19}" destId="{CCD1FAA7-F6F1-4829-B93C-E1AC527A3B54}" srcOrd="1" destOrd="0" presId="urn:microsoft.com/office/officeart/2008/layout/LinedList"/>
    <dgm:cxn modelId="{1F16A62A-218C-4893-A8C4-B78B2365311D}" type="presParOf" srcId="{96D1C98C-193C-4E86-863C-C3E51E96A6A0}" destId="{F7BF2203-2271-4063-A3B6-7D1F21F2BDCF}" srcOrd="6" destOrd="0" presId="urn:microsoft.com/office/officeart/2008/layout/LinedList"/>
    <dgm:cxn modelId="{1C642E48-107E-4EED-BF70-05F507D65424}" type="presParOf" srcId="{96D1C98C-193C-4E86-863C-C3E51E96A6A0}" destId="{CC597AAD-4234-41F4-B024-09F25DB12C2B}" srcOrd="7" destOrd="0" presId="urn:microsoft.com/office/officeart/2008/layout/LinedList"/>
    <dgm:cxn modelId="{CF8E031E-47AF-4FD1-BABB-65BA4C6AD75D}" type="presParOf" srcId="{CC597AAD-4234-41F4-B024-09F25DB12C2B}" destId="{0D42C428-3368-4136-A376-67BE23ACC41D}" srcOrd="0" destOrd="0" presId="urn:microsoft.com/office/officeart/2008/layout/LinedList"/>
    <dgm:cxn modelId="{471B9958-EC37-4692-A7D2-F47C43FB30F2}" type="presParOf" srcId="{CC597AAD-4234-41F4-B024-09F25DB12C2B}" destId="{91F8BE73-A823-4FA4-A6ED-393CE8188823}" srcOrd="1" destOrd="0" presId="urn:microsoft.com/office/officeart/2008/layout/LinedList"/>
    <dgm:cxn modelId="{AF8C4D0A-6027-4EE8-A6FB-2F4B989F9DAC}" type="presParOf" srcId="{96D1C98C-193C-4E86-863C-C3E51E96A6A0}" destId="{8C4BFF5E-E13B-4457-A6A4-8017F781F8C9}" srcOrd="8" destOrd="0" presId="urn:microsoft.com/office/officeart/2008/layout/LinedList"/>
    <dgm:cxn modelId="{F0A8CDB5-082B-44F7-B72A-E8538C483072}" type="presParOf" srcId="{96D1C98C-193C-4E86-863C-C3E51E96A6A0}" destId="{ECA42A3C-FC0F-46DD-84E9-D8A0C40F9518}" srcOrd="9" destOrd="0" presId="urn:microsoft.com/office/officeart/2008/layout/LinedList"/>
    <dgm:cxn modelId="{54F16991-E358-4800-88B7-4EDCD7D7D619}" type="presParOf" srcId="{ECA42A3C-FC0F-46DD-84E9-D8A0C40F9518}" destId="{E3D0C4CD-BAFC-4A50-8B14-7DDE59972CEC}" srcOrd="0" destOrd="0" presId="urn:microsoft.com/office/officeart/2008/layout/LinedList"/>
    <dgm:cxn modelId="{35A874FB-AE65-41B7-86F9-3F22089D56AD}" type="presParOf" srcId="{ECA42A3C-FC0F-46DD-84E9-D8A0C40F9518}" destId="{201D5286-144B-4350-BBD3-CBA34A5276FD}" srcOrd="1" destOrd="0" presId="urn:microsoft.com/office/officeart/2008/layout/LinedList"/>
    <dgm:cxn modelId="{3E9D1689-3D5D-49BE-83C3-CA8F3A2C0631}" type="presParOf" srcId="{96D1C98C-193C-4E86-863C-C3E51E96A6A0}" destId="{EC39B0EC-749C-4750-84B3-3670699253AC}" srcOrd="10" destOrd="0" presId="urn:microsoft.com/office/officeart/2008/layout/LinedList"/>
    <dgm:cxn modelId="{86BB041D-56F2-4D90-A1FA-AF63480E7680}" type="presParOf" srcId="{96D1C98C-193C-4E86-863C-C3E51E96A6A0}" destId="{A3F8ECC7-AA54-4C5B-88B3-C8EBA3B35109}" srcOrd="11" destOrd="0" presId="urn:microsoft.com/office/officeart/2008/layout/LinedList"/>
    <dgm:cxn modelId="{C06E7017-4D32-45AB-88D3-F114E4035F43}" type="presParOf" srcId="{A3F8ECC7-AA54-4C5B-88B3-C8EBA3B35109}" destId="{D8B02212-68AC-4E72-BB22-B074EFB55E82}" srcOrd="0" destOrd="0" presId="urn:microsoft.com/office/officeart/2008/layout/LinedList"/>
    <dgm:cxn modelId="{ECA014F0-B62F-4C0F-949C-CE4E2B048DC3}" type="presParOf" srcId="{A3F8ECC7-AA54-4C5B-88B3-C8EBA3B35109}" destId="{18D001D6-3B51-44E0-AEB5-43A311E7EB2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713A85-BFB6-4DC4-90B0-2B416643A41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468FEFCD-8811-453C-ADC6-5E2D88AEC9E1}">
      <dgm:prSet custT="1"/>
      <dgm:spPr/>
      <dgm:t>
        <a:bodyPr/>
        <a:lstStyle/>
        <a:p>
          <a:r>
            <a:rPr lang="it-IT" sz="2400" dirty="0"/>
            <a:t>Educazione e formazione sportiva</a:t>
          </a:r>
        </a:p>
      </dgm:t>
    </dgm:pt>
    <dgm:pt modelId="{ED877487-4605-4EDD-8DB0-98106F108270}" type="parTrans" cxnId="{9EC71ABD-65E9-4EF3-ACA9-1DC5D371BD77}">
      <dgm:prSet/>
      <dgm:spPr/>
      <dgm:t>
        <a:bodyPr/>
        <a:lstStyle/>
        <a:p>
          <a:endParaRPr lang="it-IT" sz="2000"/>
        </a:p>
      </dgm:t>
    </dgm:pt>
    <dgm:pt modelId="{E4964BB1-D0F2-48DB-84C8-518B15BE5370}" type="sibTrans" cxnId="{9EC71ABD-65E9-4EF3-ACA9-1DC5D371BD77}">
      <dgm:prSet/>
      <dgm:spPr/>
      <dgm:t>
        <a:bodyPr/>
        <a:lstStyle/>
        <a:p>
          <a:endParaRPr lang="it-IT" sz="2000"/>
        </a:p>
      </dgm:t>
    </dgm:pt>
    <dgm:pt modelId="{E72C396E-3549-4187-9B25-8D5FA6C3B191}">
      <dgm:prSet custT="1"/>
      <dgm:spPr/>
      <dgm:t>
        <a:bodyPr/>
        <a:lstStyle/>
        <a:p>
          <a:r>
            <a:rPr lang="it-IT" sz="2400" dirty="0"/>
            <a:t>Competenza scientifica e dello sport</a:t>
          </a:r>
        </a:p>
      </dgm:t>
    </dgm:pt>
    <dgm:pt modelId="{6066C6B5-03C8-4503-8CBD-5E3FD1DEC287}" type="parTrans" cxnId="{67FE0385-5BA1-4024-8767-99D5F35808CA}">
      <dgm:prSet/>
      <dgm:spPr/>
      <dgm:t>
        <a:bodyPr/>
        <a:lstStyle/>
        <a:p>
          <a:endParaRPr lang="it-IT" sz="2000"/>
        </a:p>
      </dgm:t>
    </dgm:pt>
    <dgm:pt modelId="{717685B9-235C-4EC3-BFCE-38F825930A0C}" type="sibTrans" cxnId="{67FE0385-5BA1-4024-8767-99D5F35808CA}">
      <dgm:prSet/>
      <dgm:spPr/>
      <dgm:t>
        <a:bodyPr/>
        <a:lstStyle/>
        <a:p>
          <a:endParaRPr lang="it-IT" sz="2000"/>
        </a:p>
      </dgm:t>
    </dgm:pt>
    <dgm:pt modelId="{2FD66675-F2A2-45F0-B143-ABE3C41F09C8}">
      <dgm:prSet custT="1"/>
      <dgm:spPr/>
      <dgm:t>
        <a:bodyPr/>
        <a:lstStyle/>
        <a:p>
          <a:r>
            <a:rPr lang="it-IT" sz="2400"/>
            <a:t>Veloce inserimento nel mondo del lavoro</a:t>
          </a:r>
        </a:p>
      </dgm:t>
    </dgm:pt>
    <dgm:pt modelId="{FB61EF47-EAF0-4400-B215-B71EB2E99F93}" type="parTrans" cxnId="{D13555E5-554F-4789-B723-8C7F85128068}">
      <dgm:prSet/>
      <dgm:spPr/>
      <dgm:t>
        <a:bodyPr/>
        <a:lstStyle/>
        <a:p>
          <a:endParaRPr lang="it-IT" sz="2000"/>
        </a:p>
      </dgm:t>
    </dgm:pt>
    <dgm:pt modelId="{7F8D8256-CD42-4892-A84D-5395CC61B874}" type="sibTrans" cxnId="{D13555E5-554F-4789-B723-8C7F85128068}">
      <dgm:prSet/>
      <dgm:spPr/>
      <dgm:t>
        <a:bodyPr/>
        <a:lstStyle/>
        <a:p>
          <a:endParaRPr lang="it-IT" sz="2000"/>
        </a:p>
      </dgm:t>
    </dgm:pt>
    <dgm:pt modelId="{61FF9677-B66A-40E3-9A25-9FEF5B0ADB88}">
      <dgm:prSet custT="1"/>
      <dgm:spPr/>
      <dgm:t>
        <a:bodyPr/>
        <a:lstStyle/>
        <a:p>
          <a:r>
            <a:rPr lang="it-IT" sz="2400"/>
            <a:t>Forti collaborazioni</a:t>
          </a:r>
        </a:p>
      </dgm:t>
    </dgm:pt>
    <dgm:pt modelId="{FEADD414-9538-428D-A258-419646C89914}" type="parTrans" cxnId="{8D7A3A39-80FC-49A6-93FE-0BB1F721E6BB}">
      <dgm:prSet/>
      <dgm:spPr/>
      <dgm:t>
        <a:bodyPr/>
        <a:lstStyle/>
        <a:p>
          <a:endParaRPr lang="it-IT" sz="2000"/>
        </a:p>
      </dgm:t>
    </dgm:pt>
    <dgm:pt modelId="{FFCF8CEB-765E-4D43-B307-549429A6BAAA}" type="sibTrans" cxnId="{8D7A3A39-80FC-49A6-93FE-0BB1F721E6BB}">
      <dgm:prSet/>
      <dgm:spPr/>
      <dgm:t>
        <a:bodyPr/>
        <a:lstStyle/>
        <a:p>
          <a:endParaRPr lang="it-IT" sz="2000"/>
        </a:p>
      </dgm:t>
    </dgm:pt>
    <dgm:pt modelId="{37F151A1-3CD9-4B9B-BBF8-A0126B9FC78B}" type="pres">
      <dgm:prSet presAssocID="{8C713A85-BFB6-4DC4-90B0-2B416643A410}" presName="vert0" presStyleCnt="0">
        <dgm:presLayoutVars>
          <dgm:dir/>
          <dgm:animOne val="branch"/>
          <dgm:animLvl val="lvl"/>
        </dgm:presLayoutVars>
      </dgm:prSet>
      <dgm:spPr/>
    </dgm:pt>
    <dgm:pt modelId="{CB75C797-83EF-4E48-90E5-96CFDA721B43}" type="pres">
      <dgm:prSet presAssocID="{468FEFCD-8811-453C-ADC6-5E2D88AEC9E1}" presName="thickLine" presStyleLbl="alignNode1" presStyleIdx="0" presStyleCnt="4"/>
      <dgm:spPr/>
    </dgm:pt>
    <dgm:pt modelId="{59A78D1A-07BD-4AB5-B32D-59EECB82650F}" type="pres">
      <dgm:prSet presAssocID="{468FEFCD-8811-453C-ADC6-5E2D88AEC9E1}" presName="horz1" presStyleCnt="0"/>
      <dgm:spPr/>
    </dgm:pt>
    <dgm:pt modelId="{E5223EF3-429E-4E9E-AF31-BA1DE6F6CC40}" type="pres">
      <dgm:prSet presAssocID="{468FEFCD-8811-453C-ADC6-5E2D88AEC9E1}" presName="tx1" presStyleLbl="revTx" presStyleIdx="0" presStyleCnt="4"/>
      <dgm:spPr/>
    </dgm:pt>
    <dgm:pt modelId="{E9824EF6-872A-4A08-915D-5D7903A6434B}" type="pres">
      <dgm:prSet presAssocID="{468FEFCD-8811-453C-ADC6-5E2D88AEC9E1}" presName="vert1" presStyleCnt="0"/>
      <dgm:spPr/>
    </dgm:pt>
    <dgm:pt modelId="{D4E2F0D9-0646-4C12-AD7C-D5E787FDA02F}" type="pres">
      <dgm:prSet presAssocID="{E72C396E-3549-4187-9B25-8D5FA6C3B191}" presName="thickLine" presStyleLbl="alignNode1" presStyleIdx="1" presStyleCnt="4"/>
      <dgm:spPr/>
    </dgm:pt>
    <dgm:pt modelId="{A26F59BA-DE3B-44D0-8B2C-62EAA5B1C424}" type="pres">
      <dgm:prSet presAssocID="{E72C396E-3549-4187-9B25-8D5FA6C3B191}" presName="horz1" presStyleCnt="0"/>
      <dgm:spPr/>
    </dgm:pt>
    <dgm:pt modelId="{6E6A6D31-EEBB-4FF0-8865-CBDC9D9215FA}" type="pres">
      <dgm:prSet presAssocID="{E72C396E-3549-4187-9B25-8D5FA6C3B191}" presName="tx1" presStyleLbl="revTx" presStyleIdx="1" presStyleCnt="4"/>
      <dgm:spPr/>
    </dgm:pt>
    <dgm:pt modelId="{FCF0BD17-B4F3-4D9F-AE6F-9B85CEF81BAC}" type="pres">
      <dgm:prSet presAssocID="{E72C396E-3549-4187-9B25-8D5FA6C3B191}" presName="vert1" presStyleCnt="0"/>
      <dgm:spPr/>
    </dgm:pt>
    <dgm:pt modelId="{C88340DB-1BD6-419E-8E48-518D368AD086}" type="pres">
      <dgm:prSet presAssocID="{2FD66675-F2A2-45F0-B143-ABE3C41F09C8}" presName="thickLine" presStyleLbl="alignNode1" presStyleIdx="2" presStyleCnt="4"/>
      <dgm:spPr/>
    </dgm:pt>
    <dgm:pt modelId="{F15D110E-6DFA-4C56-84C7-6231B5BBEE99}" type="pres">
      <dgm:prSet presAssocID="{2FD66675-F2A2-45F0-B143-ABE3C41F09C8}" presName="horz1" presStyleCnt="0"/>
      <dgm:spPr/>
    </dgm:pt>
    <dgm:pt modelId="{BE809B1B-7C58-4DB5-AD1B-7F0BB849C5D7}" type="pres">
      <dgm:prSet presAssocID="{2FD66675-F2A2-45F0-B143-ABE3C41F09C8}" presName="tx1" presStyleLbl="revTx" presStyleIdx="2" presStyleCnt="4"/>
      <dgm:spPr/>
    </dgm:pt>
    <dgm:pt modelId="{A19585D1-A33C-438B-8BAB-B09D2320A74D}" type="pres">
      <dgm:prSet presAssocID="{2FD66675-F2A2-45F0-B143-ABE3C41F09C8}" presName="vert1" presStyleCnt="0"/>
      <dgm:spPr/>
    </dgm:pt>
    <dgm:pt modelId="{124397C7-50AF-4823-A046-13D22E47B3F5}" type="pres">
      <dgm:prSet presAssocID="{61FF9677-B66A-40E3-9A25-9FEF5B0ADB88}" presName="thickLine" presStyleLbl="alignNode1" presStyleIdx="3" presStyleCnt="4"/>
      <dgm:spPr/>
    </dgm:pt>
    <dgm:pt modelId="{B374D571-4231-4911-A81A-28141B2733C8}" type="pres">
      <dgm:prSet presAssocID="{61FF9677-B66A-40E3-9A25-9FEF5B0ADB88}" presName="horz1" presStyleCnt="0"/>
      <dgm:spPr/>
    </dgm:pt>
    <dgm:pt modelId="{6F587FB3-CC1D-46F1-A733-C3CA13FFC0C8}" type="pres">
      <dgm:prSet presAssocID="{61FF9677-B66A-40E3-9A25-9FEF5B0ADB88}" presName="tx1" presStyleLbl="revTx" presStyleIdx="3" presStyleCnt="4"/>
      <dgm:spPr/>
    </dgm:pt>
    <dgm:pt modelId="{D831E968-8D1F-4A50-AE1D-2B54C0848318}" type="pres">
      <dgm:prSet presAssocID="{61FF9677-B66A-40E3-9A25-9FEF5B0ADB88}" presName="vert1" presStyleCnt="0"/>
      <dgm:spPr/>
    </dgm:pt>
  </dgm:ptLst>
  <dgm:cxnLst>
    <dgm:cxn modelId="{5212BB06-B68A-4F78-B8E3-0E96541ED92E}" type="presOf" srcId="{468FEFCD-8811-453C-ADC6-5E2D88AEC9E1}" destId="{E5223EF3-429E-4E9E-AF31-BA1DE6F6CC40}" srcOrd="0" destOrd="0" presId="urn:microsoft.com/office/officeart/2008/layout/LinedList"/>
    <dgm:cxn modelId="{02C24F16-8FD8-4910-A1C9-457C196466E5}" type="presOf" srcId="{E72C396E-3549-4187-9B25-8D5FA6C3B191}" destId="{6E6A6D31-EEBB-4FF0-8865-CBDC9D9215FA}" srcOrd="0" destOrd="0" presId="urn:microsoft.com/office/officeart/2008/layout/LinedList"/>
    <dgm:cxn modelId="{89440C1B-AFE4-4B2E-B108-27DA9C366EF5}" type="presOf" srcId="{2FD66675-F2A2-45F0-B143-ABE3C41F09C8}" destId="{BE809B1B-7C58-4DB5-AD1B-7F0BB849C5D7}" srcOrd="0" destOrd="0" presId="urn:microsoft.com/office/officeart/2008/layout/LinedList"/>
    <dgm:cxn modelId="{8D7A3A39-80FC-49A6-93FE-0BB1F721E6BB}" srcId="{8C713A85-BFB6-4DC4-90B0-2B416643A410}" destId="{61FF9677-B66A-40E3-9A25-9FEF5B0ADB88}" srcOrd="3" destOrd="0" parTransId="{FEADD414-9538-428D-A258-419646C89914}" sibTransId="{FFCF8CEB-765E-4D43-B307-549429A6BAAA}"/>
    <dgm:cxn modelId="{67FE0385-5BA1-4024-8767-99D5F35808CA}" srcId="{8C713A85-BFB6-4DC4-90B0-2B416643A410}" destId="{E72C396E-3549-4187-9B25-8D5FA6C3B191}" srcOrd="1" destOrd="0" parTransId="{6066C6B5-03C8-4503-8CBD-5E3FD1DEC287}" sibTransId="{717685B9-235C-4EC3-BFCE-38F825930A0C}"/>
    <dgm:cxn modelId="{11F53B99-86C6-45C8-A994-78C6B4C4345D}" type="presOf" srcId="{61FF9677-B66A-40E3-9A25-9FEF5B0ADB88}" destId="{6F587FB3-CC1D-46F1-A733-C3CA13FFC0C8}" srcOrd="0" destOrd="0" presId="urn:microsoft.com/office/officeart/2008/layout/LinedList"/>
    <dgm:cxn modelId="{4278A7B0-162C-4A65-A7B1-BCDFDBA55BDA}" type="presOf" srcId="{8C713A85-BFB6-4DC4-90B0-2B416643A410}" destId="{37F151A1-3CD9-4B9B-BBF8-A0126B9FC78B}" srcOrd="0" destOrd="0" presId="urn:microsoft.com/office/officeart/2008/layout/LinedList"/>
    <dgm:cxn modelId="{9EC71ABD-65E9-4EF3-ACA9-1DC5D371BD77}" srcId="{8C713A85-BFB6-4DC4-90B0-2B416643A410}" destId="{468FEFCD-8811-453C-ADC6-5E2D88AEC9E1}" srcOrd="0" destOrd="0" parTransId="{ED877487-4605-4EDD-8DB0-98106F108270}" sibTransId="{E4964BB1-D0F2-48DB-84C8-518B15BE5370}"/>
    <dgm:cxn modelId="{D13555E5-554F-4789-B723-8C7F85128068}" srcId="{8C713A85-BFB6-4DC4-90B0-2B416643A410}" destId="{2FD66675-F2A2-45F0-B143-ABE3C41F09C8}" srcOrd="2" destOrd="0" parTransId="{FB61EF47-EAF0-4400-B215-B71EB2E99F93}" sibTransId="{7F8D8256-CD42-4892-A84D-5395CC61B874}"/>
    <dgm:cxn modelId="{5C72A29F-02CB-4F8C-B0C8-1A10E0E0F8D5}" type="presParOf" srcId="{37F151A1-3CD9-4B9B-BBF8-A0126B9FC78B}" destId="{CB75C797-83EF-4E48-90E5-96CFDA721B43}" srcOrd="0" destOrd="0" presId="urn:microsoft.com/office/officeart/2008/layout/LinedList"/>
    <dgm:cxn modelId="{FCD0F2A9-6626-4226-B7FC-3C872F13D5C0}" type="presParOf" srcId="{37F151A1-3CD9-4B9B-BBF8-A0126B9FC78B}" destId="{59A78D1A-07BD-4AB5-B32D-59EECB82650F}" srcOrd="1" destOrd="0" presId="urn:microsoft.com/office/officeart/2008/layout/LinedList"/>
    <dgm:cxn modelId="{136AD8C3-A6E9-4A6E-BED0-C8F396DDD394}" type="presParOf" srcId="{59A78D1A-07BD-4AB5-B32D-59EECB82650F}" destId="{E5223EF3-429E-4E9E-AF31-BA1DE6F6CC40}" srcOrd="0" destOrd="0" presId="urn:microsoft.com/office/officeart/2008/layout/LinedList"/>
    <dgm:cxn modelId="{6631F847-A792-40F7-B33F-6A0939815439}" type="presParOf" srcId="{59A78D1A-07BD-4AB5-B32D-59EECB82650F}" destId="{E9824EF6-872A-4A08-915D-5D7903A6434B}" srcOrd="1" destOrd="0" presId="urn:microsoft.com/office/officeart/2008/layout/LinedList"/>
    <dgm:cxn modelId="{6CBA443C-38F8-49B9-B80C-E34EEDB524C5}" type="presParOf" srcId="{37F151A1-3CD9-4B9B-BBF8-A0126B9FC78B}" destId="{D4E2F0D9-0646-4C12-AD7C-D5E787FDA02F}" srcOrd="2" destOrd="0" presId="urn:microsoft.com/office/officeart/2008/layout/LinedList"/>
    <dgm:cxn modelId="{F1586634-D0C4-4CB6-9893-0106771473CD}" type="presParOf" srcId="{37F151A1-3CD9-4B9B-BBF8-A0126B9FC78B}" destId="{A26F59BA-DE3B-44D0-8B2C-62EAA5B1C424}" srcOrd="3" destOrd="0" presId="urn:microsoft.com/office/officeart/2008/layout/LinedList"/>
    <dgm:cxn modelId="{228508F7-50C2-4C5D-B2AC-9B02184F05F7}" type="presParOf" srcId="{A26F59BA-DE3B-44D0-8B2C-62EAA5B1C424}" destId="{6E6A6D31-EEBB-4FF0-8865-CBDC9D9215FA}" srcOrd="0" destOrd="0" presId="urn:microsoft.com/office/officeart/2008/layout/LinedList"/>
    <dgm:cxn modelId="{56206C89-AF14-40CB-BFBC-57762A55556C}" type="presParOf" srcId="{A26F59BA-DE3B-44D0-8B2C-62EAA5B1C424}" destId="{FCF0BD17-B4F3-4D9F-AE6F-9B85CEF81BAC}" srcOrd="1" destOrd="0" presId="urn:microsoft.com/office/officeart/2008/layout/LinedList"/>
    <dgm:cxn modelId="{E7BFD4A1-C74C-47D8-A58E-0F1DF28CCB60}" type="presParOf" srcId="{37F151A1-3CD9-4B9B-BBF8-A0126B9FC78B}" destId="{C88340DB-1BD6-419E-8E48-518D368AD086}" srcOrd="4" destOrd="0" presId="urn:microsoft.com/office/officeart/2008/layout/LinedList"/>
    <dgm:cxn modelId="{50BB4CED-F3DB-4245-B262-7E18CA1E8A43}" type="presParOf" srcId="{37F151A1-3CD9-4B9B-BBF8-A0126B9FC78B}" destId="{F15D110E-6DFA-4C56-84C7-6231B5BBEE99}" srcOrd="5" destOrd="0" presId="urn:microsoft.com/office/officeart/2008/layout/LinedList"/>
    <dgm:cxn modelId="{0F85790E-9027-4ACA-9893-2CD7BC97C08E}" type="presParOf" srcId="{F15D110E-6DFA-4C56-84C7-6231B5BBEE99}" destId="{BE809B1B-7C58-4DB5-AD1B-7F0BB849C5D7}" srcOrd="0" destOrd="0" presId="urn:microsoft.com/office/officeart/2008/layout/LinedList"/>
    <dgm:cxn modelId="{2049D839-7F0E-42C5-88E4-EF9399840CAC}" type="presParOf" srcId="{F15D110E-6DFA-4C56-84C7-6231B5BBEE99}" destId="{A19585D1-A33C-438B-8BAB-B09D2320A74D}" srcOrd="1" destOrd="0" presId="urn:microsoft.com/office/officeart/2008/layout/LinedList"/>
    <dgm:cxn modelId="{B98AF968-54FA-4A69-875B-871D69EC596A}" type="presParOf" srcId="{37F151A1-3CD9-4B9B-BBF8-A0126B9FC78B}" destId="{124397C7-50AF-4823-A046-13D22E47B3F5}" srcOrd="6" destOrd="0" presId="urn:microsoft.com/office/officeart/2008/layout/LinedList"/>
    <dgm:cxn modelId="{1CCFBC76-BBFC-4E0A-BD46-8F59B36BA74B}" type="presParOf" srcId="{37F151A1-3CD9-4B9B-BBF8-A0126B9FC78B}" destId="{B374D571-4231-4911-A81A-28141B2733C8}" srcOrd="7" destOrd="0" presId="urn:microsoft.com/office/officeart/2008/layout/LinedList"/>
    <dgm:cxn modelId="{0CE07414-C10F-4FA1-B25A-0454ABB7E309}" type="presParOf" srcId="{B374D571-4231-4911-A81A-28141B2733C8}" destId="{6F587FB3-CC1D-46F1-A733-C3CA13FFC0C8}" srcOrd="0" destOrd="0" presId="urn:microsoft.com/office/officeart/2008/layout/LinedList"/>
    <dgm:cxn modelId="{665D7604-5506-45E7-8F9D-4EB15250BBE2}" type="presParOf" srcId="{B374D571-4231-4911-A81A-28141B2733C8}" destId="{D831E968-8D1F-4A50-AE1D-2B54C084831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CB0933-1D11-4C9F-AD2C-27CD3636982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9F65CBB8-7E08-4A1D-8C0A-D24D2A1B9525}">
      <dgm:prSet custT="1"/>
      <dgm:spPr/>
      <dgm:t>
        <a:bodyPr/>
        <a:lstStyle/>
        <a:p>
          <a:r>
            <a:rPr lang="it-IT" sz="2400"/>
            <a:t>Interesse per la società umana</a:t>
          </a:r>
        </a:p>
      </dgm:t>
    </dgm:pt>
    <dgm:pt modelId="{F935854E-7D58-40DC-9303-C485DA38166A}" type="parTrans" cxnId="{287E5663-D14B-4824-B90F-2B48B4C67FB1}">
      <dgm:prSet/>
      <dgm:spPr/>
      <dgm:t>
        <a:bodyPr/>
        <a:lstStyle/>
        <a:p>
          <a:endParaRPr lang="it-IT" sz="2000"/>
        </a:p>
      </dgm:t>
    </dgm:pt>
    <dgm:pt modelId="{99E68B00-D05A-4296-B749-FBC6EA8A5ACE}" type="sibTrans" cxnId="{287E5663-D14B-4824-B90F-2B48B4C67FB1}">
      <dgm:prSet/>
      <dgm:spPr/>
      <dgm:t>
        <a:bodyPr/>
        <a:lstStyle/>
        <a:p>
          <a:endParaRPr lang="it-IT" sz="2000"/>
        </a:p>
      </dgm:t>
    </dgm:pt>
    <dgm:pt modelId="{C2FDE211-57EF-46BA-8857-0D28AEACEAE8}">
      <dgm:prSet custT="1"/>
      <dgm:spPr/>
      <dgm:t>
        <a:bodyPr/>
        <a:lstStyle/>
        <a:p>
          <a:r>
            <a:rPr lang="it-IT" sz="2400" dirty="0"/>
            <a:t>Sviluppo dello spirito critico</a:t>
          </a:r>
        </a:p>
      </dgm:t>
    </dgm:pt>
    <dgm:pt modelId="{9BEA262D-6B58-4BD7-AE2F-E066FC09745C}" type="parTrans" cxnId="{29575C52-3A87-4627-8BDF-CC266D07F2A1}">
      <dgm:prSet/>
      <dgm:spPr/>
      <dgm:t>
        <a:bodyPr/>
        <a:lstStyle/>
        <a:p>
          <a:endParaRPr lang="it-IT" sz="2000"/>
        </a:p>
      </dgm:t>
    </dgm:pt>
    <dgm:pt modelId="{48CA3737-DDBF-496C-AEA7-F15EC1EDC6E1}" type="sibTrans" cxnId="{29575C52-3A87-4627-8BDF-CC266D07F2A1}">
      <dgm:prSet/>
      <dgm:spPr/>
      <dgm:t>
        <a:bodyPr/>
        <a:lstStyle/>
        <a:p>
          <a:endParaRPr lang="it-IT" sz="2000"/>
        </a:p>
      </dgm:t>
    </dgm:pt>
    <dgm:pt modelId="{5D9B0369-0717-4626-A3A2-DDC33CF9DC76}">
      <dgm:prSet custT="1"/>
      <dgm:spPr/>
      <dgm:t>
        <a:bodyPr/>
        <a:lstStyle/>
        <a:p>
          <a:r>
            <a:rPr lang="it-IT" sz="2400"/>
            <a:t>Accesso facilitato alle Lauree Umanistiche</a:t>
          </a:r>
        </a:p>
      </dgm:t>
    </dgm:pt>
    <dgm:pt modelId="{6F00FEFD-C9C2-42A4-A739-C4C30468E696}" type="parTrans" cxnId="{C396325D-0EE9-4B15-AB00-BECE6E985722}">
      <dgm:prSet/>
      <dgm:spPr/>
      <dgm:t>
        <a:bodyPr/>
        <a:lstStyle/>
        <a:p>
          <a:endParaRPr lang="it-IT" sz="2000"/>
        </a:p>
      </dgm:t>
    </dgm:pt>
    <dgm:pt modelId="{D9B94D33-2AC1-4563-9B9C-E7F9E6973CED}" type="sibTrans" cxnId="{C396325D-0EE9-4B15-AB00-BECE6E985722}">
      <dgm:prSet/>
      <dgm:spPr/>
      <dgm:t>
        <a:bodyPr/>
        <a:lstStyle/>
        <a:p>
          <a:endParaRPr lang="it-IT" sz="2000"/>
        </a:p>
      </dgm:t>
    </dgm:pt>
    <dgm:pt modelId="{B63AFF71-6B2C-42F7-A160-C44C95511228}">
      <dgm:prSet custT="1"/>
      <dgm:spPr/>
      <dgm:t>
        <a:bodyPr/>
        <a:lstStyle/>
        <a:p>
          <a:r>
            <a:rPr lang="it-IT" sz="2400"/>
            <a:t>Sviluppo di attitudini e competenze relazionali</a:t>
          </a:r>
        </a:p>
      </dgm:t>
    </dgm:pt>
    <dgm:pt modelId="{19CCBCC8-55CB-4C0F-8F51-E792AF322CE9}" type="parTrans" cxnId="{FB36F982-2BC0-4C6E-BFE8-873DE3D97D9B}">
      <dgm:prSet/>
      <dgm:spPr/>
      <dgm:t>
        <a:bodyPr/>
        <a:lstStyle/>
        <a:p>
          <a:endParaRPr lang="it-IT" sz="2000"/>
        </a:p>
      </dgm:t>
    </dgm:pt>
    <dgm:pt modelId="{43D1980F-8281-40D4-928D-6133ECEC77FC}" type="sibTrans" cxnId="{FB36F982-2BC0-4C6E-BFE8-873DE3D97D9B}">
      <dgm:prSet/>
      <dgm:spPr/>
      <dgm:t>
        <a:bodyPr/>
        <a:lstStyle/>
        <a:p>
          <a:endParaRPr lang="it-IT" sz="2000"/>
        </a:p>
      </dgm:t>
    </dgm:pt>
    <dgm:pt modelId="{4A2CDD9E-3267-45E6-91AE-E79A4EECCAB7}" type="pres">
      <dgm:prSet presAssocID="{CDCB0933-1D11-4C9F-AD2C-27CD36369822}" presName="vert0" presStyleCnt="0">
        <dgm:presLayoutVars>
          <dgm:dir/>
          <dgm:animOne val="branch"/>
          <dgm:animLvl val="lvl"/>
        </dgm:presLayoutVars>
      </dgm:prSet>
      <dgm:spPr/>
    </dgm:pt>
    <dgm:pt modelId="{AA2E1D5C-C600-4C9C-864C-8CC13F97B835}" type="pres">
      <dgm:prSet presAssocID="{9F65CBB8-7E08-4A1D-8C0A-D24D2A1B9525}" presName="thickLine" presStyleLbl="alignNode1" presStyleIdx="0" presStyleCnt="4"/>
      <dgm:spPr/>
    </dgm:pt>
    <dgm:pt modelId="{B392E7F6-1284-4311-B664-1BC44CAC1153}" type="pres">
      <dgm:prSet presAssocID="{9F65CBB8-7E08-4A1D-8C0A-D24D2A1B9525}" presName="horz1" presStyleCnt="0"/>
      <dgm:spPr/>
    </dgm:pt>
    <dgm:pt modelId="{6852CDF2-1BFE-467E-9CEA-5B609FFCA924}" type="pres">
      <dgm:prSet presAssocID="{9F65CBB8-7E08-4A1D-8C0A-D24D2A1B9525}" presName="tx1" presStyleLbl="revTx" presStyleIdx="0" presStyleCnt="4"/>
      <dgm:spPr/>
    </dgm:pt>
    <dgm:pt modelId="{7168F8F9-AEB1-4133-9DBD-0FC95F179C37}" type="pres">
      <dgm:prSet presAssocID="{9F65CBB8-7E08-4A1D-8C0A-D24D2A1B9525}" presName="vert1" presStyleCnt="0"/>
      <dgm:spPr/>
    </dgm:pt>
    <dgm:pt modelId="{F10FE6E7-3F7F-4FC6-935A-582911310CA9}" type="pres">
      <dgm:prSet presAssocID="{C2FDE211-57EF-46BA-8857-0D28AEACEAE8}" presName="thickLine" presStyleLbl="alignNode1" presStyleIdx="1" presStyleCnt="4"/>
      <dgm:spPr/>
    </dgm:pt>
    <dgm:pt modelId="{FE42A469-A233-4A42-97AA-631A784F3B7C}" type="pres">
      <dgm:prSet presAssocID="{C2FDE211-57EF-46BA-8857-0D28AEACEAE8}" presName="horz1" presStyleCnt="0"/>
      <dgm:spPr/>
    </dgm:pt>
    <dgm:pt modelId="{CC6D85EE-83D1-4CE1-B6ED-164D0924D168}" type="pres">
      <dgm:prSet presAssocID="{C2FDE211-57EF-46BA-8857-0D28AEACEAE8}" presName="tx1" presStyleLbl="revTx" presStyleIdx="1" presStyleCnt="4"/>
      <dgm:spPr/>
    </dgm:pt>
    <dgm:pt modelId="{448FE419-9494-40CD-A8AC-076660C488F2}" type="pres">
      <dgm:prSet presAssocID="{C2FDE211-57EF-46BA-8857-0D28AEACEAE8}" presName="vert1" presStyleCnt="0"/>
      <dgm:spPr/>
    </dgm:pt>
    <dgm:pt modelId="{0AC4AA24-286B-4653-912E-D7D9C816CB49}" type="pres">
      <dgm:prSet presAssocID="{5D9B0369-0717-4626-A3A2-DDC33CF9DC76}" presName="thickLine" presStyleLbl="alignNode1" presStyleIdx="2" presStyleCnt="4"/>
      <dgm:spPr/>
    </dgm:pt>
    <dgm:pt modelId="{6A94FAEE-0F20-4C03-B138-FBC8C1EFFEA8}" type="pres">
      <dgm:prSet presAssocID="{5D9B0369-0717-4626-A3A2-DDC33CF9DC76}" presName="horz1" presStyleCnt="0"/>
      <dgm:spPr/>
    </dgm:pt>
    <dgm:pt modelId="{6642F206-069C-426A-9FBA-960716B00F84}" type="pres">
      <dgm:prSet presAssocID="{5D9B0369-0717-4626-A3A2-DDC33CF9DC76}" presName="tx1" presStyleLbl="revTx" presStyleIdx="2" presStyleCnt="4"/>
      <dgm:spPr/>
    </dgm:pt>
    <dgm:pt modelId="{C6C82FF5-3387-4B1C-872F-FEEFFC67E146}" type="pres">
      <dgm:prSet presAssocID="{5D9B0369-0717-4626-A3A2-DDC33CF9DC76}" presName="vert1" presStyleCnt="0"/>
      <dgm:spPr/>
    </dgm:pt>
    <dgm:pt modelId="{2C76BDF1-A491-4FED-B238-2361946498B3}" type="pres">
      <dgm:prSet presAssocID="{B63AFF71-6B2C-42F7-A160-C44C95511228}" presName="thickLine" presStyleLbl="alignNode1" presStyleIdx="3" presStyleCnt="4"/>
      <dgm:spPr/>
    </dgm:pt>
    <dgm:pt modelId="{94D60589-8350-4D65-BFF2-D30E35E55C79}" type="pres">
      <dgm:prSet presAssocID="{B63AFF71-6B2C-42F7-A160-C44C95511228}" presName="horz1" presStyleCnt="0"/>
      <dgm:spPr/>
    </dgm:pt>
    <dgm:pt modelId="{F0683272-A6BD-42B1-AF29-6926D0DD376D}" type="pres">
      <dgm:prSet presAssocID="{B63AFF71-6B2C-42F7-A160-C44C95511228}" presName="tx1" presStyleLbl="revTx" presStyleIdx="3" presStyleCnt="4"/>
      <dgm:spPr/>
    </dgm:pt>
    <dgm:pt modelId="{7B4D3AB2-5B9D-4BF6-A1C2-7FE8FF5C2168}" type="pres">
      <dgm:prSet presAssocID="{B63AFF71-6B2C-42F7-A160-C44C95511228}" presName="vert1" presStyleCnt="0"/>
      <dgm:spPr/>
    </dgm:pt>
  </dgm:ptLst>
  <dgm:cxnLst>
    <dgm:cxn modelId="{21117723-DFE1-4499-8B39-38EFD917F678}" type="presOf" srcId="{B63AFF71-6B2C-42F7-A160-C44C95511228}" destId="{F0683272-A6BD-42B1-AF29-6926D0DD376D}" srcOrd="0" destOrd="0" presId="urn:microsoft.com/office/officeart/2008/layout/LinedList"/>
    <dgm:cxn modelId="{C396325D-0EE9-4B15-AB00-BECE6E985722}" srcId="{CDCB0933-1D11-4C9F-AD2C-27CD36369822}" destId="{5D9B0369-0717-4626-A3A2-DDC33CF9DC76}" srcOrd="2" destOrd="0" parTransId="{6F00FEFD-C9C2-42A4-A739-C4C30468E696}" sibTransId="{D9B94D33-2AC1-4563-9B9C-E7F9E6973CED}"/>
    <dgm:cxn modelId="{287E5663-D14B-4824-B90F-2B48B4C67FB1}" srcId="{CDCB0933-1D11-4C9F-AD2C-27CD36369822}" destId="{9F65CBB8-7E08-4A1D-8C0A-D24D2A1B9525}" srcOrd="0" destOrd="0" parTransId="{F935854E-7D58-40DC-9303-C485DA38166A}" sibTransId="{99E68B00-D05A-4296-B749-FBC6EA8A5ACE}"/>
    <dgm:cxn modelId="{5A53C044-80F6-4C68-B0BE-6C03CA3769E0}" type="presOf" srcId="{C2FDE211-57EF-46BA-8857-0D28AEACEAE8}" destId="{CC6D85EE-83D1-4CE1-B6ED-164D0924D168}" srcOrd="0" destOrd="0" presId="urn:microsoft.com/office/officeart/2008/layout/LinedList"/>
    <dgm:cxn modelId="{29575C52-3A87-4627-8BDF-CC266D07F2A1}" srcId="{CDCB0933-1D11-4C9F-AD2C-27CD36369822}" destId="{C2FDE211-57EF-46BA-8857-0D28AEACEAE8}" srcOrd="1" destOrd="0" parTransId="{9BEA262D-6B58-4BD7-AE2F-E066FC09745C}" sibTransId="{48CA3737-DDBF-496C-AEA7-F15EC1EDC6E1}"/>
    <dgm:cxn modelId="{58AAF182-971D-4856-9431-FDE95FCB7036}" type="presOf" srcId="{9F65CBB8-7E08-4A1D-8C0A-D24D2A1B9525}" destId="{6852CDF2-1BFE-467E-9CEA-5B609FFCA924}" srcOrd="0" destOrd="0" presId="urn:microsoft.com/office/officeart/2008/layout/LinedList"/>
    <dgm:cxn modelId="{FB36F982-2BC0-4C6E-BFE8-873DE3D97D9B}" srcId="{CDCB0933-1D11-4C9F-AD2C-27CD36369822}" destId="{B63AFF71-6B2C-42F7-A160-C44C95511228}" srcOrd="3" destOrd="0" parTransId="{19CCBCC8-55CB-4C0F-8F51-E792AF322CE9}" sibTransId="{43D1980F-8281-40D4-928D-6133ECEC77FC}"/>
    <dgm:cxn modelId="{0290558D-1C63-4497-A7B2-D46663404ACC}" type="presOf" srcId="{5D9B0369-0717-4626-A3A2-DDC33CF9DC76}" destId="{6642F206-069C-426A-9FBA-960716B00F84}" srcOrd="0" destOrd="0" presId="urn:microsoft.com/office/officeart/2008/layout/LinedList"/>
    <dgm:cxn modelId="{740014B7-3B61-4EDB-9304-4362EB5D7AB2}" type="presOf" srcId="{CDCB0933-1D11-4C9F-AD2C-27CD36369822}" destId="{4A2CDD9E-3267-45E6-91AE-E79A4EECCAB7}" srcOrd="0" destOrd="0" presId="urn:microsoft.com/office/officeart/2008/layout/LinedList"/>
    <dgm:cxn modelId="{A30BD408-A4EE-48E4-9BC2-96F5F2A198CF}" type="presParOf" srcId="{4A2CDD9E-3267-45E6-91AE-E79A4EECCAB7}" destId="{AA2E1D5C-C600-4C9C-864C-8CC13F97B835}" srcOrd="0" destOrd="0" presId="urn:microsoft.com/office/officeart/2008/layout/LinedList"/>
    <dgm:cxn modelId="{D49FAD89-CC5F-4EE0-8B37-52A4DD1269CE}" type="presParOf" srcId="{4A2CDD9E-3267-45E6-91AE-E79A4EECCAB7}" destId="{B392E7F6-1284-4311-B664-1BC44CAC1153}" srcOrd="1" destOrd="0" presId="urn:microsoft.com/office/officeart/2008/layout/LinedList"/>
    <dgm:cxn modelId="{43D0B226-6723-4103-BD18-74973CC9BD24}" type="presParOf" srcId="{B392E7F6-1284-4311-B664-1BC44CAC1153}" destId="{6852CDF2-1BFE-467E-9CEA-5B609FFCA924}" srcOrd="0" destOrd="0" presId="urn:microsoft.com/office/officeart/2008/layout/LinedList"/>
    <dgm:cxn modelId="{487F6E71-AAA3-4963-9B01-AA0F759C338B}" type="presParOf" srcId="{B392E7F6-1284-4311-B664-1BC44CAC1153}" destId="{7168F8F9-AEB1-4133-9DBD-0FC95F179C37}" srcOrd="1" destOrd="0" presId="urn:microsoft.com/office/officeart/2008/layout/LinedList"/>
    <dgm:cxn modelId="{3D36F9CB-B0AF-49F8-A88A-52CB0F466A82}" type="presParOf" srcId="{4A2CDD9E-3267-45E6-91AE-E79A4EECCAB7}" destId="{F10FE6E7-3F7F-4FC6-935A-582911310CA9}" srcOrd="2" destOrd="0" presId="urn:microsoft.com/office/officeart/2008/layout/LinedList"/>
    <dgm:cxn modelId="{13A20210-EA4E-4962-BE4F-07E76B8A8D7D}" type="presParOf" srcId="{4A2CDD9E-3267-45E6-91AE-E79A4EECCAB7}" destId="{FE42A469-A233-4A42-97AA-631A784F3B7C}" srcOrd="3" destOrd="0" presId="urn:microsoft.com/office/officeart/2008/layout/LinedList"/>
    <dgm:cxn modelId="{9DBE3936-8962-4D11-8890-9DEA02E1B467}" type="presParOf" srcId="{FE42A469-A233-4A42-97AA-631A784F3B7C}" destId="{CC6D85EE-83D1-4CE1-B6ED-164D0924D168}" srcOrd="0" destOrd="0" presId="urn:microsoft.com/office/officeart/2008/layout/LinedList"/>
    <dgm:cxn modelId="{CF168563-B09D-4264-9F7A-95147110D55B}" type="presParOf" srcId="{FE42A469-A233-4A42-97AA-631A784F3B7C}" destId="{448FE419-9494-40CD-A8AC-076660C488F2}" srcOrd="1" destOrd="0" presId="urn:microsoft.com/office/officeart/2008/layout/LinedList"/>
    <dgm:cxn modelId="{A0E5E680-28B1-40FC-9DA6-847DE1903F13}" type="presParOf" srcId="{4A2CDD9E-3267-45E6-91AE-E79A4EECCAB7}" destId="{0AC4AA24-286B-4653-912E-D7D9C816CB49}" srcOrd="4" destOrd="0" presId="urn:microsoft.com/office/officeart/2008/layout/LinedList"/>
    <dgm:cxn modelId="{D2B5966E-31FA-4BAE-AB5E-F35DC4DEA4BA}" type="presParOf" srcId="{4A2CDD9E-3267-45E6-91AE-E79A4EECCAB7}" destId="{6A94FAEE-0F20-4C03-B138-FBC8C1EFFEA8}" srcOrd="5" destOrd="0" presId="urn:microsoft.com/office/officeart/2008/layout/LinedList"/>
    <dgm:cxn modelId="{3405B1C3-E439-479B-8469-B181481C9745}" type="presParOf" srcId="{6A94FAEE-0F20-4C03-B138-FBC8C1EFFEA8}" destId="{6642F206-069C-426A-9FBA-960716B00F84}" srcOrd="0" destOrd="0" presId="urn:microsoft.com/office/officeart/2008/layout/LinedList"/>
    <dgm:cxn modelId="{F6F8A1A6-1A26-4BA9-AA96-6095AF2EA7D1}" type="presParOf" srcId="{6A94FAEE-0F20-4C03-B138-FBC8C1EFFEA8}" destId="{C6C82FF5-3387-4B1C-872F-FEEFFC67E146}" srcOrd="1" destOrd="0" presId="urn:microsoft.com/office/officeart/2008/layout/LinedList"/>
    <dgm:cxn modelId="{357506A2-1132-430C-B922-97D39C1C57EE}" type="presParOf" srcId="{4A2CDD9E-3267-45E6-91AE-E79A4EECCAB7}" destId="{2C76BDF1-A491-4FED-B238-2361946498B3}" srcOrd="6" destOrd="0" presId="urn:microsoft.com/office/officeart/2008/layout/LinedList"/>
    <dgm:cxn modelId="{CFAF93AD-5E0F-45EE-B070-C7C5B7F34D7A}" type="presParOf" srcId="{4A2CDD9E-3267-45E6-91AE-E79A4EECCAB7}" destId="{94D60589-8350-4D65-BFF2-D30E35E55C79}" srcOrd="7" destOrd="0" presId="urn:microsoft.com/office/officeart/2008/layout/LinedList"/>
    <dgm:cxn modelId="{CDCC0578-691B-4199-9668-A924C843B4E8}" type="presParOf" srcId="{94D60589-8350-4D65-BFF2-D30E35E55C79}" destId="{F0683272-A6BD-42B1-AF29-6926D0DD376D}" srcOrd="0" destOrd="0" presId="urn:microsoft.com/office/officeart/2008/layout/LinedList"/>
    <dgm:cxn modelId="{9CAE86CD-5288-4AB3-B8E5-6178969E14BD}" type="presParOf" srcId="{94D60589-8350-4D65-BFF2-D30E35E55C79}" destId="{7B4D3AB2-5B9D-4BF6-A1C2-7FE8FF5C216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EE0F252-8848-474B-B01A-4E206AAE155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96333FB-AD1C-48E7-AEE2-026BED982580}">
      <dgm:prSet custT="1"/>
      <dgm:spPr/>
      <dgm:t>
        <a:bodyPr/>
        <a:lstStyle/>
        <a:p>
          <a:r>
            <a:rPr lang="it-IT" sz="2400" dirty="0"/>
            <a:t>Approfondita conoscenza dei fenomeni economici</a:t>
          </a:r>
        </a:p>
      </dgm:t>
    </dgm:pt>
    <dgm:pt modelId="{F467FE50-E862-4870-A4D7-AE7838DF330B}" type="parTrans" cxnId="{A599A70A-706D-4F59-8214-6F8D5A72631E}">
      <dgm:prSet/>
      <dgm:spPr/>
      <dgm:t>
        <a:bodyPr/>
        <a:lstStyle/>
        <a:p>
          <a:endParaRPr lang="it-IT" sz="3600"/>
        </a:p>
      </dgm:t>
    </dgm:pt>
    <dgm:pt modelId="{E342CCA9-A538-460F-B739-281A12A746C7}" type="sibTrans" cxnId="{A599A70A-706D-4F59-8214-6F8D5A72631E}">
      <dgm:prSet/>
      <dgm:spPr/>
      <dgm:t>
        <a:bodyPr/>
        <a:lstStyle/>
        <a:p>
          <a:endParaRPr lang="it-IT" sz="3600"/>
        </a:p>
      </dgm:t>
    </dgm:pt>
    <dgm:pt modelId="{C9559192-3510-44B3-AF3C-F093512958ED}">
      <dgm:prSet custT="1"/>
      <dgm:spPr/>
      <dgm:t>
        <a:bodyPr/>
        <a:lstStyle/>
        <a:p>
          <a:r>
            <a:rPr lang="it-IT" sz="2400" dirty="0"/>
            <a:t>Approfondita conoscenza dei sistemi aziendali e di marketing</a:t>
          </a:r>
        </a:p>
      </dgm:t>
    </dgm:pt>
    <dgm:pt modelId="{37D66FC9-9601-4947-8B31-22838890670D}" type="parTrans" cxnId="{BBF6D72B-4DB2-481F-969B-A3CE12373EF7}">
      <dgm:prSet/>
      <dgm:spPr/>
      <dgm:t>
        <a:bodyPr/>
        <a:lstStyle/>
        <a:p>
          <a:endParaRPr lang="it-IT" sz="3600"/>
        </a:p>
      </dgm:t>
    </dgm:pt>
    <dgm:pt modelId="{78E5C8B6-F1AB-4D95-A0E9-0D4689478F98}" type="sibTrans" cxnId="{BBF6D72B-4DB2-481F-969B-A3CE12373EF7}">
      <dgm:prSet/>
      <dgm:spPr/>
      <dgm:t>
        <a:bodyPr/>
        <a:lstStyle/>
        <a:p>
          <a:endParaRPr lang="it-IT" sz="3600"/>
        </a:p>
      </dgm:t>
    </dgm:pt>
    <dgm:pt modelId="{4F7DB020-E972-4908-AAE3-89797E71B06E}">
      <dgm:prSet custT="1"/>
      <dgm:spPr/>
      <dgm:t>
        <a:bodyPr/>
        <a:lstStyle/>
        <a:p>
          <a:r>
            <a:rPr lang="it-IT" sz="2400" dirty="0"/>
            <a:t>Approfondita conoscenza degli strumenti informatici</a:t>
          </a:r>
        </a:p>
      </dgm:t>
    </dgm:pt>
    <dgm:pt modelId="{18ADD9CE-2E98-46AD-80A0-DA7BB63A7AFF}" type="parTrans" cxnId="{B00173C6-7935-4CEA-941F-7C5412F6D563}">
      <dgm:prSet/>
      <dgm:spPr/>
      <dgm:t>
        <a:bodyPr/>
        <a:lstStyle/>
        <a:p>
          <a:endParaRPr lang="it-IT" sz="3600"/>
        </a:p>
      </dgm:t>
    </dgm:pt>
    <dgm:pt modelId="{9A31B4BD-AF7F-4549-921A-45BD951CFDCD}" type="sibTrans" cxnId="{B00173C6-7935-4CEA-941F-7C5412F6D563}">
      <dgm:prSet/>
      <dgm:spPr/>
      <dgm:t>
        <a:bodyPr/>
        <a:lstStyle/>
        <a:p>
          <a:endParaRPr lang="it-IT" sz="3600"/>
        </a:p>
      </dgm:t>
    </dgm:pt>
    <dgm:pt modelId="{C398A390-B898-4773-9BC0-3FDD5E25F525}">
      <dgm:prSet custT="1"/>
      <dgm:spPr/>
      <dgm:t>
        <a:bodyPr/>
        <a:lstStyle/>
        <a:p>
          <a:r>
            <a:rPr lang="it-IT" sz="2400" dirty="0"/>
            <a:t>Diretto inserimento nel mondo del lavoro</a:t>
          </a:r>
        </a:p>
      </dgm:t>
    </dgm:pt>
    <dgm:pt modelId="{8AF3C442-E1EF-44B3-BDFA-2FEDB163592B}" type="parTrans" cxnId="{E8B9E074-A68F-4228-A561-21E5B53C9A91}">
      <dgm:prSet/>
      <dgm:spPr/>
      <dgm:t>
        <a:bodyPr/>
        <a:lstStyle/>
        <a:p>
          <a:endParaRPr lang="it-IT" sz="3600"/>
        </a:p>
      </dgm:t>
    </dgm:pt>
    <dgm:pt modelId="{1ED9255D-4CA4-4770-9CF6-B724780A7083}" type="sibTrans" cxnId="{E8B9E074-A68F-4228-A561-21E5B53C9A91}">
      <dgm:prSet/>
      <dgm:spPr/>
      <dgm:t>
        <a:bodyPr/>
        <a:lstStyle/>
        <a:p>
          <a:endParaRPr lang="it-IT" sz="3600"/>
        </a:p>
      </dgm:t>
    </dgm:pt>
    <dgm:pt modelId="{0EFFD22E-E73B-4F99-8163-835737304A2B}" type="pres">
      <dgm:prSet presAssocID="{0EE0F252-8848-474B-B01A-4E206AAE1559}" presName="vert0" presStyleCnt="0">
        <dgm:presLayoutVars>
          <dgm:dir/>
          <dgm:animOne val="branch"/>
          <dgm:animLvl val="lvl"/>
        </dgm:presLayoutVars>
      </dgm:prSet>
      <dgm:spPr/>
    </dgm:pt>
    <dgm:pt modelId="{D11D5D22-522B-4B7B-B60A-90125CB9DD6C}" type="pres">
      <dgm:prSet presAssocID="{296333FB-AD1C-48E7-AEE2-026BED982580}" presName="thickLine" presStyleLbl="alignNode1" presStyleIdx="0" presStyleCnt="4"/>
      <dgm:spPr/>
    </dgm:pt>
    <dgm:pt modelId="{5FFBD34C-BA23-42EF-BE7A-4A2150FEBFA3}" type="pres">
      <dgm:prSet presAssocID="{296333FB-AD1C-48E7-AEE2-026BED982580}" presName="horz1" presStyleCnt="0"/>
      <dgm:spPr/>
    </dgm:pt>
    <dgm:pt modelId="{D8B10653-BD27-425C-98FC-1D01ADDA3E3B}" type="pres">
      <dgm:prSet presAssocID="{296333FB-AD1C-48E7-AEE2-026BED982580}" presName="tx1" presStyleLbl="revTx" presStyleIdx="0" presStyleCnt="4"/>
      <dgm:spPr/>
    </dgm:pt>
    <dgm:pt modelId="{0A449DEA-378C-41EC-8B88-F6106ED6EBF8}" type="pres">
      <dgm:prSet presAssocID="{296333FB-AD1C-48E7-AEE2-026BED982580}" presName="vert1" presStyleCnt="0"/>
      <dgm:spPr/>
    </dgm:pt>
    <dgm:pt modelId="{E2B2C785-36F9-4461-BF3C-448C87AE5C47}" type="pres">
      <dgm:prSet presAssocID="{C9559192-3510-44B3-AF3C-F093512958ED}" presName="thickLine" presStyleLbl="alignNode1" presStyleIdx="1" presStyleCnt="4"/>
      <dgm:spPr/>
    </dgm:pt>
    <dgm:pt modelId="{F05A3D68-8A1E-4B4F-94F0-947184D2BAA7}" type="pres">
      <dgm:prSet presAssocID="{C9559192-3510-44B3-AF3C-F093512958ED}" presName="horz1" presStyleCnt="0"/>
      <dgm:spPr/>
    </dgm:pt>
    <dgm:pt modelId="{7DA6FDAC-1C13-4C04-9EDE-26BFB8C162D5}" type="pres">
      <dgm:prSet presAssocID="{C9559192-3510-44B3-AF3C-F093512958ED}" presName="tx1" presStyleLbl="revTx" presStyleIdx="1" presStyleCnt="4"/>
      <dgm:spPr/>
    </dgm:pt>
    <dgm:pt modelId="{4772C3E7-4012-48F9-AEC9-EAFEFC85B512}" type="pres">
      <dgm:prSet presAssocID="{C9559192-3510-44B3-AF3C-F093512958ED}" presName="vert1" presStyleCnt="0"/>
      <dgm:spPr/>
    </dgm:pt>
    <dgm:pt modelId="{FA69886D-C2C4-42B7-B745-B6880E071F6E}" type="pres">
      <dgm:prSet presAssocID="{4F7DB020-E972-4908-AAE3-89797E71B06E}" presName="thickLine" presStyleLbl="alignNode1" presStyleIdx="2" presStyleCnt="4"/>
      <dgm:spPr/>
    </dgm:pt>
    <dgm:pt modelId="{99EBD898-B16B-4B97-88B0-083FD81390E6}" type="pres">
      <dgm:prSet presAssocID="{4F7DB020-E972-4908-AAE3-89797E71B06E}" presName="horz1" presStyleCnt="0"/>
      <dgm:spPr/>
    </dgm:pt>
    <dgm:pt modelId="{0B898CFA-56A8-49F4-8829-EB02AB8DE0D9}" type="pres">
      <dgm:prSet presAssocID="{4F7DB020-E972-4908-AAE3-89797E71B06E}" presName="tx1" presStyleLbl="revTx" presStyleIdx="2" presStyleCnt="4"/>
      <dgm:spPr/>
    </dgm:pt>
    <dgm:pt modelId="{F179889D-F380-48D1-A0B5-2728C4D86F73}" type="pres">
      <dgm:prSet presAssocID="{4F7DB020-E972-4908-AAE3-89797E71B06E}" presName="vert1" presStyleCnt="0"/>
      <dgm:spPr/>
    </dgm:pt>
    <dgm:pt modelId="{E08BE109-9C77-4648-919A-684210EEEE08}" type="pres">
      <dgm:prSet presAssocID="{C398A390-B898-4773-9BC0-3FDD5E25F525}" presName="thickLine" presStyleLbl="alignNode1" presStyleIdx="3" presStyleCnt="4"/>
      <dgm:spPr/>
    </dgm:pt>
    <dgm:pt modelId="{3241D29D-D4E0-491E-82F4-ABF5F93FEE1E}" type="pres">
      <dgm:prSet presAssocID="{C398A390-B898-4773-9BC0-3FDD5E25F525}" presName="horz1" presStyleCnt="0"/>
      <dgm:spPr/>
    </dgm:pt>
    <dgm:pt modelId="{7FDE716E-4AB2-4F8A-8FBB-BD794347B666}" type="pres">
      <dgm:prSet presAssocID="{C398A390-B898-4773-9BC0-3FDD5E25F525}" presName="tx1" presStyleLbl="revTx" presStyleIdx="3" presStyleCnt="4"/>
      <dgm:spPr/>
    </dgm:pt>
    <dgm:pt modelId="{723FA814-E7D5-459C-A876-69E19E9CCF0A}" type="pres">
      <dgm:prSet presAssocID="{C398A390-B898-4773-9BC0-3FDD5E25F525}" presName="vert1" presStyleCnt="0"/>
      <dgm:spPr/>
    </dgm:pt>
  </dgm:ptLst>
  <dgm:cxnLst>
    <dgm:cxn modelId="{A599A70A-706D-4F59-8214-6F8D5A72631E}" srcId="{0EE0F252-8848-474B-B01A-4E206AAE1559}" destId="{296333FB-AD1C-48E7-AEE2-026BED982580}" srcOrd="0" destOrd="0" parTransId="{F467FE50-E862-4870-A4D7-AE7838DF330B}" sibTransId="{E342CCA9-A538-460F-B739-281A12A746C7}"/>
    <dgm:cxn modelId="{BBF6D72B-4DB2-481F-969B-A3CE12373EF7}" srcId="{0EE0F252-8848-474B-B01A-4E206AAE1559}" destId="{C9559192-3510-44B3-AF3C-F093512958ED}" srcOrd="1" destOrd="0" parTransId="{37D66FC9-9601-4947-8B31-22838890670D}" sibTransId="{78E5C8B6-F1AB-4D95-A0E9-0D4689478F98}"/>
    <dgm:cxn modelId="{FF34FB2F-3D8C-486A-821A-A999EE9EFA58}" type="presOf" srcId="{C398A390-B898-4773-9BC0-3FDD5E25F525}" destId="{7FDE716E-4AB2-4F8A-8FBB-BD794347B666}" srcOrd="0" destOrd="0" presId="urn:microsoft.com/office/officeart/2008/layout/LinedList"/>
    <dgm:cxn modelId="{0ECDCA30-626C-4186-8D6D-0C7906FDE38E}" type="presOf" srcId="{0EE0F252-8848-474B-B01A-4E206AAE1559}" destId="{0EFFD22E-E73B-4F99-8163-835737304A2B}" srcOrd="0" destOrd="0" presId="urn:microsoft.com/office/officeart/2008/layout/LinedList"/>
    <dgm:cxn modelId="{084FCD41-D6C2-499A-A5D2-32AD7D22C3CA}" type="presOf" srcId="{296333FB-AD1C-48E7-AEE2-026BED982580}" destId="{D8B10653-BD27-425C-98FC-1D01ADDA3E3B}" srcOrd="0" destOrd="0" presId="urn:microsoft.com/office/officeart/2008/layout/LinedList"/>
    <dgm:cxn modelId="{E8B9E074-A68F-4228-A561-21E5B53C9A91}" srcId="{0EE0F252-8848-474B-B01A-4E206AAE1559}" destId="{C398A390-B898-4773-9BC0-3FDD5E25F525}" srcOrd="3" destOrd="0" parTransId="{8AF3C442-E1EF-44B3-BDFA-2FEDB163592B}" sibTransId="{1ED9255D-4CA4-4770-9CF6-B724780A7083}"/>
    <dgm:cxn modelId="{B00173C6-7935-4CEA-941F-7C5412F6D563}" srcId="{0EE0F252-8848-474B-B01A-4E206AAE1559}" destId="{4F7DB020-E972-4908-AAE3-89797E71B06E}" srcOrd="2" destOrd="0" parTransId="{18ADD9CE-2E98-46AD-80A0-DA7BB63A7AFF}" sibTransId="{9A31B4BD-AF7F-4549-921A-45BD951CFDCD}"/>
    <dgm:cxn modelId="{F3E30DDA-179E-4844-ADAA-22CA56938384}" type="presOf" srcId="{C9559192-3510-44B3-AF3C-F093512958ED}" destId="{7DA6FDAC-1C13-4C04-9EDE-26BFB8C162D5}" srcOrd="0" destOrd="0" presId="urn:microsoft.com/office/officeart/2008/layout/LinedList"/>
    <dgm:cxn modelId="{07B983F1-26CF-4E5D-9DAD-ED2FFFD4552B}" type="presOf" srcId="{4F7DB020-E972-4908-AAE3-89797E71B06E}" destId="{0B898CFA-56A8-49F4-8829-EB02AB8DE0D9}" srcOrd="0" destOrd="0" presId="urn:microsoft.com/office/officeart/2008/layout/LinedList"/>
    <dgm:cxn modelId="{9456EE88-2ACE-4FCF-A898-21E8DB622C2E}" type="presParOf" srcId="{0EFFD22E-E73B-4F99-8163-835737304A2B}" destId="{D11D5D22-522B-4B7B-B60A-90125CB9DD6C}" srcOrd="0" destOrd="0" presId="urn:microsoft.com/office/officeart/2008/layout/LinedList"/>
    <dgm:cxn modelId="{C00AC910-074B-44B0-A290-FF719CF04340}" type="presParOf" srcId="{0EFFD22E-E73B-4F99-8163-835737304A2B}" destId="{5FFBD34C-BA23-42EF-BE7A-4A2150FEBFA3}" srcOrd="1" destOrd="0" presId="urn:microsoft.com/office/officeart/2008/layout/LinedList"/>
    <dgm:cxn modelId="{BC1A48BC-B672-4427-99C1-CEC7C7FE34FA}" type="presParOf" srcId="{5FFBD34C-BA23-42EF-BE7A-4A2150FEBFA3}" destId="{D8B10653-BD27-425C-98FC-1D01ADDA3E3B}" srcOrd="0" destOrd="0" presId="urn:microsoft.com/office/officeart/2008/layout/LinedList"/>
    <dgm:cxn modelId="{63FA1D14-F007-41B6-B1A0-F030EBA34CCB}" type="presParOf" srcId="{5FFBD34C-BA23-42EF-BE7A-4A2150FEBFA3}" destId="{0A449DEA-378C-41EC-8B88-F6106ED6EBF8}" srcOrd="1" destOrd="0" presId="urn:microsoft.com/office/officeart/2008/layout/LinedList"/>
    <dgm:cxn modelId="{92B357A2-8EB5-4A47-BF0A-C37C57249FF6}" type="presParOf" srcId="{0EFFD22E-E73B-4F99-8163-835737304A2B}" destId="{E2B2C785-36F9-4461-BF3C-448C87AE5C47}" srcOrd="2" destOrd="0" presId="urn:microsoft.com/office/officeart/2008/layout/LinedList"/>
    <dgm:cxn modelId="{957F9409-B6C3-4A18-8D78-C194C683CFBD}" type="presParOf" srcId="{0EFFD22E-E73B-4F99-8163-835737304A2B}" destId="{F05A3D68-8A1E-4B4F-94F0-947184D2BAA7}" srcOrd="3" destOrd="0" presId="urn:microsoft.com/office/officeart/2008/layout/LinedList"/>
    <dgm:cxn modelId="{7CF8EA62-CC8F-446F-AC96-D1A7A65670A4}" type="presParOf" srcId="{F05A3D68-8A1E-4B4F-94F0-947184D2BAA7}" destId="{7DA6FDAC-1C13-4C04-9EDE-26BFB8C162D5}" srcOrd="0" destOrd="0" presId="urn:microsoft.com/office/officeart/2008/layout/LinedList"/>
    <dgm:cxn modelId="{AF38C03A-1125-44CF-B612-65D49570F6D5}" type="presParOf" srcId="{F05A3D68-8A1E-4B4F-94F0-947184D2BAA7}" destId="{4772C3E7-4012-48F9-AEC9-EAFEFC85B512}" srcOrd="1" destOrd="0" presId="urn:microsoft.com/office/officeart/2008/layout/LinedList"/>
    <dgm:cxn modelId="{C2D4A7BE-BEB8-4457-9E86-B41C0F6CA77E}" type="presParOf" srcId="{0EFFD22E-E73B-4F99-8163-835737304A2B}" destId="{FA69886D-C2C4-42B7-B745-B6880E071F6E}" srcOrd="4" destOrd="0" presId="urn:microsoft.com/office/officeart/2008/layout/LinedList"/>
    <dgm:cxn modelId="{2E06ED51-CBAA-4215-8D64-8A9D562777C8}" type="presParOf" srcId="{0EFFD22E-E73B-4F99-8163-835737304A2B}" destId="{99EBD898-B16B-4B97-88B0-083FD81390E6}" srcOrd="5" destOrd="0" presId="urn:microsoft.com/office/officeart/2008/layout/LinedList"/>
    <dgm:cxn modelId="{08F77D38-9ABC-43AE-992B-2818D0093880}" type="presParOf" srcId="{99EBD898-B16B-4B97-88B0-083FD81390E6}" destId="{0B898CFA-56A8-49F4-8829-EB02AB8DE0D9}" srcOrd="0" destOrd="0" presId="urn:microsoft.com/office/officeart/2008/layout/LinedList"/>
    <dgm:cxn modelId="{12657D8C-8547-4D7C-A82C-85831072E445}" type="presParOf" srcId="{99EBD898-B16B-4B97-88B0-083FD81390E6}" destId="{F179889D-F380-48D1-A0B5-2728C4D86F73}" srcOrd="1" destOrd="0" presId="urn:microsoft.com/office/officeart/2008/layout/LinedList"/>
    <dgm:cxn modelId="{DCEAED8D-165C-437E-8137-A4B4EDEEF04A}" type="presParOf" srcId="{0EFFD22E-E73B-4F99-8163-835737304A2B}" destId="{E08BE109-9C77-4648-919A-684210EEEE08}" srcOrd="6" destOrd="0" presId="urn:microsoft.com/office/officeart/2008/layout/LinedList"/>
    <dgm:cxn modelId="{4CB069E5-CC70-42D7-BD3A-6C1CDCE7A5B8}" type="presParOf" srcId="{0EFFD22E-E73B-4F99-8163-835737304A2B}" destId="{3241D29D-D4E0-491E-82F4-ABF5F93FEE1E}" srcOrd="7" destOrd="0" presId="urn:microsoft.com/office/officeart/2008/layout/LinedList"/>
    <dgm:cxn modelId="{424D8C3F-C401-425D-9361-06EB427175B0}" type="presParOf" srcId="{3241D29D-D4E0-491E-82F4-ABF5F93FEE1E}" destId="{7FDE716E-4AB2-4F8A-8FBB-BD794347B666}" srcOrd="0" destOrd="0" presId="urn:microsoft.com/office/officeart/2008/layout/LinedList"/>
    <dgm:cxn modelId="{B57EFA65-0EB0-4192-B656-ADF3380BDF64}" type="presParOf" srcId="{3241D29D-D4E0-491E-82F4-ABF5F93FEE1E}" destId="{723FA814-E7D5-459C-A876-69E19E9CCF0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2E96EF5-94E2-4853-A2BB-DD54BD15826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861046DB-B08D-46BB-A420-51308E4FBF65}">
      <dgm:prSet custT="1"/>
      <dgm:spPr/>
      <dgm:t>
        <a:bodyPr/>
        <a:lstStyle/>
        <a:p>
          <a:r>
            <a:rPr lang="it-IT" sz="2400"/>
            <a:t>Studio della Navigazione Aerea, del traffico aereo e dell'Aeronautica</a:t>
          </a:r>
        </a:p>
      </dgm:t>
    </dgm:pt>
    <dgm:pt modelId="{4626A85E-F2DA-45E7-B148-59DA9F1B98FF}" type="parTrans" cxnId="{CC04CC74-D6C1-432C-9C34-8B5AE829AED1}">
      <dgm:prSet/>
      <dgm:spPr/>
      <dgm:t>
        <a:bodyPr/>
        <a:lstStyle/>
        <a:p>
          <a:endParaRPr lang="it-IT" sz="2000"/>
        </a:p>
      </dgm:t>
    </dgm:pt>
    <dgm:pt modelId="{B4DC80E4-024E-409B-AC4B-0A78349EAC89}" type="sibTrans" cxnId="{CC04CC74-D6C1-432C-9C34-8B5AE829AED1}">
      <dgm:prSet/>
      <dgm:spPr/>
      <dgm:t>
        <a:bodyPr/>
        <a:lstStyle/>
        <a:p>
          <a:endParaRPr lang="it-IT" sz="2000"/>
        </a:p>
      </dgm:t>
    </dgm:pt>
    <dgm:pt modelId="{275923C8-6BFD-48CD-9330-AEE54134702F}">
      <dgm:prSet custT="1"/>
      <dgm:spPr/>
      <dgm:t>
        <a:bodyPr/>
        <a:lstStyle/>
        <a:p>
          <a:r>
            <a:rPr lang="it-IT" sz="2400" dirty="0"/>
            <a:t>Licenza di pilota già a 16 anni</a:t>
          </a:r>
        </a:p>
      </dgm:t>
    </dgm:pt>
    <dgm:pt modelId="{AC68AFA9-27DF-4195-AFF2-DF94FE85CAE1}" type="parTrans" cxnId="{7F542257-54EC-4507-9375-9DCC404C07D9}">
      <dgm:prSet/>
      <dgm:spPr/>
      <dgm:t>
        <a:bodyPr/>
        <a:lstStyle/>
        <a:p>
          <a:endParaRPr lang="it-IT" sz="2000"/>
        </a:p>
      </dgm:t>
    </dgm:pt>
    <dgm:pt modelId="{E5E6B340-CD62-46E4-84C8-C57E4B10204F}" type="sibTrans" cxnId="{7F542257-54EC-4507-9375-9DCC404C07D9}">
      <dgm:prSet/>
      <dgm:spPr/>
      <dgm:t>
        <a:bodyPr/>
        <a:lstStyle/>
        <a:p>
          <a:endParaRPr lang="it-IT" sz="2000"/>
        </a:p>
      </dgm:t>
    </dgm:pt>
    <dgm:pt modelId="{F844B79C-CEC2-4F9F-86CD-8D0B3830AB39}">
      <dgm:prSet custT="1"/>
      <dgm:spPr/>
      <dgm:t>
        <a:bodyPr/>
        <a:lstStyle/>
        <a:p>
          <a:r>
            <a:rPr lang="it-IT" sz="2400"/>
            <a:t>Possibilità di lavoro in tutto il mondo</a:t>
          </a:r>
        </a:p>
      </dgm:t>
    </dgm:pt>
    <dgm:pt modelId="{911BF8AE-653F-427F-B9A1-7B49C57649AB}" type="parTrans" cxnId="{1ACFA5A1-4841-41DA-A29F-35FF8B104062}">
      <dgm:prSet/>
      <dgm:spPr/>
      <dgm:t>
        <a:bodyPr/>
        <a:lstStyle/>
        <a:p>
          <a:endParaRPr lang="it-IT" sz="2000"/>
        </a:p>
      </dgm:t>
    </dgm:pt>
    <dgm:pt modelId="{691E0F80-49FD-4C4F-A68E-1CBA3F123540}" type="sibTrans" cxnId="{1ACFA5A1-4841-41DA-A29F-35FF8B104062}">
      <dgm:prSet/>
      <dgm:spPr/>
      <dgm:t>
        <a:bodyPr/>
        <a:lstStyle/>
        <a:p>
          <a:endParaRPr lang="it-IT" sz="2000"/>
        </a:p>
      </dgm:t>
    </dgm:pt>
    <dgm:pt modelId="{DF65804D-3020-446D-8389-7E5F376FB3F6}" type="pres">
      <dgm:prSet presAssocID="{22E96EF5-94E2-4853-A2BB-DD54BD15826A}" presName="vert0" presStyleCnt="0">
        <dgm:presLayoutVars>
          <dgm:dir/>
          <dgm:animOne val="branch"/>
          <dgm:animLvl val="lvl"/>
        </dgm:presLayoutVars>
      </dgm:prSet>
      <dgm:spPr/>
    </dgm:pt>
    <dgm:pt modelId="{3603372F-B9B7-49E6-BE68-7D3B072EFDB0}" type="pres">
      <dgm:prSet presAssocID="{861046DB-B08D-46BB-A420-51308E4FBF65}" presName="thickLine" presStyleLbl="alignNode1" presStyleIdx="0" presStyleCnt="3"/>
      <dgm:spPr/>
    </dgm:pt>
    <dgm:pt modelId="{CCC5A783-A955-40A1-8B86-298DB90563A9}" type="pres">
      <dgm:prSet presAssocID="{861046DB-B08D-46BB-A420-51308E4FBF65}" presName="horz1" presStyleCnt="0"/>
      <dgm:spPr/>
    </dgm:pt>
    <dgm:pt modelId="{471D868B-8A26-40DA-B218-5C75237B9521}" type="pres">
      <dgm:prSet presAssocID="{861046DB-B08D-46BB-A420-51308E4FBF65}" presName="tx1" presStyleLbl="revTx" presStyleIdx="0" presStyleCnt="3"/>
      <dgm:spPr/>
    </dgm:pt>
    <dgm:pt modelId="{CEB1E371-2C89-44CC-8E8D-E90A51C8FDAC}" type="pres">
      <dgm:prSet presAssocID="{861046DB-B08D-46BB-A420-51308E4FBF65}" presName="vert1" presStyleCnt="0"/>
      <dgm:spPr/>
    </dgm:pt>
    <dgm:pt modelId="{D4354D28-FD9E-42B4-BDD0-A1D44CDB47EE}" type="pres">
      <dgm:prSet presAssocID="{275923C8-6BFD-48CD-9330-AEE54134702F}" presName="thickLine" presStyleLbl="alignNode1" presStyleIdx="1" presStyleCnt="3"/>
      <dgm:spPr/>
    </dgm:pt>
    <dgm:pt modelId="{105C1CBD-1B67-4564-8E5D-D995F8F3779E}" type="pres">
      <dgm:prSet presAssocID="{275923C8-6BFD-48CD-9330-AEE54134702F}" presName="horz1" presStyleCnt="0"/>
      <dgm:spPr/>
    </dgm:pt>
    <dgm:pt modelId="{C95A96ED-5008-4773-A644-9E12B56A3605}" type="pres">
      <dgm:prSet presAssocID="{275923C8-6BFD-48CD-9330-AEE54134702F}" presName="tx1" presStyleLbl="revTx" presStyleIdx="1" presStyleCnt="3"/>
      <dgm:spPr/>
    </dgm:pt>
    <dgm:pt modelId="{0F7BE316-6269-45F7-9029-1F006127F80C}" type="pres">
      <dgm:prSet presAssocID="{275923C8-6BFD-48CD-9330-AEE54134702F}" presName="vert1" presStyleCnt="0"/>
      <dgm:spPr/>
    </dgm:pt>
    <dgm:pt modelId="{6D09A26F-FE25-481B-8B22-E6FFC895045D}" type="pres">
      <dgm:prSet presAssocID="{F844B79C-CEC2-4F9F-86CD-8D0B3830AB39}" presName="thickLine" presStyleLbl="alignNode1" presStyleIdx="2" presStyleCnt="3"/>
      <dgm:spPr/>
    </dgm:pt>
    <dgm:pt modelId="{D682F2B1-D6E7-4863-A0AE-AF312C647C31}" type="pres">
      <dgm:prSet presAssocID="{F844B79C-CEC2-4F9F-86CD-8D0B3830AB39}" presName="horz1" presStyleCnt="0"/>
      <dgm:spPr/>
    </dgm:pt>
    <dgm:pt modelId="{506BA217-1224-4A27-84FD-B530197332BE}" type="pres">
      <dgm:prSet presAssocID="{F844B79C-CEC2-4F9F-86CD-8D0B3830AB39}" presName="tx1" presStyleLbl="revTx" presStyleIdx="2" presStyleCnt="3"/>
      <dgm:spPr/>
    </dgm:pt>
    <dgm:pt modelId="{E93F1D6B-1B67-4AF3-B817-B39A594C5F87}" type="pres">
      <dgm:prSet presAssocID="{F844B79C-CEC2-4F9F-86CD-8D0B3830AB39}" presName="vert1" presStyleCnt="0"/>
      <dgm:spPr/>
    </dgm:pt>
  </dgm:ptLst>
  <dgm:cxnLst>
    <dgm:cxn modelId="{D36D181E-BFD2-40A7-9D02-1BDDB863BD32}" type="presOf" srcId="{22E96EF5-94E2-4853-A2BB-DD54BD15826A}" destId="{DF65804D-3020-446D-8389-7E5F376FB3F6}" srcOrd="0" destOrd="0" presId="urn:microsoft.com/office/officeart/2008/layout/LinedList"/>
    <dgm:cxn modelId="{CC04CC74-D6C1-432C-9C34-8B5AE829AED1}" srcId="{22E96EF5-94E2-4853-A2BB-DD54BD15826A}" destId="{861046DB-B08D-46BB-A420-51308E4FBF65}" srcOrd="0" destOrd="0" parTransId="{4626A85E-F2DA-45E7-B148-59DA9F1B98FF}" sibTransId="{B4DC80E4-024E-409B-AC4B-0A78349EAC89}"/>
    <dgm:cxn modelId="{7F542257-54EC-4507-9375-9DCC404C07D9}" srcId="{22E96EF5-94E2-4853-A2BB-DD54BD15826A}" destId="{275923C8-6BFD-48CD-9330-AEE54134702F}" srcOrd="1" destOrd="0" parTransId="{AC68AFA9-27DF-4195-AFF2-DF94FE85CAE1}" sibTransId="{E5E6B340-CD62-46E4-84C8-C57E4B10204F}"/>
    <dgm:cxn modelId="{1ACFA5A1-4841-41DA-A29F-35FF8B104062}" srcId="{22E96EF5-94E2-4853-A2BB-DD54BD15826A}" destId="{F844B79C-CEC2-4F9F-86CD-8D0B3830AB39}" srcOrd="2" destOrd="0" parTransId="{911BF8AE-653F-427F-B9A1-7B49C57649AB}" sibTransId="{691E0F80-49FD-4C4F-A68E-1CBA3F123540}"/>
    <dgm:cxn modelId="{A8B93DA8-8402-4FCD-9DFC-5772AD977A25}" type="presOf" srcId="{F844B79C-CEC2-4F9F-86CD-8D0B3830AB39}" destId="{506BA217-1224-4A27-84FD-B530197332BE}" srcOrd="0" destOrd="0" presId="urn:microsoft.com/office/officeart/2008/layout/LinedList"/>
    <dgm:cxn modelId="{DB590BD6-5FC8-40D2-8F35-D57DC6212939}" type="presOf" srcId="{861046DB-B08D-46BB-A420-51308E4FBF65}" destId="{471D868B-8A26-40DA-B218-5C75237B9521}" srcOrd="0" destOrd="0" presId="urn:microsoft.com/office/officeart/2008/layout/LinedList"/>
    <dgm:cxn modelId="{35D62EDF-5897-4C1F-B4A0-A25AFDB32D30}" type="presOf" srcId="{275923C8-6BFD-48CD-9330-AEE54134702F}" destId="{C95A96ED-5008-4773-A644-9E12B56A3605}" srcOrd="0" destOrd="0" presId="urn:microsoft.com/office/officeart/2008/layout/LinedList"/>
    <dgm:cxn modelId="{CF3BA260-48EE-472B-939C-D559C0B0B54C}" type="presParOf" srcId="{DF65804D-3020-446D-8389-7E5F376FB3F6}" destId="{3603372F-B9B7-49E6-BE68-7D3B072EFDB0}" srcOrd="0" destOrd="0" presId="urn:microsoft.com/office/officeart/2008/layout/LinedList"/>
    <dgm:cxn modelId="{3ED1DB7C-D343-4863-83CA-263B077CD0A1}" type="presParOf" srcId="{DF65804D-3020-446D-8389-7E5F376FB3F6}" destId="{CCC5A783-A955-40A1-8B86-298DB90563A9}" srcOrd="1" destOrd="0" presId="urn:microsoft.com/office/officeart/2008/layout/LinedList"/>
    <dgm:cxn modelId="{E3900843-91F1-458D-9D55-1864851CDE16}" type="presParOf" srcId="{CCC5A783-A955-40A1-8B86-298DB90563A9}" destId="{471D868B-8A26-40DA-B218-5C75237B9521}" srcOrd="0" destOrd="0" presId="urn:microsoft.com/office/officeart/2008/layout/LinedList"/>
    <dgm:cxn modelId="{B0BC3089-12D0-4A9A-BAB3-D39DFD381EB1}" type="presParOf" srcId="{CCC5A783-A955-40A1-8B86-298DB90563A9}" destId="{CEB1E371-2C89-44CC-8E8D-E90A51C8FDAC}" srcOrd="1" destOrd="0" presId="urn:microsoft.com/office/officeart/2008/layout/LinedList"/>
    <dgm:cxn modelId="{AD8211CE-AD82-4B3A-8EB1-A2899A6579DE}" type="presParOf" srcId="{DF65804D-3020-446D-8389-7E5F376FB3F6}" destId="{D4354D28-FD9E-42B4-BDD0-A1D44CDB47EE}" srcOrd="2" destOrd="0" presId="urn:microsoft.com/office/officeart/2008/layout/LinedList"/>
    <dgm:cxn modelId="{DA1EF65D-3834-4633-96CA-FD5D2EB581FB}" type="presParOf" srcId="{DF65804D-3020-446D-8389-7E5F376FB3F6}" destId="{105C1CBD-1B67-4564-8E5D-D995F8F3779E}" srcOrd="3" destOrd="0" presId="urn:microsoft.com/office/officeart/2008/layout/LinedList"/>
    <dgm:cxn modelId="{2465F52B-87A7-4E26-9DA9-1539D412F4C5}" type="presParOf" srcId="{105C1CBD-1B67-4564-8E5D-D995F8F3779E}" destId="{C95A96ED-5008-4773-A644-9E12B56A3605}" srcOrd="0" destOrd="0" presId="urn:microsoft.com/office/officeart/2008/layout/LinedList"/>
    <dgm:cxn modelId="{BF0FFE68-5F68-486B-A1BE-61A6B1CB10F6}" type="presParOf" srcId="{105C1CBD-1B67-4564-8E5D-D995F8F3779E}" destId="{0F7BE316-6269-45F7-9029-1F006127F80C}" srcOrd="1" destOrd="0" presId="urn:microsoft.com/office/officeart/2008/layout/LinedList"/>
    <dgm:cxn modelId="{9A88E066-B389-4BEA-B3AE-9D8F91AEC2C7}" type="presParOf" srcId="{DF65804D-3020-446D-8389-7E5F376FB3F6}" destId="{6D09A26F-FE25-481B-8B22-E6FFC895045D}" srcOrd="4" destOrd="0" presId="urn:microsoft.com/office/officeart/2008/layout/LinedList"/>
    <dgm:cxn modelId="{CBE5C909-B9E2-4FAB-A3C8-7309F6A24209}" type="presParOf" srcId="{DF65804D-3020-446D-8389-7E5F376FB3F6}" destId="{D682F2B1-D6E7-4863-A0AE-AF312C647C31}" srcOrd="5" destOrd="0" presId="urn:microsoft.com/office/officeart/2008/layout/LinedList"/>
    <dgm:cxn modelId="{2AD19D44-54A1-4CC0-9305-DEC10554548F}" type="presParOf" srcId="{D682F2B1-D6E7-4863-A0AE-AF312C647C31}" destId="{506BA217-1224-4A27-84FD-B530197332BE}" srcOrd="0" destOrd="0" presId="urn:microsoft.com/office/officeart/2008/layout/LinedList"/>
    <dgm:cxn modelId="{C9871F82-966D-4B5F-8D67-2AFAAA1314BC}" type="presParOf" srcId="{D682F2B1-D6E7-4863-A0AE-AF312C647C31}" destId="{E93F1D6B-1B67-4AF3-B817-B39A594C5F8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FCA53A5-2037-4165-B745-FCA4C6EF715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AA3FA623-E4A1-4DEB-9BC1-FAB029E2D908}">
      <dgm:prSet custT="1"/>
      <dgm:spPr/>
      <dgm:t>
        <a:bodyPr/>
        <a:lstStyle/>
        <a:p>
          <a:r>
            <a:rPr lang="it-IT" sz="2000" dirty="0"/>
            <a:t>Attitudine al lavoro sistematico e di confronto tra idee</a:t>
          </a:r>
        </a:p>
      </dgm:t>
    </dgm:pt>
    <dgm:pt modelId="{E4DB361D-1762-4EB2-BD8B-737B2AC3970C}" type="parTrans" cxnId="{41F95018-EBD5-49A0-8AE6-ADC965AAB17F}">
      <dgm:prSet/>
      <dgm:spPr/>
      <dgm:t>
        <a:bodyPr/>
        <a:lstStyle/>
        <a:p>
          <a:endParaRPr lang="it-IT" sz="1800"/>
        </a:p>
      </dgm:t>
    </dgm:pt>
    <dgm:pt modelId="{CF36345F-DD68-45AC-90C5-13B0C3F027BD}" type="sibTrans" cxnId="{41F95018-EBD5-49A0-8AE6-ADC965AAB17F}">
      <dgm:prSet/>
      <dgm:spPr/>
      <dgm:t>
        <a:bodyPr/>
        <a:lstStyle/>
        <a:p>
          <a:endParaRPr lang="it-IT" sz="1800"/>
        </a:p>
      </dgm:t>
    </dgm:pt>
    <dgm:pt modelId="{6CE62EBC-4446-4368-8C1D-38A7A8A45E2F}">
      <dgm:prSet custT="1"/>
      <dgm:spPr/>
      <dgm:t>
        <a:bodyPr/>
        <a:lstStyle/>
        <a:p>
          <a:r>
            <a:rPr lang="it-IT" sz="2000"/>
            <a:t>Capacità di interpretare i fenomeni in modo razionale</a:t>
          </a:r>
        </a:p>
      </dgm:t>
    </dgm:pt>
    <dgm:pt modelId="{8BF068CE-A30A-482C-B859-E129030C1BF0}" type="parTrans" cxnId="{6B1F3F8A-FA6D-466F-8AF9-8C66A1831738}">
      <dgm:prSet/>
      <dgm:spPr/>
      <dgm:t>
        <a:bodyPr/>
        <a:lstStyle/>
        <a:p>
          <a:endParaRPr lang="it-IT" sz="1800"/>
        </a:p>
      </dgm:t>
    </dgm:pt>
    <dgm:pt modelId="{9AB09CF0-E71C-4AFE-944D-D61E0179EDD3}" type="sibTrans" cxnId="{6B1F3F8A-FA6D-466F-8AF9-8C66A1831738}">
      <dgm:prSet/>
      <dgm:spPr/>
      <dgm:t>
        <a:bodyPr/>
        <a:lstStyle/>
        <a:p>
          <a:endParaRPr lang="it-IT" sz="1800"/>
        </a:p>
      </dgm:t>
    </dgm:pt>
    <dgm:pt modelId="{C58E2B0E-609C-4FCC-ABD0-64E069A09A0C}">
      <dgm:prSet custT="1"/>
      <dgm:spPr/>
      <dgm:t>
        <a:bodyPr/>
        <a:lstStyle/>
        <a:p>
          <a:r>
            <a:rPr lang="it-IT" sz="2000"/>
            <a:t>Uso degli strumenti informatici</a:t>
          </a:r>
        </a:p>
      </dgm:t>
    </dgm:pt>
    <dgm:pt modelId="{E1245B67-9D3D-4956-A944-1C7EC4E547E3}" type="parTrans" cxnId="{C52B74D2-3050-4067-A1B0-9428347DDEE6}">
      <dgm:prSet/>
      <dgm:spPr/>
      <dgm:t>
        <a:bodyPr/>
        <a:lstStyle/>
        <a:p>
          <a:endParaRPr lang="it-IT" sz="1800"/>
        </a:p>
      </dgm:t>
    </dgm:pt>
    <dgm:pt modelId="{3A345042-BE10-4F10-8934-91598BD0688D}" type="sibTrans" cxnId="{C52B74D2-3050-4067-A1B0-9428347DDEE6}">
      <dgm:prSet/>
      <dgm:spPr/>
      <dgm:t>
        <a:bodyPr/>
        <a:lstStyle/>
        <a:p>
          <a:endParaRPr lang="it-IT" sz="1800"/>
        </a:p>
      </dgm:t>
    </dgm:pt>
    <dgm:pt modelId="{165D1D2D-A793-49B3-A03F-A1EC0271739B}">
      <dgm:prSet custT="1"/>
      <dgm:spPr/>
      <dgm:t>
        <a:bodyPr/>
        <a:lstStyle/>
        <a:p>
          <a:r>
            <a:rPr lang="it-IT" sz="2000"/>
            <a:t>Forte preparazione al mondo universitario</a:t>
          </a:r>
        </a:p>
      </dgm:t>
    </dgm:pt>
    <dgm:pt modelId="{639AF05A-90E6-495E-BA5A-AE318BE51603}" type="parTrans" cxnId="{6C618C23-5C51-4D0A-9454-18EAB8B9B282}">
      <dgm:prSet/>
      <dgm:spPr/>
      <dgm:t>
        <a:bodyPr/>
        <a:lstStyle/>
        <a:p>
          <a:endParaRPr lang="it-IT" sz="1800"/>
        </a:p>
      </dgm:t>
    </dgm:pt>
    <dgm:pt modelId="{6794FEB4-D6F9-4DAD-B5C6-DD8079B207A8}" type="sibTrans" cxnId="{6C618C23-5C51-4D0A-9454-18EAB8B9B282}">
      <dgm:prSet/>
      <dgm:spPr/>
      <dgm:t>
        <a:bodyPr/>
        <a:lstStyle/>
        <a:p>
          <a:endParaRPr lang="it-IT" sz="1800"/>
        </a:p>
      </dgm:t>
    </dgm:pt>
    <dgm:pt modelId="{722A4261-00B2-49D1-9CBC-C51031390E99}" type="pres">
      <dgm:prSet presAssocID="{DFCA53A5-2037-4165-B745-FCA4C6EF715E}" presName="vert0" presStyleCnt="0">
        <dgm:presLayoutVars>
          <dgm:dir/>
          <dgm:animOne val="branch"/>
          <dgm:animLvl val="lvl"/>
        </dgm:presLayoutVars>
      </dgm:prSet>
      <dgm:spPr/>
    </dgm:pt>
    <dgm:pt modelId="{BB4731ED-4895-4F4D-A411-370876C62FC9}" type="pres">
      <dgm:prSet presAssocID="{AA3FA623-E4A1-4DEB-9BC1-FAB029E2D908}" presName="thickLine" presStyleLbl="alignNode1" presStyleIdx="0" presStyleCnt="4"/>
      <dgm:spPr/>
    </dgm:pt>
    <dgm:pt modelId="{8D2B9342-ACA7-4F00-97A6-729EAA8C80F6}" type="pres">
      <dgm:prSet presAssocID="{AA3FA623-E4A1-4DEB-9BC1-FAB029E2D908}" presName="horz1" presStyleCnt="0"/>
      <dgm:spPr/>
    </dgm:pt>
    <dgm:pt modelId="{7B0318BE-1B87-4F71-AAAB-9374E55175B1}" type="pres">
      <dgm:prSet presAssocID="{AA3FA623-E4A1-4DEB-9BC1-FAB029E2D908}" presName="tx1" presStyleLbl="revTx" presStyleIdx="0" presStyleCnt="4"/>
      <dgm:spPr/>
    </dgm:pt>
    <dgm:pt modelId="{75AA14FF-F7D6-4E8D-BBE9-1083BED68DCC}" type="pres">
      <dgm:prSet presAssocID="{AA3FA623-E4A1-4DEB-9BC1-FAB029E2D908}" presName="vert1" presStyleCnt="0"/>
      <dgm:spPr/>
    </dgm:pt>
    <dgm:pt modelId="{81F9AD4E-AD25-4542-BF08-E54EB9160B2D}" type="pres">
      <dgm:prSet presAssocID="{6CE62EBC-4446-4368-8C1D-38A7A8A45E2F}" presName="thickLine" presStyleLbl="alignNode1" presStyleIdx="1" presStyleCnt="4"/>
      <dgm:spPr/>
    </dgm:pt>
    <dgm:pt modelId="{2E0C37DA-46FA-4B3B-92A5-F74C9B05324D}" type="pres">
      <dgm:prSet presAssocID="{6CE62EBC-4446-4368-8C1D-38A7A8A45E2F}" presName="horz1" presStyleCnt="0"/>
      <dgm:spPr/>
    </dgm:pt>
    <dgm:pt modelId="{5DF9C03D-6AC4-4D07-81FC-0662F21895CE}" type="pres">
      <dgm:prSet presAssocID="{6CE62EBC-4446-4368-8C1D-38A7A8A45E2F}" presName="tx1" presStyleLbl="revTx" presStyleIdx="1" presStyleCnt="4"/>
      <dgm:spPr/>
    </dgm:pt>
    <dgm:pt modelId="{02A0F827-0CC4-48E0-AAF3-49E6636175FC}" type="pres">
      <dgm:prSet presAssocID="{6CE62EBC-4446-4368-8C1D-38A7A8A45E2F}" presName="vert1" presStyleCnt="0"/>
      <dgm:spPr/>
    </dgm:pt>
    <dgm:pt modelId="{F4373CD2-9FAF-4FDE-8FA1-E32F8EAC071E}" type="pres">
      <dgm:prSet presAssocID="{C58E2B0E-609C-4FCC-ABD0-64E069A09A0C}" presName="thickLine" presStyleLbl="alignNode1" presStyleIdx="2" presStyleCnt="4"/>
      <dgm:spPr/>
    </dgm:pt>
    <dgm:pt modelId="{EBB9ADFC-4167-4D76-8AAA-8B73FE760F1A}" type="pres">
      <dgm:prSet presAssocID="{C58E2B0E-609C-4FCC-ABD0-64E069A09A0C}" presName="horz1" presStyleCnt="0"/>
      <dgm:spPr/>
    </dgm:pt>
    <dgm:pt modelId="{56FF5A6F-35ED-42DB-8E86-39F9E7866A80}" type="pres">
      <dgm:prSet presAssocID="{C58E2B0E-609C-4FCC-ABD0-64E069A09A0C}" presName="tx1" presStyleLbl="revTx" presStyleIdx="2" presStyleCnt="4"/>
      <dgm:spPr/>
    </dgm:pt>
    <dgm:pt modelId="{2C160AFC-9049-4B7C-A758-E1DA0CEF22EE}" type="pres">
      <dgm:prSet presAssocID="{C58E2B0E-609C-4FCC-ABD0-64E069A09A0C}" presName="vert1" presStyleCnt="0"/>
      <dgm:spPr/>
    </dgm:pt>
    <dgm:pt modelId="{A11A003D-C7A6-459E-9BD0-1020C5553A3D}" type="pres">
      <dgm:prSet presAssocID="{165D1D2D-A793-49B3-A03F-A1EC0271739B}" presName="thickLine" presStyleLbl="alignNode1" presStyleIdx="3" presStyleCnt="4"/>
      <dgm:spPr/>
    </dgm:pt>
    <dgm:pt modelId="{3944F5F0-0F1F-4090-8A40-377B864BDA96}" type="pres">
      <dgm:prSet presAssocID="{165D1D2D-A793-49B3-A03F-A1EC0271739B}" presName="horz1" presStyleCnt="0"/>
      <dgm:spPr/>
    </dgm:pt>
    <dgm:pt modelId="{2F6EC7AD-1146-4845-A705-627F07E8A590}" type="pres">
      <dgm:prSet presAssocID="{165D1D2D-A793-49B3-A03F-A1EC0271739B}" presName="tx1" presStyleLbl="revTx" presStyleIdx="3" presStyleCnt="4"/>
      <dgm:spPr/>
    </dgm:pt>
    <dgm:pt modelId="{7F618B87-C1C3-427C-82E9-616553FF368B}" type="pres">
      <dgm:prSet presAssocID="{165D1D2D-A793-49B3-A03F-A1EC0271739B}" presName="vert1" presStyleCnt="0"/>
      <dgm:spPr/>
    </dgm:pt>
  </dgm:ptLst>
  <dgm:cxnLst>
    <dgm:cxn modelId="{96CB0A0C-8D05-45DB-8124-5D95B674089A}" type="presOf" srcId="{165D1D2D-A793-49B3-A03F-A1EC0271739B}" destId="{2F6EC7AD-1146-4845-A705-627F07E8A590}" srcOrd="0" destOrd="0" presId="urn:microsoft.com/office/officeart/2008/layout/LinedList"/>
    <dgm:cxn modelId="{41F95018-EBD5-49A0-8AE6-ADC965AAB17F}" srcId="{DFCA53A5-2037-4165-B745-FCA4C6EF715E}" destId="{AA3FA623-E4A1-4DEB-9BC1-FAB029E2D908}" srcOrd="0" destOrd="0" parTransId="{E4DB361D-1762-4EB2-BD8B-737B2AC3970C}" sibTransId="{CF36345F-DD68-45AC-90C5-13B0C3F027BD}"/>
    <dgm:cxn modelId="{6C618C23-5C51-4D0A-9454-18EAB8B9B282}" srcId="{DFCA53A5-2037-4165-B745-FCA4C6EF715E}" destId="{165D1D2D-A793-49B3-A03F-A1EC0271739B}" srcOrd="3" destOrd="0" parTransId="{639AF05A-90E6-495E-BA5A-AE318BE51603}" sibTransId="{6794FEB4-D6F9-4DAD-B5C6-DD8079B207A8}"/>
    <dgm:cxn modelId="{A40A595B-0BAC-4D6A-996C-411263D8B71E}" type="presOf" srcId="{6CE62EBC-4446-4368-8C1D-38A7A8A45E2F}" destId="{5DF9C03D-6AC4-4D07-81FC-0662F21895CE}" srcOrd="0" destOrd="0" presId="urn:microsoft.com/office/officeart/2008/layout/LinedList"/>
    <dgm:cxn modelId="{EF26C356-B063-45D1-98B4-94861EFAB654}" type="presOf" srcId="{C58E2B0E-609C-4FCC-ABD0-64E069A09A0C}" destId="{56FF5A6F-35ED-42DB-8E86-39F9E7866A80}" srcOrd="0" destOrd="0" presId="urn:microsoft.com/office/officeart/2008/layout/LinedList"/>
    <dgm:cxn modelId="{6B1F3F8A-FA6D-466F-8AF9-8C66A1831738}" srcId="{DFCA53A5-2037-4165-B745-FCA4C6EF715E}" destId="{6CE62EBC-4446-4368-8C1D-38A7A8A45E2F}" srcOrd="1" destOrd="0" parTransId="{8BF068CE-A30A-482C-B859-E129030C1BF0}" sibTransId="{9AB09CF0-E71C-4AFE-944D-D61E0179EDD3}"/>
    <dgm:cxn modelId="{8A03F099-80ED-4C95-ACC9-621DE13FBF0A}" type="presOf" srcId="{DFCA53A5-2037-4165-B745-FCA4C6EF715E}" destId="{722A4261-00B2-49D1-9CBC-C51031390E99}" srcOrd="0" destOrd="0" presId="urn:microsoft.com/office/officeart/2008/layout/LinedList"/>
    <dgm:cxn modelId="{90672CA6-C0C8-49AA-85BB-6EBF429D43F5}" type="presOf" srcId="{AA3FA623-E4A1-4DEB-9BC1-FAB029E2D908}" destId="{7B0318BE-1B87-4F71-AAAB-9374E55175B1}" srcOrd="0" destOrd="0" presId="urn:microsoft.com/office/officeart/2008/layout/LinedList"/>
    <dgm:cxn modelId="{C52B74D2-3050-4067-A1B0-9428347DDEE6}" srcId="{DFCA53A5-2037-4165-B745-FCA4C6EF715E}" destId="{C58E2B0E-609C-4FCC-ABD0-64E069A09A0C}" srcOrd="2" destOrd="0" parTransId="{E1245B67-9D3D-4956-A944-1C7EC4E547E3}" sibTransId="{3A345042-BE10-4F10-8934-91598BD0688D}"/>
    <dgm:cxn modelId="{927425D5-9602-41C5-8B3E-DE0A06A0E83B}" type="presParOf" srcId="{722A4261-00B2-49D1-9CBC-C51031390E99}" destId="{BB4731ED-4895-4F4D-A411-370876C62FC9}" srcOrd="0" destOrd="0" presId="urn:microsoft.com/office/officeart/2008/layout/LinedList"/>
    <dgm:cxn modelId="{DD7E3AD0-CFAE-4A0F-91F6-EC63B4B2FC66}" type="presParOf" srcId="{722A4261-00B2-49D1-9CBC-C51031390E99}" destId="{8D2B9342-ACA7-4F00-97A6-729EAA8C80F6}" srcOrd="1" destOrd="0" presId="urn:microsoft.com/office/officeart/2008/layout/LinedList"/>
    <dgm:cxn modelId="{D45014FA-D2CC-48EA-96E9-DB8F8DEAC0C6}" type="presParOf" srcId="{8D2B9342-ACA7-4F00-97A6-729EAA8C80F6}" destId="{7B0318BE-1B87-4F71-AAAB-9374E55175B1}" srcOrd="0" destOrd="0" presId="urn:microsoft.com/office/officeart/2008/layout/LinedList"/>
    <dgm:cxn modelId="{C720E11B-B54D-42FE-87DA-031A8EC4B621}" type="presParOf" srcId="{8D2B9342-ACA7-4F00-97A6-729EAA8C80F6}" destId="{75AA14FF-F7D6-4E8D-BBE9-1083BED68DCC}" srcOrd="1" destOrd="0" presId="urn:microsoft.com/office/officeart/2008/layout/LinedList"/>
    <dgm:cxn modelId="{2074AC5B-705D-4548-B649-3D380856C28E}" type="presParOf" srcId="{722A4261-00B2-49D1-9CBC-C51031390E99}" destId="{81F9AD4E-AD25-4542-BF08-E54EB9160B2D}" srcOrd="2" destOrd="0" presId="urn:microsoft.com/office/officeart/2008/layout/LinedList"/>
    <dgm:cxn modelId="{D201ABC7-C781-4C8F-83EC-EB3150662D92}" type="presParOf" srcId="{722A4261-00B2-49D1-9CBC-C51031390E99}" destId="{2E0C37DA-46FA-4B3B-92A5-F74C9B05324D}" srcOrd="3" destOrd="0" presId="urn:microsoft.com/office/officeart/2008/layout/LinedList"/>
    <dgm:cxn modelId="{FCBBC48B-8EEB-41DF-A093-B78FB229A47A}" type="presParOf" srcId="{2E0C37DA-46FA-4B3B-92A5-F74C9B05324D}" destId="{5DF9C03D-6AC4-4D07-81FC-0662F21895CE}" srcOrd="0" destOrd="0" presId="urn:microsoft.com/office/officeart/2008/layout/LinedList"/>
    <dgm:cxn modelId="{9CE299C1-C06F-4495-8707-85E2C096FB27}" type="presParOf" srcId="{2E0C37DA-46FA-4B3B-92A5-F74C9B05324D}" destId="{02A0F827-0CC4-48E0-AAF3-49E6636175FC}" srcOrd="1" destOrd="0" presId="urn:microsoft.com/office/officeart/2008/layout/LinedList"/>
    <dgm:cxn modelId="{3C11CBB3-161A-49BD-9233-9F2DC2564E88}" type="presParOf" srcId="{722A4261-00B2-49D1-9CBC-C51031390E99}" destId="{F4373CD2-9FAF-4FDE-8FA1-E32F8EAC071E}" srcOrd="4" destOrd="0" presId="urn:microsoft.com/office/officeart/2008/layout/LinedList"/>
    <dgm:cxn modelId="{C51295EE-7504-4409-8015-D11F092B08D4}" type="presParOf" srcId="{722A4261-00B2-49D1-9CBC-C51031390E99}" destId="{EBB9ADFC-4167-4D76-8AAA-8B73FE760F1A}" srcOrd="5" destOrd="0" presId="urn:microsoft.com/office/officeart/2008/layout/LinedList"/>
    <dgm:cxn modelId="{C4F509DB-F290-4F8C-B13F-74DF4CBA7F96}" type="presParOf" srcId="{EBB9ADFC-4167-4D76-8AAA-8B73FE760F1A}" destId="{56FF5A6F-35ED-42DB-8E86-39F9E7866A80}" srcOrd="0" destOrd="0" presId="urn:microsoft.com/office/officeart/2008/layout/LinedList"/>
    <dgm:cxn modelId="{0EA295F4-EB5E-40FC-84B1-2FDB033DA22F}" type="presParOf" srcId="{EBB9ADFC-4167-4D76-8AAA-8B73FE760F1A}" destId="{2C160AFC-9049-4B7C-A758-E1DA0CEF22EE}" srcOrd="1" destOrd="0" presId="urn:microsoft.com/office/officeart/2008/layout/LinedList"/>
    <dgm:cxn modelId="{ED45FE8A-7DA6-43CB-9BB6-7204D25649EB}" type="presParOf" srcId="{722A4261-00B2-49D1-9CBC-C51031390E99}" destId="{A11A003D-C7A6-459E-9BD0-1020C5553A3D}" srcOrd="6" destOrd="0" presId="urn:microsoft.com/office/officeart/2008/layout/LinedList"/>
    <dgm:cxn modelId="{811A0F0E-2318-417E-BB36-DFF1ABA319AD}" type="presParOf" srcId="{722A4261-00B2-49D1-9CBC-C51031390E99}" destId="{3944F5F0-0F1F-4090-8A40-377B864BDA96}" srcOrd="7" destOrd="0" presId="urn:microsoft.com/office/officeart/2008/layout/LinedList"/>
    <dgm:cxn modelId="{D18CD5C6-CE29-48E4-8923-1D4BA2DE4C4A}" type="presParOf" srcId="{3944F5F0-0F1F-4090-8A40-377B864BDA96}" destId="{2F6EC7AD-1146-4845-A705-627F07E8A590}" srcOrd="0" destOrd="0" presId="urn:microsoft.com/office/officeart/2008/layout/LinedList"/>
    <dgm:cxn modelId="{657D0C19-EF58-4BD3-9AAF-C276839754D7}" type="presParOf" srcId="{3944F5F0-0F1F-4090-8A40-377B864BDA96}" destId="{7F618B87-C1C3-427C-82E9-616553FF368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323DBFE-A3AE-4E6A-A9E6-801C94D3102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FED87E6C-ED64-4BD9-AA55-BD4DBF4C0F83}">
      <dgm:prSet custT="1"/>
      <dgm:spPr/>
      <dgm:t>
        <a:bodyPr/>
        <a:lstStyle/>
        <a:p>
          <a:r>
            <a:rPr lang="it-IT" sz="2400"/>
            <a:t>Teoria e pratica in ambito biomedico</a:t>
          </a:r>
        </a:p>
      </dgm:t>
    </dgm:pt>
    <dgm:pt modelId="{66AE61E7-D90F-4D1E-B755-557D91CF7F14}" type="parTrans" cxnId="{EFAEA81A-4CF5-4D80-9C43-3999E7BABA4D}">
      <dgm:prSet/>
      <dgm:spPr/>
      <dgm:t>
        <a:bodyPr/>
        <a:lstStyle/>
        <a:p>
          <a:endParaRPr lang="it-IT" sz="2000"/>
        </a:p>
      </dgm:t>
    </dgm:pt>
    <dgm:pt modelId="{EBD2B011-4E39-44B2-8358-7930BF124051}" type="sibTrans" cxnId="{EFAEA81A-4CF5-4D80-9C43-3999E7BABA4D}">
      <dgm:prSet/>
      <dgm:spPr/>
      <dgm:t>
        <a:bodyPr/>
        <a:lstStyle/>
        <a:p>
          <a:endParaRPr lang="it-IT" sz="2000"/>
        </a:p>
      </dgm:t>
    </dgm:pt>
    <dgm:pt modelId="{91109259-0D3A-4B8A-88D0-9EBA4C5D21C0}">
      <dgm:prSet custT="1"/>
      <dgm:spPr/>
      <dgm:t>
        <a:bodyPr/>
        <a:lstStyle/>
        <a:p>
          <a:r>
            <a:rPr lang="it-IT" sz="2400"/>
            <a:t>Incontro con specialisti e stage formativi in strutture specializzate</a:t>
          </a:r>
        </a:p>
      </dgm:t>
    </dgm:pt>
    <dgm:pt modelId="{ACEDDB85-D0A7-400C-9F69-0675E05E75D6}" type="parTrans" cxnId="{7B850DBF-5BE3-4CC1-AD6A-CE06767C36B2}">
      <dgm:prSet/>
      <dgm:spPr/>
      <dgm:t>
        <a:bodyPr/>
        <a:lstStyle/>
        <a:p>
          <a:endParaRPr lang="it-IT" sz="2000"/>
        </a:p>
      </dgm:t>
    </dgm:pt>
    <dgm:pt modelId="{9DFF4F97-D53E-4BAB-8773-C5E6D99DA2D2}" type="sibTrans" cxnId="{7B850DBF-5BE3-4CC1-AD6A-CE06767C36B2}">
      <dgm:prSet/>
      <dgm:spPr/>
      <dgm:t>
        <a:bodyPr/>
        <a:lstStyle/>
        <a:p>
          <a:endParaRPr lang="it-IT" sz="2000"/>
        </a:p>
      </dgm:t>
    </dgm:pt>
    <dgm:pt modelId="{8138FBCF-AA59-4399-8F84-F17271A569CE}">
      <dgm:prSet custT="1"/>
      <dgm:spPr/>
      <dgm:t>
        <a:bodyPr/>
        <a:lstStyle/>
        <a:p>
          <a:r>
            <a:rPr lang="it-IT" sz="2400"/>
            <a:t>Preparazione ai test universitari</a:t>
          </a:r>
        </a:p>
      </dgm:t>
    </dgm:pt>
    <dgm:pt modelId="{A5E8DDAA-BA69-4C23-8A7F-882D6C602977}" type="parTrans" cxnId="{A7713B4A-26F3-4280-97BD-DC647C97FE26}">
      <dgm:prSet/>
      <dgm:spPr/>
      <dgm:t>
        <a:bodyPr/>
        <a:lstStyle/>
        <a:p>
          <a:endParaRPr lang="it-IT" sz="2000"/>
        </a:p>
      </dgm:t>
    </dgm:pt>
    <dgm:pt modelId="{180039E5-FD6D-4404-918C-149866159EE9}" type="sibTrans" cxnId="{A7713B4A-26F3-4280-97BD-DC647C97FE26}">
      <dgm:prSet/>
      <dgm:spPr/>
      <dgm:t>
        <a:bodyPr/>
        <a:lstStyle/>
        <a:p>
          <a:endParaRPr lang="it-IT" sz="2000"/>
        </a:p>
      </dgm:t>
    </dgm:pt>
    <dgm:pt modelId="{BC1A62B5-5190-4EC1-9AD7-3977A3E6DAB1}" type="pres">
      <dgm:prSet presAssocID="{E323DBFE-A3AE-4E6A-A9E6-801C94D3102A}" presName="vert0" presStyleCnt="0">
        <dgm:presLayoutVars>
          <dgm:dir/>
          <dgm:animOne val="branch"/>
          <dgm:animLvl val="lvl"/>
        </dgm:presLayoutVars>
      </dgm:prSet>
      <dgm:spPr/>
    </dgm:pt>
    <dgm:pt modelId="{7DC0411D-0249-44B1-91DA-CFFDC669B247}" type="pres">
      <dgm:prSet presAssocID="{FED87E6C-ED64-4BD9-AA55-BD4DBF4C0F83}" presName="thickLine" presStyleLbl="alignNode1" presStyleIdx="0" presStyleCnt="3"/>
      <dgm:spPr/>
    </dgm:pt>
    <dgm:pt modelId="{52FBBC50-C907-4575-908C-833D69AB30C5}" type="pres">
      <dgm:prSet presAssocID="{FED87E6C-ED64-4BD9-AA55-BD4DBF4C0F83}" presName="horz1" presStyleCnt="0"/>
      <dgm:spPr/>
    </dgm:pt>
    <dgm:pt modelId="{4F298A06-CC24-47BD-B2D7-8182BE611E71}" type="pres">
      <dgm:prSet presAssocID="{FED87E6C-ED64-4BD9-AA55-BD4DBF4C0F83}" presName="tx1" presStyleLbl="revTx" presStyleIdx="0" presStyleCnt="3"/>
      <dgm:spPr/>
    </dgm:pt>
    <dgm:pt modelId="{314ADFB1-5608-4C70-9258-A40CCD36F50A}" type="pres">
      <dgm:prSet presAssocID="{FED87E6C-ED64-4BD9-AA55-BD4DBF4C0F83}" presName="vert1" presStyleCnt="0"/>
      <dgm:spPr/>
    </dgm:pt>
    <dgm:pt modelId="{9E9CEFA9-8EF5-4118-AD17-25D63FC27E5C}" type="pres">
      <dgm:prSet presAssocID="{91109259-0D3A-4B8A-88D0-9EBA4C5D21C0}" presName="thickLine" presStyleLbl="alignNode1" presStyleIdx="1" presStyleCnt="3"/>
      <dgm:spPr/>
    </dgm:pt>
    <dgm:pt modelId="{A584D05D-52FE-4AAB-B8B9-36AAE4DB4699}" type="pres">
      <dgm:prSet presAssocID="{91109259-0D3A-4B8A-88D0-9EBA4C5D21C0}" presName="horz1" presStyleCnt="0"/>
      <dgm:spPr/>
    </dgm:pt>
    <dgm:pt modelId="{3E5C4772-BEE6-4384-9C06-990EEB143234}" type="pres">
      <dgm:prSet presAssocID="{91109259-0D3A-4B8A-88D0-9EBA4C5D21C0}" presName="tx1" presStyleLbl="revTx" presStyleIdx="1" presStyleCnt="3"/>
      <dgm:spPr/>
    </dgm:pt>
    <dgm:pt modelId="{45F5C3DE-784D-4DF1-B2A4-63BFF5A6FC22}" type="pres">
      <dgm:prSet presAssocID="{91109259-0D3A-4B8A-88D0-9EBA4C5D21C0}" presName="vert1" presStyleCnt="0"/>
      <dgm:spPr/>
    </dgm:pt>
    <dgm:pt modelId="{2AC164CB-E1EF-4CEF-9595-C15AAA4D338D}" type="pres">
      <dgm:prSet presAssocID="{8138FBCF-AA59-4399-8F84-F17271A569CE}" presName="thickLine" presStyleLbl="alignNode1" presStyleIdx="2" presStyleCnt="3"/>
      <dgm:spPr/>
    </dgm:pt>
    <dgm:pt modelId="{B427A019-6690-4C95-A26D-F0CE0666522C}" type="pres">
      <dgm:prSet presAssocID="{8138FBCF-AA59-4399-8F84-F17271A569CE}" presName="horz1" presStyleCnt="0"/>
      <dgm:spPr/>
    </dgm:pt>
    <dgm:pt modelId="{E052B0DC-9EA0-4522-8453-CA35F1EDA8FF}" type="pres">
      <dgm:prSet presAssocID="{8138FBCF-AA59-4399-8F84-F17271A569CE}" presName="tx1" presStyleLbl="revTx" presStyleIdx="2" presStyleCnt="3"/>
      <dgm:spPr/>
    </dgm:pt>
    <dgm:pt modelId="{4BD6736C-9E33-4A3D-BF8D-A35895960BDA}" type="pres">
      <dgm:prSet presAssocID="{8138FBCF-AA59-4399-8F84-F17271A569CE}" presName="vert1" presStyleCnt="0"/>
      <dgm:spPr/>
    </dgm:pt>
  </dgm:ptLst>
  <dgm:cxnLst>
    <dgm:cxn modelId="{EFC7680B-95BD-4A7A-B792-8A3EC442167A}" type="presOf" srcId="{FED87E6C-ED64-4BD9-AA55-BD4DBF4C0F83}" destId="{4F298A06-CC24-47BD-B2D7-8182BE611E71}" srcOrd="0" destOrd="0" presId="urn:microsoft.com/office/officeart/2008/layout/LinedList"/>
    <dgm:cxn modelId="{EFAEA81A-4CF5-4D80-9C43-3999E7BABA4D}" srcId="{E323DBFE-A3AE-4E6A-A9E6-801C94D3102A}" destId="{FED87E6C-ED64-4BD9-AA55-BD4DBF4C0F83}" srcOrd="0" destOrd="0" parTransId="{66AE61E7-D90F-4D1E-B755-557D91CF7F14}" sibTransId="{EBD2B011-4E39-44B2-8358-7930BF124051}"/>
    <dgm:cxn modelId="{38230B26-4FF0-417E-A95A-8780754DBB98}" type="presOf" srcId="{8138FBCF-AA59-4399-8F84-F17271A569CE}" destId="{E052B0DC-9EA0-4522-8453-CA35F1EDA8FF}" srcOrd="0" destOrd="0" presId="urn:microsoft.com/office/officeart/2008/layout/LinedList"/>
    <dgm:cxn modelId="{A7713B4A-26F3-4280-97BD-DC647C97FE26}" srcId="{E323DBFE-A3AE-4E6A-A9E6-801C94D3102A}" destId="{8138FBCF-AA59-4399-8F84-F17271A569CE}" srcOrd="2" destOrd="0" parTransId="{A5E8DDAA-BA69-4C23-8A7F-882D6C602977}" sibTransId="{180039E5-FD6D-4404-918C-149866159EE9}"/>
    <dgm:cxn modelId="{68326A4C-D250-4979-B5BF-CEA8D24B533B}" type="presOf" srcId="{91109259-0D3A-4B8A-88D0-9EBA4C5D21C0}" destId="{3E5C4772-BEE6-4384-9C06-990EEB143234}" srcOrd="0" destOrd="0" presId="urn:microsoft.com/office/officeart/2008/layout/LinedList"/>
    <dgm:cxn modelId="{7B850DBF-5BE3-4CC1-AD6A-CE06767C36B2}" srcId="{E323DBFE-A3AE-4E6A-A9E6-801C94D3102A}" destId="{91109259-0D3A-4B8A-88D0-9EBA4C5D21C0}" srcOrd="1" destOrd="0" parTransId="{ACEDDB85-D0A7-400C-9F69-0675E05E75D6}" sibTransId="{9DFF4F97-D53E-4BAB-8773-C5E6D99DA2D2}"/>
    <dgm:cxn modelId="{6A8409D1-342C-42CD-9701-E31F94639ED9}" type="presOf" srcId="{E323DBFE-A3AE-4E6A-A9E6-801C94D3102A}" destId="{BC1A62B5-5190-4EC1-9AD7-3977A3E6DAB1}" srcOrd="0" destOrd="0" presId="urn:microsoft.com/office/officeart/2008/layout/LinedList"/>
    <dgm:cxn modelId="{5543FFF2-FEEB-452F-9F35-AB7DCF523B14}" type="presParOf" srcId="{BC1A62B5-5190-4EC1-9AD7-3977A3E6DAB1}" destId="{7DC0411D-0249-44B1-91DA-CFFDC669B247}" srcOrd="0" destOrd="0" presId="urn:microsoft.com/office/officeart/2008/layout/LinedList"/>
    <dgm:cxn modelId="{8D293ED2-F0F9-4BCF-805C-B34135FB684A}" type="presParOf" srcId="{BC1A62B5-5190-4EC1-9AD7-3977A3E6DAB1}" destId="{52FBBC50-C907-4575-908C-833D69AB30C5}" srcOrd="1" destOrd="0" presId="urn:microsoft.com/office/officeart/2008/layout/LinedList"/>
    <dgm:cxn modelId="{5E17A00A-F9F2-4E00-9988-83CA3106D8A7}" type="presParOf" srcId="{52FBBC50-C907-4575-908C-833D69AB30C5}" destId="{4F298A06-CC24-47BD-B2D7-8182BE611E71}" srcOrd="0" destOrd="0" presId="urn:microsoft.com/office/officeart/2008/layout/LinedList"/>
    <dgm:cxn modelId="{67CDD8BE-8091-4EF9-A7CE-AA2FA140586C}" type="presParOf" srcId="{52FBBC50-C907-4575-908C-833D69AB30C5}" destId="{314ADFB1-5608-4C70-9258-A40CCD36F50A}" srcOrd="1" destOrd="0" presId="urn:microsoft.com/office/officeart/2008/layout/LinedList"/>
    <dgm:cxn modelId="{C9FA048A-ADB8-4131-BB06-97B337F5FD58}" type="presParOf" srcId="{BC1A62B5-5190-4EC1-9AD7-3977A3E6DAB1}" destId="{9E9CEFA9-8EF5-4118-AD17-25D63FC27E5C}" srcOrd="2" destOrd="0" presId="urn:microsoft.com/office/officeart/2008/layout/LinedList"/>
    <dgm:cxn modelId="{B3F3DE8D-0F9E-45BC-8A8E-EF4E3163633F}" type="presParOf" srcId="{BC1A62B5-5190-4EC1-9AD7-3977A3E6DAB1}" destId="{A584D05D-52FE-4AAB-B8B9-36AAE4DB4699}" srcOrd="3" destOrd="0" presId="urn:microsoft.com/office/officeart/2008/layout/LinedList"/>
    <dgm:cxn modelId="{4EB2BE5F-1029-42F8-AA2A-8E0A021B6D48}" type="presParOf" srcId="{A584D05D-52FE-4AAB-B8B9-36AAE4DB4699}" destId="{3E5C4772-BEE6-4384-9C06-990EEB143234}" srcOrd="0" destOrd="0" presId="urn:microsoft.com/office/officeart/2008/layout/LinedList"/>
    <dgm:cxn modelId="{0D8CE5AF-0A56-4CAD-A043-7F8089ED48DA}" type="presParOf" srcId="{A584D05D-52FE-4AAB-B8B9-36AAE4DB4699}" destId="{45F5C3DE-784D-4DF1-B2A4-63BFF5A6FC22}" srcOrd="1" destOrd="0" presId="urn:microsoft.com/office/officeart/2008/layout/LinedList"/>
    <dgm:cxn modelId="{1A8FDA77-A3F2-4E9F-BBDC-677F03C40C87}" type="presParOf" srcId="{BC1A62B5-5190-4EC1-9AD7-3977A3E6DAB1}" destId="{2AC164CB-E1EF-4CEF-9595-C15AAA4D338D}" srcOrd="4" destOrd="0" presId="urn:microsoft.com/office/officeart/2008/layout/LinedList"/>
    <dgm:cxn modelId="{6ECFB636-55E2-4F6F-B98E-E8523FC9EA84}" type="presParOf" srcId="{BC1A62B5-5190-4EC1-9AD7-3977A3E6DAB1}" destId="{B427A019-6690-4C95-A26D-F0CE0666522C}" srcOrd="5" destOrd="0" presId="urn:microsoft.com/office/officeart/2008/layout/LinedList"/>
    <dgm:cxn modelId="{42C150FB-BF5F-449E-81AE-B2D8E7B39D67}" type="presParOf" srcId="{B427A019-6690-4C95-A26D-F0CE0666522C}" destId="{E052B0DC-9EA0-4522-8453-CA35F1EDA8FF}" srcOrd="0" destOrd="0" presId="urn:microsoft.com/office/officeart/2008/layout/LinedList"/>
    <dgm:cxn modelId="{15D794E6-0BBA-42B1-9976-C1B99167153F}" type="presParOf" srcId="{B427A019-6690-4C95-A26D-F0CE0666522C}" destId="{4BD6736C-9E33-4A3D-BF8D-A35895960BD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FC990D-F3D0-4049-9422-FC72C264D4C6}">
      <dsp:nvSpPr>
        <dsp:cNvPr id="0" name=""/>
        <dsp:cNvSpPr/>
      </dsp:nvSpPr>
      <dsp:spPr>
        <a:xfrm>
          <a:off x="0" y="520"/>
          <a:ext cx="9144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0BED83-7653-4A5E-9298-4DFACE84B291}">
      <dsp:nvSpPr>
        <dsp:cNvPr id="0" name=""/>
        <dsp:cNvSpPr/>
      </dsp:nvSpPr>
      <dsp:spPr>
        <a:xfrm>
          <a:off x="0" y="520"/>
          <a:ext cx="9144000" cy="853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/>
            <a:t>Assistenza allo studio</a:t>
          </a:r>
        </a:p>
      </dsp:txBody>
      <dsp:txXfrm>
        <a:off x="0" y="520"/>
        <a:ext cx="9144000" cy="853231"/>
      </dsp:txXfrm>
    </dsp:sp>
    <dsp:sp modelId="{D0830DE2-BC1D-476F-8B88-BCC6544CF3A3}">
      <dsp:nvSpPr>
        <dsp:cNvPr id="0" name=""/>
        <dsp:cNvSpPr/>
      </dsp:nvSpPr>
      <dsp:spPr>
        <a:xfrm>
          <a:off x="0" y="853752"/>
          <a:ext cx="9144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A5F772-D9F9-4056-BD75-AD97EEF016CE}">
      <dsp:nvSpPr>
        <dsp:cNvPr id="0" name=""/>
        <dsp:cNvSpPr/>
      </dsp:nvSpPr>
      <dsp:spPr>
        <a:xfrm>
          <a:off x="0" y="853752"/>
          <a:ext cx="9144000" cy="853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Didattica personalizzata</a:t>
          </a:r>
        </a:p>
      </dsp:txBody>
      <dsp:txXfrm>
        <a:off x="0" y="853752"/>
        <a:ext cx="9144000" cy="853231"/>
      </dsp:txXfrm>
    </dsp:sp>
    <dsp:sp modelId="{592A7467-5C37-47CE-A713-56E03CF1A06C}">
      <dsp:nvSpPr>
        <dsp:cNvPr id="0" name=""/>
        <dsp:cNvSpPr/>
      </dsp:nvSpPr>
      <dsp:spPr>
        <a:xfrm>
          <a:off x="0" y="1706984"/>
          <a:ext cx="9144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4906A-29F2-476E-BCF8-C2A8BCB19971}">
      <dsp:nvSpPr>
        <dsp:cNvPr id="0" name=""/>
        <dsp:cNvSpPr/>
      </dsp:nvSpPr>
      <dsp:spPr>
        <a:xfrm>
          <a:off x="0" y="1706984"/>
          <a:ext cx="9144000" cy="853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Attenzione alla valutazione</a:t>
          </a:r>
        </a:p>
      </dsp:txBody>
      <dsp:txXfrm>
        <a:off x="0" y="1706984"/>
        <a:ext cx="9144000" cy="853231"/>
      </dsp:txXfrm>
    </dsp:sp>
    <dsp:sp modelId="{AE661B3C-65C1-456E-8535-E9118FC9A581}">
      <dsp:nvSpPr>
        <dsp:cNvPr id="0" name=""/>
        <dsp:cNvSpPr/>
      </dsp:nvSpPr>
      <dsp:spPr>
        <a:xfrm>
          <a:off x="0" y="2560215"/>
          <a:ext cx="9144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5B5B36-39D5-4BAB-8C3D-7A0620122245}">
      <dsp:nvSpPr>
        <dsp:cNvPr id="0" name=""/>
        <dsp:cNvSpPr/>
      </dsp:nvSpPr>
      <dsp:spPr>
        <a:xfrm>
          <a:off x="0" y="2560215"/>
          <a:ext cx="9144000" cy="853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Docenti accuratamente scelti</a:t>
          </a:r>
        </a:p>
      </dsp:txBody>
      <dsp:txXfrm>
        <a:off x="0" y="2560215"/>
        <a:ext cx="9144000" cy="853231"/>
      </dsp:txXfrm>
    </dsp:sp>
    <dsp:sp modelId="{4EEB3178-B0D8-418D-8508-F3EC03B9DDDB}">
      <dsp:nvSpPr>
        <dsp:cNvPr id="0" name=""/>
        <dsp:cNvSpPr/>
      </dsp:nvSpPr>
      <dsp:spPr>
        <a:xfrm>
          <a:off x="0" y="3413447"/>
          <a:ext cx="9144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4CDE7E-A5E0-4F8D-96FA-B74EF8D135BF}">
      <dsp:nvSpPr>
        <dsp:cNvPr id="0" name=""/>
        <dsp:cNvSpPr/>
      </dsp:nvSpPr>
      <dsp:spPr>
        <a:xfrm>
          <a:off x="0" y="3413447"/>
          <a:ext cx="9144000" cy="853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Coerenza tra il regolamento e il piano dell'offerta formativa</a:t>
          </a:r>
        </a:p>
      </dsp:txBody>
      <dsp:txXfrm>
        <a:off x="0" y="3413447"/>
        <a:ext cx="9144000" cy="8532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73A656-F53D-4835-AE17-4A2AC609477C}">
      <dsp:nvSpPr>
        <dsp:cNvPr id="0" name=""/>
        <dsp:cNvSpPr/>
      </dsp:nvSpPr>
      <dsp:spPr>
        <a:xfrm>
          <a:off x="0" y="2083"/>
          <a:ext cx="9144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70F824-219D-4C6F-8674-AA15BA5B500D}">
      <dsp:nvSpPr>
        <dsp:cNvPr id="0" name=""/>
        <dsp:cNvSpPr/>
      </dsp:nvSpPr>
      <dsp:spPr>
        <a:xfrm>
          <a:off x="0" y="2083"/>
          <a:ext cx="9144000" cy="710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Liceo Sportivo</a:t>
          </a:r>
        </a:p>
      </dsp:txBody>
      <dsp:txXfrm>
        <a:off x="0" y="2083"/>
        <a:ext cx="9144000" cy="710505"/>
      </dsp:txXfrm>
    </dsp:sp>
    <dsp:sp modelId="{6658F634-6D9B-42AD-98C6-58B7C8657C26}">
      <dsp:nvSpPr>
        <dsp:cNvPr id="0" name=""/>
        <dsp:cNvSpPr/>
      </dsp:nvSpPr>
      <dsp:spPr>
        <a:xfrm>
          <a:off x="0" y="712589"/>
          <a:ext cx="9144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E712D8-A188-4A3A-8672-FA116078E96B}">
      <dsp:nvSpPr>
        <dsp:cNvPr id="0" name=""/>
        <dsp:cNvSpPr/>
      </dsp:nvSpPr>
      <dsp:spPr>
        <a:xfrm>
          <a:off x="0" y="712589"/>
          <a:ext cx="9144000" cy="710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Liceo delle Scienze Umane</a:t>
          </a:r>
        </a:p>
      </dsp:txBody>
      <dsp:txXfrm>
        <a:off x="0" y="712589"/>
        <a:ext cx="9144000" cy="710505"/>
      </dsp:txXfrm>
    </dsp:sp>
    <dsp:sp modelId="{D8D35E0B-FEDA-4582-A00F-29569B4DC688}">
      <dsp:nvSpPr>
        <dsp:cNvPr id="0" name=""/>
        <dsp:cNvSpPr/>
      </dsp:nvSpPr>
      <dsp:spPr>
        <a:xfrm>
          <a:off x="0" y="1423094"/>
          <a:ext cx="9144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6E1FF0-6F22-4C6C-8E15-1738FC469C40}">
      <dsp:nvSpPr>
        <dsp:cNvPr id="0" name=""/>
        <dsp:cNvSpPr/>
      </dsp:nvSpPr>
      <dsp:spPr>
        <a:xfrm>
          <a:off x="0" y="1423094"/>
          <a:ext cx="9144000" cy="710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Istituto tecnico settore Economico, indirizzo Amministrazione, Finanza e Marketing</a:t>
          </a:r>
        </a:p>
      </dsp:txBody>
      <dsp:txXfrm>
        <a:off x="0" y="1423094"/>
        <a:ext cx="9144000" cy="710505"/>
      </dsp:txXfrm>
    </dsp:sp>
    <dsp:sp modelId="{F7BF2203-2271-4063-A3B6-7D1F21F2BDCF}">
      <dsp:nvSpPr>
        <dsp:cNvPr id="0" name=""/>
        <dsp:cNvSpPr/>
      </dsp:nvSpPr>
      <dsp:spPr>
        <a:xfrm>
          <a:off x="0" y="2133600"/>
          <a:ext cx="9144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42C428-3368-4136-A376-67BE23ACC41D}">
      <dsp:nvSpPr>
        <dsp:cNvPr id="0" name=""/>
        <dsp:cNvSpPr/>
      </dsp:nvSpPr>
      <dsp:spPr>
        <a:xfrm>
          <a:off x="0" y="2133600"/>
          <a:ext cx="9144000" cy="710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Istituto tecnico settore Trasporti &amp; Logistica, articolazione Conduzione del Mezzo</a:t>
          </a:r>
        </a:p>
      </dsp:txBody>
      <dsp:txXfrm>
        <a:off x="0" y="2133600"/>
        <a:ext cx="9144000" cy="710505"/>
      </dsp:txXfrm>
    </dsp:sp>
    <dsp:sp modelId="{8C4BFF5E-E13B-4457-A6A4-8017F781F8C9}">
      <dsp:nvSpPr>
        <dsp:cNvPr id="0" name=""/>
        <dsp:cNvSpPr/>
      </dsp:nvSpPr>
      <dsp:spPr>
        <a:xfrm>
          <a:off x="0" y="2844105"/>
          <a:ext cx="9144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D0C4CD-BAFC-4A50-8B14-7DDE59972CEC}">
      <dsp:nvSpPr>
        <dsp:cNvPr id="0" name=""/>
        <dsp:cNvSpPr/>
      </dsp:nvSpPr>
      <dsp:spPr>
        <a:xfrm>
          <a:off x="0" y="2844105"/>
          <a:ext cx="9144000" cy="710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Liceo Scientifico Tradizionale &amp; Scienze Applicate</a:t>
          </a:r>
        </a:p>
      </dsp:txBody>
      <dsp:txXfrm>
        <a:off x="0" y="2844105"/>
        <a:ext cx="9144000" cy="710505"/>
      </dsp:txXfrm>
    </dsp:sp>
    <dsp:sp modelId="{EC39B0EC-749C-4750-84B3-3670699253AC}">
      <dsp:nvSpPr>
        <dsp:cNvPr id="0" name=""/>
        <dsp:cNvSpPr/>
      </dsp:nvSpPr>
      <dsp:spPr>
        <a:xfrm>
          <a:off x="0" y="3554610"/>
          <a:ext cx="9144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B02212-68AC-4E72-BB22-B074EFB55E82}">
      <dsp:nvSpPr>
        <dsp:cNvPr id="0" name=""/>
        <dsp:cNvSpPr/>
      </dsp:nvSpPr>
      <dsp:spPr>
        <a:xfrm>
          <a:off x="0" y="3554610"/>
          <a:ext cx="9144000" cy="710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Liceo Scientifico con indirizzo Biomedico</a:t>
          </a:r>
        </a:p>
      </dsp:txBody>
      <dsp:txXfrm>
        <a:off x="0" y="3554610"/>
        <a:ext cx="9144000" cy="7105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75C797-83EF-4E48-90E5-96CFDA721B43}">
      <dsp:nvSpPr>
        <dsp:cNvPr id="0" name=""/>
        <dsp:cNvSpPr/>
      </dsp:nvSpPr>
      <dsp:spPr>
        <a:xfrm>
          <a:off x="0" y="0"/>
          <a:ext cx="41478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223EF3-429E-4E9E-AF31-BA1DE6F6CC40}">
      <dsp:nvSpPr>
        <dsp:cNvPr id="0" name=""/>
        <dsp:cNvSpPr/>
      </dsp:nvSpPr>
      <dsp:spPr>
        <a:xfrm>
          <a:off x="0" y="0"/>
          <a:ext cx="4147865" cy="829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Educazione e formazione sportiva</a:t>
          </a:r>
        </a:p>
      </dsp:txBody>
      <dsp:txXfrm>
        <a:off x="0" y="0"/>
        <a:ext cx="4147865" cy="829815"/>
      </dsp:txXfrm>
    </dsp:sp>
    <dsp:sp modelId="{D4E2F0D9-0646-4C12-AD7C-D5E787FDA02F}">
      <dsp:nvSpPr>
        <dsp:cNvPr id="0" name=""/>
        <dsp:cNvSpPr/>
      </dsp:nvSpPr>
      <dsp:spPr>
        <a:xfrm>
          <a:off x="0" y="829815"/>
          <a:ext cx="41478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6A6D31-EEBB-4FF0-8865-CBDC9D9215FA}">
      <dsp:nvSpPr>
        <dsp:cNvPr id="0" name=""/>
        <dsp:cNvSpPr/>
      </dsp:nvSpPr>
      <dsp:spPr>
        <a:xfrm>
          <a:off x="0" y="829815"/>
          <a:ext cx="4147865" cy="829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Competenza scientifica e dello sport</a:t>
          </a:r>
        </a:p>
      </dsp:txBody>
      <dsp:txXfrm>
        <a:off x="0" y="829815"/>
        <a:ext cx="4147865" cy="829815"/>
      </dsp:txXfrm>
    </dsp:sp>
    <dsp:sp modelId="{C88340DB-1BD6-419E-8E48-518D368AD086}">
      <dsp:nvSpPr>
        <dsp:cNvPr id="0" name=""/>
        <dsp:cNvSpPr/>
      </dsp:nvSpPr>
      <dsp:spPr>
        <a:xfrm>
          <a:off x="0" y="1659631"/>
          <a:ext cx="41478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809B1B-7C58-4DB5-AD1B-7F0BB849C5D7}">
      <dsp:nvSpPr>
        <dsp:cNvPr id="0" name=""/>
        <dsp:cNvSpPr/>
      </dsp:nvSpPr>
      <dsp:spPr>
        <a:xfrm>
          <a:off x="0" y="1659631"/>
          <a:ext cx="4147865" cy="829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Veloce inserimento nel mondo del lavoro</a:t>
          </a:r>
        </a:p>
      </dsp:txBody>
      <dsp:txXfrm>
        <a:off x="0" y="1659631"/>
        <a:ext cx="4147865" cy="829815"/>
      </dsp:txXfrm>
    </dsp:sp>
    <dsp:sp modelId="{124397C7-50AF-4823-A046-13D22E47B3F5}">
      <dsp:nvSpPr>
        <dsp:cNvPr id="0" name=""/>
        <dsp:cNvSpPr/>
      </dsp:nvSpPr>
      <dsp:spPr>
        <a:xfrm>
          <a:off x="0" y="2489447"/>
          <a:ext cx="41478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587FB3-CC1D-46F1-A733-C3CA13FFC0C8}">
      <dsp:nvSpPr>
        <dsp:cNvPr id="0" name=""/>
        <dsp:cNvSpPr/>
      </dsp:nvSpPr>
      <dsp:spPr>
        <a:xfrm>
          <a:off x="0" y="2489447"/>
          <a:ext cx="4147865" cy="829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Forti collaborazioni</a:t>
          </a:r>
        </a:p>
      </dsp:txBody>
      <dsp:txXfrm>
        <a:off x="0" y="2489447"/>
        <a:ext cx="4147865" cy="8298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2E1D5C-C600-4C9C-864C-8CC13F97B835}">
      <dsp:nvSpPr>
        <dsp:cNvPr id="0" name=""/>
        <dsp:cNvSpPr/>
      </dsp:nvSpPr>
      <dsp:spPr>
        <a:xfrm>
          <a:off x="0" y="0"/>
          <a:ext cx="40758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52CDF2-1BFE-467E-9CEA-5B609FFCA924}">
      <dsp:nvSpPr>
        <dsp:cNvPr id="0" name=""/>
        <dsp:cNvSpPr/>
      </dsp:nvSpPr>
      <dsp:spPr>
        <a:xfrm>
          <a:off x="0" y="0"/>
          <a:ext cx="4075857" cy="829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Interesse per la società umana</a:t>
          </a:r>
        </a:p>
      </dsp:txBody>
      <dsp:txXfrm>
        <a:off x="0" y="0"/>
        <a:ext cx="4075857" cy="829815"/>
      </dsp:txXfrm>
    </dsp:sp>
    <dsp:sp modelId="{F10FE6E7-3F7F-4FC6-935A-582911310CA9}">
      <dsp:nvSpPr>
        <dsp:cNvPr id="0" name=""/>
        <dsp:cNvSpPr/>
      </dsp:nvSpPr>
      <dsp:spPr>
        <a:xfrm>
          <a:off x="0" y="829815"/>
          <a:ext cx="40758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6D85EE-83D1-4CE1-B6ED-164D0924D168}">
      <dsp:nvSpPr>
        <dsp:cNvPr id="0" name=""/>
        <dsp:cNvSpPr/>
      </dsp:nvSpPr>
      <dsp:spPr>
        <a:xfrm>
          <a:off x="0" y="829815"/>
          <a:ext cx="4075857" cy="829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Sviluppo dello spirito critico</a:t>
          </a:r>
        </a:p>
      </dsp:txBody>
      <dsp:txXfrm>
        <a:off x="0" y="829815"/>
        <a:ext cx="4075857" cy="829815"/>
      </dsp:txXfrm>
    </dsp:sp>
    <dsp:sp modelId="{0AC4AA24-286B-4653-912E-D7D9C816CB49}">
      <dsp:nvSpPr>
        <dsp:cNvPr id="0" name=""/>
        <dsp:cNvSpPr/>
      </dsp:nvSpPr>
      <dsp:spPr>
        <a:xfrm>
          <a:off x="0" y="1659631"/>
          <a:ext cx="40758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42F206-069C-426A-9FBA-960716B00F84}">
      <dsp:nvSpPr>
        <dsp:cNvPr id="0" name=""/>
        <dsp:cNvSpPr/>
      </dsp:nvSpPr>
      <dsp:spPr>
        <a:xfrm>
          <a:off x="0" y="1659631"/>
          <a:ext cx="4075857" cy="829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Accesso facilitato alle Lauree Umanistiche</a:t>
          </a:r>
        </a:p>
      </dsp:txBody>
      <dsp:txXfrm>
        <a:off x="0" y="1659631"/>
        <a:ext cx="4075857" cy="829815"/>
      </dsp:txXfrm>
    </dsp:sp>
    <dsp:sp modelId="{2C76BDF1-A491-4FED-B238-2361946498B3}">
      <dsp:nvSpPr>
        <dsp:cNvPr id="0" name=""/>
        <dsp:cNvSpPr/>
      </dsp:nvSpPr>
      <dsp:spPr>
        <a:xfrm>
          <a:off x="0" y="2489447"/>
          <a:ext cx="40758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683272-A6BD-42B1-AF29-6926D0DD376D}">
      <dsp:nvSpPr>
        <dsp:cNvPr id="0" name=""/>
        <dsp:cNvSpPr/>
      </dsp:nvSpPr>
      <dsp:spPr>
        <a:xfrm>
          <a:off x="0" y="2489447"/>
          <a:ext cx="4075857" cy="829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Sviluppo di attitudini e competenze relazionali</a:t>
          </a:r>
        </a:p>
      </dsp:txBody>
      <dsp:txXfrm>
        <a:off x="0" y="2489447"/>
        <a:ext cx="4075857" cy="8298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1D5D22-522B-4B7B-B60A-90125CB9DD6C}">
      <dsp:nvSpPr>
        <dsp:cNvPr id="0" name=""/>
        <dsp:cNvSpPr/>
      </dsp:nvSpPr>
      <dsp:spPr>
        <a:xfrm>
          <a:off x="0" y="0"/>
          <a:ext cx="41478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B10653-BD27-425C-98FC-1D01ADDA3E3B}">
      <dsp:nvSpPr>
        <dsp:cNvPr id="0" name=""/>
        <dsp:cNvSpPr/>
      </dsp:nvSpPr>
      <dsp:spPr>
        <a:xfrm>
          <a:off x="0" y="0"/>
          <a:ext cx="4147865" cy="829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Approfondita conoscenza dei fenomeni economici</a:t>
          </a:r>
        </a:p>
      </dsp:txBody>
      <dsp:txXfrm>
        <a:off x="0" y="0"/>
        <a:ext cx="4147865" cy="829815"/>
      </dsp:txXfrm>
    </dsp:sp>
    <dsp:sp modelId="{E2B2C785-36F9-4461-BF3C-448C87AE5C47}">
      <dsp:nvSpPr>
        <dsp:cNvPr id="0" name=""/>
        <dsp:cNvSpPr/>
      </dsp:nvSpPr>
      <dsp:spPr>
        <a:xfrm>
          <a:off x="0" y="829815"/>
          <a:ext cx="41478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6FDAC-1C13-4C04-9EDE-26BFB8C162D5}">
      <dsp:nvSpPr>
        <dsp:cNvPr id="0" name=""/>
        <dsp:cNvSpPr/>
      </dsp:nvSpPr>
      <dsp:spPr>
        <a:xfrm>
          <a:off x="0" y="829815"/>
          <a:ext cx="4147865" cy="829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Approfondita conoscenza dei sistemi aziendali e di marketing</a:t>
          </a:r>
        </a:p>
      </dsp:txBody>
      <dsp:txXfrm>
        <a:off x="0" y="829815"/>
        <a:ext cx="4147865" cy="829815"/>
      </dsp:txXfrm>
    </dsp:sp>
    <dsp:sp modelId="{FA69886D-C2C4-42B7-B745-B6880E071F6E}">
      <dsp:nvSpPr>
        <dsp:cNvPr id="0" name=""/>
        <dsp:cNvSpPr/>
      </dsp:nvSpPr>
      <dsp:spPr>
        <a:xfrm>
          <a:off x="0" y="1659631"/>
          <a:ext cx="41478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898CFA-56A8-49F4-8829-EB02AB8DE0D9}">
      <dsp:nvSpPr>
        <dsp:cNvPr id="0" name=""/>
        <dsp:cNvSpPr/>
      </dsp:nvSpPr>
      <dsp:spPr>
        <a:xfrm>
          <a:off x="0" y="1659631"/>
          <a:ext cx="4147865" cy="829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Approfondita conoscenza degli strumenti informatici</a:t>
          </a:r>
        </a:p>
      </dsp:txBody>
      <dsp:txXfrm>
        <a:off x="0" y="1659631"/>
        <a:ext cx="4147865" cy="829815"/>
      </dsp:txXfrm>
    </dsp:sp>
    <dsp:sp modelId="{E08BE109-9C77-4648-919A-684210EEEE08}">
      <dsp:nvSpPr>
        <dsp:cNvPr id="0" name=""/>
        <dsp:cNvSpPr/>
      </dsp:nvSpPr>
      <dsp:spPr>
        <a:xfrm>
          <a:off x="0" y="2489447"/>
          <a:ext cx="41478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DE716E-4AB2-4F8A-8FBB-BD794347B666}">
      <dsp:nvSpPr>
        <dsp:cNvPr id="0" name=""/>
        <dsp:cNvSpPr/>
      </dsp:nvSpPr>
      <dsp:spPr>
        <a:xfrm>
          <a:off x="0" y="2489447"/>
          <a:ext cx="4147865" cy="829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Diretto inserimento nel mondo del lavoro</a:t>
          </a:r>
        </a:p>
      </dsp:txBody>
      <dsp:txXfrm>
        <a:off x="0" y="2489447"/>
        <a:ext cx="4147865" cy="8298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03372F-B9B7-49E6-BE68-7D3B072EFDB0}">
      <dsp:nvSpPr>
        <dsp:cNvPr id="0" name=""/>
        <dsp:cNvSpPr/>
      </dsp:nvSpPr>
      <dsp:spPr>
        <a:xfrm>
          <a:off x="0" y="1550"/>
          <a:ext cx="41478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1D868B-8A26-40DA-B218-5C75237B9521}">
      <dsp:nvSpPr>
        <dsp:cNvPr id="0" name=""/>
        <dsp:cNvSpPr/>
      </dsp:nvSpPr>
      <dsp:spPr>
        <a:xfrm>
          <a:off x="0" y="1550"/>
          <a:ext cx="4147865" cy="1057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Studio della Navigazione Aerea, del traffico aereo e dell'Aeronautica</a:t>
          </a:r>
        </a:p>
      </dsp:txBody>
      <dsp:txXfrm>
        <a:off x="0" y="1550"/>
        <a:ext cx="4147865" cy="1057382"/>
      </dsp:txXfrm>
    </dsp:sp>
    <dsp:sp modelId="{D4354D28-FD9E-42B4-BDD0-A1D44CDB47EE}">
      <dsp:nvSpPr>
        <dsp:cNvPr id="0" name=""/>
        <dsp:cNvSpPr/>
      </dsp:nvSpPr>
      <dsp:spPr>
        <a:xfrm>
          <a:off x="0" y="1058932"/>
          <a:ext cx="41478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5A96ED-5008-4773-A644-9E12B56A3605}">
      <dsp:nvSpPr>
        <dsp:cNvPr id="0" name=""/>
        <dsp:cNvSpPr/>
      </dsp:nvSpPr>
      <dsp:spPr>
        <a:xfrm>
          <a:off x="0" y="1058932"/>
          <a:ext cx="4147865" cy="1057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Licenza di pilota già a 16 anni</a:t>
          </a:r>
        </a:p>
      </dsp:txBody>
      <dsp:txXfrm>
        <a:off x="0" y="1058932"/>
        <a:ext cx="4147865" cy="1057382"/>
      </dsp:txXfrm>
    </dsp:sp>
    <dsp:sp modelId="{6D09A26F-FE25-481B-8B22-E6FFC895045D}">
      <dsp:nvSpPr>
        <dsp:cNvPr id="0" name=""/>
        <dsp:cNvSpPr/>
      </dsp:nvSpPr>
      <dsp:spPr>
        <a:xfrm>
          <a:off x="0" y="2116315"/>
          <a:ext cx="41478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6BA217-1224-4A27-84FD-B530197332BE}">
      <dsp:nvSpPr>
        <dsp:cNvPr id="0" name=""/>
        <dsp:cNvSpPr/>
      </dsp:nvSpPr>
      <dsp:spPr>
        <a:xfrm>
          <a:off x="0" y="2116315"/>
          <a:ext cx="4147865" cy="1057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Possibilità di lavoro in tutto il mondo</a:t>
          </a:r>
        </a:p>
      </dsp:txBody>
      <dsp:txXfrm>
        <a:off x="0" y="2116315"/>
        <a:ext cx="4147865" cy="10573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4731ED-4895-4F4D-A411-370876C62FC9}">
      <dsp:nvSpPr>
        <dsp:cNvPr id="0" name=""/>
        <dsp:cNvSpPr/>
      </dsp:nvSpPr>
      <dsp:spPr>
        <a:xfrm>
          <a:off x="0" y="0"/>
          <a:ext cx="40758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0318BE-1B87-4F71-AAAB-9374E55175B1}">
      <dsp:nvSpPr>
        <dsp:cNvPr id="0" name=""/>
        <dsp:cNvSpPr/>
      </dsp:nvSpPr>
      <dsp:spPr>
        <a:xfrm>
          <a:off x="0" y="0"/>
          <a:ext cx="4075857" cy="811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Attitudine al lavoro sistematico e di confronto tra idee</a:t>
          </a:r>
        </a:p>
      </dsp:txBody>
      <dsp:txXfrm>
        <a:off x="0" y="0"/>
        <a:ext cx="4075857" cy="811814"/>
      </dsp:txXfrm>
    </dsp:sp>
    <dsp:sp modelId="{81F9AD4E-AD25-4542-BF08-E54EB9160B2D}">
      <dsp:nvSpPr>
        <dsp:cNvPr id="0" name=""/>
        <dsp:cNvSpPr/>
      </dsp:nvSpPr>
      <dsp:spPr>
        <a:xfrm>
          <a:off x="0" y="811814"/>
          <a:ext cx="40758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F9C03D-6AC4-4D07-81FC-0662F21895CE}">
      <dsp:nvSpPr>
        <dsp:cNvPr id="0" name=""/>
        <dsp:cNvSpPr/>
      </dsp:nvSpPr>
      <dsp:spPr>
        <a:xfrm>
          <a:off x="0" y="811814"/>
          <a:ext cx="4075857" cy="811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Capacità di interpretare i fenomeni in modo razionale</a:t>
          </a:r>
        </a:p>
      </dsp:txBody>
      <dsp:txXfrm>
        <a:off x="0" y="811814"/>
        <a:ext cx="4075857" cy="811814"/>
      </dsp:txXfrm>
    </dsp:sp>
    <dsp:sp modelId="{F4373CD2-9FAF-4FDE-8FA1-E32F8EAC071E}">
      <dsp:nvSpPr>
        <dsp:cNvPr id="0" name=""/>
        <dsp:cNvSpPr/>
      </dsp:nvSpPr>
      <dsp:spPr>
        <a:xfrm>
          <a:off x="0" y="1623628"/>
          <a:ext cx="40758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FF5A6F-35ED-42DB-8E86-39F9E7866A80}">
      <dsp:nvSpPr>
        <dsp:cNvPr id="0" name=""/>
        <dsp:cNvSpPr/>
      </dsp:nvSpPr>
      <dsp:spPr>
        <a:xfrm>
          <a:off x="0" y="1623628"/>
          <a:ext cx="4075857" cy="811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Uso degli strumenti informatici</a:t>
          </a:r>
        </a:p>
      </dsp:txBody>
      <dsp:txXfrm>
        <a:off x="0" y="1623628"/>
        <a:ext cx="4075857" cy="811814"/>
      </dsp:txXfrm>
    </dsp:sp>
    <dsp:sp modelId="{A11A003D-C7A6-459E-9BD0-1020C5553A3D}">
      <dsp:nvSpPr>
        <dsp:cNvPr id="0" name=""/>
        <dsp:cNvSpPr/>
      </dsp:nvSpPr>
      <dsp:spPr>
        <a:xfrm>
          <a:off x="0" y="2435441"/>
          <a:ext cx="40758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6EC7AD-1146-4845-A705-627F07E8A590}">
      <dsp:nvSpPr>
        <dsp:cNvPr id="0" name=""/>
        <dsp:cNvSpPr/>
      </dsp:nvSpPr>
      <dsp:spPr>
        <a:xfrm>
          <a:off x="0" y="2435442"/>
          <a:ext cx="4075857" cy="811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Forte preparazione al mondo universitario</a:t>
          </a:r>
        </a:p>
      </dsp:txBody>
      <dsp:txXfrm>
        <a:off x="0" y="2435442"/>
        <a:ext cx="4075857" cy="81181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C0411D-0249-44B1-91DA-CFFDC669B247}">
      <dsp:nvSpPr>
        <dsp:cNvPr id="0" name=""/>
        <dsp:cNvSpPr/>
      </dsp:nvSpPr>
      <dsp:spPr>
        <a:xfrm>
          <a:off x="0" y="1550"/>
          <a:ext cx="40758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298A06-CC24-47BD-B2D7-8182BE611E71}">
      <dsp:nvSpPr>
        <dsp:cNvPr id="0" name=""/>
        <dsp:cNvSpPr/>
      </dsp:nvSpPr>
      <dsp:spPr>
        <a:xfrm>
          <a:off x="0" y="1550"/>
          <a:ext cx="4075857" cy="1057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Teoria e pratica in ambito biomedico</a:t>
          </a:r>
        </a:p>
      </dsp:txBody>
      <dsp:txXfrm>
        <a:off x="0" y="1550"/>
        <a:ext cx="4075857" cy="1057382"/>
      </dsp:txXfrm>
    </dsp:sp>
    <dsp:sp modelId="{9E9CEFA9-8EF5-4118-AD17-25D63FC27E5C}">
      <dsp:nvSpPr>
        <dsp:cNvPr id="0" name=""/>
        <dsp:cNvSpPr/>
      </dsp:nvSpPr>
      <dsp:spPr>
        <a:xfrm>
          <a:off x="0" y="1058932"/>
          <a:ext cx="40758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5C4772-BEE6-4384-9C06-990EEB143234}">
      <dsp:nvSpPr>
        <dsp:cNvPr id="0" name=""/>
        <dsp:cNvSpPr/>
      </dsp:nvSpPr>
      <dsp:spPr>
        <a:xfrm>
          <a:off x="0" y="1058932"/>
          <a:ext cx="4075857" cy="1057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Incontro con specialisti e stage formativi in strutture specializzate</a:t>
          </a:r>
        </a:p>
      </dsp:txBody>
      <dsp:txXfrm>
        <a:off x="0" y="1058932"/>
        <a:ext cx="4075857" cy="1057382"/>
      </dsp:txXfrm>
    </dsp:sp>
    <dsp:sp modelId="{2AC164CB-E1EF-4CEF-9595-C15AAA4D338D}">
      <dsp:nvSpPr>
        <dsp:cNvPr id="0" name=""/>
        <dsp:cNvSpPr/>
      </dsp:nvSpPr>
      <dsp:spPr>
        <a:xfrm>
          <a:off x="0" y="2116315"/>
          <a:ext cx="40758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2B0DC-9EA0-4522-8453-CA35F1EDA8FF}">
      <dsp:nvSpPr>
        <dsp:cNvPr id="0" name=""/>
        <dsp:cNvSpPr/>
      </dsp:nvSpPr>
      <dsp:spPr>
        <a:xfrm>
          <a:off x="0" y="2116315"/>
          <a:ext cx="4075857" cy="1057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Preparazione ai test universitari</a:t>
          </a:r>
        </a:p>
      </dsp:txBody>
      <dsp:txXfrm>
        <a:off x="0" y="2116315"/>
        <a:ext cx="4075857" cy="10573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A7F2705-E656-4786-A776-A7DBCF120BFF}" type="datetime1">
              <a:rPr lang="it-IT" smtClean="0"/>
              <a:t>25/11/2018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62593E-48E8-4A78-BBF9-B0B31497B875}" type="datetime1">
              <a:rPr lang="it-IT" smtClean="0"/>
              <a:t>25/11/2018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32392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6752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grpSp>
        <p:nvGrpSpPr>
          <p:cNvPr id="256" name="linea" descr="Elemento grafico linea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igura a mano libera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58" name="Figura a mano libera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59" name="Figura a mano libera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0" name="Figura a mano libera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1" name="Figura a mano libera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2" name="Figura a mano libera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3" name="Figura a mano libera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4" name="Figura a mano libera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5" name="Figura a mano libera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6" name="Figura a mano libera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7" name="Figura a mano libera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8" name="Figura a mano libera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9" name="Figura a mano libera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0" name="Figura a mano libera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1" name="Figura a mano libera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2" name="Figura a mano libera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3" name="Figura a mano libera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4" name="Figura a mano libera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5" name="Figura a mano libera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6" name="Figura a mano libera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7" name="Figura a mano libera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8" name="Figura a mano libera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9" name="Figura a mano libera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0" name="Figura a mano libera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1" name="Figura a mano libera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2" name="Figura a mano libera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3" name="Figura a mano libera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4" name="Figura a mano libera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5" name="Figura a mano libera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6" name="Figura a mano libera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7" name="Figura a mano libera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8" name="Figura a mano libera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9" name="Figura a mano libera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0" name="Figura a mano libera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1" name="Figura a mano libera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2" name="Figura a mano libera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3" name="Figura a mano libera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4" name="Figura a mano libera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5" name="Figura a mano libera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6" name="Figura a mano libera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7" name="Figura a mano libera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8" name="Figura a mano libera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9" name="Figura a mano libera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0" name="Figura a mano libera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1" name="Figura a mano libera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2" name="Figura a mano libera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3" name="Figura a mano libera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4" name="Figura a mano libera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5" name="Figura a mano libera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6" name="Figura a mano libera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7" name="Figura a mano libera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8" name="Figura a mano libera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9" name="Figura a mano libera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0" name="Figura a mano libera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1" name="Figura a mano libera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2" name="Figura a mano libera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3" name="Figura a mano libera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4" name="Figura a mano libera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5" name="Figura a mano libera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6" name="Figura a mano libera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7" name="Figura a mano libera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8" name="Figura a mano libera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9" name="Figura a mano libera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0" name="Figura a mano libera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1" name="Figura a mano libera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2" name="Figura a mano libera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3" name="Figura a mano libera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4" name="Figura a mano libera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5" name="Figura a mano libera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6" name="Figura a mano libera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7" name="Figura a mano libera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8" name="Figura a mano libera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9" name="Figura a mano libera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0" name="Figura a mano libera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1" name="Figura a mano libera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2" name="Figura a mano libera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3" name="Figura a mano libera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4" name="Figura a mano libera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5" name="Figura a mano libera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6" name="Figura a mano libera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7" name="Figura a mano libera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8" name="Figura a mano libera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9" name="Figura a mano libera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0" name="Figura a mano libera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1" name="Figura a mano libera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2" name="Figura a mano libera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3" name="Figura a mano libera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4" name="Figura a mano libera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5" name="Figura a mano libera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6" name="Figura a mano libera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7" name="Figura a mano libera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8" name="Figura a mano libera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9" name="Figura a mano libera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50" name="Figura a mano libera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51" name="Figura a mano libera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52" name="Figura a mano libera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53" name="Figura a mano libera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54" name="Figura a mano libera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55" name="Figura a mano libera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56" name="Figura a mano libera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57" name="Figura a mano libera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58" name="Figura a mano libera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59" name="Figura a mano libera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60" name="Figura a mano libera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61" name="Figura a mano libera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62" name="Figura a mano libera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63" name="Figura a mano libera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64" name="Figura a mano libera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65" name="Figura a mano libera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66" name="Figura a mano libera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67" name="Figura a mano libera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68" name="Figura a mano libera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69" name="Figura a mano libera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70" name="Figura a mano libera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71" name="Figura a mano libera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72" name="Figura a mano libera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73" name="Figura a mano libera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74" name="Figura a mano libera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75" name="Figura a mano libera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76" name="Figura a mano libera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77" name="Figura a mano libera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78" name="Figura a mano libera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79" name="Figura a mano libera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7000">
        <p:fade/>
      </p:transition>
    </mc:Choice>
    <mc:Fallback>
      <p:transition spd="med" advClick="0" advTm="7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grpSp>
        <p:nvGrpSpPr>
          <p:cNvPr id="7" name="linea" descr="Elemento grafico linea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igura a mano libera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9" name="Figura a mano libera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0" name="Figura a mano libera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1" name="Figura a mano libera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2" name="Figura a mano libera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3" name="Figura a mano libera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4" name="Figura a mano libera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5" name="Figura a mano libera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" name="Figura a mano libera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" name="Figura a mano libera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" name="Figura a mano libera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" name="Figura a mano libera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" name="Figura a mano libera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" name="Figura a mano libera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" name="Figura a mano libera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" name="Figura a mano libera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4" name="Figura a mano libera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5" name="Figura a mano libera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6" name="Figura a mano libera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7" name="Figura a mano libera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8" name="Figura a mano libera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9" name="Figura a mano libera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30" name="Figura a mano libera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31" name="Figura a mano libera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32" name="Figura a mano libera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33" name="Figura a mano libera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34" name="Figura a mano libera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35" name="Figura a mano libera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36" name="Figura a mano libera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37" name="Figura a mano libera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38" name="Figura a mano libera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39" name="Figura a mano libera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40" name="Figura a mano libera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41" name="Figura a mano libera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42" name="Figura a mano libera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43" name="Figura a mano libera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44" name="Figura a mano libera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45" name="Figura a mano libera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46" name="Figura a mano libera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47" name="Figura a mano libera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48" name="Figura a mano libera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49" name="Figura a mano libera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50" name="Figura a mano libera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51" name="Figura a mano libera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52" name="Figura a mano libera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53" name="Figura a mano libera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54" name="Figura a mano libera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55" name="Figura a mano libera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56" name="Figura a mano libera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57" name="Figura a mano libera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58" name="Figura a mano libera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59" name="Figura a mano libera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60" name="Figura a mano libera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61" name="Figura a mano libera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62" name="Figura a mano libera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63" name="Figura a mano libera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64" name="Figura a mano libera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65" name="Figura a mano libera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66" name="Figura a mano libera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67" name="Figura a mano libera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68" name="Figura a mano libera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69" name="Figura a mano libera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70" name="Figura a mano libera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71" name="Figura a mano libera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72" name="Figura a mano libera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73" name="Figura a mano libera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74" name="Figura a mano libera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75" name="Figura a mano libera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76" name="Figura a mano libera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77" name="Figura a mano libera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78" name="Figura a mano libera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79" name="Figura a mano libera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80" name="Figura a mano libera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81" name="Figura a mano libera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</p:grp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812DCB-13CC-4BA8-AC92-DC8283ABE320}" type="datetime1">
              <a:rPr lang="it-IT" smtClean="0"/>
              <a:t>25/11/2018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7000">
        <p:fade/>
      </p:transition>
    </mc:Choice>
    <mc:Fallback>
      <p:transition spd="med" advClick="0" advTm="7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grpSp>
        <p:nvGrpSpPr>
          <p:cNvPr id="7" name="linea" descr="Elemento grafico linea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igura a mano libera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9" name="Figura a mano libera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0" name="Figura a mano libera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1" name="Figura a mano libera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2" name="Figura a mano libera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3" name="Figura a mano libera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4" name="Figura a mano libera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5" name="Figura a mano libera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" name="Figura a mano libera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" name="Figura a mano libera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" name="Figura a mano libera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" name="Figura a mano libera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" name="Figura a mano libera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" name="Figura a mano libera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" name="Figura a mano libera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" name="Figura a mano libera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4" name="Figura a mano libera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5" name="Figura a mano libera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6" name="Figura a mano libera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7" name="Figura a mano libera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8" name="Figura a mano libera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9" name="Figura a mano libera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30" name="Figura a mano libera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31" name="Figura a mano libera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32" name="Figura a mano libera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33" name="Figura a mano libera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34" name="Figura a mano libera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35" name="Figura a mano libera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36" name="Figura a mano libera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37" name="Figura a mano libera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38" name="Figura a mano libera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39" name="Figura a mano libera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40" name="Figura a mano libera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41" name="Figura a mano libera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42" name="Figura a mano libera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43" name="Figura a mano libera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44" name="Figura a mano libera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45" name="Figura a mano libera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46" name="Figura a mano libera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47" name="Figura a mano libera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48" name="Figura a mano libera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49" name="Figura a mano libera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50" name="Figura a mano libera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51" name="Figura a mano libera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52" name="Figura a mano libera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53" name="Figura a mano libera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54" name="Figura a mano libera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55" name="Figura a mano libera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56" name="Figura a mano libera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57" name="Figura a mano libera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58" name="Figura a mano libera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59" name="Figura a mano libera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60" name="Figura a mano libera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61" name="Figura a mano libera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62" name="Figura a mano libera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63" name="Figura a mano libera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64" name="Figura a mano libera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65" name="Figura a mano libera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66" name="Figura a mano libera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67" name="Figura a mano libera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68" name="Figura a mano libera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69" name="Figura a mano libera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70" name="Figura a mano libera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71" name="Figura a mano libera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72" name="Figura a mano libera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73" name="Figura a mano libera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74" name="Figura a mano libera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75" name="Figura a mano libera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76" name="Figura a mano libera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77" name="Figura a mano libera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78" name="Figura a mano libera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79" name="Figura a mano libera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80" name="Figura a mano libera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81" name="Figura a mano libera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</p:grp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4C6AC3-A024-4ECA-B42E-7BC52F31A7CF}" type="datetime1">
              <a:rPr lang="it-IT" smtClean="0"/>
              <a:t>25/11/2018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7000">
        <p:fade/>
      </p:transition>
    </mc:Choice>
    <mc:Fallback>
      <p:transition spd="med" advClick="0" advTm="7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grpSp>
        <p:nvGrpSpPr>
          <p:cNvPr id="167" name="linea" descr="Elemento grafico linea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igura a mano libera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9" name="Figura a mano libera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0" name="Figura a mano libera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1" name="Figura a mano libera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2" name="Figura a mano libera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3" name="Figura a mano libera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4" name="Figura a mano libera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5" name="Figura a mano libera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6" name="Figura a mano libera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7" name="Figura a mano libera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8" name="Figura a mano libera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9" name="Figura a mano libera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0" name="Figura a mano libera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1" name="Figura a mano libera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2" name="Figura a mano libera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3" name="Figura a mano libera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4" name="Figura a mano libera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5" name="Figura a mano libera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6" name="Figura a mano libera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7" name="Figura a mano libera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8" name="Figura a mano libera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9" name="Figura a mano libera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0" name="Figura a mano libera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1" name="Figura a mano libera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2" name="Figura a mano libera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3" name="Figura a mano libera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4" name="Figura a mano libera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5" name="Figura a mano libera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6" name="Figura a mano libera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7" name="Figura a mano libera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8" name="Figura a mano libera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9" name="Figura a mano libera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0" name="Figura a mano libera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1" name="Figura a mano libera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2" name="Figura a mano libera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3" name="Figura a mano libera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4" name="Figura a mano libera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5" name="Figura a mano libera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6" name="Figura a mano libera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7" name="Figura a mano libera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8" name="Figura a mano libera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9" name="Figura a mano libera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0" name="Figura a mano libera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1" name="Figura a mano libera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2" name="Figura a mano libera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3" name="Figura a mano libera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4" name="Figura a mano libera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5" name="Figura a mano libera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6" name="Figura a mano libera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7" name="Figura a mano libera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8" name="Figura a mano libera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9" name="Figura a mano libera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0" name="Figura a mano libera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1" name="Figura a mano libera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2" name="Figura a mano libera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3" name="Figura a mano libera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4" name="Figura a mano libera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5" name="Figura a mano libera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6" name="Figura a mano libera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7" name="Figura a mano libera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8" name="Figura a mano libera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9" name="Figura a mano libera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0" name="Figura a mano libera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1" name="Figura a mano libera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2" name="Figura a mano libera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3" name="Figura a mano libera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4" name="Figura a mano libera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5" name="Figura a mano libera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6" name="Figura a mano libera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7" name="Figura a mano libera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8" name="Figura a mano libera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9" name="Figura a mano libera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40" name="Figura a mano libera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41" name="Figura a mano libera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</p:grp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42EEAC-C6C8-403B-9501-61F2E6F99A74}" type="datetime1">
              <a:rPr lang="it-IT" smtClean="0"/>
              <a:t>25/11/2018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7000">
        <p:fade/>
      </p:transition>
    </mc:Choice>
    <mc:Fallback>
      <p:transition spd="med" advClick="0" advTm="7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grpSp>
        <p:nvGrpSpPr>
          <p:cNvPr id="255" name="linea" descr="Elemento grafico linea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igura a mano libera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57" name="Figura a mano libera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58" name="Figura a mano libera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59" name="Figura a mano libera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0" name="Figura a mano libera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1" name="Figura a mano libera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2" name="Figura a mano libera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3" name="Figura a mano libera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4" name="Figura a mano libera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5" name="Figura a mano libera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6" name="Figura a mano libera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7" name="Figura a mano libera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8" name="Figura a mano libera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9" name="Figura a mano libera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0" name="Figura a mano libera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1" name="Figura a mano libera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2" name="Figura a mano libera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3" name="Figura a mano libera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4" name="Figura a mano libera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5" name="Figura a mano libera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6" name="Figura a mano libera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7" name="Figura a mano libera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8" name="Figura a mano libera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9" name="Figura a mano libera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0" name="Figura a mano libera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1" name="Figura a mano libera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2" name="Figura a mano libera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3" name="Figura a mano libera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4" name="Figura a mano libera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5" name="Figura a mano libera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6" name="Figura a mano libera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7" name="Figura a mano libera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8" name="Figura a mano libera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9" name="Figura a mano libera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0" name="Figura a mano libera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1" name="Figura a mano libera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2" name="Figura a mano libera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3" name="Figura a mano libera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4" name="Figura a mano libera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5" name="Figura a mano libera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6" name="Figura a mano libera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7" name="Figura a mano libera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8" name="Figura a mano libera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9" name="Figura a mano libera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0" name="Figura a mano libera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1" name="Figura a mano libera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2" name="Figura a mano libera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3" name="Figura a mano libera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4" name="Figura a mano libera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5" name="Figura a mano libera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6" name="Figura a mano libera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7" name="Figura a mano libera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8" name="Figura a mano libera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9" name="Figura a mano libera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0" name="Figura a mano libera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1" name="Figura a mano libera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2" name="Figura a mano libera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3" name="Figura a mano libera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4" name="Figura a mano libera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5" name="Figura a mano libera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6" name="Figura a mano libera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7" name="Figura a mano libera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8" name="Figura a mano libera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9" name="Figura a mano libera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0" name="Figura a mano libera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1" name="Figura a mano libera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2" name="Figura a mano libera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3" name="Figura a mano libera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4" name="Figura a mano libera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5" name="Figura a mano libera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6" name="Figura a mano libera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7" name="Figura a mano libera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8" name="Figura a mano libera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9" name="Figura a mano libera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0" name="Figura a mano libera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1" name="Figura a mano libera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2" name="Figura a mano libera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3" name="Figura a mano libera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4" name="Figura a mano libera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5" name="Figura a mano libera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6" name="Figura a mano libera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7" name="Figura a mano libera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8" name="Figura a mano libera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9" name="Figura a mano libera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0" name="Figura a mano libera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1" name="Figura a mano libera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2" name="Figura a mano libera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3" name="Figura a mano libera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4" name="Figura a mano libera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5" name="Figura a mano libera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6" name="Figura a mano libera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7" name="Figura a mano libera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8" name="Figura a mano libera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9" name="Figura a mano libera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50" name="Figura a mano libera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51" name="Figura a mano libera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52" name="Figura a mano libera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53" name="Figura a mano libera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54" name="Figura a mano libera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55" name="Figura a mano libera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56" name="Figura a mano libera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57" name="Figura a mano libera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58" name="Figura a mano libera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59" name="Figura a mano libera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60" name="Figura a mano libera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61" name="Figura a mano libera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62" name="Figura a mano libera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63" name="Figura a mano libera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64" name="Figura a mano libera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65" name="Figura a mano libera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66" name="Figura a mano libera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67" name="Figura a mano libera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68" name="Figura a mano libera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69" name="Figura a mano libera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70" name="Figura a mano libera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71" name="Figura a mano libera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72" name="Figura a mano libera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73" name="Figura a mano libera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74" name="Figura a mano libera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75" name="Figura a mano libera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76" name="Figura a mano libera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77" name="Figura a mano libera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78" name="Figura a mano libera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5B7593-7344-4804-B1F7-4D6E3D57FD22}" type="datetime1">
              <a:rPr lang="it-IT" smtClean="0"/>
              <a:t>25/11/2018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7000">
        <p:fade/>
      </p:transition>
    </mc:Choice>
    <mc:Fallback>
      <p:transition spd="med" advClick="0" advTm="7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grpSp>
        <p:nvGrpSpPr>
          <p:cNvPr id="158" name="linea" descr="Elemento grafico linea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igura a mano libera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0" name="Figura a mano libera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1" name="Figura a mano libera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2" name="Figura a mano libera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3" name="Figura a mano libera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4" name="Figura a mano libera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5" name="Figura a mano libera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6" name="Figura a mano libera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7" name="Figura a mano libera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8" name="Figura a mano libera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9" name="Figura a mano libera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0" name="Figura a mano libera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1" name="Figura a mano libera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2" name="Figura a mano libera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3" name="Figura a mano libera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4" name="Figura a mano libera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5" name="Figura a mano libera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6" name="Figura a mano libera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7" name="Figura a mano libera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8" name="Figura a mano libera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9" name="Figura a mano libera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0" name="Figura a mano libera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1" name="Figura a mano libera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2" name="Figura a mano libera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3" name="Figura a mano libera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4" name="Figura a mano libera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5" name="Figura a mano libera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6" name="Figura a mano libera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7" name="Figura a mano libera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8" name="Figura a mano libera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9" name="Figura a mano libera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0" name="Figura a mano libera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1" name="Figura a mano libera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2" name="Figura a mano libera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3" name="Figura a mano libera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4" name="Figura a mano libera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5" name="Figura a mano libera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6" name="Figura a mano libera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7" name="Figura a mano libera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8" name="Figura a mano libera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9" name="Figura a mano libera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0" name="Figura a mano libera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1" name="Figura a mano libera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2" name="Figura a mano libera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3" name="Figura a mano libera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4" name="Figura a mano libera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5" name="Figura a mano libera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6" name="Figura a mano libera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7" name="Figura a mano libera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8" name="Figura a mano libera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9" name="Figura a mano libera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0" name="Figura a mano libera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1" name="Figura a mano libera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2" name="Figura a mano libera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3" name="Figura a mano libera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4" name="Figura a mano libera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5" name="Figura a mano libera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6" name="Figura a mano libera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7" name="Figura a mano libera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8" name="Figura a mano libera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9" name="Figura a mano libera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0" name="Figura a mano libera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1" name="Figura a mano libera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2" name="Figura a mano libera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3" name="Figura a mano libera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4" name="Figura a mano libera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5" name="Figura a mano libera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6" name="Figura a mano libera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7" name="Figura a mano libera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8" name="Figura a mano libera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9" name="Figura a mano libera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0" name="Figura a mano libera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1" name="Figura a mano libera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2" name="Figura a mano libera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</p:grp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D15938-F2B5-4C3A-8F80-A5F06BB3C4D6}" type="datetime1">
              <a:rPr lang="it-IT" smtClean="0"/>
              <a:t>25/11/2018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7000">
        <p:fade/>
      </p:transition>
    </mc:Choice>
    <mc:Fallback>
      <p:transition spd="med" advClick="0" advTm="7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grpSp>
        <p:nvGrpSpPr>
          <p:cNvPr id="160" name="linea" descr="Elemento grafico linea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igura a mano libera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2" name="Figura a mano libera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3" name="Figura a mano libera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4" name="Figura a mano libera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5" name="Figura a mano libera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6" name="Figura a mano libera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7" name="Figura a mano libera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8" name="Figura a mano libera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9" name="Figura a mano libera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0" name="Figura a mano libera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1" name="Figura a mano libera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2" name="Figura a mano libera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3" name="Figura a mano libera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4" name="Figura a mano libera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5" name="Figura a mano libera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6" name="Figura a mano libera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7" name="Figura a mano libera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8" name="Figura a mano libera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9" name="Figura a mano libera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0" name="Figura a mano libera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1" name="Figura a mano libera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2" name="Figura a mano libera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3" name="Figura a mano libera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4" name="Figura a mano libera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5" name="Figura a mano libera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6" name="Figura a mano libera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7" name="Figura a mano libera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8" name="Figura a mano libera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9" name="Figura a mano libera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0" name="Figura a mano libera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1" name="Figura a mano libera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2" name="Figura a mano libera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3" name="Figura a mano libera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4" name="Figura a mano libera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5" name="Figura a mano libera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6" name="Figura a mano libera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7" name="Figura a mano libera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8" name="Figura a mano libera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9" name="Figura a mano libera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0" name="Figura a mano libera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1" name="Figura a mano libera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2" name="Figura a mano libera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3" name="Figura a mano libera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4" name="Figura a mano libera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5" name="Figura a mano libera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6" name="Figura a mano libera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7" name="Figura a mano libera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8" name="Figura a mano libera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9" name="Figura a mano libera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0" name="Figura a mano libera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1" name="Figura a mano libera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2" name="Figura a mano libera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3" name="Figura a mano libera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4" name="Figura a mano libera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5" name="Figura a mano libera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6" name="Figura a mano libera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7" name="Figura a mano libera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8" name="Figura a mano libera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9" name="Figura a mano libera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0" name="Figura a mano libera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1" name="Figura a mano libera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2" name="Figura a mano libera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3" name="Figura a mano libera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4" name="Figura a mano libera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5" name="Figura a mano libera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6" name="Figura a mano libera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7" name="Figura a mano libera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8" name="Figura a mano libera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9" name="Figura a mano libera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0" name="Figura a mano libera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1" name="Figura a mano libera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2" name="Figura a mano libera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3" name="Figura a mano libera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4" name="Figura a mano libera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</p:grp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4188F6-4358-4B59-8D53-DB71264C9325}" type="datetime1">
              <a:rPr lang="it-IT" smtClean="0"/>
              <a:t>25/11/2018</a:t>
            </a:fld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85" name="Segnaposto contenuto 3"/>
          <p:cNvSpPr>
            <a:spLocks noGrp="1"/>
          </p:cNvSpPr>
          <p:nvPr>
            <p:ph sz="half" idx="13"/>
          </p:nvPr>
        </p:nvSpPr>
        <p:spPr>
          <a:xfrm>
            <a:off x="6249860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7000">
        <p:fade/>
      </p:transition>
    </mc:Choice>
    <mc:Fallback>
      <p:transition spd="med" advClick="0" advTm="7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grpSp>
        <p:nvGrpSpPr>
          <p:cNvPr id="156" name="linea" descr="Elemento grafico linea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igura a mano libera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58" name="Figura a mano libera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59" name="Figura a mano libera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0" name="Figura a mano libera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1" name="Figura a mano libera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2" name="Figura a mano libera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3" name="Figura a mano libera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4" name="Figura a mano libera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5" name="Figura a mano libera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6" name="Figura a mano libera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7" name="Figura a mano libera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8" name="Figura a mano libera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9" name="Figura a mano libera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0" name="Figura a mano libera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1" name="Figura a mano libera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2" name="Figura a mano libera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3" name="Figura a mano libera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4" name="Figura a mano libera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5" name="Figura a mano libera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6" name="Figura a mano libera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7" name="Figura a mano libera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8" name="Figura a mano libera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9" name="Figura a mano libera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0" name="Figura a mano libera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1" name="Figura a mano libera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2" name="Figura a mano libera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3" name="Figura a mano libera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4" name="Figura a mano libera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5" name="Figura a mano libera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6" name="Figura a mano libera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7" name="Figura a mano libera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8" name="Figura a mano libera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9" name="Figura a mano libera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0" name="Figura a mano libera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1" name="Figura a mano libera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2" name="Figura a mano libera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3" name="Figura a mano libera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4" name="Figura a mano libera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5" name="Figura a mano libera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6" name="Figura a mano libera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7" name="Figura a mano libera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8" name="Figura a mano libera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9" name="Figura a mano libera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0" name="Figura a mano libera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1" name="Figura a mano libera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2" name="Figura a mano libera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3" name="Figura a mano libera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4" name="Figura a mano libera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5" name="Figura a mano libera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6" name="Figura a mano libera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7" name="Figura a mano libera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8" name="Figura a mano libera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9" name="Figura a mano libera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0" name="Figura a mano libera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1" name="Figura a mano libera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2" name="Figura a mano libera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3" name="Figura a mano libera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4" name="Figura a mano libera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5" name="Figura a mano libera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6" name="Figura a mano libera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7" name="Figura a mano libera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8" name="Figura a mano libera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9" name="Figura a mano libera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0" name="Figura a mano libera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1" name="Figura a mano libera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2" name="Figura a mano libera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3" name="Figura a mano libera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4" name="Figura a mano libera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5" name="Figura a mano libera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6" name="Figura a mano libera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7" name="Figura a mano libera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8" name="Figura a mano libera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9" name="Figura a mano libera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0" name="Figura a mano libera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</p:grp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E4BA44-79B0-459D-A931-40A416E3AABF}" type="datetime1">
              <a:rPr lang="it-IT" smtClean="0"/>
              <a:t>25/11/2018</a:t>
            </a:fld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7000">
        <p:fade/>
      </p:transition>
    </mc:Choice>
    <mc:Fallback>
      <p:transition spd="med" advClick="0" advTm="7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6B0899-3B81-4955-8184-211BEE128D75}" type="datetime1">
              <a:rPr lang="it-IT" smtClean="0"/>
              <a:t>25/11/2018</a:t>
            </a:fld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7000">
        <p:fade/>
      </p:transition>
    </mc:Choice>
    <mc:Fallback>
      <p:transition spd="med" advClick="0" advTm="7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grpSp>
        <p:nvGrpSpPr>
          <p:cNvPr id="615" name="cornice" descr="Elemento grafico casella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po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po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igura a mano libera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igura a mano libera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igura a mano libera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igura a mano libera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igura a mano libera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igura a mano libera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igura a mano libera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igura a mano libera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igura a mano libera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igura a mano libera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igura a mano libera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igura a mano libera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igura a mano libera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igura a mano libera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igura a mano libera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igura a mano libera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igura a mano libera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igura a mano libera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igura a mano libera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igura a mano libera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igura a mano libera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igura a mano libera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igura a mano libera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igura a mano libera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igura a mano libera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igura a mano libera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igura a mano libera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igura a mano libera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igura a mano libera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igura a mano libera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igura a mano libera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igura a mano libera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igura a mano libera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igura a mano libera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igura a mano libera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igura a mano libera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igura a mano libera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igura a mano libera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igura a mano libera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igura a mano libera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igura a mano libera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igura a mano libera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igura a mano libera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igura a mano libera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igura a mano libera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igura a mano libera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igura a mano libera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igura a mano libera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igura a mano libera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igura a mano libera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igura a mano libera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igura a mano libera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igura a mano libera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igura a mano libera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igura a mano libera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igura a mano libera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igura a mano libera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igura a mano libera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igura a mano libera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igura a mano libera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igura a mano libera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igura a mano libera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igura a mano libera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igura a mano libera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igura a mano libera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igura a mano libera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igura a mano libera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igura a mano libera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igura a mano libera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igura a mano libera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igura a mano libera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igura a mano libera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igura a mano libera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igura a mano libera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po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igura a mano libera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igura a mano libera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igura a mano libera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igura a mano libera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igura a mano libera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igura a mano libera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igura a mano libera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igura a mano libera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igura a mano libera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igura a mano libera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igura a mano libera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igura a mano libera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igura a mano libera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igura a mano libera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igura a mano libera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igura a mano libera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igura a mano libera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igura a mano libera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igura a mano libera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igura a mano libera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igura a mano libera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igura a mano libera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igura a mano libera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igura a mano libera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igura a mano libera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igura a mano libera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igura a mano libera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igura a mano libera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igura a mano libera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igura a mano libera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igura a mano libera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igura a mano libera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igura a mano libera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igura a mano libera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igura a mano libera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igura a mano libera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igura a mano libera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igura a mano libera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igura a mano libera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igura a mano libera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igura a mano libera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igura a mano libera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igura a mano libera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igura a mano libera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igura a mano libera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igura a mano libera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igura a mano libera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igura a mano libera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igura a mano libera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igura a mano libera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igura a mano libera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igura a mano libera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igura a mano libera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igura a mano libera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igura a mano libera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igura a mano libera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igura a mano libera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igura a mano libera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igura a mano libera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igura a mano libera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igura a mano libera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igura a mano libera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igura a mano libera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igura a mano libera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igura a mano libera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igura a mano libera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igura a mano libera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igura a mano libera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igura a mano libera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igura a mano libera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igura a mano libera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igura a mano libera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igura a mano libera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igura a mano libera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po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po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igura a mano libera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igura a mano libera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igura a mano libera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igura a mano libera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igura a mano libera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igura a mano libera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igura a mano libera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igura a mano libera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igura a mano libera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igura a mano libera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igura a mano libera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igura a mano libera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igura a mano libera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igura a mano libera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igura a mano libera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igura a mano libera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igura a mano libera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igura a mano libera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igura a mano libera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igura a mano libera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igura a mano libera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igura a mano libera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igura a mano libera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igura a mano libera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igura a mano libera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igura a mano libera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igura a mano libera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igura a mano libera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igura a mano libera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igura a mano libera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igura a mano libera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igura a mano libera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igura a mano libera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igura a mano libera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igura a mano libera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igura a mano libera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igura a mano libera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igura a mano libera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igura a mano libera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igura a mano libera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igura a mano libera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igura a mano libera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igura a mano libera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igura a mano libera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igura a mano libera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igura a mano libera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igura a mano libera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igura a mano libera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igura a mano libera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igura a mano libera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igura a mano libera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igura a mano libera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igura a mano libera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igura a mano libera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igura a mano libera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igura a mano libera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igura a mano libera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igura a mano libera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igura a mano libera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igura a mano libera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igura a mano libera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igura a mano libera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igura a mano libera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igura a mano libera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igura a mano libera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igura a mano libera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igura a mano libera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igura a mano libera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igura a mano libera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igura a mano libera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igura a mano libera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igura a mano libera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igura a mano libera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igura a mano libera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po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igura a mano libera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igura a mano libera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igura a mano libera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igura a mano libera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igura a mano libera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igura a mano libera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igura a mano libera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igura a mano libera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igura a mano libera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igura a mano libera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igura a mano libera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igura a mano libera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igura a mano libera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igura a mano libera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igura a mano libera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igura a mano libera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igura a mano libera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igura a mano libera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igura a mano libera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igura a mano libera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igura a mano libera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igura a mano libera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igura a mano libera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igura a mano libera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igura a mano libera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igura a mano libera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igura a mano libera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igura a mano libera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igura a mano libera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igura a mano libera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igura a mano libera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igura a mano libera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igura a mano libera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igura a mano libera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igura a mano libera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igura a mano libera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igura a mano libera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igura a mano libera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igura a mano libera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igura a mano libera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igura a mano libera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igura a mano libera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igura a mano libera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igura a mano libera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igura a mano libera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igura a mano libera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igura a mano libera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igura a mano libera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igura a mano libera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igura a mano libera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igura a mano libera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igura a mano libera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igura a mano libera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igura a mano libera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igura a mano libera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igura a mano libera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igura a mano libera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igura a mano libera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igura a mano libera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igura a mano libera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igura a mano libera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igura a mano libera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igura a mano libera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igura a mano libera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igura a mano libera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igura a mano libera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igura a mano libera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igura a mano libera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igura a mano libera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igura a mano libera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igura a mano libera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igura a mano libera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igura a mano libera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igura a mano libera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008412-227E-4B4A-B883-726E67A2A05D}" type="datetime1">
              <a:rPr lang="it-IT" smtClean="0"/>
              <a:t>25/11/2018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7000">
        <p:fade/>
      </p:transition>
    </mc:Choice>
    <mc:Fallback>
      <p:transition spd="med" advClick="0" advTm="7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immagine 2" descr="Segnaposto vuoto per aggiungere un'immagine. Fare clic sul segnaposto e selezionare l'immagine che si vuole aggiungere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grpSp>
        <p:nvGrpSpPr>
          <p:cNvPr id="614" name="cornice" descr="Elemento grafico casella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po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po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igura a mano libera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igura a mano libera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igura a mano libera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igura a mano libera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igura a mano libera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igura a mano libera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igura a mano libera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igura a mano libera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igura a mano libera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igura a mano libera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igura a mano libera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igura a mano libera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igura a mano libera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igura a mano libera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igura a mano libera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igura a mano libera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igura a mano libera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igura a mano libera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igura a mano libera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igura a mano libera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igura a mano libera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igura a mano libera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igura a mano libera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igura a mano libera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igura a mano libera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igura a mano libera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igura a mano libera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igura a mano libera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igura a mano libera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igura a mano libera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igura a mano libera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igura a mano libera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igura a mano libera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igura a mano libera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igura a mano libera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igura a mano libera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igura a mano libera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igura a mano libera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igura a mano libera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igura a mano libera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igura a mano libera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igura a mano libera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igura a mano libera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igura a mano libera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igura a mano libera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igura a mano libera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igura a mano libera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igura a mano libera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igura a mano libera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igura a mano libera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igura a mano libera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igura a mano libera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igura a mano libera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igura a mano libera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igura a mano libera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igura a mano libera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igura a mano libera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igura a mano libera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igura a mano libera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igura a mano libera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igura a mano libera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igura a mano libera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igura a mano libera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igura a mano libera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igura a mano libera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igura a mano libera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igura a mano libera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igura a mano libera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igura a mano libera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igura a mano libera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igura a mano libera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igura a mano libera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igura a mano libera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igura a mano libera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po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igura a mano libera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igura a mano libera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igura a mano libera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igura a mano libera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igura a mano libera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igura a mano libera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igura a mano libera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igura a mano libera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igura a mano libera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igura a mano libera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igura a mano libera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igura a mano libera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igura a mano libera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igura a mano libera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igura a mano libera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igura a mano libera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igura a mano libera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igura a mano libera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igura a mano libera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igura a mano libera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igura a mano libera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igura a mano libera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igura a mano libera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igura a mano libera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igura a mano libera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igura a mano libera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igura a mano libera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igura a mano libera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igura a mano libera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igura a mano libera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igura a mano libera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igura a mano libera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igura a mano libera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igura a mano libera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igura a mano libera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igura a mano libera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igura a mano libera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igura a mano libera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igura a mano libera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igura a mano libera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igura a mano libera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igura a mano libera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igura a mano libera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igura a mano libera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igura a mano libera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igura a mano libera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igura a mano libera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igura a mano libera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igura a mano libera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igura a mano libera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igura a mano libera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igura a mano libera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igura a mano libera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igura a mano libera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igura a mano libera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igura a mano libera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igura a mano libera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igura a mano libera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igura a mano libera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igura a mano libera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igura a mano libera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igura a mano libera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igura a mano libera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igura a mano libera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igura a mano libera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igura a mano libera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igura a mano libera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igura a mano libera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igura a mano libera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igura a mano libera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igura a mano libera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igura a mano libera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igura a mano libera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igura a mano libera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po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po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igura a mano libera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igura a mano libera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igura a mano libera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igura a mano libera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igura a mano libera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igura a mano libera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igura a mano libera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igura a mano libera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igura a mano libera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igura a mano libera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igura a mano libera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igura a mano libera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igura a mano libera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igura a mano libera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igura a mano libera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igura a mano libera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igura a mano libera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igura a mano libera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igura a mano libera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igura a mano libera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igura a mano libera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igura a mano libera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igura a mano libera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igura a mano libera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igura a mano libera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igura a mano libera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igura a mano libera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igura a mano libera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igura a mano libera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igura a mano libera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igura a mano libera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igura a mano libera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igura a mano libera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igura a mano libera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igura a mano libera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igura a mano libera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igura a mano libera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igura a mano libera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igura a mano libera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igura a mano libera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igura a mano libera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igura a mano libera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igura a mano libera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igura a mano libera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igura a mano libera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igura a mano libera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igura a mano libera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igura a mano libera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igura a mano libera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igura a mano libera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igura a mano libera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igura a mano libera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igura a mano libera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igura a mano libera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igura a mano libera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igura a mano libera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igura a mano libera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igura a mano libera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igura a mano libera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igura a mano libera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igura a mano libera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igura a mano libera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igura a mano libera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igura a mano libera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igura a mano libera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igura a mano libera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igura a mano libera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igura a mano libera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igura a mano libera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igura a mano libera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igura a mano libera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igura a mano libera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igura a mano libera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igura a mano libera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po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igura a mano libera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igura a mano libera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igura a mano libera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igura a mano libera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igura a mano libera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igura a mano libera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igura a mano libera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igura a mano libera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igura a mano libera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igura a mano libera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igura a mano libera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igura a mano libera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igura a mano libera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igura a mano libera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igura a mano libera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igura a mano libera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igura a mano libera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igura a mano libera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igura a mano libera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igura a mano libera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igura a mano libera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igura a mano libera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igura a mano libera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igura a mano libera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igura a mano libera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igura a mano libera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igura a mano libera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igura a mano libera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igura a mano libera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igura a mano libera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igura a mano libera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igura a mano libera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igura a mano libera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igura a mano libera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igura a mano libera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igura a mano libera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igura a mano libera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igura a mano libera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igura a mano libera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igura a mano libera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igura a mano libera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igura a mano libera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igura a mano libera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igura a mano libera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igura a mano libera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igura a mano libera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igura a mano libera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igura a mano libera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igura a mano libera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igura a mano libera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igura a mano libera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igura a mano libera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igura a mano libera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igura a mano libera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igura a mano libera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igura a mano libera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igura a mano libera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igura a mano libera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igura a mano libera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igura a mano libera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igura a mano libera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igura a mano libera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igura a mano libera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igura a mano libera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igura a mano libera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igura a mano libera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igura a mano libera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igura a mano libera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igura a mano libera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igura a mano libera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igura a mano libera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igura a mano libera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igura a mano libera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igura a mano libera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742B24-F30D-4E7C-93B5-C744ACB2FB1B}" type="datetime1">
              <a:rPr lang="it-IT" smtClean="0"/>
              <a:t>25/11/2018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7000">
        <p:fade/>
      </p:transition>
    </mc:Choice>
    <mc:Fallback>
      <p:transition spd="med" advClick="0" advTm="7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C3AD8FC-EAA1-4B24-804B-21C98F7AE93D}" type="datetime1">
              <a:rPr lang="it-IT" smtClean="0"/>
              <a:t>25/11/2018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med" p14:dur="700" advClick="0" advTm="7000">
        <p:fade/>
      </p:transition>
    </mc:Choice>
    <mc:Fallback>
      <p:transition spd="med" advClick="0" advTm="7000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sepavicenzasrl@pec.it" TargetMode="External"/><Relationship Id="rId2" Type="http://schemas.openxmlformats.org/officeDocument/2006/relationships/hyperlink" Target="mailto:info@baronio.vicenza.it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hyperlink" Target="https://baronio.vicenza.i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svg"/><Relationship Id="rId18" Type="http://schemas.openxmlformats.org/officeDocument/2006/relationships/image" Target="../media/image1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6.png"/><Relationship Id="rId17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5.svg"/><Relationship Id="rId5" Type="http://schemas.openxmlformats.org/officeDocument/2006/relationships/diagramQuickStyle" Target="../diagrams/quickStyle2.xml"/><Relationship Id="rId15" Type="http://schemas.openxmlformats.org/officeDocument/2006/relationships/image" Target="../media/image9.svg"/><Relationship Id="rId10" Type="http://schemas.openxmlformats.org/officeDocument/2006/relationships/image" Target="../media/image4.png"/><Relationship Id="rId19" Type="http://schemas.openxmlformats.org/officeDocument/2006/relationships/image" Target="../media/image13.svg"/><Relationship Id="rId4" Type="http://schemas.openxmlformats.org/officeDocument/2006/relationships/diagramLayout" Target="../diagrams/layout2.xml"/><Relationship Id="rId9" Type="http://schemas.openxmlformats.org/officeDocument/2006/relationships/image" Target="../media/image3.svg"/><Relationship Id="rId1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6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7.jpe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8.jpe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9.jpe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 anchor="ctr"/>
          <a:lstStyle/>
          <a:p>
            <a:pPr algn="ctr" rtl="0"/>
            <a:r>
              <a:rPr lang="it-IT" dirty="0"/>
              <a:t>Istituti scolastici Card. C. Baronio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 rtlCol="0" anchor="ctr"/>
          <a:lstStyle/>
          <a:p>
            <a:pPr algn="ctr" rtl="0"/>
            <a:r>
              <a:rPr lang="it-IT" dirty="0"/>
              <a:t>Viale Trento 141, Vicenza (VI)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7000">
        <p:fade/>
      </p:transition>
    </mc:Choice>
    <mc:Fallback>
      <p:transition spd="med" advClick="0" advTm="7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7F48F13D-8B66-4D9F-92EA-5A9DA9025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Contatti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F7DFD74B-7C27-4D0E-B83E-EEE8117460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2800" dirty="0"/>
              <a:t>Telefono</a:t>
            </a:r>
          </a:p>
          <a:p>
            <a:pPr lvl="1"/>
            <a:r>
              <a:rPr lang="it-IT" sz="2400" dirty="0"/>
              <a:t>0444963233</a:t>
            </a:r>
          </a:p>
          <a:p>
            <a:r>
              <a:rPr lang="it-IT" sz="2800" dirty="0"/>
              <a:t>Email</a:t>
            </a:r>
          </a:p>
          <a:p>
            <a:pPr lvl="1"/>
            <a:r>
              <a:rPr lang="it-IT" sz="2400" u="sng" dirty="0">
                <a:hlinkClick r:id="rId2"/>
              </a:rPr>
              <a:t>info@baronio.vicenza.it</a:t>
            </a:r>
            <a:endParaRPr lang="it-IT" sz="2400" u="sng" dirty="0"/>
          </a:p>
          <a:p>
            <a:pPr lvl="1"/>
            <a:r>
              <a:rPr lang="it-IT" sz="2400" u="sng" dirty="0">
                <a:hlinkClick r:id="rId3"/>
              </a:rPr>
              <a:t>sepavicenzasrl@pec.it</a:t>
            </a:r>
            <a:endParaRPr lang="it-IT" sz="2400" u="sng" dirty="0"/>
          </a:p>
          <a:p>
            <a:r>
              <a:rPr lang="it-IT" sz="2800" dirty="0"/>
              <a:t>Sito Web</a:t>
            </a:r>
          </a:p>
          <a:p>
            <a:pPr lvl="1"/>
            <a:r>
              <a:rPr lang="it-IT" sz="2400" dirty="0">
                <a:hlinkClick r:id="rId4"/>
              </a:rPr>
              <a:t>https://baronio.vicenza.it/</a:t>
            </a:r>
            <a:endParaRPr lang="it-IT" sz="2400" dirty="0"/>
          </a:p>
          <a:p>
            <a:pPr lvl="1"/>
            <a:endParaRPr lang="it-IT" dirty="0"/>
          </a:p>
        </p:txBody>
      </p:sp>
      <p:pic>
        <p:nvPicPr>
          <p:cNvPr id="7172" name="Picture 4" descr="Risultati immagini per facebook">
            <a:extLst>
              <a:ext uri="{FF2B5EF4-FFF2-40B4-BE49-F238E27FC236}">
                <a16:creationId xmlns:a16="http://schemas.microsoft.com/office/drawing/2014/main" id="{9A28D49A-1823-4309-8FB8-22BEEFC55F8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1767967"/>
            <a:ext cx="4419600" cy="1661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Risultati immagini per instagram">
            <a:extLst>
              <a:ext uri="{FF2B5EF4-FFF2-40B4-BE49-F238E27FC236}">
                <a16:creationId xmlns:a16="http://schemas.microsoft.com/office/drawing/2014/main" id="{4F7AEFAA-FD7F-4FB8-9F37-96A117BDD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081" y="3645024"/>
            <a:ext cx="3516262" cy="2342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791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7000">
        <p:fade/>
      </p:transition>
    </mc:Choice>
    <mc:Fallback>
      <p:transition spd="med" advClick="0" advTm="7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347496-EF99-4750-96B1-49474589B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nostri punti di forza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0E2F11E3-406D-4AB8-BBFF-15BFBB4C82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1320912"/>
              </p:ext>
            </p:extLst>
          </p:nvPr>
        </p:nvGraphicFramePr>
        <p:xfrm>
          <a:off x="1522414" y="19050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3298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7000">
        <p:fade/>
      </p:transition>
    </mc:Choice>
    <mc:Fallback>
      <p:transition spd="med" advClick="0" advTm="7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Indirizzi di studio</a:t>
            </a:r>
          </a:p>
        </p:txBody>
      </p:sp>
      <p:graphicFrame>
        <p:nvGraphicFramePr>
          <p:cNvPr id="2" name="Segnaposto contenuto 1">
            <a:extLst>
              <a:ext uri="{FF2B5EF4-FFF2-40B4-BE49-F238E27FC236}">
                <a16:creationId xmlns:a16="http://schemas.microsoft.com/office/drawing/2014/main" id="{1E936648-F60F-432A-93B6-2749950F63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3886360"/>
              </p:ext>
            </p:extLst>
          </p:nvPr>
        </p:nvGraphicFramePr>
        <p:xfrm>
          <a:off x="1522414" y="19050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Elemento grafico 3" descr="Grafico a barre">
            <a:extLst>
              <a:ext uri="{FF2B5EF4-FFF2-40B4-BE49-F238E27FC236}">
                <a16:creationId xmlns:a16="http://schemas.microsoft.com/office/drawing/2014/main" id="{353757BD-B4C0-4F0E-97DF-ACF6031BD5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7905" y="3371290"/>
            <a:ext cx="584508" cy="584508"/>
          </a:xfrm>
          <a:prstGeom prst="rect">
            <a:avLst/>
          </a:prstGeom>
        </p:spPr>
      </p:pic>
      <p:pic>
        <p:nvPicPr>
          <p:cNvPr id="6" name="Elemento grafico 5" descr="Atomo">
            <a:extLst>
              <a:ext uri="{FF2B5EF4-FFF2-40B4-BE49-F238E27FC236}">
                <a16:creationId xmlns:a16="http://schemas.microsoft.com/office/drawing/2014/main" id="{50DB20AC-D6E2-4DE5-B016-8A92DA33E3F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0180" y="4705907"/>
            <a:ext cx="584507" cy="584507"/>
          </a:xfrm>
          <a:prstGeom prst="rect">
            <a:avLst/>
          </a:prstGeom>
        </p:spPr>
      </p:pic>
      <p:pic>
        <p:nvPicPr>
          <p:cNvPr id="8" name="Elemento grafico 7" descr="Aeroplano">
            <a:extLst>
              <a:ext uri="{FF2B5EF4-FFF2-40B4-BE49-F238E27FC236}">
                <a16:creationId xmlns:a16="http://schemas.microsoft.com/office/drawing/2014/main" id="{7266D9C1-3EA0-45B3-BD0B-3E0C1F4571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37905" y="4038600"/>
            <a:ext cx="584506" cy="584506"/>
          </a:xfrm>
          <a:prstGeom prst="rect">
            <a:avLst/>
          </a:prstGeom>
        </p:spPr>
      </p:pic>
      <p:pic>
        <p:nvPicPr>
          <p:cNvPr id="10" name="Elemento grafico 9" descr="Pallavolo">
            <a:extLst>
              <a:ext uri="{FF2B5EF4-FFF2-40B4-BE49-F238E27FC236}">
                <a16:creationId xmlns:a16="http://schemas.microsoft.com/office/drawing/2014/main" id="{C366F916-2BA6-41FF-BCC3-0D8C9AEB1F4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0180" y="1905000"/>
            <a:ext cx="584506" cy="584506"/>
          </a:xfrm>
          <a:prstGeom prst="rect">
            <a:avLst/>
          </a:prstGeom>
        </p:spPr>
      </p:pic>
      <p:pic>
        <p:nvPicPr>
          <p:cNvPr id="12" name="Elemento grafico 11" descr="DNA">
            <a:extLst>
              <a:ext uri="{FF2B5EF4-FFF2-40B4-BE49-F238E27FC236}">
                <a16:creationId xmlns:a16="http://schemas.microsoft.com/office/drawing/2014/main" id="{07BE2FBE-212E-4D52-8F8C-615915CB137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31252" y="5373216"/>
            <a:ext cx="584505" cy="584505"/>
          </a:xfrm>
          <a:prstGeom prst="rect">
            <a:avLst/>
          </a:prstGeom>
        </p:spPr>
      </p:pic>
      <p:pic>
        <p:nvPicPr>
          <p:cNvPr id="16" name="Elemento grafico 15" descr="Team">
            <a:extLst>
              <a:ext uri="{FF2B5EF4-FFF2-40B4-BE49-F238E27FC236}">
                <a16:creationId xmlns:a16="http://schemas.microsoft.com/office/drawing/2014/main" id="{0292472B-EF56-4EC6-9A59-66A8214F443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48029" y="2638143"/>
            <a:ext cx="584509" cy="584509"/>
          </a:xfrm>
          <a:prstGeom prst="rect">
            <a:avLst/>
          </a:prstGeom>
        </p:spPr>
      </p:pic>
      <p:sp>
        <p:nvSpPr>
          <p:cNvPr id="17" name="Esplosione: 14 punte 16">
            <a:extLst>
              <a:ext uri="{FF2B5EF4-FFF2-40B4-BE49-F238E27FC236}">
                <a16:creationId xmlns:a16="http://schemas.microsoft.com/office/drawing/2014/main" id="{886B56C6-006E-4708-B385-133289246241}"/>
              </a:ext>
            </a:extLst>
          </p:cNvPr>
          <p:cNvSpPr/>
          <p:nvPr/>
        </p:nvSpPr>
        <p:spPr>
          <a:xfrm flipH="1">
            <a:off x="5734372" y="5233420"/>
            <a:ext cx="1698990" cy="864096"/>
          </a:xfrm>
          <a:prstGeom prst="irregularSeal2">
            <a:avLst/>
          </a:prstGeom>
          <a:solidFill>
            <a:srgbClr val="FF000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7000">
        <p:fade/>
      </p:transition>
    </mc:Choice>
    <mc:Fallback>
      <p:transition spd="med" advClick="0" advTm="7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161BD4E9-6CF3-4D04-9672-37666BA5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Liceo Sportivo</a:t>
            </a:r>
          </a:p>
        </p:txBody>
      </p:sp>
      <p:graphicFrame>
        <p:nvGraphicFramePr>
          <p:cNvPr id="7" name="Diagramma 6">
            <a:extLst>
              <a:ext uri="{FF2B5EF4-FFF2-40B4-BE49-F238E27FC236}">
                <a16:creationId xmlns:a16="http://schemas.microsoft.com/office/drawing/2014/main" id="{0C4265C8-EA13-475F-B9DC-61C6EA1D84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5408413"/>
              </p:ext>
            </p:extLst>
          </p:nvPr>
        </p:nvGraphicFramePr>
        <p:xfrm>
          <a:off x="117748" y="2852936"/>
          <a:ext cx="4147865" cy="3319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Risultati immagini per sport">
            <a:extLst>
              <a:ext uri="{FF2B5EF4-FFF2-40B4-BE49-F238E27FC236}">
                <a16:creationId xmlns:a16="http://schemas.microsoft.com/office/drawing/2014/main" id="{75C3C921-E34A-4892-B7CB-A244DCE6BC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719" y="1995487"/>
            <a:ext cx="561975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779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7000">
        <p:fade/>
      </p:transition>
    </mc:Choice>
    <mc:Fallback>
      <p:transition spd="med" advClick="0" advTm="7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02F6D7-8EA1-43B7-A970-F187A7DC9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Liceo delle Scienze Umane</a:t>
            </a:r>
          </a:p>
        </p:txBody>
      </p:sp>
      <p:graphicFrame>
        <p:nvGraphicFramePr>
          <p:cNvPr id="7" name="Diagramma 6">
            <a:extLst>
              <a:ext uri="{FF2B5EF4-FFF2-40B4-BE49-F238E27FC236}">
                <a16:creationId xmlns:a16="http://schemas.microsoft.com/office/drawing/2014/main" id="{E73C5BA4-8844-43B1-A2CF-EE1E67A473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6740606"/>
              </p:ext>
            </p:extLst>
          </p:nvPr>
        </p:nvGraphicFramePr>
        <p:xfrm>
          <a:off x="189756" y="2852936"/>
          <a:ext cx="4075857" cy="3319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2" name="Picture 4" descr="Risultati immagini per scienze umane">
            <a:extLst>
              <a:ext uri="{FF2B5EF4-FFF2-40B4-BE49-F238E27FC236}">
                <a16:creationId xmlns:a16="http://schemas.microsoft.com/office/drawing/2014/main" id="{B6C3D621-F044-4C96-84CA-1BC0D99C2E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844" y="1905000"/>
            <a:ext cx="33655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775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7000">
        <p:fade/>
      </p:transition>
    </mc:Choice>
    <mc:Fallback>
      <p:transition spd="med" advClick="0" advTm="7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D9F872-36F6-45EF-A272-2E061C25F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Amministrazione, Finanza e Marketing</a:t>
            </a:r>
          </a:p>
        </p:txBody>
      </p:sp>
      <p:graphicFrame>
        <p:nvGraphicFramePr>
          <p:cNvPr id="7" name="Diagramma 6">
            <a:extLst>
              <a:ext uri="{FF2B5EF4-FFF2-40B4-BE49-F238E27FC236}">
                <a16:creationId xmlns:a16="http://schemas.microsoft.com/office/drawing/2014/main" id="{8FD3EAA7-A557-403D-842E-04479A53DA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9922504"/>
              </p:ext>
            </p:extLst>
          </p:nvPr>
        </p:nvGraphicFramePr>
        <p:xfrm>
          <a:off x="117748" y="2852936"/>
          <a:ext cx="4147865" cy="3319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6" name="Picture 4" descr="https://baronio.vicenza.it/wp-content/uploads/sites/343/finance-industry-e1481345609897.jpg">
            <a:extLst>
              <a:ext uri="{FF2B5EF4-FFF2-40B4-BE49-F238E27FC236}">
                <a16:creationId xmlns:a16="http://schemas.microsoft.com/office/drawing/2014/main" id="{D5589C45-3F11-4ADA-928C-4FA4F0610D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284" y="2060848"/>
            <a:ext cx="5207319" cy="34632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920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7000">
        <p:fade/>
      </p:transition>
    </mc:Choice>
    <mc:Fallback>
      <p:transition spd="med" advClick="0" advTm="7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4ADA4E-E161-4234-B2DA-2B47DD87C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Istituto Aeronautico</a:t>
            </a:r>
          </a:p>
        </p:txBody>
      </p:sp>
      <p:graphicFrame>
        <p:nvGraphicFramePr>
          <p:cNvPr id="7" name="Diagramma 6">
            <a:extLst>
              <a:ext uri="{FF2B5EF4-FFF2-40B4-BE49-F238E27FC236}">
                <a16:creationId xmlns:a16="http://schemas.microsoft.com/office/drawing/2014/main" id="{1E0EC7AF-045F-431B-97BA-C1B5681269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1458659"/>
              </p:ext>
            </p:extLst>
          </p:nvPr>
        </p:nvGraphicFramePr>
        <p:xfrm>
          <a:off x="117748" y="2996952"/>
          <a:ext cx="4147865" cy="3175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100" name="Picture 4" descr="Risultati immagini per aeronautica">
            <a:extLst>
              <a:ext uri="{FF2B5EF4-FFF2-40B4-BE49-F238E27FC236}">
                <a16:creationId xmlns:a16="http://schemas.microsoft.com/office/drawing/2014/main" id="{9A634C4C-8538-4367-9A8B-594832BD9F4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853" y="1905000"/>
            <a:ext cx="5049482" cy="4038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993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7000">
        <p:fade/>
      </p:transition>
    </mc:Choice>
    <mc:Fallback>
      <p:transition spd="med" advClick="0" advTm="7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2A8806-BBE8-4F85-ABB6-6B5738644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Liceo Scientifico</a:t>
            </a:r>
          </a:p>
        </p:txBody>
      </p:sp>
      <p:graphicFrame>
        <p:nvGraphicFramePr>
          <p:cNvPr id="5" name="Diagramma 4">
            <a:extLst>
              <a:ext uri="{FF2B5EF4-FFF2-40B4-BE49-F238E27FC236}">
                <a16:creationId xmlns:a16="http://schemas.microsoft.com/office/drawing/2014/main" id="{D2222BF3-0C0F-4E16-8112-76E5F28F09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2198369"/>
              </p:ext>
            </p:extLst>
          </p:nvPr>
        </p:nvGraphicFramePr>
        <p:xfrm>
          <a:off x="189756" y="2924944"/>
          <a:ext cx="4075857" cy="324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122" name="Picture 2" descr="https://baronio.vicenza.it/wp-content/uploads/sites/343/mat.jpg">
            <a:extLst>
              <a:ext uri="{FF2B5EF4-FFF2-40B4-BE49-F238E27FC236}">
                <a16:creationId xmlns:a16="http://schemas.microsoft.com/office/drawing/2014/main" id="{31BE047F-D617-4806-8AFE-210B9B5D33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260" y="1916832"/>
            <a:ext cx="5830658" cy="38598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768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7000">
        <p:fade/>
      </p:transition>
    </mc:Choice>
    <mc:Fallback>
      <p:transition spd="med" advClick="0" advTm="7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D47985-E7FF-4E24-91B5-377086F3E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Liceo Biomedico</a:t>
            </a:r>
          </a:p>
        </p:txBody>
      </p:sp>
      <p:graphicFrame>
        <p:nvGraphicFramePr>
          <p:cNvPr id="5" name="Diagramma 4">
            <a:extLst>
              <a:ext uri="{FF2B5EF4-FFF2-40B4-BE49-F238E27FC236}">
                <a16:creationId xmlns:a16="http://schemas.microsoft.com/office/drawing/2014/main" id="{D4CFC862-7BF9-4395-B09F-755BFEE458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7434104"/>
              </p:ext>
            </p:extLst>
          </p:nvPr>
        </p:nvGraphicFramePr>
        <p:xfrm>
          <a:off x="189756" y="2996952"/>
          <a:ext cx="4075857" cy="3175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146" name="Picture 2" descr="Risultati immagini per biomedica">
            <a:extLst>
              <a:ext uri="{FF2B5EF4-FFF2-40B4-BE49-F238E27FC236}">
                <a16:creationId xmlns:a16="http://schemas.microsoft.com/office/drawing/2014/main" id="{CE0D9FE3-3B4E-4066-A784-7A7F402419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113" y="2034646"/>
            <a:ext cx="5668962" cy="37793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213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7000">
        <p:fade/>
      </p:transition>
    </mc:Choice>
    <mc:Fallback>
      <p:transition spd="med" advClick="0" advTm="7000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avagna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77_TF02804846_TF02804846.potx" id="{3D20F840-C1CB-49AA-9B99-D1664C5D7955}" vid="{BDD8EBD5-EB77-4377-AE48-333448456E57}"/>
    </a:ext>
  </a:extLst>
</a:theme>
</file>

<file path=ppt/theme/theme2.xml><?xml version="1.0" encoding="utf-8"?>
<a:theme xmlns:a="http://schemas.openxmlformats.org/drawingml/2006/main" name="Tema di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didattica su lavagna (widescreen)</Template>
  <TotalTime>53</TotalTime>
  <Words>258</Words>
  <Application>Microsoft Office PowerPoint</Application>
  <PresentationFormat>Personalizzato</PresentationFormat>
  <Paragraphs>54</Paragraphs>
  <Slides>10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Consolas</vt:lpstr>
      <vt:lpstr>Corbel</vt:lpstr>
      <vt:lpstr>Lavagna 16x9</vt:lpstr>
      <vt:lpstr>Istituti scolastici Card. C. Baronio</vt:lpstr>
      <vt:lpstr>I nostri punti di forza</vt:lpstr>
      <vt:lpstr>Indirizzi di studio</vt:lpstr>
      <vt:lpstr>Liceo Sportivo</vt:lpstr>
      <vt:lpstr>Liceo delle Scienze Umane</vt:lpstr>
      <vt:lpstr>Amministrazione, Finanza e Marketing</vt:lpstr>
      <vt:lpstr>Istituto Aeronautico</vt:lpstr>
      <vt:lpstr>Liceo Scientifico</vt:lpstr>
      <vt:lpstr>Liceo Biomedico</vt:lpstr>
      <vt:lpstr>Contatti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Istituti scolastici Card. C. Baronio</dc:title>
  <dc:creator>Alessandro Fuser</dc:creator>
  <cp:lastModifiedBy>Alessandro Fuser</cp:lastModifiedBy>
  <cp:revision>6</cp:revision>
  <dcterms:created xsi:type="dcterms:W3CDTF">2018-11-25T09:58:58Z</dcterms:created>
  <dcterms:modified xsi:type="dcterms:W3CDTF">2018-11-25T10:52:51Z</dcterms:modified>
</cp:coreProperties>
</file>