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7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89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61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sv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svg"/><Relationship Id="rId4" Type="http://schemas.openxmlformats.org/officeDocument/2006/relationships/image" Target="../media/image84.svg"/><Relationship Id="rId9" Type="http://schemas.openxmlformats.org/officeDocument/2006/relationships/image" Target="../media/image89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svg"/><Relationship Id="rId1" Type="http://schemas.openxmlformats.org/officeDocument/2006/relationships/image" Target="../media/image93.png"/><Relationship Id="rId4" Type="http://schemas.openxmlformats.org/officeDocument/2006/relationships/image" Target="../media/image96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10" Type="http://schemas.openxmlformats.org/officeDocument/2006/relationships/image" Target="../media/image106.svg"/><Relationship Id="rId4" Type="http://schemas.openxmlformats.org/officeDocument/2006/relationships/image" Target="../media/image100.svg"/><Relationship Id="rId9" Type="http://schemas.openxmlformats.org/officeDocument/2006/relationships/image" Target="../media/image105.pn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sv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svg"/><Relationship Id="rId1" Type="http://schemas.openxmlformats.org/officeDocument/2006/relationships/image" Target="../media/image107.png"/><Relationship Id="rId6" Type="http://schemas.openxmlformats.org/officeDocument/2006/relationships/image" Target="../media/image112.svg"/><Relationship Id="rId5" Type="http://schemas.openxmlformats.org/officeDocument/2006/relationships/image" Target="../media/image111.png"/><Relationship Id="rId4" Type="http://schemas.openxmlformats.org/officeDocument/2006/relationships/image" Target="../media/image110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sv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image" Target="../media/image116.svg"/><Relationship Id="rId1" Type="http://schemas.openxmlformats.org/officeDocument/2006/relationships/image" Target="../media/image11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61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sv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svg"/><Relationship Id="rId4" Type="http://schemas.openxmlformats.org/officeDocument/2006/relationships/image" Target="../media/image84.svg"/><Relationship Id="rId9" Type="http://schemas.openxmlformats.org/officeDocument/2006/relationships/image" Target="../media/image89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svg"/><Relationship Id="rId1" Type="http://schemas.openxmlformats.org/officeDocument/2006/relationships/image" Target="../media/image93.png"/><Relationship Id="rId4" Type="http://schemas.openxmlformats.org/officeDocument/2006/relationships/image" Target="../media/image96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10" Type="http://schemas.openxmlformats.org/officeDocument/2006/relationships/image" Target="../media/image106.svg"/><Relationship Id="rId4" Type="http://schemas.openxmlformats.org/officeDocument/2006/relationships/image" Target="../media/image100.svg"/><Relationship Id="rId9" Type="http://schemas.openxmlformats.org/officeDocument/2006/relationships/image" Target="../media/image105.pn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sv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svg"/><Relationship Id="rId1" Type="http://schemas.openxmlformats.org/officeDocument/2006/relationships/image" Target="../media/image107.png"/><Relationship Id="rId6" Type="http://schemas.openxmlformats.org/officeDocument/2006/relationships/image" Target="../media/image112.svg"/><Relationship Id="rId5" Type="http://schemas.openxmlformats.org/officeDocument/2006/relationships/image" Target="../media/image111.png"/><Relationship Id="rId4" Type="http://schemas.openxmlformats.org/officeDocument/2006/relationships/image" Target="../media/image110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sv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image" Target="../media/image116.svg"/><Relationship Id="rId1" Type="http://schemas.openxmlformats.org/officeDocument/2006/relationships/image" Target="../media/image11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24CDC-E4DB-496D-A646-4EC4AD22827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90138B-642E-4142-B1D9-2E8A360824C2}">
      <dgm:prSet/>
      <dgm:spPr/>
      <dgm:t>
        <a:bodyPr/>
        <a:lstStyle/>
        <a:p>
          <a:r>
            <a:rPr lang="it-IT"/>
            <a:t>E’ un </a:t>
          </a:r>
          <a:r>
            <a:rPr lang="it-IT" b="1"/>
            <a:t>linguaggio formale </a:t>
          </a:r>
          <a:r>
            <a:rPr lang="it-IT"/>
            <a:t>che specifica un insieme di istruzioni che possono essere usate per produrre dati in output</a:t>
          </a:r>
          <a:endParaRPr lang="en-US"/>
        </a:p>
      </dgm:t>
    </dgm:pt>
    <dgm:pt modelId="{85E8A7D7-79C2-4A1C-8B99-3F58FF525790}" type="parTrans" cxnId="{B823F738-D413-4FD5-985D-D5197CCC00EE}">
      <dgm:prSet/>
      <dgm:spPr/>
      <dgm:t>
        <a:bodyPr/>
        <a:lstStyle/>
        <a:p>
          <a:endParaRPr lang="en-US"/>
        </a:p>
      </dgm:t>
    </dgm:pt>
    <dgm:pt modelId="{ECE5FF9D-6EE4-43D1-9832-4420917A3C98}" type="sibTrans" cxnId="{B823F738-D413-4FD5-985D-D5197CCC00EE}">
      <dgm:prSet/>
      <dgm:spPr/>
      <dgm:t>
        <a:bodyPr/>
        <a:lstStyle/>
        <a:p>
          <a:endParaRPr lang="en-US"/>
        </a:p>
      </dgm:t>
    </dgm:pt>
    <dgm:pt modelId="{2DDECADD-820B-4808-AF09-3751706BF3D6}">
      <dgm:prSet/>
      <dgm:spPr/>
      <dgm:t>
        <a:bodyPr/>
        <a:lstStyle/>
        <a:p>
          <a:r>
            <a:rPr lang="it-IT"/>
            <a:t>Utilizzabile per il </a:t>
          </a:r>
          <a:r>
            <a:rPr lang="it-IT" b="1"/>
            <a:t>controllo del comportamento </a:t>
          </a:r>
          <a:r>
            <a:rPr lang="it-IT"/>
            <a:t>di una macchina formale o di una implementazione di essa</a:t>
          </a:r>
          <a:endParaRPr lang="en-US"/>
        </a:p>
      </dgm:t>
    </dgm:pt>
    <dgm:pt modelId="{ACD7E260-B3C1-4588-9AF8-C8D13385B1B7}" type="parTrans" cxnId="{92A0BABA-BF25-49D7-9BAB-E04B1CD08A57}">
      <dgm:prSet/>
      <dgm:spPr/>
      <dgm:t>
        <a:bodyPr/>
        <a:lstStyle/>
        <a:p>
          <a:endParaRPr lang="en-US"/>
        </a:p>
      </dgm:t>
    </dgm:pt>
    <dgm:pt modelId="{C5335301-1A31-4CD7-975D-351008F1E3D0}" type="sibTrans" cxnId="{92A0BABA-BF25-49D7-9BAB-E04B1CD08A57}">
      <dgm:prSet/>
      <dgm:spPr/>
      <dgm:t>
        <a:bodyPr/>
        <a:lstStyle/>
        <a:p>
          <a:endParaRPr lang="en-US"/>
        </a:p>
      </dgm:t>
    </dgm:pt>
    <dgm:pt modelId="{C59103C4-7DAF-4D2C-965B-A2C70FBC4DB2}" type="pres">
      <dgm:prSet presAssocID="{1F624CDC-E4DB-496D-A646-4EC4AD2282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DD5AE8-98C1-4706-8A86-4801E5DDDF69}" type="pres">
      <dgm:prSet presAssocID="{0190138B-642E-4142-B1D9-2E8A360824C2}" presName="hierRoot1" presStyleCnt="0"/>
      <dgm:spPr/>
    </dgm:pt>
    <dgm:pt modelId="{E5A87223-CD43-4B55-8778-E521F1B5DB64}" type="pres">
      <dgm:prSet presAssocID="{0190138B-642E-4142-B1D9-2E8A360824C2}" presName="composite" presStyleCnt="0"/>
      <dgm:spPr/>
    </dgm:pt>
    <dgm:pt modelId="{D4A2CCC2-09F0-47DF-93F3-B9CF723F351F}" type="pres">
      <dgm:prSet presAssocID="{0190138B-642E-4142-B1D9-2E8A360824C2}" presName="background" presStyleLbl="node0" presStyleIdx="0" presStyleCnt="2"/>
      <dgm:spPr/>
    </dgm:pt>
    <dgm:pt modelId="{903694DC-33C1-4684-AEB5-F9BEE0261686}" type="pres">
      <dgm:prSet presAssocID="{0190138B-642E-4142-B1D9-2E8A360824C2}" presName="text" presStyleLbl="fgAcc0" presStyleIdx="0" presStyleCnt="2">
        <dgm:presLayoutVars>
          <dgm:chPref val="3"/>
        </dgm:presLayoutVars>
      </dgm:prSet>
      <dgm:spPr/>
    </dgm:pt>
    <dgm:pt modelId="{B3533FDC-F009-46F7-834A-7BA638D3D92A}" type="pres">
      <dgm:prSet presAssocID="{0190138B-642E-4142-B1D9-2E8A360824C2}" presName="hierChild2" presStyleCnt="0"/>
      <dgm:spPr/>
    </dgm:pt>
    <dgm:pt modelId="{802815D0-F4FE-4957-A86E-A680DB908CB9}" type="pres">
      <dgm:prSet presAssocID="{2DDECADD-820B-4808-AF09-3751706BF3D6}" presName="hierRoot1" presStyleCnt="0"/>
      <dgm:spPr/>
    </dgm:pt>
    <dgm:pt modelId="{F43C1782-30BC-4C10-9FDB-DBB4E92618B4}" type="pres">
      <dgm:prSet presAssocID="{2DDECADD-820B-4808-AF09-3751706BF3D6}" presName="composite" presStyleCnt="0"/>
      <dgm:spPr/>
    </dgm:pt>
    <dgm:pt modelId="{A45A49EB-A4F8-4841-B372-13AEA74FF8B3}" type="pres">
      <dgm:prSet presAssocID="{2DDECADD-820B-4808-AF09-3751706BF3D6}" presName="background" presStyleLbl="node0" presStyleIdx="1" presStyleCnt="2"/>
      <dgm:spPr/>
    </dgm:pt>
    <dgm:pt modelId="{0163ED6E-87E4-429D-B51F-30F4BC7C7B2C}" type="pres">
      <dgm:prSet presAssocID="{2DDECADD-820B-4808-AF09-3751706BF3D6}" presName="text" presStyleLbl="fgAcc0" presStyleIdx="1" presStyleCnt="2">
        <dgm:presLayoutVars>
          <dgm:chPref val="3"/>
        </dgm:presLayoutVars>
      </dgm:prSet>
      <dgm:spPr/>
    </dgm:pt>
    <dgm:pt modelId="{573DDD5C-F5FC-47FC-93AC-9998F0AC96C9}" type="pres">
      <dgm:prSet presAssocID="{2DDECADD-820B-4808-AF09-3751706BF3D6}" presName="hierChild2" presStyleCnt="0"/>
      <dgm:spPr/>
    </dgm:pt>
  </dgm:ptLst>
  <dgm:cxnLst>
    <dgm:cxn modelId="{B823F738-D413-4FD5-985D-D5197CCC00EE}" srcId="{1F624CDC-E4DB-496D-A646-4EC4AD228271}" destId="{0190138B-642E-4142-B1D9-2E8A360824C2}" srcOrd="0" destOrd="0" parTransId="{85E8A7D7-79C2-4A1C-8B99-3F58FF525790}" sibTransId="{ECE5FF9D-6EE4-43D1-9832-4420917A3C98}"/>
    <dgm:cxn modelId="{DD854060-2C78-4DDB-B79F-9964D665A0F1}" type="presOf" srcId="{1F624CDC-E4DB-496D-A646-4EC4AD228271}" destId="{C59103C4-7DAF-4D2C-965B-A2C70FBC4DB2}" srcOrd="0" destOrd="0" presId="urn:microsoft.com/office/officeart/2005/8/layout/hierarchy1"/>
    <dgm:cxn modelId="{BD465457-143F-4380-8511-4209094810D9}" type="presOf" srcId="{0190138B-642E-4142-B1D9-2E8A360824C2}" destId="{903694DC-33C1-4684-AEB5-F9BEE0261686}" srcOrd="0" destOrd="0" presId="urn:microsoft.com/office/officeart/2005/8/layout/hierarchy1"/>
    <dgm:cxn modelId="{67B8DB86-9342-45DC-A301-90CE3AE34C9C}" type="presOf" srcId="{2DDECADD-820B-4808-AF09-3751706BF3D6}" destId="{0163ED6E-87E4-429D-B51F-30F4BC7C7B2C}" srcOrd="0" destOrd="0" presId="urn:microsoft.com/office/officeart/2005/8/layout/hierarchy1"/>
    <dgm:cxn modelId="{92A0BABA-BF25-49D7-9BAB-E04B1CD08A57}" srcId="{1F624CDC-E4DB-496D-A646-4EC4AD228271}" destId="{2DDECADD-820B-4808-AF09-3751706BF3D6}" srcOrd="1" destOrd="0" parTransId="{ACD7E260-B3C1-4588-9AF8-C8D13385B1B7}" sibTransId="{C5335301-1A31-4CD7-975D-351008F1E3D0}"/>
    <dgm:cxn modelId="{5672CCB8-6B8C-4B5D-BFC3-1DB8CF0AD544}" type="presParOf" srcId="{C59103C4-7DAF-4D2C-965B-A2C70FBC4DB2}" destId="{F2DD5AE8-98C1-4706-8A86-4801E5DDDF69}" srcOrd="0" destOrd="0" presId="urn:microsoft.com/office/officeart/2005/8/layout/hierarchy1"/>
    <dgm:cxn modelId="{8F5B1337-890E-400E-88D3-FA3E351A5E88}" type="presParOf" srcId="{F2DD5AE8-98C1-4706-8A86-4801E5DDDF69}" destId="{E5A87223-CD43-4B55-8778-E521F1B5DB64}" srcOrd="0" destOrd="0" presId="urn:microsoft.com/office/officeart/2005/8/layout/hierarchy1"/>
    <dgm:cxn modelId="{83B42900-8C77-4EE7-B6B3-0B1F8EDF65BC}" type="presParOf" srcId="{E5A87223-CD43-4B55-8778-E521F1B5DB64}" destId="{D4A2CCC2-09F0-47DF-93F3-B9CF723F351F}" srcOrd="0" destOrd="0" presId="urn:microsoft.com/office/officeart/2005/8/layout/hierarchy1"/>
    <dgm:cxn modelId="{45E02F76-0D95-4522-B22F-CE3153150F1A}" type="presParOf" srcId="{E5A87223-CD43-4B55-8778-E521F1B5DB64}" destId="{903694DC-33C1-4684-AEB5-F9BEE0261686}" srcOrd="1" destOrd="0" presId="urn:microsoft.com/office/officeart/2005/8/layout/hierarchy1"/>
    <dgm:cxn modelId="{E81C0318-4086-468A-9654-A9BB061C21A5}" type="presParOf" srcId="{F2DD5AE8-98C1-4706-8A86-4801E5DDDF69}" destId="{B3533FDC-F009-46F7-834A-7BA638D3D92A}" srcOrd="1" destOrd="0" presId="urn:microsoft.com/office/officeart/2005/8/layout/hierarchy1"/>
    <dgm:cxn modelId="{E018C77C-5EC1-4673-B70B-B4C94475C3C4}" type="presParOf" srcId="{C59103C4-7DAF-4D2C-965B-A2C70FBC4DB2}" destId="{802815D0-F4FE-4957-A86E-A680DB908CB9}" srcOrd="1" destOrd="0" presId="urn:microsoft.com/office/officeart/2005/8/layout/hierarchy1"/>
    <dgm:cxn modelId="{64B8FAFF-CF4B-4E69-A8FA-AFB8CDAF7E55}" type="presParOf" srcId="{802815D0-F4FE-4957-A86E-A680DB908CB9}" destId="{F43C1782-30BC-4C10-9FDB-DBB4E92618B4}" srcOrd="0" destOrd="0" presId="urn:microsoft.com/office/officeart/2005/8/layout/hierarchy1"/>
    <dgm:cxn modelId="{DCF4FDB7-4A2E-4AAF-BCD5-A0DA2C5567BE}" type="presParOf" srcId="{F43C1782-30BC-4C10-9FDB-DBB4E92618B4}" destId="{A45A49EB-A4F8-4841-B372-13AEA74FF8B3}" srcOrd="0" destOrd="0" presId="urn:microsoft.com/office/officeart/2005/8/layout/hierarchy1"/>
    <dgm:cxn modelId="{06CC9745-AF3E-470F-96E5-E11FD157F1A1}" type="presParOf" srcId="{F43C1782-30BC-4C10-9FDB-DBB4E92618B4}" destId="{0163ED6E-87E4-429D-B51F-30F4BC7C7B2C}" srcOrd="1" destOrd="0" presId="urn:microsoft.com/office/officeart/2005/8/layout/hierarchy1"/>
    <dgm:cxn modelId="{74A323F2-18AC-4CF0-AE86-0E4FBA151886}" type="presParOf" srcId="{802815D0-F4FE-4957-A86E-A680DB908CB9}" destId="{573DDD5C-F5FC-47FC-93AC-9998F0AC96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95B318-B004-40E4-8A39-1969A8C6CE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1CBF9F-D32C-4D14-9900-077FF09E64B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Limitare la complessità della struttura del controllo dei programmi</a:t>
          </a:r>
          <a:endParaRPr lang="en-US"/>
        </a:p>
      </dgm:t>
    </dgm:pt>
    <dgm:pt modelId="{A16B8D77-94E7-4A35-8DEC-8AAF64C16C4A}" type="parTrans" cxnId="{714F7188-3D30-4E5C-B62F-E101DD89F338}">
      <dgm:prSet/>
      <dgm:spPr/>
      <dgm:t>
        <a:bodyPr/>
        <a:lstStyle/>
        <a:p>
          <a:endParaRPr lang="en-US"/>
        </a:p>
      </dgm:t>
    </dgm:pt>
    <dgm:pt modelId="{FC1B5A96-66B2-451D-ADBC-0D05A58D5D38}" type="sibTrans" cxnId="{714F7188-3D30-4E5C-B62F-E101DD89F338}">
      <dgm:prSet/>
      <dgm:spPr/>
      <dgm:t>
        <a:bodyPr/>
        <a:lstStyle/>
        <a:p>
          <a:endParaRPr lang="en-US"/>
        </a:p>
      </dgm:t>
    </dgm:pt>
    <dgm:pt modelId="{6BFC05F3-03CA-48C4-995B-1513C7CD484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Vincolo di usare le strutture di controllo definite dal Teorema di Bohm-Jacopini</a:t>
          </a:r>
          <a:endParaRPr lang="en-US"/>
        </a:p>
      </dgm:t>
    </dgm:pt>
    <dgm:pt modelId="{9096228D-E902-445C-8A52-EDA3295EFDE1}" type="parTrans" cxnId="{70089203-4E78-4747-B9C0-3B0F88877549}">
      <dgm:prSet/>
      <dgm:spPr/>
      <dgm:t>
        <a:bodyPr/>
        <a:lstStyle/>
        <a:p>
          <a:endParaRPr lang="en-US"/>
        </a:p>
      </dgm:t>
    </dgm:pt>
    <dgm:pt modelId="{A897CA0C-6344-443F-88A3-04C6FB371CFE}" type="sibTrans" cxnId="{70089203-4E78-4747-B9C0-3B0F88877549}">
      <dgm:prSet/>
      <dgm:spPr/>
      <dgm:t>
        <a:bodyPr/>
        <a:lstStyle/>
        <a:p>
          <a:endParaRPr lang="en-US"/>
        </a:p>
      </dgm:t>
    </dgm:pt>
    <dgm:pt modelId="{602B3A19-C6B5-467E-BC8A-2920334810B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Sequenza</a:t>
          </a:r>
          <a:endParaRPr lang="en-US"/>
        </a:p>
      </dgm:t>
    </dgm:pt>
    <dgm:pt modelId="{22FD929E-9A08-499D-A314-FDCB17CCB32D}" type="parTrans" cxnId="{2275E5AC-8A9A-4BB7-AA1E-2C3E5AEAADC1}">
      <dgm:prSet/>
      <dgm:spPr/>
      <dgm:t>
        <a:bodyPr/>
        <a:lstStyle/>
        <a:p>
          <a:endParaRPr lang="en-US"/>
        </a:p>
      </dgm:t>
    </dgm:pt>
    <dgm:pt modelId="{7A542D4E-71A4-4259-8338-4F2C0B887940}" type="sibTrans" cxnId="{2275E5AC-8A9A-4BB7-AA1E-2C3E5AEAADC1}">
      <dgm:prSet/>
      <dgm:spPr/>
      <dgm:t>
        <a:bodyPr/>
        <a:lstStyle/>
        <a:p>
          <a:endParaRPr lang="en-US"/>
        </a:p>
      </dgm:t>
    </dgm:pt>
    <dgm:pt modelId="{E39E7F63-073D-46BD-BAE1-4C298E8A0FC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Selezione</a:t>
          </a:r>
          <a:endParaRPr lang="en-US"/>
        </a:p>
      </dgm:t>
    </dgm:pt>
    <dgm:pt modelId="{6F87D176-7B64-4C4D-8921-8BB71918A088}" type="parTrans" cxnId="{C8A461FF-D72D-4912-A93C-67757449F9C7}">
      <dgm:prSet/>
      <dgm:spPr/>
      <dgm:t>
        <a:bodyPr/>
        <a:lstStyle/>
        <a:p>
          <a:endParaRPr lang="en-US"/>
        </a:p>
      </dgm:t>
    </dgm:pt>
    <dgm:pt modelId="{F34C1072-315E-4639-B0FE-723B2ED07661}" type="sibTrans" cxnId="{C8A461FF-D72D-4912-A93C-67757449F9C7}">
      <dgm:prSet/>
      <dgm:spPr/>
      <dgm:t>
        <a:bodyPr/>
        <a:lstStyle/>
        <a:p>
          <a:endParaRPr lang="en-US"/>
        </a:p>
      </dgm:t>
    </dgm:pt>
    <dgm:pt modelId="{B63C9383-28D0-471F-B381-7DEA8CD4428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Ciclo</a:t>
          </a:r>
          <a:endParaRPr lang="en-US"/>
        </a:p>
      </dgm:t>
    </dgm:pt>
    <dgm:pt modelId="{662F7025-0818-4FAE-BC6E-06AE852DE5AE}" type="parTrans" cxnId="{9FC38471-5CF8-4FBA-A8A2-A40DF74F09E7}">
      <dgm:prSet/>
      <dgm:spPr/>
      <dgm:t>
        <a:bodyPr/>
        <a:lstStyle/>
        <a:p>
          <a:endParaRPr lang="en-US"/>
        </a:p>
      </dgm:t>
    </dgm:pt>
    <dgm:pt modelId="{185FF583-8225-426D-B26F-9DE2AB17EAD8}" type="sibTrans" cxnId="{9FC38471-5CF8-4FBA-A8A2-A40DF74F09E7}">
      <dgm:prSet/>
      <dgm:spPr/>
      <dgm:t>
        <a:bodyPr/>
        <a:lstStyle/>
        <a:p>
          <a:endParaRPr lang="en-US"/>
        </a:p>
      </dgm:t>
    </dgm:pt>
    <dgm:pt modelId="{CCCEA72C-7D00-45BF-A4E8-570674D6B9A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Evitare istruzioni di salto incondizionato</a:t>
          </a:r>
          <a:endParaRPr lang="en-US"/>
        </a:p>
      </dgm:t>
    </dgm:pt>
    <dgm:pt modelId="{509246A3-0779-4D58-AE72-26AAAD9D678D}" type="parTrans" cxnId="{0AF19088-7E38-4E8A-9B9B-052DD534C300}">
      <dgm:prSet/>
      <dgm:spPr/>
      <dgm:t>
        <a:bodyPr/>
        <a:lstStyle/>
        <a:p>
          <a:endParaRPr lang="en-US"/>
        </a:p>
      </dgm:t>
    </dgm:pt>
    <dgm:pt modelId="{7BCC4860-330F-4F91-A3B6-182ED91F4B23}" type="sibTrans" cxnId="{0AF19088-7E38-4E8A-9B9B-052DD534C300}">
      <dgm:prSet/>
      <dgm:spPr/>
      <dgm:t>
        <a:bodyPr/>
        <a:lstStyle/>
        <a:p>
          <a:endParaRPr lang="en-US"/>
        </a:p>
      </dgm:t>
    </dgm:pt>
    <dgm:pt modelId="{3F12EC17-A3B9-49D9-93AC-5900F526A4C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Es. C, pascal</a:t>
          </a:r>
          <a:endParaRPr lang="en-US"/>
        </a:p>
      </dgm:t>
    </dgm:pt>
    <dgm:pt modelId="{C6EA432E-28DE-448C-8215-ED82C4992292}" type="parTrans" cxnId="{E3A010A9-2590-4D5A-9E5E-5CC5E5B0CB26}">
      <dgm:prSet/>
      <dgm:spPr/>
      <dgm:t>
        <a:bodyPr/>
        <a:lstStyle/>
        <a:p>
          <a:endParaRPr lang="en-US"/>
        </a:p>
      </dgm:t>
    </dgm:pt>
    <dgm:pt modelId="{B211EABD-4981-4FA8-988C-E632DBE72EB7}" type="sibTrans" cxnId="{E3A010A9-2590-4D5A-9E5E-5CC5E5B0CB26}">
      <dgm:prSet/>
      <dgm:spPr/>
      <dgm:t>
        <a:bodyPr/>
        <a:lstStyle/>
        <a:p>
          <a:endParaRPr lang="en-US"/>
        </a:p>
      </dgm:t>
    </dgm:pt>
    <dgm:pt modelId="{53864C14-D1E3-4292-A68D-66E9363E1A12}" type="pres">
      <dgm:prSet presAssocID="{C595B318-B004-40E4-8A39-1969A8C6CEC3}" presName="root" presStyleCnt="0">
        <dgm:presLayoutVars>
          <dgm:dir/>
          <dgm:resizeHandles val="exact"/>
        </dgm:presLayoutVars>
      </dgm:prSet>
      <dgm:spPr/>
    </dgm:pt>
    <dgm:pt modelId="{43048499-BC1F-454C-AC4A-6A367952425E}" type="pres">
      <dgm:prSet presAssocID="{A11CBF9F-D32C-4D14-9900-077FF09E64BD}" presName="compNode" presStyleCnt="0"/>
      <dgm:spPr/>
    </dgm:pt>
    <dgm:pt modelId="{12FAC35F-919A-45AE-BD60-7DFE81FDC73A}" type="pres">
      <dgm:prSet presAssocID="{A11CBF9F-D32C-4D14-9900-077FF09E64BD}" presName="bgRect" presStyleLbl="bgShp" presStyleIdx="0" presStyleCnt="4"/>
      <dgm:spPr/>
    </dgm:pt>
    <dgm:pt modelId="{C1CDE226-EB60-4B18-B3C1-32D9121A2BC0}" type="pres">
      <dgm:prSet presAssocID="{A11CBF9F-D32C-4D14-9900-077FF09E64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CFFA652-6657-4122-81BB-13B164D84487}" type="pres">
      <dgm:prSet presAssocID="{A11CBF9F-D32C-4D14-9900-077FF09E64BD}" presName="spaceRect" presStyleCnt="0"/>
      <dgm:spPr/>
    </dgm:pt>
    <dgm:pt modelId="{FD1D8A81-BB1A-4FBD-A4E0-D5FE7EDFFA03}" type="pres">
      <dgm:prSet presAssocID="{A11CBF9F-D32C-4D14-9900-077FF09E64BD}" presName="parTx" presStyleLbl="revTx" presStyleIdx="0" presStyleCnt="5">
        <dgm:presLayoutVars>
          <dgm:chMax val="0"/>
          <dgm:chPref val="0"/>
        </dgm:presLayoutVars>
      </dgm:prSet>
      <dgm:spPr/>
    </dgm:pt>
    <dgm:pt modelId="{AF115842-3E2B-4B49-A530-F5208ECC2CEC}" type="pres">
      <dgm:prSet presAssocID="{FC1B5A96-66B2-451D-ADBC-0D05A58D5D38}" presName="sibTrans" presStyleCnt="0"/>
      <dgm:spPr/>
    </dgm:pt>
    <dgm:pt modelId="{6A796AE3-55A6-4DD2-B1E9-0EE870B4523D}" type="pres">
      <dgm:prSet presAssocID="{6BFC05F3-03CA-48C4-995B-1513C7CD484E}" presName="compNode" presStyleCnt="0"/>
      <dgm:spPr/>
    </dgm:pt>
    <dgm:pt modelId="{CE3CDAF3-3441-4B45-A847-B86BA812110C}" type="pres">
      <dgm:prSet presAssocID="{6BFC05F3-03CA-48C4-995B-1513C7CD484E}" presName="bgRect" presStyleLbl="bgShp" presStyleIdx="1" presStyleCnt="4"/>
      <dgm:spPr/>
    </dgm:pt>
    <dgm:pt modelId="{B69905B1-B07B-4F78-92E8-2187463C7552}" type="pres">
      <dgm:prSet presAssocID="{6BFC05F3-03CA-48C4-995B-1513C7CD4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C2168AB-CE18-4CAE-BCA4-F6A86F46F8F0}" type="pres">
      <dgm:prSet presAssocID="{6BFC05F3-03CA-48C4-995B-1513C7CD484E}" presName="spaceRect" presStyleCnt="0"/>
      <dgm:spPr/>
    </dgm:pt>
    <dgm:pt modelId="{04411444-73C1-49B2-BA3F-D6755924F21D}" type="pres">
      <dgm:prSet presAssocID="{6BFC05F3-03CA-48C4-995B-1513C7CD484E}" presName="parTx" presStyleLbl="revTx" presStyleIdx="1" presStyleCnt="5">
        <dgm:presLayoutVars>
          <dgm:chMax val="0"/>
          <dgm:chPref val="0"/>
        </dgm:presLayoutVars>
      </dgm:prSet>
      <dgm:spPr/>
    </dgm:pt>
    <dgm:pt modelId="{084892FC-11B8-4C63-B869-C16858752421}" type="pres">
      <dgm:prSet presAssocID="{6BFC05F3-03CA-48C4-995B-1513C7CD484E}" presName="desTx" presStyleLbl="revTx" presStyleIdx="2" presStyleCnt="5">
        <dgm:presLayoutVars/>
      </dgm:prSet>
      <dgm:spPr/>
    </dgm:pt>
    <dgm:pt modelId="{059F0935-DD34-475B-96A2-AFFE9F672A1B}" type="pres">
      <dgm:prSet presAssocID="{A897CA0C-6344-443F-88A3-04C6FB371CFE}" presName="sibTrans" presStyleCnt="0"/>
      <dgm:spPr/>
    </dgm:pt>
    <dgm:pt modelId="{03268879-B8DB-4FD3-B3E8-E4455E9B10C7}" type="pres">
      <dgm:prSet presAssocID="{CCCEA72C-7D00-45BF-A4E8-570674D6B9A3}" presName="compNode" presStyleCnt="0"/>
      <dgm:spPr/>
    </dgm:pt>
    <dgm:pt modelId="{0F0E22DA-D437-48A1-A81A-5E3E7D8A577F}" type="pres">
      <dgm:prSet presAssocID="{CCCEA72C-7D00-45BF-A4E8-570674D6B9A3}" presName="bgRect" presStyleLbl="bgShp" presStyleIdx="2" presStyleCnt="4"/>
      <dgm:spPr/>
    </dgm:pt>
    <dgm:pt modelId="{FBA03E14-B5A4-4BF2-8BF1-A8C6A64523AD}" type="pres">
      <dgm:prSet presAssocID="{CCCEA72C-7D00-45BF-A4E8-570674D6B9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38FE0A4E-BE21-4E93-B5CA-C256919F2D77}" type="pres">
      <dgm:prSet presAssocID="{CCCEA72C-7D00-45BF-A4E8-570674D6B9A3}" presName="spaceRect" presStyleCnt="0"/>
      <dgm:spPr/>
    </dgm:pt>
    <dgm:pt modelId="{F230EF92-F3CD-45CE-B5F9-8AE32A535E2C}" type="pres">
      <dgm:prSet presAssocID="{CCCEA72C-7D00-45BF-A4E8-570674D6B9A3}" presName="parTx" presStyleLbl="revTx" presStyleIdx="3" presStyleCnt="5">
        <dgm:presLayoutVars>
          <dgm:chMax val="0"/>
          <dgm:chPref val="0"/>
        </dgm:presLayoutVars>
      </dgm:prSet>
      <dgm:spPr/>
    </dgm:pt>
    <dgm:pt modelId="{0600B0EE-6C26-4BF7-9617-16D8FE7EDA39}" type="pres">
      <dgm:prSet presAssocID="{7BCC4860-330F-4F91-A3B6-182ED91F4B23}" presName="sibTrans" presStyleCnt="0"/>
      <dgm:spPr/>
    </dgm:pt>
    <dgm:pt modelId="{B57DBA75-FC1E-4F64-9C04-F5C53F6205FA}" type="pres">
      <dgm:prSet presAssocID="{3F12EC17-A3B9-49D9-93AC-5900F526A4C0}" presName="compNode" presStyleCnt="0"/>
      <dgm:spPr/>
    </dgm:pt>
    <dgm:pt modelId="{29DB6224-E81E-4BAE-9D33-E504FBFE5CF6}" type="pres">
      <dgm:prSet presAssocID="{3F12EC17-A3B9-49D9-93AC-5900F526A4C0}" presName="bgRect" presStyleLbl="bgShp" presStyleIdx="3" presStyleCnt="4"/>
      <dgm:spPr/>
    </dgm:pt>
    <dgm:pt modelId="{DB4B06E3-D8DD-4989-9B82-7447B7E86394}" type="pres">
      <dgm:prSet presAssocID="{3F12EC17-A3B9-49D9-93AC-5900F526A4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C5702F6-548D-40E2-9C3B-E3590E590466}" type="pres">
      <dgm:prSet presAssocID="{3F12EC17-A3B9-49D9-93AC-5900F526A4C0}" presName="spaceRect" presStyleCnt="0"/>
      <dgm:spPr/>
    </dgm:pt>
    <dgm:pt modelId="{A1379E61-D616-4168-AE33-75089004FF24}" type="pres">
      <dgm:prSet presAssocID="{3F12EC17-A3B9-49D9-93AC-5900F526A4C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089203-4E78-4747-B9C0-3B0F88877549}" srcId="{C595B318-B004-40E4-8A39-1969A8C6CEC3}" destId="{6BFC05F3-03CA-48C4-995B-1513C7CD484E}" srcOrd="1" destOrd="0" parTransId="{9096228D-E902-445C-8A52-EDA3295EFDE1}" sibTransId="{A897CA0C-6344-443F-88A3-04C6FB371CFE}"/>
    <dgm:cxn modelId="{4F8BDB07-BB17-4B84-83AF-7B8B134055FA}" type="presOf" srcId="{602B3A19-C6B5-467E-BC8A-2920334810BA}" destId="{084892FC-11B8-4C63-B869-C16858752421}" srcOrd="0" destOrd="0" presId="urn:microsoft.com/office/officeart/2018/2/layout/IconVerticalSolidList"/>
    <dgm:cxn modelId="{87E14C2F-8049-4C8F-88A5-B57CAA1B4AD6}" type="presOf" srcId="{A11CBF9F-D32C-4D14-9900-077FF09E64BD}" destId="{FD1D8A81-BB1A-4FBD-A4E0-D5FE7EDFFA03}" srcOrd="0" destOrd="0" presId="urn:microsoft.com/office/officeart/2018/2/layout/IconVerticalSolidList"/>
    <dgm:cxn modelId="{D0276A32-1D97-4FF2-B701-A09D453D2186}" type="presOf" srcId="{B63C9383-28D0-471F-B381-7DEA8CD44281}" destId="{084892FC-11B8-4C63-B869-C16858752421}" srcOrd="0" destOrd="2" presId="urn:microsoft.com/office/officeart/2018/2/layout/IconVerticalSolidList"/>
    <dgm:cxn modelId="{76D72A41-3166-4485-A2CD-BA64193D620D}" type="presOf" srcId="{CCCEA72C-7D00-45BF-A4E8-570674D6B9A3}" destId="{F230EF92-F3CD-45CE-B5F9-8AE32A535E2C}" srcOrd="0" destOrd="0" presId="urn:microsoft.com/office/officeart/2018/2/layout/IconVerticalSolidList"/>
    <dgm:cxn modelId="{E0E60C51-0F17-4A44-B4B4-D115E70A7B1F}" type="presOf" srcId="{C595B318-B004-40E4-8A39-1969A8C6CEC3}" destId="{53864C14-D1E3-4292-A68D-66E9363E1A12}" srcOrd="0" destOrd="0" presId="urn:microsoft.com/office/officeart/2018/2/layout/IconVerticalSolidList"/>
    <dgm:cxn modelId="{9FC38471-5CF8-4FBA-A8A2-A40DF74F09E7}" srcId="{6BFC05F3-03CA-48C4-995B-1513C7CD484E}" destId="{B63C9383-28D0-471F-B381-7DEA8CD44281}" srcOrd="2" destOrd="0" parTransId="{662F7025-0818-4FAE-BC6E-06AE852DE5AE}" sibTransId="{185FF583-8225-426D-B26F-9DE2AB17EAD8}"/>
    <dgm:cxn modelId="{61E0257C-98AE-41A2-B91C-82B0FB11D203}" type="presOf" srcId="{3F12EC17-A3B9-49D9-93AC-5900F526A4C0}" destId="{A1379E61-D616-4168-AE33-75089004FF24}" srcOrd="0" destOrd="0" presId="urn:microsoft.com/office/officeart/2018/2/layout/IconVerticalSolidList"/>
    <dgm:cxn modelId="{714F7188-3D30-4E5C-B62F-E101DD89F338}" srcId="{C595B318-B004-40E4-8A39-1969A8C6CEC3}" destId="{A11CBF9F-D32C-4D14-9900-077FF09E64BD}" srcOrd="0" destOrd="0" parTransId="{A16B8D77-94E7-4A35-8DEC-8AAF64C16C4A}" sibTransId="{FC1B5A96-66B2-451D-ADBC-0D05A58D5D38}"/>
    <dgm:cxn modelId="{0AF19088-7E38-4E8A-9B9B-052DD534C300}" srcId="{C595B318-B004-40E4-8A39-1969A8C6CEC3}" destId="{CCCEA72C-7D00-45BF-A4E8-570674D6B9A3}" srcOrd="2" destOrd="0" parTransId="{509246A3-0779-4D58-AE72-26AAAD9D678D}" sibTransId="{7BCC4860-330F-4F91-A3B6-182ED91F4B23}"/>
    <dgm:cxn modelId="{C6CCD488-42EE-4567-968B-DE75132C4F53}" type="presOf" srcId="{E39E7F63-073D-46BD-BAE1-4C298E8A0FC8}" destId="{084892FC-11B8-4C63-B869-C16858752421}" srcOrd="0" destOrd="1" presId="urn:microsoft.com/office/officeart/2018/2/layout/IconVerticalSolidList"/>
    <dgm:cxn modelId="{E3A010A9-2590-4D5A-9E5E-5CC5E5B0CB26}" srcId="{C595B318-B004-40E4-8A39-1969A8C6CEC3}" destId="{3F12EC17-A3B9-49D9-93AC-5900F526A4C0}" srcOrd="3" destOrd="0" parTransId="{C6EA432E-28DE-448C-8215-ED82C4992292}" sibTransId="{B211EABD-4981-4FA8-988C-E632DBE72EB7}"/>
    <dgm:cxn modelId="{2275E5AC-8A9A-4BB7-AA1E-2C3E5AEAADC1}" srcId="{6BFC05F3-03CA-48C4-995B-1513C7CD484E}" destId="{602B3A19-C6B5-467E-BC8A-2920334810BA}" srcOrd="0" destOrd="0" parTransId="{22FD929E-9A08-499D-A314-FDCB17CCB32D}" sibTransId="{7A542D4E-71A4-4259-8338-4F2C0B887940}"/>
    <dgm:cxn modelId="{426AA1F8-3F0C-4FE6-AAA6-DD4ED437F051}" type="presOf" srcId="{6BFC05F3-03CA-48C4-995B-1513C7CD484E}" destId="{04411444-73C1-49B2-BA3F-D6755924F21D}" srcOrd="0" destOrd="0" presId="urn:microsoft.com/office/officeart/2018/2/layout/IconVerticalSolidList"/>
    <dgm:cxn modelId="{C8A461FF-D72D-4912-A93C-67757449F9C7}" srcId="{6BFC05F3-03CA-48C4-995B-1513C7CD484E}" destId="{E39E7F63-073D-46BD-BAE1-4C298E8A0FC8}" srcOrd="1" destOrd="0" parTransId="{6F87D176-7B64-4C4D-8921-8BB71918A088}" sibTransId="{F34C1072-315E-4639-B0FE-723B2ED07661}"/>
    <dgm:cxn modelId="{B3DE79C5-E5DE-4B66-8699-F866D439DCD5}" type="presParOf" srcId="{53864C14-D1E3-4292-A68D-66E9363E1A12}" destId="{43048499-BC1F-454C-AC4A-6A367952425E}" srcOrd="0" destOrd="0" presId="urn:microsoft.com/office/officeart/2018/2/layout/IconVerticalSolidList"/>
    <dgm:cxn modelId="{3CA1DE4F-F838-401F-84A9-62EFE13D2CC1}" type="presParOf" srcId="{43048499-BC1F-454C-AC4A-6A367952425E}" destId="{12FAC35F-919A-45AE-BD60-7DFE81FDC73A}" srcOrd="0" destOrd="0" presId="urn:microsoft.com/office/officeart/2018/2/layout/IconVerticalSolidList"/>
    <dgm:cxn modelId="{4967FFB1-0F6D-4EAB-A1C9-1DA05E275B0C}" type="presParOf" srcId="{43048499-BC1F-454C-AC4A-6A367952425E}" destId="{C1CDE226-EB60-4B18-B3C1-32D9121A2BC0}" srcOrd="1" destOrd="0" presId="urn:microsoft.com/office/officeart/2018/2/layout/IconVerticalSolidList"/>
    <dgm:cxn modelId="{C3DBF2F9-E750-4BA5-8478-8BD7DD4C5216}" type="presParOf" srcId="{43048499-BC1F-454C-AC4A-6A367952425E}" destId="{DCFFA652-6657-4122-81BB-13B164D84487}" srcOrd="2" destOrd="0" presId="urn:microsoft.com/office/officeart/2018/2/layout/IconVerticalSolidList"/>
    <dgm:cxn modelId="{1DF6F7D2-A073-4C7B-8F66-D487A05E2B84}" type="presParOf" srcId="{43048499-BC1F-454C-AC4A-6A367952425E}" destId="{FD1D8A81-BB1A-4FBD-A4E0-D5FE7EDFFA03}" srcOrd="3" destOrd="0" presId="urn:microsoft.com/office/officeart/2018/2/layout/IconVerticalSolidList"/>
    <dgm:cxn modelId="{0084D478-7798-4132-B6AC-44F5B0E994DB}" type="presParOf" srcId="{53864C14-D1E3-4292-A68D-66E9363E1A12}" destId="{AF115842-3E2B-4B49-A530-F5208ECC2CEC}" srcOrd="1" destOrd="0" presId="urn:microsoft.com/office/officeart/2018/2/layout/IconVerticalSolidList"/>
    <dgm:cxn modelId="{79359A55-B378-424C-83F3-CDCCFADE6CA5}" type="presParOf" srcId="{53864C14-D1E3-4292-A68D-66E9363E1A12}" destId="{6A796AE3-55A6-4DD2-B1E9-0EE870B4523D}" srcOrd="2" destOrd="0" presId="urn:microsoft.com/office/officeart/2018/2/layout/IconVerticalSolidList"/>
    <dgm:cxn modelId="{7B6052AE-4747-4CDB-B326-C6FBDBA21EA3}" type="presParOf" srcId="{6A796AE3-55A6-4DD2-B1E9-0EE870B4523D}" destId="{CE3CDAF3-3441-4B45-A847-B86BA812110C}" srcOrd="0" destOrd="0" presId="urn:microsoft.com/office/officeart/2018/2/layout/IconVerticalSolidList"/>
    <dgm:cxn modelId="{271FB0FD-9ED5-494D-AA09-7DB0C0A86C01}" type="presParOf" srcId="{6A796AE3-55A6-4DD2-B1E9-0EE870B4523D}" destId="{B69905B1-B07B-4F78-92E8-2187463C7552}" srcOrd="1" destOrd="0" presId="urn:microsoft.com/office/officeart/2018/2/layout/IconVerticalSolidList"/>
    <dgm:cxn modelId="{1F5584E2-276C-4FC7-98A9-B92364778CDB}" type="presParOf" srcId="{6A796AE3-55A6-4DD2-B1E9-0EE870B4523D}" destId="{1C2168AB-CE18-4CAE-BCA4-F6A86F46F8F0}" srcOrd="2" destOrd="0" presId="urn:microsoft.com/office/officeart/2018/2/layout/IconVerticalSolidList"/>
    <dgm:cxn modelId="{DC10B8A9-F2F7-4066-B047-CC38B70AC361}" type="presParOf" srcId="{6A796AE3-55A6-4DD2-B1E9-0EE870B4523D}" destId="{04411444-73C1-49B2-BA3F-D6755924F21D}" srcOrd="3" destOrd="0" presId="urn:microsoft.com/office/officeart/2018/2/layout/IconVerticalSolidList"/>
    <dgm:cxn modelId="{0F632DE5-71ED-48DD-9D07-C5F3C5908ED4}" type="presParOf" srcId="{6A796AE3-55A6-4DD2-B1E9-0EE870B4523D}" destId="{084892FC-11B8-4C63-B869-C16858752421}" srcOrd="4" destOrd="0" presId="urn:microsoft.com/office/officeart/2018/2/layout/IconVerticalSolidList"/>
    <dgm:cxn modelId="{71BD5F11-A1D1-4724-8E6C-21F842414A17}" type="presParOf" srcId="{53864C14-D1E3-4292-A68D-66E9363E1A12}" destId="{059F0935-DD34-475B-96A2-AFFE9F672A1B}" srcOrd="3" destOrd="0" presId="urn:microsoft.com/office/officeart/2018/2/layout/IconVerticalSolidList"/>
    <dgm:cxn modelId="{76F1132B-BA20-4280-BC18-C80764C4EE71}" type="presParOf" srcId="{53864C14-D1E3-4292-A68D-66E9363E1A12}" destId="{03268879-B8DB-4FD3-B3E8-E4455E9B10C7}" srcOrd="4" destOrd="0" presId="urn:microsoft.com/office/officeart/2018/2/layout/IconVerticalSolidList"/>
    <dgm:cxn modelId="{AF4199A3-0B47-4FB0-AD79-4C33EE3C10B0}" type="presParOf" srcId="{03268879-B8DB-4FD3-B3E8-E4455E9B10C7}" destId="{0F0E22DA-D437-48A1-A81A-5E3E7D8A577F}" srcOrd="0" destOrd="0" presId="urn:microsoft.com/office/officeart/2018/2/layout/IconVerticalSolidList"/>
    <dgm:cxn modelId="{785B25FD-873F-47C4-902C-6422D826B882}" type="presParOf" srcId="{03268879-B8DB-4FD3-B3E8-E4455E9B10C7}" destId="{FBA03E14-B5A4-4BF2-8BF1-A8C6A64523AD}" srcOrd="1" destOrd="0" presId="urn:microsoft.com/office/officeart/2018/2/layout/IconVerticalSolidList"/>
    <dgm:cxn modelId="{0B0461E3-E624-4BB9-B9C5-66C3D066D29A}" type="presParOf" srcId="{03268879-B8DB-4FD3-B3E8-E4455E9B10C7}" destId="{38FE0A4E-BE21-4E93-B5CA-C256919F2D77}" srcOrd="2" destOrd="0" presId="urn:microsoft.com/office/officeart/2018/2/layout/IconVerticalSolidList"/>
    <dgm:cxn modelId="{E5CF8C24-B09E-4943-B1CC-17F25F1BB710}" type="presParOf" srcId="{03268879-B8DB-4FD3-B3E8-E4455E9B10C7}" destId="{F230EF92-F3CD-45CE-B5F9-8AE32A535E2C}" srcOrd="3" destOrd="0" presId="urn:microsoft.com/office/officeart/2018/2/layout/IconVerticalSolidList"/>
    <dgm:cxn modelId="{58181D12-ADE6-4AD7-933F-BEA85444A573}" type="presParOf" srcId="{53864C14-D1E3-4292-A68D-66E9363E1A12}" destId="{0600B0EE-6C26-4BF7-9617-16D8FE7EDA39}" srcOrd="5" destOrd="0" presId="urn:microsoft.com/office/officeart/2018/2/layout/IconVerticalSolidList"/>
    <dgm:cxn modelId="{D2A50E06-D3B9-44CC-AB11-7D756E233DD4}" type="presParOf" srcId="{53864C14-D1E3-4292-A68D-66E9363E1A12}" destId="{B57DBA75-FC1E-4F64-9C04-F5C53F6205FA}" srcOrd="6" destOrd="0" presId="urn:microsoft.com/office/officeart/2018/2/layout/IconVerticalSolidList"/>
    <dgm:cxn modelId="{C43B96FF-1754-4C6D-8D14-E9CDF9AC9AE4}" type="presParOf" srcId="{B57DBA75-FC1E-4F64-9C04-F5C53F6205FA}" destId="{29DB6224-E81E-4BAE-9D33-E504FBFE5CF6}" srcOrd="0" destOrd="0" presId="urn:microsoft.com/office/officeart/2018/2/layout/IconVerticalSolidList"/>
    <dgm:cxn modelId="{C400CC07-073E-46CE-85CE-C6050ABDCDD6}" type="presParOf" srcId="{B57DBA75-FC1E-4F64-9C04-F5C53F6205FA}" destId="{DB4B06E3-D8DD-4989-9B82-7447B7E86394}" srcOrd="1" destOrd="0" presId="urn:microsoft.com/office/officeart/2018/2/layout/IconVerticalSolidList"/>
    <dgm:cxn modelId="{89A1A546-874B-4837-B78D-0282ADE20BB7}" type="presParOf" srcId="{B57DBA75-FC1E-4F64-9C04-F5C53F6205FA}" destId="{6C5702F6-548D-40E2-9C3B-E3590E590466}" srcOrd="2" destOrd="0" presId="urn:microsoft.com/office/officeart/2018/2/layout/IconVerticalSolidList"/>
    <dgm:cxn modelId="{DC89A708-E765-4688-972F-5096A72755F0}" type="presParOf" srcId="{B57DBA75-FC1E-4F64-9C04-F5C53F6205FA}" destId="{A1379E61-D616-4168-AE33-75089004FF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8B8F8B-614C-4217-BBA5-34F3610B57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86B20D3-6F99-442B-93D3-92BAF55AE91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Evoluzione del concetto di tipo di dato astratto</a:t>
          </a:r>
          <a:endParaRPr lang="en-US"/>
        </a:p>
      </dgm:t>
    </dgm:pt>
    <dgm:pt modelId="{6E69D43A-8351-4FA2-89D5-D427C8F41DA5}" type="parTrans" cxnId="{1CCA59AF-3878-44B3-A16B-484921066D9C}">
      <dgm:prSet/>
      <dgm:spPr/>
      <dgm:t>
        <a:bodyPr/>
        <a:lstStyle/>
        <a:p>
          <a:endParaRPr lang="en-US"/>
        </a:p>
      </dgm:t>
    </dgm:pt>
    <dgm:pt modelId="{620A6E28-DCAA-424E-86DA-F0B8E3C70FA1}" type="sibTrans" cxnId="{1CCA59AF-3878-44B3-A16B-484921066D9C}">
      <dgm:prSet phldrT="01" phldr="0"/>
      <dgm:spPr/>
      <dgm:t>
        <a:bodyPr/>
        <a:lstStyle/>
        <a:p>
          <a:endParaRPr lang="en-US"/>
        </a:p>
      </dgm:t>
    </dgm:pt>
    <dgm:pt modelId="{05A869A6-E808-4476-852A-34F2B3E2440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Caratterizzata da</a:t>
          </a:r>
          <a:endParaRPr lang="en-US"/>
        </a:p>
      </dgm:t>
    </dgm:pt>
    <dgm:pt modelId="{038F4977-7E47-4082-BE8D-4A6762CAB117}" type="parTrans" cxnId="{174EFA68-FA25-4200-A672-7964161F9D57}">
      <dgm:prSet/>
      <dgm:spPr/>
      <dgm:t>
        <a:bodyPr/>
        <a:lstStyle/>
        <a:p>
          <a:endParaRPr lang="en-US"/>
        </a:p>
      </dgm:t>
    </dgm:pt>
    <dgm:pt modelId="{2DCD7978-959E-4875-8988-B18E22836B58}" type="sibTrans" cxnId="{174EFA68-FA25-4200-A672-7964161F9D57}">
      <dgm:prSet phldrT="02" phldr="0"/>
      <dgm:spPr/>
      <dgm:t>
        <a:bodyPr/>
        <a:lstStyle/>
        <a:p>
          <a:endParaRPr lang="en-US"/>
        </a:p>
      </dgm:t>
    </dgm:pt>
    <dgm:pt modelId="{CA9B2E0C-7768-457E-9A23-386AB9AA1D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Incapsulamento</a:t>
          </a:r>
          <a:endParaRPr lang="en-US"/>
        </a:p>
      </dgm:t>
    </dgm:pt>
    <dgm:pt modelId="{ABED6315-B27D-489D-9E0D-9A15714F38D1}" type="parTrans" cxnId="{D9E97C8E-881D-4E22-A8E0-D49C451EB3A0}">
      <dgm:prSet/>
      <dgm:spPr/>
      <dgm:t>
        <a:bodyPr/>
        <a:lstStyle/>
        <a:p>
          <a:endParaRPr lang="en-US"/>
        </a:p>
      </dgm:t>
    </dgm:pt>
    <dgm:pt modelId="{4C2E7F66-1A8F-4679-9553-7B8505BCAA5B}" type="sibTrans" cxnId="{D9E97C8E-881D-4E22-A8E0-D49C451EB3A0}">
      <dgm:prSet/>
      <dgm:spPr/>
      <dgm:t>
        <a:bodyPr/>
        <a:lstStyle/>
        <a:p>
          <a:endParaRPr lang="en-US"/>
        </a:p>
      </dgm:t>
    </dgm:pt>
    <dgm:pt modelId="{5A685E8F-FC1E-46C7-99BA-8D744A155FB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Ereditarietà</a:t>
          </a:r>
          <a:endParaRPr lang="en-US"/>
        </a:p>
      </dgm:t>
    </dgm:pt>
    <dgm:pt modelId="{1C2F49DD-1912-43F8-BC93-9099FC26909C}" type="parTrans" cxnId="{27F8F6B7-E1B9-42FE-BF0A-84DC034F5DA6}">
      <dgm:prSet/>
      <dgm:spPr/>
      <dgm:t>
        <a:bodyPr/>
        <a:lstStyle/>
        <a:p>
          <a:endParaRPr lang="en-US"/>
        </a:p>
      </dgm:t>
    </dgm:pt>
    <dgm:pt modelId="{98B81A46-97A5-45EA-9534-605392FF0ECD}" type="sibTrans" cxnId="{27F8F6B7-E1B9-42FE-BF0A-84DC034F5DA6}">
      <dgm:prSet/>
      <dgm:spPr/>
      <dgm:t>
        <a:bodyPr/>
        <a:lstStyle/>
        <a:p>
          <a:endParaRPr lang="en-US"/>
        </a:p>
      </dgm:t>
    </dgm:pt>
    <dgm:pt modelId="{F3C1ABF9-8172-4DCF-AB37-F9BC835D0B3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Polimorfismo</a:t>
          </a:r>
          <a:endParaRPr lang="en-US"/>
        </a:p>
      </dgm:t>
    </dgm:pt>
    <dgm:pt modelId="{C8781393-7177-40E3-9D1A-F65EFA6853E5}" type="parTrans" cxnId="{9E11ED70-177A-4E86-A6B1-865A93ACC70F}">
      <dgm:prSet/>
      <dgm:spPr/>
      <dgm:t>
        <a:bodyPr/>
        <a:lstStyle/>
        <a:p>
          <a:endParaRPr lang="en-US"/>
        </a:p>
      </dgm:t>
    </dgm:pt>
    <dgm:pt modelId="{29DC0FEB-73F2-40AF-870B-A3B9712A1479}" type="sibTrans" cxnId="{9E11ED70-177A-4E86-A6B1-865A93ACC70F}">
      <dgm:prSet/>
      <dgm:spPr/>
      <dgm:t>
        <a:bodyPr/>
        <a:lstStyle/>
        <a:p>
          <a:endParaRPr lang="en-US"/>
        </a:p>
      </dgm:t>
    </dgm:pt>
    <dgm:pt modelId="{C514B058-968B-4CF9-B864-5182879C10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Es. C++, java, php, python</a:t>
          </a:r>
          <a:endParaRPr lang="en-US"/>
        </a:p>
      </dgm:t>
    </dgm:pt>
    <dgm:pt modelId="{ACC80E77-46DC-4530-94E9-ADB14EDE8B21}" type="parTrans" cxnId="{4871820E-454E-4B5E-A8F3-286CB0D0ACF7}">
      <dgm:prSet/>
      <dgm:spPr/>
      <dgm:t>
        <a:bodyPr/>
        <a:lstStyle/>
        <a:p>
          <a:endParaRPr lang="en-US"/>
        </a:p>
      </dgm:t>
    </dgm:pt>
    <dgm:pt modelId="{70310726-1B71-4C0E-9865-B5F5695F5718}" type="sibTrans" cxnId="{4871820E-454E-4B5E-A8F3-286CB0D0ACF7}">
      <dgm:prSet phldrT="03" phldr="0"/>
      <dgm:spPr/>
      <dgm:t>
        <a:bodyPr/>
        <a:lstStyle/>
        <a:p>
          <a:endParaRPr lang="en-US"/>
        </a:p>
      </dgm:t>
    </dgm:pt>
    <dgm:pt modelId="{A8877EED-6166-4C85-B64A-8D8376AC68DC}" type="pres">
      <dgm:prSet presAssocID="{F98B8F8B-614C-4217-BBA5-34F3610B5769}" presName="root" presStyleCnt="0">
        <dgm:presLayoutVars>
          <dgm:dir/>
          <dgm:resizeHandles val="exact"/>
        </dgm:presLayoutVars>
      </dgm:prSet>
      <dgm:spPr/>
    </dgm:pt>
    <dgm:pt modelId="{B40F3596-0762-4EA3-94D6-1992F8CA4D3E}" type="pres">
      <dgm:prSet presAssocID="{E86B20D3-6F99-442B-93D3-92BAF55AE912}" presName="compNode" presStyleCnt="0"/>
      <dgm:spPr/>
    </dgm:pt>
    <dgm:pt modelId="{C8C96CCA-D0A5-442B-84FC-4278AB8A0E64}" type="pres">
      <dgm:prSet presAssocID="{E86B20D3-6F99-442B-93D3-92BAF55AE912}" presName="bgRect" presStyleLbl="bgShp" presStyleIdx="0" presStyleCnt="3"/>
      <dgm:spPr/>
    </dgm:pt>
    <dgm:pt modelId="{183F8228-EEBA-48B4-B58A-30EDBDFE947A}" type="pres">
      <dgm:prSet presAssocID="{E86B20D3-6F99-442B-93D3-92BAF55AE9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166209F-D5E4-432E-B5D9-B9301E439C86}" type="pres">
      <dgm:prSet presAssocID="{E86B20D3-6F99-442B-93D3-92BAF55AE912}" presName="spaceRect" presStyleCnt="0"/>
      <dgm:spPr/>
    </dgm:pt>
    <dgm:pt modelId="{81573EC2-A572-4EBC-84BB-DF16F71DA0D1}" type="pres">
      <dgm:prSet presAssocID="{E86B20D3-6F99-442B-93D3-92BAF55AE912}" presName="parTx" presStyleLbl="revTx" presStyleIdx="0" presStyleCnt="4">
        <dgm:presLayoutVars>
          <dgm:chMax val="0"/>
          <dgm:chPref val="0"/>
        </dgm:presLayoutVars>
      </dgm:prSet>
      <dgm:spPr/>
    </dgm:pt>
    <dgm:pt modelId="{A383BC5B-AAEF-434E-ADFC-3F1AFB20D762}" type="pres">
      <dgm:prSet presAssocID="{620A6E28-DCAA-424E-86DA-F0B8E3C70FA1}" presName="sibTrans" presStyleCnt="0"/>
      <dgm:spPr/>
    </dgm:pt>
    <dgm:pt modelId="{2C8694FB-936A-4DC1-ADC6-E352F7B7D5B9}" type="pres">
      <dgm:prSet presAssocID="{05A869A6-E808-4476-852A-34F2B3E2440B}" presName="compNode" presStyleCnt="0"/>
      <dgm:spPr/>
    </dgm:pt>
    <dgm:pt modelId="{5F9B906D-CF21-4FF0-A10E-09145B256DCA}" type="pres">
      <dgm:prSet presAssocID="{05A869A6-E808-4476-852A-34F2B3E2440B}" presName="bgRect" presStyleLbl="bgShp" presStyleIdx="1" presStyleCnt="3"/>
      <dgm:spPr/>
    </dgm:pt>
    <dgm:pt modelId="{3A06D8D5-0CCC-4859-A118-37C53E7B079A}" type="pres">
      <dgm:prSet presAssocID="{05A869A6-E808-4476-852A-34F2B3E244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FA017151-02DC-46B4-8124-007610DA7977}" type="pres">
      <dgm:prSet presAssocID="{05A869A6-E808-4476-852A-34F2B3E2440B}" presName="spaceRect" presStyleCnt="0"/>
      <dgm:spPr/>
    </dgm:pt>
    <dgm:pt modelId="{59E7CC0D-3F2E-4904-8DD7-B132C2A7537E}" type="pres">
      <dgm:prSet presAssocID="{05A869A6-E808-4476-852A-34F2B3E2440B}" presName="parTx" presStyleLbl="revTx" presStyleIdx="1" presStyleCnt="4">
        <dgm:presLayoutVars>
          <dgm:chMax val="0"/>
          <dgm:chPref val="0"/>
        </dgm:presLayoutVars>
      </dgm:prSet>
      <dgm:spPr/>
    </dgm:pt>
    <dgm:pt modelId="{CF97DC81-A14A-4258-BFCB-129E86922E54}" type="pres">
      <dgm:prSet presAssocID="{05A869A6-E808-4476-852A-34F2B3E2440B}" presName="desTx" presStyleLbl="revTx" presStyleIdx="2" presStyleCnt="4">
        <dgm:presLayoutVars/>
      </dgm:prSet>
      <dgm:spPr/>
    </dgm:pt>
    <dgm:pt modelId="{0B1612DD-A2D3-4235-9D85-B0CCFC65728F}" type="pres">
      <dgm:prSet presAssocID="{2DCD7978-959E-4875-8988-B18E22836B58}" presName="sibTrans" presStyleCnt="0"/>
      <dgm:spPr/>
    </dgm:pt>
    <dgm:pt modelId="{C80C0ABF-57AF-456B-9189-32570D7D2EB0}" type="pres">
      <dgm:prSet presAssocID="{C514B058-968B-4CF9-B864-5182879C1065}" presName="compNode" presStyleCnt="0"/>
      <dgm:spPr/>
    </dgm:pt>
    <dgm:pt modelId="{9C4A0318-5EB9-4796-BC92-65E8E70ECEAB}" type="pres">
      <dgm:prSet presAssocID="{C514B058-968B-4CF9-B864-5182879C1065}" presName="bgRect" presStyleLbl="bgShp" presStyleIdx="2" presStyleCnt="3"/>
      <dgm:spPr/>
    </dgm:pt>
    <dgm:pt modelId="{58D2FB20-A12A-444B-9B6D-09F51080EA66}" type="pres">
      <dgm:prSet presAssocID="{C514B058-968B-4CF9-B864-5182879C10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4C8C76-D669-4536-A657-53A1BA361870}" type="pres">
      <dgm:prSet presAssocID="{C514B058-968B-4CF9-B864-5182879C1065}" presName="spaceRect" presStyleCnt="0"/>
      <dgm:spPr/>
    </dgm:pt>
    <dgm:pt modelId="{C8DCB8C6-0E56-42E1-A58D-B706FC21075F}" type="pres">
      <dgm:prSet presAssocID="{C514B058-968B-4CF9-B864-5182879C10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CD7B0E-912D-4FA0-85F8-2CA197CFDAF5}" type="presOf" srcId="{5A685E8F-FC1E-46C7-99BA-8D744A155FB1}" destId="{CF97DC81-A14A-4258-BFCB-129E86922E54}" srcOrd="0" destOrd="1" presId="urn:microsoft.com/office/officeart/2018/2/layout/IconVerticalSolidList"/>
    <dgm:cxn modelId="{4871820E-454E-4B5E-A8F3-286CB0D0ACF7}" srcId="{F98B8F8B-614C-4217-BBA5-34F3610B5769}" destId="{C514B058-968B-4CF9-B864-5182879C1065}" srcOrd="2" destOrd="0" parTransId="{ACC80E77-46DC-4530-94E9-ADB14EDE8B21}" sibTransId="{70310726-1B71-4C0E-9865-B5F5695F5718}"/>
    <dgm:cxn modelId="{174EFA68-FA25-4200-A672-7964161F9D57}" srcId="{F98B8F8B-614C-4217-BBA5-34F3610B5769}" destId="{05A869A6-E808-4476-852A-34F2B3E2440B}" srcOrd="1" destOrd="0" parTransId="{038F4977-7E47-4082-BE8D-4A6762CAB117}" sibTransId="{2DCD7978-959E-4875-8988-B18E22836B58}"/>
    <dgm:cxn modelId="{9E11ED70-177A-4E86-A6B1-865A93ACC70F}" srcId="{05A869A6-E808-4476-852A-34F2B3E2440B}" destId="{F3C1ABF9-8172-4DCF-AB37-F9BC835D0B35}" srcOrd="2" destOrd="0" parTransId="{C8781393-7177-40E3-9D1A-F65EFA6853E5}" sibTransId="{29DC0FEB-73F2-40AF-870B-A3B9712A1479}"/>
    <dgm:cxn modelId="{AB624974-E60F-4FC3-9BBD-29FDAAD23983}" type="presOf" srcId="{05A869A6-E808-4476-852A-34F2B3E2440B}" destId="{59E7CC0D-3F2E-4904-8DD7-B132C2A7537E}" srcOrd="0" destOrd="0" presId="urn:microsoft.com/office/officeart/2018/2/layout/IconVerticalSolidList"/>
    <dgm:cxn modelId="{D9E97C8E-881D-4E22-A8E0-D49C451EB3A0}" srcId="{05A869A6-E808-4476-852A-34F2B3E2440B}" destId="{CA9B2E0C-7768-457E-9A23-386AB9AA1DE3}" srcOrd="0" destOrd="0" parTransId="{ABED6315-B27D-489D-9E0D-9A15714F38D1}" sibTransId="{4C2E7F66-1A8F-4679-9553-7B8505BCAA5B}"/>
    <dgm:cxn modelId="{C7770D9C-0E8B-4D27-9E4C-7279E5066C4D}" type="presOf" srcId="{C514B058-968B-4CF9-B864-5182879C1065}" destId="{C8DCB8C6-0E56-42E1-A58D-B706FC21075F}" srcOrd="0" destOrd="0" presId="urn:microsoft.com/office/officeart/2018/2/layout/IconVerticalSolidList"/>
    <dgm:cxn modelId="{1CCA59AF-3878-44B3-A16B-484921066D9C}" srcId="{F98B8F8B-614C-4217-BBA5-34F3610B5769}" destId="{E86B20D3-6F99-442B-93D3-92BAF55AE912}" srcOrd="0" destOrd="0" parTransId="{6E69D43A-8351-4FA2-89D5-D427C8F41DA5}" sibTransId="{620A6E28-DCAA-424E-86DA-F0B8E3C70FA1}"/>
    <dgm:cxn modelId="{27F8F6B7-E1B9-42FE-BF0A-84DC034F5DA6}" srcId="{05A869A6-E808-4476-852A-34F2B3E2440B}" destId="{5A685E8F-FC1E-46C7-99BA-8D744A155FB1}" srcOrd="1" destOrd="0" parTransId="{1C2F49DD-1912-43F8-BC93-9099FC26909C}" sibTransId="{98B81A46-97A5-45EA-9534-605392FF0ECD}"/>
    <dgm:cxn modelId="{CB89F5BC-4865-435B-B2EE-206910D59A9A}" type="presOf" srcId="{F98B8F8B-614C-4217-BBA5-34F3610B5769}" destId="{A8877EED-6166-4C85-B64A-8D8376AC68DC}" srcOrd="0" destOrd="0" presId="urn:microsoft.com/office/officeart/2018/2/layout/IconVerticalSolidList"/>
    <dgm:cxn modelId="{9E1F56EE-C414-4F42-B730-452F690B1A51}" type="presOf" srcId="{F3C1ABF9-8172-4DCF-AB37-F9BC835D0B35}" destId="{CF97DC81-A14A-4258-BFCB-129E86922E54}" srcOrd="0" destOrd="2" presId="urn:microsoft.com/office/officeart/2018/2/layout/IconVerticalSolidList"/>
    <dgm:cxn modelId="{93872CF0-2158-4EFE-B4BC-5E01ED307367}" type="presOf" srcId="{CA9B2E0C-7768-457E-9A23-386AB9AA1DE3}" destId="{CF97DC81-A14A-4258-BFCB-129E86922E54}" srcOrd="0" destOrd="0" presId="urn:microsoft.com/office/officeart/2018/2/layout/IconVerticalSolidList"/>
    <dgm:cxn modelId="{A7BE25F6-6694-4B30-BA6E-CB0EF8F5A4D9}" type="presOf" srcId="{E86B20D3-6F99-442B-93D3-92BAF55AE912}" destId="{81573EC2-A572-4EBC-84BB-DF16F71DA0D1}" srcOrd="0" destOrd="0" presId="urn:microsoft.com/office/officeart/2018/2/layout/IconVerticalSolidList"/>
    <dgm:cxn modelId="{EC2CCC0D-D810-4271-9A18-EF0CD14C70EB}" type="presParOf" srcId="{A8877EED-6166-4C85-B64A-8D8376AC68DC}" destId="{B40F3596-0762-4EA3-94D6-1992F8CA4D3E}" srcOrd="0" destOrd="0" presId="urn:microsoft.com/office/officeart/2018/2/layout/IconVerticalSolidList"/>
    <dgm:cxn modelId="{1B64AA5D-A11C-4E14-938D-DE728E4AE6CB}" type="presParOf" srcId="{B40F3596-0762-4EA3-94D6-1992F8CA4D3E}" destId="{C8C96CCA-D0A5-442B-84FC-4278AB8A0E64}" srcOrd="0" destOrd="0" presId="urn:microsoft.com/office/officeart/2018/2/layout/IconVerticalSolidList"/>
    <dgm:cxn modelId="{405D7852-22E8-40E8-9782-DE6843B9C6CD}" type="presParOf" srcId="{B40F3596-0762-4EA3-94D6-1992F8CA4D3E}" destId="{183F8228-EEBA-48B4-B58A-30EDBDFE947A}" srcOrd="1" destOrd="0" presId="urn:microsoft.com/office/officeart/2018/2/layout/IconVerticalSolidList"/>
    <dgm:cxn modelId="{310E3E97-AA25-4B8C-BA8A-8119510F2B96}" type="presParOf" srcId="{B40F3596-0762-4EA3-94D6-1992F8CA4D3E}" destId="{B166209F-D5E4-432E-B5D9-B9301E439C86}" srcOrd="2" destOrd="0" presId="urn:microsoft.com/office/officeart/2018/2/layout/IconVerticalSolidList"/>
    <dgm:cxn modelId="{B6248E4C-7400-4D8E-805F-B6D127A1A304}" type="presParOf" srcId="{B40F3596-0762-4EA3-94D6-1992F8CA4D3E}" destId="{81573EC2-A572-4EBC-84BB-DF16F71DA0D1}" srcOrd="3" destOrd="0" presId="urn:microsoft.com/office/officeart/2018/2/layout/IconVerticalSolidList"/>
    <dgm:cxn modelId="{7C4A9327-1F89-4E04-871F-108716C9B1FE}" type="presParOf" srcId="{A8877EED-6166-4C85-B64A-8D8376AC68DC}" destId="{A383BC5B-AAEF-434E-ADFC-3F1AFB20D762}" srcOrd="1" destOrd="0" presId="urn:microsoft.com/office/officeart/2018/2/layout/IconVerticalSolidList"/>
    <dgm:cxn modelId="{5177CC54-62AA-4747-A634-7ACAFD8F7237}" type="presParOf" srcId="{A8877EED-6166-4C85-B64A-8D8376AC68DC}" destId="{2C8694FB-936A-4DC1-ADC6-E352F7B7D5B9}" srcOrd="2" destOrd="0" presId="urn:microsoft.com/office/officeart/2018/2/layout/IconVerticalSolidList"/>
    <dgm:cxn modelId="{FAD42E14-149C-4736-BE04-7997386B9B82}" type="presParOf" srcId="{2C8694FB-936A-4DC1-ADC6-E352F7B7D5B9}" destId="{5F9B906D-CF21-4FF0-A10E-09145B256DCA}" srcOrd="0" destOrd="0" presId="urn:microsoft.com/office/officeart/2018/2/layout/IconVerticalSolidList"/>
    <dgm:cxn modelId="{31D681FD-77EB-421A-ACCE-2A0B19803710}" type="presParOf" srcId="{2C8694FB-936A-4DC1-ADC6-E352F7B7D5B9}" destId="{3A06D8D5-0CCC-4859-A118-37C53E7B079A}" srcOrd="1" destOrd="0" presId="urn:microsoft.com/office/officeart/2018/2/layout/IconVerticalSolidList"/>
    <dgm:cxn modelId="{C0E0C741-E77F-43B5-AA18-D77F70BF9D18}" type="presParOf" srcId="{2C8694FB-936A-4DC1-ADC6-E352F7B7D5B9}" destId="{FA017151-02DC-46B4-8124-007610DA7977}" srcOrd="2" destOrd="0" presId="urn:microsoft.com/office/officeart/2018/2/layout/IconVerticalSolidList"/>
    <dgm:cxn modelId="{25130BD5-B4CA-47D2-B4B2-AA772B7CA5CF}" type="presParOf" srcId="{2C8694FB-936A-4DC1-ADC6-E352F7B7D5B9}" destId="{59E7CC0D-3F2E-4904-8DD7-B132C2A7537E}" srcOrd="3" destOrd="0" presId="urn:microsoft.com/office/officeart/2018/2/layout/IconVerticalSolidList"/>
    <dgm:cxn modelId="{3176B732-596E-43F3-999D-0AF8C53D2592}" type="presParOf" srcId="{2C8694FB-936A-4DC1-ADC6-E352F7B7D5B9}" destId="{CF97DC81-A14A-4258-BFCB-129E86922E54}" srcOrd="4" destOrd="0" presId="urn:microsoft.com/office/officeart/2018/2/layout/IconVerticalSolidList"/>
    <dgm:cxn modelId="{74E7A2E2-B64A-40C9-B19E-4A49C176DEE6}" type="presParOf" srcId="{A8877EED-6166-4C85-B64A-8D8376AC68DC}" destId="{0B1612DD-A2D3-4235-9D85-B0CCFC65728F}" srcOrd="3" destOrd="0" presId="urn:microsoft.com/office/officeart/2018/2/layout/IconVerticalSolidList"/>
    <dgm:cxn modelId="{5BAE12CD-6128-4881-8BF3-113F19C681E5}" type="presParOf" srcId="{A8877EED-6166-4C85-B64A-8D8376AC68DC}" destId="{C80C0ABF-57AF-456B-9189-32570D7D2EB0}" srcOrd="4" destOrd="0" presId="urn:microsoft.com/office/officeart/2018/2/layout/IconVerticalSolidList"/>
    <dgm:cxn modelId="{46F03146-E0F9-4BC8-B8AC-06E1946ADFC8}" type="presParOf" srcId="{C80C0ABF-57AF-456B-9189-32570D7D2EB0}" destId="{9C4A0318-5EB9-4796-BC92-65E8E70ECEAB}" srcOrd="0" destOrd="0" presId="urn:microsoft.com/office/officeart/2018/2/layout/IconVerticalSolidList"/>
    <dgm:cxn modelId="{C6BEF3BE-1409-4AF8-93B4-CB5C4274D9FD}" type="presParOf" srcId="{C80C0ABF-57AF-456B-9189-32570D7D2EB0}" destId="{58D2FB20-A12A-444B-9B6D-09F51080EA66}" srcOrd="1" destOrd="0" presId="urn:microsoft.com/office/officeart/2018/2/layout/IconVerticalSolidList"/>
    <dgm:cxn modelId="{6D7E328A-00A8-4AD0-97C3-93C923FD5169}" type="presParOf" srcId="{C80C0ABF-57AF-456B-9189-32570D7D2EB0}" destId="{AF4C8C76-D669-4536-A657-53A1BA361870}" srcOrd="2" destOrd="0" presId="urn:microsoft.com/office/officeart/2018/2/layout/IconVerticalSolidList"/>
    <dgm:cxn modelId="{F691049F-06D8-49AA-B54A-B6B9C5CD3C33}" type="presParOf" srcId="{C80C0ABF-57AF-456B-9189-32570D7D2EB0}" destId="{C8DCB8C6-0E56-42E1-A58D-B706FC2107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4FFFDE-09C6-4C95-9D7C-8BC49512BC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417D163-B8FF-4768-B675-AF0FC72C8F9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Basati sul concetto matematico di funzione</a:t>
          </a:r>
          <a:endParaRPr lang="en-US"/>
        </a:p>
      </dgm:t>
    </dgm:pt>
    <dgm:pt modelId="{E2DD5A90-5131-4526-8FD0-6EA1F44E777A}" type="parTrans" cxnId="{10643F8C-ED2F-4B6D-A4E7-AE4C2294F3AC}">
      <dgm:prSet/>
      <dgm:spPr/>
      <dgm:t>
        <a:bodyPr/>
        <a:lstStyle/>
        <a:p>
          <a:endParaRPr lang="en-US"/>
        </a:p>
      </dgm:t>
    </dgm:pt>
    <dgm:pt modelId="{6718B948-1C0C-4EE4-8E68-39189D9CC7CA}" type="sibTrans" cxnId="{10643F8C-ED2F-4B6D-A4E7-AE4C2294F3AC}">
      <dgm:prSet/>
      <dgm:spPr/>
      <dgm:t>
        <a:bodyPr/>
        <a:lstStyle/>
        <a:p>
          <a:endParaRPr lang="en-US"/>
        </a:p>
      </dgm:t>
    </dgm:pt>
    <dgm:pt modelId="{079331BC-0FD1-4463-AAAF-4E01F93775E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 usa soltanto il passaggio dei parametri</a:t>
          </a:r>
          <a:endParaRPr lang="en-US"/>
        </a:p>
      </dgm:t>
    </dgm:pt>
    <dgm:pt modelId="{043FB404-F437-4096-AAE3-BEAB3ACF9482}" type="parTrans" cxnId="{B33BB436-DF7F-40C8-86BE-A108F08D26D2}">
      <dgm:prSet/>
      <dgm:spPr/>
      <dgm:t>
        <a:bodyPr/>
        <a:lstStyle/>
        <a:p>
          <a:endParaRPr lang="en-US"/>
        </a:p>
      </dgm:t>
    </dgm:pt>
    <dgm:pt modelId="{28C05FB7-86A0-4BA8-8459-674B07E66ED7}" type="sibTrans" cxnId="{B33BB436-DF7F-40C8-86BE-A108F08D26D2}">
      <dgm:prSet/>
      <dgm:spPr/>
      <dgm:t>
        <a:bodyPr/>
        <a:lstStyle/>
        <a:p>
          <a:endParaRPr lang="en-US"/>
        </a:p>
      </dgm:t>
    </dgm:pt>
    <dgm:pt modelId="{7429BC36-A8DC-4B61-9B24-CC5C13674FC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Ricorsione e pattern matching</a:t>
          </a:r>
          <a:endParaRPr lang="en-US"/>
        </a:p>
      </dgm:t>
    </dgm:pt>
    <dgm:pt modelId="{091C64B5-4290-423A-9DF8-69DCCACA4BCB}" type="parTrans" cxnId="{95D92E7A-034E-4911-AB30-4E086AF487AF}">
      <dgm:prSet/>
      <dgm:spPr/>
      <dgm:t>
        <a:bodyPr/>
        <a:lstStyle/>
        <a:p>
          <a:endParaRPr lang="en-US"/>
        </a:p>
      </dgm:t>
    </dgm:pt>
    <dgm:pt modelId="{1527C662-24B1-4C77-ACA6-616104A3938C}" type="sibTrans" cxnId="{95D92E7A-034E-4911-AB30-4E086AF487AF}">
      <dgm:prSet/>
      <dgm:spPr/>
      <dgm:t>
        <a:bodyPr/>
        <a:lstStyle/>
        <a:p>
          <a:endParaRPr lang="en-US"/>
        </a:p>
      </dgm:t>
    </dgm:pt>
    <dgm:pt modelId="{AED4B90F-D7F9-4390-A9A8-C621B9B0D0F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Struttura dati più diffusa è la lista</a:t>
          </a:r>
          <a:endParaRPr lang="en-US"/>
        </a:p>
      </dgm:t>
    </dgm:pt>
    <dgm:pt modelId="{9F36077C-0141-48A9-A5B2-C023495D5DC0}" type="parTrans" cxnId="{F62CFD09-C188-443A-B85C-725089DFAA68}">
      <dgm:prSet/>
      <dgm:spPr/>
      <dgm:t>
        <a:bodyPr/>
        <a:lstStyle/>
        <a:p>
          <a:endParaRPr lang="en-US"/>
        </a:p>
      </dgm:t>
    </dgm:pt>
    <dgm:pt modelId="{5238F88B-2602-403C-9B78-1F13591B75B8}" type="sibTrans" cxnId="{F62CFD09-C188-443A-B85C-725089DFAA68}">
      <dgm:prSet/>
      <dgm:spPr/>
      <dgm:t>
        <a:bodyPr/>
        <a:lstStyle/>
        <a:p>
          <a:endParaRPr lang="en-US"/>
        </a:p>
      </dgm:t>
    </dgm:pt>
    <dgm:pt modelId="{BDB2D87A-40C0-4FC8-B67D-A100024B350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Es. lisp</a:t>
          </a:r>
          <a:endParaRPr lang="en-US"/>
        </a:p>
      </dgm:t>
    </dgm:pt>
    <dgm:pt modelId="{1A5F8529-786C-482E-A19C-4F9BA2A91ECC}" type="parTrans" cxnId="{81293C9C-CC9B-48BF-9BC2-30FD9E7FF264}">
      <dgm:prSet/>
      <dgm:spPr/>
      <dgm:t>
        <a:bodyPr/>
        <a:lstStyle/>
        <a:p>
          <a:endParaRPr lang="en-US"/>
        </a:p>
      </dgm:t>
    </dgm:pt>
    <dgm:pt modelId="{DD198F6C-8DD6-47C8-9562-3D6C0028236E}" type="sibTrans" cxnId="{81293C9C-CC9B-48BF-9BC2-30FD9E7FF264}">
      <dgm:prSet/>
      <dgm:spPr/>
      <dgm:t>
        <a:bodyPr/>
        <a:lstStyle/>
        <a:p>
          <a:endParaRPr lang="en-US"/>
        </a:p>
      </dgm:t>
    </dgm:pt>
    <dgm:pt modelId="{20E6DE98-FF0D-4C10-84A5-8DD59ED9F277}" type="pres">
      <dgm:prSet presAssocID="{274FFFDE-09C6-4C95-9D7C-8BC49512BC9D}" presName="root" presStyleCnt="0">
        <dgm:presLayoutVars>
          <dgm:dir/>
          <dgm:resizeHandles val="exact"/>
        </dgm:presLayoutVars>
      </dgm:prSet>
      <dgm:spPr/>
    </dgm:pt>
    <dgm:pt modelId="{A5F5CF97-2977-4B15-95F0-8123CAB2D1A0}" type="pres">
      <dgm:prSet presAssocID="{4417D163-B8FF-4768-B675-AF0FC72C8F96}" presName="compNode" presStyleCnt="0"/>
      <dgm:spPr/>
    </dgm:pt>
    <dgm:pt modelId="{9C5E3468-2611-4ADA-B220-A5FEE8152C8D}" type="pres">
      <dgm:prSet presAssocID="{4417D163-B8FF-4768-B675-AF0FC72C8F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655E2CE-293A-4B35-8EBD-A140D4FAF999}" type="pres">
      <dgm:prSet presAssocID="{4417D163-B8FF-4768-B675-AF0FC72C8F96}" presName="spaceRect" presStyleCnt="0"/>
      <dgm:spPr/>
    </dgm:pt>
    <dgm:pt modelId="{336C5EF0-C3E8-43B3-A198-A5A0BAF2EBDF}" type="pres">
      <dgm:prSet presAssocID="{4417D163-B8FF-4768-B675-AF0FC72C8F96}" presName="textRect" presStyleLbl="revTx" presStyleIdx="0" presStyleCnt="5">
        <dgm:presLayoutVars>
          <dgm:chMax val="1"/>
          <dgm:chPref val="1"/>
        </dgm:presLayoutVars>
      </dgm:prSet>
      <dgm:spPr/>
    </dgm:pt>
    <dgm:pt modelId="{A83B4DFD-DBD1-4CCD-B2F2-9EC0187CA439}" type="pres">
      <dgm:prSet presAssocID="{6718B948-1C0C-4EE4-8E68-39189D9CC7CA}" presName="sibTrans" presStyleCnt="0"/>
      <dgm:spPr/>
    </dgm:pt>
    <dgm:pt modelId="{E511AA37-661C-48B1-8842-554358F333C0}" type="pres">
      <dgm:prSet presAssocID="{079331BC-0FD1-4463-AAAF-4E01F93775ED}" presName="compNode" presStyleCnt="0"/>
      <dgm:spPr/>
    </dgm:pt>
    <dgm:pt modelId="{8B7E24BB-B7DA-49F2-A9E6-5E1D9BF0EBEB}" type="pres">
      <dgm:prSet presAssocID="{079331BC-0FD1-4463-AAAF-4E01F93775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0C52E5B-6E73-4CE1-8FBE-A92922EA0B0B}" type="pres">
      <dgm:prSet presAssocID="{079331BC-0FD1-4463-AAAF-4E01F93775ED}" presName="spaceRect" presStyleCnt="0"/>
      <dgm:spPr/>
    </dgm:pt>
    <dgm:pt modelId="{180CDFA4-FDAE-4238-801B-254EFFBD7682}" type="pres">
      <dgm:prSet presAssocID="{079331BC-0FD1-4463-AAAF-4E01F93775ED}" presName="textRect" presStyleLbl="revTx" presStyleIdx="1" presStyleCnt="5">
        <dgm:presLayoutVars>
          <dgm:chMax val="1"/>
          <dgm:chPref val="1"/>
        </dgm:presLayoutVars>
      </dgm:prSet>
      <dgm:spPr/>
    </dgm:pt>
    <dgm:pt modelId="{75C965DF-3A36-4663-B8E8-0E7368177C4F}" type="pres">
      <dgm:prSet presAssocID="{28C05FB7-86A0-4BA8-8459-674B07E66ED7}" presName="sibTrans" presStyleCnt="0"/>
      <dgm:spPr/>
    </dgm:pt>
    <dgm:pt modelId="{2A09C58C-F69F-4CCE-B40B-798C5B00DE40}" type="pres">
      <dgm:prSet presAssocID="{7429BC36-A8DC-4B61-9B24-CC5C13674FC8}" presName="compNode" presStyleCnt="0"/>
      <dgm:spPr/>
    </dgm:pt>
    <dgm:pt modelId="{97261CE7-0012-4963-AA86-7E8306D5DAC6}" type="pres">
      <dgm:prSet presAssocID="{7429BC36-A8DC-4B61-9B24-CC5C13674F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EBBB063-22FD-479D-8C56-90DC0DCB576C}" type="pres">
      <dgm:prSet presAssocID="{7429BC36-A8DC-4B61-9B24-CC5C13674FC8}" presName="spaceRect" presStyleCnt="0"/>
      <dgm:spPr/>
    </dgm:pt>
    <dgm:pt modelId="{9FA7B233-AEAB-496F-A911-F4C2A645512B}" type="pres">
      <dgm:prSet presAssocID="{7429BC36-A8DC-4B61-9B24-CC5C13674FC8}" presName="textRect" presStyleLbl="revTx" presStyleIdx="2" presStyleCnt="5">
        <dgm:presLayoutVars>
          <dgm:chMax val="1"/>
          <dgm:chPref val="1"/>
        </dgm:presLayoutVars>
      </dgm:prSet>
      <dgm:spPr/>
    </dgm:pt>
    <dgm:pt modelId="{AC35EFD5-8D64-4967-9C01-FA470268F00A}" type="pres">
      <dgm:prSet presAssocID="{1527C662-24B1-4C77-ACA6-616104A3938C}" presName="sibTrans" presStyleCnt="0"/>
      <dgm:spPr/>
    </dgm:pt>
    <dgm:pt modelId="{6774F295-FEE8-4089-AF28-60A0AFD7F9B9}" type="pres">
      <dgm:prSet presAssocID="{AED4B90F-D7F9-4390-A9A8-C621B9B0D0F4}" presName="compNode" presStyleCnt="0"/>
      <dgm:spPr/>
    </dgm:pt>
    <dgm:pt modelId="{A3D9EA86-D46A-4166-9595-D0333E2F6CF0}" type="pres">
      <dgm:prSet presAssocID="{AED4B90F-D7F9-4390-A9A8-C621B9B0D0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"/>
        </a:ext>
      </dgm:extLst>
    </dgm:pt>
    <dgm:pt modelId="{843136B2-01CE-43EA-9A9B-0BE93625AA11}" type="pres">
      <dgm:prSet presAssocID="{AED4B90F-D7F9-4390-A9A8-C621B9B0D0F4}" presName="spaceRect" presStyleCnt="0"/>
      <dgm:spPr/>
    </dgm:pt>
    <dgm:pt modelId="{01618223-0FAF-45B3-B904-F01A40D8F4D5}" type="pres">
      <dgm:prSet presAssocID="{AED4B90F-D7F9-4390-A9A8-C621B9B0D0F4}" presName="textRect" presStyleLbl="revTx" presStyleIdx="3" presStyleCnt="5">
        <dgm:presLayoutVars>
          <dgm:chMax val="1"/>
          <dgm:chPref val="1"/>
        </dgm:presLayoutVars>
      </dgm:prSet>
      <dgm:spPr/>
    </dgm:pt>
    <dgm:pt modelId="{D0A6EDC6-0B31-4721-9A6A-C9FC4D502E33}" type="pres">
      <dgm:prSet presAssocID="{5238F88B-2602-403C-9B78-1F13591B75B8}" presName="sibTrans" presStyleCnt="0"/>
      <dgm:spPr/>
    </dgm:pt>
    <dgm:pt modelId="{DAA40E2D-FD29-40DA-8771-395F07479187}" type="pres">
      <dgm:prSet presAssocID="{BDB2D87A-40C0-4FC8-B67D-A100024B3505}" presName="compNode" presStyleCnt="0"/>
      <dgm:spPr/>
    </dgm:pt>
    <dgm:pt modelId="{2558E5FF-B1F5-46A4-94E5-008514E705AA}" type="pres">
      <dgm:prSet presAssocID="{BDB2D87A-40C0-4FC8-B67D-A100024B35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D319456-ACC1-4E65-ADC7-0B56287AD250}" type="pres">
      <dgm:prSet presAssocID="{BDB2D87A-40C0-4FC8-B67D-A100024B3505}" presName="spaceRect" presStyleCnt="0"/>
      <dgm:spPr/>
    </dgm:pt>
    <dgm:pt modelId="{BC0E55C5-7D9E-426B-A4E3-72F0D0FDB06C}" type="pres">
      <dgm:prSet presAssocID="{BDB2D87A-40C0-4FC8-B67D-A100024B35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62CFD09-C188-443A-B85C-725089DFAA68}" srcId="{274FFFDE-09C6-4C95-9D7C-8BC49512BC9D}" destId="{AED4B90F-D7F9-4390-A9A8-C621B9B0D0F4}" srcOrd="3" destOrd="0" parTransId="{9F36077C-0141-48A9-A5B2-C023495D5DC0}" sibTransId="{5238F88B-2602-403C-9B78-1F13591B75B8}"/>
    <dgm:cxn modelId="{B33BB436-DF7F-40C8-86BE-A108F08D26D2}" srcId="{274FFFDE-09C6-4C95-9D7C-8BC49512BC9D}" destId="{079331BC-0FD1-4463-AAAF-4E01F93775ED}" srcOrd="1" destOrd="0" parTransId="{043FB404-F437-4096-AAE3-BEAB3ACF9482}" sibTransId="{28C05FB7-86A0-4BA8-8459-674B07E66ED7}"/>
    <dgm:cxn modelId="{B6DEFD5F-2D47-4D7E-AD3C-CD716936C415}" type="presOf" srcId="{BDB2D87A-40C0-4FC8-B67D-A100024B3505}" destId="{BC0E55C5-7D9E-426B-A4E3-72F0D0FDB06C}" srcOrd="0" destOrd="0" presId="urn:microsoft.com/office/officeart/2018/2/layout/IconLabelList"/>
    <dgm:cxn modelId="{FDE7CF4A-0DFA-4D72-95E1-2E33EC5B610D}" type="presOf" srcId="{AED4B90F-D7F9-4390-A9A8-C621B9B0D0F4}" destId="{01618223-0FAF-45B3-B904-F01A40D8F4D5}" srcOrd="0" destOrd="0" presId="urn:microsoft.com/office/officeart/2018/2/layout/IconLabelList"/>
    <dgm:cxn modelId="{6A92336C-B8B8-42E2-BBB5-877F4D354F6D}" type="presOf" srcId="{4417D163-B8FF-4768-B675-AF0FC72C8F96}" destId="{336C5EF0-C3E8-43B3-A198-A5A0BAF2EBDF}" srcOrd="0" destOrd="0" presId="urn:microsoft.com/office/officeart/2018/2/layout/IconLabelList"/>
    <dgm:cxn modelId="{95D92E7A-034E-4911-AB30-4E086AF487AF}" srcId="{274FFFDE-09C6-4C95-9D7C-8BC49512BC9D}" destId="{7429BC36-A8DC-4B61-9B24-CC5C13674FC8}" srcOrd="2" destOrd="0" parTransId="{091C64B5-4290-423A-9DF8-69DCCACA4BCB}" sibTransId="{1527C662-24B1-4C77-ACA6-616104A3938C}"/>
    <dgm:cxn modelId="{10643F8C-ED2F-4B6D-A4E7-AE4C2294F3AC}" srcId="{274FFFDE-09C6-4C95-9D7C-8BC49512BC9D}" destId="{4417D163-B8FF-4768-B675-AF0FC72C8F96}" srcOrd="0" destOrd="0" parTransId="{E2DD5A90-5131-4526-8FD0-6EA1F44E777A}" sibTransId="{6718B948-1C0C-4EE4-8E68-39189D9CC7CA}"/>
    <dgm:cxn modelId="{81293C9C-CC9B-48BF-9BC2-30FD9E7FF264}" srcId="{274FFFDE-09C6-4C95-9D7C-8BC49512BC9D}" destId="{BDB2D87A-40C0-4FC8-B67D-A100024B3505}" srcOrd="4" destOrd="0" parTransId="{1A5F8529-786C-482E-A19C-4F9BA2A91ECC}" sibTransId="{DD198F6C-8DD6-47C8-9562-3D6C0028236E}"/>
    <dgm:cxn modelId="{25BCDBC0-76FE-4CA8-BB69-C80D1E096C75}" type="presOf" srcId="{079331BC-0FD1-4463-AAAF-4E01F93775ED}" destId="{180CDFA4-FDAE-4238-801B-254EFFBD7682}" srcOrd="0" destOrd="0" presId="urn:microsoft.com/office/officeart/2018/2/layout/IconLabelList"/>
    <dgm:cxn modelId="{FBA740D1-062D-4737-8186-84BDA189BAD1}" type="presOf" srcId="{274FFFDE-09C6-4C95-9D7C-8BC49512BC9D}" destId="{20E6DE98-FF0D-4C10-84A5-8DD59ED9F277}" srcOrd="0" destOrd="0" presId="urn:microsoft.com/office/officeart/2018/2/layout/IconLabelList"/>
    <dgm:cxn modelId="{EF2381DE-FB8D-4EFD-83E2-7751F1586D10}" type="presOf" srcId="{7429BC36-A8DC-4B61-9B24-CC5C13674FC8}" destId="{9FA7B233-AEAB-496F-A911-F4C2A645512B}" srcOrd="0" destOrd="0" presId="urn:microsoft.com/office/officeart/2018/2/layout/IconLabelList"/>
    <dgm:cxn modelId="{5A302242-66D7-4385-B375-002A37BA1B3A}" type="presParOf" srcId="{20E6DE98-FF0D-4C10-84A5-8DD59ED9F277}" destId="{A5F5CF97-2977-4B15-95F0-8123CAB2D1A0}" srcOrd="0" destOrd="0" presId="urn:microsoft.com/office/officeart/2018/2/layout/IconLabelList"/>
    <dgm:cxn modelId="{4845DB81-A569-43DF-9611-BBC75C2761D8}" type="presParOf" srcId="{A5F5CF97-2977-4B15-95F0-8123CAB2D1A0}" destId="{9C5E3468-2611-4ADA-B220-A5FEE8152C8D}" srcOrd="0" destOrd="0" presId="urn:microsoft.com/office/officeart/2018/2/layout/IconLabelList"/>
    <dgm:cxn modelId="{C8CF601B-2C0D-47C5-8719-8883DA8C2A5C}" type="presParOf" srcId="{A5F5CF97-2977-4B15-95F0-8123CAB2D1A0}" destId="{D655E2CE-293A-4B35-8EBD-A140D4FAF999}" srcOrd="1" destOrd="0" presId="urn:microsoft.com/office/officeart/2018/2/layout/IconLabelList"/>
    <dgm:cxn modelId="{81203718-BC1A-4AE5-8C79-5D8406AE46D2}" type="presParOf" srcId="{A5F5CF97-2977-4B15-95F0-8123CAB2D1A0}" destId="{336C5EF0-C3E8-43B3-A198-A5A0BAF2EBDF}" srcOrd="2" destOrd="0" presId="urn:microsoft.com/office/officeart/2018/2/layout/IconLabelList"/>
    <dgm:cxn modelId="{0A19FBDE-90CD-4E48-8199-73557ED55C0B}" type="presParOf" srcId="{20E6DE98-FF0D-4C10-84A5-8DD59ED9F277}" destId="{A83B4DFD-DBD1-4CCD-B2F2-9EC0187CA439}" srcOrd="1" destOrd="0" presId="urn:microsoft.com/office/officeart/2018/2/layout/IconLabelList"/>
    <dgm:cxn modelId="{CBCCF432-9CEC-49AA-85A9-4ED358B0EC1B}" type="presParOf" srcId="{20E6DE98-FF0D-4C10-84A5-8DD59ED9F277}" destId="{E511AA37-661C-48B1-8842-554358F333C0}" srcOrd="2" destOrd="0" presId="urn:microsoft.com/office/officeart/2018/2/layout/IconLabelList"/>
    <dgm:cxn modelId="{61A3A45A-8893-4D9F-91F9-147112F329F1}" type="presParOf" srcId="{E511AA37-661C-48B1-8842-554358F333C0}" destId="{8B7E24BB-B7DA-49F2-A9E6-5E1D9BF0EBEB}" srcOrd="0" destOrd="0" presId="urn:microsoft.com/office/officeart/2018/2/layout/IconLabelList"/>
    <dgm:cxn modelId="{C6C63DB8-8826-4A4C-B2E8-73B125B588AF}" type="presParOf" srcId="{E511AA37-661C-48B1-8842-554358F333C0}" destId="{60C52E5B-6E73-4CE1-8FBE-A92922EA0B0B}" srcOrd="1" destOrd="0" presId="urn:microsoft.com/office/officeart/2018/2/layout/IconLabelList"/>
    <dgm:cxn modelId="{2C0C271F-FE01-4EAF-B0D6-2D18C230E630}" type="presParOf" srcId="{E511AA37-661C-48B1-8842-554358F333C0}" destId="{180CDFA4-FDAE-4238-801B-254EFFBD7682}" srcOrd="2" destOrd="0" presId="urn:microsoft.com/office/officeart/2018/2/layout/IconLabelList"/>
    <dgm:cxn modelId="{831CEA5C-D890-4E58-8ED7-08363DCB7662}" type="presParOf" srcId="{20E6DE98-FF0D-4C10-84A5-8DD59ED9F277}" destId="{75C965DF-3A36-4663-B8E8-0E7368177C4F}" srcOrd="3" destOrd="0" presId="urn:microsoft.com/office/officeart/2018/2/layout/IconLabelList"/>
    <dgm:cxn modelId="{FAC19865-B299-4ED6-8DAB-899FDAA51758}" type="presParOf" srcId="{20E6DE98-FF0D-4C10-84A5-8DD59ED9F277}" destId="{2A09C58C-F69F-4CCE-B40B-798C5B00DE40}" srcOrd="4" destOrd="0" presId="urn:microsoft.com/office/officeart/2018/2/layout/IconLabelList"/>
    <dgm:cxn modelId="{E67C408C-51A1-4B91-9CC9-7E1E22C72E0C}" type="presParOf" srcId="{2A09C58C-F69F-4CCE-B40B-798C5B00DE40}" destId="{97261CE7-0012-4963-AA86-7E8306D5DAC6}" srcOrd="0" destOrd="0" presId="urn:microsoft.com/office/officeart/2018/2/layout/IconLabelList"/>
    <dgm:cxn modelId="{A759149F-766A-4AE2-B191-0962B656380D}" type="presParOf" srcId="{2A09C58C-F69F-4CCE-B40B-798C5B00DE40}" destId="{DEBBB063-22FD-479D-8C56-90DC0DCB576C}" srcOrd="1" destOrd="0" presId="urn:microsoft.com/office/officeart/2018/2/layout/IconLabelList"/>
    <dgm:cxn modelId="{15FD42E8-3E4E-4991-A6D3-ABEE22A4BB47}" type="presParOf" srcId="{2A09C58C-F69F-4CCE-B40B-798C5B00DE40}" destId="{9FA7B233-AEAB-496F-A911-F4C2A645512B}" srcOrd="2" destOrd="0" presId="urn:microsoft.com/office/officeart/2018/2/layout/IconLabelList"/>
    <dgm:cxn modelId="{C768F3F7-BC01-4177-A44F-9A31CEAFF3E9}" type="presParOf" srcId="{20E6DE98-FF0D-4C10-84A5-8DD59ED9F277}" destId="{AC35EFD5-8D64-4967-9C01-FA470268F00A}" srcOrd="5" destOrd="0" presId="urn:microsoft.com/office/officeart/2018/2/layout/IconLabelList"/>
    <dgm:cxn modelId="{5362E485-8227-4EE7-AB11-6519EC009F0C}" type="presParOf" srcId="{20E6DE98-FF0D-4C10-84A5-8DD59ED9F277}" destId="{6774F295-FEE8-4089-AF28-60A0AFD7F9B9}" srcOrd="6" destOrd="0" presId="urn:microsoft.com/office/officeart/2018/2/layout/IconLabelList"/>
    <dgm:cxn modelId="{7057013F-1318-4B5F-8591-8FD210DFA41E}" type="presParOf" srcId="{6774F295-FEE8-4089-AF28-60A0AFD7F9B9}" destId="{A3D9EA86-D46A-4166-9595-D0333E2F6CF0}" srcOrd="0" destOrd="0" presId="urn:microsoft.com/office/officeart/2018/2/layout/IconLabelList"/>
    <dgm:cxn modelId="{4F84869A-AE78-452C-A4BE-0E5171BBBF02}" type="presParOf" srcId="{6774F295-FEE8-4089-AF28-60A0AFD7F9B9}" destId="{843136B2-01CE-43EA-9A9B-0BE93625AA11}" srcOrd="1" destOrd="0" presId="urn:microsoft.com/office/officeart/2018/2/layout/IconLabelList"/>
    <dgm:cxn modelId="{837EC578-EB89-4163-92C2-95400012F743}" type="presParOf" srcId="{6774F295-FEE8-4089-AF28-60A0AFD7F9B9}" destId="{01618223-0FAF-45B3-B904-F01A40D8F4D5}" srcOrd="2" destOrd="0" presId="urn:microsoft.com/office/officeart/2018/2/layout/IconLabelList"/>
    <dgm:cxn modelId="{952A7466-178D-4D49-BE61-68412A5C062B}" type="presParOf" srcId="{20E6DE98-FF0D-4C10-84A5-8DD59ED9F277}" destId="{D0A6EDC6-0B31-4721-9A6A-C9FC4D502E33}" srcOrd="7" destOrd="0" presId="urn:microsoft.com/office/officeart/2018/2/layout/IconLabelList"/>
    <dgm:cxn modelId="{8B5B3253-ADFF-4DF4-ABB5-D1F47F472CC7}" type="presParOf" srcId="{20E6DE98-FF0D-4C10-84A5-8DD59ED9F277}" destId="{DAA40E2D-FD29-40DA-8771-395F07479187}" srcOrd="8" destOrd="0" presId="urn:microsoft.com/office/officeart/2018/2/layout/IconLabelList"/>
    <dgm:cxn modelId="{96781DDE-3A14-4845-B9C4-0DFCAA670D4E}" type="presParOf" srcId="{DAA40E2D-FD29-40DA-8771-395F07479187}" destId="{2558E5FF-B1F5-46A4-94E5-008514E705AA}" srcOrd="0" destOrd="0" presId="urn:microsoft.com/office/officeart/2018/2/layout/IconLabelList"/>
    <dgm:cxn modelId="{F552F05E-6533-4395-A585-394CB3D01E30}" type="presParOf" srcId="{DAA40E2D-FD29-40DA-8771-395F07479187}" destId="{1D319456-ACC1-4E65-ADC7-0B56287AD250}" srcOrd="1" destOrd="0" presId="urn:microsoft.com/office/officeart/2018/2/layout/IconLabelList"/>
    <dgm:cxn modelId="{4D9D31B2-BD9C-4BFD-8594-90406FE957EB}" type="presParOf" srcId="{DAA40E2D-FD29-40DA-8771-395F07479187}" destId="{BC0E55C5-7D9E-426B-A4E3-72F0D0FDB0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DD33C1-0AC6-4EBE-B48F-7C1EF0AC38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31AA5D-85C8-428F-966E-EF91B45378C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Istruzione come clausola che descrive una relazione fra i dati</a:t>
          </a:r>
          <a:endParaRPr lang="en-US"/>
        </a:p>
      </dgm:t>
    </dgm:pt>
    <dgm:pt modelId="{95864F15-BFB6-4BD7-A054-1335D8BCA6D4}" type="parTrans" cxnId="{D3420E21-A7F4-4C26-87C1-C459AE1B314C}">
      <dgm:prSet/>
      <dgm:spPr/>
      <dgm:t>
        <a:bodyPr/>
        <a:lstStyle/>
        <a:p>
          <a:endParaRPr lang="en-US"/>
        </a:p>
      </dgm:t>
    </dgm:pt>
    <dgm:pt modelId="{50ED122C-3673-45CE-9E4D-57D44D7D538B}" type="sibTrans" cxnId="{D3420E21-A7F4-4C26-87C1-C459AE1B314C}">
      <dgm:prSet/>
      <dgm:spPr/>
      <dgm:t>
        <a:bodyPr/>
        <a:lstStyle/>
        <a:p>
          <a:endParaRPr lang="en-US"/>
        </a:p>
      </dgm:t>
    </dgm:pt>
    <dgm:pt modelId="{C5AD069F-B6FA-4AA6-A976-137A5114436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Descrivere l’insieme delle relazioni esistenti fra i dati e il risultato evoluto</a:t>
          </a:r>
          <a:endParaRPr lang="en-US"/>
        </a:p>
      </dgm:t>
    </dgm:pt>
    <dgm:pt modelId="{3542B8E7-5F86-40FA-BD30-052500EBF9C3}" type="parTrans" cxnId="{A5996A24-AB3E-4B0F-B833-34F241466090}">
      <dgm:prSet/>
      <dgm:spPr/>
      <dgm:t>
        <a:bodyPr/>
        <a:lstStyle/>
        <a:p>
          <a:endParaRPr lang="en-US"/>
        </a:p>
      </dgm:t>
    </dgm:pt>
    <dgm:pt modelId="{442D2428-A5D5-4164-949A-6B16B2ABB2AF}" type="sibTrans" cxnId="{A5996A24-AB3E-4B0F-B833-34F241466090}">
      <dgm:prSet/>
      <dgm:spPr/>
      <dgm:t>
        <a:bodyPr/>
        <a:lstStyle/>
        <a:p>
          <a:endParaRPr lang="en-US"/>
        </a:p>
      </dgm:t>
    </dgm:pt>
    <dgm:pt modelId="{BB06985D-0566-4181-880E-BDA7372CD2C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compito dell’interprete trovare l’ordine giusto di esecuzione</a:t>
          </a:r>
          <a:endParaRPr lang="en-US"/>
        </a:p>
      </dgm:t>
    </dgm:pt>
    <dgm:pt modelId="{95CED109-F9E4-46EE-BEB4-748C8EF14CFE}" type="parTrans" cxnId="{552256C4-96C4-4D54-A85B-3CC7283365F9}">
      <dgm:prSet/>
      <dgm:spPr/>
      <dgm:t>
        <a:bodyPr/>
        <a:lstStyle/>
        <a:p>
          <a:endParaRPr lang="en-US"/>
        </a:p>
      </dgm:t>
    </dgm:pt>
    <dgm:pt modelId="{5807D794-6BEB-4CC1-BB3A-2A069EC7A414}" type="sibTrans" cxnId="{552256C4-96C4-4D54-A85B-3CC7283365F9}">
      <dgm:prSet/>
      <dgm:spPr/>
      <dgm:t>
        <a:bodyPr/>
        <a:lstStyle/>
        <a:p>
          <a:endParaRPr lang="en-US"/>
        </a:p>
      </dgm:t>
    </dgm:pt>
    <dgm:pt modelId="{15DBD513-1E7C-404E-856E-CE1328572FB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Struttura di controllo principale = </a:t>
          </a:r>
          <a:r>
            <a:rPr lang="it-IT" b="1"/>
            <a:t>cut</a:t>
          </a:r>
          <a:endParaRPr lang="en-US"/>
        </a:p>
      </dgm:t>
    </dgm:pt>
    <dgm:pt modelId="{AE1CC8EE-156E-4879-A53B-4181E1F9EAF5}" type="parTrans" cxnId="{C9AF8C88-DFB9-4ECF-9943-E183AB306071}">
      <dgm:prSet/>
      <dgm:spPr/>
      <dgm:t>
        <a:bodyPr/>
        <a:lstStyle/>
        <a:p>
          <a:endParaRPr lang="en-US"/>
        </a:p>
      </dgm:t>
    </dgm:pt>
    <dgm:pt modelId="{797C0652-A72F-49BA-AAE9-61060B135A74}" type="sibTrans" cxnId="{C9AF8C88-DFB9-4ECF-9943-E183AB306071}">
      <dgm:prSet/>
      <dgm:spPr/>
      <dgm:t>
        <a:bodyPr/>
        <a:lstStyle/>
        <a:p>
          <a:endParaRPr lang="en-US"/>
        </a:p>
      </dgm:t>
    </dgm:pt>
    <dgm:pt modelId="{43B636C0-EBC0-4E52-A73F-1DEFF6587D8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rosso = modifica il comportamento del programma</a:t>
          </a:r>
          <a:endParaRPr lang="en-US"/>
        </a:p>
      </dgm:t>
    </dgm:pt>
    <dgm:pt modelId="{A023A3FB-A531-4B75-BF9B-A09C93577196}" type="parTrans" cxnId="{CC0D5957-14B2-4FAD-A4EA-56C130C64E5A}">
      <dgm:prSet/>
      <dgm:spPr/>
      <dgm:t>
        <a:bodyPr/>
        <a:lstStyle/>
        <a:p>
          <a:endParaRPr lang="en-US"/>
        </a:p>
      </dgm:t>
    </dgm:pt>
    <dgm:pt modelId="{26463914-073A-40CD-8863-6E34730FE58B}" type="sibTrans" cxnId="{CC0D5957-14B2-4FAD-A4EA-56C130C64E5A}">
      <dgm:prSet/>
      <dgm:spPr/>
      <dgm:t>
        <a:bodyPr/>
        <a:lstStyle/>
        <a:p>
          <a:endParaRPr lang="en-US"/>
        </a:p>
      </dgm:t>
    </dgm:pt>
    <dgm:pt modelId="{A0FA88AA-7301-4206-9E10-B7FBD56372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Verde = rende più efficiente il calcolo</a:t>
          </a:r>
          <a:endParaRPr lang="en-US"/>
        </a:p>
      </dgm:t>
    </dgm:pt>
    <dgm:pt modelId="{E47D2320-4B1C-4357-A83C-5C491837D570}" type="parTrans" cxnId="{5E933C5A-715D-4542-A621-2D7209D78DA2}">
      <dgm:prSet/>
      <dgm:spPr/>
      <dgm:t>
        <a:bodyPr/>
        <a:lstStyle/>
        <a:p>
          <a:endParaRPr lang="en-US"/>
        </a:p>
      </dgm:t>
    </dgm:pt>
    <dgm:pt modelId="{A3A7CA65-33FC-4571-B033-C3A73E53A217}" type="sibTrans" cxnId="{5E933C5A-715D-4542-A621-2D7209D78DA2}">
      <dgm:prSet/>
      <dgm:spPr/>
      <dgm:t>
        <a:bodyPr/>
        <a:lstStyle/>
        <a:p>
          <a:endParaRPr lang="en-US"/>
        </a:p>
      </dgm:t>
    </dgm:pt>
    <dgm:pt modelId="{14FD4339-41EE-4203-BFAC-BE08CF78A93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Tutti gli algoritmi devono essere ripensati in termini ricorsivi e di backtracking</a:t>
          </a:r>
          <a:endParaRPr lang="en-US"/>
        </a:p>
      </dgm:t>
    </dgm:pt>
    <dgm:pt modelId="{B7D6451E-2996-495A-BD61-869790335395}" type="parTrans" cxnId="{32BA69D2-3306-4A82-9A23-5FC3CEB76016}">
      <dgm:prSet/>
      <dgm:spPr/>
      <dgm:t>
        <a:bodyPr/>
        <a:lstStyle/>
        <a:p>
          <a:endParaRPr lang="en-US"/>
        </a:p>
      </dgm:t>
    </dgm:pt>
    <dgm:pt modelId="{A6BA8B1F-6B03-4F57-9FC9-25EACC147327}" type="sibTrans" cxnId="{32BA69D2-3306-4A82-9A23-5FC3CEB76016}">
      <dgm:prSet/>
      <dgm:spPr/>
      <dgm:t>
        <a:bodyPr/>
        <a:lstStyle/>
        <a:p>
          <a:endParaRPr lang="en-US"/>
        </a:p>
      </dgm:t>
    </dgm:pt>
    <dgm:pt modelId="{A2D78B2C-0D8C-443A-939F-80562343F05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Risultati eccezionali nel manipolare gruppi di enti in relazione tra loro</a:t>
          </a:r>
          <a:endParaRPr lang="en-US"/>
        </a:p>
      </dgm:t>
    </dgm:pt>
    <dgm:pt modelId="{120E5190-CB0A-4F1E-AB17-EB7DD2EA26F8}" type="parTrans" cxnId="{E46D058C-53AB-46BB-806D-E103F3873CB8}">
      <dgm:prSet/>
      <dgm:spPr/>
      <dgm:t>
        <a:bodyPr/>
        <a:lstStyle/>
        <a:p>
          <a:endParaRPr lang="en-US"/>
        </a:p>
      </dgm:t>
    </dgm:pt>
    <dgm:pt modelId="{9B72D241-0015-4257-95C9-F87DE2721DD6}" type="sibTrans" cxnId="{E46D058C-53AB-46BB-806D-E103F3873CB8}">
      <dgm:prSet/>
      <dgm:spPr/>
      <dgm:t>
        <a:bodyPr/>
        <a:lstStyle/>
        <a:p>
          <a:endParaRPr lang="en-US"/>
        </a:p>
      </dgm:t>
    </dgm:pt>
    <dgm:pt modelId="{F4F50BCD-582F-4620-8FE8-31CBC071C074}" type="pres">
      <dgm:prSet presAssocID="{97DD33C1-0AC6-4EBE-B48F-7C1EF0AC38D8}" presName="root" presStyleCnt="0">
        <dgm:presLayoutVars>
          <dgm:dir/>
          <dgm:resizeHandles val="exact"/>
        </dgm:presLayoutVars>
      </dgm:prSet>
      <dgm:spPr/>
    </dgm:pt>
    <dgm:pt modelId="{873EDEA4-6BD8-48F4-8DB0-62DAFFB7E8C2}" type="pres">
      <dgm:prSet presAssocID="{8231AA5D-85C8-428F-966E-EF91B45378CF}" presName="compNode" presStyleCnt="0"/>
      <dgm:spPr/>
    </dgm:pt>
    <dgm:pt modelId="{6EF17C7D-7185-4478-8C66-087FA3C5931C}" type="pres">
      <dgm:prSet presAssocID="{8231AA5D-85C8-428F-966E-EF91B45378CF}" presName="bgRect" presStyleLbl="bgShp" presStyleIdx="0" presStyleCnt="6"/>
      <dgm:spPr/>
    </dgm:pt>
    <dgm:pt modelId="{B826C844-0BB8-49E5-B291-DFA6B603A284}" type="pres">
      <dgm:prSet presAssocID="{8231AA5D-85C8-428F-966E-EF91B45378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ACE99BC-C84C-4673-A7A7-B0817BEC78DF}" type="pres">
      <dgm:prSet presAssocID="{8231AA5D-85C8-428F-966E-EF91B45378CF}" presName="spaceRect" presStyleCnt="0"/>
      <dgm:spPr/>
    </dgm:pt>
    <dgm:pt modelId="{94D25303-A1C4-41AB-8FB1-C49998D89BEB}" type="pres">
      <dgm:prSet presAssocID="{8231AA5D-85C8-428F-966E-EF91B45378CF}" presName="parTx" presStyleLbl="revTx" presStyleIdx="0" presStyleCnt="7">
        <dgm:presLayoutVars>
          <dgm:chMax val="0"/>
          <dgm:chPref val="0"/>
        </dgm:presLayoutVars>
      </dgm:prSet>
      <dgm:spPr/>
    </dgm:pt>
    <dgm:pt modelId="{4AAAFB12-821F-4B18-AC30-2524C34D964C}" type="pres">
      <dgm:prSet presAssocID="{50ED122C-3673-45CE-9E4D-57D44D7D538B}" presName="sibTrans" presStyleCnt="0"/>
      <dgm:spPr/>
    </dgm:pt>
    <dgm:pt modelId="{CA1F4153-2E14-474B-8E73-F599E6EAA6B6}" type="pres">
      <dgm:prSet presAssocID="{C5AD069F-B6FA-4AA6-A976-137A51144360}" presName="compNode" presStyleCnt="0"/>
      <dgm:spPr/>
    </dgm:pt>
    <dgm:pt modelId="{F20EA221-D4F3-462A-B1E9-E10DD4E04E35}" type="pres">
      <dgm:prSet presAssocID="{C5AD069F-B6FA-4AA6-A976-137A51144360}" presName="bgRect" presStyleLbl="bgShp" presStyleIdx="1" presStyleCnt="6"/>
      <dgm:spPr/>
    </dgm:pt>
    <dgm:pt modelId="{D6B3572A-BAB8-4AED-A7CB-193F24E182A9}" type="pres">
      <dgm:prSet presAssocID="{C5AD069F-B6FA-4AA6-A976-137A5114436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71825B5-E109-404E-ABB2-C8E7D5174908}" type="pres">
      <dgm:prSet presAssocID="{C5AD069F-B6FA-4AA6-A976-137A51144360}" presName="spaceRect" presStyleCnt="0"/>
      <dgm:spPr/>
    </dgm:pt>
    <dgm:pt modelId="{2BA5ADAC-7404-4FA8-A75A-09B135624D26}" type="pres">
      <dgm:prSet presAssocID="{C5AD069F-B6FA-4AA6-A976-137A51144360}" presName="parTx" presStyleLbl="revTx" presStyleIdx="1" presStyleCnt="7">
        <dgm:presLayoutVars>
          <dgm:chMax val="0"/>
          <dgm:chPref val="0"/>
        </dgm:presLayoutVars>
      </dgm:prSet>
      <dgm:spPr/>
    </dgm:pt>
    <dgm:pt modelId="{3C5AD8F6-E9BC-4646-8AD9-30A355BED765}" type="pres">
      <dgm:prSet presAssocID="{442D2428-A5D5-4164-949A-6B16B2ABB2AF}" presName="sibTrans" presStyleCnt="0"/>
      <dgm:spPr/>
    </dgm:pt>
    <dgm:pt modelId="{90D11774-C350-4C01-B577-42B0E020A687}" type="pres">
      <dgm:prSet presAssocID="{BB06985D-0566-4181-880E-BDA7372CD2CD}" presName="compNode" presStyleCnt="0"/>
      <dgm:spPr/>
    </dgm:pt>
    <dgm:pt modelId="{58260891-1EBD-4583-A7AC-962A7883B16B}" type="pres">
      <dgm:prSet presAssocID="{BB06985D-0566-4181-880E-BDA7372CD2CD}" presName="bgRect" presStyleLbl="bgShp" presStyleIdx="2" presStyleCnt="6"/>
      <dgm:spPr/>
    </dgm:pt>
    <dgm:pt modelId="{B21CC71D-8F59-47DE-802F-321515DA4C97}" type="pres">
      <dgm:prSet presAssocID="{BB06985D-0566-4181-880E-BDA7372CD2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AC91115F-3FDF-4EB9-B481-153B466EFDF4}" type="pres">
      <dgm:prSet presAssocID="{BB06985D-0566-4181-880E-BDA7372CD2CD}" presName="spaceRect" presStyleCnt="0"/>
      <dgm:spPr/>
    </dgm:pt>
    <dgm:pt modelId="{C8C64D5D-7B01-48B8-A3E6-650BD83636D4}" type="pres">
      <dgm:prSet presAssocID="{BB06985D-0566-4181-880E-BDA7372CD2CD}" presName="parTx" presStyleLbl="revTx" presStyleIdx="2" presStyleCnt="7">
        <dgm:presLayoutVars>
          <dgm:chMax val="0"/>
          <dgm:chPref val="0"/>
        </dgm:presLayoutVars>
      </dgm:prSet>
      <dgm:spPr/>
    </dgm:pt>
    <dgm:pt modelId="{572D4FF1-72FC-4A61-B4B0-9996F22A777A}" type="pres">
      <dgm:prSet presAssocID="{5807D794-6BEB-4CC1-BB3A-2A069EC7A414}" presName="sibTrans" presStyleCnt="0"/>
      <dgm:spPr/>
    </dgm:pt>
    <dgm:pt modelId="{47EEBEF2-CE59-454C-8D72-3CF5B5355646}" type="pres">
      <dgm:prSet presAssocID="{15DBD513-1E7C-404E-856E-CE1328572FB9}" presName="compNode" presStyleCnt="0"/>
      <dgm:spPr/>
    </dgm:pt>
    <dgm:pt modelId="{5098C080-008D-428A-9039-E9FACF7FAE99}" type="pres">
      <dgm:prSet presAssocID="{15DBD513-1E7C-404E-856E-CE1328572FB9}" presName="bgRect" presStyleLbl="bgShp" presStyleIdx="3" presStyleCnt="6"/>
      <dgm:spPr/>
    </dgm:pt>
    <dgm:pt modelId="{6DBFD36B-9F24-4ACD-9947-B51CFF11F334}" type="pres">
      <dgm:prSet presAssocID="{15DBD513-1E7C-404E-856E-CE1328572FB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939C00D-8221-4FEA-9994-A87D0347969E}" type="pres">
      <dgm:prSet presAssocID="{15DBD513-1E7C-404E-856E-CE1328572FB9}" presName="spaceRect" presStyleCnt="0"/>
      <dgm:spPr/>
    </dgm:pt>
    <dgm:pt modelId="{0B06DDC6-3411-4F45-BAF6-3BCB8808442F}" type="pres">
      <dgm:prSet presAssocID="{15DBD513-1E7C-404E-856E-CE1328572FB9}" presName="parTx" presStyleLbl="revTx" presStyleIdx="3" presStyleCnt="7">
        <dgm:presLayoutVars>
          <dgm:chMax val="0"/>
          <dgm:chPref val="0"/>
        </dgm:presLayoutVars>
      </dgm:prSet>
      <dgm:spPr/>
    </dgm:pt>
    <dgm:pt modelId="{A6F17C4E-C8D3-459C-AE6B-202FA4A3DEC6}" type="pres">
      <dgm:prSet presAssocID="{15DBD513-1E7C-404E-856E-CE1328572FB9}" presName="desTx" presStyleLbl="revTx" presStyleIdx="4" presStyleCnt="7">
        <dgm:presLayoutVars/>
      </dgm:prSet>
      <dgm:spPr/>
    </dgm:pt>
    <dgm:pt modelId="{5C9A91B5-E98F-4567-BFCB-40292BFE41F2}" type="pres">
      <dgm:prSet presAssocID="{797C0652-A72F-49BA-AAE9-61060B135A74}" presName="sibTrans" presStyleCnt="0"/>
      <dgm:spPr/>
    </dgm:pt>
    <dgm:pt modelId="{AE38DB3B-5B3D-4490-93E4-FF4F938A33E9}" type="pres">
      <dgm:prSet presAssocID="{14FD4339-41EE-4203-BFAC-BE08CF78A93C}" presName="compNode" presStyleCnt="0"/>
      <dgm:spPr/>
    </dgm:pt>
    <dgm:pt modelId="{ACAD8E7E-6B6F-429B-AA46-381742198C6C}" type="pres">
      <dgm:prSet presAssocID="{14FD4339-41EE-4203-BFAC-BE08CF78A93C}" presName="bgRect" presStyleLbl="bgShp" presStyleIdx="4" presStyleCnt="6"/>
      <dgm:spPr/>
    </dgm:pt>
    <dgm:pt modelId="{A6D91C80-02E9-4E4F-A2DD-0415D84B67F5}" type="pres">
      <dgm:prSet presAssocID="{14FD4339-41EE-4203-BFAC-BE08CF78A93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64BFD5A-5885-4EE4-BE59-1D8390EFE3DC}" type="pres">
      <dgm:prSet presAssocID="{14FD4339-41EE-4203-BFAC-BE08CF78A93C}" presName="spaceRect" presStyleCnt="0"/>
      <dgm:spPr/>
    </dgm:pt>
    <dgm:pt modelId="{2DCA5E20-A745-4102-AE49-F8D7E3B4EE69}" type="pres">
      <dgm:prSet presAssocID="{14FD4339-41EE-4203-BFAC-BE08CF78A93C}" presName="parTx" presStyleLbl="revTx" presStyleIdx="5" presStyleCnt="7">
        <dgm:presLayoutVars>
          <dgm:chMax val="0"/>
          <dgm:chPref val="0"/>
        </dgm:presLayoutVars>
      </dgm:prSet>
      <dgm:spPr/>
    </dgm:pt>
    <dgm:pt modelId="{26B8A337-CB87-4BDC-932A-4CE66449CBB1}" type="pres">
      <dgm:prSet presAssocID="{A6BA8B1F-6B03-4F57-9FC9-25EACC147327}" presName="sibTrans" presStyleCnt="0"/>
      <dgm:spPr/>
    </dgm:pt>
    <dgm:pt modelId="{F9C7CB35-12FF-45BE-84FA-AFB3BC2F38B8}" type="pres">
      <dgm:prSet presAssocID="{A2D78B2C-0D8C-443A-939F-80562343F051}" presName="compNode" presStyleCnt="0"/>
      <dgm:spPr/>
    </dgm:pt>
    <dgm:pt modelId="{53CACA6E-0F8E-4CFC-B11E-BFD919248A57}" type="pres">
      <dgm:prSet presAssocID="{A2D78B2C-0D8C-443A-939F-80562343F051}" presName="bgRect" presStyleLbl="bgShp" presStyleIdx="5" presStyleCnt="6"/>
      <dgm:spPr/>
    </dgm:pt>
    <dgm:pt modelId="{FA7EAD70-CEFC-4B8E-87E7-0F8571202B3E}" type="pres">
      <dgm:prSet presAssocID="{A2D78B2C-0D8C-443A-939F-80562343F0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C888A36-9F5F-453E-9C09-415B428A2AA6}" type="pres">
      <dgm:prSet presAssocID="{A2D78B2C-0D8C-443A-939F-80562343F051}" presName="spaceRect" presStyleCnt="0"/>
      <dgm:spPr/>
    </dgm:pt>
    <dgm:pt modelId="{B3245CAF-BE27-4B9F-8F3A-9B46DB1FF95E}" type="pres">
      <dgm:prSet presAssocID="{A2D78B2C-0D8C-443A-939F-80562343F05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8510F00-50D9-4B38-B806-309C7C433A38}" type="presOf" srcId="{15DBD513-1E7C-404E-856E-CE1328572FB9}" destId="{0B06DDC6-3411-4F45-BAF6-3BCB8808442F}" srcOrd="0" destOrd="0" presId="urn:microsoft.com/office/officeart/2018/2/layout/IconVerticalSolidList"/>
    <dgm:cxn modelId="{A952020B-5471-463A-A42A-01F2FAB3BF64}" type="presOf" srcId="{8231AA5D-85C8-428F-966E-EF91B45378CF}" destId="{94D25303-A1C4-41AB-8FB1-C49998D89BEB}" srcOrd="0" destOrd="0" presId="urn:microsoft.com/office/officeart/2018/2/layout/IconVerticalSolidList"/>
    <dgm:cxn modelId="{D3420E21-A7F4-4C26-87C1-C459AE1B314C}" srcId="{97DD33C1-0AC6-4EBE-B48F-7C1EF0AC38D8}" destId="{8231AA5D-85C8-428F-966E-EF91B45378CF}" srcOrd="0" destOrd="0" parTransId="{95864F15-BFB6-4BD7-A054-1335D8BCA6D4}" sibTransId="{50ED122C-3673-45CE-9E4D-57D44D7D538B}"/>
    <dgm:cxn modelId="{A5996A24-AB3E-4B0F-B833-34F241466090}" srcId="{97DD33C1-0AC6-4EBE-B48F-7C1EF0AC38D8}" destId="{C5AD069F-B6FA-4AA6-A976-137A51144360}" srcOrd="1" destOrd="0" parTransId="{3542B8E7-5F86-40FA-BD30-052500EBF9C3}" sibTransId="{442D2428-A5D5-4164-949A-6B16B2ABB2AF}"/>
    <dgm:cxn modelId="{3B0D7927-837B-4424-AB78-77B9D55E90CD}" type="presOf" srcId="{A0FA88AA-7301-4206-9E10-B7FBD563723F}" destId="{A6F17C4E-C8D3-459C-AE6B-202FA4A3DEC6}" srcOrd="0" destOrd="1" presId="urn:microsoft.com/office/officeart/2018/2/layout/IconVerticalSolidList"/>
    <dgm:cxn modelId="{61BD6A2A-4F2B-4AC6-9F24-620932DB5745}" type="presOf" srcId="{43B636C0-EBC0-4E52-A73F-1DEFF6587D84}" destId="{A6F17C4E-C8D3-459C-AE6B-202FA4A3DEC6}" srcOrd="0" destOrd="0" presId="urn:microsoft.com/office/officeart/2018/2/layout/IconVerticalSolidList"/>
    <dgm:cxn modelId="{CC0D5957-14B2-4FAD-A4EA-56C130C64E5A}" srcId="{15DBD513-1E7C-404E-856E-CE1328572FB9}" destId="{43B636C0-EBC0-4E52-A73F-1DEFF6587D84}" srcOrd="0" destOrd="0" parTransId="{A023A3FB-A531-4B75-BF9B-A09C93577196}" sibTransId="{26463914-073A-40CD-8863-6E34730FE58B}"/>
    <dgm:cxn modelId="{5E933C5A-715D-4542-A621-2D7209D78DA2}" srcId="{15DBD513-1E7C-404E-856E-CE1328572FB9}" destId="{A0FA88AA-7301-4206-9E10-B7FBD563723F}" srcOrd="1" destOrd="0" parTransId="{E47D2320-4B1C-4357-A83C-5C491837D570}" sibTransId="{A3A7CA65-33FC-4571-B033-C3A73E53A217}"/>
    <dgm:cxn modelId="{C9AF8C88-DFB9-4ECF-9943-E183AB306071}" srcId="{97DD33C1-0AC6-4EBE-B48F-7C1EF0AC38D8}" destId="{15DBD513-1E7C-404E-856E-CE1328572FB9}" srcOrd="3" destOrd="0" parTransId="{AE1CC8EE-156E-4879-A53B-4181E1F9EAF5}" sibTransId="{797C0652-A72F-49BA-AAE9-61060B135A74}"/>
    <dgm:cxn modelId="{E46D058C-53AB-46BB-806D-E103F3873CB8}" srcId="{97DD33C1-0AC6-4EBE-B48F-7C1EF0AC38D8}" destId="{A2D78B2C-0D8C-443A-939F-80562343F051}" srcOrd="5" destOrd="0" parTransId="{120E5190-CB0A-4F1E-AB17-EB7DD2EA26F8}" sibTransId="{9B72D241-0015-4257-95C9-F87DE2721DD6}"/>
    <dgm:cxn modelId="{214DBABD-3CF5-4916-B264-45D23969FCBB}" type="presOf" srcId="{14FD4339-41EE-4203-BFAC-BE08CF78A93C}" destId="{2DCA5E20-A745-4102-AE49-F8D7E3B4EE69}" srcOrd="0" destOrd="0" presId="urn:microsoft.com/office/officeart/2018/2/layout/IconVerticalSolidList"/>
    <dgm:cxn modelId="{552256C4-96C4-4D54-A85B-3CC7283365F9}" srcId="{97DD33C1-0AC6-4EBE-B48F-7C1EF0AC38D8}" destId="{BB06985D-0566-4181-880E-BDA7372CD2CD}" srcOrd="2" destOrd="0" parTransId="{95CED109-F9E4-46EE-BEB4-748C8EF14CFE}" sibTransId="{5807D794-6BEB-4CC1-BB3A-2A069EC7A414}"/>
    <dgm:cxn modelId="{32BA69D2-3306-4A82-9A23-5FC3CEB76016}" srcId="{97DD33C1-0AC6-4EBE-B48F-7C1EF0AC38D8}" destId="{14FD4339-41EE-4203-BFAC-BE08CF78A93C}" srcOrd="4" destOrd="0" parTransId="{B7D6451E-2996-495A-BD61-869790335395}" sibTransId="{A6BA8B1F-6B03-4F57-9FC9-25EACC147327}"/>
    <dgm:cxn modelId="{43289AE5-3C42-4B77-9C11-EFA8407479BC}" type="presOf" srcId="{BB06985D-0566-4181-880E-BDA7372CD2CD}" destId="{C8C64D5D-7B01-48B8-A3E6-650BD83636D4}" srcOrd="0" destOrd="0" presId="urn:microsoft.com/office/officeart/2018/2/layout/IconVerticalSolidList"/>
    <dgm:cxn modelId="{AAC152E8-F890-4565-BE0B-798FD361FE71}" type="presOf" srcId="{C5AD069F-B6FA-4AA6-A976-137A51144360}" destId="{2BA5ADAC-7404-4FA8-A75A-09B135624D26}" srcOrd="0" destOrd="0" presId="urn:microsoft.com/office/officeart/2018/2/layout/IconVerticalSolidList"/>
    <dgm:cxn modelId="{EA3E0DE9-145F-443B-917F-64493FC6B912}" type="presOf" srcId="{A2D78B2C-0D8C-443A-939F-80562343F051}" destId="{B3245CAF-BE27-4B9F-8F3A-9B46DB1FF95E}" srcOrd="0" destOrd="0" presId="urn:microsoft.com/office/officeart/2018/2/layout/IconVerticalSolidList"/>
    <dgm:cxn modelId="{661BC6EC-B324-4DB2-A6FB-6CEBAF318953}" type="presOf" srcId="{97DD33C1-0AC6-4EBE-B48F-7C1EF0AC38D8}" destId="{F4F50BCD-582F-4620-8FE8-31CBC071C074}" srcOrd="0" destOrd="0" presId="urn:microsoft.com/office/officeart/2018/2/layout/IconVerticalSolidList"/>
    <dgm:cxn modelId="{D52946DF-45DD-41D6-A68F-06574FCA07E1}" type="presParOf" srcId="{F4F50BCD-582F-4620-8FE8-31CBC071C074}" destId="{873EDEA4-6BD8-48F4-8DB0-62DAFFB7E8C2}" srcOrd="0" destOrd="0" presId="urn:microsoft.com/office/officeart/2018/2/layout/IconVerticalSolidList"/>
    <dgm:cxn modelId="{50857BFC-71BB-46FC-9BCE-2C18B1FCC6C7}" type="presParOf" srcId="{873EDEA4-6BD8-48F4-8DB0-62DAFFB7E8C2}" destId="{6EF17C7D-7185-4478-8C66-087FA3C5931C}" srcOrd="0" destOrd="0" presId="urn:microsoft.com/office/officeart/2018/2/layout/IconVerticalSolidList"/>
    <dgm:cxn modelId="{DF10A76E-683C-4299-B923-6051DA76B187}" type="presParOf" srcId="{873EDEA4-6BD8-48F4-8DB0-62DAFFB7E8C2}" destId="{B826C844-0BB8-49E5-B291-DFA6B603A284}" srcOrd="1" destOrd="0" presId="urn:microsoft.com/office/officeart/2018/2/layout/IconVerticalSolidList"/>
    <dgm:cxn modelId="{83F7EA59-12F1-4683-9428-45E7A020F3E0}" type="presParOf" srcId="{873EDEA4-6BD8-48F4-8DB0-62DAFFB7E8C2}" destId="{0ACE99BC-C84C-4673-A7A7-B0817BEC78DF}" srcOrd="2" destOrd="0" presId="urn:microsoft.com/office/officeart/2018/2/layout/IconVerticalSolidList"/>
    <dgm:cxn modelId="{000D50B6-48D3-43BC-B0ED-CEF97CC5D5DC}" type="presParOf" srcId="{873EDEA4-6BD8-48F4-8DB0-62DAFFB7E8C2}" destId="{94D25303-A1C4-41AB-8FB1-C49998D89BEB}" srcOrd="3" destOrd="0" presId="urn:microsoft.com/office/officeart/2018/2/layout/IconVerticalSolidList"/>
    <dgm:cxn modelId="{688EE81A-9660-413A-8E9F-2D3EB3A98D39}" type="presParOf" srcId="{F4F50BCD-582F-4620-8FE8-31CBC071C074}" destId="{4AAAFB12-821F-4B18-AC30-2524C34D964C}" srcOrd="1" destOrd="0" presId="urn:microsoft.com/office/officeart/2018/2/layout/IconVerticalSolidList"/>
    <dgm:cxn modelId="{A3E519B8-6574-46EF-8379-DC76FB17B949}" type="presParOf" srcId="{F4F50BCD-582F-4620-8FE8-31CBC071C074}" destId="{CA1F4153-2E14-474B-8E73-F599E6EAA6B6}" srcOrd="2" destOrd="0" presId="urn:microsoft.com/office/officeart/2018/2/layout/IconVerticalSolidList"/>
    <dgm:cxn modelId="{68A77F20-8B41-4BBC-B42C-47EF1DCC4046}" type="presParOf" srcId="{CA1F4153-2E14-474B-8E73-F599E6EAA6B6}" destId="{F20EA221-D4F3-462A-B1E9-E10DD4E04E35}" srcOrd="0" destOrd="0" presId="urn:microsoft.com/office/officeart/2018/2/layout/IconVerticalSolidList"/>
    <dgm:cxn modelId="{446C170C-E6A4-4D51-A3F3-8B73B4CC8F67}" type="presParOf" srcId="{CA1F4153-2E14-474B-8E73-F599E6EAA6B6}" destId="{D6B3572A-BAB8-4AED-A7CB-193F24E182A9}" srcOrd="1" destOrd="0" presId="urn:microsoft.com/office/officeart/2018/2/layout/IconVerticalSolidList"/>
    <dgm:cxn modelId="{8A1449DB-AA8C-4626-925E-291EC4921342}" type="presParOf" srcId="{CA1F4153-2E14-474B-8E73-F599E6EAA6B6}" destId="{371825B5-E109-404E-ABB2-C8E7D5174908}" srcOrd="2" destOrd="0" presId="urn:microsoft.com/office/officeart/2018/2/layout/IconVerticalSolidList"/>
    <dgm:cxn modelId="{46DA4FAF-862A-4212-B4F2-BD294C9B87F1}" type="presParOf" srcId="{CA1F4153-2E14-474B-8E73-F599E6EAA6B6}" destId="{2BA5ADAC-7404-4FA8-A75A-09B135624D26}" srcOrd="3" destOrd="0" presId="urn:microsoft.com/office/officeart/2018/2/layout/IconVerticalSolidList"/>
    <dgm:cxn modelId="{FA14CE1E-36C8-44F6-9B79-76136CC3B469}" type="presParOf" srcId="{F4F50BCD-582F-4620-8FE8-31CBC071C074}" destId="{3C5AD8F6-E9BC-4646-8AD9-30A355BED765}" srcOrd="3" destOrd="0" presId="urn:microsoft.com/office/officeart/2018/2/layout/IconVerticalSolidList"/>
    <dgm:cxn modelId="{03C37F53-75E1-417C-B9AF-DB9BAEF91A11}" type="presParOf" srcId="{F4F50BCD-582F-4620-8FE8-31CBC071C074}" destId="{90D11774-C350-4C01-B577-42B0E020A687}" srcOrd="4" destOrd="0" presId="urn:microsoft.com/office/officeart/2018/2/layout/IconVerticalSolidList"/>
    <dgm:cxn modelId="{3C55DC7E-5424-405D-B553-9E78C3E69CA8}" type="presParOf" srcId="{90D11774-C350-4C01-B577-42B0E020A687}" destId="{58260891-1EBD-4583-A7AC-962A7883B16B}" srcOrd="0" destOrd="0" presId="urn:microsoft.com/office/officeart/2018/2/layout/IconVerticalSolidList"/>
    <dgm:cxn modelId="{F6B99C5C-0B47-4ABC-A99C-045A7C2B5E3C}" type="presParOf" srcId="{90D11774-C350-4C01-B577-42B0E020A687}" destId="{B21CC71D-8F59-47DE-802F-321515DA4C97}" srcOrd="1" destOrd="0" presId="urn:microsoft.com/office/officeart/2018/2/layout/IconVerticalSolidList"/>
    <dgm:cxn modelId="{9960206C-D85F-4C80-A7BA-C5DAF427445D}" type="presParOf" srcId="{90D11774-C350-4C01-B577-42B0E020A687}" destId="{AC91115F-3FDF-4EB9-B481-153B466EFDF4}" srcOrd="2" destOrd="0" presId="urn:microsoft.com/office/officeart/2018/2/layout/IconVerticalSolidList"/>
    <dgm:cxn modelId="{4B11ACAB-E038-4672-BA48-74F0972569D4}" type="presParOf" srcId="{90D11774-C350-4C01-B577-42B0E020A687}" destId="{C8C64D5D-7B01-48B8-A3E6-650BD83636D4}" srcOrd="3" destOrd="0" presId="urn:microsoft.com/office/officeart/2018/2/layout/IconVerticalSolidList"/>
    <dgm:cxn modelId="{A05C2D7F-EF49-4542-B046-E82399F9AE3B}" type="presParOf" srcId="{F4F50BCD-582F-4620-8FE8-31CBC071C074}" destId="{572D4FF1-72FC-4A61-B4B0-9996F22A777A}" srcOrd="5" destOrd="0" presId="urn:microsoft.com/office/officeart/2018/2/layout/IconVerticalSolidList"/>
    <dgm:cxn modelId="{2B0A18CD-426C-4557-90F4-04FAD751D725}" type="presParOf" srcId="{F4F50BCD-582F-4620-8FE8-31CBC071C074}" destId="{47EEBEF2-CE59-454C-8D72-3CF5B5355646}" srcOrd="6" destOrd="0" presId="urn:microsoft.com/office/officeart/2018/2/layout/IconVerticalSolidList"/>
    <dgm:cxn modelId="{B058CEB4-1513-4D8E-81DC-4B7A4FFA3FE0}" type="presParOf" srcId="{47EEBEF2-CE59-454C-8D72-3CF5B5355646}" destId="{5098C080-008D-428A-9039-E9FACF7FAE99}" srcOrd="0" destOrd="0" presId="urn:microsoft.com/office/officeart/2018/2/layout/IconVerticalSolidList"/>
    <dgm:cxn modelId="{4A86EDA2-CCF0-43FA-9DCA-431F0D473C33}" type="presParOf" srcId="{47EEBEF2-CE59-454C-8D72-3CF5B5355646}" destId="{6DBFD36B-9F24-4ACD-9947-B51CFF11F334}" srcOrd="1" destOrd="0" presId="urn:microsoft.com/office/officeart/2018/2/layout/IconVerticalSolidList"/>
    <dgm:cxn modelId="{28C5B937-0CBB-485B-9DF2-B6235E4AB512}" type="presParOf" srcId="{47EEBEF2-CE59-454C-8D72-3CF5B5355646}" destId="{4939C00D-8221-4FEA-9994-A87D0347969E}" srcOrd="2" destOrd="0" presId="urn:microsoft.com/office/officeart/2018/2/layout/IconVerticalSolidList"/>
    <dgm:cxn modelId="{56B9AB96-DA92-4BD3-AEC1-67EF98550520}" type="presParOf" srcId="{47EEBEF2-CE59-454C-8D72-3CF5B5355646}" destId="{0B06DDC6-3411-4F45-BAF6-3BCB8808442F}" srcOrd="3" destOrd="0" presId="urn:microsoft.com/office/officeart/2018/2/layout/IconVerticalSolidList"/>
    <dgm:cxn modelId="{24FE3A98-E355-4B9F-B501-B91FC0D1CBA7}" type="presParOf" srcId="{47EEBEF2-CE59-454C-8D72-3CF5B5355646}" destId="{A6F17C4E-C8D3-459C-AE6B-202FA4A3DEC6}" srcOrd="4" destOrd="0" presId="urn:microsoft.com/office/officeart/2018/2/layout/IconVerticalSolidList"/>
    <dgm:cxn modelId="{37482502-19A1-414C-859E-C80265A3574D}" type="presParOf" srcId="{F4F50BCD-582F-4620-8FE8-31CBC071C074}" destId="{5C9A91B5-E98F-4567-BFCB-40292BFE41F2}" srcOrd="7" destOrd="0" presId="urn:microsoft.com/office/officeart/2018/2/layout/IconVerticalSolidList"/>
    <dgm:cxn modelId="{9EFCB8FB-6B0E-478D-8585-18A3918B534A}" type="presParOf" srcId="{F4F50BCD-582F-4620-8FE8-31CBC071C074}" destId="{AE38DB3B-5B3D-4490-93E4-FF4F938A33E9}" srcOrd="8" destOrd="0" presId="urn:microsoft.com/office/officeart/2018/2/layout/IconVerticalSolidList"/>
    <dgm:cxn modelId="{A7CEDDB8-FA9B-4072-894E-69F240C66E9D}" type="presParOf" srcId="{AE38DB3B-5B3D-4490-93E4-FF4F938A33E9}" destId="{ACAD8E7E-6B6F-429B-AA46-381742198C6C}" srcOrd="0" destOrd="0" presId="urn:microsoft.com/office/officeart/2018/2/layout/IconVerticalSolidList"/>
    <dgm:cxn modelId="{059C477C-CC26-43C4-82C3-74C1EA6CCC1D}" type="presParOf" srcId="{AE38DB3B-5B3D-4490-93E4-FF4F938A33E9}" destId="{A6D91C80-02E9-4E4F-A2DD-0415D84B67F5}" srcOrd="1" destOrd="0" presId="urn:microsoft.com/office/officeart/2018/2/layout/IconVerticalSolidList"/>
    <dgm:cxn modelId="{490D65A9-4512-4465-A74A-D0F0946ED4AF}" type="presParOf" srcId="{AE38DB3B-5B3D-4490-93E4-FF4F938A33E9}" destId="{564BFD5A-5885-4EE4-BE59-1D8390EFE3DC}" srcOrd="2" destOrd="0" presId="urn:microsoft.com/office/officeart/2018/2/layout/IconVerticalSolidList"/>
    <dgm:cxn modelId="{CC9E88A7-8E16-4415-9795-CBCC8A60A1BA}" type="presParOf" srcId="{AE38DB3B-5B3D-4490-93E4-FF4F938A33E9}" destId="{2DCA5E20-A745-4102-AE49-F8D7E3B4EE69}" srcOrd="3" destOrd="0" presId="urn:microsoft.com/office/officeart/2018/2/layout/IconVerticalSolidList"/>
    <dgm:cxn modelId="{D98DE762-7E38-4DA1-A3BD-2DA6F697BF91}" type="presParOf" srcId="{F4F50BCD-582F-4620-8FE8-31CBC071C074}" destId="{26B8A337-CB87-4BDC-932A-4CE66449CBB1}" srcOrd="9" destOrd="0" presId="urn:microsoft.com/office/officeart/2018/2/layout/IconVerticalSolidList"/>
    <dgm:cxn modelId="{9A9AF916-753F-42D0-8BBC-A086ACDE5DE5}" type="presParOf" srcId="{F4F50BCD-582F-4620-8FE8-31CBC071C074}" destId="{F9C7CB35-12FF-45BE-84FA-AFB3BC2F38B8}" srcOrd="10" destOrd="0" presId="urn:microsoft.com/office/officeart/2018/2/layout/IconVerticalSolidList"/>
    <dgm:cxn modelId="{B5286131-23E4-4797-BAD3-444F5D14F8D1}" type="presParOf" srcId="{F9C7CB35-12FF-45BE-84FA-AFB3BC2F38B8}" destId="{53CACA6E-0F8E-4CFC-B11E-BFD919248A57}" srcOrd="0" destOrd="0" presId="urn:microsoft.com/office/officeart/2018/2/layout/IconVerticalSolidList"/>
    <dgm:cxn modelId="{ACE5C706-220E-4A34-9586-6815DBED4466}" type="presParOf" srcId="{F9C7CB35-12FF-45BE-84FA-AFB3BC2F38B8}" destId="{FA7EAD70-CEFC-4B8E-87E7-0F8571202B3E}" srcOrd="1" destOrd="0" presId="urn:microsoft.com/office/officeart/2018/2/layout/IconVerticalSolidList"/>
    <dgm:cxn modelId="{3E957A79-4ADA-4721-B522-6B698C3A3C66}" type="presParOf" srcId="{F9C7CB35-12FF-45BE-84FA-AFB3BC2F38B8}" destId="{0C888A36-9F5F-453E-9C09-415B428A2AA6}" srcOrd="2" destOrd="0" presId="urn:microsoft.com/office/officeart/2018/2/layout/IconVerticalSolidList"/>
    <dgm:cxn modelId="{53CBD2B6-0581-4103-AFB3-56FADC10E02E}" type="presParOf" srcId="{F9C7CB35-12FF-45BE-84FA-AFB3BC2F38B8}" destId="{B3245CAF-BE27-4B9F-8F3A-9B46DB1FF9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BCAECD-120D-400C-B075-BC86C7B9EE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201537-EF37-4558-8ADA-31950F94DB7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Per automatizzare compiti lunghi e ripetitivi da eseguire</a:t>
          </a:r>
          <a:endParaRPr lang="en-US"/>
        </a:p>
      </dgm:t>
    </dgm:pt>
    <dgm:pt modelId="{093E26D9-A49B-4D6B-9CCF-0B42A184B862}" type="parTrans" cxnId="{B55BA816-C1BA-405D-A8B9-7101390B6CA8}">
      <dgm:prSet/>
      <dgm:spPr/>
      <dgm:t>
        <a:bodyPr/>
        <a:lstStyle/>
        <a:p>
          <a:endParaRPr lang="en-US"/>
        </a:p>
      </dgm:t>
    </dgm:pt>
    <dgm:pt modelId="{F30CC8B8-DBB1-4987-B92F-B991A36ABD0B}" type="sibTrans" cxnId="{B55BA816-C1BA-405D-A8B9-7101390B6CA8}">
      <dgm:prSet/>
      <dgm:spPr/>
      <dgm:t>
        <a:bodyPr/>
        <a:lstStyle/>
        <a:p>
          <a:endParaRPr lang="en-US"/>
        </a:p>
      </dgm:t>
    </dgm:pt>
    <dgm:pt modelId="{B3397BA7-1A21-40DF-818C-9807953EB85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File contenenti liste di comandi o registrazioni di comandi visuali (macro)</a:t>
          </a:r>
          <a:endParaRPr lang="en-US"/>
        </a:p>
      </dgm:t>
    </dgm:pt>
    <dgm:pt modelId="{FB169BD9-5A86-4167-B929-BD50547A10D4}" type="parTrans" cxnId="{29A27AFF-320C-4CFA-8795-EEEE99223C82}">
      <dgm:prSet/>
      <dgm:spPr/>
      <dgm:t>
        <a:bodyPr/>
        <a:lstStyle/>
        <a:p>
          <a:endParaRPr lang="en-US"/>
        </a:p>
      </dgm:t>
    </dgm:pt>
    <dgm:pt modelId="{4F662AD8-0AE6-4099-AE3D-D791AE6E4376}" type="sibTrans" cxnId="{29A27AFF-320C-4CFA-8795-EEEE99223C82}">
      <dgm:prSet/>
      <dgm:spPr/>
      <dgm:t>
        <a:bodyPr/>
        <a:lstStyle/>
        <a:p>
          <a:endParaRPr lang="en-US"/>
        </a:p>
      </dgm:t>
    </dgm:pt>
    <dgm:pt modelId="{F87D8480-00A1-473A-9742-EB8672FC1F71}" type="pres">
      <dgm:prSet presAssocID="{41BCAECD-120D-400C-B075-BC86C7B9EE0C}" presName="root" presStyleCnt="0">
        <dgm:presLayoutVars>
          <dgm:dir/>
          <dgm:resizeHandles val="exact"/>
        </dgm:presLayoutVars>
      </dgm:prSet>
      <dgm:spPr/>
    </dgm:pt>
    <dgm:pt modelId="{02C69018-C0C4-4EA7-8418-9EC711AA99AE}" type="pres">
      <dgm:prSet presAssocID="{86201537-EF37-4558-8ADA-31950F94DB77}" presName="compNode" presStyleCnt="0"/>
      <dgm:spPr/>
    </dgm:pt>
    <dgm:pt modelId="{F980A4F6-124B-4B5D-8F28-106A97AACAE0}" type="pres">
      <dgm:prSet presAssocID="{86201537-EF37-4558-8ADA-31950F94DB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A9EAAB9-9F11-43FE-8774-90AEA2A05315}" type="pres">
      <dgm:prSet presAssocID="{86201537-EF37-4558-8ADA-31950F94DB77}" presName="spaceRect" presStyleCnt="0"/>
      <dgm:spPr/>
    </dgm:pt>
    <dgm:pt modelId="{ADD2733C-1A26-4C91-8C0F-C39CFD36B8BD}" type="pres">
      <dgm:prSet presAssocID="{86201537-EF37-4558-8ADA-31950F94DB77}" presName="textRect" presStyleLbl="revTx" presStyleIdx="0" presStyleCnt="2">
        <dgm:presLayoutVars>
          <dgm:chMax val="1"/>
          <dgm:chPref val="1"/>
        </dgm:presLayoutVars>
      </dgm:prSet>
      <dgm:spPr/>
    </dgm:pt>
    <dgm:pt modelId="{4DB80D70-7163-4255-87DF-0EA40250CE8E}" type="pres">
      <dgm:prSet presAssocID="{F30CC8B8-DBB1-4987-B92F-B991A36ABD0B}" presName="sibTrans" presStyleCnt="0"/>
      <dgm:spPr/>
    </dgm:pt>
    <dgm:pt modelId="{E5A89242-1FB2-41A1-8E84-3ED4EBCF8900}" type="pres">
      <dgm:prSet presAssocID="{B3397BA7-1A21-40DF-818C-9807953EB85F}" presName="compNode" presStyleCnt="0"/>
      <dgm:spPr/>
    </dgm:pt>
    <dgm:pt modelId="{ADBB03AF-EA78-4588-B6C4-BAA613058A28}" type="pres">
      <dgm:prSet presAssocID="{B3397BA7-1A21-40DF-818C-9807953EB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3693A9-6832-4C53-8831-EBB670217472}" type="pres">
      <dgm:prSet presAssocID="{B3397BA7-1A21-40DF-818C-9807953EB85F}" presName="spaceRect" presStyleCnt="0"/>
      <dgm:spPr/>
    </dgm:pt>
    <dgm:pt modelId="{FD4651C0-7CF0-45A1-ACB8-FACB98DFA356}" type="pres">
      <dgm:prSet presAssocID="{B3397BA7-1A21-40DF-818C-9807953EB8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5BA816-C1BA-405D-A8B9-7101390B6CA8}" srcId="{41BCAECD-120D-400C-B075-BC86C7B9EE0C}" destId="{86201537-EF37-4558-8ADA-31950F94DB77}" srcOrd="0" destOrd="0" parTransId="{093E26D9-A49B-4D6B-9CCF-0B42A184B862}" sibTransId="{F30CC8B8-DBB1-4987-B92F-B991A36ABD0B}"/>
    <dgm:cxn modelId="{5BAD2F4D-F564-4E36-B190-5ACD8414C012}" type="presOf" srcId="{41BCAECD-120D-400C-B075-BC86C7B9EE0C}" destId="{F87D8480-00A1-473A-9742-EB8672FC1F71}" srcOrd="0" destOrd="0" presId="urn:microsoft.com/office/officeart/2018/2/layout/IconLabelList"/>
    <dgm:cxn modelId="{1CA92A8D-371E-4914-9A74-3F9703B0504A}" type="presOf" srcId="{86201537-EF37-4558-8ADA-31950F94DB77}" destId="{ADD2733C-1A26-4C91-8C0F-C39CFD36B8BD}" srcOrd="0" destOrd="0" presId="urn:microsoft.com/office/officeart/2018/2/layout/IconLabelList"/>
    <dgm:cxn modelId="{9E5496A1-A8FC-4F1C-A42C-227D5B06E7A2}" type="presOf" srcId="{B3397BA7-1A21-40DF-818C-9807953EB85F}" destId="{FD4651C0-7CF0-45A1-ACB8-FACB98DFA356}" srcOrd="0" destOrd="0" presId="urn:microsoft.com/office/officeart/2018/2/layout/IconLabelList"/>
    <dgm:cxn modelId="{29A27AFF-320C-4CFA-8795-EEEE99223C82}" srcId="{41BCAECD-120D-400C-B075-BC86C7B9EE0C}" destId="{B3397BA7-1A21-40DF-818C-9807953EB85F}" srcOrd="1" destOrd="0" parTransId="{FB169BD9-5A86-4167-B929-BD50547A10D4}" sibTransId="{4F662AD8-0AE6-4099-AE3D-D791AE6E4376}"/>
    <dgm:cxn modelId="{1E2D881C-8479-460C-9A60-82503FF5FAB4}" type="presParOf" srcId="{F87D8480-00A1-473A-9742-EB8672FC1F71}" destId="{02C69018-C0C4-4EA7-8418-9EC711AA99AE}" srcOrd="0" destOrd="0" presId="urn:microsoft.com/office/officeart/2018/2/layout/IconLabelList"/>
    <dgm:cxn modelId="{DCEF6E40-313E-4231-946F-76AA70C3C846}" type="presParOf" srcId="{02C69018-C0C4-4EA7-8418-9EC711AA99AE}" destId="{F980A4F6-124B-4B5D-8F28-106A97AACAE0}" srcOrd="0" destOrd="0" presId="urn:microsoft.com/office/officeart/2018/2/layout/IconLabelList"/>
    <dgm:cxn modelId="{3320AD37-DDA3-45D3-86D0-438C1F7B4055}" type="presParOf" srcId="{02C69018-C0C4-4EA7-8418-9EC711AA99AE}" destId="{4A9EAAB9-9F11-43FE-8774-90AEA2A05315}" srcOrd="1" destOrd="0" presId="urn:microsoft.com/office/officeart/2018/2/layout/IconLabelList"/>
    <dgm:cxn modelId="{50490827-4D71-44AE-AA17-F7BBF8B996D1}" type="presParOf" srcId="{02C69018-C0C4-4EA7-8418-9EC711AA99AE}" destId="{ADD2733C-1A26-4C91-8C0F-C39CFD36B8BD}" srcOrd="2" destOrd="0" presId="urn:microsoft.com/office/officeart/2018/2/layout/IconLabelList"/>
    <dgm:cxn modelId="{37507EE2-C888-4B5A-B10E-0210D80FAB6E}" type="presParOf" srcId="{F87D8480-00A1-473A-9742-EB8672FC1F71}" destId="{4DB80D70-7163-4255-87DF-0EA40250CE8E}" srcOrd="1" destOrd="0" presId="urn:microsoft.com/office/officeart/2018/2/layout/IconLabelList"/>
    <dgm:cxn modelId="{37969C5C-7BD1-4A4C-A2EF-3FB737408BBD}" type="presParOf" srcId="{F87D8480-00A1-473A-9742-EB8672FC1F71}" destId="{E5A89242-1FB2-41A1-8E84-3ED4EBCF8900}" srcOrd="2" destOrd="0" presId="urn:microsoft.com/office/officeart/2018/2/layout/IconLabelList"/>
    <dgm:cxn modelId="{2D5C0B01-7952-4D07-A337-4BF97FA53CB4}" type="presParOf" srcId="{E5A89242-1FB2-41A1-8E84-3ED4EBCF8900}" destId="{ADBB03AF-EA78-4588-B6C4-BAA613058A28}" srcOrd="0" destOrd="0" presId="urn:microsoft.com/office/officeart/2018/2/layout/IconLabelList"/>
    <dgm:cxn modelId="{FF0A32C4-DE43-4F1C-95A1-5C762021FC5F}" type="presParOf" srcId="{E5A89242-1FB2-41A1-8E84-3ED4EBCF8900}" destId="{013693A9-6832-4C53-8831-EBB670217472}" srcOrd="1" destOrd="0" presId="urn:microsoft.com/office/officeart/2018/2/layout/IconLabelList"/>
    <dgm:cxn modelId="{6329EE55-EAE3-409B-83D8-567EDF773364}" type="presParOf" srcId="{E5A89242-1FB2-41A1-8E84-3ED4EBCF8900}" destId="{FD4651C0-7CF0-45A1-ACB8-FACB98DFA3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982A98-6512-4ECB-93D0-410E181FD04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3C6C83-B443-4AEE-AD81-7A42B5DFE1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Espressività</a:t>
          </a:r>
          <a:endParaRPr lang="en-US"/>
        </a:p>
      </dgm:t>
    </dgm:pt>
    <dgm:pt modelId="{2BD88755-A19C-4C0A-B1B3-99FB70A96279}" type="parTrans" cxnId="{0B10FEAD-2CFD-4DEF-AA73-2D7DE9F7F55C}">
      <dgm:prSet/>
      <dgm:spPr/>
      <dgm:t>
        <a:bodyPr/>
        <a:lstStyle/>
        <a:p>
          <a:endParaRPr lang="en-US"/>
        </a:p>
      </dgm:t>
    </dgm:pt>
    <dgm:pt modelId="{A70332D2-62EF-489F-8734-0DCE70E79A26}" type="sibTrans" cxnId="{0B10FEAD-2CFD-4DEF-AA73-2D7DE9F7F55C}">
      <dgm:prSet/>
      <dgm:spPr/>
      <dgm:t>
        <a:bodyPr/>
        <a:lstStyle/>
        <a:p>
          <a:endParaRPr lang="en-US"/>
        </a:p>
      </dgm:t>
    </dgm:pt>
    <dgm:pt modelId="{D775C94F-FB99-475E-AFB8-E493B090B0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Facilità e semplicità con cui si può scrivere un linguaggio</a:t>
          </a:r>
          <a:endParaRPr lang="en-US"/>
        </a:p>
      </dgm:t>
    </dgm:pt>
    <dgm:pt modelId="{73102A28-A28B-4DB2-89E0-5BB4AA8C511F}" type="parTrans" cxnId="{A7A6C1B6-2F95-4F7B-BF5E-5BAEAB7F5F80}">
      <dgm:prSet/>
      <dgm:spPr/>
      <dgm:t>
        <a:bodyPr/>
        <a:lstStyle/>
        <a:p>
          <a:endParaRPr lang="en-US"/>
        </a:p>
      </dgm:t>
    </dgm:pt>
    <dgm:pt modelId="{9668B544-78C9-4362-97FC-5ABF0CB1F569}" type="sibTrans" cxnId="{A7A6C1B6-2F95-4F7B-BF5E-5BAEAB7F5F80}">
      <dgm:prSet/>
      <dgm:spPr/>
      <dgm:t>
        <a:bodyPr/>
        <a:lstStyle/>
        <a:p>
          <a:endParaRPr lang="en-US"/>
        </a:p>
      </dgm:t>
    </dgm:pt>
    <dgm:pt modelId="{DE793A16-B22D-455A-8EDB-4FC41E28F4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Didattica</a:t>
          </a:r>
          <a:endParaRPr lang="en-US"/>
        </a:p>
      </dgm:t>
    </dgm:pt>
    <dgm:pt modelId="{B18C6B53-68E3-40B7-AA43-BF5DB2C1CB65}" type="parTrans" cxnId="{5AD608A3-A5EB-4157-80E6-FF39177420AC}">
      <dgm:prSet/>
      <dgm:spPr/>
      <dgm:t>
        <a:bodyPr/>
        <a:lstStyle/>
        <a:p>
          <a:endParaRPr lang="en-US"/>
        </a:p>
      </dgm:t>
    </dgm:pt>
    <dgm:pt modelId="{21C22763-57EE-4E0A-9C5F-C01C51BD485D}" type="sibTrans" cxnId="{5AD608A3-A5EB-4157-80E6-FF39177420AC}">
      <dgm:prSet/>
      <dgm:spPr/>
      <dgm:t>
        <a:bodyPr/>
        <a:lstStyle/>
        <a:p>
          <a:endParaRPr lang="en-US"/>
        </a:p>
      </dgm:t>
    </dgm:pt>
    <dgm:pt modelId="{9C767139-5AD0-4700-B350-109DEACB815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Rapidità con cui lo si può imparare</a:t>
          </a:r>
          <a:endParaRPr lang="en-US"/>
        </a:p>
      </dgm:t>
    </dgm:pt>
    <dgm:pt modelId="{700D06BF-B4F6-43A1-8828-F0E1A3CF023E}" type="parTrans" cxnId="{957A99FF-75A8-4C71-81DD-8C03DE3C500C}">
      <dgm:prSet/>
      <dgm:spPr/>
      <dgm:t>
        <a:bodyPr/>
        <a:lstStyle/>
        <a:p>
          <a:endParaRPr lang="en-US"/>
        </a:p>
      </dgm:t>
    </dgm:pt>
    <dgm:pt modelId="{993B3C30-7781-46B7-8EA8-2BE38DD182F2}" type="sibTrans" cxnId="{957A99FF-75A8-4C71-81DD-8C03DE3C500C}">
      <dgm:prSet/>
      <dgm:spPr/>
      <dgm:t>
        <a:bodyPr/>
        <a:lstStyle/>
        <a:p>
          <a:endParaRPr lang="en-US"/>
        </a:p>
      </dgm:t>
    </dgm:pt>
    <dgm:pt modelId="{67381AB7-CE57-4491-8D8D-3E47AF6ADA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Leggibilità</a:t>
          </a:r>
          <a:endParaRPr lang="en-US"/>
        </a:p>
      </dgm:t>
    </dgm:pt>
    <dgm:pt modelId="{962E86C1-8172-410A-8BBA-313C74AEA0AD}" type="parTrans" cxnId="{A6919267-90BA-45D9-BE19-4588AEEAB26A}">
      <dgm:prSet/>
      <dgm:spPr/>
      <dgm:t>
        <a:bodyPr/>
        <a:lstStyle/>
        <a:p>
          <a:endParaRPr lang="en-US"/>
        </a:p>
      </dgm:t>
    </dgm:pt>
    <dgm:pt modelId="{8EB01826-0E86-4458-833E-7E1284DB6AA6}" type="sibTrans" cxnId="{A6919267-90BA-45D9-BE19-4588AEEAB26A}">
      <dgm:prSet/>
      <dgm:spPr/>
      <dgm:t>
        <a:bodyPr/>
        <a:lstStyle/>
        <a:p>
          <a:endParaRPr lang="en-US"/>
        </a:p>
      </dgm:t>
    </dgm:pt>
    <dgm:pt modelId="{FAB1CD01-C0D8-435C-8987-0FB5D6C6513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Facilità con cui si può capire cosa fa e come funziona</a:t>
          </a:r>
          <a:endParaRPr lang="en-US"/>
        </a:p>
      </dgm:t>
    </dgm:pt>
    <dgm:pt modelId="{662D4B17-B9DD-4EA1-8847-286A6A2480B9}" type="parTrans" cxnId="{8DF4A770-5EE1-44B3-BFCB-7D18F1DC26F6}">
      <dgm:prSet/>
      <dgm:spPr/>
      <dgm:t>
        <a:bodyPr/>
        <a:lstStyle/>
        <a:p>
          <a:endParaRPr lang="en-US"/>
        </a:p>
      </dgm:t>
    </dgm:pt>
    <dgm:pt modelId="{15CC474C-0E5D-45A0-9692-00D690750A34}" type="sibTrans" cxnId="{8DF4A770-5EE1-44B3-BFCB-7D18F1DC26F6}">
      <dgm:prSet/>
      <dgm:spPr/>
      <dgm:t>
        <a:bodyPr/>
        <a:lstStyle/>
        <a:p>
          <a:endParaRPr lang="en-US"/>
        </a:p>
      </dgm:t>
    </dgm:pt>
    <dgm:pt modelId="{AE3856E4-7A0B-4C62-BE46-0DFA2140AB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Robustezza</a:t>
          </a:r>
          <a:endParaRPr lang="en-US"/>
        </a:p>
      </dgm:t>
    </dgm:pt>
    <dgm:pt modelId="{2F15560A-647C-4DCA-AEC0-9ED8ED8C2B78}" type="parTrans" cxnId="{E1F9105D-88BC-4120-958D-454AB3923D45}">
      <dgm:prSet/>
      <dgm:spPr/>
      <dgm:t>
        <a:bodyPr/>
        <a:lstStyle/>
        <a:p>
          <a:endParaRPr lang="en-US"/>
        </a:p>
      </dgm:t>
    </dgm:pt>
    <dgm:pt modelId="{65460358-E54A-41FA-A386-2859864146B1}" type="sibTrans" cxnId="{E1F9105D-88BC-4120-958D-454AB3923D45}">
      <dgm:prSet/>
      <dgm:spPr/>
      <dgm:t>
        <a:bodyPr/>
        <a:lstStyle/>
        <a:p>
          <a:endParaRPr lang="en-US"/>
        </a:p>
      </dgm:t>
    </dgm:pt>
    <dgm:pt modelId="{E0541FBF-3400-429A-AEB0-28469D495CD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Capacità di prevenire gli errori di programmazione</a:t>
          </a:r>
          <a:endParaRPr lang="en-US"/>
        </a:p>
      </dgm:t>
    </dgm:pt>
    <dgm:pt modelId="{D68DBE5A-7E7B-4F27-AAC5-E95E3F1F2B98}" type="parTrans" cxnId="{D26C07A7-C96A-4694-8218-E057E91EFB40}">
      <dgm:prSet/>
      <dgm:spPr/>
      <dgm:t>
        <a:bodyPr/>
        <a:lstStyle/>
        <a:p>
          <a:endParaRPr lang="en-US"/>
        </a:p>
      </dgm:t>
    </dgm:pt>
    <dgm:pt modelId="{310CB948-AA53-4E02-9176-3F24751F2BB3}" type="sibTrans" cxnId="{D26C07A7-C96A-4694-8218-E057E91EFB40}">
      <dgm:prSet/>
      <dgm:spPr/>
      <dgm:t>
        <a:bodyPr/>
        <a:lstStyle/>
        <a:p>
          <a:endParaRPr lang="en-US"/>
        </a:p>
      </dgm:t>
    </dgm:pt>
    <dgm:pt modelId="{01FD82AB-A4AF-4816-917F-2460737637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Modularità</a:t>
          </a:r>
          <a:endParaRPr lang="en-US"/>
        </a:p>
      </dgm:t>
    </dgm:pt>
    <dgm:pt modelId="{6F5330C3-38B5-4A4E-8063-116039B956EB}" type="parTrans" cxnId="{8C67E6C8-F5AA-4C01-82C3-A18C0B264F62}">
      <dgm:prSet/>
      <dgm:spPr/>
      <dgm:t>
        <a:bodyPr/>
        <a:lstStyle/>
        <a:p>
          <a:endParaRPr lang="en-US"/>
        </a:p>
      </dgm:t>
    </dgm:pt>
    <dgm:pt modelId="{849E6299-1EC9-4469-B5C7-103019847072}" type="sibTrans" cxnId="{8C67E6C8-F5AA-4C01-82C3-A18C0B264F62}">
      <dgm:prSet/>
      <dgm:spPr/>
      <dgm:t>
        <a:bodyPr/>
        <a:lstStyle/>
        <a:p>
          <a:endParaRPr lang="en-US"/>
        </a:p>
      </dgm:t>
    </dgm:pt>
    <dgm:pt modelId="{84158D54-AF22-4D17-A955-DDE9F71D14F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Facilita la scrittura di programmi indipendenti che comunicano tra loro</a:t>
          </a:r>
          <a:endParaRPr lang="en-US"/>
        </a:p>
      </dgm:t>
    </dgm:pt>
    <dgm:pt modelId="{DFF904B1-8EF7-4E0C-B082-5F7B9B06D02D}" type="parTrans" cxnId="{BD432F32-2480-4D66-9E4B-63A07CE38405}">
      <dgm:prSet/>
      <dgm:spPr/>
      <dgm:t>
        <a:bodyPr/>
        <a:lstStyle/>
        <a:p>
          <a:endParaRPr lang="en-US"/>
        </a:p>
      </dgm:t>
    </dgm:pt>
    <dgm:pt modelId="{5C66F436-BFBC-498B-B3C2-8D624254338D}" type="sibTrans" cxnId="{BD432F32-2480-4D66-9E4B-63A07CE38405}">
      <dgm:prSet/>
      <dgm:spPr/>
      <dgm:t>
        <a:bodyPr/>
        <a:lstStyle/>
        <a:p>
          <a:endParaRPr lang="en-US"/>
        </a:p>
      </dgm:t>
    </dgm:pt>
    <dgm:pt modelId="{5BE25B44-5860-422E-B9D6-F0029BD51BF6}" type="pres">
      <dgm:prSet presAssocID="{49982A98-6512-4ECB-93D0-410E181FD047}" presName="root" presStyleCnt="0">
        <dgm:presLayoutVars>
          <dgm:dir/>
          <dgm:resizeHandles val="exact"/>
        </dgm:presLayoutVars>
      </dgm:prSet>
      <dgm:spPr/>
    </dgm:pt>
    <dgm:pt modelId="{BA59BB4E-6E77-4C15-B316-3AC5A6E56AEC}" type="pres">
      <dgm:prSet presAssocID="{883C6C83-B443-4AEE-AD81-7A42B5DFE136}" presName="compNode" presStyleCnt="0"/>
      <dgm:spPr/>
    </dgm:pt>
    <dgm:pt modelId="{5CBD8C03-E71F-4310-80CF-627EDAD67FC2}" type="pres">
      <dgm:prSet presAssocID="{883C6C83-B443-4AEE-AD81-7A42B5DFE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AA4BCF8-453D-47DA-92D8-56524756DAAE}" type="pres">
      <dgm:prSet presAssocID="{883C6C83-B443-4AEE-AD81-7A42B5DFE136}" presName="iconSpace" presStyleCnt="0"/>
      <dgm:spPr/>
    </dgm:pt>
    <dgm:pt modelId="{C83DED64-7D4A-44EA-AB16-54E57A5F09EF}" type="pres">
      <dgm:prSet presAssocID="{883C6C83-B443-4AEE-AD81-7A42B5DFE136}" presName="parTx" presStyleLbl="revTx" presStyleIdx="0" presStyleCnt="10">
        <dgm:presLayoutVars>
          <dgm:chMax val="0"/>
          <dgm:chPref val="0"/>
        </dgm:presLayoutVars>
      </dgm:prSet>
      <dgm:spPr/>
    </dgm:pt>
    <dgm:pt modelId="{DBF01ADA-7092-4F14-97DE-029141C3A4E6}" type="pres">
      <dgm:prSet presAssocID="{883C6C83-B443-4AEE-AD81-7A42B5DFE136}" presName="txSpace" presStyleCnt="0"/>
      <dgm:spPr/>
    </dgm:pt>
    <dgm:pt modelId="{48BE0C28-02CA-4694-960C-9DB1A0A3B8B5}" type="pres">
      <dgm:prSet presAssocID="{883C6C83-B443-4AEE-AD81-7A42B5DFE136}" presName="desTx" presStyleLbl="revTx" presStyleIdx="1" presStyleCnt="10">
        <dgm:presLayoutVars/>
      </dgm:prSet>
      <dgm:spPr/>
    </dgm:pt>
    <dgm:pt modelId="{06E3FF35-EC4E-498E-8C9D-DF263D6CE45C}" type="pres">
      <dgm:prSet presAssocID="{A70332D2-62EF-489F-8734-0DCE70E79A26}" presName="sibTrans" presStyleCnt="0"/>
      <dgm:spPr/>
    </dgm:pt>
    <dgm:pt modelId="{69A408C8-A433-45C5-BD98-D4F8656FF9B1}" type="pres">
      <dgm:prSet presAssocID="{DE793A16-B22D-455A-8EDB-4FC41E28F416}" presName="compNode" presStyleCnt="0"/>
      <dgm:spPr/>
    </dgm:pt>
    <dgm:pt modelId="{9F3BCF57-983F-4FEE-A2E4-42F909A45204}" type="pres">
      <dgm:prSet presAssocID="{DE793A16-B22D-455A-8EDB-4FC41E28F4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9ABE04B-FFCC-4196-97E8-2165F902A95B}" type="pres">
      <dgm:prSet presAssocID="{DE793A16-B22D-455A-8EDB-4FC41E28F416}" presName="iconSpace" presStyleCnt="0"/>
      <dgm:spPr/>
    </dgm:pt>
    <dgm:pt modelId="{D06C4FB5-DDA5-405C-88E6-4BEE5FC91929}" type="pres">
      <dgm:prSet presAssocID="{DE793A16-B22D-455A-8EDB-4FC41E28F416}" presName="parTx" presStyleLbl="revTx" presStyleIdx="2" presStyleCnt="10">
        <dgm:presLayoutVars>
          <dgm:chMax val="0"/>
          <dgm:chPref val="0"/>
        </dgm:presLayoutVars>
      </dgm:prSet>
      <dgm:spPr/>
    </dgm:pt>
    <dgm:pt modelId="{FDC1B079-4364-420C-A43E-0B6DE934D395}" type="pres">
      <dgm:prSet presAssocID="{DE793A16-B22D-455A-8EDB-4FC41E28F416}" presName="txSpace" presStyleCnt="0"/>
      <dgm:spPr/>
    </dgm:pt>
    <dgm:pt modelId="{E2ED7993-28D6-466D-96B8-A5FD93A5D4DA}" type="pres">
      <dgm:prSet presAssocID="{DE793A16-B22D-455A-8EDB-4FC41E28F416}" presName="desTx" presStyleLbl="revTx" presStyleIdx="3" presStyleCnt="10">
        <dgm:presLayoutVars/>
      </dgm:prSet>
      <dgm:spPr/>
    </dgm:pt>
    <dgm:pt modelId="{496B8939-FFA0-40CB-A9D9-5C71421077F6}" type="pres">
      <dgm:prSet presAssocID="{21C22763-57EE-4E0A-9C5F-C01C51BD485D}" presName="sibTrans" presStyleCnt="0"/>
      <dgm:spPr/>
    </dgm:pt>
    <dgm:pt modelId="{FBF03D8C-0C26-499C-A74E-54F01282F834}" type="pres">
      <dgm:prSet presAssocID="{67381AB7-CE57-4491-8D8D-3E47AF6ADAD8}" presName="compNode" presStyleCnt="0"/>
      <dgm:spPr/>
    </dgm:pt>
    <dgm:pt modelId="{7007B0EE-73F8-4DDE-B4EA-7C148DDA53A1}" type="pres">
      <dgm:prSet presAssocID="{67381AB7-CE57-4491-8D8D-3E47AF6AD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BA250B0-35C3-4DF9-8687-3B612B7F4059}" type="pres">
      <dgm:prSet presAssocID="{67381AB7-CE57-4491-8D8D-3E47AF6ADAD8}" presName="iconSpace" presStyleCnt="0"/>
      <dgm:spPr/>
    </dgm:pt>
    <dgm:pt modelId="{05963B3B-E29C-4F39-8A44-08E512AB8DBB}" type="pres">
      <dgm:prSet presAssocID="{67381AB7-CE57-4491-8D8D-3E47AF6ADAD8}" presName="parTx" presStyleLbl="revTx" presStyleIdx="4" presStyleCnt="10">
        <dgm:presLayoutVars>
          <dgm:chMax val="0"/>
          <dgm:chPref val="0"/>
        </dgm:presLayoutVars>
      </dgm:prSet>
      <dgm:spPr/>
    </dgm:pt>
    <dgm:pt modelId="{B790CF15-7DB3-426C-942B-13A649826775}" type="pres">
      <dgm:prSet presAssocID="{67381AB7-CE57-4491-8D8D-3E47AF6ADAD8}" presName="txSpace" presStyleCnt="0"/>
      <dgm:spPr/>
    </dgm:pt>
    <dgm:pt modelId="{5B37D08C-32E8-42DC-8CD4-35F042BB4143}" type="pres">
      <dgm:prSet presAssocID="{67381AB7-CE57-4491-8D8D-3E47AF6ADAD8}" presName="desTx" presStyleLbl="revTx" presStyleIdx="5" presStyleCnt="10">
        <dgm:presLayoutVars/>
      </dgm:prSet>
      <dgm:spPr/>
    </dgm:pt>
    <dgm:pt modelId="{9E82E6E4-3D48-415D-92D1-6CF72D170051}" type="pres">
      <dgm:prSet presAssocID="{8EB01826-0E86-4458-833E-7E1284DB6AA6}" presName="sibTrans" presStyleCnt="0"/>
      <dgm:spPr/>
    </dgm:pt>
    <dgm:pt modelId="{1C884047-F153-41CC-9E13-19698176E56B}" type="pres">
      <dgm:prSet presAssocID="{AE3856E4-7A0B-4C62-BE46-0DFA2140AB1F}" presName="compNode" presStyleCnt="0"/>
      <dgm:spPr/>
    </dgm:pt>
    <dgm:pt modelId="{1597E94E-B36E-4859-81BB-ABD1B3BDFA62}" type="pres">
      <dgm:prSet presAssocID="{AE3856E4-7A0B-4C62-BE46-0DFA2140AB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EC398D5-4AB0-4C2F-B940-0CFFD8C7A0E8}" type="pres">
      <dgm:prSet presAssocID="{AE3856E4-7A0B-4C62-BE46-0DFA2140AB1F}" presName="iconSpace" presStyleCnt="0"/>
      <dgm:spPr/>
    </dgm:pt>
    <dgm:pt modelId="{57E000DC-362B-4FC1-9BFD-842904F208BF}" type="pres">
      <dgm:prSet presAssocID="{AE3856E4-7A0B-4C62-BE46-0DFA2140AB1F}" presName="parTx" presStyleLbl="revTx" presStyleIdx="6" presStyleCnt="10">
        <dgm:presLayoutVars>
          <dgm:chMax val="0"/>
          <dgm:chPref val="0"/>
        </dgm:presLayoutVars>
      </dgm:prSet>
      <dgm:spPr/>
    </dgm:pt>
    <dgm:pt modelId="{6745CD57-4395-4F86-A80D-103559DF900E}" type="pres">
      <dgm:prSet presAssocID="{AE3856E4-7A0B-4C62-BE46-0DFA2140AB1F}" presName="txSpace" presStyleCnt="0"/>
      <dgm:spPr/>
    </dgm:pt>
    <dgm:pt modelId="{E32F428F-27B3-4C6F-A748-E189A4413D64}" type="pres">
      <dgm:prSet presAssocID="{AE3856E4-7A0B-4C62-BE46-0DFA2140AB1F}" presName="desTx" presStyleLbl="revTx" presStyleIdx="7" presStyleCnt="10">
        <dgm:presLayoutVars/>
      </dgm:prSet>
      <dgm:spPr/>
    </dgm:pt>
    <dgm:pt modelId="{0F605C73-5541-4B0F-A0E7-CF6BFD461CC0}" type="pres">
      <dgm:prSet presAssocID="{65460358-E54A-41FA-A386-2859864146B1}" presName="sibTrans" presStyleCnt="0"/>
      <dgm:spPr/>
    </dgm:pt>
    <dgm:pt modelId="{9197EDBD-DE6F-4F6A-9BF4-965749F44836}" type="pres">
      <dgm:prSet presAssocID="{01FD82AB-A4AF-4816-917F-2460737637EF}" presName="compNode" presStyleCnt="0"/>
      <dgm:spPr/>
    </dgm:pt>
    <dgm:pt modelId="{8E4F915E-131F-4398-B604-ADF0985C3C4B}" type="pres">
      <dgm:prSet presAssocID="{01FD82AB-A4AF-4816-917F-2460737637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386BE25-E531-4E7E-90DF-60B1D6CA6332}" type="pres">
      <dgm:prSet presAssocID="{01FD82AB-A4AF-4816-917F-2460737637EF}" presName="iconSpace" presStyleCnt="0"/>
      <dgm:spPr/>
    </dgm:pt>
    <dgm:pt modelId="{76588D35-0A1C-4B80-8155-1AD1CCC21F0A}" type="pres">
      <dgm:prSet presAssocID="{01FD82AB-A4AF-4816-917F-2460737637EF}" presName="parTx" presStyleLbl="revTx" presStyleIdx="8" presStyleCnt="10">
        <dgm:presLayoutVars>
          <dgm:chMax val="0"/>
          <dgm:chPref val="0"/>
        </dgm:presLayoutVars>
      </dgm:prSet>
      <dgm:spPr/>
    </dgm:pt>
    <dgm:pt modelId="{986977E4-05A8-4398-86F0-919D160BFBF9}" type="pres">
      <dgm:prSet presAssocID="{01FD82AB-A4AF-4816-917F-2460737637EF}" presName="txSpace" presStyleCnt="0"/>
      <dgm:spPr/>
    </dgm:pt>
    <dgm:pt modelId="{DCD050DB-9D33-4E0D-AFE7-02D8683135D6}" type="pres">
      <dgm:prSet presAssocID="{01FD82AB-A4AF-4816-917F-2460737637EF}" presName="desTx" presStyleLbl="revTx" presStyleIdx="9" presStyleCnt="10">
        <dgm:presLayoutVars/>
      </dgm:prSet>
      <dgm:spPr/>
    </dgm:pt>
  </dgm:ptLst>
  <dgm:cxnLst>
    <dgm:cxn modelId="{BD432F32-2480-4D66-9E4B-63A07CE38405}" srcId="{01FD82AB-A4AF-4816-917F-2460737637EF}" destId="{84158D54-AF22-4D17-A955-DDE9F71D14F5}" srcOrd="0" destOrd="0" parTransId="{DFF904B1-8EF7-4E0C-B082-5F7B9B06D02D}" sibTransId="{5C66F436-BFBC-498B-B3C2-8D624254338D}"/>
    <dgm:cxn modelId="{7353C137-8EC1-409D-BB93-7C91A91D7DC0}" type="presOf" srcId="{67381AB7-CE57-4491-8D8D-3E47AF6ADAD8}" destId="{05963B3B-E29C-4F39-8A44-08E512AB8DBB}" srcOrd="0" destOrd="0" presId="urn:microsoft.com/office/officeart/2018/2/layout/IconLabelDescriptionList"/>
    <dgm:cxn modelId="{E1F9105D-88BC-4120-958D-454AB3923D45}" srcId="{49982A98-6512-4ECB-93D0-410E181FD047}" destId="{AE3856E4-7A0B-4C62-BE46-0DFA2140AB1F}" srcOrd="3" destOrd="0" parTransId="{2F15560A-647C-4DCA-AEC0-9ED8ED8C2B78}" sibTransId="{65460358-E54A-41FA-A386-2859864146B1}"/>
    <dgm:cxn modelId="{2206BC63-BA13-4735-995C-FCC50D8A300E}" type="presOf" srcId="{D775C94F-FB99-475E-AFB8-E493B090B0DF}" destId="{48BE0C28-02CA-4694-960C-9DB1A0A3B8B5}" srcOrd="0" destOrd="0" presId="urn:microsoft.com/office/officeart/2018/2/layout/IconLabelDescriptionList"/>
    <dgm:cxn modelId="{2E651A67-A0E5-430A-B94F-44D291D342D5}" type="presOf" srcId="{AE3856E4-7A0B-4C62-BE46-0DFA2140AB1F}" destId="{57E000DC-362B-4FC1-9BFD-842904F208BF}" srcOrd="0" destOrd="0" presId="urn:microsoft.com/office/officeart/2018/2/layout/IconLabelDescriptionList"/>
    <dgm:cxn modelId="{A6919267-90BA-45D9-BE19-4588AEEAB26A}" srcId="{49982A98-6512-4ECB-93D0-410E181FD047}" destId="{67381AB7-CE57-4491-8D8D-3E47AF6ADAD8}" srcOrd="2" destOrd="0" parTransId="{962E86C1-8172-410A-8BBA-313C74AEA0AD}" sibTransId="{8EB01826-0E86-4458-833E-7E1284DB6AA6}"/>
    <dgm:cxn modelId="{935E556B-74B6-4B6E-92D7-D9FC20CCF1CE}" type="presOf" srcId="{01FD82AB-A4AF-4816-917F-2460737637EF}" destId="{76588D35-0A1C-4B80-8155-1AD1CCC21F0A}" srcOrd="0" destOrd="0" presId="urn:microsoft.com/office/officeart/2018/2/layout/IconLabelDescriptionList"/>
    <dgm:cxn modelId="{8DF4A770-5EE1-44B3-BFCB-7D18F1DC26F6}" srcId="{67381AB7-CE57-4491-8D8D-3E47AF6ADAD8}" destId="{FAB1CD01-C0D8-435C-8987-0FB5D6C65137}" srcOrd="0" destOrd="0" parTransId="{662D4B17-B9DD-4EA1-8847-286A6A2480B9}" sibTransId="{15CC474C-0E5D-45A0-9692-00D690750A34}"/>
    <dgm:cxn modelId="{835B8571-6A39-4464-8695-DF27EE6E43BA}" type="presOf" srcId="{E0541FBF-3400-429A-AEB0-28469D495CD8}" destId="{E32F428F-27B3-4C6F-A748-E189A4413D64}" srcOrd="0" destOrd="0" presId="urn:microsoft.com/office/officeart/2018/2/layout/IconLabelDescriptionList"/>
    <dgm:cxn modelId="{494D1253-21F0-4B19-85FB-B87096E74A68}" type="presOf" srcId="{FAB1CD01-C0D8-435C-8987-0FB5D6C65137}" destId="{5B37D08C-32E8-42DC-8CD4-35F042BB4143}" srcOrd="0" destOrd="0" presId="urn:microsoft.com/office/officeart/2018/2/layout/IconLabelDescriptionList"/>
    <dgm:cxn modelId="{AE11CE79-BFC7-4FB2-A499-DCB241B01653}" type="presOf" srcId="{84158D54-AF22-4D17-A955-DDE9F71D14F5}" destId="{DCD050DB-9D33-4E0D-AFE7-02D8683135D6}" srcOrd="0" destOrd="0" presId="urn:microsoft.com/office/officeart/2018/2/layout/IconLabelDescriptionList"/>
    <dgm:cxn modelId="{A78D809A-CC0F-4E1C-917E-F47FC0F69940}" type="presOf" srcId="{49982A98-6512-4ECB-93D0-410E181FD047}" destId="{5BE25B44-5860-422E-B9D6-F0029BD51BF6}" srcOrd="0" destOrd="0" presId="urn:microsoft.com/office/officeart/2018/2/layout/IconLabelDescriptionList"/>
    <dgm:cxn modelId="{5AD608A3-A5EB-4157-80E6-FF39177420AC}" srcId="{49982A98-6512-4ECB-93D0-410E181FD047}" destId="{DE793A16-B22D-455A-8EDB-4FC41E28F416}" srcOrd="1" destOrd="0" parTransId="{B18C6B53-68E3-40B7-AA43-BF5DB2C1CB65}" sibTransId="{21C22763-57EE-4E0A-9C5F-C01C51BD485D}"/>
    <dgm:cxn modelId="{D26C07A7-C96A-4694-8218-E057E91EFB40}" srcId="{AE3856E4-7A0B-4C62-BE46-0DFA2140AB1F}" destId="{E0541FBF-3400-429A-AEB0-28469D495CD8}" srcOrd="0" destOrd="0" parTransId="{D68DBE5A-7E7B-4F27-AAC5-E95E3F1F2B98}" sibTransId="{310CB948-AA53-4E02-9176-3F24751F2BB3}"/>
    <dgm:cxn modelId="{0B10FEAD-2CFD-4DEF-AA73-2D7DE9F7F55C}" srcId="{49982A98-6512-4ECB-93D0-410E181FD047}" destId="{883C6C83-B443-4AEE-AD81-7A42B5DFE136}" srcOrd="0" destOrd="0" parTransId="{2BD88755-A19C-4C0A-B1B3-99FB70A96279}" sibTransId="{A70332D2-62EF-489F-8734-0DCE70E79A26}"/>
    <dgm:cxn modelId="{18CE6BB0-1CA3-4E3A-8B34-8392B79E495B}" type="presOf" srcId="{883C6C83-B443-4AEE-AD81-7A42B5DFE136}" destId="{C83DED64-7D4A-44EA-AB16-54E57A5F09EF}" srcOrd="0" destOrd="0" presId="urn:microsoft.com/office/officeart/2018/2/layout/IconLabelDescriptionList"/>
    <dgm:cxn modelId="{20F8C7B3-CE70-4D68-BF6A-8045E01C2558}" type="presOf" srcId="{9C767139-5AD0-4700-B350-109DEACB8155}" destId="{E2ED7993-28D6-466D-96B8-A5FD93A5D4DA}" srcOrd="0" destOrd="0" presId="urn:microsoft.com/office/officeart/2018/2/layout/IconLabelDescriptionList"/>
    <dgm:cxn modelId="{A7A6C1B6-2F95-4F7B-BF5E-5BAEAB7F5F80}" srcId="{883C6C83-B443-4AEE-AD81-7A42B5DFE136}" destId="{D775C94F-FB99-475E-AFB8-E493B090B0DF}" srcOrd="0" destOrd="0" parTransId="{73102A28-A28B-4DB2-89E0-5BB4AA8C511F}" sibTransId="{9668B544-78C9-4362-97FC-5ABF0CB1F569}"/>
    <dgm:cxn modelId="{877575B9-5871-44FE-817E-6763FB509ABD}" type="presOf" srcId="{DE793A16-B22D-455A-8EDB-4FC41E28F416}" destId="{D06C4FB5-DDA5-405C-88E6-4BEE5FC91929}" srcOrd="0" destOrd="0" presId="urn:microsoft.com/office/officeart/2018/2/layout/IconLabelDescriptionList"/>
    <dgm:cxn modelId="{8C67E6C8-F5AA-4C01-82C3-A18C0B264F62}" srcId="{49982A98-6512-4ECB-93D0-410E181FD047}" destId="{01FD82AB-A4AF-4816-917F-2460737637EF}" srcOrd="4" destOrd="0" parTransId="{6F5330C3-38B5-4A4E-8063-116039B956EB}" sibTransId="{849E6299-1EC9-4469-B5C7-103019847072}"/>
    <dgm:cxn modelId="{957A99FF-75A8-4C71-81DD-8C03DE3C500C}" srcId="{DE793A16-B22D-455A-8EDB-4FC41E28F416}" destId="{9C767139-5AD0-4700-B350-109DEACB8155}" srcOrd="0" destOrd="0" parTransId="{700D06BF-B4F6-43A1-8828-F0E1A3CF023E}" sibTransId="{993B3C30-7781-46B7-8EA8-2BE38DD182F2}"/>
    <dgm:cxn modelId="{49181358-FE70-4ACC-8D2B-CA6C1141459E}" type="presParOf" srcId="{5BE25B44-5860-422E-B9D6-F0029BD51BF6}" destId="{BA59BB4E-6E77-4C15-B316-3AC5A6E56AEC}" srcOrd="0" destOrd="0" presId="urn:microsoft.com/office/officeart/2018/2/layout/IconLabelDescriptionList"/>
    <dgm:cxn modelId="{EB489BD4-2545-492D-9C4C-1B45B9C5002A}" type="presParOf" srcId="{BA59BB4E-6E77-4C15-B316-3AC5A6E56AEC}" destId="{5CBD8C03-E71F-4310-80CF-627EDAD67FC2}" srcOrd="0" destOrd="0" presId="urn:microsoft.com/office/officeart/2018/2/layout/IconLabelDescriptionList"/>
    <dgm:cxn modelId="{C3942E45-8E7F-4F26-855D-2A62573374CD}" type="presParOf" srcId="{BA59BB4E-6E77-4C15-B316-3AC5A6E56AEC}" destId="{2AA4BCF8-453D-47DA-92D8-56524756DAAE}" srcOrd="1" destOrd="0" presId="urn:microsoft.com/office/officeart/2018/2/layout/IconLabelDescriptionList"/>
    <dgm:cxn modelId="{B500C610-61A6-4462-B639-EB51F41E7CE9}" type="presParOf" srcId="{BA59BB4E-6E77-4C15-B316-3AC5A6E56AEC}" destId="{C83DED64-7D4A-44EA-AB16-54E57A5F09EF}" srcOrd="2" destOrd="0" presId="urn:microsoft.com/office/officeart/2018/2/layout/IconLabelDescriptionList"/>
    <dgm:cxn modelId="{B3BDAD75-BB75-4E82-A453-3E396E46DAD8}" type="presParOf" srcId="{BA59BB4E-6E77-4C15-B316-3AC5A6E56AEC}" destId="{DBF01ADA-7092-4F14-97DE-029141C3A4E6}" srcOrd="3" destOrd="0" presId="urn:microsoft.com/office/officeart/2018/2/layout/IconLabelDescriptionList"/>
    <dgm:cxn modelId="{82461C31-718F-47E6-9D44-CCEA1FF92EE5}" type="presParOf" srcId="{BA59BB4E-6E77-4C15-B316-3AC5A6E56AEC}" destId="{48BE0C28-02CA-4694-960C-9DB1A0A3B8B5}" srcOrd="4" destOrd="0" presId="urn:microsoft.com/office/officeart/2018/2/layout/IconLabelDescriptionList"/>
    <dgm:cxn modelId="{02C1501C-19A7-4FB9-828B-E267DBED0189}" type="presParOf" srcId="{5BE25B44-5860-422E-B9D6-F0029BD51BF6}" destId="{06E3FF35-EC4E-498E-8C9D-DF263D6CE45C}" srcOrd="1" destOrd="0" presId="urn:microsoft.com/office/officeart/2018/2/layout/IconLabelDescriptionList"/>
    <dgm:cxn modelId="{3CA53482-A92D-4CE5-8795-8A770BFDF2BA}" type="presParOf" srcId="{5BE25B44-5860-422E-B9D6-F0029BD51BF6}" destId="{69A408C8-A433-45C5-BD98-D4F8656FF9B1}" srcOrd="2" destOrd="0" presId="urn:microsoft.com/office/officeart/2018/2/layout/IconLabelDescriptionList"/>
    <dgm:cxn modelId="{D2D9AE65-61EF-42FC-801E-21D2CE04AF74}" type="presParOf" srcId="{69A408C8-A433-45C5-BD98-D4F8656FF9B1}" destId="{9F3BCF57-983F-4FEE-A2E4-42F909A45204}" srcOrd="0" destOrd="0" presId="urn:microsoft.com/office/officeart/2018/2/layout/IconLabelDescriptionList"/>
    <dgm:cxn modelId="{1F662F04-1BA5-4AC7-916B-668C9970D1EB}" type="presParOf" srcId="{69A408C8-A433-45C5-BD98-D4F8656FF9B1}" destId="{79ABE04B-FFCC-4196-97E8-2165F902A95B}" srcOrd="1" destOrd="0" presId="urn:microsoft.com/office/officeart/2018/2/layout/IconLabelDescriptionList"/>
    <dgm:cxn modelId="{C0FD7A17-FD7F-4B2E-802A-04CC4CC19476}" type="presParOf" srcId="{69A408C8-A433-45C5-BD98-D4F8656FF9B1}" destId="{D06C4FB5-DDA5-405C-88E6-4BEE5FC91929}" srcOrd="2" destOrd="0" presId="urn:microsoft.com/office/officeart/2018/2/layout/IconLabelDescriptionList"/>
    <dgm:cxn modelId="{DC1FAC53-4AC4-482B-A98B-17DF5D09954C}" type="presParOf" srcId="{69A408C8-A433-45C5-BD98-D4F8656FF9B1}" destId="{FDC1B079-4364-420C-A43E-0B6DE934D395}" srcOrd="3" destOrd="0" presId="urn:microsoft.com/office/officeart/2018/2/layout/IconLabelDescriptionList"/>
    <dgm:cxn modelId="{9D4A00DD-2987-4286-85DF-B81C1C472C0E}" type="presParOf" srcId="{69A408C8-A433-45C5-BD98-D4F8656FF9B1}" destId="{E2ED7993-28D6-466D-96B8-A5FD93A5D4DA}" srcOrd="4" destOrd="0" presId="urn:microsoft.com/office/officeart/2018/2/layout/IconLabelDescriptionList"/>
    <dgm:cxn modelId="{99C5C87D-C618-4F80-95C5-0C5AA1FE6CDF}" type="presParOf" srcId="{5BE25B44-5860-422E-B9D6-F0029BD51BF6}" destId="{496B8939-FFA0-40CB-A9D9-5C71421077F6}" srcOrd="3" destOrd="0" presId="urn:microsoft.com/office/officeart/2018/2/layout/IconLabelDescriptionList"/>
    <dgm:cxn modelId="{419B2780-C199-4495-80B5-783F348E5365}" type="presParOf" srcId="{5BE25B44-5860-422E-B9D6-F0029BD51BF6}" destId="{FBF03D8C-0C26-499C-A74E-54F01282F834}" srcOrd="4" destOrd="0" presId="urn:microsoft.com/office/officeart/2018/2/layout/IconLabelDescriptionList"/>
    <dgm:cxn modelId="{7ECA900F-1581-4B0D-8D3A-BC622EC60B66}" type="presParOf" srcId="{FBF03D8C-0C26-499C-A74E-54F01282F834}" destId="{7007B0EE-73F8-4DDE-B4EA-7C148DDA53A1}" srcOrd="0" destOrd="0" presId="urn:microsoft.com/office/officeart/2018/2/layout/IconLabelDescriptionList"/>
    <dgm:cxn modelId="{A7921CBB-7A36-4141-B198-70E6EC51E380}" type="presParOf" srcId="{FBF03D8C-0C26-499C-A74E-54F01282F834}" destId="{4BA250B0-35C3-4DF9-8687-3B612B7F4059}" srcOrd="1" destOrd="0" presId="urn:microsoft.com/office/officeart/2018/2/layout/IconLabelDescriptionList"/>
    <dgm:cxn modelId="{C265C85A-7BA8-41D8-A65B-E7394D7992FD}" type="presParOf" srcId="{FBF03D8C-0C26-499C-A74E-54F01282F834}" destId="{05963B3B-E29C-4F39-8A44-08E512AB8DBB}" srcOrd="2" destOrd="0" presId="urn:microsoft.com/office/officeart/2018/2/layout/IconLabelDescriptionList"/>
    <dgm:cxn modelId="{7435BCFE-AF2C-4531-B92E-0841CA793396}" type="presParOf" srcId="{FBF03D8C-0C26-499C-A74E-54F01282F834}" destId="{B790CF15-7DB3-426C-942B-13A649826775}" srcOrd="3" destOrd="0" presId="urn:microsoft.com/office/officeart/2018/2/layout/IconLabelDescriptionList"/>
    <dgm:cxn modelId="{494B1583-67C5-43CF-9F5E-E5A407352C3E}" type="presParOf" srcId="{FBF03D8C-0C26-499C-A74E-54F01282F834}" destId="{5B37D08C-32E8-42DC-8CD4-35F042BB4143}" srcOrd="4" destOrd="0" presId="urn:microsoft.com/office/officeart/2018/2/layout/IconLabelDescriptionList"/>
    <dgm:cxn modelId="{F5AAA239-DA6C-4022-9A37-D8FA47F28B09}" type="presParOf" srcId="{5BE25B44-5860-422E-B9D6-F0029BD51BF6}" destId="{9E82E6E4-3D48-415D-92D1-6CF72D170051}" srcOrd="5" destOrd="0" presId="urn:microsoft.com/office/officeart/2018/2/layout/IconLabelDescriptionList"/>
    <dgm:cxn modelId="{F0324C4D-63B4-4974-AB23-B8D4134F8B47}" type="presParOf" srcId="{5BE25B44-5860-422E-B9D6-F0029BD51BF6}" destId="{1C884047-F153-41CC-9E13-19698176E56B}" srcOrd="6" destOrd="0" presId="urn:microsoft.com/office/officeart/2018/2/layout/IconLabelDescriptionList"/>
    <dgm:cxn modelId="{A8904165-D1B2-4B93-95B1-300EBA8C4F39}" type="presParOf" srcId="{1C884047-F153-41CC-9E13-19698176E56B}" destId="{1597E94E-B36E-4859-81BB-ABD1B3BDFA62}" srcOrd="0" destOrd="0" presId="urn:microsoft.com/office/officeart/2018/2/layout/IconLabelDescriptionList"/>
    <dgm:cxn modelId="{E94C2427-3976-47C3-84A4-075B8B98A04B}" type="presParOf" srcId="{1C884047-F153-41CC-9E13-19698176E56B}" destId="{4EC398D5-4AB0-4C2F-B940-0CFFD8C7A0E8}" srcOrd="1" destOrd="0" presId="urn:microsoft.com/office/officeart/2018/2/layout/IconLabelDescriptionList"/>
    <dgm:cxn modelId="{0F86C715-47E0-4349-9C51-EC5D185D0911}" type="presParOf" srcId="{1C884047-F153-41CC-9E13-19698176E56B}" destId="{57E000DC-362B-4FC1-9BFD-842904F208BF}" srcOrd="2" destOrd="0" presId="urn:microsoft.com/office/officeart/2018/2/layout/IconLabelDescriptionList"/>
    <dgm:cxn modelId="{A0252566-7BC8-4AD3-A748-5AA9F58A2991}" type="presParOf" srcId="{1C884047-F153-41CC-9E13-19698176E56B}" destId="{6745CD57-4395-4F86-A80D-103559DF900E}" srcOrd="3" destOrd="0" presId="urn:microsoft.com/office/officeart/2018/2/layout/IconLabelDescriptionList"/>
    <dgm:cxn modelId="{49F6E4C8-BD5D-4114-B9D7-C7B71E3754F3}" type="presParOf" srcId="{1C884047-F153-41CC-9E13-19698176E56B}" destId="{E32F428F-27B3-4C6F-A748-E189A4413D64}" srcOrd="4" destOrd="0" presId="urn:microsoft.com/office/officeart/2018/2/layout/IconLabelDescriptionList"/>
    <dgm:cxn modelId="{AE24B617-405B-46E9-A04B-A8DB08006075}" type="presParOf" srcId="{5BE25B44-5860-422E-B9D6-F0029BD51BF6}" destId="{0F605C73-5541-4B0F-A0E7-CF6BFD461CC0}" srcOrd="7" destOrd="0" presId="urn:microsoft.com/office/officeart/2018/2/layout/IconLabelDescriptionList"/>
    <dgm:cxn modelId="{96CDBEA2-5991-4790-A35F-18E5DDC64E91}" type="presParOf" srcId="{5BE25B44-5860-422E-B9D6-F0029BD51BF6}" destId="{9197EDBD-DE6F-4F6A-9BF4-965749F44836}" srcOrd="8" destOrd="0" presId="urn:microsoft.com/office/officeart/2018/2/layout/IconLabelDescriptionList"/>
    <dgm:cxn modelId="{374FFD0F-525E-4CE8-9133-529BDC76BC03}" type="presParOf" srcId="{9197EDBD-DE6F-4F6A-9BF4-965749F44836}" destId="{8E4F915E-131F-4398-B604-ADF0985C3C4B}" srcOrd="0" destOrd="0" presId="urn:microsoft.com/office/officeart/2018/2/layout/IconLabelDescriptionList"/>
    <dgm:cxn modelId="{298EB805-89F8-476C-887D-BBA0BD00494D}" type="presParOf" srcId="{9197EDBD-DE6F-4F6A-9BF4-965749F44836}" destId="{7386BE25-E531-4E7E-90DF-60B1D6CA6332}" srcOrd="1" destOrd="0" presId="urn:microsoft.com/office/officeart/2018/2/layout/IconLabelDescriptionList"/>
    <dgm:cxn modelId="{E21CF991-E2AD-4EE3-B2D8-CF5F14FE12F5}" type="presParOf" srcId="{9197EDBD-DE6F-4F6A-9BF4-965749F44836}" destId="{76588D35-0A1C-4B80-8155-1AD1CCC21F0A}" srcOrd="2" destOrd="0" presId="urn:microsoft.com/office/officeart/2018/2/layout/IconLabelDescriptionList"/>
    <dgm:cxn modelId="{FA9BA113-94AE-4348-99BD-25195F9191B6}" type="presParOf" srcId="{9197EDBD-DE6F-4F6A-9BF4-965749F44836}" destId="{986977E4-05A8-4398-86F0-919D160BFBF9}" srcOrd="3" destOrd="0" presId="urn:microsoft.com/office/officeart/2018/2/layout/IconLabelDescriptionList"/>
    <dgm:cxn modelId="{7A08FD75-69FB-4AD7-8B70-B611F1FAF5A2}" type="presParOf" srcId="{9197EDBD-DE6F-4F6A-9BF4-965749F44836}" destId="{DCD050DB-9D33-4E0D-AFE7-02D8683135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9D0841-E673-47E7-9C40-79FE0CE36B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7BB74C-C297-4A5E-8C2A-FD1D2B2672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Flessibilità</a:t>
          </a:r>
          <a:endParaRPr lang="en-US"/>
        </a:p>
      </dgm:t>
    </dgm:pt>
    <dgm:pt modelId="{F79A9C6A-7C12-4C6C-BBB6-05032C9E7A0D}" type="parTrans" cxnId="{86463BFD-42FD-4819-B4A2-50A9882412E7}">
      <dgm:prSet/>
      <dgm:spPr/>
      <dgm:t>
        <a:bodyPr/>
        <a:lstStyle/>
        <a:p>
          <a:endParaRPr lang="en-US"/>
        </a:p>
      </dgm:t>
    </dgm:pt>
    <dgm:pt modelId="{4A9E13E2-6194-4259-882A-1266FF70ACED}" type="sibTrans" cxnId="{86463BFD-42FD-4819-B4A2-50A9882412E7}">
      <dgm:prSet/>
      <dgm:spPr/>
      <dgm:t>
        <a:bodyPr/>
        <a:lstStyle/>
        <a:p>
          <a:endParaRPr lang="en-US"/>
        </a:p>
      </dgm:t>
    </dgm:pt>
    <dgm:pt modelId="{48EFD4A8-7A0D-4580-B370-85BECE4E9B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Possibilità di adattare il linguaggio con la definizione di nuovi comandi e nuovi operatori</a:t>
          </a:r>
          <a:endParaRPr lang="en-US"/>
        </a:p>
      </dgm:t>
    </dgm:pt>
    <dgm:pt modelId="{BF955DC8-2600-4304-AAB8-9EBB288FD04A}" type="parTrans" cxnId="{7072339D-D3B4-4299-AF90-CF2C83AC6D61}">
      <dgm:prSet/>
      <dgm:spPr/>
      <dgm:t>
        <a:bodyPr/>
        <a:lstStyle/>
        <a:p>
          <a:endParaRPr lang="en-US"/>
        </a:p>
      </dgm:t>
    </dgm:pt>
    <dgm:pt modelId="{BC7F01DC-8D1E-49DF-9689-51F96C562F79}" type="sibTrans" cxnId="{7072339D-D3B4-4299-AF90-CF2C83AC6D61}">
      <dgm:prSet/>
      <dgm:spPr/>
      <dgm:t>
        <a:bodyPr/>
        <a:lstStyle/>
        <a:p>
          <a:endParaRPr lang="en-US"/>
        </a:p>
      </dgm:t>
    </dgm:pt>
    <dgm:pt modelId="{FDE6FDC7-54F8-4787-8EFE-E827DD7CFB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Generalità</a:t>
          </a:r>
          <a:endParaRPr lang="en-US"/>
        </a:p>
      </dgm:t>
    </dgm:pt>
    <dgm:pt modelId="{18A206C3-7B27-4805-81C3-F6B919A6EFD8}" type="parTrans" cxnId="{DC420DB0-F08D-4499-B7BC-E9DC5539CF33}">
      <dgm:prSet/>
      <dgm:spPr/>
      <dgm:t>
        <a:bodyPr/>
        <a:lstStyle/>
        <a:p>
          <a:endParaRPr lang="en-US"/>
        </a:p>
      </dgm:t>
    </dgm:pt>
    <dgm:pt modelId="{CA4CF9CA-7CC8-44CE-AAD7-8191B9A94254}" type="sibTrans" cxnId="{DC420DB0-F08D-4499-B7BC-E9DC5539CF33}">
      <dgm:prSet/>
      <dgm:spPr/>
      <dgm:t>
        <a:bodyPr/>
        <a:lstStyle/>
        <a:p>
          <a:endParaRPr lang="en-US"/>
        </a:p>
      </dgm:t>
    </dgm:pt>
    <dgm:pt modelId="{EACBBC80-B384-410A-89E6-A38BB20427E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Facilità di codificare algoritmi e soluzioni di problemi in campi diversi</a:t>
          </a:r>
          <a:endParaRPr lang="en-US"/>
        </a:p>
      </dgm:t>
    </dgm:pt>
    <dgm:pt modelId="{589DBF41-0226-4487-B725-EE166249EEF1}" type="parTrans" cxnId="{C09D7DE8-EBD4-44BB-952A-DE3C26701566}">
      <dgm:prSet/>
      <dgm:spPr/>
      <dgm:t>
        <a:bodyPr/>
        <a:lstStyle/>
        <a:p>
          <a:endParaRPr lang="en-US"/>
        </a:p>
      </dgm:t>
    </dgm:pt>
    <dgm:pt modelId="{9C30188B-FC82-4994-A463-D8AFDF079894}" type="sibTrans" cxnId="{C09D7DE8-EBD4-44BB-952A-DE3C26701566}">
      <dgm:prSet/>
      <dgm:spPr/>
      <dgm:t>
        <a:bodyPr/>
        <a:lstStyle/>
        <a:p>
          <a:endParaRPr lang="en-US"/>
        </a:p>
      </dgm:t>
    </dgm:pt>
    <dgm:pt modelId="{4CC8F4E2-2A0F-46DD-9A64-613F39BD98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Efficienza</a:t>
          </a:r>
          <a:endParaRPr lang="en-US"/>
        </a:p>
      </dgm:t>
    </dgm:pt>
    <dgm:pt modelId="{C43536A5-347A-4FBF-B18D-DBC378CC54DE}" type="parTrans" cxnId="{A6426A90-3239-4403-B32D-01686B87EF57}">
      <dgm:prSet/>
      <dgm:spPr/>
      <dgm:t>
        <a:bodyPr/>
        <a:lstStyle/>
        <a:p>
          <a:endParaRPr lang="en-US"/>
        </a:p>
      </dgm:t>
    </dgm:pt>
    <dgm:pt modelId="{2022C40C-F53E-47F4-ABE8-F56A391296E9}" type="sibTrans" cxnId="{A6426A90-3239-4403-B32D-01686B87EF57}">
      <dgm:prSet/>
      <dgm:spPr/>
      <dgm:t>
        <a:bodyPr/>
        <a:lstStyle/>
        <a:p>
          <a:endParaRPr lang="en-US"/>
        </a:p>
      </dgm:t>
    </dgm:pt>
    <dgm:pt modelId="{8DC8E649-D12E-4596-B4E8-F1D693E36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Velocità di esecuzione e uso delle risorse del sistema</a:t>
          </a:r>
          <a:endParaRPr lang="en-US"/>
        </a:p>
      </dgm:t>
    </dgm:pt>
    <dgm:pt modelId="{48BD885D-45D8-4EB7-865A-C07B0D7E9A61}" type="parTrans" cxnId="{74496F64-1477-4C54-AD3D-82EA0EF83731}">
      <dgm:prSet/>
      <dgm:spPr/>
      <dgm:t>
        <a:bodyPr/>
        <a:lstStyle/>
        <a:p>
          <a:endParaRPr lang="en-US"/>
        </a:p>
      </dgm:t>
    </dgm:pt>
    <dgm:pt modelId="{7645AA96-CFD1-4BCD-BCA8-CE80CC7E8F83}" type="sibTrans" cxnId="{74496F64-1477-4C54-AD3D-82EA0EF83731}">
      <dgm:prSet/>
      <dgm:spPr/>
      <dgm:t>
        <a:bodyPr/>
        <a:lstStyle/>
        <a:p>
          <a:endParaRPr lang="en-US"/>
        </a:p>
      </dgm:t>
    </dgm:pt>
    <dgm:pt modelId="{A689917D-1D45-4856-A6F8-4C18254C9F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Coerenza</a:t>
          </a:r>
          <a:endParaRPr lang="en-US"/>
        </a:p>
      </dgm:t>
    </dgm:pt>
    <dgm:pt modelId="{DA0F7370-60BD-4550-8272-96581C3E7CBB}" type="parTrans" cxnId="{40C571C5-B5E4-4AB2-A5AD-B22895ACD4DF}">
      <dgm:prSet/>
      <dgm:spPr/>
      <dgm:t>
        <a:bodyPr/>
        <a:lstStyle/>
        <a:p>
          <a:endParaRPr lang="en-US"/>
        </a:p>
      </dgm:t>
    </dgm:pt>
    <dgm:pt modelId="{AC02016F-43FD-42CF-8A83-C3B39EFC0110}" type="sibTrans" cxnId="{40C571C5-B5E4-4AB2-A5AD-B22895ACD4DF}">
      <dgm:prSet/>
      <dgm:spPr/>
      <dgm:t>
        <a:bodyPr/>
        <a:lstStyle/>
        <a:p>
          <a:endParaRPr lang="en-US"/>
        </a:p>
      </dgm:t>
    </dgm:pt>
    <dgm:pt modelId="{A4297750-FFF2-4178-9AF4-A56EFCF60F2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Applicazione dei principi base in modo uniforme</a:t>
          </a:r>
          <a:endParaRPr lang="en-US"/>
        </a:p>
      </dgm:t>
    </dgm:pt>
    <dgm:pt modelId="{F96B21F3-5011-40D0-A673-E7FCD111B163}" type="parTrans" cxnId="{42CB7856-6A8A-421D-A67A-68D293F33AD0}">
      <dgm:prSet/>
      <dgm:spPr/>
      <dgm:t>
        <a:bodyPr/>
        <a:lstStyle/>
        <a:p>
          <a:endParaRPr lang="en-US"/>
        </a:p>
      </dgm:t>
    </dgm:pt>
    <dgm:pt modelId="{5D7661FC-3063-4ECC-9621-CE292C8B63C3}" type="sibTrans" cxnId="{42CB7856-6A8A-421D-A67A-68D293F33AD0}">
      <dgm:prSet/>
      <dgm:spPr/>
      <dgm:t>
        <a:bodyPr/>
        <a:lstStyle/>
        <a:p>
          <a:endParaRPr lang="en-US"/>
        </a:p>
      </dgm:t>
    </dgm:pt>
    <dgm:pt modelId="{04700CF7-2657-41DF-80EF-A53A0F273B97}" type="pres">
      <dgm:prSet presAssocID="{369D0841-E673-47E7-9C40-79FE0CE36B8D}" presName="root" presStyleCnt="0">
        <dgm:presLayoutVars>
          <dgm:dir/>
          <dgm:resizeHandles val="exact"/>
        </dgm:presLayoutVars>
      </dgm:prSet>
      <dgm:spPr/>
    </dgm:pt>
    <dgm:pt modelId="{2A277C9C-7743-4157-BEA5-7E6E3695A5F0}" type="pres">
      <dgm:prSet presAssocID="{877BB74C-C297-4A5E-8C2A-FD1D2B267244}" presName="compNode" presStyleCnt="0"/>
      <dgm:spPr/>
    </dgm:pt>
    <dgm:pt modelId="{7DFA0840-74AB-4CB8-9A9B-D7F3964AE096}" type="pres">
      <dgm:prSet presAssocID="{877BB74C-C297-4A5E-8C2A-FD1D2B2672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F27FA56-976F-442C-830C-189473ABBBBC}" type="pres">
      <dgm:prSet presAssocID="{877BB74C-C297-4A5E-8C2A-FD1D2B267244}" presName="iconSpace" presStyleCnt="0"/>
      <dgm:spPr/>
    </dgm:pt>
    <dgm:pt modelId="{A093F713-10FE-4E7E-92B2-6335143CE364}" type="pres">
      <dgm:prSet presAssocID="{877BB74C-C297-4A5E-8C2A-FD1D2B267244}" presName="parTx" presStyleLbl="revTx" presStyleIdx="0" presStyleCnt="8">
        <dgm:presLayoutVars>
          <dgm:chMax val="0"/>
          <dgm:chPref val="0"/>
        </dgm:presLayoutVars>
      </dgm:prSet>
      <dgm:spPr/>
    </dgm:pt>
    <dgm:pt modelId="{598BD810-2CC1-4A4E-A35B-B8A0B31A037E}" type="pres">
      <dgm:prSet presAssocID="{877BB74C-C297-4A5E-8C2A-FD1D2B267244}" presName="txSpace" presStyleCnt="0"/>
      <dgm:spPr/>
    </dgm:pt>
    <dgm:pt modelId="{6818DEEC-E649-4446-A968-B90CB6A981C6}" type="pres">
      <dgm:prSet presAssocID="{877BB74C-C297-4A5E-8C2A-FD1D2B267244}" presName="desTx" presStyleLbl="revTx" presStyleIdx="1" presStyleCnt="8">
        <dgm:presLayoutVars/>
      </dgm:prSet>
      <dgm:spPr/>
    </dgm:pt>
    <dgm:pt modelId="{06F658CE-36A9-48F4-8F1C-A468BCD1761B}" type="pres">
      <dgm:prSet presAssocID="{4A9E13E2-6194-4259-882A-1266FF70ACED}" presName="sibTrans" presStyleCnt="0"/>
      <dgm:spPr/>
    </dgm:pt>
    <dgm:pt modelId="{7E7317D7-A6A3-49B2-AF89-FC645BE54895}" type="pres">
      <dgm:prSet presAssocID="{FDE6FDC7-54F8-4787-8EFE-E827DD7CFB21}" presName="compNode" presStyleCnt="0"/>
      <dgm:spPr/>
    </dgm:pt>
    <dgm:pt modelId="{7C0FF915-AB8F-4FD2-AF5B-18F68E94E64E}" type="pres">
      <dgm:prSet presAssocID="{FDE6FDC7-54F8-4787-8EFE-E827DD7CFB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E1FEA5-B353-4E2A-8164-7E8703BB21C0}" type="pres">
      <dgm:prSet presAssocID="{FDE6FDC7-54F8-4787-8EFE-E827DD7CFB21}" presName="iconSpace" presStyleCnt="0"/>
      <dgm:spPr/>
    </dgm:pt>
    <dgm:pt modelId="{E784D2F9-C4C5-4D78-B7A6-CAF3F5788BC2}" type="pres">
      <dgm:prSet presAssocID="{FDE6FDC7-54F8-4787-8EFE-E827DD7CFB21}" presName="parTx" presStyleLbl="revTx" presStyleIdx="2" presStyleCnt="8">
        <dgm:presLayoutVars>
          <dgm:chMax val="0"/>
          <dgm:chPref val="0"/>
        </dgm:presLayoutVars>
      </dgm:prSet>
      <dgm:spPr/>
    </dgm:pt>
    <dgm:pt modelId="{4F87EC43-79AF-439C-9BD2-D67D83C0AEC6}" type="pres">
      <dgm:prSet presAssocID="{FDE6FDC7-54F8-4787-8EFE-E827DD7CFB21}" presName="txSpace" presStyleCnt="0"/>
      <dgm:spPr/>
    </dgm:pt>
    <dgm:pt modelId="{0BEAF0F4-9EE9-4C98-9439-70B2ACB6DFC1}" type="pres">
      <dgm:prSet presAssocID="{FDE6FDC7-54F8-4787-8EFE-E827DD7CFB21}" presName="desTx" presStyleLbl="revTx" presStyleIdx="3" presStyleCnt="8">
        <dgm:presLayoutVars/>
      </dgm:prSet>
      <dgm:spPr/>
    </dgm:pt>
    <dgm:pt modelId="{3A5B57FB-C116-4468-86A2-9B618803194D}" type="pres">
      <dgm:prSet presAssocID="{CA4CF9CA-7CC8-44CE-AAD7-8191B9A94254}" presName="sibTrans" presStyleCnt="0"/>
      <dgm:spPr/>
    </dgm:pt>
    <dgm:pt modelId="{FE1DC9C3-5081-494E-A475-B2783DACB20E}" type="pres">
      <dgm:prSet presAssocID="{4CC8F4E2-2A0F-46DD-9A64-613F39BD9819}" presName="compNode" presStyleCnt="0"/>
      <dgm:spPr/>
    </dgm:pt>
    <dgm:pt modelId="{59E5D617-8A30-4219-BEC6-39E84FB2544F}" type="pres">
      <dgm:prSet presAssocID="{4CC8F4E2-2A0F-46DD-9A64-613F39BD98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B0115A1-A59A-4B4A-9531-C3A720609501}" type="pres">
      <dgm:prSet presAssocID="{4CC8F4E2-2A0F-46DD-9A64-613F39BD9819}" presName="iconSpace" presStyleCnt="0"/>
      <dgm:spPr/>
    </dgm:pt>
    <dgm:pt modelId="{ADAAD2ED-2140-469C-A484-6CE1E8B54230}" type="pres">
      <dgm:prSet presAssocID="{4CC8F4E2-2A0F-46DD-9A64-613F39BD9819}" presName="parTx" presStyleLbl="revTx" presStyleIdx="4" presStyleCnt="8">
        <dgm:presLayoutVars>
          <dgm:chMax val="0"/>
          <dgm:chPref val="0"/>
        </dgm:presLayoutVars>
      </dgm:prSet>
      <dgm:spPr/>
    </dgm:pt>
    <dgm:pt modelId="{3834741B-3F17-4A8C-9FF7-DAC903F7455D}" type="pres">
      <dgm:prSet presAssocID="{4CC8F4E2-2A0F-46DD-9A64-613F39BD9819}" presName="txSpace" presStyleCnt="0"/>
      <dgm:spPr/>
    </dgm:pt>
    <dgm:pt modelId="{D1188245-08CD-4A20-A69A-20A9CE345945}" type="pres">
      <dgm:prSet presAssocID="{4CC8F4E2-2A0F-46DD-9A64-613F39BD9819}" presName="desTx" presStyleLbl="revTx" presStyleIdx="5" presStyleCnt="8">
        <dgm:presLayoutVars/>
      </dgm:prSet>
      <dgm:spPr/>
    </dgm:pt>
    <dgm:pt modelId="{AA1394D8-82B4-4E51-A205-712D6BCDA063}" type="pres">
      <dgm:prSet presAssocID="{2022C40C-F53E-47F4-ABE8-F56A391296E9}" presName="sibTrans" presStyleCnt="0"/>
      <dgm:spPr/>
    </dgm:pt>
    <dgm:pt modelId="{B8D574CB-2032-4FA2-A68F-69C13B3EB590}" type="pres">
      <dgm:prSet presAssocID="{A689917D-1D45-4856-A6F8-4C18254C9FD0}" presName="compNode" presStyleCnt="0"/>
      <dgm:spPr/>
    </dgm:pt>
    <dgm:pt modelId="{7D57E69A-F7AC-4434-99D9-819DDA582CCC}" type="pres">
      <dgm:prSet presAssocID="{A689917D-1D45-4856-A6F8-4C18254C9F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9D1EA5-8652-4198-9781-BF0BFEA41470}" type="pres">
      <dgm:prSet presAssocID="{A689917D-1D45-4856-A6F8-4C18254C9FD0}" presName="iconSpace" presStyleCnt="0"/>
      <dgm:spPr/>
    </dgm:pt>
    <dgm:pt modelId="{BE71CC50-CE97-4F93-8CA3-A01D16489B7E}" type="pres">
      <dgm:prSet presAssocID="{A689917D-1D45-4856-A6F8-4C18254C9FD0}" presName="parTx" presStyleLbl="revTx" presStyleIdx="6" presStyleCnt="8">
        <dgm:presLayoutVars>
          <dgm:chMax val="0"/>
          <dgm:chPref val="0"/>
        </dgm:presLayoutVars>
      </dgm:prSet>
      <dgm:spPr/>
    </dgm:pt>
    <dgm:pt modelId="{A5EA27F3-629C-4CFC-8A41-D2FD6B22A3E5}" type="pres">
      <dgm:prSet presAssocID="{A689917D-1D45-4856-A6F8-4C18254C9FD0}" presName="txSpace" presStyleCnt="0"/>
      <dgm:spPr/>
    </dgm:pt>
    <dgm:pt modelId="{5BE0A92C-49F0-406D-BEDE-7FBC3167F0A5}" type="pres">
      <dgm:prSet presAssocID="{A689917D-1D45-4856-A6F8-4C18254C9FD0}" presName="desTx" presStyleLbl="revTx" presStyleIdx="7" presStyleCnt="8">
        <dgm:presLayoutVars/>
      </dgm:prSet>
      <dgm:spPr/>
    </dgm:pt>
  </dgm:ptLst>
  <dgm:cxnLst>
    <dgm:cxn modelId="{00EE2D2D-3FE3-4583-BE11-DF7DD5129621}" type="presOf" srcId="{4CC8F4E2-2A0F-46DD-9A64-613F39BD9819}" destId="{ADAAD2ED-2140-469C-A484-6CE1E8B54230}" srcOrd="0" destOrd="0" presId="urn:microsoft.com/office/officeart/2018/2/layout/IconLabelDescriptionList"/>
    <dgm:cxn modelId="{74496F64-1477-4C54-AD3D-82EA0EF83731}" srcId="{4CC8F4E2-2A0F-46DD-9A64-613F39BD9819}" destId="{8DC8E649-D12E-4596-B4E8-F1D693E36D1D}" srcOrd="0" destOrd="0" parTransId="{48BD885D-45D8-4EB7-865A-C07B0D7E9A61}" sibTransId="{7645AA96-CFD1-4BCD-BCA8-CE80CC7E8F83}"/>
    <dgm:cxn modelId="{2AE10576-4BB6-4D0D-8531-AFA3A25A2B84}" type="presOf" srcId="{369D0841-E673-47E7-9C40-79FE0CE36B8D}" destId="{04700CF7-2657-41DF-80EF-A53A0F273B97}" srcOrd="0" destOrd="0" presId="urn:microsoft.com/office/officeart/2018/2/layout/IconLabelDescriptionList"/>
    <dgm:cxn modelId="{42CB7856-6A8A-421D-A67A-68D293F33AD0}" srcId="{A689917D-1D45-4856-A6F8-4C18254C9FD0}" destId="{A4297750-FFF2-4178-9AF4-A56EFCF60F23}" srcOrd="0" destOrd="0" parTransId="{F96B21F3-5011-40D0-A673-E7FCD111B163}" sibTransId="{5D7661FC-3063-4ECC-9621-CE292C8B63C3}"/>
    <dgm:cxn modelId="{D898A58A-0B1F-4E5B-9A3A-0DD2D1A34FE8}" type="presOf" srcId="{48EFD4A8-7A0D-4580-B370-85BECE4E9BF6}" destId="{6818DEEC-E649-4446-A968-B90CB6A981C6}" srcOrd="0" destOrd="0" presId="urn:microsoft.com/office/officeart/2018/2/layout/IconLabelDescriptionList"/>
    <dgm:cxn modelId="{A6426A90-3239-4403-B32D-01686B87EF57}" srcId="{369D0841-E673-47E7-9C40-79FE0CE36B8D}" destId="{4CC8F4E2-2A0F-46DD-9A64-613F39BD9819}" srcOrd="2" destOrd="0" parTransId="{C43536A5-347A-4FBF-B18D-DBC378CC54DE}" sibTransId="{2022C40C-F53E-47F4-ABE8-F56A391296E9}"/>
    <dgm:cxn modelId="{7072339D-D3B4-4299-AF90-CF2C83AC6D61}" srcId="{877BB74C-C297-4A5E-8C2A-FD1D2B267244}" destId="{48EFD4A8-7A0D-4580-B370-85BECE4E9BF6}" srcOrd="0" destOrd="0" parTransId="{BF955DC8-2600-4304-AAB8-9EBB288FD04A}" sibTransId="{BC7F01DC-8D1E-49DF-9689-51F96C562F79}"/>
    <dgm:cxn modelId="{98806DA7-B7CC-4964-81A9-436094A0BA3B}" type="presOf" srcId="{A4297750-FFF2-4178-9AF4-A56EFCF60F23}" destId="{5BE0A92C-49F0-406D-BEDE-7FBC3167F0A5}" srcOrd="0" destOrd="0" presId="urn:microsoft.com/office/officeart/2018/2/layout/IconLabelDescriptionList"/>
    <dgm:cxn modelId="{DC420DB0-F08D-4499-B7BC-E9DC5539CF33}" srcId="{369D0841-E673-47E7-9C40-79FE0CE36B8D}" destId="{FDE6FDC7-54F8-4787-8EFE-E827DD7CFB21}" srcOrd="1" destOrd="0" parTransId="{18A206C3-7B27-4805-81C3-F6B919A6EFD8}" sibTransId="{CA4CF9CA-7CC8-44CE-AAD7-8191B9A94254}"/>
    <dgm:cxn modelId="{6E6E2BB3-C3C7-4E23-BED6-34B2598C507D}" type="presOf" srcId="{EACBBC80-B384-410A-89E6-A38BB20427E8}" destId="{0BEAF0F4-9EE9-4C98-9439-70B2ACB6DFC1}" srcOrd="0" destOrd="0" presId="urn:microsoft.com/office/officeart/2018/2/layout/IconLabelDescriptionList"/>
    <dgm:cxn modelId="{363E5BBB-6E29-4AE5-A55D-3B2A50FF2A9E}" type="presOf" srcId="{8DC8E649-D12E-4596-B4E8-F1D693E36D1D}" destId="{D1188245-08CD-4A20-A69A-20A9CE345945}" srcOrd="0" destOrd="0" presId="urn:microsoft.com/office/officeart/2018/2/layout/IconLabelDescriptionList"/>
    <dgm:cxn modelId="{40C571C5-B5E4-4AB2-A5AD-B22895ACD4DF}" srcId="{369D0841-E673-47E7-9C40-79FE0CE36B8D}" destId="{A689917D-1D45-4856-A6F8-4C18254C9FD0}" srcOrd="3" destOrd="0" parTransId="{DA0F7370-60BD-4550-8272-96581C3E7CBB}" sibTransId="{AC02016F-43FD-42CF-8A83-C3B39EFC0110}"/>
    <dgm:cxn modelId="{C3D1C5CD-30E5-4DB0-B616-2D9D4519B4A9}" type="presOf" srcId="{877BB74C-C297-4A5E-8C2A-FD1D2B267244}" destId="{A093F713-10FE-4E7E-92B2-6335143CE364}" srcOrd="0" destOrd="0" presId="urn:microsoft.com/office/officeart/2018/2/layout/IconLabelDescriptionList"/>
    <dgm:cxn modelId="{B435C8CD-3331-4675-9C99-B399F99ED81F}" type="presOf" srcId="{A689917D-1D45-4856-A6F8-4C18254C9FD0}" destId="{BE71CC50-CE97-4F93-8CA3-A01D16489B7E}" srcOrd="0" destOrd="0" presId="urn:microsoft.com/office/officeart/2018/2/layout/IconLabelDescriptionList"/>
    <dgm:cxn modelId="{C09D7DE8-EBD4-44BB-952A-DE3C26701566}" srcId="{FDE6FDC7-54F8-4787-8EFE-E827DD7CFB21}" destId="{EACBBC80-B384-410A-89E6-A38BB20427E8}" srcOrd="0" destOrd="0" parTransId="{589DBF41-0226-4487-B725-EE166249EEF1}" sibTransId="{9C30188B-FC82-4994-A463-D8AFDF079894}"/>
    <dgm:cxn modelId="{F2FA12EB-7BFF-47CF-9C2A-BCC6FD4C4DBC}" type="presOf" srcId="{FDE6FDC7-54F8-4787-8EFE-E827DD7CFB21}" destId="{E784D2F9-C4C5-4D78-B7A6-CAF3F5788BC2}" srcOrd="0" destOrd="0" presId="urn:microsoft.com/office/officeart/2018/2/layout/IconLabelDescriptionList"/>
    <dgm:cxn modelId="{86463BFD-42FD-4819-B4A2-50A9882412E7}" srcId="{369D0841-E673-47E7-9C40-79FE0CE36B8D}" destId="{877BB74C-C297-4A5E-8C2A-FD1D2B267244}" srcOrd="0" destOrd="0" parTransId="{F79A9C6A-7C12-4C6C-BBB6-05032C9E7A0D}" sibTransId="{4A9E13E2-6194-4259-882A-1266FF70ACED}"/>
    <dgm:cxn modelId="{8B3EBEAC-25AA-4A05-8A5A-05F390F32054}" type="presParOf" srcId="{04700CF7-2657-41DF-80EF-A53A0F273B97}" destId="{2A277C9C-7743-4157-BEA5-7E6E3695A5F0}" srcOrd="0" destOrd="0" presId="urn:microsoft.com/office/officeart/2018/2/layout/IconLabelDescriptionList"/>
    <dgm:cxn modelId="{C14D4341-8DDE-4D71-BF1A-40B1C337AB50}" type="presParOf" srcId="{2A277C9C-7743-4157-BEA5-7E6E3695A5F0}" destId="{7DFA0840-74AB-4CB8-9A9B-D7F3964AE096}" srcOrd="0" destOrd="0" presId="urn:microsoft.com/office/officeart/2018/2/layout/IconLabelDescriptionList"/>
    <dgm:cxn modelId="{92D89FFF-1893-4FC8-97B2-4D61E63B060A}" type="presParOf" srcId="{2A277C9C-7743-4157-BEA5-7E6E3695A5F0}" destId="{AF27FA56-976F-442C-830C-189473ABBBBC}" srcOrd="1" destOrd="0" presId="urn:microsoft.com/office/officeart/2018/2/layout/IconLabelDescriptionList"/>
    <dgm:cxn modelId="{EF862CBF-9A84-4194-974E-2C4796405809}" type="presParOf" srcId="{2A277C9C-7743-4157-BEA5-7E6E3695A5F0}" destId="{A093F713-10FE-4E7E-92B2-6335143CE364}" srcOrd="2" destOrd="0" presId="urn:microsoft.com/office/officeart/2018/2/layout/IconLabelDescriptionList"/>
    <dgm:cxn modelId="{6277B417-177D-47F0-AAA7-79FB87A52667}" type="presParOf" srcId="{2A277C9C-7743-4157-BEA5-7E6E3695A5F0}" destId="{598BD810-2CC1-4A4E-A35B-B8A0B31A037E}" srcOrd="3" destOrd="0" presId="urn:microsoft.com/office/officeart/2018/2/layout/IconLabelDescriptionList"/>
    <dgm:cxn modelId="{15BD9DB1-876A-4C94-B7A5-B5D39A1008D1}" type="presParOf" srcId="{2A277C9C-7743-4157-BEA5-7E6E3695A5F0}" destId="{6818DEEC-E649-4446-A968-B90CB6A981C6}" srcOrd="4" destOrd="0" presId="urn:microsoft.com/office/officeart/2018/2/layout/IconLabelDescriptionList"/>
    <dgm:cxn modelId="{41B24041-0CBB-4782-A6F2-A3808AE03F9D}" type="presParOf" srcId="{04700CF7-2657-41DF-80EF-A53A0F273B97}" destId="{06F658CE-36A9-48F4-8F1C-A468BCD1761B}" srcOrd="1" destOrd="0" presId="urn:microsoft.com/office/officeart/2018/2/layout/IconLabelDescriptionList"/>
    <dgm:cxn modelId="{179DB4AA-11DF-4021-A62A-77750912E20B}" type="presParOf" srcId="{04700CF7-2657-41DF-80EF-A53A0F273B97}" destId="{7E7317D7-A6A3-49B2-AF89-FC645BE54895}" srcOrd="2" destOrd="0" presId="urn:microsoft.com/office/officeart/2018/2/layout/IconLabelDescriptionList"/>
    <dgm:cxn modelId="{2FC9DF6B-C81E-421F-9A6D-E52C52995ADF}" type="presParOf" srcId="{7E7317D7-A6A3-49B2-AF89-FC645BE54895}" destId="{7C0FF915-AB8F-4FD2-AF5B-18F68E94E64E}" srcOrd="0" destOrd="0" presId="urn:microsoft.com/office/officeart/2018/2/layout/IconLabelDescriptionList"/>
    <dgm:cxn modelId="{1CB1A4B9-1965-472A-B812-B94557B66E28}" type="presParOf" srcId="{7E7317D7-A6A3-49B2-AF89-FC645BE54895}" destId="{23E1FEA5-B353-4E2A-8164-7E8703BB21C0}" srcOrd="1" destOrd="0" presId="urn:microsoft.com/office/officeart/2018/2/layout/IconLabelDescriptionList"/>
    <dgm:cxn modelId="{E68CC767-5612-4AB3-B8C7-C95FEAB88B26}" type="presParOf" srcId="{7E7317D7-A6A3-49B2-AF89-FC645BE54895}" destId="{E784D2F9-C4C5-4D78-B7A6-CAF3F5788BC2}" srcOrd="2" destOrd="0" presId="urn:microsoft.com/office/officeart/2018/2/layout/IconLabelDescriptionList"/>
    <dgm:cxn modelId="{67614903-3EC5-47D0-A41A-4841D31D061D}" type="presParOf" srcId="{7E7317D7-A6A3-49B2-AF89-FC645BE54895}" destId="{4F87EC43-79AF-439C-9BD2-D67D83C0AEC6}" srcOrd="3" destOrd="0" presId="urn:microsoft.com/office/officeart/2018/2/layout/IconLabelDescriptionList"/>
    <dgm:cxn modelId="{95131CA6-15C2-47A9-9DDA-F7DA5F5A51DE}" type="presParOf" srcId="{7E7317D7-A6A3-49B2-AF89-FC645BE54895}" destId="{0BEAF0F4-9EE9-4C98-9439-70B2ACB6DFC1}" srcOrd="4" destOrd="0" presId="urn:microsoft.com/office/officeart/2018/2/layout/IconLabelDescriptionList"/>
    <dgm:cxn modelId="{D803FF4B-8CDC-4473-8D00-E1FC011FB12F}" type="presParOf" srcId="{04700CF7-2657-41DF-80EF-A53A0F273B97}" destId="{3A5B57FB-C116-4468-86A2-9B618803194D}" srcOrd="3" destOrd="0" presId="urn:microsoft.com/office/officeart/2018/2/layout/IconLabelDescriptionList"/>
    <dgm:cxn modelId="{F0397EEB-D384-4C52-85F5-73A6C25E20A2}" type="presParOf" srcId="{04700CF7-2657-41DF-80EF-A53A0F273B97}" destId="{FE1DC9C3-5081-494E-A475-B2783DACB20E}" srcOrd="4" destOrd="0" presId="urn:microsoft.com/office/officeart/2018/2/layout/IconLabelDescriptionList"/>
    <dgm:cxn modelId="{8E547B09-283C-4066-8E37-A75C27CE95C1}" type="presParOf" srcId="{FE1DC9C3-5081-494E-A475-B2783DACB20E}" destId="{59E5D617-8A30-4219-BEC6-39E84FB2544F}" srcOrd="0" destOrd="0" presId="urn:microsoft.com/office/officeart/2018/2/layout/IconLabelDescriptionList"/>
    <dgm:cxn modelId="{6AEC5E34-14BA-443C-B6DE-3C5997A231DD}" type="presParOf" srcId="{FE1DC9C3-5081-494E-A475-B2783DACB20E}" destId="{4B0115A1-A59A-4B4A-9531-C3A720609501}" srcOrd="1" destOrd="0" presId="urn:microsoft.com/office/officeart/2018/2/layout/IconLabelDescriptionList"/>
    <dgm:cxn modelId="{1682A69B-93D6-4875-B0CD-CB80243EF469}" type="presParOf" srcId="{FE1DC9C3-5081-494E-A475-B2783DACB20E}" destId="{ADAAD2ED-2140-469C-A484-6CE1E8B54230}" srcOrd="2" destOrd="0" presId="urn:microsoft.com/office/officeart/2018/2/layout/IconLabelDescriptionList"/>
    <dgm:cxn modelId="{A8B77D90-98D8-4D83-8E57-61B1E4627CAC}" type="presParOf" srcId="{FE1DC9C3-5081-494E-A475-B2783DACB20E}" destId="{3834741B-3F17-4A8C-9FF7-DAC903F7455D}" srcOrd="3" destOrd="0" presId="urn:microsoft.com/office/officeart/2018/2/layout/IconLabelDescriptionList"/>
    <dgm:cxn modelId="{CA671BD6-B58D-46DE-A329-A0E837CC4453}" type="presParOf" srcId="{FE1DC9C3-5081-494E-A475-B2783DACB20E}" destId="{D1188245-08CD-4A20-A69A-20A9CE345945}" srcOrd="4" destOrd="0" presId="urn:microsoft.com/office/officeart/2018/2/layout/IconLabelDescriptionList"/>
    <dgm:cxn modelId="{21D31E35-49B2-4A25-8471-E0B5B2781C4C}" type="presParOf" srcId="{04700CF7-2657-41DF-80EF-A53A0F273B97}" destId="{AA1394D8-82B4-4E51-A205-712D6BCDA063}" srcOrd="5" destOrd="0" presId="urn:microsoft.com/office/officeart/2018/2/layout/IconLabelDescriptionList"/>
    <dgm:cxn modelId="{132E32FC-12A8-4381-9020-290CCB43794F}" type="presParOf" srcId="{04700CF7-2657-41DF-80EF-A53A0F273B97}" destId="{B8D574CB-2032-4FA2-A68F-69C13B3EB590}" srcOrd="6" destOrd="0" presId="urn:microsoft.com/office/officeart/2018/2/layout/IconLabelDescriptionList"/>
    <dgm:cxn modelId="{217CFFE6-D552-416D-99A7-ECC2E623AB68}" type="presParOf" srcId="{B8D574CB-2032-4FA2-A68F-69C13B3EB590}" destId="{7D57E69A-F7AC-4434-99D9-819DDA582CCC}" srcOrd="0" destOrd="0" presId="urn:microsoft.com/office/officeart/2018/2/layout/IconLabelDescriptionList"/>
    <dgm:cxn modelId="{A29BE40D-830D-4B94-95C8-7322E165E8D1}" type="presParOf" srcId="{B8D574CB-2032-4FA2-A68F-69C13B3EB590}" destId="{119D1EA5-8652-4198-9781-BF0BFEA41470}" srcOrd="1" destOrd="0" presId="urn:microsoft.com/office/officeart/2018/2/layout/IconLabelDescriptionList"/>
    <dgm:cxn modelId="{5349E116-21C8-47AB-AB3B-9A53DB75E0FD}" type="presParOf" srcId="{B8D574CB-2032-4FA2-A68F-69C13B3EB590}" destId="{BE71CC50-CE97-4F93-8CA3-A01D16489B7E}" srcOrd="2" destOrd="0" presId="urn:microsoft.com/office/officeart/2018/2/layout/IconLabelDescriptionList"/>
    <dgm:cxn modelId="{3BD11015-9F4B-49B6-8BB9-2E919E7CB605}" type="presParOf" srcId="{B8D574CB-2032-4FA2-A68F-69C13B3EB590}" destId="{A5EA27F3-629C-4CFC-8A41-D2FD6B22A3E5}" srcOrd="3" destOrd="0" presId="urn:microsoft.com/office/officeart/2018/2/layout/IconLabelDescriptionList"/>
    <dgm:cxn modelId="{13D4C059-0D3B-43D9-A1C6-8090E9D1CD73}" type="presParOf" srcId="{B8D574CB-2032-4FA2-A68F-69C13B3EB590}" destId="{5BE0A92C-49F0-406D-BEDE-7FBC3167F0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BCE75F7-D721-43DC-9B31-FFFD508983E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2C13A8-6380-4182-B451-CE73E5A558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Diffusione</a:t>
          </a:r>
          <a:endParaRPr lang="en-US"/>
        </a:p>
      </dgm:t>
    </dgm:pt>
    <dgm:pt modelId="{9C55562A-C38A-44ED-AB39-EDF30E9B34CD}" type="parTrans" cxnId="{7A1B254C-BB13-4C56-842E-4D553BAB8DE4}">
      <dgm:prSet/>
      <dgm:spPr/>
      <dgm:t>
        <a:bodyPr/>
        <a:lstStyle/>
        <a:p>
          <a:endParaRPr lang="en-US"/>
        </a:p>
      </dgm:t>
    </dgm:pt>
    <dgm:pt modelId="{D1DDEC90-B4CD-40A0-B2F9-FD8E97285D75}" type="sibTrans" cxnId="{7A1B254C-BB13-4C56-842E-4D553BAB8DE4}">
      <dgm:prSet/>
      <dgm:spPr/>
      <dgm:t>
        <a:bodyPr/>
        <a:lstStyle/>
        <a:p>
          <a:endParaRPr lang="en-US"/>
        </a:p>
      </dgm:t>
    </dgm:pt>
    <dgm:pt modelId="{BA13CDAC-17C0-4F6C-8BEA-FB50DFEC5F6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Numero di programmatori che usa il linguaggio</a:t>
          </a:r>
          <a:endParaRPr lang="en-US"/>
        </a:p>
      </dgm:t>
    </dgm:pt>
    <dgm:pt modelId="{298299DB-AD83-4F5A-8676-0D0F7F72DF91}" type="parTrans" cxnId="{1D58AB10-63DE-4C11-AAD5-1EF4ED72A9B8}">
      <dgm:prSet/>
      <dgm:spPr/>
      <dgm:t>
        <a:bodyPr/>
        <a:lstStyle/>
        <a:p>
          <a:endParaRPr lang="en-US"/>
        </a:p>
      </dgm:t>
    </dgm:pt>
    <dgm:pt modelId="{41AF97B1-DD6A-4515-84EA-60D32F8783D0}" type="sibTrans" cxnId="{1D58AB10-63DE-4C11-AAD5-1EF4ED72A9B8}">
      <dgm:prSet/>
      <dgm:spPr/>
      <dgm:t>
        <a:bodyPr/>
        <a:lstStyle/>
        <a:p>
          <a:endParaRPr lang="en-US"/>
        </a:p>
      </dgm:t>
    </dgm:pt>
    <dgm:pt modelId="{15EDE31B-1054-4C2F-8FE7-191137B931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Standardizzazione</a:t>
          </a:r>
          <a:endParaRPr lang="en-US"/>
        </a:p>
      </dgm:t>
    </dgm:pt>
    <dgm:pt modelId="{11CE1E00-4FD0-42E1-BD2A-A3CD6FC7C415}" type="parTrans" cxnId="{90D77820-4A31-46A1-90A3-478434835660}">
      <dgm:prSet/>
      <dgm:spPr/>
      <dgm:t>
        <a:bodyPr/>
        <a:lstStyle/>
        <a:p>
          <a:endParaRPr lang="en-US"/>
        </a:p>
      </dgm:t>
    </dgm:pt>
    <dgm:pt modelId="{392D438F-9E63-45DC-9CC1-B8A63987533B}" type="sibTrans" cxnId="{90D77820-4A31-46A1-90A3-478434835660}">
      <dgm:prSet/>
      <dgm:spPr/>
      <dgm:t>
        <a:bodyPr/>
        <a:lstStyle/>
        <a:p>
          <a:endParaRPr lang="en-US"/>
        </a:p>
      </dgm:t>
    </dgm:pt>
    <dgm:pt modelId="{585C4883-3766-4532-BDEB-03A145B9089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Pochi dialetti</a:t>
          </a:r>
          <a:endParaRPr lang="en-US"/>
        </a:p>
      </dgm:t>
    </dgm:pt>
    <dgm:pt modelId="{ED6ACD76-E769-4742-98C4-4ECD1A119916}" type="parTrans" cxnId="{085C90BC-F373-43CF-8C06-CFEA5A1A3AF8}">
      <dgm:prSet/>
      <dgm:spPr/>
      <dgm:t>
        <a:bodyPr/>
        <a:lstStyle/>
        <a:p>
          <a:endParaRPr lang="en-US"/>
        </a:p>
      </dgm:t>
    </dgm:pt>
    <dgm:pt modelId="{4492F67C-AF69-4412-8F0D-41068DF228C4}" type="sibTrans" cxnId="{085C90BC-F373-43CF-8C06-CFEA5A1A3AF8}">
      <dgm:prSet/>
      <dgm:spPr/>
      <dgm:t>
        <a:bodyPr/>
        <a:lstStyle/>
        <a:p>
          <a:endParaRPr lang="en-US"/>
        </a:p>
      </dgm:t>
    </dgm:pt>
    <dgm:pt modelId="{CDDE49D7-C092-4337-A643-BA602F9E78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Integrabilità</a:t>
          </a:r>
          <a:endParaRPr lang="en-US"/>
        </a:p>
      </dgm:t>
    </dgm:pt>
    <dgm:pt modelId="{4467A710-8854-46D1-85C9-D91272A2668A}" type="parTrans" cxnId="{ACF1B3DD-3097-4260-B522-926308ACED0A}">
      <dgm:prSet/>
      <dgm:spPr/>
      <dgm:t>
        <a:bodyPr/>
        <a:lstStyle/>
        <a:p>
          <a:endParaRPr lang="en-US"/>
        </a:p>
      </dgm:t>
    </dgm:pt>
    <dgm:pt modelId="{0C5D95E6-991E-49EC-825E-D970D681F0F8}" type="sibTrans" cxnId="{ACF1B3DD-3097-4260-B522-926308ACED0A}">
      <dgm:prSet/>
      <dgm:spPr/>
      <dgm:t>
        <a:bodyPr/>
        <a:lstStyle/>
        <a:p>
          <a:endParaRPr lang="en-US"/>
        </a:p>
      </dgm:t>
    </dgm:pt>
    <dgm:pt modelId="{B1A5376A-F8A6-4A13-B41A-A77A77F381D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Usare parti di codice scritte in altri linguaggi</a:t>
          </a:r>
          <a:endParaRPr lang="en-US"/>
        </a:p>
      </dgm:t>
    </dgm:pt>
    <dgm:pt modelId="{497B8E76-C5A8-4904-8E94-E69221FBE40C}" type="parTrans" cxnId="{6BF5578C-9A18-401A-A590-4D3A1E7E715D}">
      <dgm:prSet/>
      <dgm:spPr/>
      <dgm:t>
        <a:bodyPr/>
        <a:lstStyle/>
        <a:p>
          <a:endParaRPr lang="en-US"/>
        </a:p>
      </dgm:t>
    </dgm:pt>
    <dgm:pt modelId="{A877CB22-0736-43EB-A972-7D4717122306}" type="sibTrans" cxnId="{6BF5578C-9A18-401A-A590-4D3A1E7E715D}">
      <dgm:prSet/>
      <dgm:spPr/>
      <dgm:t>
        <a:bodyPr/>
        <a:lstStyle/>
        <a:p>
          <a:endParaRPr lang="en-US"/>
        </a:p>
      </dgm:t>
    </dgm:pt>
    <dgm:pt modelId="{DFDCB461-4D97-47BE-8110-1E34777406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Portabilità</a:t>
          </a:r>
          <a:endParaRPr lang="en-US"/>
        </a:p>
      </dgm:t>
    </dgm:pt>
    <dgm:pt modelId="{57E44FB4-919D-4C0F-A863-FA3A921E0B58}" type="parTrans" cxnId="{2B874E2F-5982-4AF5-BEA0-510F64B56CAC}">
      <dgm:prSet/>
      <dgm:spPr/>
      <dgm:t>
        <a:bodyPr/>
        <a:lstStyle/>
        <a:p>
          <a:endParaRPr lang="en-US"/>
        </a:p>
      </dgm:t>
    </dgm:pt>
    <dgm:pt modelId="{94E7D874-D590-4132-9B66-EFCD52EA654A}" type="sibTrans" cxnId="{2B874E2F-5982-4AF5-BEA0-510F64B56CAC}">
      <dgm:prSet/>
      <dgm:spPr/>
      <dgm:t>
        <a:bodyPr/>
        <a:lstStyle/>
        <a:p>
          <a:endParaRPr lang="en-US"/>
        </a:p>
      </dgm:t>
    </dgm:pt>
    <dgm:pt modelId="{9B1CD0FF-F679-4730-BEBC-A7DE2624BF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Portare il codice su diverse piattaforme senza doverlo modificare</a:t>
          </a:r>
          <a:endParaRPr lang="en-US"/>
        </a:p>
      </dgm:t>
    </dgm:pt>
    <dgm:pt modelId="{7B99CCD6-BC7F-4627-8491-A4D971127C86}" type="parTrans" cxnId="{B409C7D4-784E-46F2-89B2-2C1E6A6C1436}">
      <dgm:prSet/>
      <dgm:spPr/>
      <dgm:t>
        <a:bodyPr/>
        <a:lstStyle/>
        <a:p>
          <a:endParaRPr lang="en-US"/>
        </a:p>
      </dgm:t>
    </dgm:pt>
    <dgm:pt modelId="{2E0FEB1C-A51E-4ED1-A573-21E7AF0DAF2D}" type="sibTrans" cxnId="{B409C7D4-784E-46F2-89B2-2C1E6A6C1436}">
      <dgm:prSet/>
      <dgm:spPr/>
      <dgm:t>
        <a:bodyPr/>
        <a:lstStyle/>
        <a:p>
          <a:endParaRPr lang="en-US"/>
        </a:p>
      </dgm:t>
    </dgm:pt>
    <dgm:pt modelId="{6D35E3B6-49EF-40BE-B975-C49FD6A87856}" type="pres">
      <dgm:prSet presAssocID="{EBCE75F7-D721-43DC-9B31-FFFD508983EB}" presName="root" presStyleCnt="0">
        <dgm:presLayoutVars>
          <dgm:dir/>
          <dgm:resizeHandles val="exact"/>
        </dgm:presLayoutVars>
      </dgm:prSet>
      <dgm:spPr/>
    </dgm:pt>
    <dgm:pt modelId="{A2BA9D89-CF10-487B-AF0A-61E521D68CA5}" type="pres">
      <dgm:prSet presAssocID="{5A2C13A8-6380-4182-B451-CE73E5A558C3}" presName="compNode" presStyleCnt="0"/>
      <dgm:spPr/>
    </dgm:pt>
    <dgm:pt modelId="{48106E68-4CFE-49DF-8C57-74154A2ECE3A}" type="pres">
      <dgm:prSet presAssocID="{5A2C13A8-6380-4182-B451-CE73E5A558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71B2F92-67EA-425F-AC2F-1F749C835B78}" type="pres">
      <dgm:prSet presAssocID="{5A2C13A8-6380-4182-B451-CE73E5A558C3}" presName="iconSpace" presStyleCnt="0"/>
      <dgm:spPr/>
    </dgm:pt>
    <dgm:pt modelId="{C2ECBFCF-3987-4859-88CB-2726E93225C0}" type="pres">
      <dgm:prSet presAssocID="{5A2C13A8-6380-4182-B451-CE73E5A558C3}" presName="parTx" presStyleLbl="revTx" presStyleIdx="0" presStyleCnt="8">
        <dgm:presLayoutVars>
          <dgm:chMax val="0"/>
          <dgm:chPref val="0"/>
        </dgm:presLayoutVars>
      </dgm:prSet>
      <dgm:spPr/>
    </dgm:pt>
    <dgm:pt modelId="{92576551-9227-4C96-AAAC-BE2A05976F4D}" type="pres">
      <dgm:prSet presAssocID="{5A2C13A8-6380-4182-B451-CE73E5A558C3}" presName="txSpace" presStyleCnt="0"/>
      <dgm:spPr/>
    </dgm:pt>
    <dgm:pt modelId="{9C007D6F-19C3-4166-9023-91137E0232C6}" type="pres">
      <dgm:prSet presAssocID="{5A2C13A8-6380-4182-B451-CE73E5A558C3}" presName="desTx" presStyleLbl="revTx" presStyleIdx="1" presStyleCnt="8">
        <dgm:presLayoutVars/>
      </dgm:prSet>
      <dgm:spPr/>
    </dgm:pt>
    <dgm:pt modelId="{FE36D966-4461-4AAD-ACF3-E101410E8B24}" type="pres">
      <dgm:prSet presAssocID="{D1DDEC90-B4CD-40A0-B2F9-FD8E97285D75}" presName="sibTrans" presStyleCnt="0"/>
      <dgm:spPr/>
    </dgm:pt>
    <dgm:pt modelId="{4B62D621-0BD3-4567-806B-233C2314F32C}" type="pres">
      <dgm:prSet presAssocID="{15EDE31B-1054-4C2F-8FE7-191137B9316E}" presName="compNode" presStyleCnt="0"/>
      <dgm:spPr/>
    </dgm:pt>
    <dgm:pt modelId="{6301ABDB-9D57-4058-BAAE-882710B5C35D}" type="pres">
      <dgm:prSet presAssocID="{15EDE31B-1054-4C2F-8FE7-191137B931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92ADE80-6F97-4AD1-9DEF-AE02FEBAC0FA}" type="pres">
      <dgm:prSet presAssocID="{15EDE31B-1054-4C2F-8FE7-191137B9316E}" presName="iconSpace" presStyleCnt="0"/>
      <dgm:spPr/>
    </dgm:pt>
    <dgm:pt modelId="{58EC604C-B878-48AD-87D4-BE0FEB6B3C20}" type="pres">
      <dgm:prSet presAssocID="{15EDE31B-1054-4C2F-8FE7-191137B9316E}" presName="parTx" presStyleLbl="revTx" presStyleIdx="2" presStyleCnt="8">
        <dgm:presLayoutVars>
          <dgm:chMax val="0"/>
          <dgm:chPref val="0"/>
        </dgm:presLayoutVars>
      </dgm:prSet>
      <dgm:spPr/>
    </dgm:pt>
    <dgm:pt modelId="{E7079B62-6886-422A-A750-A14F29565889}" type="pres">
      <dgm:prSet presAssocID="{15EDE31B-1054-4C2F-8FE7-191137B9316E}" presName="txSpace" presStyleCnt="0"/>
      <dgm:spPr/>
    </dgm:pt>
    <dgm:pt modelId="{131CE910-5E38-4D45-96FB-84F45C609D4F}" type="pres">
      <dgm:prSet presAssocID="{15EDE31B-1054-4C2F-8FE7-191137B9316E}" presName="desTx" presStyleLbl="revTx" presStyleIdx="3" presStyleCnt="8">
        <dgm:presLayoutVars/>
      </dgm:prSet>
      <dgm:spPr/>
    </dgm:pt>
    <dgm:pt modelId="{1A5FF9A2-1496-4E92-8F6A-A1D1191D35D0}" type="pres">
      <dgm:prSet presAssocID="{392D438F-9E63-45DC-9CC1-B8A63987533B}" presName="sibTrans" presStyleCnt="0"/>
      <dgm:spPr/>
    </dgm:pt>
    <dgm:pt modelId="{223491DE-9319-4A6A-99F7-3939ACD46F9E}" type="pres">
      <dgm:prSet presAssocID="{CDDE49D7-C092-4337-A643-BA602F9E7831}" presName="compNode" presStyleCnt="0"/>
      <dgm:spPr/>
    </dgm:pt>
    <dgm:pt modelId="{0F580E7D-AF78-4637-B306-08AB6BB79510}" type="pres">
      <dgm:prSet presAssocID="{CDDE49D7-C092-4337-A643-BA602F9E78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E50F18E-A2F6-4A07-9B81-A85244DDC244}" type="pres">
      <dgm:prSet presAssocID="{CDDE49D7-C092-4337-A643-BA602F9E7831}" presName="iconSpace" presStyleCnt="0"/>
      <dgm:spPr/>
    </dgm:pt>
    <dgm:pt modelId="{02FF78C0-1883-4F17-8C60-F05C0F14E7E1}" type="pres">
      <dgm:prSet presAssocID="{CDDE49D7-C092-4337-A643-BA602F9E7831}" presName="parTx" presStyleLbl="revTx" presStyleIdx="4" presStyleCnt="8">
        <dgm:presLayoutVars>
          <dgm:chMax val="0"/>
          <dgm:chPref val="0"/>
        </dgm:presLayoutVars>
      </dgm:prSet>
      <dgm:spPr/>
    </dgm:pt>
    <dgm:pt modelId="{DB212B6A-CF7D-42C9-8D96-97F2F925C9D4}" type="pres">
      <dgm:prSet presAssocID="{CDDE49D7-C092-4337-A643-BA602F9E7831}" presName="txSpace" presStyleCnt="0"/>
      <dgm:spPr/>
    </dgm:pt>
    <dgm:pt modelId="{AA26D87C-585D-4803-B700-F9C880358039}" type="pres">
      <dgm:prSet presAssocID="{CDDE49D7-C092-4337-A643-BA602F9E7831}" presName="desTx" presStyleLbl="revTx" presStyleIdx="5" presStyleCnt="8">
        <dgm:presLayoutVars/>
      </dgm:prSet>
      <dgm:spPr/>
    </dgm:pt>
    <dgm:pt modelId="{AE295715-7294-42F2-97FE-396E8A5AB096}" type="pres">
      <dgm:prSet presAssocID="{0C5D95E6-991E-49EC-825E-D970D681F0F8}" presName="sibTrans" presStyleCnt="0"/>
      <dgm:spPr/>
    </dgm:pt>
    <dgm:pt modelId="{8435C198-A670-449F-BF2D-9CD7131CA974}" type="pres">
      <dgm:prSet presAssocID="{DFDCB461-4D97-47BE-8110-1E34777406A7}" presName="compNode" presStyleCnt="0"/>
      <dgm:spPr/>
    </dgm:pt>
    <dgm:pt modelId="{65EE3AFA-65E6-4B32-A63D-29C2DD4C720A}" type="pres">
      <dgm:prSet presAssocID="{DFDCB461-4D97-47BE-8110-1E34777406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E2F17AE-92B6-4F20-B889-832BC3E5E7F8}" type="pres">
      <dgm:prSet presAssocID="{DFDCB461-4D97-47BE-8110-1E34777406A7}" presName="iconSpace" presStyleCnt="0"/>
      <dgm:spPr/>
    </dgm:pt>
    <dgm:pt modelId="{DDD9A4DD-F8D1-40DF-B8EF-55ADD1532D9E}" type="pres">
      <dgm:prSet presAssocID="{DFDCB461-4D97-47BE-8110-1E34777406A7}" presName="parTx" presStyleLbl="revTx" presStyleIdx="6" presStyleCnt="8">
        <dgm:presLayoutVars>
          <dgm:chMax val="0"/>
          <dgm:chPref val="0"/>
        </dgm:presLayoutVars>
      </dgm:prSet>
      <dgm:spPr/>
    </dgm:pt>
    <dgm:pt modelId="{7D432F9F-B7BD-4783-85ED-BC86A217455B}" type="pres">
      <dgm:prSet presAssocID="{DFDCB461-4D97-47BE-8110-1E34777406A7}" presName="txSpace" presStyleCnt="0"/>
      <dgm:spPr/>
    </dgm:pt>
    <dgm:pt modelId="{FB8B33BF-FD35-455F-8AEA-92E4FDD8B66F}" type="pres">
      <dgm:prSet presAssocID="{DFDCB461-4D97-47BE-8110-1E34777406A7}" presName="desTx" presStyleLbl="revTx" presStyleIdx="7" presStyleCnt="8">
        <dgm:presLayoutVars/>
      </dgm:prSet>
      <dgm:spPr/>
    </dgm:pt>
  </dgm:ptLst>
  <dgm:cxnLst>
    <dgm:cxn modelId="{49AD5800-8CC2-4BE9-B762-CF7A12E31ECF}" type="presOf" srcId="{CDDE49D7-C092-4337-A643-BA602F9E7831}" destId="{02FF78C0-1883-4F17-8C60-F05C0F14E7E1}" srcOrd="0" destOrd="0" presId="urn:microsoft.com/office/officeart/2018/5/layout/CenteredIconLabelDescriptionList"/>
    <dgm:cxn modelId="{1D58AB10-63DE-4C11-AAD5-1EF4ED72A9B8}" srcId="{5A2C13A8-6380-4182-B451-CE73E5A558C3}" destId="{BA13CDAC-17C0-4F6C-8BEA-FB50DFEC5F6C}" srcOrd="0" destOrd="0" parTransId="{298299DB-AD83-4F5A-8676-0D0F7F72DF91}" sibTransId="{41AF97B1-DD6A-4515-84EA-60D32F8783D0}"/>
    <dgm:cxn modelId="{90D77820-4A31-46A1-90A3-478434835660}" srcId="{EBCE75F7-D721-43DC-9B31-FFFD508983EB}" destId="{15EDE31B-1054-4C2F-8FE7-191137B9316E}" srcOrd="1" destOrd="0" parTransId="{11CE1E00-4FD0-42E1-BD2A-A3CD6FC7C415}" sibTransId="{392D438F-9E63-45DC-9CC1-B8A63987533B}"/>
    <dgm:cxn modelId="{02A5292D-E95A-46AE-ABD3-3699C23B95F9}" type="presOf" srcId="{5A2C13A8-6380-4182-B451-CE73E5A558C3}" destId="{C2ECBFCF-3987-4859-88CB-2726E93225C0}" srcOrd="0" destOrd="0" presId="urn:microsoft.com/office/officeart/2018/5/layout/CenteredIconLabelDescriptionList"/>
    <dgm:cxn modelId="{2B874E2F-5982-4AF5-BEA0-510F64B56CAC}" srcId="{EBCE75F7-D721-43DC-9B31-FFFD508983EB}" destId="{DFDCB461-4D97-47BE-8110-1E34777406A7}" srcOrd="3" destOrd="0" parTransId="{57E44FB4-919D-4C0F-A863-FA3A921E0B58}" sibTransId="{94E7D874-D590-4132-9B66-EFCD52EA654A}"/>
    <dgm:cxn modelId="{7A1B254C-BB13-4C56-842E-4D553BAB8DE4}" srcId="{EBCE75F7-D721-43DC-9B31-FFFD508983EB}" destId="{5A2C13A8-6380-4182-B451-CE73E5A558C3}" srcOrd="0" destOrd="0" parTransId="{9C55562A-C38A-44ED-AB39-EDF30E9B34CD}" sibTransId="{D1DDEC90-B4CD-40A0-B2F9-FD8E97285D75}"/>
    <dgm:cxn modelId="{C30E674F-780C-40B8-B383-F4DCFB293EC1}" type="presOf" srcId="{BA13CDAC-17C0-4F6C-8BEA-FB50DFEC5F6C}" destId="{9C007D6F-19C3-4166-9023-91137E0232C6}" srcOrd="0" destOrd="0" presId="urn:microsoft.com/office/officeart/2018/5/layout/CenteredIconLabelDescriptionList"/>
    <dgm:cxn modelId="{6BF5578C-9A18-401A-A590-4D3A1E7E715D}" srcId="{CDDE49D7-C092-4337-A643-BA602F9E7831}" destId="{B1A5376A-F8A6-4A13-B41A-A77A77F381DA}" srcOrd="0" destOrd="0" parTransId="{497B8E76-C5A8-4904-8E94-E69221FBE40C}" sibTransId="{A877CB22-0736-43EB-A972-7D4717122306}"/>
    <dgm:cxn modelId="{BD337097-7672-46CA-BAA6-40DA6A161D85}" type="presOf" srcId="{585C4883-3766-4532-BDEB-03A145B90897}" destId="{131CE910-5E38-4D45-96FB-84F45C609D4F}" srcOrd="0" destOrd="0" presId="urn:microsoft.com/office/officeart/2018/5/layout/CenteredIconLabelDescriptionList"/>
    <dgm:cxn modelId="{237C3B9A-EA3A-4530-AC5C-5322B09E02F0}" type="presOf" srcId="{EBCE75F7-D721-43DC-9B31-FFFD508983EB}" destId="{6D35E3B6-49EF-40BE-B975-C49FD6A87856}" srcOrd="0" destOrd="0" presId="urn:microsoft.com/office/officeart/2018/5/layout/CenteredIconLabelDescriptionList"/>
    <dgm:cxn modelId="{085C90BC-F373-43CF-8C06-CFEA5A1A3AF8}" srcId="{15EDE31B-1054-4C2F-8FE7-191137B9316E}" destId="{585C4883-3766-4532-BDEB-03A145B90897}" srcOrd="0" destOrd="0" parTransId="{ED6ACD76-E769-4742-98C4-4ECD1A119916}" sibTransId="{4492F67C-AF69-4412-8F0D-41068DF228C4}"/>
    <dgm:cxn modelId="{355D55BE-FE26-4A28-BC61-55B975FE784E}" type="presOf" srcId="{B1A5376A-F8A6-4A13-B41A-A77A77F381DA}" destId="{AA26D87C-585D-4803-B700-F9C880358039}" srcOrd="0" destOrd="0" presId="urn:microsoft.com/office/officeart/2018/5/layout/CenteredIconLabelDescriptionList"/>
    <dgm:cxn modelId="{B81115C9-6855-4B3D-96AA-E64DE17EF286}" type="presOf" srcId="{9B1CD0FF-F679-4730-BEBC-A7DE2624BFF6}" destId="{FB8B33BF-FD35-455F-8AEA-92E4FDD8B66F}" srcOrd="0" destOrd="0" presId="urn:microsoft.com/office/officeart/2018/5/layout/CenteredIconLabelDescriptionList"/>
    <dgm:cxn modelId="{028C98D1-6D92-461A-9EB5-30C74AB8CA1B}" type="presOf" srcId="{DFDCB461-4D97-47BE-8110-1E34777406A7}" destId="{DDD9A4DD-F8D1-40DF-B8EF-55ADD1532D9E}" srcOrd="0" destOrd="0" presId="urn:microsoft.com/office/officeart/2018/5/layout/CenteredIconLabelDescriptionList"/>
    <dgm:cxn modelId="{B409C7D4-784E-46F2-89B2-2C1E6A6C1436}" srcId="{DFDCB461-4D97-47BE-8110-1E34777406A7}" destId="{9B1CD0FF-F679-4730-BEBC-A7DE2624BFF6}" srcOrd="0" destOrd="0" parTransId="{7B99CCD6-BC7F-4627-8491-A4D971127C86}" sibTransId="{2E0FEB1C-A51E-4ED1-A573-21E7AF0DAF2D}"/>
    <dgm:cxn modelId="{ACF1B3DD-3097-4260-B522-926308ACED0A}" srcId="{EBCE75F7-D721-43DC-9B31-FFFD508983EB}" destId="{CDDE49D7-C092-4337-A643-BA602F9E7831}" srcOrd="2" destOrd="0" parTransId="{4467A710-8854-46D1-85C9-D91272A2668A}" sibTransId="{0C5D95E6-991E-49EC-825E-D970D681F0F8}"/>
    <dgm:cxn modelId="{97CA0BF0-9B29-421F-B884-D1EF74C5C5AF}" type="presOf" srcId="{15EDE31B-1054-4C2F-8FE7-191137B9316E}" destId="{58EC604C-B878-48AD-87D4-BE0FEB6B3C20}" srcOrd="0" destOrd="0" presId="urn:microsoft.com/office/officeart/2018/5/layout/CenteredIconLabelDescriptionList"/>
    <dgm:cxn modelId="{D6A5C0DD-D106-4EAA-AAA1-0380DD92BB32}" type="presParOf" srcId="{6D35E3B6-49EF-40BE-B975-C49FD6A87856}" destId="{A2BA9D89-CF10-487B-AF0A-61E521D68CA5}" srcOrd="0" destOrd="0" presId="urn:microsoft.com/office/officeart/2018/5/layout/CenteredIconLabelDescriptionList"/>
    <dgm:cxn modelId="{ACC11F12-2FF3-4D08-9028-E6FD0C7A7552}" type="presParOf" srcId="{A2BA9D89-CF10-487B-AF0A-61E521D68CA5}" destId="{48106E68-4CFE-49DF-8C57-74154A2ECE3A}" srcOrd="0" destOrd="0" presId="urn:microsoft.com/office/officeart/2018/5/layout/CenteredIconLabelDescriptionList"/>
    <dgm:cxn modelId="{3206E8E8-D13E-4CC7-BF2B-2EBEC9BB20B0}" type="presParOf" srcId="{A2BA9D89-CF10-487B-AF0A-61E521D68CA5}" destId="{771B2F92-67EA-425F-AC2F-1F749C835B78}" srcOrd="1" destOrd="0" presId="urn:microsoft.com/office/officeart/2018/5/layout/CenteredIconLabelDescriptionList"/>
    <dgm:cxn modelId="{7985CB13-4F12-4BFC-B9AD-0910ADEA9BBD}" type="presParOf" srcId="{A2BA9D89-CF10-487B-AF0A-61E521D68CA5}" destId="{C2ECBFCF-3987-4859-88CB-2726E93225C0}" srcOrd="2" destOrd="0" presId="urn:microsoft.com/office/officeart/2018/5/layout/CenteredIconLabelDescriptionList"/>
    <dgm:cxn modelId="{EC161297-4641-4F42-8743-9B5DB1CC049A}" type="presParOf" srcId="{A2BA9D89-CF10-487B-AF0A-61E521D68CA5}" destId="{92576551-9227-4C96-AAAC-BE2A05976F4D}" srcOrd="3" destOrd="0" presId="urn:microsoft.com/office/officeart/2018/5/layout/CenteredIconLabelDescriptionList"/>
    <dgm:cxn modelId="{70F76C0E-F5C2-4FC2-89DF-055E446FE5E0}" type="presParOf" srcId="{A2BA9D89-CF10-487B-AF0A-61E521D68CA5}" destId="{9C007D6F-19C3-4166-9023-91137E0232C6}" srcOrd="4" destOrd="0" presId="urn:microsoft.com/office/officeart/2018/5/layout/CenteredIconLabelDescriptionList"/>
    <dgm:cxn modelId="{B072E71E-B34F-4C83-AF6C-CEB766857467}" type="presParOf" srcId="{6D35E3B6-49EF-40BE-B975-C49FD6A87856}" destId="{FE36D966-4461-4AAD-ACF3-E101410E8B24}" srcOrd="1" destOrd="0" presId="urn:microsoft.com/office/officeart/2018/5/layout/CenteredIconLabelDescriptionList"/>
    <dgm:cxn modelId="{276C63B9-835B-41B2-8C35-70ABDAC5E128}" type="presParOf" srcId="{6D35E3B6-49EF-40BE-B975-C49FD6A87856}" destId="{4B62D621-0BD3-4567-806B-233C2314F32C}" srcOrd="2" destOrd="0" presId="urn:microsoft.com/office/officeart/2018/5/layout/CenteredIconLabelDescriptionList"/>
    <dgm:cxn modelId="{7805B2CD-E46D-4C2C-BD6F-180C68952E29}" type="presParOf" srcId="{4B62D621-0BD3-4567-806B-233C2314F32C}" destId="{6301ABDB-9D57-4058-BAAE-882710B5C35D}" srcOrd="0" destOrd="0" presId="urn:microsoft.com/office/officeart/2018/5/layout/CenteredIconLabelDescriptionList"/>
    <dgm:cxn modelId="{C839051F-FA06-4B4D-8E23-3509E4BEC2A2}" type="presParOf" srcId="{4B62D621-0BD3-4567-806B-233C2314F32C}" destId="{792ADE80-6F97-4AD1-9DEF-AE02FEBAC0FA}" srcOrd="1" destOrd="0" presId="urn:microsoft.com/office/officeart/2018/5/layout/CenteredIconLabelDescriptionList"/>
    <dgm:cxn modelId="{E4B99C37-9538-4FAD-8627-B5FD5D348E3A}" type="presParOf" srcId="{4B62D621-0BD3-4567-806B-233C2314F32C}" destId="{58EC604C-B878-48AD-87D4-BE0FEB6B3C20}" srcOrd="2" destOrd="0" presId="urn:microsoft.com/office/officeart/2018/5/layout/CenteredIconLabelDescriptionList"/>
    <dgm:cxn modelId="{126D541A-2DF0-43E7-B27F-F523963D03BB}" type="presParOf" srcId="{4B62D621-0BD3-4567-806B-233C2314F32C}" destId="{E7079B62-6886-422A-A750-A14F29565889}" srcOrd="3" destOrd="0" presId="urn:microsoft.com/office/officeart/2018/5/layout/CenteredIconLabelDescriptionList"/>
    <dgm:cxn modelId="{964AB8A0-48C5-40A7-BBBF-865C632C8E10}" type="presParOf" srcId="{4B62D621-0BD3-4567-806B-233C2314F32C}" destId="{131CE910-5E38-4D45-96FB-84F45C609D4F}" srcOrd="4" destOrd="0" presId="urn:microsoft.com/office/officeart/2018/5/layout/CenteredIconLabelDescriptionList"/>
    <dgm:cxn modelId="{59ED6B5F-938E-48DA-8AC1-F3A4D1AC98B6}" type="presParOf" srcId="{6D35E3B6-49EF-40BE-B975-C49FD6A87856}" destId="{1A5FF9A2-1496-4E92-8F6A-A1D1191D35D0}" srcOrd="3" destOrd="0" presId="urn:microsoft.com/office/officeart/2018/5/layout/CenteredIconLabelDescriptionList"/>
    <dgm:cxn modelId="{4AFE79C3-3E45-464B-A432-A84FF545958F}" type="presParOf" srcId="{6D35E3B6-49EF-40BE-B975-C49FD6A87856}" destId="{223491DE-9319-4A6A-99F7-3939ACD46F9E}" srcOrd="4" destOrd="0" presId="urn:microsoft.com/office/officeart/2018/5/layout/CenteredIconLabelDescriptionList"/>
    <dgm:cxn modelId="{DDD4BAE4-2703-4B71-8D5B-120290BECF8F}" type="presParOf" srcId="{223491DE-9319-4A6A-99F7-3939ACD46F9E}" destId="{0F580E7D-AF78-4637-B306-08AB6BB79510}" srcOrd="0" destOrd="0" presId="urn:microsoft.com/office/officeart/2018/5/layout/CenteredIconLabelDescriptionList"/>
    <dgm:cxn modelId="{BFE0B802-5F64-46F2-8748-F47A573AA88F}" type="presParOf" srcId="{223491DE-9319-4A6A-99F7-3939ACD46F9E}" destId="{9E50F18E-A2F6-4A07-9B81-A85244DDC244}" srcOrd="1" destOrd="0" presId="urn:microsoft.com/office/officeart/2018/5/layout/CenteredIconLabelDescriptionList"/>
    <dgm:cxn modelId="{1D4ADA20-8A5B-42B4-9D0C-CEAC0D16DBDB}" type="presParOf" srcId="{223491DE-9319-4A6A-99F7-3939ACD46F9E}" destId="{02FF78C0-1883-4F17-8C60-F05C0F14E7E1}" srcOrd="2" destOrd="0" presId="urn:microsoft.com/office/officeart/2018/5/layout/CenteredIconLabelDescriptionList"/>
    <dgm:cxn modelId="{281A1912-F157-451C-B28C-AA8CB08633E9}" type="presParOf" srcId="{223491DE-9319-4A6A-99F7-3939ACD46F9E}" destId="{DB212B6A-CF7D-42C9-8D96-97F2F925C9D4}" srcOrd="3" destOrd="0" presId="urn:microsoft.com/office/officeart/2018/5/layout/CenteredIconLabelDescriptionList"/>
    <dgm:cxn modelId="{E1720394-ED56-494C-BBBE-0F6ACDB2711B}" type="presParOf" srcId="{223491DE-9319-4A6A-99F7-3939ACD46F9E}" destId="{AA26D87C-585D-4803-B700-F9C880358039}" srcOrd="4" destOrd="0" presId="urn:microsoft.com/office/officeart/2018/5/layout/CenteredIconLabelDescriptionList"/>
    <dgm:cxn modelId="{2941AA08-0FC7-40FC-87C3-BF4861CA2EF1}" type="presParOf" srcId="{6D35E3B6-49EF-40BE-B975-C49FD6A87856}" destId="{AE295715-7294-42F2-97FE-396E8A5AB096}" srcOrd="5" destOrd="0" presId="urn:microsoft.com/office/officeart/2018/5/layout/CenteredIconLabelDescriptionList"/>
    <dgm:cxn modelId="{AA50E0C0-201C-4F2B-832D-4D8F39D86321}" type="presParOf" srcId="{6D35E3B6-49EF-40BE-B975-C49FD6A87856}" destId="{8435C198-A670-449F-BF2D-9CD7131CA974}" srcOrd="6" destOrd="0" presId="urn:microsoft.com/office/officeart/2018/5/layout/CenteredIconLabelDescriptionList"/>
    <dgm:cxn modelId="{2DE97F54-E973-467E-87A3-57EAEDB6D96E}" type="presParOf" srcId="{8435C198-A670-449F-BF2D-9CD7131CA974}" destId="{65EE3AFA-65E6-4B32-A63D-29C2DD4C720A}" srcOrd="0" destOrd="0" presId="urn:microsoft.com/office/officeart/2018/5/layout/CenteredIconLabelDescriptionList"/>
    <dgm:cxn modelId="{AE335AAA-110D-48CE-9E6D-4FE81A219B23}" type="presParOf" srcId="{8435C198-A670-449F-BF2D-9CD7131CA974}" destId="{DE2F17AE-92B6-4F20-B889-832BC3E5E7F8}" srcOrd="1" destOrd="0" presId="urn:microsoft.com/office/officeart/2018/5/layout/CenteredIconLabelDescriptionList"/>
    <dgm:cxn modelId="{654AFF97-D95B-41C5-A611-A2ABC470ACCB}" type="presParOf" srcId="{8435C198-A670-449F-BF2D-9CD7131CA974}" destId="{DDD9A4DD-F8D1-40DF-B8EF-55ADD1532D9E}" srcOrd="2" destOrd="0" presId="urn:microsoft.com/office/officeart/2018/5/layout/CenteredIconLabelDescriptionList"/>
    <dgm:cxn modelId="{052CA5AF-E982-4F71-ADFC-15D5D26D5072}" type="presParOf" srcId="{8435C198-A670-449F-BF2D-9CD7131CA974}" destId="{7D432F9F-B7BD-4783-85ED-BC86A217455B}" srcOrd="3" destOrd="0" presId="urn:microsoft.com/office/officeart/2018/5/layout/CenteredIconLabelDescriptionList"/>
    <dgm:cxn modelId="{B992DE99-FFA4-42E0-AD46-13C5121F0E8C}" type="presParOf" srcId="{8435C198-A670-449F-BF2D-9CD7131CA974}" destId="{FB8B33BF-FD35-455F-8AEA-92E4FDD8B66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DC5D0-8501-48C2-B8CA-EAF50115EF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78A8C35-D337-42F3-9561-9CA0E98FA207}">
      <dgm:prSet/>
      <dgm:spPr/>
      <dgm:t>
        <a:bodyPr/>
        <a:lstStyle/>
        <a:p>
          <a:pPr>
            <a:defRPr cap="all"/>
          </a:pPr>
          <a:r>
            <a:rPr lang="it-IT"/>
            <a:t>Lessico</a:t>
          </a:r>
          <a:endParaRPr lang="en-US"/>
        </a:p>
      </dgm:t>
    </dgm:pt>
    <dgm:pt modelId="{9470CAE6-0E73-40AD-B5CD-F6AFC6FD94DD}" type="parTrans" cxnId="{0E695F47-D131-49B9-B0D7-A427150643E7}">
      <dgm:prSet/>
      <dgm:spPr/>
      <dgm:t>
        <a:bodyPr/>
        <a:lstStyle/>
        <a:p>
          <a:endParaRPr lang="en-US"/>
        </a:p>
      </dgm:t>
    </dgm:pt>
    <dgm:pt modelId="{E6715169-7669-400E-8FAC-43234A312E6C}" type="sibTrans" cxnId="{0E695F47-D131-49B9-B0D7-A427150643E7}">
      <dgm:prSet/>
      <dgm:spPr/>
      <dgm:t>
        <a:bodyPr/>
        <a:lstStyle/>
        <a:p>
          <a:endParaRPr lang="en-US"/>
        </a:p>
      </dgm:t>
    </dgm:pt>
    <dgm:pt modelId="{C92AC0B5-8F1D-4E35-A405-0030A42F2C49}">
      <dgm:prSet/>
      <dgm:spPr/>
      <dgm:t>
        <a:bodyPr/>
        <a:lstStyle/>
        <a:p>
          <a:pPr>
            <a:defRPr cap="all"/>
          </a:pPr>
          <a:r>
            <a:rPr lang="it-IT"/>
            <a:t>Sintassi</a:t>
          </a:r>
          <a:endParaRPr lang="en-US"/>
        </a:p>
      </dgm:t>
    </dgm:pt>
    <dgm:pt modelId="{0260FBDC-2E58-4CD1-9279-C4E826B3E78A}" type="parTrans" cxnId="{69B47CD4-A5BF-4201-973B-189F4B2DDCE0}">
      <dgm:prSet/>
      <dgm:spPr/>
      <dgm:t>
        <a:bodyPr/>
        <a:lstStyle/>
        <a:p>
          <a:endParaRPr lang="en-US"/>
        </a:p>
      </dgm:t>
    </dgm:pt>
    <dgm:pt modelId="{D558AA18-D879-4E4B-B4B4-5400D7FAA322}" type="sibTrans" cxnId="{69B47CD4-A5BF-4201-973B-189F4B2DDCE0}">
      <dgm:prSet/>
      <dgm:spPr/>
      <dgm:t>
        <a:bodyPr/>
        <a:lstStyle/>
        <a:p>
          <a:endParaRPr lang="en-US"/>
        </a:p>
      </dgm:t>
    </dgm:pt>
    <dgm:pt modelId="{52AF2166-F365-4B5E-BFB6-576E55B6252A}">
      <dgm:prSet/>
      <dgm:spPr/>
      <dgm:t>
        <a:bodyPr/>
        <a:lstStyle/>
        <a:p>
          <a:pPr>
            <a:defRPr cap="all"/>
          </a:pPr>
          <a:r>
            <a:rPr lang="it-IT"/>
            <a:t>Semantica</a:t>
          </a:r>
          <a:endParaRPr lang="en-US"/>
        </a:p>
      </dgm:t>
    </dgm:pt>
    <dgm:pt modelId="{CCA1BE7C-6BAF-4754-B2BA-24D56C99CA3B}" type="parTrans" cxnId="{7A2C2D19-9A11-4522-AE58-5B78B9CABB51}">
      <dgm:prSet/>
      <dgm:spPr/>
      <dgm:t>
        <a:bodyPr/>
        <a:lstStyle/>
        <a:p>
          <a:endParaRPr lang="en-US"/>
        </a:p>
      </dgm:t>
    </dgm:pt>
    <dgm:pt modelId="{5B9D8446-E1D0-4F00-A531-3A2BAAF3E1F8}" type="sibTrans" cxnId="{7A2C2D19-9A11-4522-AE58-5B78B9CABB51}">
      <dgm:prSet/>
      <dgm:spPr/>
      <dgm:t>
        <a:bodyPr/>
        <a:lstStyle/>
        <a:p>
          <a:endParaRPr lang="en-US"/>
        </a:p>
      </dgm:t>
    </dgm:pt>
    <dgm:pt modelId="{3BEDC21E-BACB-4A5C-B722-03EDE418E5DF}">
      <dgm:prSet/>
      <dgm:spPr/>
      <dgm:t>
        <a:bodyPr/>
        <a:lstStyle/>
        <a:p>
          <a:pPr>
            <a:defRPr cap="all"/>
          </a:pPr>
          <a:r>
            <a:rPr lang="it-IT"/>
            <a:t>Istruzione</a:t>
          </a:r>
          <a:endParaRPr lang="en-US"/>
        </a:p>
      </dgm:t>
    </dgm:pt>
    <dgm:pt modelId="{76A774CB-2112-40B1-AA06-F0AC642C2C39}" type="parTrans" cxnId="{078878F1-B28C-4A5F-9EA1-46F9CF389066}">
      <dgm:prSet/>
      <dgm:spPr/>
      <dgm:t>
        <a:bodyPr/>
        <a:lstStyle/>
        <a:p>
          <a:endParaRPr lang="en-US"/>
        </a:p>
      </dgm:t>
    </dgm:pt>
    <dgm:pt modelId="{72525C17-4092-4045-8813-325B846CC90A}" type="sibTrans" cxnId="{078878F1-B28C-4A5F-9EA1-46F9CF389066}">
      <dgm:prSet/>
      <dgm:spPr/>
      <dgm:t>
        <a:bodyPr/>
        <a:lstStyle/>
        <a:p>
          <a:endParaRPr lang="en-US"/>
        </a:p>
      </dgm:t>
    </dgm:pt>
    <dgm:pt modelId="{2DEAA741-7FD8-4AC0-8871-5D3622530D20}" type="pres">
      <dgm:prSet presAssocID="{DB3DC5D0-8501-48C2-B8CA-EAF50115EF02}" presName="root" presStyleCnt="0">
        <dgm:presLayoutVars>
          <dgm:dir/>
          <dgm:resizeHandles val="exact"/>
        </dgm:presLayoutVars>
      </dgm:prSet>
      <dgm:spPr/>
    </dgm:pt>
    <dgm:pt modelId="{083C17D1-9C33-4216-A4F9-F6433CE67833}" type="pres">
      <dgm:prSet presAssocID="{678A8C35-D337-42F3-9561-9CA0E98FA207}" presName="compNode" presStyleCnt="0"/>
      <dgm:spPr/>
    </dgm:pt>
    <dgm:pt modelId="{91FD8656-E4E0-4A6F-8F7B-54B0A100A347}" type="pres">
      <dgm:prSet presAssocID="{678A8C35-D337-42F3-9561-9CA0E98FA207}" presName="iconBgRect" presStyleLbl="bgShp" presStyleIdx="0" presStyleCnt="4"/>
      <dgm:spPr/>
    </dgm:pt>
    <dgm:pt modelId="{CE8E82D8-C45C-4E3F-9C6F-0EC768240C2B}" type="pres">
      <dgm:prSet presAssocID="{678A8C35-D337-42F3-9561-9CA0E98FA2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A0E36B9-03DB-4F31-B670-DA48886D06E6}" type="pres">
      <dgm:prSet presAssocID="{678A8C35-D337-42F3-9561-9CA0E98FA207}" presName="spaceRect" presStyleCnt="0"/>
      <dgm:spPr/>
    </dgm:pt>
    <dgm:pt modelId="{974F5286-BA89-4264-BC9D-B5982BE4720B}" type="pres">
      <dgm:prSet presAssocID="{678A8C35-D337-42F3-9561-9CA0E98FA207}" presName="textRect" presStyleLbl="revTx" presStyleIdx="0" presStyleCnt="4">
        <dgm:presLayoutVars>
          <dgm:chMax val="1"/>
          <dgm:chPref val="1"/>
        </dgm:presLayoutVars>
      </dgm:prSet>
      <dgm:spPr/>
    </dgm:pt>
    <dgm:pt modelId="{CD927501-B21F-45E5-B5EB-789C86847619}" type="pres">
      <dgm:prSet presAssocID="{E6715169-7669-400E-8FAC-43234A312E6C}" presName="sibTrans" presStyleCnt="0"/>
      <dgm:spPr/>
    </dgm:pt>
    <dgm:pt modelId="{27E0A473-BE42-403D-9C17-8549F073835F}" type="pres">
      <dgm:prSet presAssocID="{C92AC0B5-8F1D-4E35-A405-0030A42F2C49}" presName="compNode" presStyleCnt="0"/>
      <dgm:spPr/>
    </dgm:pt>
    <dgm:pt modelId="{BF7F449E-57CC-4951-B33F-558B004B3E6B}" type="pres">
      <dgm:prSet presAssocID="{C92AC0B5-8F1D-4E35-A405-0030A42F2C49}" presName="iconBgRect" presStyleLbl="bgShp" presStyleIdx="1" presStyleCnt="4"/>
      <dgm:spPr/>
    </dgm:pt>
    <dgm:pt modelId="{34BF8FD7-E05F-41DC-A351-3E4C7FC362C5}" type="pres">
      <dgm:prSet presAssocID="{C92AC0B5-8F1D-4E35-A405-0030A42F2C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E177E18B-AD2E-4C05-BEE7-A844F7E14A9A}" type="pres">
      <dgm:prSet presAssocID="{C92AC0B5-8F1D-4E35-A405-0030A42F2C49}" presName="spaceRect" presStyleCnt="0"/>
      <dgm:spPr/>
    </dgm:pt>
    <dgm:pt modelId="{A72FD31D-530D-4B6C-B5FC-1D71A2CBA9CE}" type="pres">
      <dgm:prSet presAssocID="{C92AC0B5-8F1D-4E35-A405-0030A42F2C49}" presName="textRect" presStyleLbl="revTx" presStyleIdx="1" presStyleCnt="4">
        <dgm:presLayoutVars>
          <dgm:chMax val="1"/>
          <dgm:chPref val="1"/>
        </dgm:presLayoutVars>
      </dgm:prSet>
      <dgm:spPr/>
    </dgm:pt>
    <dgm:pt modelId="{7C3EC466-E4D9-40AA-8A06-1D1DE4FF2303}" type="pres">
      <dgm:prSet presAssocID="{D558AA18-D879-4E4B-B4B4-5400D7FAA322}" presName="sibTrans" presStyleCnt="0"/>
      <dgm:spPr/>
    </dgm:pt>
    <dgm:pt modelId="{5530E1A6-ACF2-4299-9A98-A2861A4F0EE1}" type="pres">
      <dgm:prSet presAssocID="{52AF2166-F365-4B5E-BFB6-576E55B6252A}" presName="compNode" presStyleCnt="0"/>
      <dgm:spPr/>
    </dgm:pt>
    <dgm:pt modelId="{9D22DEC9-A08E-4771-8DC9-94C8B7D059C1}" type="pres">
      <dgm:prSet presAssocID="{52AF2166-F365-4B5E-BFB6-576E55B6252A}" presName="iconBgRect" presStyleLbl="bgShp" presStyleIdx="2" presStyleCnt="4"/>
      <dgm:spPr/>
    </dgm:pt>
    <dgm:pt modelId="{7EF04712-FC68-4B87-A63A-B8EC70FA8356}" type="pres">
      <dgm:prSet presAssocID="{52AF2166-F365-4B5E-BFB6-576E55B625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D8F5-234A-4F98-BAD9-43DD6D92C99F}" type="pres">
      <dgm:prSet presAssocID="{52AF2166-F365-4B5E-BFB6-576E55B6252A}" presName="spaceRect" presStyleCnt="0"/>
      <dgm:spPr/>
    </dgm:pt>
    <dgm:pt modelId="{84552F95-DC0C-4166-99DB-2F009E4D05B5}" type="pres">
      <dgm:prSet presAssocID="{52AF2166-F365-4B5E-BFB6-576E55B6252A}" presName="textRect" presStyleLbl="revTx" presStyleIdx="2" presStyleCnt="4">
        <dgm:presLayoutVars>
          <dgm:chMax val="1"/>
          <dgm:chPref val="1"/>
        </dgm:presLayoutVars>
      </dgm:prSet>
      <dgm:spPr/>
    </dgm:pt>
    <dgm:pt modelId="{7814C922-6CD6-47F0-AE84-BFF652363DA0}" type="pres">
      <dgm:prSet presAssocID="{5B9D8446-E1D0-4F00-A531-3A2BAAF3E1F8}" presName="sibTrans" presStyleCnt="0"/>
      <dgm:spPr/>
    </dgm:pt>
    <dgm:pt modelId="{E8D86250-9AB2-4A51-BD2A-FAF111C0934B}" type="pres">
      <dgm:prSet presAssocID="{3BEDC21E-BACB-4A5C-B722-03EDE418E5DF}" presName="compNode" presStyleCnt="0"/>
      <dgm:spPr/>
    </dgm:pt>
    <dgm:pt modelId="{470CC0E0-AA9E-4655-8FD8-2EA0A19E313B}" type="pres">
      <dgm:prSet presAssocID="{3BEDC21E-BACB-4A5C-B722-03EDE418E5DF}" presName="iconBgRect" presStyleLbl="bgShp" presStyleIdx="3" presStyleCnt="4"/>
      <dgm:spPr/>
    </dgm:pt>
    <dgm:pt modelId="{1E6D7CED-1D3F-453D-AB28-BF9510149676}" type="pres">
      <dgm:prSet presAssocID="{3BEDC21E-BACB-4A5C-B722-03EDE418E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9283429-9DF9-47ED-98D1-F4493782AE7F}" type="pres">
      <dgm:prSet presAssocID="{3BEDC21E-BACB-4A5C-B722-03EDE418E5DF}" presName="spaceRect" presStyleCnt="0"/>
      <dgm:spPr/>
    </dgm:pt>
    <dgm:pt modelId="{09B1FEC4-B1FF-47D1-81D3-347292186444}" type="pres">
      <dgm:prSet presAssocID="{3BEDC21E-BACB-4A5C-B722-03EDE418E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2C2D19-9A11-4522-AE58-5B78B9CABB51}" srcId="{DB3DC5D0-8501-48C2-B8CA-EAF50115EF02}" destId="{52AF2166-F365-4B5E-BFB6-576E55B6252A}" srcOrd="2" destOrd="0" parTransId="{CCA1BE7C-6BAF-4754-B2BA-24D56C99CA3B}" sibTransId="{5B9D8446-E1D0-4F00-A531-3A2BAAF3E1F8}"/>
    <dgm:cxn modelId="{3C09FD20-62AF-4575-A580-9EB6BA1C66E7}" type="presOf" srcId="{3BEDC21E-BACB-4A5C-B722-03EDE418E5DF}" destId="{09B1FEC4-B1FF-47D1-81D3-347292186444}" srcOrd="0" destOrd="0" presId="urn:microsoft.com/office/officeart/2018/5/layout/IconCircleLabelList"/>
    <dgm:cxn modelId="{F3244C61-C246-45FE-85E5-75109E0879A5}" type="presOf" srcId="{678A8C35-D337-42F3-9561-9CA0E98FA207}" destId="{974F5286-BA89-4264-BC9D-B5982BE4720B}" srcOrd="0" destOrd="0" presId="urn:microsoft.com/office/officeart/2018/5/layout/IconCircleLabelList"/>
    <dgm:cxn modelId="{0E695F47-D131-49B9-B0D7-A427150643E7}" srcId="{DB3DC5D0-8501-48C2-B8CA-EAF50115EF02}" destId="{678A8C35-D337-42F3-9561-9CA0E98FA207}" srcOrd="0" destOrd="0" parTransId="{9470CAE6-0E73-40AD-B5CD-F6AFC6FD94DD}" sibTransId="{E6715169-7669-400E-8FAC-43234A312E6C}"/>
    <dgm:cxn modelId="{69B47CD4-A5BF-4201-973B-189F4B2DDCE0}" srcId="{DB3DC5D0-8501-48C2-B8CA-EAF50115EF02}" destId="{C92AC0B5-8F1D-4E35-A405-0030A42F2C49}" srcOrd="1" destOrd="0" parTransId="{0260FBDC-2E58-4CD1-9279-C4E826B3E78A}" sibTransId="{D558AA18-D879-4E4B-B4B4-5400D7FAA322}"/>
    <dgm:cxn modelId="{087CC0D7-0502-44D0-BD46-C159D172F6BA}" type="presOf" srcId="{DB3DC5D0-8501-48C2-B8CA-EAF50115EF02}" destId="{2DEAA741-7FD8-4AC0-8871-5D3622530D20}" srcOrd="0" destOrd="0" presId="urn:microsoft.com/office/officeart/2018/5/layout/IconCircleLabelList"/>
    <dgm:cxn modelId="{38BD24F1-6618-4AB1-AB47-5AF684E3EB3A}" type="presOf" srcId="{C92AC0B5-8F1D-4E35-A405-0030A42F2C49}" destId="{A72FD31D-530D-4B6C-B5FC-1D71A2CBA9CE}" srcOrd="0" destOrd="0" presId="urn:microsoft.com/office/officeart/2018/5/layout/IconCircleLabelList"/>
    <dgm:cxn modelId="{078878F1-B28C-4A5F-9EA1-46F9CF389066}" srcId="{DB3DC5D0-8501-48C2-B8CA-EAF50115EF02}" destId="{3BEDC21E-BACB-4A5C-B722-03EDE418E5DF}" srcOrd="3" destOrd="0" parTransId="{76A774CB-2112-40B1-AA06-F0AC642C2C39}" sibTransId="{72525C17-4092-4045-8813-325B846CC90A}"/>
    <dgm:cxn modelId="{3708AAF9-FA5C-4E46-B49D-A0DB33848E52}" type="presOf" srcId="{52AF2166-F365-4B5E-BFB6-576E55B6252A}" destId="{84552F95-DC0C-4166-99DB-2F009E4D05B5}" srcOrd="0" destOrd="0" presId="urn:microsoft.com/office/officeart/2018/5/layout/IconCircleLabelList"/>
    <dgm:cxn modelId="{399D858A-61B1-44EF-955F-7C21EBC6C7B4}" type="presParOf" srcId="{2DEAA741-7FD8-4AC0-8871-5D3622530D20}" destId="{083C17D1-9C33-4216-A4F9-F6433CE67833}" srcOrd="0" destOrd="0" presId="urn:microsoft.com/office/officeart/2018/5/layout/IconCircleLabelList"/>
    <dgm:cxn modelId="{CB2DFA02-AADF-4E21-992F-A093EEF54C5B}" type="presParOf" srcId="{083C17D1-9C33-4216-A4F9-F6433CE67833}" destId="{91FD8656-E4E0-4A6F-8F7B-54B0A100A347}" srcOrd="0" destOrd="0" presId="urn:microsoft.com/office/officeart/2018/5/layout/IconCircleLabelList"/>
    <dgm:cxn modelId="{04C0686B-0DAC-47FA-8A3B-FD5C72EA5C5B}" type="presParOf" srcId="{083C17D1-9C33-4216-A4F9-F6433CE67833}" destId="{CE8E82D8-C45C-4E3F-9C6F-0EC768240C2B}" srcOrd="1" destOrd="0" presId="urn:microsoft.com/office/officeart/2018/5/layout/IconCircleLabelList"/>
    <dgm:cxn modelId="{A9594A86-AEDF-4B6B-BE23-17CF8217BA9F}" type="presParOf" srcId="{083C17D1-9C33-4216-A4F9-F6433CE67833}" destId="{BA0E36B9-03DB-4F31-B670-DA48886D06E6}" srcOrd="2" destOrd="0" presId="urn:microsoft.com/office/officeart/2018/5/layout/IconCircleLabelList"/>
    <dgm:cxn modelId="{6452BCFA-39D0-49BC-A3DB-D5684FA5C5A0}" type="presParOf" srcId="{083C17D1-9C33-4216-A4F9-F6433CE67833}" destId="{974F5286-BA89-4264-BC9D-B5982BE4720B}" srcOrd="3" destOrd="0" presId="urn:microsoft.com/office/officeart/2018/5/layout/IconCircleLabelList"/>
    <dgm:cxn modelId="{C38E1944-4C5A-426C-AA61-D2B82511C6FA}" type="presParOf" srcId="{2DEAA741-7FD8-4AC0-8871-5D3622530D20}" destId="{CD927501-B21F-45E5-B5EB-789C86847619}" srcOrd="1" destOrd="0" presId="urn:microsoft.com/office/officeart/2018/5/layout/IconCircleLabelList"/>
    <dgm:cxn modelId="{2928B8D1-8ED7-4F3C-BFC6-9080B51A66D1}" type="presParOf" srcId="{2DEAA741-7FD8-4AC0-8871-5D3622530D20}" destId="{27E0A473-BE42-403D-9C17-8549F073835F}" srcOrd="2" destOrd="0" presId="urn:microsoft.com/office/officeart/2018/5/layout/IconCircleLabelList"/>
    <dgm:cxn modelId="{0A3C1645-7C80-460E-82DC-2BD0BB99D49A}" type="presParOf" srcId="{27E0A473-BE42-403D-9C17-8549F073835F}" destId="{BF7F449E-57CC-4951-B33F-558B004B3E6B}" srcOrd="0" destOrd="0" presId="urn:microsoft.com/office/officeart/2018/5/layout/IconCircleLabelList"/>
    <dgm:cxn modelId="{DA9BEAF1-9656-402D-B9DB-00495B3878B3}" type="presParOf" srcId="{27E0A473-BE42-403D-9C17-8549F073835F}" destId="{34BF8FD7-E05F-41DC-A351-3E4C7FC362C5}" srcOrd="1" destOrd="0" presId="urn:microsoft.com/office/officeart/2018/5/layout/IconCircleLabelList"/>
    <dgm:cxn modelId="{0AF9BCF6-E001-4600-894A-0461DF1B5632}" type="presParOf" srcId="{27E0A473-BE42-403D-9C17-8549F073835F}" destId="{E177E18B-AD2E-4C05-BEE7-A844F7E14A9A}" srcOrd="2" destOrd="0" presId="urn:microsoft.com/office/officeart/2018/5/layout/IconCircleLabelList"/>
    <dgm:cxn modelId="{5F73B0A5-19CA-40A3-B729-45DA409395FE}" type="presParOf" srcId="{27E0A473-BE42-403D-9C17-8549F073835F}" destId="{A72FD31D-530D-4B6C-B5FC-1D71A2CBA9CE}" srcOrd="3" destOrd="0" presId="urn:microsoft.com/office/officeart/2018/5/layout/IconCircleLabelList"/>
    <dgm:cxn modelId="{208A29B7-E176-47F4-A169-4C0676CD3A22}" type="presParOf" srcId="{2DEAA741-7FD8-4AC0-8871-5D3622530D20}" destId="{7C3EC466-E4D9-40AA-8A06-1D1DE4FF2303}" srcOrd="3" destOrd="0" presId="urn:microsoft.com/office/officeart/2018/5/layout/IconCircleLabelList"/>
    <dgm:cxn modelId="{AB9AB633-7EEC-4894-8649-76D3380403D9}" type="presParOf" srcId="{2DEAA741-7FD8-4AC0-8871-5D3622530D20}" destId="{5530E1A6-ACF2-4299-9A98-A2861A4F0EE1}" srcOrd="4" destOrd="0" presId="urn:microsoft.com/office/officeart/2018/5/layout/IconCircleLabelList"/>
    <dgm:cxn modelId="{A4C0C955-A1D9-4043-8E63-98EAA7A8D4EA}" type="presParOf" srcId="{5530E1A6-ACF2-4299-9A98-A2861A4F0EE1}" destId="{9D22DEC9-A08E-4771-8DC9-94C8B7D059C1}" srcOrd="0" destOrd="0" presId="urn:microsoft.com/office/officeart/2018/5/layout/IconCircleLabelList"/>
    <dgm:cxn modelId="{613CCB61-D227-4320-A158-F221E9CE0BBD}" type="presParOf" srcId="{5530E1A6-ACF2-4299-9A98-A2861A4F0EE1}" destId="{7EF04712-FC68-4B87-A63A-B8EC70FA8356}" srcOrd="1" destOrd="0" presId="urn:microsoft.com/office/officeart/2018/5/layout/IconCircleLabelList"/>
    <dgm:cxn modelId="{59D4A207-D0D5-4EEC-B453-A20E28B5B27E}" type="presParOf" srcId="{5530E1A6-ACF2-4299-9A98-A2861A4F0EE1}" destId="{1B96D8F5-234A-4F98-BAD9-43DD6D92C99F}" srcOrd="2" destOrd="0" presId="urn:microsoft.com/office/officeart/2018/5/layout/IconCircleLabelList"/>
    <dgm:cxn modelId="{72EA50D8-5CB5-4AF6-B09B-8838F912BC63}" type="presParOf" srcId="{5530E1A6-ACF2-4299-9A98-A2861A4F0EE1}" destId="{84552F95-DC0C-4166-99DB-2F009E4D05B5}" srcOrd="3" destOrd="0" presId="urn:microsoft.com/office/officeart/2018/5/layout/IconCircleLabelList"/>
    <dgm:cxn modelId="{12CEBE7A-4D75-4B3B-908D-287BCD185556}" type="presParOf" srcId="{2DEAA741-7FD8-4AC0-8871-5D3622530D20}" destId="{7814C922-6CD6-47F0-AE84-BFF652363DA0}" srcOrd="5" destOrd="0" presId="urn:microsoft.com/office/officeart/2018/5/layout/IconCircleLabelList"/>
    <dgm:cxn modelId="{77AB8B1E-FDC1-4EBB-A9BD-2E7317D453C4}" type="presParOf" srcId="{2DEAA741-7FD8-4AC0-8871-5D3622530D20}" destId="{E8D86250-9AB2-4A51-BD2A-FAF111C0934B}" srcOrd="6" destOrd="0" presId="urn:microsoft.com/office/officeart/2018/5/layout/IconCircleLabelList"/>
    <dgm:cxn modelId="{4C90567C-0789-41D4-9F7F-997E963EBC13}" type="presParOf" srcId="{E8D86250-9AB2-4A51-BD2A-FAF111C0934B}" destId="{470CC0E0-AA9E-4655-8FD8-2EA0A19E313B}" srcOrd="0" destOrd="0" presId="urn:microsoft.com/office/officeart/2018/5/layout/IconCircleLabelList"/>
    <dgm:cxn modelId="{0D8C21F3-D523-4AA3-A218-63AFA03783B1}" type="presParOf" srcId="{E8D86250-9AB2-4A51-BD2A-FAF111C0934B}" destId="{1E6D7CED-1D3F-453D-AB28-BF9510149676}" srcOrd="1" destOrd="0" presId="urn:microsoft.com/office/officeart/2018/5/layout/IconCircleLabelList"/>
    <dgm:cxn modelId="{1AF0AE93-08C2-4F7B-A2B0-6467CC6BB4FA}" type="presParOf" srcId="{E8D86250-9AB2-4A51-BD2A-FAF111C0934B}" destId="{A9283429-9DF9-47ED-98D1-F4493782AE7F}" srcOrd="2" destOrd="0" presId="urn:microsoft.com/office/officeart/2018/5/layout/IconCircleLabelList"/>
    <dgm:cxn modelId="{A670E952-C0A2-4896-BA58-CB62C9E522E6}" type="presParOf" srcId="{E8D86250-9AB2-4A51-BD2A-FAF111C0934B}" destId="{09B1FEC4-B1FF-47D1-81D3-3472921864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5DF4A-9CC6-4CB8-B109-55D57A04E7A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41DFFE-A00C-4399-8E2D-2318978224DD}">
      <dgm:prSet/>
      <dgm:spPr/>
      <dgm:t>
        <a:bodyPr/>
        <a:lstStyle/>
        <a:p>
          <a:r>
            <a:rPr lang="it-IT"/>
            <a:t>Variabile e costante</a:t>
          </a:r>
          <a:endParaRPr lang="en-US"/>
        </a:p>
      </dgm:t>
    </dgm:pt>
    <dgm:pt modelId="{616607C0-34FA-472C-A539-AAA5CDA5ACA2}" type="parTrans" cxnId="{CD7DCA32-9BCB-4256-9407-25F3AF526185}">
      <dgm:prSet/>
      <dgm:spPr/>
      <dgm:t>
        <a:bodyPr/>
        <a:lstStyle/>
        <a:p>
          <a:endParaRPr lang="en-US"/>
        </a:p>
      </dgm:t>
    </dgm:pt>
    <dgm:pt modelId="{24C0EABF-F37E-4138-B562-7A73199DA342}" type="sibTrans" cxnId="{CD7DCA32-9BCB-4256-9407-25F3AF526185}">
      <dgm:prSet/>
      <dgm:spPr/>
      <dgm:t>
        <a:bodyPr/>
        <a:lstStyle/>
        <a:p>
          <a:endParaRPr lang="en-US"/>
        </a:p>
      </dgm:t>
    </dgm:pt>
    <dgm:pt modelId="{32DC53AF-A78F-4672-8AA4-C3638893DDEE}">
      <dgm:prSet/>
      <dgm:spPr/>
      <dgm:t>
        <a:bodyPr/>
        <a:lstStyle/>
        <a:p>
          <a:r>
            <a:rPr lang="it-IT"/>
            <a:t>Espressione</a:t>
          </a:r>
          <a:endParaRPr lang="en-US"/>
        </a:p>
      </dgm:t>
    </dgm:pt>
    <dgm:pt modelId="{D824B9ED-E025-4294-A496-5A5DE3B2371B}" type="parTrans" cxnId="{05F13AC5-D243-4DED-8DAC-771D94307150}">
      <dgm:prSet/>
      <dgm:spPr/>
      <dgm:t>
        <a:bodyPr/>
        <a:lstStyle/>
        <a:p>
          <a:endParaRPr lang="en-US"/>
        </a:p>
      </dgm:t>
    </dgm:pt>
    <dgm:pt modelId="{84852714-0F06-47B9-A869-1A8C0F50AEEE}" type="sibTrans" cxnId="{05F13AC5-D243-4DED-8DAC-771D94307150}">
      <dgm:prSet/>
      <dgm:spPr/>
      <dgm:t>
        <a:bodyPr/>
        <a:lstStyle/>
        <a:p>
          <a:endParaRPr lang="en-US"/>
        </a:p>
      </dgm:t>
    </dgm:pt>
    <dgm:pt modelId="{DD8D3021-1247-47C9-B5A4-EE71BE86B39A}">
      <dgm:prSet/>
      <dgm:spPr/>
      <dgm:t>
        <a:bodyPr/>
        <a:lstStyle/>
        <a:p>
          <a:r>
            <a:rPr lang="it-IT"/>
            <a:t>Strutture dati</a:t>
          </a:r>
          <a:endParaRPr lang="en-US"/>
        </a:p>
      </dgm:t>
    </dgm:pt>
    <dgm:pt modelId="{21899397-EC82-4196-A634-884244CF69E4}" type="parTrans" cxnId="{7853BBEB-A5D7-4CBE-BA5A-77E0DB2FC37E}">
      <dgm:prSet/>
      <dgm:spPr/>
      <dgm:t>
        <a:bodyPr/>
        <a:lstStyle/>
        <a:p>
          <a:endParaRPr lang="en-US"/>
        </a:p>
      </dgm:t>
    </dgm:pt>
    <dgm:pt modelId="{9393998B-46B3-42AF-8B3A-8D8439C1B4CD}" type="sibTrans" cxnId="{7853BBEB-A5D7-4CBE-BA5A-77E0DB2FC37E}">
      <dgm:prSet/>
      <dgm:spPr/>
      <dgm:t>
        <a:bodyPr/>
        <a:lstStyle/>
        <a:p>
          <a:endParaRPr lang="en-US"/>
        </a:p>
      </dgm:t>
    </dgm:pt>
    <dgm:pt modelId="{C0E3D0EF-2A95-476A-9DD2-37168DE491B9}">
      <dgm:prSet/>
      <dgm:spPr/>
      <dgm:t>
        <a:bodyPr/>
        <a:lstStyle/>
        <a:p>
          <a:r>
            <a:rPr lang="it-IT"/>
            <a:t>Strutture di controllo</a:t>
          </a:r>
          <a:endParaRPr lang="en-US"/>
        </a:p>
      </dgm:t>
    </dgm:pt>
    <dgm:pt modelId="{7AD61337-7123-41C5-A4E0-BB2329782DCC}" type="parTrans" cxnId="{8E23ADCD-E963-442F-ADCE-569A7F0B2D9F}">
      <dgm:prSet/>
      <dgm:spPr/>
      <dgm:t>
        <a:bodyPr/>
        <a:lstStyle/>
        <a:p>
          <a:endParaRPr lang="en-US"/>
        </a:p>
      </dgm:t>
    </dgm:pt>
    <dgm:pt modelId="{3B9DB5E4-8A3F-4C1A-B6E6-8A09FC3D251C}" type="sibTrans" cxnId="{8E23ADCD-E963-442F-ADCE-569A7F0B2D9F}">
      <dgm:prSet/>
      <dgm:spPr/>
      <dgm:t>
        <a:bodyPr/>
        <a:lstStyle/>
        <a:p>
          <a:endParaRPr lang="en-US"/>
        </a:p>
      </dgm:t>
    </dgm:pt>
    <dgm:pt modelId="{B83335C3-E99D-4526-A931-C38225E04B1D}">
      <dgm:prSet/>
      <dgm:spPr/>
      <dgm:t>
        <a:bodyPr/>
        <a:lstStyle/>
        <a:p>
          <a:r>
            <a:rPr lang="it-IT"/>
            <a:t>Sottoprogramma</a:t>
          </a:r>
          <a:endParaRPr lang="en-US"/>
        </a:p>
      </dgm:t>
    </dgm:pt>
    <dgm:pt modelId="{95D75369-68C6-4840-93F4-3582C29A3330}" type="parTrans" cxnId="{4CFEAC61-FBF0-417E-8A35-33019CCF5E86}">
      <dgm:prSet/>
      <dgm:spPr/>
      <dgm:t>
        <a:bodyPr/>
        <a:lstStyle/>
        <a:p>
          <a:endParaRPr lang="en-US"/>
        </a:p>
      </dgm:t>
    </dgm:pt>
    <dgm:pt modelId="{D97583C3-BDB4-4D4C-A603-C6904C3018AD}" type="sibTrans" cxnId="{4CFEAC61-FBF0-417E-8A35-33019CCF5E86}">
      <dgm:prSet/>
      <dgm:spPr/>
      <dgm:t>
        <a:bodyPr/>
        <a:lstStyle/>
        <a:p>
          <a:endParaRPr lang="en-US"/>
        </a:p>
      </dgm:t>
    </dgm:pt>
    <dgm:pt modelId="{4FAC4CBF-7355-488A-B6CF-34DED56536EF}">
      <dgm:prSet/>
      <dgm:spPr/>
      <dgm:t>
        <a:bodyPr/>
        <a:lstStyle/>
        <a:p>
          <a:r>
            <a:rPr lang="it-IT"/>
            <a:t>Input/output</a:t>
          </a:r>
          <a:endParaRPr lang="en-US"/>
        </a:p>
      </dgm:t>
    </dgm:pt>
    <dgm:pt modelId="{4E98F986-1E8D-4313-8963-546B0B8F6B02}" type="parTrans" cxnId="{03939DFB-CC8B-4A41-87F5-1ADF87DB136D}">
      <dgm:prSet/>
      <dgm:spPr/>
      <dgm:t>
        <a:bodyPr/>
        <a:lstStyle/>
        <a:p>
          <a:endParaRPr lang="en-US"/>
        </a:p>
      </dgm:t>
    </dgm:pt>
    <dgm:pt modelId="{AE630654-9560-4576-9321-79F536BD9A14}" type="sibTrans" cxnId="{03939DFB-CC8B-4A41-87F5-1ADF87DB136D}">
      <dgm:prSet/>
      <dgm:spPr/>
      <dgm:t>
        <a:bodyPr/>
        <a:lstStyle/>
        <a:p>
          <a:endParaRPr lang="en-US"/>
        </a:p>
      </dgm:t>
    </dgm:pt>
    <dgm:pt modelId="{32BB029F-507A-4E06-9DB8-66E6EEE96F5B}">
      <dgm:prSet/>
      <dgm:spPr/>
      <dgm:t>
        <a:bodyPr/>
        <a:lstStyle/>
        <a:p>
          <a:r>
            <a:rPr lang="it-IT"/>
            <a:t>Commenti</a:t>
          </a:r>
          <a:endParaRPr lang="en-US"/>
        </a:p>
      </dgm:t>
    </dgm:pt>
    <dgm:pt modelId="{F58D369B-D0B9-4E3B-A9A3-9DBE32CED8E7}" type="parTrans" cxnId="{9A44825E-C331-4560-88B2-6DC321C08033}">
      <dgm:prSet/>
      <dgm:spPr/>
      <dgm:t>
        <a:bodyPr/>
        <a:lstStyle/>
        <a:p>
          <a:endParaRPr lang="en-US"/>
        </a:p>
      </dgm:t>
    </dgm:pt>
    <dgm:pt modelId="{6FF14449-3092-430E-A3D5-8C109AF6B1C4}" type="sibTrans" cxnId="{9A44825E-C331-4560-88B2-6DC321C08033}">
      <dgm:prSet/>
      <dgm:spPr/>
      <dgm:t>
        <a:bodyPr/>
        <a:lstStyle/>
        <a:p>
          <a:endParaRPr lang="en-US"/>
        </a:p>
      </dgm:t>
    </dgm:pt>
    <dgm:pt modelId="{870D0120-EC0B-4486-866F-14A8D0BCD968}" type="pres">
      <dgm:prSet presAssocID="{18A5DF4A-9CC6-4CB8-B109-55D57A04E7A1}" presName="vert0" presStyleCnt="0">
        <dgm:presLayoutVars>
          <dgm:dir/>
          <dgm:animOne val="branch"/>
          <dgm:animLvl val="lvl"/>
        </dgm:presLayoutVars>
      </dgm:prSet>
      <dgm:spPr/>
    </dgm:pt>
    <dgm:pt modelId="{3839A499-B925-4962-B011-BEBBA44276BB}" type="pres">
      <dgm:prSet presAssocID="{C041DFFE-A00C-4399-8E2D-2318978224DD}" presName="thickLine" presStyleLbl="alignNode1" presStyleIdx="0" presStyleCnt="7"/>
      <dgm:spPr/>
    </dgm:pt>
    <dgm:pt modelId="{3254DE97-B989-4434-AC6C-D971EAA9087F}" type="pres">
      <dgm:prSet presAssocID="{C041DFFE-A00C-4399-8E2D-2318978224DD}" presName="horz1" presStyleCnt="0"/>
      <dgm:spPr/>
    </dgm:pt>
    <dgm:pt modelId="{3F907690-25FF-4FEB-AFA6-904286EEB032}" type="pres">
      <dgm:prSet presAssocID="{C041DFFE-A00C-4399-8E2D-2318978224DD}" presName="tx1" presStyleLbl="revTx" presStyleIdx="0" presStyleCnt="7"/>
      <dgm:spPr/>
    </dgm:pt>
    <dgm:pt modelId="{2A97BE65-CCF5-45B2-99AB-CBD091E7FE4A}" type="pres">
      <dgm:prSet presAssocID="{C041DFFE-A00C-4399-8E2D-2318978224DD}" presName="vert1" presStyleCnt="0"/>
      <dgm:spPr/>
    </dgm:pt>
    <dgm:pt modelId="{63705C33-F3C2-46E9-9EAB-14583D398EB4}" type="pres">
      <dgm:prSet presAssocID="{32DC53AF-A78F-4672-8AA4-C3638893DDEE}" presName="thickLine" presStyleLbl="alignNode1" presStyleIdx="1" presStyleCnt="7"/>
      <dgm:spPr/>
    </dgm:pt>
    <dgm:pt modelId="{D053EFC1-8818-4F4B-93BD-158AD8B1048A}" type="pres">
      <dgm:prSet presAssocID="{32DC53AF-A78F-4672-8AA4-C3638893DDEE}" presName="horz1" presStyleCnt="0"/>
      <dgm:spPr/>
    </dgm:pt>
    <dgm:pt modelId="{6F1E190F-A992-41EF-B33C-5CBDA4EA4B8A}" type="pres">
      <dgm:prSet presAssocID="{32DC53AF-A78F-4672-8AA4-C3638893DDEE}" presName="tx1" presStyleLbl="revTx" presStyleIdx="1" presStyleCnt="7"/>
      <dgm:spPr/>
    </dgm:pt>
    <dgm:pt modelId="{CDD9CB5A-995A-4595-A14A-61BBA7F69CD8}" type="pres">
      <dgm:prSet presAssocID="{32DC53AF-A78F-4672-8AA4-C3638893DDEE}" presName="vert1" presStyleCnt="0"/>
      <dgm:spPr/>
    </dgm:pt>
    <dgm:pt modelId="{3F5308E4-3F1C-4C9D-9250-38C7806C651D}" type="pres">
      <dgm:prSet presAssocID="{DD8D3021-1247-47C9-B5A4-EE71BE86B39A}" presName="thickLine" presStyleLbl="alignNode1" presStyleIdx="2" presStyleCnt="7"/>
      <dgm:spPr/>
    </dgm:pt>
    <dgm:pt modelId="{7220C66F-4FFB-4DB0-88A3-E8B3174A635D}" type="pres">
      <dgm:prSet presAssocID="{DD8D3021-1247-47C9-B5A4-EE71BE86B39A}" presName="horz1" presStyleCnt="0"/>
      <dgm:spPr/>
    </dgm:pt>
    <dgm:pt modelId="{1334DCDE-0A60-42C4-A316-8624E89056CF}" type="pres">
      <dgm:prSet presAssocID="{DD8D3021-1247-47C9-B5A4-EE71BE86B39A}" presName="tx1" presStyleLbl="revTx" presStyleIdx="2" presStyleCnt="7"/>
      <dgm:spPr/>
    </dgm:pt>
    <dgm:pt modelId="{E92F94EE-EBBC-4859-8728-ED19B5EE992D}" type="pres">
      <dgm:prSet presAssocID="{DD8D3021-1247-47C9-B5A4-EE71BE86B39A}" presName="vert1" presStyleCnt="0"/>
      <dgm:spPr/>
    </dgm:pt>
    <dgm:pt modelId="{856C8F5B-F0EC-46E3-8A74-3000FEB49DE8}" type="pres">
      <dgm:prSet presAssocID="{C0E3D0EF-2A95-476A-9DD2-37168DE491B9}" presName="thickLine" presStyleLbl="alignNode1" presStyleIdx="3" presStyleCnt="7"/>
      <dgm:spPr/>
    </dgm:pt>
    <dgm:pt modelId="{B2382E15-E702-4FF0-A204-98E2B94F996F}" type="pres">
      <dgm:prSet presAssocID="{C0E3D0EF-2A95-476A-9DD2-37168DE491B9}" presName="horz1" presStyleCnt="0"/>
      <dgm:spPr/>
    </dgm:pt>
    <dgm:pt modelId="{2412AF22-0D89-46FB-AA0F-23A4B57720C1}" type="pres">
      <dgm:prSet presAssocID="{C0E3D0EF-2A95-476A-9DD2-37168DE491B9}" presName="tx1" presStyleLbl="revTx" presStyleIdx="3" presStyleCnt="7"/>
      <dgm:spPr/>
    </dgm:pt>
    <dgm:pt modelId="{D4A87E20-33DB-4FF2-8827-2BFD2DB35FB8}" type="pres">
      <dgm:prSet presAssocID="{C0E3D0EF-2A95-476A-9DD2-37168DE491B9}" presName="vert1" presStyleCnt="0"/>
      <dgm:spPr/>
    </dgm:pt>
    <dgm:pt modelId="{49173FB3-20A8-4700-A507-E42A875442BE}" type="pres">
      <dgm:prSet presAssocID="{B83335C3-E99D-4526-A931-C38225E04B1D}" presName="thickLine" presStyleLbl="alignNode1" presStyleIdx="4" presStyleCnt="7"/>
      <dgm:spPr/>
    </dgm:pt>
    <dgm:pt modelId="{0A3E17E1-1A5B-4C2D-A8A8-3E784714F56B}" type="pres">
      <dgm:prSet presAssocID="{B83335C3-E99D-4526-A931-C38225E04B1D}" presName="horz1" presStyleCnt="0"/>
      <dgm:spPr/>
    </dgm:pt>
    <dgm:pt modelId="{0E761789-DA0C-443C-8C47-996940823BAF}" type="pres">
      <dgm:prSet presAssocID="{B83335C3-E99D-4526-A931-C38225E04B1D}" presName="tx1" presStyleLbl="revTx" presStyleIdx="4" presStyleCnt="7"/>
      <dgm:spPr/>
    </dgm:pt>
    <dgm:pt modelId="{89408C55-1E2F-44F1-998E-CAC4692FC32F}" type="pres">
      <dgm:prSet presAssocID="{B83335C3-E99D-4526-A931-C38225E04B1D}" presName="vert1" presStyleCnt="0"/>
      <dgm:spPr/>
    </dgm:pt>
    <dgm:pt modelId="{3C33BCAE-AD70-436B-B221-1D369D6BDD51}" type="pres">
      <dgm:prSet presAssocID="{4FAC4CBF-7355-488A-B6CF-34DED56536EF}" presName="thickLine" presStyleLbl="alignNode1" presStyleIdx="5" presStyleCnt="7"/>
      <dgm:spPr/>
    </dgm:pt>
    <dgm:pt modelId="{F78746BB-6B10-40FF-AD78-C0E166303480}" type="pres">
      <dgm:prSet presAssocID="{4FAC4CBF-7355-488A-B6CF-34DED56536EF}" presName="horz1" presStyleCnt="0"/>
      <dgm:spPr/>
    </dgm:pt>
    <dgm:pt modelId="{BEEB83B1-E7A4-424C-89B2-6F37D7F61E79}" type="pres">
      <dgm:prSet presAssocID="{4FAC4CBF-7355-488A-B6CF-34DED56536EF}" presName="tx1" presStyleLbl="revTx" presStyleIdx="5" presStyleCnt="7"/>
      <dgm:spPr/>
    </dgm:pt>
    <dgm:pt modelId="{B56693F5-8BAE-4D4F-80BC-E3911FECD898}" type="pres">
      <dgm:prSet presAssocID="{4FAC4CBF-7355-488A-B6CF-34DED56536EF}" presName="vert1" presStyleCnt="0"/>
      <dgm:spPr/>
    </dgm:pt>
    <dgm:pt modelId="{DFAC3053-07FD-4111-AC4D-2397AE7708EC}" type="pres">
      <dgm:prSet presAssocID="{32BB029F-507A-4E06-9DB8-66E6EEE96F5B}" presName="thickLine" presStyleLbl="alignNode1" presStyleIdx="6" presStyleCnt="7"/>
      <dgm:spPr/>
    </dgm:pt>
    <dgm:pt modelId="{B7C67752-9178-4A7D-95FC-536F5EB016DC}" type="pres">
      <dgm:prSet presAssocID="{32BB029F-507A-4E06-9DB8-66E6EEE96F5B}" presName="horz1" presStyleCnt="0"/>
      <dgm:spPr/>
    </dgm:pt>
    <dgm:pt modelId="{9AF794A8-0BFD-41A0-BE05-B90398C4BB56}" type="pres">
      <dgm:prSet presAssocID="{32BB029F-507A-4E06-9DB8-66E6EEE96F5B}" presName="tx1" presStyleLbl="revTx" presStyleIdx="6" presStyleCnt="7"/>
      <dgm:spPr/>
    </dgm:pt>
    <dgm:pt modelId="{173A610C-1617-4EC8-833D-B2FA137385E5}" type="pres">
      <dgm:prSet presAssocID="{32BB029F-507A-4E06-9DB8-66E6EEE96F5B}" presName="vert1" presStyleCnt="0"/>
      <dgm:spPr/>
    </dgm:pt>
  </dgm:ptLst>
  <dgm:cxnLst>
    <dgm:cxn modelId="{01678925-7B2E-4B5C-9F12-64D58069EB0D}" type="presOf" srcId="{32BB029F-507A-4E06-9DB8-66E6EEE96F5B}" destId="{9AF794A8-0BFD-41A0-BE05-B90398C4BB56}" srcOrd="0" destOrd="0" presId="urn:microsoft.com/office/officeart/2008/layout/LinedList"/>
    <dgm:cxn modelId="{4DB62D29-C0D6-49F6-85B8-20E9BF9868C4}" type="presOf" srcId="{18A5DF4A-9CC6-4CB8-B109-55D57A04E7A1}" destId="{870D0120-EC0B-4486-866F-14A8D0BCD968}" srcOrd="0" destOrd="0" presId="urn:microsoft.com/office/officeart/2008/layout/LinedList"/>
    <dgm:cxn modelId="{CD7DCA32-9BCB-4256-9407-25F3AF526185}" srcId="{18A5DF4A-9CC6-4CB8-B109-55D57A04E7A1}" destId="{C041DFFE-A00C-4399-8E2D-2318978224DD}" srcOrd="0" destOrd="0" parTransId="{616607C0-34FA-472C-A539-AAA5CDA5ACA2}" sibTransId="{24C0EABF-F37E-4138-B562-7A73199DA342}"/>
    <dgm:cxn modelId="{9A44825E-C331-4560-88B2-6DC321C08033}" srcId="{18A5DF4A-9CC6-4CB8-B109-55D57A04E7A1}" destId="{32BB029F-507A-4E06-9DB8-66E6EEE96F5B}" srcOrd="6" destOrd="0" parTransId="{F58D369B-D0B9-4E3B-A9A3-9DBE32CED8E7}" sibTransId="{6FF14449-3092-430E-A3D5-8C109AF6B1C4}"/>
    <dgm:cxn modelId="{7E8D2B5F-A297-44B2-8B4A-00322F568060}" type="presOf" srcId="{C041DFFE-A00C-4399-8E2D-2318978224DD}" destId="{3F907690-25FF-4FEB-AFA6-904286EEB032}" srcOrd="0" destOrd="0" presId="urn:microsoft.com/office/officeart/2008/layout/LinedList"/>
    <dgm:cxn modelId="{4CFEAC61-FBF0-417E-8A35-33019CCF5E86}" srcId="{18A5DF4A-9CC6-4CB8-B109-55D57A04E7A1}" destId="{B83335C3-E99D-4526-A931-C38225E04B1D}" srcOrd="4" destOrd="0" parTransId="{95D75369-68C6-4840-93F4-3582C29A3330}" sibTransId="{D97583C3-BDB4-4D4C-A603-C6904C3018AD}"/>
    <dgm:cxn modelId="{65E4FA59-58BD-42FE-91B1-9DECD5AAA340}" type="presOf" srcId="{4FAC4CBF-7355-488A-B6CF-34DED56536EF}" destId="{BEEB83B1-E7A4-424C-89B2-6F37D7F61E79}" srcOrd="0" destOrd="0" presId="urn:microsoft.com/office/officeart/2008/layout/LinedList"/>
    <dgm:cxn modelId="{9251AC85-0968-426B-9943-EFF383F7E42B}" type="presOf" srcId="{C0E3D0EF-2A95-476A-9DD2-37168DE491B9}" destId="{2412AF22-0D89-46FB-AA0F-23A4B57720C1}" srcOrd="0" destOrd="0" presId="urn:microsoft.com/office/officeart/2008/layout/LinedList"/>
    <dgm:cxn modelId="{400D0388-3906-4996-AB1E-0D0CC23C5DBA}" type="presOf" srcId="{32DC53AF-A78F-4672-8AA4-C3638893DDEE}" destId="{6F1E190F-A992-41EF-B33C-5CBDA4EA4B8A}" srcOrd="0" destOrd="0" presId="urn:microsoft.com/office/officeart/2008/layout/LinedList"/>
    <dgm:cxn modelId="{06AF4FC3-DBE7-4113-BEEF-EADAEC8E63BF}" type="presOf" srcId="{DD8D3021-1247-47C9-B5A4-EE71BE86B39A}" destId="{1334DCDE-0A60-42C4-A316-8624E89056CF}" srcOrd="0" destOrd="0" presId="urn:microsoft.com/office/officeart/2008/layout/LinedList"/>
    <dgm:cxn modelId="{05F13AC5-D243-4DED-8DAC-771D94307150}" srcId="{18A5DF4A-9CC6-4CB8-B109-55D57A04E7A1}" destId="{32DC53AF-A78F-4672-8AA4-C3638893DDEE}" srcOrd="1" destOrd="0" parTransId="{D824B9ED-E025-4294-A496-5A5DE3B2371B}" sibTransId="{84852714-0F06-47B9-A869-1A8C0F50AEEE}"/>
    <dgm:cxn modelId="{8E23ADCD-E963-442F-ADCE-569A7F0B2D9F}" srcId="{18A5DF4A-9CC6-4CB8-B109-55D57A04E7A1}" destId="{C0E3D0EF-2A95-476A-9DD2-37168DE491B9}" srcOrd="3" destOrd="0" parTransId="{7AD61337-7123-41C5-A4E0-BB2329782DCC}" sibTransId="{3B9DB5E4-8A3F-4C1A-B6E6-8A09FC3D251C}"/>
    <dgm:cxn modelId="{7853BBEB-A5D7-4CBE-BA5A-77E0DB2FC37E}" srcId="{18A5DF4A-9CC6-4CB8-B109-55D57A04E7A1}" destId="{DD8D3021-1247-47C9-B5A4-EE71BE86B39A}" srcOrd="2" destOrd="0" parTransId="{21899397-EC82-4196-A634-884244CF69E4}" sibTransId="{9393998B-46B3-42AF-8B3A-8D8439C1B4CD}"/>
    <dgm:cxn modelId="{5FF048F1-D871-4B11-959E-3A7AE5E200E8}" type="presOf" srcId="{B83335C3-E99D-4526-A931-C38225E04B1D}" destId="{0E761789-DA0C-443C-8C47-996940823BAF}" srcOrd="0" destOrd="0" presId="urn:microsoft.com/office/officeart/2008/layout/LinedList"/>
    <dgm:cxn modelId="{03939DFB-CC8B-4A41-87F5-1ADF87DB136D}" srcId="{18A5DF4A-9CC6-4CB8-B109-55D57A04E7A1}" destId="{4FAC4CBF-7355-488A-B6CF-34DED56536EF}" srcOrd="5" destOrd="0" parTransId="{4E98F986-1E8D-4313-8963-546B0B8F6B02}" sibTransId="{AE630654-9560-4576-9321-79F536BD9A14}"/>
    <dgm:cxn modelId="{1DF3A4F5-398E-4188-9A0C-C89552D7CAB7}" type="presParOf" srcId="{870D0120-EC0B-4486-866F-14A8D0BCD968}" destId="{3839A499-B925-4962-B011-BEBBA44276BB}" srcOrd="0" destOrd="0" presId="urn:microsoft.com/office/officeart/2008/layout/LinedList"/>
    <dgm:cxn modelId="{BE9D5A53-F71C-451F-BAD4-57433131D582}" type="presParOf" srcId="{870D0120-EC0B-4486-866F-14A8D0BCD968}" destId="{3254DE97-B989-4434-AC6C-D971EAA9087F}" srcOrd="1" destOrd="0" presId="urn:microsoft.com/office/officeart/2008/layout/LinedList"/>
    <dgm:cxn modelId="{F5779EE6-8AA7-4D5B-9E7E-19A5D9F8AEB4}" type="presParOf" srcId="{3254DE97-B989-4434-AC6C-D971EAA9087F}" destId="{3F907690-25FF-4FEB-AFA6-904286EEB032}" srcOrd="0" destOrd="0" presId="urn:microsoft.com/office/officeart/2008/layout/LinedList"/>
    <dgm:cxn modelId="{0C0232A3-9EFB-40AD-AB1D-D933042357A1}" type="presParOf" srcId="{3254DE97-B989-4434-AC6C-D971EAA9087F}" destId="{2A97BE65-CCF5-45B2-99AB-CBD091E7FE4A}" srcOrd="1" destOrd="0" presId="urn:microsoft.com/office/officeart/2008/layout/LinedList"/>
    <dgm:cxn modelId="{1A84B563-754E-4FB8-96B5-1A3371E1739B}" type="presParOf" srcId="{870D0120-EC0B-4486-866F-14A8D0BCD968}" destId="{63705C33-F3C2-46E9-9EAB-14583D398EB4}" srcOrd="2" destOrd="0" presId="urn:microsoft.com/office/officeart/2008/layout/LinedList"/>
    <dgm:cxn modelId="{E531E322-3064-47EA-902F-0DAD9BE021F2}" type="presParOf" srcId="{870D0120-EC0B-4486-866F-14A8D0BCD968}" destId="{D053EFC1-8818-4F4B-93BD-158AD8B1048A}" srcOrd="3" destOrd="0" presId="urn:microsoft.com/office/officeart/2008/layout/LinedList"/>
    <dgm:cxn modelId="{5F81713E-4831-4E58-90FB-76ED600F9349}" type="presParOf" srcId="{D053EFC1-8818-4F4B-93BD-158AD8B1048A}" destId="{6F1E190F-A992-41EF-B33C-5CBDA4EA4B8A}" srcOrd="0" destOrd="0" presId="urn:microsoft.com/office/officeart/2008/layout/LinedList"/>
    <dgm:cxn modelId="{B6C0AF79-903F-4130-B0B6-89FA3FB358AA}" type="presParOf" srcId="{D053EFC1-8818-4F4B-93BD-158AD8B1048A}" destId="{CDD9CB5A-995A-4595-A14A-61BBA7F69CD8}" srcOrd="1" destOrd="0" presId="urn:microsoft.com/office/officeart/2008/layout/LinedList"/>
    <dgm:cxn modelId="{2B2BC2AB-B4A0-4B73-978A-CB9C0BF0D465}" type="presParOf" srcId="{870D0120-EC0B-4486-866F-14A8D0BCD968}" destId="{3F5308E4-3F1C-4C9D-9250-38C7806C651D}" srcOrd="4" destOrd="0" presId="urn:microsoft.com/office/officeart/2008/layout/LinedList"/>
    <dgm:cxn modelId="{250ED139-FE30-41CD-92F8-269DF5FD74E0}" type="presParOf" srcId="{870D0120-EC0B-4486-866F-14A8D0BCD968}" destId="{7220C66F-4FFB-4DB0-88A3-E8B3174A635D}" srcOrd="5" destOrd="0" presId="urn:microsoft.com/office/officeart/2008/layout/LinedList"/>
    <dgm:cxn modelId="{9FDAFEEB-6593-4A9D-BC0C-822125832386}" type="presParOf" srcId="{7220C66F-4FFB-4DB0-88A3-E8B3174A635D}" destId="{1334DCDE-0A60-42C4-A316-8624E89056CF}" srcOrd="0" destOrd="0" presId="urn:microsoft.com/office/officeart/2008/layout/LinedList"/>
    <dgm:cxn modelId="{4AE4E6F6-134D-4638-88BB-CBC1C6EA7A79}" type="presParOf" srcId="{7220C66F-4FFB-4DB0-88A3-E8B3174A635D}" destId="{E92F94EE-EBBC-4859-8728-ED19B5EE992D}" srcOrd="1" destOrd="0" presId="urn:microsoft.com/office/officeart/2008/layout/LinedList"/>
    <dgm:cxn modelId="{159BB000-B9CC-4565-8E6A-209CCF597DE8}" type="presParOf" srcId="{870D0120-EC0B-4486-866F-14A8D0BCD968}" destId="{856C8F5B-F0EC-46E3-8A74-3000FEB49DE8}" srcOrd="6" destOrd="0" presId="urn:microsoft.com/office/officeart/2008/layout/LinedList"/>
    <dgm:cxn modelId="{6DD01753-E51A-41DC-A595-F764AEC481CB}" type="presParOf" srcId="{870D0120-EC0B-4486-866F-14A8D0BCD968}" destId="{B2382E15-E702-4FF0-A204-98E2B94F996F}" srcOrd="7" destOrd="0" presId="urn:microsoft.com/office/officeart/2008/layout/LinedList"/>
    <dgm:cxn modelId="{E94EF807-63AB-4BD4-94E3-AD9976C5E758}" type="presParOf" srcId="{B2382E15-E702-4FF0-A204-98E2B94F996F}" destId="{2412AF22-0D89-46FB-AA0F-23A4B57720C1}" srcOrd="0" destOrd="0" presId="urn:microsoft.com/office/officeart/2008/layout/LinedList"/>
    <dgm:cxn modelId="{9294A23A-8BC8-4322-9DE0-9CDFAD19A26A}" type="presParOf" srcId="{B2382E15-E702-4FF0-A204-98E2B94F996F}" destId="{D4A87E20-33DB-4FF2-8827-2BFD2DB35FB8}" srcOrd="1" destOrd="0" presId="urn:microsoft.com/office/officeart/2008/layout/LinedList"/>
    <dgm:cxn modelId="{6428800F-44C0-4B19-ABF9-5339221DD00C}" type="presParOf" srcId="{870D0120-EC0B-4486-866F-14A8D0BCD968}" destId="{49173FB3-20A8-4700-A507-E42A875442BE}" srcOrd="8" destOrd="0" presId="urn:microsoft.com/office/officeart/2008/layout/LinedList"/>
    <dgm:cxn modelId="{F013B68A-54DF-4516-A957-9EE350F3BFB1}" type="presParOf" srcId="{870D0120-EC0B-4486-866F-14A8D0BCD968}" destId="{0A3E17E1-1A5B-4C2D-A8A8-3E784714F56B}" srcOrd="9" destOrd="0" presId="urn:microsoft.com/office/officeart/2008/layout/LinedList"/>
    <dgm:cxn modelId="{5201E8F5-D0CF-4279-B67B-891F57EFDFB5}" type="presParOf" srcId="{0A3E17E1-1A5B-4C2D-A8A8-3E784714F56B}" destId="{0E761789-DA0C-443C-8C47-996940823BAF}" srcOrd="0" destOrd="0" presId="urn:microsoft.com/office/officeart/2008/layout/LinedList"/>
    <dgm:cxn modelId="{E6BA2DA2-5064-4FE2-AA1F-30F0482A5305}" type="presParOf" srcId="{0A3E17E1-1A5B-4C2D-A8A8-3E784714F56B}" destId="{89408C55-1E2F-44F1-998E-CAC4692FC32F}" srcOrd="1" destOrd="0" presId="urn:microsoft.com/office/officeart/2008/layout/LinedList"/>
    <dgm:cxn modelId="{4FA1BA50-2A97-4E7D-A7F9-927F02E18430}" type="presParOf" srcId="{870D0120-EC0B-4486-866F-14A8D0BCD968}" destId="{3C33BCAE-AD70-436B-B221-1D369D6BDD51}" srcOrd="10" destOrd="0" presId="urn:microsoft.com/office/officeart/2008/layout/LinedList"/>
    <dgm:cxn modelId="{FB080117-A9D4-41DE-9D10-0E501E0C8B00}" type="presParOf" srcId="{870D0120-EC0B-4486-866F-14A8D0BCD968}" destId="{F78746BB-6B10-40FF-AD78-C0E166303480}" srcOrd="11" destOrd="0" presId="urn:microsoft.com/office/officeart/2008/layout/LinedList"/>
    <dgm:cxn modelId="{A7E249C6-549E-4566-A7D8-CC78826137FA}" type="presParOf" srcId="{F78746BB-6B10-40FF-AD78-C0E166303480}" destId="{BEEB83B1-E7A4-424C-89B2-6F37D7F61E79}" srcOrd="0" destOrd="0" presId="urn:microsoft.com/office/officeart/2008/layout/LinedList"/>
    <dgm:cxn modelId="{1C35C7C5-3ADD-4B40-9D88-DF4750BC465B}" type="presParOf" srcId="{F78746BB-6B10-40FF-AD78-C0E166303480}" destId="{B56693F5-8BAE-4D4F-80BC-E3911FECD898}" srcOrd="1" destOrd="0" presId="urn:microsoft.com/office/officeart/2008/layout/LinedList"/>
    <dgm:cxn modelId="{38F8D796-9E7C-452E-9124-4CBBF8D45787}" type="presParOf" srcId="{870D0120-EC0B-4486-866F-14A8D0BCD968}" destId="{DFAC3053-07FD-4111-AC4D-2397AE7708EC}" srcOrd="12" destOrd="0" presId="urn:microsoft.com/office/officeart/2008/layout/LinedList"/>
    <dgm:cxn modelId="{D0145362-A5F5-491F-A234-A89D27588527}" type="presParOf" srcId="{870D0120-EC0B-4486-866F-14A8D0BCD968}" destId="{B7C67752-9178-4A7D-95FC-536F5EB016DC}" srcOrd="13" destOrd="0" presId="urn:microsoft.com/office/officeart/2008/layout/LinedList"/>
    <dgm:cxn modelId="{D57E973D-0D3A-4EDB-BFAF-E08097ED035C}" type="presParOf" srcId="{B7C67752-9178-4A7D-95FC-536F5EB016DC}" destId="{9AF794A8-0BFD-41A0-BE05-B90398C4BB56}" srcOrd="0" destOrd="0" presId="urn:microsoft.com/office/officeart/2008/layout/LinedList"/>
    <dgm:cxn modelId="{4639422C-F6E8-41EB-A7C5-D0D4A71E649A}" type="presParOf" srcId="{B7C67752-9178-4A7D-95FC-536F5EB016DC}" destId="{173A610C-1617-4EC8-833D-B2FA137385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1D732-7F71-4AF9-A6E5-77366F3EF6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0A021BA6-8C52-4BDE-8C42-873FDD5C91A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Esprime l'algoritmo del programma tradotto nel linguaggio di programmazione</a:t>
          </a:r>
          <a:endParaRPr lang="en-US"/>
        </a:p>
      </dgm:t>
    </dgm:pt>
    <dgm:pt modelId="{B4582C7C-6475-4944-8849-F67D936F4DFA}" type="parTrans" cxnId="{52FEC5D0-0A4D-44D2-823E-D5536FC76DFB}">
      <dgm:prSet/>
      <dgm:spPr/>
      <dgm:t>
        <a:bodyPr/>
        <a:lstStyle/>
        <a:p>
          <a:endParaRPr lang="en-US"/>
        </a:p>
      </dgm:t>
    </dgm:pt>
    <dgm:pt modelId="{636DC381-B4F2-4580-BD05-428E51F8996C}" type="sibTrans" cxnId="{52FEC5D0-0A4D-44D2-823E-D5536FC76D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E5C415-8C27-4D8B-960E-F0343B52B3E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Contiene le istruzioni da eseguire e (spesso) alcuni dati noti e costanti</a:t>
          </a:r>
          <a:endParaRPr lang="en-US"/>
        </a:p>
      </dgm:t>
    </dgm:pt>
    <dgm:pt modelId="{5ED7CA4A-7991-47F2-BC37-18BAE2A068B8}" type="parTrans" cxnId="{2436F99C-65C2-4437-B9CD-B8CD570585CE}">
      <dgm:prSet/>
      <dgm:spPr/>
      <dgm:t>
        <a:bodyPr/>
        <a:lstStyle/>
        <a:p>
          <a:endParaRPr lang="en-US"/>
        </a:p>
      </dgm:t>
    </dgm:pt>
    <dgm:pt modelId="{72F7EA4F-B750-4DBD-86A5-0FC71FB821EC}" type="sibTrans" cxnId="{2436F99C-65C2-4437-B9CD-B8CD570585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D384BC-0BA9-4A33-9BB4-737D7EE1B03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Attraverso editor di testo</a:t>
          </a:r>
          <a:endParaRPr lang="en-US"/>
        </a:p>
      </dgm:t>
    </dgm:pt>
    <dgm:pt modelId="{FBF868BF-4D5C-4CFD-BA09-FA4175A54205}" type="parTrans" cxnId="{62D9EC81-6546-47B3-A565-EF015ED7FC48}">
      <dgm:prSet/>
      <dgm:spPr/>
      <dgm:t>
        <a:bodyPr/>
        <a:lstStyle/>
        <a:p>
          <a:endParaRPr lang="en-US"/>
        </a:p>
      </dgm:t>
    </dgm:pt>
    <dgm:pt modelId="{A2424CDE-BAD3-4E33-A8BC-735351B1C035}" type="sibTrans" cxnId="{62D9EC81-6546-47B3-A565-EF015ED7FC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D0556B-FA1D-43D6-908A-5133D5943BD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IDE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dato editor che è in grado di lavorare a stretto contatto con gli altri strumenti di lavoro </a:t>
          </a:r>
          <a:endParaRPr lang="en-US"/>
        </a:p>
      </dgm:t>
    </dgm:pt>
    <dgm:pt modelId="{EF0E3B1B-2B4D-4C85-8959-60BDA83839FE}" type="parTrans" cxnId="{4381189C-9984-45BE-9FE9-38E2EA338580}">
      <dgm:prSet/>
      <dgm:spPr/>
      <dgm:t>
        <a:bodyPr/>
        <a:lstStyle/>
        <a:p>
          <a:endParaRPr lang="en-US"/>
        </a:p>
      </dgm:t>
    </dgm:pt>
    <dgm:pt modelId="{145F1323-7254-4413-997E-96AFBBE51BED}" type="sibTrans" cxnId="{4381189C-9984-45BE-9FE9-38E2EA338580}">
      <dgm:prSet/>
      <dgm:spPr/>
      <dgm:t>
        <a:bodyPr/>
        <a:lstStyle/>
        <a:p>
          <a:endParaRPr lang="en-US"/>
        </a:p>
      </dgm:t>
    </dgm:pt>
    <dgm:pt modelId="{A125F2AA-FE9F-47E1-A359-1EF082BD5093}" type="pres">
      <dgm:prSet presAssocID="{0DF1D732-7F71-4AF9-A6E5-77366F3EF67A}" presName="root" presStyleCnt="0">
        <dgm:presLayoutVars>
          <dgm:dir/>
          <dgm:resizeHandles val="exact"/>
        </dgm:presLayoutVars>
      </dgm:prSet>
      <dgm:spPr/>
    </dgm:pt>
    <dgm:pt modelId="{85E19665-BDD9-4A9D-BEA9-B683EE18E366}" type="pres">
      <dgm:prSet presAssocID="{0DF1D732-7F71-4AF9-A6E5-77366F3EF67A}" presName="container" presStyleCnt="0">
        <dgm:presLayoutVars>
          <dgm:dir/>
          <dgm:resizeHandles val="exact"/>
        </dgm:presLayoutVars>
      </dgm:prSet>
      <dgm:spPr/>
    </dgm:pt>
    <dgm:pt modelId="{A9C5B037-EBCD-438C-91E4-7BAC1F33BC12}" type="pres">
      <dgm:prSet presAssocID="{0A021BA6-8C52-4BDE-8C42-873FDD5C91AF}" presName="compNode" presStyleCnt="0"/>
      <dgm:spPr/>
    </dgm:pt>
    <dgm:pt modelId="{DB77A20C-CECA-41B8-8584-2D7A21318CBC}" type="pres">
      <dgm:prSet presAssocID="{0A021BA6-8C52-4BDE-8C42-873FDD5C91AF}" presName="iconBgRect" presStyleLbl="bgShp" presStyleIdx="0" presStyleCnt="4"/>
      <dgm:spPr/>
    </dgm:pt>
    <dgm:pt modelId="{BB53A534-15A8-41E9-A70B-59139E241F19}" type="pres">
      <dgm:prSet presAssocID="{0A021BA6-8C52-4BDE-8C42-873FDD5C91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6284D88-0C63-41E4-A83B-72B93422745D}" type="pres">
      <dgm:prSet presAssocID="{0A021BA6-8C52-4BDE-8C42-873FDD5C91AF}" presName="spaceRect" presStyleCnt="0"/>
      <dgm:spPr/>
    </dgm:pt>
    <dgm:pt modelId="{548F2E6A-89D3-4D2C-AA6E-3D406506CFBD}" type="pres">
      <dgm:prSet presAssocID="{0A021BA6-8C52-4BDE-8C42-873FDD5C91AF}" presName="textRect" presStyleLbl="revTx" presStyleIdx="0" presStyleCnt="4">
        <dgm:presLayoutVars>
          <dgm:chMax val="1"/>
          <dgm:chPref val="1"/>
        </dgm:presLayoutVars>
      </dgm:prSet>
      <dgm:spPr/>
    </dgm:pt>
    <dgm:pt modelId="{972C1F97-4D1B-4BC8-9DA9-45E2F4279EB8}" type="pres">
      <dgm:prSet presAssocID="{636DC381-B4F2-4580-BD05-428E51F8996C}" presName="sibTrans" presStyleLbl="sibTrans2D1" presStyleIdx="0" presStyleCnt="0"/>
      <dgm:spPr/>
    </dgm:pt>
    <dgm:pt modelId="{71B1D4EC-A97D-43C7-BC3D-AB667A36B173}" type="pres">
      <dgm:prSet presAssocID="{42E5C415-8C27-4D8B-960E-F0343B52B3EF}" presName="compNode" presStyleCnt="0"/>
      <dgm:spPr/>
    </dgm:pt>
    <dgm:pt modelId="{755730C6-B8CE-4669-92A1-2F5451525BDF}" type="pres">
      <dgm:prSet presAssocID="{42E5C415-8C27-4D8B-960E-F0343B52B3EF}" presName="iconBgRect" presStyleLbl="bgShp" presStyleIdx="1" presStyleCnt="4"/>
      <dgm:spPr/>
    </dgm:pt>
    <dgm:pt modelId="{E8AD9124-74D7-4CEA-B58B-29B5A898B688}" type="pres">
      <dgm:prSet presAssocID="{42E5C415-8C27-4D8B-960E-F0343B52B3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15FEFD-CFB5-4C98-87E5-6325C7F73590}" type="pres">
      <dgm:prSet presAssocID="{42E5C415-8C27-4D8B-960E-F0343B52B3EF}" presName="spaceRect" presStyleCnt="0"/>
      <dgm:spPr/>
    </dgm:pt>
    <dgm:pt modelId="{CD3ECC82-7E98-4C10-9274-01F6F46A7B03}" type="pres">
      <dgm:prSet presAssocID="{42E5C415-8C27-4D8B-960E-F0343B52B3EF}" presName="textRect" presStyleLbl="revTx" presStyleIdx="1" presStyleCnt="4">
        <dgm:presLayoutVars>
          <dgm:chMax val="1"/>
          <dgm:chPref val="1"/>
        </dgm:presLayoutVars>
      </dgm:prSet>
      <dgm:spPr/>
    </dgm:pt>
    <dgm:pt modelId="{25F9120B-7FBA-4441-8D68-B4199C8C6574}" type="pres">
      <dgm:prSet presAssocID="{72F7EA4F-B750-4DBD-86A5-0FC71FB821EC}" presName="sibTrans" presStyleLbl="sibTrans2D1" presStyleIdx="0" presStyleCnt="0"/>
      <dgm:spPr/>
    </dgm:pt>
    <dgm:pt modelId="{21B161CD-745E-4A2A-833D-BF8EDEFE45C4}" type="pres">
      <dgm:prSet presAssocID="{E0D384BC-0BA9-4A33-9BB4-737D7EE1B031}" presName="compNode" presStyleCnt="0"/>
      <dgm:spPr/>
    </dgm:pt>
    <dgm:pt modelId="{4D04BEBA-7252-4BE8-B067-85820BC337F0}" type="pres">
      <dgm:prSet presAssocID="{E0D384BC-0BA9-4A33-9BB4-737D7EE1B031}" presName="iconBgRect" presStyleLbl="bgShp" presStyleIdx="2" presStyleCnt="4"/>
      <dgm:spPr/>
    </dgm:pt>
    <dgm:pt modelId="{FEF665D0-1F66-4524-8EF8-3F3B268D7B21}" type="pres">
      <dgm:prSet presAssocID="{E0D384BC-0BA9-4A33-9BB4-737D7EE1B0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75DF768-1703-4825-AE25-3EC6B752213B}" type="pres">
      <dgm:prSet presAssocID="{E0D384BC-0BA9-4A33-9BB4-737D7EE1B031}" presName="spaceRect" presStyleCnt="0"/>
      <dgm:spPr/>
    </dgm:pt>
    <dgm:pt modelId="{F767A344-4738-4D8C-B9BB-845F46F5B149}" type="pres">
      <dgm:prSet presAssocID="{E0D384BC-0BA9-4A33-9BB4-737D7EE1B031}" presName="textRect" presStyleLbl="revTx" presStyleIdx="2" presStyleCnt="4">
        <dgm:presLayoutVars>
          <dgm:chMax val="1"/>
          <dgm:chPref val="1"/>
        </dgm:presLayoutVars>
      </dgm:prSet>
      <dgm:spPr/>
    </dgm:pt>
    <dgm:pt modelId="{FFFEEA5D-012B-4262-BEF5-14444E40AE5F}" type="pres">
      <dgm:prSet presAssocID="{A2424CDE-BAD3-4E33-A8BC-735351B1C035}" presName="sibTrans" presStyleLbl="sibTrans2D1" presStyleIdx="0" presStyleCnt="0"/>
      <dgm:spPr/>
    </dgm:pt>
    <dgm:pt modelId="{9452CF0F-937B-47A7-99C2-4D90D4AA9516}" type="pres">
      <dgm:prSet presAssocID="{8CD0556B-FA1D-43D6-908A-5133D5943BDC}" presName="compNode" presStyleCnt="0"/>
      <dgm:spPr/>
    </dgm:pt>
    <dgm:pt modelId="{576AB0A8-A326-49B1-B935-E58BC3ECB43E}" type="pres">
      <dgm:prSet presAssocID="{8CD0556B-FA1D-43D6-908A-5133D5943BDC}" presName="iconBgRect" presStyleLbl="bgShp" presStyleIdx="3" presStyleCnt="4"/>
      <dgm:spPr/>
    </dgm:pt>
    <dgm:pt modelId="{37B9A7D7-F90D-44F6-AF71-E7597C2287E3}" type="pres">
      <dgm:prSet presAssocID="{8CD0556B-FA1D-43D6-908A-5133D5943B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072BC91-CD78-4CCD-8060-677FEF0C056F}" type="pres">
      <dgm:prSet presAssocID="{8CD0556B-FA1D-43D6-908A-5133D5943BDC}" presName="spaceRect" presStyleCnt="0"/>
      <dgm:spPr/>
    </dgm:pt>
    <dgm:pt modelId="{60AC27C9-AAFB-4F0B-8C47-41F97F6AA979}" type="pres">
      <dgm:prSet presAssocID="{8CD0556B-FA1D-43D6-908A-5133D5943B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6A6D0A-A39D-4BF0-B6F4-28D64235B723}" type="presOf" srcId="{0A021BA6-8C52-4BDE-8C42-873FDD5C91AF}" destId="{548F2E6A-89D3-4D2C-AA6E-3D406506CFBD}" srcOrd="0" destOrd="0" presId="urn:microsoft.com/office/officeart/2018/2/layout/IconCircleList"/>
    <dgm:cxn modelId="{FB23C81A-8281-42D2-B21E-D976FD12B631}" type="presOf" srcId="{8CD0556B-FA1D-43D6-908A-5133D5943BDC}" destId="{60AC27C9-AAFB-4F0B-8C47-41F97F6AA979}" srcOrd="0" destOrd="0" presId="urn:microsoft.com/office/officeart/2018/2/layout/IconCircleList"/>
    <dgm:cxn modelId="{FF52A41C-8FCD-4584-A384-6678339275D7}" type="presOf" srcId="{0DF1D732-7F71-4AF9-A6E5-77366F3EF67A}" destId="{A125F2AA-FE9F-47E1-A359-1EF082BD5093}" srcOrd="0" destOrd="0" presId="urn:microsoft.com/office/officeart/2018/2/layout/IconCircleList"/>
    <dgm:cxn modelId="{C378E039-E4D7-4DC3-8C2C-9A37F3C9C373}" type="presOf" srcId="{72F7EA4F-B750-4DBD-86A5-0FC71FB821EC}" destId="{25F9120B-7FBA-4441-8D68-B4199C8C6574}" srcOrd="0" destOrd="0" presId="urn:microsoft.com/office/officeart/2018/2/layout/IconCircleList"/>
    <dgm:cxn modelId="{9C50F14A-CD2F-4AC8-8BC2-092A4A57934F}" type="presOf" srcId="{42E5C415-8C27-4D8B-960E-F0343B52B3EF}" destId="{CD3ECC82-7E98-4C10-9274-01F6F46A7B03}" srcOrd="0" destOrd="0" presId="urn:microsoft.com/office/officeart/2018/2/layout/IconCircleList"/>
    <dgm:cxn modelId="{D8FD896B-D42B-4537-B951-8DE646997AC0}" type="presOf" srcId="{E0D384BC-0BA9-4A33-9BB4-737D7EE1B031}" destId="{F767A344-4738-4D8C-B9BB-845F46F5B149}" srcOrd="0" destOrd="0" presId="urn:microsoft.com/office/officeart/2018/2/layout/IconCircleList"/>
    <dgm:cxn modelId="{62D9EC81-6546-47B3-A565-EF015ED7FC48}" srcId="{0DF1D732-7F71-4AF9-A6E5-77366F3EF67A}" destId="{E0D384BC-0BA9-4A33-9BB4-737D7EE1B031}" srcOrd="2" destOrd="0" parTransId="{FBF868BF-4D5C-4CFD-BA09-FA4175A54205}" sibTransId="{A2424CDE-BAD3-4E33-A8BC-735351B1C035}"/>
    <dgm:cxn modelId="{C2B9CE87-F64D-4DA2-9853-243CBA967A7B}" type="presOf" srcId="{636DC381-B4F2-4580-BD05-428E51F8996C}" destId="{972C1F97-4D1B-4BC8-9DA9-45E2F4279EB8}" srcOrd="0" destOrd="0" presId="urn:microsoft.com/office/officeart/2018/2/layout/IconCircleList"/>
    <dgm:cxn modelId="{4381189C-9984-45BE-9FE9-38E2EA338580}" srcId="{0DF1D732-7F71-4AF9-A6E5-77366F3EF67A}" destId="{8CD0556B-FA1D-43D6-908A-5133D5943BDC}" srcOrd="3" destOrd="0" parTransId="{EF0E3B1B-2B4D-4C85-8959-60BDA83839FE}" sibTransId="{145F1323-7254-4413-997E-96AFBBE51BED}"/>
    <dgm:cxn modelId="{2436F99C-65C2-4437-B9CD-B8CD570585CE}" srcId="{0DF1D732-7F71-4AF9-A6E5-77366F3EF67A}" destId="{42E5C415-8C27-4D8B-960E-F0343B52B3EF}" srcOrd="1" destOrd="0" parTransId="{5ED7CA4A-7991-47F2-BC37-18BAE2A068B8}" sibTransId="{72F7EA4F-B750-4DBD-86A5-0FC71FB821EC}"/>
    <dgm:cxn modelId="{52FEC5D0-0A4D-44D2-823E-D5536FC76DFB}" srcId="{0DF1D732-7F71-4AF9-A6E5-77366F3EF67A}" destId="{0A021BA6-8C52-4BDE-8C42-873FDD5C91AF}" srcOrd="0" destOrd="0" parTransId="{B4582C7C-6475-4944-8849-F67D936F4DFA}" sibTransId="{636DC381-B4F2-4580-BD05-428E51F8996C}"/>
    <dgm:cxn modelId="{10B604F8-C8CC-4EE7-8738-F9D10FB355AF}" type="presOf" srcId="{A2424CDE-BAD3-4E33-A8BC-735351B1C035}" destId="{FFFEEA5D-012B-4262-BEF5-14444E40AE5F}" srcOrd="0" destOrd="0" presId="urn:microsoft.com/office/officeart/2018/2/layout/IconCircleList"/>
    <dgm:cxn modelId="{728E7F54-6FD7-4302-A99B-80CFE41FD554}" type="presParOf" srcId="{A125F2AA-FE9F-47E1-A359-1EF082BD5093}" destId="{85E19665-BDD9-4A9D-BEA9-B683EE18E366}" srcOrd="0" destOrd="0" presId="urn:microsoft.com/office/officeart/2018/2/layout/IconCircleList"/>
    <dgm:cxn modelId="{090451A8-A63E-461F-B0CE-51A229A279AD}" type="presParOf" srcId="{85E19665-BDD9-4A9D-BEA9-B683EE18E366}" destId="{A9C5B037-EBCD-438C-91E4-7BAC1F33BC12}" srcOrd="0" destOrd="0" presId="urn:microsoft.com/office/officeart/2018/2/layout/IconCircleList"/>
    <dgm:cxn modelId="{691699FC-6911-464A-A603-71A1D5BE92C8}" type="presParOf" srcId="{A9C5B037-EBCD-438C-91E4-7BAC1F33BC12}" destId="{DB77A20C-CECA-41B8-8584-2D7A21318CBC}" srcOrd="0" destOrd="0" presId="urn:microsoft.com/office/officeart/2018/2/layout/IconCircleList"/>
    <dgm:cxn modelId="{2E6D8924-EE18-4FAC-A66B-38F193FA346F}" type="presParOf" srcId="{A9C5B037-EBCD-438C-91E4-7BAC1F33BC12}" destId="{BB53A534-15A8-41E9-A70B-59139E241F19}" srcOrd="1" destOrd="0" presId="urn:microsoft.com/office/officeart/2018/2/layout/IconCircleList"/>
    <dgm:cxn modelId="{14BF874A-5855-4809-AE1B-B78432F030F8}" type="presParOf" srcId="{A9C5B037-EBCD-438C-91E4-7BAC1F33BC12}" destId="{96284D88-0C63-41E4-A83B-72B93422745D}" srcOrd="2" destOrd="0" presId="urn:microsoft.com/office/officeart/2018/2/layout/IconCircleList"/>
    <dgm:cxn modelId="{502FCB70-822B-421E-B707-110A90A825BA}" type="presParOf" srcId="{A9C5B037-EBCD-438C-91E4-7BAC1F33BC12}" destId="{548F2E6A-89D3-4D2C-AA6E-3D406506CFBD}" srcOrd="3" destOrd="0" presId="urn:microsoft.com/office/officeart/2018/2/layout/IconCircleList"/>
    <dgm:cxn modelId="{7E3E896D-F2D3-49FB-9485-4DEF9267E082}" type="presParOf" srcId="{85E19665-BDD9-4A9D-BEA9-B683EE18E366}" destId="{972C1F97-4D1B-4BC8-9DA9-45E2F4279EB8}" srcOrd="1" destOrd="0" presId="urn:microsoft.com/office/officeart/2018/2/layout/IconCircleList"/>
    <dgm:cxn modelId="{1DCF5EB9-19C6-4799-B1BD-20A0B63AA3FC}" type="presParOf" srcId="{85E19665-BDD9-4A9D-BEA9-B683EE18E366}" destId="{71B1D4EC-A97D-43C7-BC3D-AB667A36B173}" srcOrd="2" destOrd="0" presId="urn:microsoft.com/office/officeart/2018/2/layout/IconCircleList"/>
    <dgm:cxn modelId="{C2F4D76F-AC46-4600-A957-9B640EF4DC5F}" type="presParOf" srcId="{71B1D4EC-A97D-43C7-BC3D-AB667A36B173}" destId="{755730C6-B8CE-4669-92A1-2F5451525BDF}" srcOrd="0" destOrd="0" presId="urn:microsoft.com/office/officeart/2018/2/layout/IconCircleList"/>
    <dgm:cxn modelId="{2CCCAD95-38C9-4704-A8AB-4E4266A05358}" type="presParOf" srcId="{71B1D4EC-A97D-43C7-BC3D-AB667A36B173}" destId="{E8AD9124-74D7-4CEA-B58B-29B5A898B688}" srcOrd="1" destOrd="0" presId="urn:microsoft.com/office/officeart/2018/2/layout/IconCircleList"/>
    <dgm:cxn modelId="{12F8AFF0-D3C8-4AB5-BC7C-767C36E9F36B}" type="presParOf" srcId="{71B1D4EC-A97D-43C7-BC3D-AB667A36B173}" destId="{7315FEFD-CFB5-4C98-87E5-6325C7F73590}" srcOrd="2" destOrd="0" presId="urn:microsoft.com/office/officeart/2018/2/layout/IconCircleList"/>
    <dgm:cxn modelId="{9B757F10-D866-4A25-B24F-87473F00D654}" type="presParOf" srcId="{71B1D4EC-A97D-43C7-BC3D-AB667A36B173}" destId="{CD3ECC82-7E98-4C10-9274-01F6F46A7B03}" srcOrd="3" destOrd="0" presId="urn:microsoft.com/office/officeart/2018/2/layout/IconCircleList"/>
    <dgm:cxn modelId="{C1A9C6B5-84E1-4379-97C6-0EF9914DCE53}" type="presParOf" srcId="{85E19665-BDD9-4A9D-BEA9-B683EE18E366}" destId="{25F9120B-7FBA-4441-8D68-B4199C8C6574}" srcOrd="3" destOrd="0" presId="urn:microsoft.com/office/officeart/2018/2/layout/IconCircleList"/>
    <dgm:cxn modelId="{8CD8246C-5CE5-4908-85A0-1028D007E4F7}" type="presParOf" srcId="{85E19665-BDD9-4A9D-BEA9-B683EE18E366}" destId="{21B161CD-745E-4A2A-833D-BF8EDEFE45C4}" srcOrd="4" destOrd="0" presId="urn:microsoft.com/office/officeart/2018/2/layout/IconCircleList"/>
    <dgm:cxn modelId="{1A2FA54F-30EA-4C62-81AF-1FFA08037421}" type="presParOf" srcId="{21B161CD-745E-4A2A-833D-BF8EDEFE45C4}" destId="{4D04BEBA-7252-4BE8-B067-85820BC337F0}" srcOrd="0" destOrd="0" presId="urn:microsoft.com/office/officeart/2018/2/layout/IconCircleList"/>
    <dgm:cxn modelId="{1A758B28-9427-4284-88AA-063B6F9029C7}" type="presParOf" srcId="{21B161CD-745E-4A2A-833D-BF8EDEFE45C4}" destId="{FEF665D0-1F66-4524-8EF8-3F3B268D7B21}" srcOrd="1" destOrd="0" presId="urn:microsoft.com/office/officeart/2018/2/layout/IconCircleList"/>
    <dgm:cxn modelId="{13DAB3E2-1B01-4750-9059-3E942F4CAF00}" type="presParOf" srcId="{21B161CD-745E-4A2A-833D-BF8EDEFE45C4}" destId="{E75DF768-1703-4825-AE25-3EC6B752213B}" srcOrd="2" destOrd="0" presId="urn:microsoft.com/office/officeart/2018/2/layout/IconCircleList"/>
    <dgm:cxn modelId="{C6BE4551-1526-4709-AE18-B690277BC3EF}" type="presParOf" srcId="{21B161CD-745E-4A2A-833D-BF8EDEFE45C4}" destId="{F767A344-4738-4D8C-B9BB-845F46F5B149}" srcOrd="3" destOrd="0" presId="urn:microsoft.com/office/officeart/2018/2/layout/IconCircleList"/>
    <dgm:cxn modelId="{695793E7-9EBE-45CC-A8DC-115D55593266}" type="presParOf" srcId="{85E19665-BDD9-4A9D-BEA9-B683EE18E366}" destId="{FFFEEA5D-012B-4262-BEF5-14444E40AE5F}" srcOrd="5" destOrd="0" presId="urn:microsoft.com/office/officeart/2018/2/layout/IconCircleList"/>
    <dgm:cxn modelId="{2F6F9B00-30EC-4DDB-AB22-276F8E606A77}" type="presParOf" srcId="{85E19665-BDD9-4A9D-BEA9-B683EE18E366}" destId="{9452CF0F-937B-47A7-99C2-4D90D4AA9516}" srcOrd="6" destOrd="0" presId="urn:microsoft.com/office/officeart/2018/2/layout/IconCircleList"/>
    <dgm:cxn modelId="{3622A174-4483-4867-B2FE-2F4BF122B629}" type="presParOf" srcId="{9452CF0F-937B-47A7-99C2-4D90D4AA9516}" destId="{576AB0A8-A326-49B1-B935-E58BC3ECB43E}" srcOrd="0" destOrd="0" presId="urn:microsoft.com/office/officeart/2018/2/layout/IconCircleList"/>
    <dgm:cxn modelId="{F81DC29B-6DBE-4250-A825-693982297A80}" type="presParOf" srcId="{9452CF0F-937B-47A7-99C2-4D90D4AA9516}" destId="{37B9A7D7-F90D-44F6-AF71-E7597C2287E3}" srcOrd="1" destOrd="0" presId="urn:microsoft.com/office/officeart/2018/2/layout/IconCircleList"/>
    <dgm:cxn modelId="{72DF206B-4913-4D1F-AFC3-55F2E63CFEE5}" type="presParOf" srcId="{9452CF0F-937B-47A7-99C2-4D90D4AA9516}" destId="{D072BC91-CD78-4CCD-8060-677FEF0C056F}" srcOrd="2" destOrd="0" presId="urn:microsoft.com/office/officeart/2018/2/layout/IconCircleList"/>
    <dgm:cxn modelId="{4D110BE3-7DDE-4400-A186-38D92DB7C4E3}" type="presParOf" srcId="{9452CF0F-937B-47A7-99C2-4D90D4AA9516}" destId="{60AC27C9-AAFB-4F0B-8C47-41F97F6AA9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24098F-85B9-4F6A-9131-AB7AA40B4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34E99F-1C5B-497D-86C7-5A73D35E9E6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Codice compilato, cioè tradotto in istruzioni di linguaggio macchina da un programma compilatore</a:t>
          </a:r>
          <a:endParaRPr lang="en-US"/>
        </a:p>
      </dgm:t>
    </dgm:pt>
    <dgm:pt modelId="{832D9DC7-1AA8-4CC9-95F6-246C9D8CD8ED}" type="parTrans" cxnId="{904A00EB-2F6A-4B75-8702-F59348DC45DE}">
      <dgm:prSet/>
      <dgm:spPr/>
      <dgm:t>
        <a:bodyPr/>
        <a:lstStyle/>
        <a:p>
          <a:endParaRPr lang="en-US"/>
        </a:p>
      </dgm:t>
    </dgm:pt>
    <dgm:pt modelId="{C23AA6BB-A55D-4BDC-B361-6561D97C1DC7}" type="sibTrans" cxnId="{904A00EB-2F6A-4B75-8702-F59348DC45DE}">
      <dgm:prSet/>
      <dgm:spPr/>
      <dgm:t>
        <a:bodyPr/>
        <a:lstStyle/>
        <a:p>
          <a:endParaRPr lang="en-US"/>
        </a:p>
      </dgm:t>
    </dgm:pt>
    <dgm:pt modelId="{3FBE4D2F-238A-4D72-AD13-3C330626FFA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File binario eseguibile che non ha bisogno di altri programmi per andare in esecuzione</a:t>
          </a:r>
          <a:endParaRPr lang="en-US"/>
        </a:p>
      </dgm:t>
    </dgm:pt>
    <dgm:pt modelId="{2EA2EC02-76B5-466F-8552-9ECAF9BCC76B}" type="parTrans" cxnId="{B0FBC646-A7A9-46C0-85D1-6EB8FFDF61FA}">
      <dgm:prSet/>
      <dgm:spPr/>
      <dgm:t>
        <a:bodyPr/>
        <a:lstStyle/>
        <a:p>
          <a:endParaRPr lang="en-US"/>
        </a:p>
      </dgm:t>
    </dgm:pt>
    <dgm:pt modelId="{BA2A80F1-D988-4897-8CD3-FFAB25E0739A}" type="sibTrans" cxnId="{B0FBC646-A7A9-46C0-85D1-6EB8FFDF61FA}">
      <dgm:prSet/>
      <dgm:spPr/>
      <dgm:t>
        <a:bodyPr/>
        <a:lstStyle/>
        <a:p>
          <a:endParaRPr lang="en-US"/>
        </a:p>
      </dgm:t>
    </dgm:pt>
    <dgm:pt modelId="{C171DE64-7276-4A57-8B68-3BF5D6B5B98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Per i linguaggi di scripting è norma usare un interprete piuttosto che un compilatore</a:t>
          </a:r>
          <a:endParaRPr lang="en-US"/>
        </a:p>
      </dgm:t>
    </dgm:pt>
    <dgm:pt modelId="{2C2F814E-B2BB-4C63-9C0E-DFB3C3AD92C4}" type="parTrans" cxnId="{89E74086-82A1-4AA4-B4B7-6AE63B18F60D}">
      <dgm:prSet/>
      <dgm:spPr/>
      <dgm:t>
        <a:bodyPr/>
        <a:lstStyle/>
        <a:p>
          <a:endParaRPr lang="en-US"/>
        </a:p>
      </dgm:t>
    </dgm:pt>
    <dgm:pt modelId="{1DF49389-F49C-4B9B-B5DC-37BD9B1D53DC}" type="sibTrans" cxnId="{89E74086-82A1-4AA4-B4B7-6AE63B18F60D}">
      <dgm:prSet/>
      <dgm:spPr/>
      <dgm:t>
        <a:bodyPr/>
        <a:lstStyle/>
        <a:p>
          <a:endParaRPr lang="en-US"/>
        </a:p>
      </dgm:t>
    </dgm:pt>
    <dgm:pt modelId="{DAE22EEA-3096-4F42-8A94-D6339584F99D}" type="pres">
      <dgm:prSet presAssocID="{CA24098F-85B9-4F6A-9131-AB7AA40B472B}" presName="root" presStyleCnt="0">
        <dgm:presLayoutVars>
          <dgm:dir/>
          <dgm:resizeHandles val="exact"/>
        </dgm:presLayoutVars>
      </dgm:prSet>
      <dgm:spPr/>
    </dgm:pt>
    <dgm:pt modelId="{AFFB6530-A7E2-4E7B-88BB-A09FCFF61A4B}" type="pres">
      <dgm:prSet presAssocID="{AE34E99F-1C5B-497D-86C7-5A73D35E9E6F}" presName="compNode" presStyleCnt="0"/>
      <dgm:spPr/>
    </dgm:pt>
    <dgm:pt modelId="{FEAC8B2D-9EA5-4C0D-B14C-C4929DDF4D2F}" type="pres">
      <dgm:prSet presAssocID="{AE34E99F-1C5B-497D-86C7-5A73D35E9E6F}" presName="bgRect" presStyleLbl="bgShp" presStyleIdx="0" presStyleCnt="3"/>
      <dgm:spPr/>
    </dgm:pt>
    <dgm:pt modelId="{BB0826AD-E08D-41F8-B6A6-03C9F4FDD7A2}" type="pres">
      <dgm:prSet presAssocID="{AE34E99F-1C5B-497D-86C7-5A73D35E9E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EE1102C-14EE-4477-AE49-14BE18268FDD}" type="pres">
      <dgm:prSet presAssocID="{AE34E99F-1C5B-497D-86C7-5A73D35E9E6F}" presName="spaceRect" presStyleCnt="0"/>
      <dgm:spPr/>
    </dgm:pt>
    <dgm:pt modelId="{19FF7A2C-FDAC-4669-8A58-7C8223E60CF2}" type="pres">
      <dgm:prSet presAssocID="{AE34E99F-1C5B-497D-86C7-5A73D35E9E6F}" presName="parTx" presStyleLbl="revTx" presStyleIdx="0" presStyleCnt="3">
        <dgm:presLayoutVars>
          <dgm:chMax val="0"/>
          <dgm:chPref val="0"/>
        </dgm:presLayoutVars>
      </dgm:prSet>
      <dgm:spPr/>
    </dgm:pt>
    <dgm:pt modelId="{500FB90C-7995-45B5-9D49-627881BDCEE5}" type="pres">
      <dgm:prSet presAssocID="{C23AA6BB-A55D-4BDC-B361-6561D97C1DC7}" presName="sibTrans" presStyleCnt="0"/>
      <dgm:spPr/>
    </dgm:pt>
    <dgm:pt modelId="{86BE2EDB-2E8F-489F-A1E0-61992B96533C}" type="pres">
      <dgm:prSet presAssocID="{3FBE4D2F-238A-4D72-AD13-3C330626FFA6}" presName="compNode" presStyleCnt="0"/>
      <dgm:spPr/>
    </dgm:pt>
    <dgm:pt modelId="{1B94646B-D43D-4FDB-9A7E-EC5C1015A666}" type="pres">
      <dgm:prSet presAssocID="{3FBE4D2F-238A-4D72-AD13-3C330626FFA6}" presName="bgRect" presStyleLbl="bgShp" presStyleIdx="1" presStyleCnt="3"/>
      <dgm:spPr/>
    </dgm:pt>
    <dgm:pt modelId="{69730A0D-8269-4893-B77E-C8E5E2112C59}" type="pres">
      <dgm:prSet presAssocID="{3FBE4D2F-238A-4D72-AD13-3C330626FF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3474468-FD1D-4413-A293-92A4985E4D8A}" type="pres">
      <dgm:prSet presAssocID="{3FBE4D2F-238A-4D72-AD13-3C330626FFA6}" presName="spaceRect" presStyleCnt="0"/>
      <dgm:spPr/>
    </dgm:pt>
    <dgm:pt modelId="{E56B1088-5625-4494-A7E2-A550C6D3DE8E}" type="pres">
      <dgm:prSet presAssocID="{3FBE4D2F-238A-4D72-AD13-3C330626FFA6}" presName="parTx" presStyleLbl="revTx" presStyleIdx="1" presStyleCnt="3">
        <dgm:presLayoutVars>
          <dgm:chMax val="0"/>
          <dgm:chPref val="0"/>
        </dgm:presLayoutVars>
      </dgm:prSet>
      <dgm:spPr/>
    </dgm:pt>
    <dgm:pt modelId="{F87A65F5-CCE0-4C00-92FB-653D9B40280B}" type="pres">
      <dgm:prSet presAssocID="{BA2A80F1-D988-4897-8CD3-FFAB25E0739A}" presName="sibTrans" presStyleCnt="0"/>
      <dgm:spPr/>
    </dgm:pt>
    <dgm:pt modelId="{27D5DB36-D31C-4230-A586-912DABFAE65C}" type="pres">
      <dgm:prSet presAssocID="{C171DE64-7276-4A57-8B68-3BF5D6B5B981}" presName="compNode" presStyleCnt="0"/>
      <dgm:spPr/>
    </dgm:pt>
    <dgm:pt modelId="{D3F72CF7-AC8F-43DE-9188-01AA0BFD106F}" type="pres">
      <dgm:prSet presAssocID="{C171DE64-7276-4A57-8B68-3BF5D6B5B981}" presName="bgRect" presStyleLbl="bgShp" presStyleIdx="2" presStyleCnt="3"/>
      <dgm:spPr/>
    </dgm:pt>
    <dgm:pt modelId="{2C7459C9-76E8-4AD9-8BE2-2652C3EB7345}" type="pres">
      <dgm:prSet presAssocID="{C171DE64-7276-4A57-8B68-3BF5D6B5B9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F9DBA51-C956-4885-BF70-E3ADE873F6D9}" type="pres">
      <dgm:prSet presAssocID="{C171DE64-7276-4A57-8B68-3BF5D6B5B981}" presName="spaceRect" presStyleCnt="0"/>
      <dgm:spPr/>
    </dgm:pt>
    <dgm:pt modelId="{5C4255B8-ED02-4C8E-A856-901EC6F6FE56}" type="pres">
      <dgm:prSet presAssocID="{C171DE64-7276-4A57-8B68-3BF5D6B5B9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FBC646-A7A9-46C0-85D1-6EB8FFDF61FA}" srcId="{CA24098F-85B9-4F6A-9131-AB7AA40B472B}" destId="{3FBE4D2F-238A-4D72-AD13-3C330626FFA6}" srcOrd="1" destOrd="0" parTransId="{2EA2EC02-76B5-466F-8552-9ECAF9BCC76B}" sibTransId="{BA2A80F1-D988-4897-8CD3-FFAB25E0739A}"/>
    <dgm:cxn modelId="{88971A75-935F-4E77-A9F9-F79F96C9AA98}" type="presOf" srcId="{C171DE64-7276-4A57-8B68-3BF5D6B5B981}" destId="{5C4255B8-ED02-4C8E-A856-901EC6F6FE56}" srcOrd="0" destOrd="0" presId="urn:microsoft.com/office/officeart/2018/2/layout/IconVerticalSolidList"/>
    <dgm:cxn modelId="{E5D2C055-5B5B-477F-89B4-D9E9F3937F3F}" type="presOf" srcId="{AE34E99F-1C5B-497D-86C7-5A73D35E9E6F}" destId="{19FF7A2C-FDAC-4669-8A58-7C8223E60CF2}" srcOrd="0" destOrd="0" presId="urn:microsoft.com/office/officeart/2018/2/layout/IconVerticalSolidList"/>
    <dgm:cxn modelId="{89E74086-82A1-4AA4-B4B7-6AE63B18F60D}" srcId="{CA24098F-85B9-4F6A-9131-AB7AA40B472B}" destId="{C171DE64-7276-4A57-8B68-3BF5D6B5B981}" srcOrd="2" destOrd="0" parTransId="{2C2F814E-B2BB-4C63-9C0E-DFB3C3AD92C4}" sibTransId="{1DF49389-F49C-4B9B-B5DC-37BD9B1D53DC}"/>
    <dgm:cxn modelId="{BAEC53DE-E5C4-4181-8041-F81AC7F0BE70}" type="presOf" srcId="{3FBE4D2F-238A-4D72-AD13-3C330626FFA6}" destId="{E56B1088-5625-4494-A7E2-A550C6D3DE8E}" srcOrd="0" destOrd="0" presId="urn:microsoft.com/office/officeart/2018/2/layout/IconVerticalSolidList"/>
    <dgm:cxn modelId="{904A00EB-2F6A-4B75-8702-F59348DC45DE}" srcId="{CA24098F-85B9-4F6A-9131-AB7AA40B472B}" destId="{AE34E99F-1C5B-497D-86C7-5A73D35E9E6F}" srcOrd="0" destOrd="0" parTransId="{832D9DC7-1AA8-4CC9-95F6-246C9D8CD8ED}" sibTransId="{C23AA6BB-A55D-4BDC-B361-6561D97C1DC7}"/>
    <dgm:cxn modelId="{E68639EC-A61A-4327-8396-D45BA34EDEE3}" type="presOf" srcId="{CA24098F-85B9-4F6A-9131-AB7AA40B472B}" destId="{DAE22EEA-3096-4F42-8A94-D6339584F99D}" srcOrd="0" destOrd="0" presId="urn:microsoft.com/office/officeart/2018/2/layout/IconVerticalSolidList"/>
    <dgm:cxn modelId="{F47A99D1-C26B-41D8-B8CF-6D478A9D1193}" type="presParOf" srcId="{DAE22EEA-3096-4F42-8A94-D6339584F99D}" destId="{AFFB6530-A7E2-4E7B-88BB-A09FCFF61A4B}" srcOrd="0" destOrd="0" presId="urn:microsoft.com/office/officeart/2018/2/layout/IconVerticalSolidList"/>
    <dgm:cxn modelId="{E2D155CE-9E9C-47E0-A878-482CD1B2D772}" type="presParOf" srcId="{AFFB6530-A7E2-4E7B-88BB-A09FCFF61A4B}" destId="{FEAC8B2D-9EA5-4C0D-B14C-C4929DDF4D2F}" srcOrd="0" destOrd="0" presId="urn:microsoft.com/office/officeart/2018/2/layout/IconVerticalSolidList"/>
    <dgm:cxn modelId="{F5CAB8ED-A2DD-4E53-A76A-6641A2C49EF8}" type="presParOf" srcId="{AFFB6530-A7E2-4E7B-88BB-A09FCFF61A4B}" destId="{BB0826AD-E08D-41F8-B6A6-03C9F4FDD7A2}" srcOrd="1" destOrd="0" presId="urn:microsoft.com/office/officeart/2018/2/layout/IconVerticalSolidList"/>
    <dgm:cxn modelId="{0CC63EE1-B9C3-4DE5-BB7D-3FC4FFB4767A}" type="presParOf" srcId="{AFFB6530-A7E2-4E7B-88BB-A09FCFF61A4B}" destId="{1EE1102C-14EE-4477-AE49-14BE18268FDD}" srcOrd="2" destOrd="0" presId="urn:microsoft.com/office/officeart/2018/2/layout/IconVerticalSolidList"/>
    <dgm:cxn modelId="{363FA2AF-DF3D-4E4E-9EFD-C8F6B06139B0}" type="presParOf" srcId="{AFFB6530-A7E2-4E7B-88BB-A09FCFF61A4B}" destId="{19FF7A2C-FDAC-4669-8A58-7C8223E60CF2}" srcOrd="3" destOrd="0" presId="urn:microsoft.com/office/officeart/2018/2/layout/IconVerticalSolidList"/>
    <dgm:cxn modelId="{1C7265B3-FBB3-48C7-968F-624A1852C7D9}" type="presParOf" srcId="{DAE22EEA-3096-4F42-8A94-D6339584F99D}" destId="{500FB90C-7995-45B5-9D49-627881BDCEE5}" srcOrd="1" destOrd="0" presId="urn:microsoft.com/office/officeart/2018/2/layout/IconVerticalSolidList"/>
    <dgm:cxn modelId="{897369DC-25C9-40E3-84D0-698AC306E504}" type="presParOf" srcId="{DAE22EEA-3096-4F42-8A94-D6339584F99D}" destId="{86BE2EDB-2E8F-489F-A1E0-61992B96533C}" srcOrd="2" destOrd="0" presId="urn:microsoft.com/office/officeart/2018/2/layout/IconVerticalSolidList"/>
    <dgm:cxn modelId="{8F9ED94D-8189-41FD-B13B-8B27F9B19F7C}" type="presParOf" srcId="{86BE2EDB-2E8F-489F-A1E0-61992B96533C}" destId="{1B94646B-D43D-4FDB-9A7E-EC5C1015A666}" srcOrd="0" destOrd="0" presId="urn:microsoft.com/office/officeart/2018/2/layout/IconVerticalSolidList"/>
    <dgm:cxn modelId="{5CA6B271-65BE-4963-86BD-C55B8C228932}" type="presParOf" srcId="{86BE2EDB-2E8F-489F-A1E0-61992B96533C}" destId="{69730A0D-8269-4893-B77E-C8E5E2112C59}" srcOrd="1" destOrd="0" presId="urn:microsoft.com/office/officeart/2018/2/layout/IconVerticalSolidList"/>
    <dgm:cxn modelId="{CE7DE694-73B3-4EC2-B1C2-DD376691D899}" type="presParOf" srcId="{86BE2EDB-2E8F-489F-A1E0-61992B96533C}" destId="{B3474468-FD1D-4413-A293-92A4985E4D8A}" srcOrd="2" destOrd="0" presId="urn:microsoft.com/office/officeart/2018/2/layout/IconVerticalSolidList"/>
    <dgm:cxn modelId="{8B9C56B0-445C-4134-8568-493744CABABF}" type="presParOf" srcId="{86BE2EDB-2E8F-489F-A1E0-61992B96533C}" destId="{E56B1088-5625-4494-A7E2-A550C6D3DE8E}" srcOrd="3" destOrd="0" presId="urn:microsoft.com/office/officeart/2018/2/layout/IconVerticalSolidList"/>
    <dgm:cxn modelId="{508F9BC2-0EC1-4ADA-9AAE-9E270004493D}" type="presParOf" srcId="{DAE22EEA-3096-4F42-8A94-D6339584F99D}" destId="{F87A65F5-CCE0-4C00-92FB-653D9B40280B}" srcOrd="3" destOrd="0" presId="urn:microsoft.com/office/officeart/2018/2/layout/IconVerticalSolidList"/>
    <dgm:cxn modelId="{2B56DE6E-D4FD-48E0-9FE1-AA3B0EDB3CF7}" type="presParOf" srcId="{DAE22EEA-3096-4F42-8A94-D6339584F99D}" destId="{27D5DB36-D31C-4230-A586-912DABFAE65C}" srcOrd="4" destOrd="0" presId="urn:microsoft.com/office/officeart/2018/2/layout/IconVerticalSolidList"/>
    <dgm:cxn modelId="{FE779B3C-A360-49E9-BFFA-4EA4C0EBEA40}" type="presParOf" srcId="{27D5DB36-D31C-4230-A586-912DABFAE65C}" destId="{D3F72CF7-AC8F-43DE-9188-01AA0BFD106F}" srcOrd="0" destOrd="0" presId="urn:microsoft.com/office/officeart/2018/2/layout/IconVerticalSolidList"/>
    <dgm:cxn modelId="{FD390211-7B4B-4476-AFF4-48835D76192C}" type="presParOf" srcId="{27D5DB36-D31C-4230-A586-912DABFAE65C}" destId="{2C7459C9-76E8-4AD9-8BE2-2652C3EB7345}" srcOrd="1" destOrd="0" presId="urn:microsoft.com/office/officeart/2018/2/layout/IconVerticalSolidList"/>
    <dgm:cxn modelId="{41923034-3050-4198-A7D9-F2C09AAD30F2}" type="presParOf" srcId="{27D5DB36-D31C-4230-A586-912DABFAE65C}" destId="{AF9DBA51-C956-4885-BF70-E3ADE873F6D9}" srcOrd="2" destOrd="0" presId="urn:microsoft.com/office/officeart/2018/2/layout/IconVerticalSolidList"/>
    <dgm:cxn modelId="{60B55D45-A361-4BF6-9D35-F61FC6C1FC61}" type="presParOf" srcId="{27D5DB36-D31C-4230-A586-912DABFAE65C}" destId="{5C4255B8-ED02-4C8E-A856-901EC6F6F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E108F-B73A-4288-B366-028C1BDDFA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4CC6640-540E-4D9B-8BA3-65ED2283A3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Vantaggio</a:t>
          </a:r>
          <a:endParaRPr lang="en-US"/>
        </a:p>
      </dgm:t>
    </dgm:pt>
    <dgm:pt modelId="{6BB26161-2218-4979-BAB1-07142A04CC5E}" type="parTrans" cxnId="{AB81BBE1-505B-44A2-B0F1-E36F70CCE29E}">
      <dgm:prSet/>
      <dgm:spPr/>
      <dgm:t>
        <a:bodyPr/>
        <a:lstStyle/>
        <a:p>
          <a:endParaRPr lang="en-US"/>
        </a:p>
      </dgm:t>
    </dgm:pt>
    <dgm:pt modelId="{A3832EA3-7B44-48EA-94CC-C1BF66F98D34}" type="sibTrans" cxnId="{AB81BBE1-505B-44A2-B0F1-E36F70CCE29E}">
      <dgm:prSet/>
      <dgm:spPr/>
      <dgm:t>
        <a:bodyPr/>
        <a:lstStyle/>
        <a:p>
          <a:endParaRPr lang="en-US"/>
        </a:p>
      </dgm:t>
    </dgm:pt>
    <dgm:pt modelId="{FD89FDC3-64D4-40BA-82F8-81571144B83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Eseguibili velocissimi nella fase di esecuzione adattando vari parametri all’hardware</a:t>
          </a:r>
          <a:endParaRPr lang="en-US"/>
        </a:p>
      </dgm:t>
    </dgm:pt>
    <dgm:pt modelId="{1BA13EF4-80E1-4559-A668-E85BBAE3262E}" type="parTrans" cxnId="{A6A1126D-EF65-4244-989E-0E7B8FCD6C74}">
      <dgm:prSet/>
      <dgm:spPr/>
      <dgm:t>
        <a:bodyPr/>
        <a:lstStyle/>
        <a:p>
          <a:endParaRPr lang="en-US"/>
        </a:p>
      </dgm:t>
    </dgm:pt>
    <dgm:pt modelId="{2DDA5691-DBC5-4F67-8A11-395198895CD8}" type="sibTrans" cxnId="{A6A1126D-EF65-4244-989E-0E7B8FCD6C74}">
      <dgm:prSet/>
      <dgm:spPr/>
      <dgm:t>
        <a:bodyPr/>
        <a:lstStyle/>
        <a:p>
          <a:endParaRPr lang="en-US"/>
        </a:p>
      </dgm:t>
    </dgm:pt>
    <dgm:pt modelId="{0F429C47-5AB7-4992-8431-F1A2EE82A2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Svantaggio</a:t>
          </a:r>
          <a:endParaRPr lang="en-US"/>
        </a:p>
      </dgm:t>
    </dgm:pt>
    <dgm:pt modelId="{3A002815-74A1-414C-80A0-685356C227F5}" type="parTrans" cxnId="{B841DDC0-997D-44F9-B354-6432180381AF}">
      <dgm:prSet/>
      <dgm:spPr/>
      <dgm:t>
        <a:bodyPr/>
        <a:lstStyle/>
        <a:p>
          <a:endParaRPr lang="en-US"/>
        </a:p>
      </dgm:t>
    </dgm:pt>
    <dgm:pt modelId="{C0C344B0-773B-4B6F-9C9C-45456DDB9E89}" type="sibTrans" cxnId="{B841DDC0-997D-44F9-B354-6432180381AF}">
      <dgm:prSet/>
      <dgm:spPr/>
      <dgm:t>
        <a:bodyPr/>
        <a:lstStyle/>
        <a:p>
          <a:endParaRPr lang="en-US"/>
        </a:p>
      </dgm:t>
    </dgm:pt>
    <dgm:pt modelId="{EEE3238D-A9EB-451D-991C-B6138588A38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Necessità di compilare un eseguibile per ogni sistema operativo o piattaforma</a:t>
          </a:r>
          <a:endParaRPr lang="en-US"/>
        </a:p>
      </dgm:t>
    </dgm:pt>
    <dgm:pt modelId="{6AB895CA-BC5B-4265-A98A-BA4961CA58E2}" type="parTrans" cxnId="{70D6ACF6-6E0D-40EC-AB1A-FE0122DF78B7}">
      <dgm:prSet/>
      <dgm:spPr/>
      <dgm:t>
        <a:bodyPr/>
        <a:lstStyle/>
        <a:p>
          <a:endParaRPr lang="en-US"/>
        </a:p>
      </dgm:t>
    </dgm:pt>
    <dgm:pt modelId="{4A94F374-B72F-4592-B68E-7C667ADA6B55}" type="sibTrans" cxnId="{70D6ACF6-6E0D-40EC-AB1A-FE0122DF78B7}">
      <dgm:prSet/>
      <dgm:spPr/>
      <dgm:t>
        <a:bodyPr/>
        <a:lstStyle/>
        <a:p>
          <a:endParaRPr lang="en-US"/>
        </a:p>
      </dgm:t>
    </dgm:pt>
    <dgm:pt modelId="{4F4DB325-42F9-4F1C-95C8-AE0DC92CA8EF}" type="pres">
      <dgm:prSet presAssocID="{395E108F-B73A-4288-B366-028C1BDDFA06}" presName="root" presStyleCnt="0">
        <dgm:presLayoutVars>
          <dgm:dir/>
          <dgm:resizeHandles val="exact"/>
        </dgm:presLayoutVars>
      </dgm:prSet>
      <dgm:spPr/>
    </dgm:pt>
    <dgm:pt modelId="{CD191C7E-72B3-4A7D-81FB-5ADE60D1816D}" type="pres">
      <dgm:prSet presAssocID="{D4CC6640-540E-4D9B-8BA3-65ED2283A353}" presName="compNode" presStyleCnt="0"/>
      <dgm:spPr/>
    </dgm:pt>
    <dgm:pt modelId="{59AAC704-5F3D-407C-8512-8AEC13B5B49A}" type="pres">
      <dgm:prSet presAssocID="{D4CC6640-540E-4D9B-8BA3-65ED2283A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A44700A4-C81D-4FAF-9C7F-81442364747A}" type="pres">
      <dgm:prSet presAssocID="{D4CC6640-540E-4D9B-8BA3-65ED2283A353}" presName="iconSpace" presStyleCnt="0"/>
      <dgm:spPr/>
    </dgm:pt>
    <dgm:pt modelId="{FC8ED5E9-A000-4F64-8C17-CBEDE96CD474}" type="pres">
      <dgm:prSet presAssocID="{D4CC6640-540E-4D9B-8BA3-65ED2283A353}" presName="parTx" presStyleLbl="revTx" presStyleIdx="0" presStyleCnt="4">
        <dgm:presLayoutVars>
          <dgm:chMax val="0"/>
          <dgm:chPref val="0"/>
        </dgm:presLayoutVars>
      </dgm:prSet>
      <dgm:spPr/>
    </dgm:pt>
    <dgm:pt modelId="{A2E981FD-97DA-43B7-AF7C-27E0E7D13432}" type="pres">
      <dgm:prSet presAssocID="{D4CC6640-540E-4D9B-8BA3-65ED2283A353}" presName="txSpace" presStyleCnt="0"/>
      <dgm:spPr/>
    </dgm:pt>
    <dgm:pt modelId="{65539367-2379-497A-8AC2-2C6591768D1A}" type="pres">
      <dgm:prSet presAssocID="{D4CC6640-540E-4D9B-8BA3-65ED2283A353}" presName="desTx" presStyleLbl="revTx" presStyleIdx="1" presStyleCnt="4">
        <dgm:presLayoutVars/>
      </dgm:prSet>
      <dgm:spPr/>
    </dgm:pt>
    <dgm:pt modelId="{51D09AB2-5AE4-4035-BF01-E6217EF48580}" type="pres">
      <dgm:prSet presAssocID="{A3832EA3-7B44-48EA-94CC-C1BF66F98D34}" presName="sibTrans" presStyleCnt="0"/>
      <dgm:spPr/>
    </dgm:pt>
    <dgm:pt modelId="{83317044-F07C-428D-A9EA-F7B91F5603B5}" type="pres">
      <dgm:prSet presAssocID="{0F429C47-5AB7-4992-8431-F1A2EE82A2CB}" presName="compNode" presStyleCnt="0"/>
      <dgm:spPr/>
    </dgm:pt>
    <dgm:pt modelId="{26CB6752-05C8-45FA-93FC-57920E663643}" type="pres">
      <dgm:prSet presAssocID="{0F429C47-5AB7-4992-8431-F1A2EE82A2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7367AC5-7863-4EB0-96F0-EEE6EAA19EE2}" type="pres">
      <dgm:prSet presAssocID="{0F429C47-5AB7-4992-8431-F1A2EE82A2CB}" presName="iconSpace" presStyleCnt="0"/>
      <dgm:spPr/>
    </dgm:pt>
    <dgm:pt modelId="{15641B75-06BD-45DA-9D71-2E2F17043E84}" type="pres">
      <dgm:prSet presAssocID="{0F429C47-5AB7-4992-8431-F1A2EE82A2CB}" presName="parTx" presStyleLbl="revTx" presStyleIdx="2" presStyleCnt="4">
        <dgm:presLayoutVars>
          <dgm:chMax val="0"/>
          <dgm:chPref val="0"/>
        </dgm:presLayoutVars>
      </dgm:prSet>
      <dgm:spPr/>
    </dgm:pt>
    <dgm:pt modelId="{693B6C97-9642-414B-8672-62B88C8DE48D}" type="pres">
      <dgm:prSet presAssocID="{0F429C47-5AB7-4992-8431-F1A2EE82A2CB}" presName="txSpace" presStyleCnt="0"/>
      <dgm:spPr/>
    </dgm:pt>
    <dgm:pt modelId="{30CC413E-0C9C-405B-99A8-E0AC0835DAEA}" type="pres">
      <dgm:prSet presAssocID="{0F429C47-5AB7-4992-8431-F1A2EE82A2CB}" presName="desTx" presStyleLbl="revTx" presStyleIdx="3" presStyleCnt="4">
        <dgm:presLayoutVars/>
      </dgm:prSet>
      <dgm:spPr/>
    </dgm:pt>
  </dgm:ptLst>
  <dgm:cxnLst>
    <dgm:cxn modelId="{77BB1702-FD94-462E-9031-5BC9F36BBF81}" type="presOf" srcId="{D4CC6640-540E-4D9B-8BA3-65ED2283A353}" destId="{FC8ED5E9-A000-4F64-8C17-CBEDE96CD474}" srcOrd="0" destOrd="0" presId="urn:microsoft.com/office/officeart/2018/5/layout/CenteredIconLabelDescriptionList"/>
    <dgm:cxn modelId="{FC971607-7522-4FF4-AA43-EE8FF7F873FA}" type="presOf" srcId="{395E108F-B73A-4288-B366-028C1BDDFA06}" destId="{4F4DB325-42F9-4F1C-95C8-AE0DC92CA8EF}" srcOrd="0" destOrd="0" presId="urn:microsoft.com/office/officeart/2018/5/layout/CenteredIconLabelDescriptionList"/>
    <dgm:cxn modelId="{A6A1126D-EF65-4244-989E-0E7B8FCD6C74}" srcId="{D4CC6640-540E-4D9B-8BA3-65ED2283A353}" destId="{FD89FDC3-64D4-40BA-82F8-81571144B831}" srcOrd="0" destOrd="0" parTransId="{1BA13EF4-80E1-4559-A668-E85BBAE3262E}" sibTransId="{2DDA5691-DBC5-4F67-8A11-395198895CD8}"/>
    <dgm:cxn modelId="{6773BC7E-EFA7-4DCF-9A4B-BF022445BC16}" type="presOf" srcId="{0F429C47-5AB7-4992-8431-F1A2EE82A2CB}" destId="{15641B75-06BD-45DA-9D71-2E2F17043E84}" srcOrd="0" destOrd="0" presId="urn:microsoft.com/office/officeart/2018/5/layout/CenteredIconLabelDescriptionList"/>
    <dgm:cxn modelId="{8035FFA4-BBCF-4DBD-AFEF-5A4757324D72}" type="presOf" srcId="{FD89FDC3-64D4-40BA-82F8-81571144B831}" destId="{65539367-2379-497A-8AC2-2C6591768D1A}" srcOrd="0" destOrd="0" presId="urn:microsoft.com/office/officeart/2018/5/layout/CenteredIconLabelDescriptionList"/>
    <dgm:cxn modelId="{B841DDC0-997D-44F9-B354-6432180381AF}" srcId="{395E108F-B73A-4288-B366-028C1BDDFA06}" destId="{0F429C47-5AB7-4992-8431-F1A2EE82A2CB}" srcOrd="1" destOrd="0" parTransId="{3A002815-74A1-414C-80A0-685356C227F5}" sibTransId="{C0C344B0-773B-4B6F-9C9C-45456DDB9E89}"/>
    <dgm:cxn modelId="{AB81BBE1-505B-44A2-B0F1-E36F70CCE29E}" srcId="{395E108F-B73A-4288-B366-028C1BDDFA06}" destId="{D4CC6640-540E-4D9B-8BA3-65ED2283A353}" srcOrd="0" destOrd="0" parTransId="{6BB26161-2218-4979-BAB1-07142A04CC5E}" sibTransId="{A3832EA3-7B44-48EA-94CC-C1BF66F98D34}"/>
    <dgm:cxn modelId="{62D31EE4-39E4-4E3C-B33D-506E7360595E}" type="presOf" srcId="{EEE3238D-A9EB-451D-991C-B6138588A38E}" destId="{30CC413E-0C9C-405B-99A8-E0AC0835DAEA}" srcOrd="0" destOrd="0" presId="urn:microsoft.com/office/officeart/2018/5/layout/CenteredIconLabelDescriptionList"/>
    <dgm:cxn modelId="{70D6ACF6-6E0D-40EC-AB1A-FE0122DF78B7}" srcId="{0F429C47-5AB7-4992-8431-F1A2EE82A2CB}" destId="{EEE3238D-A9EB-451D-991C-B6138588A38E}" srcOrd="0" destOrd="0" parTransId="{6AB895CA-BC5B-4265-A98A-BA4961CA58E2}" sibTransId="{4A94F374-B72F-4592-B68E-7C667ADA6B55}"/>
    <dgm:cxn modelId="{56DF88EB-D312-4511-B039-131DB0F72EFB}" type="presParOf" srcId="{4F4DB325-42F9-4F1C-95C8-AE0DC92CA8EF}" destId="{CD191C7E-72B3-4A7D-81FB-5ADE60D1816D}" srcOrd="0" destOrd="0" presId="urn:microsoft.com/office/officeart/2018/5/layout/CenteredIconLabelDescriptionList"/>
    <dgm:cxn modelId="{A759CE0A-D6DF-49B0-81FE-F19966181F1A}" type="presParOf" srcId="{CD191C7E-72B3-4A7D-81FB-5ADE60D1816D}" destId="{59AAC704-5F3D-407C-8512-8AEC13B5B49A}" srcOrd="0" destOrd="0" presId="urn:microsoft.com/office/officeart/2018/5/layout/CenteredIconLabelDescriptionList"/>
    <dgm:cxn modelId="{BB2A7A15-6DA6-4E38-95B8-124C1A5B37D6}" type="presParOf" srcId="{CD191C7E-72B3-4A7D-81FB-5ADE60D1816D}" destId="{A44700A4-C81D-4FAF-9C7F-81442364747A}" srcOrd="1" destOrd="0" presId="urn:microsoft.com/office/officeart/2018/5/layout/CenteredIconLabelDescriptionList"/>
    <dgm:cxn modelId="{9D6A1E59-6CE9-46A0-9327-547C423CDC76}" type="presParOf" srcId="{CD191C7E-72B3-4A7D-81FB-5ADE60D1816D}" destId="{FC8ED5E9-A000-4F64-8C17-CBEDE96CD474}" srcOrd="2" destOrd="0" presId="urn:microsoft.com/office/officeart/2018/5/layout/CenteredIconLabelDescriptionList"/>
    <dgm:cxn modelId="{29F7D07A-EE03-4E56-B043-F23B30F9A044}" type="presParOf" srcId="{CD191C7E-72B3-4A7D-81FB-5ADE60D1816D}" destId="{A2E981FD-97DA-43B7-AF7C-27E0E7D13432}" srcOrd="3" destOrd="0" presId="urn:microsoft.com/office/officeart/2018/5/layout/CenteredIconLabelDescriptionList"/>
    <dgm:cxn modelId="{CE941345-092D-4E0D-B39B-EC717A4FD2A6}" type="presParOf" srcId="{CD191C7E-72B3-4A7D-81FB-5ADE60D1816D}" destId="{65539367-2379-497A-8AC2-2C6591768D1A}" srcOrd="4" destOrd="0" presId="urn:microsoft.com/office/officeart/2018/5/layout/CenteredIconLabelDescriptionList"/>
    <dgm:cxn modelId="{062EE050-D6F9-469C-9C14-C3E269ADB973}" type="presParOf" srcId="{4F4DB325-42F9-4F1C-95C8-AE0DC92CA8EF}" destId="{51D09AB2-5AE4-4035-BF01-E6217EF48580}" srcOrd="1" destOrd="0" presId="urn:microsoft.com/office/officeart/2018/5/layout/CenteredIconLabelDescriptionList"/>
    <dgm:cxn modelId="{D805678F-F80C-41A4-AE56-D665542DD482}" type="presParOf" srcId="{4F4DB325-42F9-4F1C-95C8-AE0DC92CA8EF}" destId="{83317044-F07C-428D-A9EA-F7B91F5603B5}" srcOrd="2" destOrd="0" presId="urn:microsoft.com/office/officeart/2018/5/layout/CenteredIconLabelDescriptionList"/>
    <dgm:cxn modelId="{5DFCBFC6-BA6D-4D3D-BE02-959E6BF7E671}" type="presParOf" srcId="{83317044-F07C-428D-A9EA-F7B91F5603B5}" destId="{26CB6752-05C8-45FA-93FC-57920E663643}" srcOrd="0" destOrd="0" presId="urn:microsoft.com/office/officeart/2018/5/layout/CenteredIconLabelDescriptionList"/>
    <dgm:cxn modelId="{6AA06CF9-0EE4-4AF6-8886-2FCF782DEDF2}" type="presParOf" srcId="{83317044-F07C-428D-A9EA-F7B91F5603B5}" destId="{17367AC5-7863-4EB0-96F0-EEE6EAA19EE2}" srcOrd="1" destOrd="0" presId="urn:microsoft.com/office/officeart/2018/5/layout/CenteredIconLabelDescriptionList"/>
    <dgm:cxn modelId="{86F3D023-FAA7-49B3-AB22-97560324F3E5}" type="presParOf" srcId="{83317044-F07C-428D-A9EA-F7B91F5603B5}" destId="{15641B75-06BD-45DA-9D71-2E2F17043E84}" srcOrd="2" destOrd="0" presId="urn:microsoft.com/office/officeart/2018/5/layout/CenteredIconLabelDescriptionList"/>
    <dgm:cxn modelId="{4D3EB997-AD37-4EB4-8B6B-E2702737344A}" type="presParOf" srcId="{83317044-F07C-428D-A9EA-F7B91F5603B5}" destId="{693B6C97-9642-414B-8672-62B88C8DE48D}" srcOrd="3" destOrd="0" presId="urn:microsoft.com/office/officeart/2018/5/layout/CenteredIconLabelDescriptionList"/>
    <dgm:cxn modelId="{CBEE70F4-0F4A-45BA-9036-E17DE9A3B4E7}" type="presParOf" srcId="{83317044-F07C-428D-A9EA-F7B91F5603B5}" destId="{30CC413E-0C9C-405B-99A8-E0AC0835DAE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EA87F6-49C9-4CE3-AB8F-C4D97B863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56AB8D-700C-40FE-AA49-BF23C79EE09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Nati per cercare di eliminare il problema della portabilità</a:t>
          </a:r>
          <a:endParaRPr lang="en-US"/>
        </a:p>
      </dgm:t>
    </dgm:pt>
    <dgm:pt modelId="{DEC18317-0CBD-4D7B-963E-E44C69EC298D}" type="parTrans" cxnId="{8246F221-8242-4C72-A7DF-2EF2D7B3FEED}">
      <dgm:prSet/>
      <dgm:spPr/>
      <dgm:t>
        <a:bodyPr/>
        <a:lstStyle/>
        <a:p>
          <a:endParaRPr lang="en-US"/>
        </a:p>
      </dgm:t>
    </dgm:pt>
    <dgm:pt modelId="{E01F8DE2-E682-4952-BC01-74A0C1ACEB04}" type="sibTrans" cxnId="{8246F221-8242-4C72-A7DF-2EF2D7B3FEED}">
      <dgm:prSet/>
      <dgm:spPr/>
      <dgm:t>
        <a:bodyPr/>
        <a:lstStyle/>
        <a:p>
          <a:endParaRPr lang="en-US"/>
        </a:p>
      </dgm:t>
    </dgm:pt>
    <dgm:pt modelId="{5101786E-0DF2-432F-8F95-A736618AFE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Per linguaggi che si basano soltanto su librerie compilate ad hoc per ogni piattaforma</a:t>
          </a:r>
          <a:endParaRPr lang="en-US"/>
        </a:p>
      </dgm:t>
    </dgm:pt>
    <dgm:pt modelId="{BF4AA56B-A33C-42F3-8633-173696273FBA}" type="parTrans" cxnId="{EE623073-04BB-414C-8C50-0A36ADF8F199}">
      <dgm:prSet/>
      <dgm:spPr/>
      <dgm:t>
        <a:bodyPr/>
        <a:lstStyle/>
        <a:p>
          <a:endParaRPr lang="en-US"/>
        </a:p>
      </dgm:t>
    </dgm:pt>
    <dgm:pt modelId="{BAAB8B1F-75D9-4254-91BD-D5573AE0C293}" type="sibTrans" cxnId="{EE623073-04BB-414C-8C50-0A36ADF8F199}">
      <dgm:prSet/>
      <dgm:spPr/>
      <dgm:t>
        <a:bodyPr/>
        <a:lstStyle/>
        <a:p>
          <a:endParaRPr lang="en-US"/>
        </a:p>
      </dgm:t>
    </dgm:pt>
    <dgm:pt modelId="{B46B6DDC-905E-4749-942D-A3C0E1B1539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codice viene interpretato e linkato ai vari moduli</a:t>
          </a:r>
          <a:endParaRPr lang="en-US"/>
        </a:p>
      </dgm:t>
    </dgm:pt>
    <dgm:pt modelId="{A741C009-501B-4079-81A6-02295B436727}" type="parTrans" cxnId="{AE192DFE-8E4B-46D1-AA3B-B2656DFAD632}">
      <dgm:prSet/>
      <dgm:spPr/>
      <dgm:t>
        <a:bodyPr/>
        <a:lstStyle/>
        <a:p>
          <a:endParaRPr lang="en-US"/>
        </a:p>
      </dgm:t>
    </dgm:pt>
    <dgm:pt modelId="{5C508F5B-7813-45F9-96DB-59AD154EAC48}" type="sibTrans" cxnId="{AE192DFE-8E4B-46D1-AA3B-B2656DFAD632}">
      <dgm:prSet/>
      <dgm:spPr/>
      <dgm:t>
        <a:bodyPr/>
        <a:lstStyle/>
        <a:p>
          <a:endParaRPr lang="en-US"/>
        </a:p>
      </dgm:t>
    </dgm:pt>
    <dgm:pt modelId="{918D2E49-53EA-49E8-B7D3-D234E8C00A3F}" type="pres">
      <dgm:prSet presAssocID="{81EA87F6-49C9-4CE3-AB8F-C4D97B8632D0}" presName="root" presStyleCnt="0">
        <dgm:presLayoutVars>
          <dgm:dir/>
          <dgm:resizeHandles val="exact"/>
        </dgm:presLayoutVars>
      </dgm:prSet>
      <dgm:spPr/>
    </dgm:pt>
    <dgm:pt modelId="{FF09E528-2A27-4898-8D12-EDF65691629B}" type="pres">
      <dgm:prSet presAssocID="{B056AB8D-700C-40FE-AA49-BF23C79EE097}" presName="compNode" presStyleCnt="0"/>
      <dgm:spPr/>
    </dgm:pt>
    <dgm:pt modelId="{CA2F1F80-C73A-4A3C-854C-D983378A51B9}" type="pres">
      <dgm:prSet presAssocID="{B056AB8D-700C-40FE-AA49-BF23C79EE097}" presName="bgRect" presStyleLbl="bgShp" presStyleIdx="0" presStyleCnt="3"/>
      <dgm:spPr/>
    </dgm:pt>
    <dgm:pt modelId="{48798EE5-B9AA-4A76-9A9B-DD9BB7EEA539}" type="pres">
      <dgm:prSet presAssocID="{B056AB8D-700C-40FE-AA49-BF23C79EE0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C6FAC90-0B11-4A86-AEC3-9E7E441A2FDD}" type="pres">
      <dgm:prSet presAssocID="{B056AB8D-700C-40FE-AA49-BF23C79EE097}" presName="spaceRect" presStyleCnt="0"/>
      <dgm:spPr/>
    </dgm:pt>
    <dgm:pt modelId="{4DACF4A9-5B32-4DD9-8890-7B75FD67BFFC}" type="pres">
      <dgm:prSet presAssocID="{B056AB8D-700C-40FE-AA49-BF23C79EE097}" presName="parTx" presStyleLbl="revTx" presStyleIdx="0" presStyleCnt="3">
        <dgm:presLayoutVars>
          <dgm:chMax val="0"/>
          <dgm:chPref val="0"/>
        </dgm:presLayoutVars>
      </dgm:prSet>
      <dgm:spPr/>
    </dgm:pt>
    <dgm:pt modelId="{421C08C8-B228-4733-9D0C-A67254D52847}" type="pres">
      <dgm:prSet presAssocID="{E01F8DE2-E682-4952-BC01-74A0C1ACEB04}" presName="sibTrans" presStyleCnt="0"/>
      <dgm:spPr/>
    </dgm:pt>
    <dgm:pt modelId="{33E339B6-046E-45B3-AB18-BC47FDF3BF0D}" type="pres">
      <dgm:prSet presAssocID="{5101786E-0DF2-432F-8F95-A736618AFECA}" presName="compNode" presStyleCnt="0"/>
      <dgm:spPr/>
    </dgm:pt>
    <dgm:pt modelId="{1AAC5468-4929-46E2-91CB-D69A53D36885}" type="pres">
      <dgm:prSet presAssocID="{5101786E-0DF2-432F-8F95-A736618AFECA}" presName="bgRect" presStyleLbl="bgShp" presStyleIdx="1" presStyleCnt="3"/>
      <dgm:spPr/>
    </dgm:pt>
    <dgm:pt modelId="{205E51AE-CF86-4748-A248-462C1FB6C272}" type="pres">
      <dgm:prSet presAssocID="{5101786E-0DF2-432F-8F95-A736618AF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EE62B8E-EF55-4FA9-A24E-B4F855A2D155}" type="pres">
      <dgm:prSet presAssocID="{5101786E-0DF2-432F-8F95-A736618AFECA}" presName="spaceRect" presStyleCnt="0"/>
      <dgm:spPr/>
    </dgm:pt>
    <dgm:pt modelId="{7D6D171B-55C7-462E-B2E5-C97748C9A819}" type="pres">
      <dgm:prSet presAssocID="{5101786E-0DF2-432F-8F95-A736618AFECA}" presName="parTx" presStyleLbl="revTx" presStyleIdx="1" presStyleCnt="3">
        <dgm:presLayoutVars>
          <dgm:chMax val="0"/>
          <dgm:chPref val="0"/>
        </dgm:presLayoutVars>
      </dgm:prSet>
      <dgm:spPr/>
    </dgm:pt>
    <dgm:pt modelId="{D6A4CD2B-2048-4E50-B831-5AF3A29104BD}" type="pres">
      <dgm:prSet presAssocID="{BAAB8B1F-75D9-4254-91BD-D5573AE0C293}" presName="sibTrans" presStyleCnt="0"/>
      <dgm:spPr/>
    </dgm:pt>
    <dgm:pt modelId="{CE9C57CA-A72E-40B6-9EFB-F4890AD82494}" type="pres">
      <dgm:prSet presAssocID="{B46B6DDC-905E-4749-942D-A3C0E1B1539E}" presName="compNode" presStyleCnt="0"/>
      <dgm:spPr/>
    </dgm:pt>
    <dgm:pt modelId="{60C68AAE-97F3-4BA8-8AC9-38DBCD4C6446}" type="pres">
      <dgm:prSet presAssocID="{B46B6DDC-905E-4749-942D-A3C0E1B1539E}" presName="bgRect" presStyleLbl="bgShp" presStyleIdx="2" presStyleCnt="3"/>
      <dgm:spPr/>
    </dgm:pt>
    <dgm:pt modelId="{C147FABC-4AC4-4CF4-9317-24DAAC492C29}" type="pres">
      <dgm:prSet presAssocID="{B46B6DDC-905E-4749-942D-A3C0E1B15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851311-5E14-4A69-8E55-6FEFC4F2AC92}" type="pres">
      <dgm:prSet presAssocID="{B46B6DDC-905E-4749-942D-A3C0E1B1539E}" presName="spaceRect" presStyleCnt="0"/>
      <dgm:spPr/>
    </dgm:pt>
    <dgm:pt modelId="{9D185251-A0EE-4035-B48A-E4816326B7C8}" type="pres">
      <dgm:prSet presAssocID="{B46B6DDC-905E-4749-942D-A3C0E1B153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46F221-8242-4C72-A7DF-2EF2D7B3FEED}" srcId="{81EA87F6-49C9-4CE3-AB8F-C4D97B8632D0}" destId="{B056AB8D-700C-40FE-AA49-BF23C79EE097}" srcOrd="0" destOrd="0" parTransId="{DEC18317-0CBD-4D7B-963E-E44C69EC298D}" sibTransId="{E01F8DE2-E682-4952-BC01-74A0C1ACEB04}"/>
    <dgm:cxn modelId="{2D0F0022-4F6C-4482-BAD4-5F69FEC915C2}" type="presOf" srcId="{81EA87F6-49C9-4CE3-AB8F-C4D97B8632D0}" destId="{918D2E49-53EA-49E8-B7D3-D234E8C00A3F}" srcOrd="0" destOrd="0" presId="urn:microsoft.com/office/officeart/2018/2/layout/IconVerticalSolidList"/>
    <dgm:cxn modelId="{EE623073-04BB-414C-8C50-0A36ADF8F199}" srcId="{81EA87F6-49C9-4CE3-AB8F-C4D97B8632D0}" destId="{5101786E-0DF2-432F-8F95-A736618AFECA}" srcOrd="1" destOrd="0" parTransId="{BF4AA56B-A33C-42F3-8633-173696273FBA}" sibTransId="{BAAB8B1F-75D9-4254-91BD-D5573AE0C293}"/>
    <dgm:cxn modelId="{8236477E-AD54-4300-9AD7-5E53953DA8D7}" type="presOf" srcId="{B46B6DDC-905E-4749-942D-A3C0E1B1539E}" destId="{9D185251-A0EE-4035-B48A-E4816326B7C8}" srcOrd="0" destOrd="0" presId="urn:microsoft.com/office/officeart/2018/2/layout/IconVerticalSolidList"/>
    <dgm:cxn modelId="{484CF9AD-C2D5-472C-8C71-A9A31BADE117}" type="presOf" srcId="{B056AB8D-700C-40FE-AA49-BF23C79EE097}" destId="{4DACF4A9-5B32-4DD9-8890-7B75FD67BFFC}" srcOrd="0" destOrd="0" presId="urn:microsoft.com/office/officeart/2018/2/layout/IconVerticalSolidList"/>
    <dgm:cxn modelId="{DF0176B0-B127-4D49-80C3-84BC2407CDD0}" type="presOf" srcId="{5101786E-0DF2-432F-8F95-A736618AFECA}" destId="{7D6D171B-55C7-462E-B2E5-C97748C9A819}" srcOrd="0" destOrd="0" presId="urn:microsoft.com/office/officeart/2018/2/layout/IconVerticalSolidList"/>
    <dgm:cxn modelId="{AE192DFE-8E4B-46D1-AA3B-B2656DFAD632}" srcId="{81EA87F6-49C9-4CE3-AB8F-C4D97B8632D0}" destId="{B46B6DDC-905E-4749-942D-A3C0E1B1539E}" srcOrd="2" destOrd="0" parTransId="{A741C009-501B-4079-81A6-02295B436727}" sibTransId="{5C508F5B-7813-45F9-96DB-59AD154EAC48}"/>
    <dgm:cxn modelId="{B409EF29-4361-4E3D-8AF6-2ACFAA9E554F}" type="presParOf" srcId="{918D2E49-53EA-49E8-B7D3-D234E8C00A3F}" destId="{FF09E528-2A27-4898-8D12-EDF65691629B}" srcOrd="0" destOrd="0" presId="urn:microsoft.com/office/officeart/2018/2/layout/IconVerticalSolidList"/>
    <dgm:cxn modelId="{52219E4C-6301-4355-ADC9-90F5F2F9D552}" type="presParOf" srcId="{FF09E528-2A27-4898-8D12-EDF65691629B}" destId="{CA2F1F80-C73A-4A3C-854C-D983378A51B9}" srcOrd="0" destOrd="0" presId="urn:microsoft.com/office/officeart/2018/2/layout/IconVerticalSolidList"/>
    <dgm:cxn modelId="{1332ECA7-D05D-4E39-A07B-D145E3E836B4}" type="presParOf" srcId="{FF09E528-2A27-4898-8D12-EDF65691629B}" destId="{48798EE5-B9AA-4A76-9A9B-DD9BB7EEA539}" srcOrd="1" destOrd="0" presId="urn:microsoft.com/office/officeart/2018/2/layout/IconVerticalSolidList"/>
    <dgm:cxn modelId="{291815EF-2269-4D9E-ABA1-A6FEBC475EF3}" type="presParOf" srcId="{FF09E528-2A27-4898-8D12-EDF65691629B}" destId="{5C6FAC90-0B11-4A86-AEC3-9E7E441A2FDD}" srcOrd="2" destOrd="0" presId="urn:microsoft.com/office/officeart/2018/2/layout/IconVerticalSolidList"/>
    <dgm:cxn modelId="{3E7302EF-0CBE-4F3B-AE7A-3EC192F5498A}" type="presParOf" srcId="{FF09E528-2A27-4898-8D12-EDF65691629B}" destId="{4DACF4A9-5B32-4DD9-8890-7B75FD67BFFC}" srcOrd="3" destOrd="0" presId="urn:microsoft.com/office/officeart/2018/2/layout/IconVerticalSolidList"/>
    <dgm:cxn modelId="{6245EF94-2EFD-4FE3-94F5-A94DD884DA2C}" type="presParOf" srcId="{918D2E49-53EA-49E8-B7D3-D234E8C00A3F}" destId="{421C08C8-B228-4733-9D0C-A67254D52847}" srcOrd="1" destOrd="0" presId="urn:microsoft.com/office/officeart/2018/2/layout/IconVerticalSolidList"/>
    <dgm:cxn modelId="{C1C5B561-F928-4372-A8EA-39FA4FE7504E}" type="presParOf" srcId="{918D2E49-53EA-49E8-B7D3-D234E8C00A3F}" destId="{33E339B6-046E-45B3-AB18-BC47FDF3BF0D}" srcOrd="2" destOrd="0" presId="urn:microsoft.com/office/officeart/2018/2/layout/IconVerticalSolidList"/>
    <dgm:cxn modelId="{8DE89092-FC1C-4EBD-9A59-71B9DF03CDE1}" type="presParOf" srcId="{33E339B6-046E-45B3-AB18-BC47FDF3BF0D}" destId="{1AAC5468-4929-46E2-91CB-D69A53D36885}" srcOrd="0" destOrd="0" presId="urn:microsoft.com/office/officeart/2018/2/layout/IconVerticalSolidList"/>
    <dgm:cxn modelId="{8BF6044C-0028-4763-84A1-D1C5D4360AE6}" type="presParOf" srcId="{33E339B6-046E-45B3-AB18-BC47FDF3BF0D}" destId="{205E51AE-CF86-4748-A248-462C1FB6C272}" srcOrd="1" destOrd="0" presId="urn:microsoft.com/office/officeart/2018/2/layout/IconVerticalSolidList"/>
    <dgm:cxn modelId="{DB4E7A77-E71A-4A24-8B49-B00B3F43E5C7}" type="presParOf" srcId="{33E339B6-046E-45B3-AB18-BC47FDF3BF0D}" destId="{BEE62B8E-EF55-4FA9-A24E-B4F855A2D155}" srcOrd="2" destOrd="0" presId="urn:microsoft.com/office/officeart/2018/2/layout/IconVerticalSolidList"/>
    <dgm:cxn modelId="{3BADC9F7-8E78-4C57-A5DF-66AD67F27226}" type="presParOf" srcId="{33E339B6-046E-45B3-AB18-BC47FDF3BF0D}" destId="{7D6D171B-55C7-462E-B2E5-C97748C9A819}" srcOrd="3" destOrd="0" presId="urn:microsoft.com/office/officeart/2018/2/layout/IconVerticalSolidList"/>
    <dgm:cxn modelId="{7CE661B3-3C62-4E8C-B292-4D439F7D8883}" type="presParOf" srcId="{918D2E49-53EA-49E8-B7D3-D234E8C00A3F}" destId="{D6A4CD2B-2048-4E50-B831-5AF3A29104BD}" srcOrd="3" destOrd="0" presId="urn:microsoft.com/office/officeart/2018/2/layout/IconVerticalSolidList"/>
    <dgm:cxn modelId="{A738A1D1-A5FD-46EA-9105-10334F05378A}" type="presParOf" srcId="{918D2E49-53EA-49E8-B7D3-D234E8C00A3F}" destId="{CE9C57CA-A72E-40B6-9EFB-F4890AD82494}" srcOrd="4" destOrd="0" presId="urn:microsoft.com/office/officeart/2018/2/layout/IconVerticalSolidList"/>
    <dgm:cxn modelId="{9261433C-2F05-4405-8E45-A83E50A38A0E}" type="presParOf" srcId="{CE9C57CA-A72E-40B6-9EFB-F4890AD82494}" destId="{60C68AAE-97F3-4BA8-8AC9-38DBCD4C6446}" srcOrd="0" destOrd="0" presId="urn:microsoft.com/office/officeart/2018/2/layout/IconVerticalSolidList"/>
    <dgm:cxn modelId="{600DD83F-2387-499D-8BBF-7F360D5A7258}" type="presParOf" srcId="{CE9C57CA-A72E-40B6-9EFB-F4890AD82494}" destId="{C147FABC-4AC4-4CF4-9317-24DAAC492C29}" srcOrd="1" destOrd="0" presId="urn:microsoft.com/office/officeart/2018/2/layout/IconVerticalSolidList"/>
    <dgm:cxn modelId="{FB6EEF99-270E-49E1-ACD2-6DF5139D3FBD}" type="presParOf" srcId="{CE9C57CA-A72E-40B6-9EFB-F4890AD82494}" destId="{9F851311-5E14-4A69-8E55-6FEFC4F2AC92}" srcOrd="2" destOrd="0" presId="urn:microsoft.com/office/officeart/2018/2/layout/IconVerticalSolidList"/>
    <dgm:cxn modelId="{012A3476-4F7E-429E-AAED-A28C9CFDE8CD}" type="presParOf" srcId="{CE9C57CA-A72E-40B6-9EFB-F4890AD82494}" destId="{9D185251-A0EE-4035-B48A-E4816326B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7A97F9-E448-498E-8160-1514D23250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BF9298-C44D-47C2-AF96-C8E35C601E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Imperativi</a:t>
          </a:r>
          <a:endParaRPr lang="en-US"/>
        </a:p>
      </dgm:t>
    </dgm:pt>
    <dgm:pt modelId="{3098562E-C953-4814-AB32-1541B7EB702E}" type="parTrans" cxnId="{BF514D96-C269-425F-9AC8-795F2BE1BC21}">
      <dgm:prSet/>
      <dgm:spPr/>
      <dgm:t>
        <a:bodyPr/>
        <a:lstStyle/>
        <a:p>
          <a:endParaRPr lang="en-US"/>
        </a:p>
      </dgm:t>
    </dgm:pt>
    <dgm:pt modelId="{02EDA455-2782-4986-B329-01E06AB0E1AD}" type="sibTrans" cxnId="{BF514D96-C269-425F-9AC8-795F2BE1BC21}">
      <dgm:prSet/>
      <dgm:spPr/>
      <dgm:t>
        <a:bodyPr/>
        <a:lstStyle/>
        <a:p>
          <a:endParaRPr lang="en-US"/>
        </a:p>
      </dgm:t>
    </dgm:pt>
    <dgm:pt modelId="{157F3A5A-486F-4EF9-8A18-99E78B583C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Strutturati</a:t>
          </a:r>
          <a:endParaRPr lang="en-US"/>
        </a:p>
      </dgm:t>
    </dgm:pt>
    <dgm:pt modelId="{2B6DE346-8AE9-406E-B843-76092AD260D5}" type="parTrans" cxnId="{8C0B7B65-8FE4-44AD-A725-7417188645AE}">
      <dgm:prSet/>
      <dgm:spPr/>
      <dgm:t>
        <a:bodyPr/>
        <a:lstStyle/>
        <a:p>
          <a:endParaRPr lang="en-US"/>
        </a:p>
      </dgm:t>
    </dgm:pt>
    <dgm:pt modelId="{B5C3CB53-AAE9-4368-934A-9B1F87936311}" type="sibTrans" cxnId="{8C0B7B65-8FE4-44AD-A725-7417188645AE}">
      <dgm:prSet/>
      <dgm:spPr/>
      <dgm:t>
        <a:bodyPr/>
        <a:lstStyle/>
        <a:p>
          <a:endParaRPr lang="en-US"/>
        </a:p>
      </dgm:t>
    </dgm:pt>
    <dgm:pt modelId="{9DF12AD5-7173-42D4-9E57-5C87F774D9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Orientati ad oggetti</a:t>
          </a:r>
          <a:endParaRPr lang="en-US"/>
        </a:p>
      </dgm:t>
    </dgm:pt>
    <dgm:pt modelId="{E44E342D-C1F5-48CD-9734-B443701BBCC7}" type="parTrans" cxnId="{57427471-DECF-4FAC-A511-DC7A2EFB883F}">
      <dgm:prSet/>
      <dgm:spPr/>
      <dgm:t>
        <a:bodyPr/>
        <a:lstStyle/>
        <a:p>
          <a:endParaRPr lang="en-US"/>
        </a:p>
      </dgm:t>
    </dgm:pt>
    <dgm:pt modelId="{1F214D7E-059A-4490-9231-10B39D5D677D}" type="sibTrans" cxnId="{57427471-DECF-4FAC-A511-DC7A2EFB883F}">
      <dgm:prSet/>
      <dgm:spPr/>
      <dgm:t>
        <a:bodyPr/>
        <a:lstStyle/>
        <a:p>
          <a:endParaRPr lang="en-US"/>
        </a:p>
      </dgm:t>
    </dgm:pt>
    <dgm:pt modelId="{E2E74219-F6D9-4AEB-9769-3224511BA9A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Funzionali</a:t>
          </a:r>
          <a:endParaRPr lang="en-US"/>
        </a:p>
      </dgm:t>
    </dgm:pt>
    <dgm:pt modelId="{06215AD6-FB74-48D0-B014-DA4D0DCB6825}" type="parTrans" cxnId="{12EB9874-673D-4F77-B19E-932B51CE135F}">
      <dgm:prSet/>
      <dgm:spPr/>
      <dgm:t>
        <a:bodyPr/>
        <a:lstStyle/>
        <a:p>
          <a:endParaRPr lang="en-US"/>
        </a:p>
      </dgm:t>
    </dgm:pt>
    <dgm:pt modelId="{4950C0CB-6E3D-40D1-9F16-7506064A5245}" type="sibTrans" cxnId="{12EB9874-673D-4F77-B19E-932B51CE135F}">
      <dgm:prSet/>
      <dgm:spPr/>
      <dgm:t>
        <a:bodyPr/>
        <a:lstStyle/>
        <a:p>
          <a:endParaRPr lang="en-US"/>
        </a:p>
      </dgm:t>
    </dgm:pt>
    <dgm:pt modelId="{AAB9CF08-21C9-4B1C-A18B-396827BE0A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Logici</a:t>
          </a:r>
          <a:endParaRPr lang="en-US"/>
        </a:p>
      </dgm:t>
    </dgm:pt>
    <dgm:pt modelId="{822E8040-7073-405D-B41D-C01AEC73A03D}" type="parTrans" cxnId="{ED4865A7-DF93-4665-B4AF-5D65E0B1215F}">
      <dgm:prSet/>
      <dgm:spPr/>
      <dgm:t>
        <a:bodyPr/>
        <a:lstStyle/>
        <a:p>
          <a:endParaRPr lang="en-US"/>
        </a:p>
      </dgm:t>
    </dgm:pt>
    <dgm:pt modelId="{2054161B-56C9-4E13-8E11-A33A552B3475}" type="sibTrans" cxnId="{ED4865A7-DF93-4665-B4AF-5D65E0B1215F}">
      <dgm:prSet/>
      <dgm:spPr/>
      <dgm:t>
        <a:bodyPr/>
        <a:lstStyle/>
        <a:p>
          <a:endParaRPr lang="en-US"/>
        </a:p>
      </dgm:t>
    </dgm:pt>
    <dgm:pt modelId="{6704A936-EC04-4A3A-A696-197A3E11D82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Scripting</a:t>
          </a:r>
          <a:endParaRPr lang="en-US"/>
        </a:p>
      </dgm:t>
    </dgm:pt>
    <dgm:pt modelId="{E8019984-3B7F-46F7-9541-B7BA3B83A546}" type="parTrans" cxnId="{B0BD6C3D-5EF5-42E4-B015-02E891B143FF}">
      <dgm:prSet/>
      <dgm:spPr/>
      <dgm:t>
        <a:bodyPr/>
        <a:lstStyle/>
        <a:p>
          <a:endParaRPr lang="en-US"/>
        </a:p>
      </dgm:t>
    </dgm:pt>
    <dgm:pt modelId="{CADE53EA-4E17-41E1-9FF7-5626CB8EEFA6}" type="sibTrans" cxnId="{B0BD6C3D-5EF5-42E4-B015-02E891B143FF}">
      <dgm:prSet/>
      <dgm:spPr/>
      <dgm:t>
        <a:bodyPr/>
        <a:lstStyle/>
        <a:p>
          <a:endParaRPr lang="en-US"/>
        </a:p>
      </dgm:t>
    </dgm:pt>
    <dgm:pt modelId="{BFD7200E-7AEF-427C-9998-48D527D4C820}" type="pres">
      <dgm:prSet presAssocID="{DA7A97F9-E448-498E-8160-1514D2325081}" presName="root" presStyleCnt="0">
        <dgm:presLayoutVars>
          <dgm:dir/>
          <dgm:resizeHandles val="exact"/>
        </dgm:presLayoutVars>
      </dgm:prSet>
      <dgm:spPr/>
    </dgm:pt>
    <dgm:pt modelId="{B23F87F4-FCB5-4C0D-A56E-ECC399A81BD5}" type="pres">
      <dgm:prSet presAssocID="{64BF9298-C44D-47C2-AF96-C8E35C601E88}" presName="compNode" presStyleCnt="0"/>
      <dgm:spPr/>
    </dgm:pt>
    <dgm:pt modelId="{4B98D658-40D4-4257-B914-39560C53A302}" type="pres">
      <dgm:prSet presAssocID="{64BF9298-C44D-47C2-AF96-C8E35C601E88}" presName="bgRect" presStyleLbl="bgShp" presStyleIdx="0" presStyleCnt="6"/>
      <dgm:spPr/>
    </dgm:pt>
    <dgm:pt modelId="{30D5DE39-7A0B-4848-8C5B-35F1B2C256AC}" type="pres">
      <dgm:prSet presAssocID="{64BF9298-C44D-47C2-AF96-C8E35C601E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360FE-1273-4099-B137-52BABB6AB12D}" type="pres">
      <dgm:prSet presAssocID="{64BF9298-C44D-47C2-AF96-C8E35C601E88}" presName="spaceRect" presStyleCnt="0"/>
      <dgm:spPr/>
    </dgm:pt>
    <dgm:pt modelId="{09B5EA52-656B-4750-BB18-968A4307141B}" type="pres">
      <dgm:prSet presAssocID="{64BF9298-C44D-47C2-AF96-C8E35C601E88}" presName="parTx" presStyleLbl="revTx" presStyleIdx="0" presStyleCnt="6">
        <dgm:presLayoutVars>
          <dgm:chMax val="0"/>
          <dgm:chPref val="0"/>
        </dgm:presLayoutVars>
      </dgm:prSet>
      <dgm:spPr/>
    </dgm:pt>
    <dgm:pt modelId="{28B7B698-0420-4994-8C7C-9D5A4C3E0E95}" type="pres">
      <dgm:prSet presAssocID="{02EDA455-2782-4986-B329-01E06AB0E1AD}" presName="sibTrans" presStyleCnt="0"/>
      <dgm:spPr/>
    </dgm:pt>
    <dgm:pt modelId="{F91861E8-6286-4411-AF5E-8409CD8A3862}" type="pres">
      <dgm:prSet presAssocID="{157F3A5A-486F-4EF9-8A18-99E78B583C33}" presName="compNode" presStyleCnt="0"/>
      <dgm:spPr/>
    </dgm:pt>
    <dgm:pt modelId="{2B1FF33D-88FE-4374-BABA-FCA912F47E8C}" type="pres">
      <dgm:prSet presAssocID="{157F3A5A-486F-4EF9-8A18-99E78B583C33}" presName="bgRect" presStyleLbl="bgShp" presStyleIdx="1" presStyleCnt="6"/>
      <dgm:spPr/>
    </dgm:pt>
    <dgm:pt modelId="{6422FC17-8251-44C8-9D9D-A5B3C94A5FBD}" type="pres">
      <dgm:prSet presAssocID="{157F3A5A-486F-4EF9-8A18-99E78B583C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BDF3722-61EF-41B5-8BFD-A374A903E78A}" type="pres">
      <dgm:prSet presAssocID="{157F3A5A-486F-4EF9-8A18-99E78B583C33}" presName="spaceRect" presStyleCnt="0"/>
      <dgm:spPr/>
    </dgm:pt>
    <dgm:pt modelId="{28C687E2-5833-4D3F-9D94-B29C7D79F3FA}" type="pres">
      <dgm:prSet presAssocID="{157F3A5A-486F-4EF9-8A18-99E78B583C33}" presName="parTx" presStyleLbl="revTx" presStyleIdx="1" presStyleCnt="6">
        <dgm:presLayoutVars>
          <dgm:chMax val="0"/>
          <dgm:chPref val="0"/>
        </dgm:presLayoutVars>
      </dgm:prSet>
      <dgm:spPr/>
    </dgm:pt>
    <dgm:pt modelId="{49964935-F5E5-4496-983D-112AD8A8C6B4}" type="pres">
      <dgm:prSet presAssocID="{B5C3CB53-AAE9-4368-934A-9B1F87936311}" presName="sibTrans" presStyleCnt="0"/>
      <dgm:spPr/>
    </dgm:pt>
    <dgm:pt modelId="{4913AC19-86A9-4D72-A1CF-73FAE857F77F}" type="pres">
      <dgm:prSet presAssocID="{9DF12AD5-7173-42D4-9E57-5C87F774D920}" presName="compNode" presStyleCnt="0"/>
      <dgm:spPr/>
    </dgm:pt>
    <dgm:pt modelId="{1B9DFF47-76CA-4CBD-8B89-CFEA994953D8}" type="pres">
      <dgm:prSet presAssocID="{9DF12AD5-7173-42D4-9E57-5C87F774D920}" presName="bgRect" presStyleLbl="bgShp" presStyleIdx="2" presStyleCnt="6"/>
      <dgm:spPr/>
    </dgm:pt>
    <dgm:pt modelId="{C75CAE67-4640-479D-B2D9-618378A6BA1A}" type="pres">
      <dgm:prSet presAssocID="{9DF12AD5-7173-42D4-9E57-5C87F774D9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8EEC199-15D6-4C5F-A153-C3E082A48986}" type="pres">
      <dgm:prSet presAssocID="{9DF12AD5-7173-42D4-9E57-5C87F774D920}" presName="spaceRect" presStyleCnt="0"/>
      <dgm:spPr/>
    </dgm:pt>
    <dgm:pt modelId="{B4DA8A90-9F7B-40A5-BFD6-B135118B90A0}" type="pres">
      <dgm:prSet presAssocID="{9DF12AD5-7173-42D4-9E57-5C87F774D920}" presName="parTx" presStyleLbl="revTx" presStyleIdx="2" presStyleCnt="6">
        <dgm:presLayoutVars>
          <dgm:chMax val="0"/>
          <dgm:chPref val="0"/>
        </dgm:presLayoutVars>
      </dgm:prSet>
      <dgm:spPr/>
    </dgm:pt>
    <dgm:pt modelId="{3960AE05-A717-4096-9B9F-F38C32152F8A}" type="pres">
      <dgm:prSet presAssocID="{1F214D7E-059A-4490-9231-10B39D5D677D}" presName="sibTrans" presStyleCnt="0"/>
      <dgm:spPr/>
    </dgm:pt>
    <dgm:pt modelId="{DD9B9A3A-F8F8-453A-83C6-CFF28C88AF64}" type="pres">
      <dgm:prSet presAssocID="{E2E74219-F6D9-4AEB-9769-3224511BA9AA}" presName="compNode" presStyleCnt="0"/>
      <dgm:spPr/>
    </dgm:pt>
    <dgm:pt modelId="{E05D3586-5344-43E8-BE04-EF11A2C0BC4D}" type="pres">
      <dgm:prSet presAssocID="{E2E74219-F6D9-4AEB-9769-3224511BA9AA}" presName="bgRect" presStyleLbl="bgShp" presStyleIdx="3" presStyleCnt="6"/>
      <dgm:spPr/>
    </dgm:pt>
    <dgm:pt modelId="{A7C892A7-1B59-424B-A11F-5FCA1EAF824C}" type="pres">
      <dgm:prSet presAssocID="{E2E74219-F6D9-4AEB-9769-3224511BA9A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0BF067-4D5E-4A61-8591-0345C191ADFD}" type="pres">
      <dgm:prSet presAssocID="{E2E74219-F6D9-4AEB-9769-3224511BA9AA}" presName="spaceRect" presStyleCnt="0"/>
      <dgm:spPr/>
    </dgm:pt>
    <dgm:pt modelId="{A018CDFB-F6C8-4D67-8A8D-74011FAA648D}" type="pres">
      <dgm:prSet presAssocID="{E2E74219-F6D9-4AEB-9769-3224511BA9AA}" presName="parTx" presStyleLbl="revTx" presStyleIdx="3" presStyleCnt="6">
        <dgm:presLayoutVars>
          <dgm:chMax val="0"/>
          <dgm:chPref val="0"/>
        </dgm:presLayoutVars>
      </dgm:prSet>
      <dgm:spPr/>
    </dgm:pt>
    <dgm:pt modelId="{8B3B7F5E-470D-4EAC-9AC3-FEDBB6D22DC8}" type="pres">
      <dgm:prSet presAssocID="{4950C0CB-6E3D-40D1-9F16-7506064A5245}" presName="sibTrans" presStyleCnt="0"/>
      <dgm:spPr/>
    </dgm:pt>
    <dgm:pt modelId="{3B3F6614-9328-4991-A97C-E1F89A3D4E1B}" type="pres">
      <dgm:prSet presAssocID="{AAB9CF08-21C9-4B1C-A18B-396827BE0A1A}" presName="compNode" presStyleCnt="0"/>
      <dgm:spPr/>
    </dgm:pt>
    <dgm:pt modelId="{CFBBA980-ADCE-4D6F-BCFF-81AEAF0B643F}" type="pres">
      <dgm:prSet presAssocID="{AAB9CF08-21C9-4B1C-A18B-396827BE0A1A}" presName="bgRect" presStyleLbl="bgShp" presStyleIdx="4" presStyleCnt="6"/>
      <dgm:spPr/>
    </dgm:pt>
    <dgm:pt modelId="{70460766-F81D-4081-80E9-88C47E7B3C54}" type="pres">
      <dgm:prSet presAssocID="{AAB9CF08-21C9-4B1C-A18B-396827BE0A1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B35F0C-AC0A-4DF5-B647-46BA7B927C52}" type="pres">
      <dgm:prSet presAssocID="{AAB9CF08-21C9-4B1C-A18B-396827BE0A1A}" presName="spaceRect" presStyleCnt="0"/>
      <dgm:spPr/>
    </dgm:pt>
    <dgm:pt modelId="{BD64FDAC-5B37-4C32-9A54-F869B970732E}" type="pres">
      <dgm:prSet presAssocID="{AAB9CF08-21C9-4B1C-A18B-396827BE0A1A}" presName="parTx" presStyleLbl="revTx" presStyleIdx="4" presStyleCnt="6">
        <dgm:presLayoutVars>
          <dgm:chMax val="0"/>
          <dgm:chPref val="0"/>
        </dgm:presLayoutVars>
      </dgm:prSet>
      <dgm:spPr/>
    </dgm:pt>
    <dgm:pt modelId="{81C16064-AB48-45A1-886F-03968DBAF928}" type="pres">
      <dgm:prSet presAssocID="{2054161B-56C9-4E13-8E11-A33A552B3475}" presName="sibTrans" presStyleCnt="0"/>
      <dgm:spPr/>
    </dgm:pt>
    <dgm:pt modelId="{38655E76-2F1F-4BB2-9B9A-A4FB0BD4EB83}" type="pres">
      <dgm:prSet presAssocID="{6704A936-EC04-4A3A-A696-197A3E11D82F}" presName="compNode" presStyleCnt="0"/>
      <dgm:spPr/>
    </dgm:pt>
    <dgm:pt modelId="{D7AF41D0-76F1-436A-B76B-D362D178A43B}" type="pres">
      <dgm:prSet presAssocID="{6704A936-EC04-4A3A-A696-197A3E11D82F}" presName="bgRect" presStyleLbl="bgShp" presStyleIdx="5" presStyleCnt="6"/>
      <dgm:spPr/>
    </dgm:pt>
    <dgm:pt modelId="{F8BB37EE-F80C-41E1-87B3-0697B4244DDF}" type="pres">
      <dgm:prSet presAssocID="{6704A936-EC04-4A3A-A696-197A3E11D82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1C062C2-DBF7-42AB-B415-9F0D8D5D567D}" type="pres">
      <dgm:prSet presAssocID="{6704A936-EC04-4A3A-A696-197A3E11D82F}" presName="spaceRect" presStyleCnt="0"/>
      <dgm:spPr/>
    </dgm:pt>
    <dgm:pt modelId="{3245FAD4-E1FE-4CD8-9130-6ECDB5EE14DB}" type="pres">
      <dgm:prSet presAssocID="{6704A936-EC04-4A3A-A696-197A3E11D82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473FF1A-D5B0-4F9F-BE36-E91DBAAA8E79}" type="presOf" srcId="{E2E74219-F6D9-4AEB-9769-3224511BA9AA}" destId="{A018CDFB-F6C8-4D67-8A8D-74011FAA648D}" srcOrd="0" destOrd="0" presId="urn:microsoft.com/office/officeart/2018/2/layout/IconVerticalSolidList"/>
    <dgm:cxn modelId="{12571825-F3A6-462E-975B-7537572F6401}" type="presOf" srcId="{157F3A5A-486F-4EF9-8A18-99E78B583C33}" destId="{28C687E2-5833-4D3F-9D94-B29C7D79F3FA}" srcOrd="0" destOrd="0" presId="urn:microsoft.com/office/officeart/2018/2/layout/IconVerticalSolidList"/>
    <dgm:cxn modelId="{B0BD6C3D-5EF5-42E4-B015-02E891B143FF}" srcId="{DA7A97F9-E448-498E-8160-1514D2325081}" destId="{6704A936-EC04-4A3A-A696-197A3E11D82F}" srcOrd="5" destOrd="0" parTransId="{E8019984-3B7F-46F7-9541-B7BA3B83A546}" sibTransId="{CADE53EA-4E17-41E1-9FF7-5626CB8EEFA6}"/>
    <dgm:cxn modelId="{7C0CCF5B-4B11-4147-8947-7063D857A36A}" type="presOf" srcId="{6704A936-EC04-4A3A-A696-197A3E11D82F}" destId="{3245FAD4-E1FE-4CD8-9130-6ECDB5EE14DB}" srcOrd="0" destOrd="0" presId="urn:microsoft.com/office/officeart/2018/2/layout/IconVerticalSolidList"/>
    <dgm:cxn modelId="{32D4535F-40A3-4FE0-84F8-C146ABBEA20E}" type="presOf" srcId="{64BF9298-C44D-47C2-AF96-C8E35C601E88}" destId="{09B5EA52-656B-4750-BB18-968A4307141B}" srcOrd="0" destOrd="0" presId="urn:microsoft.com/office/officeart/2018/2/layout/IconVerticalSolidList"/>
    <dgm:cxn modelId="{8C0B7B65-8FE4-44AD-A725-7417188645AE}" srcId="{DA7A97F9-E448-498E-8160-1514D2325081}" destId="{157F3A5A-486F-4EF9-8A18-99E78B583C33}" srcOrd="1" destOrd="0" parTransId="{2B6DE346-8AE9-406E-B843-76092AD260D5}" sibTransId="{B5C3CB53-AAE9-4368-934A-9B1F87936311}"/>
    <dgm:cxn modelId="{57427471-DECF-4FAC-A511-DC7A2EFB883F}" srcId="{DA7A97F9-E448-498E-8160-1514D2325081}" destId="{9DF12AD5-7173-42D4-9E57-5C87F774D920}" srcOrd="2" destOrd="0" parTransId="{E44E342D-C1F5-48CD-9734-B443701BBCC7}" sibTransId="{1F214D7E-059A-4490-9231-10B39D5D677D}"/>
    <dgm:cxn modelId="{12EB9874-673D-4F77-B19E-932B51CE135F}" srcId="{DA7A97F9-E448-498E-8160-1514D2325081}" destId="{E2E74219-F6D9-4AEB-9769-3224511BA9AA}" srcOrd="3" destOrd="0" parTransId="{06215AD6-FB74-48D0-B014-DA4D0DCB6825}" sibTransId="{4950C0CB-6E3D-40D1-9F16-7506064A5245}"/>
    <dgm:cxn modelId="{A65E8085-9912-46FD-AFA1-98D8B612EDF9}" type="presOf" srcId="{9DF12AD5-7173-42D4-9E57-5C87F774D920}" destId="{B4DA8A90-9F7B-40A5-BFD6-B135118B90A0}" srcOrd="0" destOrd="0" presId="urn:microsoft.com/office/officeart/2018/2/layout/IconVerticalSolidList"/>
    <dgm:cxn modelId="{B037F387-7EC5-4F72-9C1A-734A55A511EE}" type="presOf" srcId="{AAB9CF08-21C9-4B1C-A18B-396827BE0A1A}" destId="{BD64FDAC-5B37-4C32-9A54-F869B970732E}" srcOrd="0" destOrd="0" presId="urn:microsoft.com/office/officeart/2018/2/layout/IconVerticalSolidList"/>
    <dgm:cxn modelId="{BF514D96-C269-425F-9AC8-795F2BE1BC21}" srcId="{DA7A97F9-E448-498E-8160-1514D2325081}" destId="{64BF9298-C44D-47C2-AF96-C8E35C601E88}" srcOrd="0" destOrd="0" parTransId="{3098562E-C953-4814-AB32-1541B7EB702E}" sibTransId="{02EDA455-2782-4986-B329-01E06AB0E1AD}"/>
    <dgm:cxn modelId="{ED4865A7-DF93-4665-B4AF-5D65E0B1215F}" srcId="{DA7A97F9-E448-498E-8160-1514D2325081}" destId="{AAB9CF08-21C9-4B1C-A18B-396827BE0A1A}" srcOrd="4" destOrd="0" parTransId="{822E8040-7073-405D-B41D-C01AEC73A03D}" sibTransId="{2054161B-56C9-4E13-8E11-A33A552B3475}"/>
    <dgm:cxn modelId="{AAA5A3C8-6B88-4F2B-BF22-C404CDDEDF9A}" type="presOf" srcId="{DA7A97F9-E448-498E-8160-1514D2325081}" destId="{BFD7200E-7AEF-427C-9998-48D527D4C820}" srcOrd="0" destOrd="0" presId="urn:microsoft.com/office/officeart/2018/2/layout/IconVerticalSolidList"/>
    <dgm:cxn modelId="{FCA2DAA8-B5D2-4CA2-8617-F4380A36843F}" type="presParOf" srcId="{BFD7200E-7AEF-427C-9998-48D527D4C820}" destId="{B23F87F4-FCB5-4C0D-A56E-ECC399A81BD5}" srcOrd="0" destOrd="0" presId="urn:microsoft.com/office/officeart/2018/2/layout/IconVerticalSolidList"/>
    <dgm:cxn modelId="{E27AAC19-A72F-42D0-AFC1-BB48F8F7271E}" type="presParOf" srcId="{B23F87F4-FCB5-4C0D-A56E-ECC399A81BD5}" destId="{4B98D658-40D4-4257-B914-39560C53A302}" srcOrd="0" destOrd="0" presId="urn:microsoft.com/office/officeart/2018/2/layout/IconVerticalSolidList"/>
    <dgm:cxn modelId="{0C57B70B-EA1B-4850-9FAA-25FFB3E76A8D}" type="presParOf" srcId="{B23F87F4-FCB5-4C0D-A56E-ECC399A81BD5}" destId="{30D5DE39-7A0B-4848-8C5B-35F1B2C256AC}" srcOrd="1" destOrd="0" presId="urn:microsoft.com/office/officeart/2018/2/layout/IconVerticalSolidList"/>
    <dgm:cxn modelId="{A3468881-E652-4104-A5F5-28C3E29FCB36}" type="presParOf" srcId="{B23F87F4-FCB5-4C0D-A56E-ECC399A81BD5}" destId="{862360FE-1273-4099-B137-52BABB6AB12D}" srcOrd="2" destOrd="0" presId="urn:microsoft.com/office/officeart/2018/2/layout/IconVerticalSolidList"/>
    <dgm:cxn modelId="{51FA18B3-53D2-4466-A1D4-4E3A1555E605}" type="presParOf" srcId="{B23F87F4-FCB5-4C0D-A56E-ECC399A81BD5}" destId="{09B5EA52-656B-4750-BB18-968A4307141B}" srcOrd="3" destOrd="0" presId="urn:microsoft.com/office/officeart/2018/2/layout/IconVerticalSolidList"/>
    <dgm:cxn modelId="{74E172E9-A9F0-4124-84B3-A1D59E74FB1A}" type="presParOf" srcId="{BFD7200E-7AEF-427C-9998-48D527D4C820}" destId="{28B7B698-0420-4994-8C7C-9D5A4C3E0E95}" srcOrd="1" destOrd="0" presId="urn:microsoft.com/office/officeart/2018/2/layout/IconVerticalSolidList"/>
    <dgm:cxn modelId="{8BED0BD6-DAC1-4F81-BFB6-CA5665CF6ED6}" type="presParOf" srcId="{BFD7200E-7AEF-427C-9998-48D527D4C820}" destId="{F91861E8-6286-4411-AF5E-8409CD8A3862}" srcOrd="2" destOrd="0" presId="urn:microsoft.com/office/officeart/2018/2/layout/IconVerticalSolidList"/>
    <dgm:cxn modelId="{14C6126D-96B7-428E-9FDC-E1F951799585}" type="presParOf" srcId="{F91861E8-6286-4411-AF5E-8409CD8A3862}" destId="{2B1FF33D-88FE-4374-BABA-FCA912F47E8C}" srcOrd="0" destOrd="0" presId="urn:microsoft.com/office/officeart/2018/2/layout/IconVerticalSolidList"/>
    <dgm:cxn modelId="{46E3C882-4B51-4A4B-BD97-D240AC505F1D}" type="presParOf" srcId="{F91861E8-6286-4411-AF5E-8409CD8A3862}" destId="{6422FC17-8251-44C8-9D9D-A5B3C94A5FBD}" srcOrd="1" destOrd="0" presId="urn:microsoft.com/office/officeart/2018/2/layout/IconVerticalSolidList"/>
    <dgm:cxn modelId="{841E8C7A-9938-44F4-9D3F-9FE5324ED534}" type="presParOf" srcId="{F91861E8-6286-4411-AF5E-8409CD8A3862}" destId="{EBDF3722-61EF-41B5-8BFD-A374A903E78A}" srcOrd="2" destOrd="0" presId="urn:microsoft.com/office/officeart/2018/2/layout/IconVerticalSolidList"/>
    <dgm:cxn modelId="{74293608-8E15-4D0B-A6E3-AD4057342B3D}" type="presParOf" srcId="{F91861E8-6286-4411-AF5E-8409CD8A3862}" destId="{28C687E2-5833-4D3F-9D94-B29C7D79F3FA}" srcOrd="3" destOrd="0" presId="urn:microsoft.com/office/officeart/2018/2/layout/IconVerticalSolidList"/>
    <dgm:cxn modelId="{A085F62B-97FA-4F89-B2CF-930B50F11E77}" type="presParOf" srcId="{BFD7200E-7AEF-427C-9998-48D527D4C820}" destId="{49964935-F5E5-4496-983D-112AD8A8C6B4}" srcOrd="3" destOrd="0" presId="urn:microsoft.com/office/officeart/2018/2/layout/IconVerticalSolidList"/>
    <dgm:cxn modelId="{A07CF447-CE4D-4976-92C2-C8B722CBB2AE}" type="presParOf" srcId="{BFD7200E-7AEF-427C-9998-48D527D4C820}" destId="{4913AC19-86A9-4D72-A1CF-73FAE857F77F}" srcOrd="4" destOrd="0" presId="urn:microsoft.com/office/officeart/2018/2/layout/IconVerticalSolidList"/>
    <dgm:cxn modelId="{2F6F3513-C278-4A5C-9BF5-252CD4C58749}" type="presParOf" srcId="{4913AC19-86A9-4D72-A1CF-73FAE857F77F}" destId="{1B9DFF47-76CA-4CBD-8B89-CFEA994953D8}" srcOrd="0" destOrd="0" presId="urn:microsoft.com/office/officeart/2018/2/layout/IconVerticalSolidList"/>
    <dgm:cxn modelId="{D3EC0C50-E522-4A50-886C-CEE8930B8B24}" type="presParOf" srcId="{4913AC19-86A9-4D72-A1CF-73FAE857F77F}" destId="{C75CAE67-4640-479D-B2D9-618378A6BA1A}" srcOrd="1" destOrd="0" presId="urn:microsoft.com/office/officeart/2018/2/layout/IconVerticalSolidList"/>
    <dgm:cxn modelId="{DC0F7544-1841-4740-8B48-77A2BB0C3F53}" type="presParOf" srcId="{4913AC19-86A9-4D72-A1CF-73FAE857F77F}" destId="{C8EEC199-15D6-4C5F-A153-C3E082A48986}" srcOrd="2" destOrd="0" presId="urn:microsoft.com/office/officeart/2018/2/layout/IconVerticalSolidList"/>
    <dgm:cxn modelId="{3A23F66B-6975-4148-A8EF-10063AC5B9A2}" type="presParOf" srcId="{4913AC19-86A9-4D72-A1CF-73FAE857F77F}" destId="{B4DA8A90-9F7B-40A5-BFD6-B135118B90A0}" srcOrd="3" destOrd="0" presId="urn:microsoft.com/office/officeart/2018/2/layout/IconVerticalSolidList"/>
    <dgm:cxn modelId="{FC32B7A6-5FE3-402B-B5A9-818FBA8DA6A7}" type="presParOf" srcId="{BFD7200E-7AEF-427C-9998-48D527D4C820}" destId="{3960AE05-A717-4096-9B9F-F38C32152F8A}" srcOrd="5" destOrd="0" presId="urn:microsoft.com/office/officeart/2018/2/layout/IconVerticalSolidList"/>
    <dgm:cxn modelId="{FC00A059-9EC2-4134-AC69-56EB862675D5}" type="presParOf" srcId="{BFD7200E-7AEF-427C-9998-48D527D4C820}" destId="{DD9B9A3A-F8F8-453A-83C6-CFF28C88AF64}" srcOrd="6" destOrd="0" presId="urn:microsoft.com/office/officeart/2018/2/layout/IconVerticalSolidList"/>
    <dgm:cxn modelId="{28F9B6F8-EFB0-47D4-993D-6A0384C3AD79}" type="presParOf" srcId="{DD9B9A3A-F8F8-453A-83C6-CFF28C88AF64}" destId="{E05D3586-5344-43E8-BE04-EF11A2C0BC4D}" srcOrd="0" destOrd="0" presId="urn:microsoft.com/office/officeart/2018/2/layout/IconVerticalSolidList"/>
    <dgm:cxn modelId="{1D429179-D482-4AA6-932F-215A4291E0B4}" type="presParOf" srcId="{DD9B9A3A-F8F8-453A-83C6-CFF28C88AF64}" destId="{A7C892A7-1B59-424B-A11F-5FCA1EAF824C}" srcOrd="1" destOrd="0" presId="urn:microsoft.com/office/officeart/2018/2/layout/IconVerticalSolidList"/>
    <dgm:cxn modelId="{15551B88-3CEA-45AA-BB0B-6D93524686A6}" type="presParOf" srcId="{DD9B9A3A-F8F8-453A-83C6-CFF28C88AF64}" destId="{F00BF067-4D5E-4A61-8591-0345C191ADFD}" srcOrd="2" destOrd="0" presId="urn:microsoft.com/office/officeart/2018/2/layout/IconVerticalSolidList"/>
    <dgm:cxn modelId="{34943402-093B-4873-BA27-FECAB3A44F01}" type="presParOf" srcId="{DD9B9A3A-F8F8-453A-83C6-CFF28C88AF64}" destId="{A018CDFB-F6C8-4D67-8A8D-74011FAA648D}" srcOrd="3" destOrd="0" presId="urn:microsoft.com/office/officeart/2018/2/layout/IconVerticalSolidList"/>
    <dgm:cxn modelId="{A222041D-181E-47F5-AE92-481809FEEDA8}" type="presParOf" srcId="{BFD7200E-7AEF-427C-9998-48D527D4C820}" destId="{8B3B7F5E-470D-4EAC-9AC3-FEDBB6D22DC8}" srcOrd="7" destOrd="0" presId="urn:microsoft.com/office/officeart/2018/2/layout/IconVerticalSolidList"/>
    <dgm:cxn modelId="{D944048F-B061-4DFF-8ABD-9749007883D1}" type="presParOf" srcId="{BFD7200E-7AEF-427C-9998-48D527D4C820}" destId="{3B3F6614-9328-4991-A97C-E1F89A3D4E1B}" srcOrd="8" destOrd="0" presId="urn:microsoft.com/office/officeart/2018/2/layout/IconVerticalSolidList"/>
    <dgm:cxn modelId="{23F2EB06-B8FF-417F-9E08-D2CF1ED00A35}" type="presParOf" srcId="{3B3F6614-9328-4991-A97C-E1F89A3D4E1B}" destId="{CFBBA980-ADCE-4D6F-BCFF-81AEAF0B643F}" srcOrd="0" destOrd="0" presId="urn:microsoft.com/office/officeart/2018/2/layout/IconVerticalSolidList"/>
    <dgm:cxn modelId="{47584FC7-0E36-460B-B05E-0A6DFB94E4C7}" type="presParOf" srcId="{3B3F6614-9328-4991-A97C-E1F89A3D4E1B}" destId="{70460766-F81D-4081-80E9-88C47E7B3C54}" srcOrd="1" destOrd="0" presId="urn:microsoft.com/office/officeart/2018/2/layout/IconVerticalSolidList"/>
    <dgm:cxn modelId="{47C218B8-2761-4107-9197-8D46B89E8F77}" type="presParOf" srcId="{3B3F6614-9328-4991-A97C-E1F89A3D4E1B}" destId="{3BB35F0C-AC0A-4DF5-B647-46BA7B927C52}" srcOrd="2" destOrd="0" presId="urn:microsoft.com/office/officeart/2018/2/layout/IconVerticalSolidList"/>
    <dgm:cxn modelId="{5C6159EE-8A24-40CF-B3A8-940A40A8D1AE}" type="presParOf" srcId="{3B3F6614-9328-4991-A97C-E1F89A3D4E1B}" destId="{BD64FDAC-5B37-4C32-9A54-F869B970732E}" srcOrd="3" destOrd="0" presId="urn:microsoft.com/office/officeart/2018/2/layout/IconVerticalSolidList"/>
    <dgm:cxn modelId="{8CBD980A-BF29-4C3C-BEF2-59DF965E03C6}" type="presParOf" srcId="{BFD7200E-7AEF-427C-9998-48D527D4C820}" destId="{81C16064-AB48-45A1-886F-03968DBAF928}" srcOrd="9" destOrd="0" presId="urn:microsoft.com/office/officeart/2018/2/layout/IconVerticalSolidList"/>
    <dgm:cxn modelId="{F1F28F7F-702B-4DA2-936D-BC09220EC39F}" type="presParOf" srcId="{BFD7200E-7AEF-427C-9998-48D527D4C820}" destId="{38655E76-2F1F-4BB2-9B9A-A4FB0BD4EB83}" srcOrd="10" destOrd="0" presId="urn:microsoft.com/office/officeart/2018/2/layout/IconVerticalSolidList"/>
    <dgm:cxn modelId="{3F4D88ED-A292-4337-95F0-AAC3F5B1852F}" type="presParOf" srcId="{38655E76-2F1F-4BB2-9B9A-A4FB0BD4EB83}" destId="{D7AF41D0-76F1-436A-B76B-D362D178A43B}" srcOrd="0" destOrd="0" presId="urn:microsoft.com/office/officeart/2018/2/layout/IconVerticalSolidList"/>
    <dgm:cxn modelId="{6839128F-1919-49B2-BA77-C8FBC8F0B576}" type="presParOf" srcId="{38655E76-2F1F-4BB2-9B9A-A4FB0BD4EB83}" destId="{F8BB37EE-F80C-41E1-87B3-0697B4244DDF}" srcOrd="1" destOrd="0" presId="urn:microsoft.com/office/officeart/2018/2/layout/IconVerticalSolidList"/>
    <dgm:cxn modelId="{E1E04B94-BDC7-4EF9-9051-43E37E3E51BB}" type="presParOf" srcId="{38655E76-2F1F-4BB2-9B9A-A4FB0BD4EB83}" destId="{11C062C2-DBF7-42AB-B415-9F0D8D5D567D}" srcOrd="2" destOrd="0" presId="urn:microsoft.com/office/officeart/2018/2/layout/IconVerticalSolidList"/>
    <dgm:cxn modelId="{3A6D3633-8A70-4F22-B7A8-E254BDAE0CE0}" type="presParOf" srcId="{38655E76-2F1F-4BB2-9B9A-A4FB0BD4EB83}" destId="{3245FAD4-E1FE-4CD8-9130-6ECDB5EE14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0A8D64-16FC-4D9D-9768-58D0C2457C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15D584-C67D-4A6E-85F9-E35FC37DD4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L’istruzione è un comando esplicito che opera su una o più variabili oppure sullo stato interno della macchina</a:t>
          </a:r>
          <a:endParaRPr lang="en-US"/>
        </a:p>
      </dgm:t>
    </dgm:pt>
    <dgm:pt modelId="{F6D11877-26E1-4ADE-BE77-63D27AA6C2A1}" type="parTrans" cxnId="{2B766069-5578-467B-8B7F-5C5A09DED827}">
      <dgm:prSet/>
      <dgm:spPr/>
      <dgm:t>
        <a:bodyPr/>
        <a:lstStyle/>
        <a:p>
          <a:endParaRPr lang="en-US"/>
        </a:p>
      </dgm:t>
    </dgm:pt>
    <dgm:pt modelId="{88C09B34-CB47-482E-B4D6-D38C98FE8D3B}" type="sibTrans" cxnId="{2B766069-5578-467B-8B7F-5C5A09DED827}">
      <dgm:prSet phldrT="01" phldr="0"/>
      <dgm:spPr/>
      <dgm:t>
        <a:bodyPr/>
        <a:lstStyle/>
        <a:p>
          <a:endParaRPr lang="en-US"/>
        </a:p>
      </dgm:t>
    </dgm:pt>
    <dgm:pt modelId="{881116E3-54E7-441E-9BEA-4558F003690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Vengono eseguite in un ordine prestabilito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calcolo per iterazione</a:t>
          </a:r>
          <a:endParaRPr lang="en-US"/>
        </a:p>
      </dgm:t>
    </dgm:pt>
    <dgm:pt modelId="{D3646E80-46F8-4AD5-9FE5-860C4BEFC2FA}" type="parTrans" cxnId="{B267F3B9-49FA-4B5F-8335-E68DC3AAF7A1}">
      <dgm:prSet/>
      <dgm:spPr/>
      <dgm:t>
        <a:bodyPr/>
        <a:lstStyle/>
        <a:p>
          <a:endParaRPr lang="en-US"/>
        </a:p>
      </dgm:t>
    </dgm:pt>
    <dgm:pt modelId="{EEC6EA03-3DDE-4045-BB3E-B2C799C04B26}" type="sibTrans" cxnId="{B267F3B9-49FA-4B5F-8335-E68DC3AAF7A1}">
      <dgm:prSet phldrT="02" phldr="0"/>
      <dgm:spPr/>
      <dgm:t>
        <a:bodyPr/>
        <a:lstStyle/>
        <a:p>
          <a:endParaRPr lang="en-US"/>
        </a:p>
      </dgm:t>
    </dgm:pt>
    <dgm:pt modelId="{980031C9-0B6F-4C9E-AA56-407735EC88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Occuparsi di cosa la macchina deve fare per ottenere il risultato che si vuole ottenere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stesura algoritmi</a:t>
          </a:r>
          <a:endParaRPr lang="en-US"/>
        </a:p>
      </dgm:t>
    </dgm:pt>
    <dgm:pt modelId="{CF72E247-1C12-48ED-A187-FCDA0042EF98}" type="parTrans" cxnId="{2B0461F7-0A4E-4754-B9C2-34EEB5E9A78B}">
      <dgm:prSet/>
      <dgm:spPr/>
      <dgm:t>
        <a:bodyPr/>
        <a:lstStyle/>
        <a:p>
          <a:endParaRPr lang="en-US"/>
        </a:p>
      </dgm:t>
    </dgm:pt>
    <dgm:pt modelId="{D5405AD1-B238-47F1-BE34-446D73D71E06}" type="sibTrans" cxnId="{2B0461F7-0A4E-4754-B9C2-34EEB5E9A78B}">
      <dgm:prSet phldrT="03" phldr="0"/>
      <dgm:spPr/>
      <dgm:t>
        <a:bodyPr/>
        <a:lstStyle/>
        <a:p>
          <a:endParaRPr lang="en-US"/>
        </a:p>
      </dgm:t>
    </dgm:pt>
    <dgm:pt modelId="{90737134-B3E4-4583-900C-4AB8913F01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Es. assembly, basic, cobol</a:t>
          </a:r>
          <a:endParaRPr lang="en-US"/>
        </a:p>
      </dgm:t>
    </dgm:pt>
    <dgm:pt modelId="{568601EE-D476-481F-9479-2C49759684F6}" type="parTrans" cxnId="{9F423F29-9307-477A-98E2-3AC555F3E582}">
      <dgm:prSet/>
      <dgm:spPr/>
      <dgm:t>
        <a:bodyPr/>
        <a:lstStyle/>
        <a:p>
          <a:endParaRPr lang="en-US"/>
        </a:p>
      </dgm:t>
    </dgm:pt>
    <dgm:pt modelId="{5FE616DA-5E38-4A4D-82AB-C636D9D49F7E}" type="sibTrans" cxnId="{9F423F29-9307-477A-98E2-3AC555F3E582}">
      <dgm:prSet phldrT="04" phldr="0"/>
      <dgm:spPr/>
      <dgm:t>
        <a:bodyPr/>
        <a:lstStyle/>
        <a:p>
          <a:endParaRPr lang="en-US"/>
        </a:p>
      </dgm:t>
    </dgm:pt>
    <dgm:pt modelId="{D72FF818-BA16-4517-9895-BFA204C21CDE}" type="pres">
      <dgm:prSet presAssocID="{290A8D64-16FC-4D9D-9768-58D0C2457CAF}" presName="root" presStyleCnt="0">
        <dgm:presLayoutVars>
          <dgm:dir/>
          <dgm:resizeHandles val="exact"/>
        </dgm:presLayoutVars>
      </dgm:prSet>
      <dgm:spPr/>
    </dgm:pt>
    <dgm:pt modelId="{E309593C-AFA2-46F6-90FA-C42653A9A2B8}" type="pres">
      <dgm:prSet presAssocID="{B515D584-C67D-4A6E-85F9-E35FC37DD4E3}" presName="compNode" presStyleCnt="0"/>
      <dgm:spPr/>
    </dgm:pt>
    <dgm:pt modelId="{493AD7B6-ACE2-47EF-A4CB-47C605BDE598}" type="pres">
      <dgm:prSet presAssocID="{B515D584-C67D-4A6E-85F9-E35FC37DD4E3}" presName="bgRect" presStyleLbl="bgShp" presStyleIdx="0" presStyleCnt="4"/>
      <dgm:spPr/>
    </dgm:pt>
    <dgm:pt modelId="{1A2A765A-16FD-4E0D-8099-0706E2D232EC}" type="pres">
      <dgm:prSet presAssocID="{B515D584-C67D-4A6E-85F9-E35FC37DD4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503A6FB-5BDF-417D-B5F0-F800BA7624CF}" type="pres">
      <dgm:prSet presAssocID="{B515D584-C67D-4A6E-85F9-E35FC37DD4E3}" presName="spaceRect" presStyleCnt="0"/>
      <dgm:spPr/>
    </dgm:pt>
    <dgm:pt modelId="{EB268397-D42F-481A-ABE0-2BEC5ED2AC0D}" type="pres">
      <dgm:prSet presAssocID="{B515D584-C67D-4A6E-85F9-E35FC37DD4E3}" presName="parTx" presStyleLbl="revTx" presStyleIdx="0" presStyleCnt="4">
        <dgm:presLayoutVars>
          <dgm:chMax val="0"/>
          <dgm:chPref val="0"/>
        </dgm:presLayoutVars>
      </dgm:prSet>
      <dgm:spPr/>
    </dgm:pt>
    <dgm:pt modelId="{CB797A90-45C3-4F35-A5FE-9BCAAB554B77}" type="pres">
      <dgm:prSet presAssocID="{88C09B34-CB47-482E-B4D6-D38C98FE8D3B}" presName="sibTrans" presStyleCnt="0"/>
      <dgm:spPr/>
    </dgm:pt>
    <dgm:pt modelId="{7A87CEA7-0990-4DF4-AE69-35645F0FDC3D}" type="pres">
      <dgm:prSet presAssocID="{881116E3-54E7-441E-9BEA-4558F0036903}" presName="compNode" presStyleCnt="0"/>
      <dgm:spPr/>
    </dgm:pt>
    <dgm:pt modelId="{2B857FE2-D850-45E1-A05C-07C0B03E1CEC}" type="pres">
      <dgm:prSet presAssocID="{881116E3-54E7-441E-9BEA-4558F0036903}" presName="bgRect" presStyleLbl="bgShp" presStyleIdx="1" presStyleCnt="4"/>
      <dgm:spPr/>
    </dgm:pt>
    <dgm:pt modelId="{A22A3FE0-3F35-4613-9C39-5705B09B3469}" type="pres">
      <dgm:prSet presAssocID="{881116E3-54E7-441E-9BEA-4558F00369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6619D16-5F9D-45BF-BE1F-77CDFD10C4DE}" type="pres">
      <dgm:prSet presAssocID="{881116E3-54E7-441E-9BEA-4558F0036903}" presName="spaceRect" presStyleCnt="0"/>
      <dgm:spPr/>
    </dgm:pt>
    <dgm:pt modelId="{8920741E-87CB-4AAC-ABAF-C1F658A898D8}" type="pres">
      <dgm:prSet presAssocID="{881116E3-54E7-441E-9BEA-4558F0036903}" presName="parTx" presStyleLbl="revTx" presStyleIdx="1" presStyleCnt="4">
        <dgm:presLayoutVars>
          <dgm:chMax val="0"/>
          <dgm:chPref val="0"/>
        </dgm:presLayoutVars>
      </dgm:prSet>
      <dgm:spPr/>
    </dgm:pt>
    <dgm:pt modelId="{B9EB5CB3-421B-43F9-9441-02507E7D5989}" type="pres">
      <dgm:prSet presAssocID="{EEC6EA03-3DDE-4045-BB3E-B2C799C04B26}" presName="sibTrans" presStyleCnt="0"/>
      <dgm:spPr/>
    </dgm:pt>
    <dgm:pt modelId="{FB27BA82-5598-45B1-9D44-E2E980494A9A}" type="pres">
      <dgm:prSet presAssocID="{980031C9-0B6F-4C9E-AA56-407735EC8830}" presName="compNode" presStyleCnt="0"/>
      <dgm:spPr/>
    </dgm:pt>
    <dgm:pt modelId="{783E3B0D-F1A9-4C2F-90B8-E69582A1AF0B}" type="pres">
      <dgm:prSet presAssocID="{980031C9-0B6F-4C9E-AA56-407735EC8830}" presName="bgRect" presStyleLbl="bgShp" presStyleIdx="2" presStyleCnt="4"/>
      <dgm:spPr/>
    </dgm:pt>
    <dgm:pt modelId="{666707AB-903F-469D-8699-3F0F4798F08A}" type="pres">
      <dgm:prSet presAssocID="{980031C9-0B6F-4C9E-AA56-407735EC88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908B477-39D9-4AFE-97C6-2E42B4F254D2}" type="pres">
      <dgm:prSet presAssocID="{980031C9-0B6F-4C9E-AA56-407735EC8830}" presName="spaceRect" presStyleCnt="0"/>
      <dgm:spPr/>
    </dgm:pt>
    <dgm:pt modelId="{8FB7A988-88E3-4A3D-9053-271BD2448290}" type="pres">
      <dgm:prSet presAssocID="{980031C9-0B6F-4C9E-AA56-407735EC8830}" presName="parTx" presStyleLbl="revTx" presStyleIdx="2" presStyleCnt="4">
        <dgm:presLayoutVars>
          <dgm:chMax val="0"/>
          <dgm:chPref val="0"/>
        </dgm:presLayoutVars>
      </dgm:prSet>
      <dgm:spPr/>
    </dgm:pt>
    <dgm:pt modelId="{C4BD0EA8-4608-4506-9E0C-393D633383B0}" type="pres">
      <dgm:prSet presAssocID="{D5405AD1-B238-47F1-BE34-446D73D71E06}" presName="sibTrans" presStyleCnt="0"/>
      <dgm:spPr/>
    </dgm:pt>
    <dgm:pt modelId="{87C44CEA-AED0-4945-BD6A-037417CCCAAA}" type="pres">
      <dgm:prSet presAssocID="{90737134-B3E4-4583-900C-4AB8913F0165}" presName="compNode" presStyleCnt="0"/>
      <dgm:spPr/>
    </dgm:pt>
    <dgm:pt modelId="{4FD081BD-9D96-4D62-A32E-50909AFB5DA0}" type="pres">
      <dgm:prSet presAssocID="{90737134-B3E4-4583-900C-4AB8913F0165}" presName="bgRect" presStyleLbl="bgShp" presStyleIdx="3" presStyleCnt="4"/>
      <dgm:spPr/>
    </dgm:pt>
    <dgm:pt modelId="{A0BFC10D-C16F-4280-A26E-DEC94339E9E1}" type="pres">
      <dgm:prSet presAssocID="{90737134-B3E4-4583-900C-4AB8913F01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820C333-AB99-40B2-A35D-337A8E1D2828}" type="pres">
      <dgm:prSet presAssocID="{90737134-B3E4-4583-900C-4AB8913F0165}" presName="spaceRect" presStyleCnt="0"/>
      <dgm:spPr/>
    </dgm:pt>
    <dgm:pt modelId="{47194471-CE87-4BFD-8F49-DA57D9E637F5}" type="pres">
      <dgm:prSet presAssocID="{90737134-B3E4-4583-900C-4AB8913F01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423F29-9307-477A-98E2-3AC555F3E582}" srcId="{290A8D64-16FC-4D9D-9768-58D0C2457CAF}" destId="{90737134-B3E4-4583-900C-4AB8913F0165}" srcOrd="3" destOrd="0" parTransId="{568601EE-D476-481F-9479-2C49759684F6}" sibTransId="{5FE616DA-5E38-4A4D-82AB-C636D9D49F7E}"/>
    <dgm:cxn modelId="{BE6E5066-0626-452F-9AEC-22516E6666F1}" type="presOf" srcId="{90737134-B3E4-4583-900C-4AB8913F0165}" destId="{47194471-CE87-4BFD-8F49-DA57D9E637F5}" srcOrd="0" destOrd="0" presId="urn:microsoft.com/office/officeart/2018/2/layout/IconVerticalSolidList"/>
    <dgm:cxn modelId="{2B766069-5578-467B-8B7F-5C5A09DED827}" srcId="{290A8D64-16FC-4D9D-9768-58D0C2457CAF}" destId="{B515D584-C67D-4A6E-85F9-E35FC37DD4E3}" srcOrd="0" destOrd="0" parTransId="{F6D11877-26E1-4ADE-BE77-63D27AA6C2A1}" sibTransId="{88C09B34-CB47-482E-B4D6-D38C98FE8D3B}"/>
    <dgm:cxn modelId="{E9BE6785-6ECC-4055-AFD7-E591CFE037BC}" type="presOf" srcId="{290A8D64-16FC-4D9D-9768-58D0C2457CAF}" destId="{D72FF818-BA16-4517-9895-BFA204C21CDE}" srcOrd="0" destOrd="0" presId="urn:microsoft.com/office/officeart/2018/2/layout/IconVerticalSolidList"/>
    <dgm:cxn modelId="{E4D0429F-32F8-40A3-A745-547FE32BE664}" type="presOf" srcId="{980031C9-0B6F-4C9E-AA56-407735EC8830}" destId="{8FB7A988-88E3-4A3D-9053-271BD2448290}" srcOrd="0" destOrd="0" presId="urn:microsoft.com/office/officeart/2018/2/layout/IconVerticalSolidList"/>
    <dgm:cxn modelId="{B8F332AD-4647-4C68-8084-3D445958D95A}" type="presOf" srcId="{B515D584-C67D-4A6E-85F9-E35FC37DD4E3}" destId="{EB268397-D42F-481A-ABE0-2BEC5ED2AC0D}" srcOrd="0" destOrd="0" presId="urn:microsoft.com/office/officeart/2018/2/layout/IconVerticalSolidList"/>
    <dgm:cxn modelId="{CF7646B7-FC50-404E-B68A-6069FA202C97}" type="presOf" srcId="{881116E3-54E7-441E-9BEA-4558F0036903}" destId="{8920741E-87CB-4AAC-ABAF-C1F658A898D8}" srcOrd="0" destOrd="0" presId="urn:microsoft.com/office/officeart/2018/2/layout/IconVerticalSolidList"/>
    <dgm:cxn modelId="{B267F3B9-49FA-4B5F-8335-E68DC3AAF7A1}" srcId="{290A8D64-16FC-4D9D-9768-58D0C2457CAF}" destId="{881116E3-54E7-441E-9BEA-4558F0036903}" srcOrd="1" destOrd="0" parTransId="{D3646E80-46F8-4AD5-9FE5-860C4BEFC2FA}" sibTransId="{EEC6EA03-3DDE-4045-BB3E-B2C799C04B26}"/>
    <dgm:cxn modelId="{2B0461F7-0A4E-4754-B9C2-34EEB5E9A78B}" srcId="{290A8D64-16FC-4D9D-9768-58D0C2457CAF}" destId="{980031C9-0B6F-4C9E-AA56-407735EC8830}" srcOrd="2" destOrd="0" parTransId="{CF72E247-1C12-48ED-A187-FCDA0042EF98}" sibTransId="{D5405AD1-B238-47F1-BE34-446D73D71E06}"/>
    <dgm:cxn modelId="{F020C30A-3BB0-4DBB-AF65-47BA6E5EAABA}" type="presParOf" srcId="{D72FF818-BA16-4517-9895-BFA204C21CDE}" destId="{E309593C-AFA2-46F6-90FA-C42653A9A2B8}" srcOrd="0" destOrd="0" presId="urn:microsoft.com/office/officeart/2018/2/layout/IconVerticalSolidList"/>
    <dgm:cxn modelId="{8C261ADB-4368-49A5-BF1E-111A9D371BC1}" type="presParOf" srcId="{E309593C-AFA2-46F6-90FA-C42653A9A2B8}" destId="{493AD7B6-ACE2-47EF-A4CB-47C605BDE598}" srcOrd="0" destOrd="0" presId="urn:microsoft.com/office/officeart/2018/2/layout/IconVerticalSolidList"/>
    <dgm:cxn modelId="{F2EC2DD0-F483-4DA6-B85B-62390266D673}" type="presParOf" srcId="{E309593C-AFA2-46F6-90FA-C42653A9A2B8}" destId="{1A2A765A-16FD-4E0D-8099-0706E2D232EC}" srcOrd="1" destOrd="0" presId="urn:microsoft.com/office/officeart/2018/2/layout/IconVerticalSolidList"/>
    <dgm:cxn modelId="{3E94BF2B-8E66-416C-AF49-1F9DF31E9617}" type="presParOf" srcId="{E309593C-AFA2-46F6-90FA-C42653A9A2B8}" destId="{6503A6FB-5BDF-417D-B5F0-F800BA7624CF}" srcOrd="2" destOrd="0" presId="urn:microsoft.com/office/officeart/2018/2/layout/IconVerticalSolidList"/>
    <dgm:cxn modelId="{D8F85F34-832A-450F-869B-5253EB4D7EF0}" type="presParOf" srcId="{E309593C-AFA2-46F6-90FA-C42653A9A2B8}" destId="{EB268397-D42F-481A-ABE0-2BEC5ED2AC0D}" srcOrd="3" destOrd="0" presId="urn:microsoft.com/office/officeart/2018/2/layout/IconVerticalSolidList"/>
    <dgm:cxn modelId="{0AE9512E-6C73-4F32-96B3-C549FD2064D0}" type="presParOf" srcId="{D72FF818-BA16-4517-9895-BFA204C21CDE}" destId="{CB797A90-45C3-4F35-A5FE-9BCAAB554B77}" srcOrd="1" destOrd="0" presId="urn:microsoft.com/office/officeart/2018/2/layout/IconVerticalSolidList"/>
    <dgm:cxn modelId="{683A5446-63C9-4284-8AF1-05C6D4222A1A}" type="presParOf" srcId="{D72FF818-BA16-4517-9895-BFA204C21CDE}" destId="{7A87CEA7-0990-4DF4-AE69-35645F0FDC3D}" srcOrd="2" destOrd="0" presId="urn:microsoft.com/office/officeart/2018/2/layout/IconVerticalSolidList"/>
    <dgm:cxn modelId="{689737BE-EA65-4A01-BD8C-F17E9C192CB4}" type="presParOf" srcId="{7A87CEA7-0990-4DF4-AE69-35645F0FDC3D}" destId="{2B857FE2-D850-45E1-A05C-07C0B03E1CEC}" srcOrd="0" destOrd="0" presId="urn:microsoft.com/office/officeart/2018/2/layout/IconVerticalSolidList"/>
    <dgm:cxn modelId="{AF33F419-DC82-42E3-945A-D8132CA8A71E}" type="presParOf" srcId="{7A87CEA7-0990-4DF4-AE69-35645F0FDC3D}" destId="{A22A3FE0-3F35-4613-9C39-5705B09B3469}" srcOrd="1" destOrd="0" presId="urn:microsoft.com/office/officeart/2018/2/layout/IconVerticalSolidList"/>
    <dgm:cxn modelId="{4BB05A0B-1673-4712-A3CE-44EDE976A9CF}" type="presParOf" srcId="{7A87CEA7-0990-4DF4-AE69-35645F0FDC3D}" destId="{A6619D16-5F9D-45BF-BE1F-77CDFD10C4DE}" srcOrd="2" destOrd="0" presId="urn:microsoft.com/office/officeart/2018/2/layout/IconVerticalSolidList"/>
    <dgm:cxn modelId="{B8E7C09C-E513-406E-8993-0609EEE2C920}" type="presParOf" srcId="{7A87CEA7-0990-4DF4-AE69-35645F0FDC3D}" destId="{8920741E-87CB-4AAC-ABAF-C1F658A898D8}" srcOrd="3" destOrd="0" presId="urn:microsoft.com/office/officeart/2018/2/layout/IconVerticalSolidList"/>
    <dgm:cxn modelId="{1A39630C-5AE3-4ECA-BC96-0DAEC9721A3B}" type="presParOf" srcId="{D72FF818-BA16-4517-9895-BFA204C21CDE}" destId="{B9EB5CB3-421B-43F9-9441-02507E7D5989}" srcOrd="3" destOrd="0" presId="urn:microsoft.com/office/officeart/2018/2/layout/IconVerticalSolidList"/>
    <dgm:cxn modelId="{1A63A73D-CD31-4203-B4AB-1AE139A78B12}" type="presParOf" srcId="{D72FF818-BA16-4517-9895-BFA204C21CDE}" destId="{FB27BA82-5598-45B1-9D44-E2E980494A9A}" srcOrd="4" destOrd="0" presId="urn:microsoft.com/office/officeart/2018/2/layout/IconVerticalSolidList"/>
    <dgm:cxn modelId="{1174BC93-4EA8-4A0A-84F9-1E23CDF8F6DD}" type="presParOf" srcId="{FB27BA82-5598-45B1-9D44-E2E980494A9A}" destId="{783E3B0D-F1A9-4C2F-90B8-E69582A1AF0B}" srcOrd="0" destOrd="0" presId="urn:microsoft.com/office/officeart/2018/2/layout/IconVerticalSolidList"/>
    <dgm:cxn modelId="{8A7D3C10-AD21-4DEE-9C7C-850555FE14B4}" type="presParOf" srcId="{FB27BA82-5598-45B1-9D44-E2E980494A9A}" destId="{666707AB-903F-469D-8699-3F0F4798F08A}" srcOrd="1" destOrd="0" presId="urn:microsoft.com/office/officeart/2018/2/layout/IconVerticalSolidList"/>
    <dgm:cxn modelId="{E35C39BA-3F54-4282-9CAA-EFCCD8A6832A}" type="presParOf" srcId="{FB27BA82-5598-45B1-9D44-E2E980494A9A}" destId="{4908B477-39D9-4AFE-97C6-2E42B4F254D2}" srcOrd="2" destOrd="0" presId="urn:microsoft.com/office/officeart/2018/2/layout/IconVerticalSolidList"/>
    <dgm:cxn modelId="{8202BA07-E3C8-4577-8F44-0BF977AEEE0E}" type="presParOf" srcId="{FB27BA82-5598-45B1-9D44-E2E980494A9A}" destId="{8FB7A988-88E3-4A3D-9053-271BD2448290}" srcOrd="3" destOrd="0" presId="urn:microsoft.com/office/officeart/2018/2/layout/IconVerticalSolidList"/>
    <dgm:cxn modelId="{C89A7D53-B8ED-45FB-A08B-F14299EB4896}" type="presParOf" srcId="{D72FF818-BA16-4517-9895-BFA204C21CDE}" destId="{C4BD0EA8-4608-4506-9E0C-393D633383B0}" srcOrd="5" destOrd="0" presId="urn:microsoft.com/office/officeart/2018/2/layout/IconVerticalSolidList"/>
    <dgm:cxn modelId="{9B294C1E-F449-45F1-9A8F-A089865FE171}" type="presParOf" srcId="{D72FF818-BA16-4517-9895-BFA204C21CDE}" destId="{87C44CEA-AED0-4945-BD6A-037417CCCAAA}" srcOrd="6" destOrd="0" presId="urn:microsoft.com/office/officeart/2018/2/layout/IconVerticalSolidList"/>
    <dgm:cxn modelId="{5BC9C987-5C2D-4D4A-B26E-AD1BFC27D026}" type="presParOf" srcId="{87C44CEA-AED0-4945-BD6A-037417CCCAAA}" destId="{4FD081BD-9D96-4D62-A32E-50909AFB5DA0}" srcOrd="0" destOrd="0" presId="urn:microsoft.com/office/officeart/2018/2/layout/IconVerticalSolidList"/>
    <dgm:cxn modelId="{017337AA-FD02-41E8-B5D8-803974DF5983}" type="presParOf" srcId="{87C44CEA-AED0-4945-BD6A-037417CCCAAA}" destId="{A0BFC10D-C16F-4280-A26E-DEC94339E9E1}" srcOrd="1" destOrd="0" presId="urn:microsoft.com/office/officeart/2018/2/layout/IconVerticalSolidList"/>
    <dgm:cxn modelId="{08D2E075-65FD-4306-94D8-B337D1208F5E}" type="presParOf" srcId="{87C44CEA-AED0-4945-BD6A-037417CCCAAA}" destId="{7820C333-AB99-40B2-A35D-337A8E1D2828}" srcOrd="2" destOrd="0" presId="urn:microsoft.com/office/officeart/2018/2/layout/IconVerticalSolidList"/>
    <dgm:cxn modelId="{A590E3C1-F05E-4F44-967E-6D93FE32AC3B}" type="presParOf" srcId="{87C44CEA-AED0-4945-BD6A-037417CCCAAA}" destId="{47194471-CE87-4BFD-8F49-DA57D9E63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2CCC2-09F0-47DF-93F3-B9CF723F351F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694DC-33C1-4684-AEB5-F9BEE026168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E’ un </a:t>
          </a:r>
          <a:r>
            <a:rPr lang="it-IT" sz="2800" b="1" kern="1200"/>
            <a:t>linguaggio formale </a:t>
          </a:r>
          <a:r>
            <a:rPr lang="it-IT" sz="2800" kern="1200"/>
            <a:t>che specifica un insieme di istruzioni che possono essere usate per produrre dati in output</a:t>
          </a:r>
          <a:endParaRPr lang="en-US" sz="2800" kern="1200"/>
        </a:p>
      </dsp:txBody>
      <dsp:txXfrm>
        <a:off x="678914" y="525899"/>
        <a:ext cx="4067491" cy="2525499"/>
      </dsp:txXfrm>
    </dsp:sp>
    <dsp:sp modelId="{A45A49EB-A4F8-4841-B372-13AEA74FF8B3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3ED6E-87E4-429D-B51F-30F4BC7C7B2C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Utilizzabile per il </a:t>
          </a:r>
          <a:r>
            <a:rPr lang="it-IT" sz="2800" b="1" kern="1200"/>
            <a:t>controllo del comportamento </a:t>
          </a:r>
          <a:r>
            <a:rPr lang="it-IT" sz="2800" kern="1200"/>
            <a:t>di una macchina formale o di una implementazione di essa</a:t>
          </a:r>
          <a:endParaRPr lang="en-US" sz="2800" kern="1200"/>
        </a:p>
      </dsp:txBody>
      <dsp:txXfrm>
        <a:off x="5842357" y="525899"/>
        <a:ext cx="4067491" cy="25254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AC35F-919A-45AE-BD60-7DFE81FDC73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DE226-EB60-4B18-B3C1-32D9121A2BC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8A81-BB1A-4FBD-A4E0-D5FE7EDFFA0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Limitare la complessità della struttura del controllo dei programmi</a:t>
          </a:r>
          <a:endParaRPr lang="en-US" sz="1800" kern="1200"/>
        </a:p>
      </dsp:txBody>
      <dsp:txXfrm>
        <a:off x="1429899" y="2442"/>
        <a:ext cx="5083704" cy="1238008"/>
      </dsp:txXfrm>
    </dsp:sp>
    <dsp:sp modelId="{CE3CDAF3-3441-4B45-A847-B86BA812110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905B1-B07B-4F78-92E8-2187463C755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11444-73C1-49B2-BA3F-D6755924F21D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Vincolo di usare le strutture di controllo definite dal Teorema di Bohm-Jacopini</a:t>
          </a:r>
          <a:endParaRPr lang="en-US" sz="1800" kern="1200"/>
        </a:p>
      </dsp:txBody>
      <dsp:txXfrm>
        <a:off x="1429899" y="1549953"/>
        <a:ext cx="2931121" cy="1238008"/>
      </dsp:txXfrm>
    </dsp:sp>
    <dsp:sp modelId="{084892FC-11B8-4C63-B869-C16858752421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Sequenza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Selezione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Ciclo</a:t>
          </a:r>
          <a:endParaRPr lang="en-US" sz="1400" kern="1200"/>
        </a:p>
      </dsp:txBody>
      <dsp:txXfrm>
        <a:off x="4361021" y="1549953"/>
        <a:ext cx="2152582" cy="1238008"/>
      </dsp:txXfrm>
    </dsp:sp>
    <dsp:sp modelId="{0F0E22DA-D437-48A1-A81A-5E3E7D8A577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3E14-B5A4-4BF2-8BF1-A8C6A64523A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0EF92-F3CD-45CE-B5F9-8AE32A535E2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Evitare istruzioni di salto incondizionato</a:t>
          </a:r>
          <a:endParaRPr lang="en-US" sz="1800" kern="1200"/>
        </a:p>
      </dsp:txBody>
      <dsp:txXfrm>
        <a:off x="1429899" y="3097464"/>
        <a:ext cx="5083704" cy="1238008"/>
      </dsp:txXfrm>
    </dsp:sp>
    <dsp:sp modelId="{29DB6224-E81E-4BAE-9D33-E504FBFE5CF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B06E3-D8DD-4989-9B82-7447B7E8639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79E61-D616-4168-AE33-75089004FF2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Es. C, pascal</a:t>
          </a:r>
          <a:endParaRPr lang="en-US" sz="18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96CCA-D0A5-442B-84FC-4278AB8A0E6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8228-EEBA-48B4-B58A-30EDBDFE947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73EC2-A572-4EBC-84BB-DF16F71DA0D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Evoluzione del concetto di tipo di dato astratto</a:t>
          </a:r>
          <a:endParaRPr lang="en-US" sz="2500" kern="1200"/>
        </a:p>
      </dsp:txBody>
      <dsp:txXfrm>
        <a:off x="1941716" y="718"/>
        <a:ext cx="4571887" cy="1681139"/>
      </dsp:txXfrm>
    </dsp:sp>
    <dsp:sp modelId="{5F9B906D-CF21-4FF0-A10E-09145B256DC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6D8D5-0CCC-4859-A118-37C53E7B079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7CC0D-3F2E-4904-8DD7-B132C2A7537E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Caratterizzata da</a:t>
          </a:r>
          <a:endParaRPr lang="en-US" sz="2500" kern="1200"/>
        </a:p>
      </dsp:txBody>
      <dsp:txXfrm>
        <a:off x="1941716" y="2102143"/>
        <a:ext cx="2931121" cy="1681139"/>
      </dsp:txXfrm>
    </dsp:sp>
    <dsp:sp modelId="{CF97DC81-A14A-4258-BFCB-129E86922E54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Incapsulamento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Ereditarietà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Polimorfismo</a:t>
          </a:r>
          <a:endParaRPr lang="en-US" sz="1400" kern="1200"/>
        </a:p>
      </dsp:txBody>
      <dsp:txXfrm>
        <a:off x="4872838" y="2102143"/>
        <a:ext cx="1640765" cy="1681139"/>
      </dsp:txXfrm>
    </dsp:sp>
    <dsp:sp modelId="{9C4A0318-5EB9-4796-BC92-65E8E70ECEA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2FB20-A12A-444B-9B6D-09F51080EA6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CB8C6-0E56-42E1-A58D-B706FC21075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Es. C++, java, php, python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E3468-2611-4ADA-B220-A5FEE8152C8D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5EF0-C3E8-43B3-A198-A5A0BAF2EBDF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Basati sul concetto matematico di funzione</a:t>
          </a:r>
          <a:endParaRPr lang="en-US" sz="1500" kern="1200"/>
        </a:p>
      </dsp:txBody>
      <dsp:txXfrm>
        <a:off x="241801" y="1997713"/>
        <a:ext cx="1800000" cy="720000"/>
      </dsp:txXfrm>
    </dsp:sp>
    <dsp:sp modelId="{8B7E24BB-B7DA-49F2-A9E6-5E1D9BF0EBEB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CDFA4-FDAE-4238-801B-254EFFBD7682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Si usa soltanto il passaggio dei parametri</a:t>
          </a:r>
          <a:endParaRPr lang="en-US" sz="1500" kern="1200"/>
        </a:p>
      </dsp:txBody>
      <dsp:txXfrm>
        <a:off x="2356801" y="1997713"/>
        <a:ext cx="1800000" cy="720000"/>
      </dsp:txXfrm>
    </dsp:sp>
    <dsp:sp modelId="{97261CE7-0012-4963-AA86-7E8306D5DAC6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7B233-AEAB-496F-A911-F4C2A645512B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Ricorsione e pattern matching</a:t>
          </a:r>
          <a:endParaRPr lang="en-US" sz="1500" kern="1200"/>
        </a:p>
      </dsp:txBody>
      <dsp:txXfrm>
        <a:off x="4471802" y="1997713"/>
        <a:ext cx="1800000" cy="720000"/>
      </dsp:txXfrm>
    </dsp:sp>
    <dsp:sp modelId="{A3D9EA86-D46A-4166-9595-D0333E2F6CF0}">
      <dsp:nvSpPr>
        <dsp:cNvPr id="0" name=""/>
        <dsp:cNvSpPr/>
      </dsp:nvSpPr>
      <dsp:spPr>
        <a:xfrm>
          <a:off x="17943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18223-0FAF-45B3-B904-F01A40D8F4D5}">
      <dsp:nvSpPr>
        <dsp:cNvPr id="0" name=""/>
        <dsp:cNvSpPr/>
      </dsp:nvSpPr>
      <dsp:spPr>
        <a:xfrm>
          <a:off x="12993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Struttura dati più diffusa è la lista</a:t>
          </a:r>
          <a:endParaRPr lang="en-US" sz="1500" kern="1200"/>
        </a:p>
      </dsp:txBody>
      <dsp:txXfrm>
        <a:off x="1299301" y="4330838"/>
        <a:ext cx="1800000" cy="720000"/>
      </dsp:txXfrm>
    </dsp:sp>
    <dsp:sp modelId="{2558E5FF-B1F5-46A4-94E5-008514E705AA}">
      <dsp:nvSpPr>
        <dsp:cNvPr id="0" name=""/>
        <dsp:cNvSpPr/>
      </dsp:nvSpPr>
      <dsp:spPr>
        <a:xfrm>
          <a:off x="39093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E55C5-7D9E-426B-A4E3-72F0D0FDB06C}">
      <dsp:nvSpPr>
        <dsp:cNvPr id="0" name=""/>
        <dsp:cNvSpPr/>
      </dsp:nvSpPr>
      <dsp:spPr>
        <a:xfrm>
          <a:off x="34143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Es. lisp</a:t>
          </a:r>
          <a:endParaRPr lang="en-US" sz="1500" kern="1200"/>
        </a:p>
      </dsp:txBody>
      <dsp:txXfrm>
        <a:off x="3414302" y="4330838"/>
        <a:ext cx="180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17C7D-7185-4478-8C66-087FA3C5931C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6C844-0BB8-49E5-B291-DFA6B603A284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5303-A1C4-41AB-8FB1-C49998D89BE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Istruzione come clausola che descrive una relazione fra i dati</a:t>
          </a:r>
          <a:endParaRPr lang="en-US" sz="1900" kern="1200"/>
        </a:p>
      </dsp:txBody>
      <dsp:txXfrm>
        <a:off x="937002" y="1903"/>
        <a:ext cx="5576601" cy="811257"/>
      </dsp:txXfrm>
    </dsp:sp>
    <dsp:sp modelId="{F20EA221-D4F3-462A-B1E9-E10DD4E04E35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3572A-BAB8-4AED-A7CB-193F24E182A9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ADAC-7404-4FA8-A75A-09B135624D26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Descrivere l’insieme delle relazioni esistenti fra i dati e il risultato evoluto</a:t>
          </a:r>
          <a:endParaRPr lang="en-US" sz="1900" kern="1200"/>
        </a:p>
      </dsp:txBody>
      <dsp:txXfrm>
        <a:off x="937002" y="1015975"/>
        <a:ext cx="5576601" cy="811257"/>
      </dsp:txXfrm>
    </dsp:sp>
    <dsp:sp modelId="{58260891-1EBD-4583-A7AC-962A7883B16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CC71D-8F59-47DE-802F-321515DA4C97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4D5D-7B01-48B8-A3E6-650BD83636D4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È compito dell’interprete trovare l’ordine giusto di esecuzione</a:t>
          </a:r>
          <a:endParaRPr lang="en-US" sz="1900" kern="1200"/>
        </a:p>
      </dsp:txBody>
      <dsp:txXfrm>
        <a:off x="937002" y="2030048"/>
        <a:ext cx="5576601" cy="811257"/>
      </dsp:txXfrm>
    </dsp:sp>
    <dsp:sp modelId="{5098C080-008D-428A-9039-E9FACF7FAE9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FD36B-9F24-4ACD-9947-B51CFF11F334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DDC6-3411-4F45-BAF6-3BCB8808442F}">
      <dsp:nvSpPr>
        <dsp:cNvPr id="0" name=""/>
        <dsp:cNvSpPr/>
      </dsp:nvSpPr>
      <dsp:spPr>
        <a:xfrm>
          <a:off x="937002" y="3044120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Struttura di controllo principale = </a:t>
          </a:r>
          <a:r>
            <a:rPr lang="it-IT" sz="1900" b="1" kern="1200"/>
            <a:t>cut</a:t>
          </a:r>
          <a:endParaRPr lang="en-US" sz="1900" kern="1200"/>
        </a:p>
      </dsp:txBody>
      <dsp:txXfrm>
        <a:off x="937002" y="3044120"/>
        <a:ext cx="2931121" cy="811257"/>
      </dsp:txXfrm>
    </dsp:sp>
    <dsp:sp modelId="{A6F17C4E-C8D3-459C-AE6B-202FA4A3DEC6}">
      <dsp:nvSpPr>
        <dsp:cNvPr id="0" name=""/>
        <dsp:cNvSpPr/>
      </dsp:nvSpPr>
      <dsp:spPr>
        <a:xfrm>
          <a:off x="3868124" y="3044120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rosso = modifica il comportamento del programma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Verde = rende più efficiente il calcolo</a:t>
          </a:r>
          <a:endParaRPr lang="en-US" sz="1200" kern="1200"/>
        </a:p>
      </dsp:txBody>
      <dsp:txXfrm>
        <a:off x="3868124" y="3044120"/>
        <a:ext cx="2645479" cy="811257"/>
      </dsp:txXfrm>
    </dsp:sp>
    <dsp:sp modelId="{ACAD8E7E-6B6F-429B-AA46-381742198C6C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91C80-02E9-4E4F-A2DD-0415D84B67F5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A5E20-A745-4102-AE49-F8D7E3B4EE69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Tutti gli algoritmi devono essere ripensati in termini ricorsivi e di backtracking</a:t>
          </a:r>
          <a:endParaRPr lang="en-US" sz="1900" kern="1200"/>
        </a:p>
      </dsp:txBody>
      <dsp:txXfrm>
        <a:off x="937002" y="4058192"/>
        <a:ext cx="5576601" cy="811257"/>
      </dsp:txXfrm>
    </dsp:sp>
    <dsp:sp modelId="{53CACA6E-0F8E-4CFC-B11E-BFD919248A5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EAD70-CEFC-4B8E-87E7-0F8571202B3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45CAF-BE27-4B9F-8F3A-9B46DB1FF95E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Risultati eccezionali nel manipolare gruppi di enti in relazione tra loro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0A4F6-124B-4B5D-8F28-106A97AACAE0}">
      <dsp:nvSpPr>
        <dsp:cNvPr id="0" name=""/>
        <dsp:cNvSpPr/>
      </dsp:nvSpPr>
      <dsp:spPr>
        <a:xfrm>
          <a:off x="834536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733C-1A26-4C91-8C0F-C39CFD36B8BD}">
      <dsp:nvSpPr>
        <dsp:cNvPr id="0" name=""/>
        <dsp:cNvSpPr/>
      </dsp:nvSpPr>
      <dsp:spPr>
        <a:xfrm>
          <a:off x="14692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Per automatizzare compiti lunghi e ripetitivi da eseguire</a:t>
          </a:r>
          <a:endParaRPr lang="en-US" sz="1500" kern="1200"/>
        </a:p>
      </dsp:txBody>
      <dsp:txXfrm>
        <a:off x="14692" y="3435402"/>
        <a:ext cx="2981250" cy="720000"/>
      </dsp:txXfrm>
    </dsp:sp>
    <dsp:sp modelId="{ADBB03AF-EA78-4588-B6C4-BAA613058A28}">
      <dsp:nvSpPr>
        <dsp:cNvPr id="0" name=""/>
        <dsp:cNvSpPr/>
      </dsp:nvSpPr>
      <dsp:spPr>
        <a:xfrm>
          <a:off x="4337505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651C0-7CF0-45A1-ACB8-FACB98DFA356}">
      <dsp:nvSpPr>
        <dsp:cNvPr id="0" name=""/>
        <dsp:cNvSpPr/>
      </dsp:nvSpPr>
      <dsp:spPr>
        <a:xfrm>
          <a:off x="3517661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File contenenti liste di comandi o registrazioni di comandi visuali (macro)</a:t>
          </a:r>
          <a:endParaRPr lang="en-US" sz="1500" kern="1200"/>
        </a:p>
      </dsp:txBody>
      <dsp:txXfrm>
        <a:off x="3517661" y="3435402"/>
        <a:ext cx="298125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D8C03-E71F-4310-80CF-627EDAD67FC2}">
      <dsp:nvSpPr>
        <dsp:cNvPr id="0" name=""/>
        <dsp:cNvSpPr/>
      </dsp:nvSpPr>
      <dsp:spPr>
        <a:xfrm>
          <a:off x="8761" y="766863"/>
          <a:ext cx="620288" cy="620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DED64-7D4A-44EA-AB16-54E57A5F09EF}">
      <dsp:nvSpPr>
        <dsp:cNvPr id="0" name=""/>
        <dsp:cNvSpPr/>
      </dsp:nvSpPr>
      <dsp:spPr>
        <a:xfrm>
          <a:off x="8761" y="1455849"/>
          <a:ext cx="1772251" cy="2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kern="1200"/>
            <a:t>Espressività</a:t>
          </a:r>
          <a:endParaRPr lang="en-US" sz="1700" kern="1200"/>
        </a:p>
      </dsp:txBody>
      <dsp:txXfrm>
        <a:off x="8761" y="1455849"/>
        <a:ext cx="1772251" cy="265837"/>
      </dsp:txXfrm>
    </dsp:sp>
    <dsp:sp modelId="{48BE0C28-02CA-4694-960C-9DB1A0A3B8B5}">
      <dsp:nvSpPr>
        <dsp:cNvPr id="0" name=""/>
        <dsp:cNvSpPr/>
      </dsp:nvSpPr>
      <dsp:spPr>
        <a:xfrm>
          <a:off x="8761" y="1753640"/>
          <a:ext cx="1772251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Facilità e semplicità con cui si può scrivere un linguaggio</a:t>
          </a:r>
          <a:endParaRPr lang="en-US" sz="1300" kern="1200"/>
        </a:p>
      </dsp:txBody>
      <dsp:txXfrm>
        <a:off x="8761" y="1753640"/>
        <a:ext cx="1772251" cy="610860"/>
      </dsp:txXfrm>
    </dsp:sp>
    <dsp:sp modelId="{9F3BCF57-983F-4FEE-A2E4-42F909A45204}">
      <dsp:nvSpPr>
        <dsp:cNvPr id="0" name=""/>
        <dsp:cNvSpPr/>
      </dsp:nvSpPr>
      <dsp:spPr>
        <a:xfrm>
          <a:off x="2091157" y="766863"/>
          <a:ext cx="620288" cy="620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4FB5-DDA5-405C-88E6-4BEE5FC91929}">
      <dsp:nvSpPr>
        <dsp:cNvPr id="0" name=""/>
        <dsp:cNvSpPr/>
      </dsp:nvSpPr>
      <dsp:spPr>
        <a:xfrm>
          <a:off x="2091157" y="1455849"/>
          <a:ext cx="1772251" cy="2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kern="1200"/>
            <a:t>Didattica</a:t>
          </a:r>
          <a:endParaRPr lang="en-US" sz="1700" kern="1200"/>
        </a:p>
      </dsp:txBody>
      <dsp:txXfrm>
        <a:off x="2091157" y="1455849"/>
        <a:ext cx="1772251" cy="265837"/>
      </dsp:txXfrm>
    </dsp:sp>
    <dsp:sp modelId="{E2ED7993-28D6-466D-96B8-A5FD93A5D4DA}">
      <dsp:nvSpPr>
        <dsp:cNvPr id="0" name=""/>
        <dsp:cNvSpPr/>
      </dsp:nvSpPr>
      <dsp:spPr>
        <a:xfrm>
          <a:off x="2091157" y="1753640"/>
          <a:ext cx="1772251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Rapidità con cui lo si può imparare</a:t>
          </a:r>
          <a:endParaRPr lang="en-US" sz="1300" kern="1200"/>
        </a:p>
      </dsp:txBody>
      <dsp:txXfrm>
        <a:off x="2091157" y="1753640"/>
        <a:ext cx="1772251" cy="610860"/>
      </dsp:txXfrm>
    </dsp:sp>
    <dsp:sp modelId="{7007B0EE-73F8-4DDE-B4EA-7C148DDA53A1}">
      <dsp:nvSpPr>
        <dsp:cNvPr id="0" name=""/>
        <dsp:cNvSpPr/>
      </dsp:nvSpPr>
      <dsp:spPr>
        <a:xfrm>
          <a:off x="4173554" y="766863"/>
          <a:ext cx="620288" cy="620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63B3B-E29C-4F39-8A44-08E512AB8DBB}">
      <dsp:nvSpPr>
        <dsp:cNvPr id="0" name=""/>
        <dsp:cNvSpPr/>
      </dsp:nvSpPr>
      <dsp:spPr>
        <a:xfrm>
          <a:off x="4173554" y="1455849"/>
          <a:ext cx="1772251" cy="2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kern="1200"/>
            <a:t>Leggibilità</a:t>
          </a:r>
          <a:endParaRPr lang="en-US" sz="1700" kern="1200"/>
        </a:p>
      </dsp:txBody>
      <dsp:txXfrm>
        <a:off x="4173554" y="1455849"/>
        <a:ext cx="1772251" cy="265837"/>
      </dsp:txXfrm>
    </dsp:sp>
    <dsp:sp modelId="{5B37D08C-32E8-42DC-8CD4-35F042BB4143}">
      <dsp:nvSpPr>
        <dsp:cNvPr id="0" name=""/>
        <dsp:cNvSpPr/>
      </dsp:nvSpPr>
      <dsp:spPr>
        <a:xfrm>
          <a:off x="4173554" y="1753640"/>
          <a:ext cx="1772251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Facilità con cui si può capire cosa fa e come funziona</a:t>
          </a:r>
          <a:endParaRPr lang="en-US" sz="1300" kern="1200"/>
        </a:p>
      </dsp:txBody>
      <dsp:txXfrm>
        <a:off x="4173554" y="1753640"/>
        <a:ext cx="1772251" cy="610860"/>
      </dsp:txXfrm>
    </dsp:sp>
    <dsp:sp modelId="{1597E94E-B36E-4859-81BB-ABD1B3BDFA62}">
      <dsp:nvSpPr>
        <dsp:cNvPr id="0" name=""/>
        <dsp:cNvSpPr/>
      </dsp:nvSpPr>
      <dsp:spPr>
        <a:xfrm>
          <a:off x="6255950" y="766863"/>
          <a:ext cx="620288" cy="620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000DC-362B-4FC1-9BFD-842904F208BF}">
      <dsp:nvSpPr>
        <dsp:cNvPr id="0" name=""/>
        <dsp:cNvSpPr/>
      </dsp:nvSpPr>
      <dsp:spPr>
        <a:xfrm>
          <a:off x="6255950" y="1455849"/>
          <a:ext cx="1772251" cy="2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kern="1200"/>
            <a:t>Robustezza</a:t>
          </a:r>
          <a:endParaRPr lang="en-US" sz="1700" kern="1200"/>
        </a:p>
      </dsp:txBody>
      <dsp:txXfrm>
        <a:off x="6255950" y="1455849"/>
        <a:ext cx="1772251" cy="265837"/>
      </dsp:txXfrm>
    </dsp:sp>
    <dsp:sp modelId="{E32F428F-27B3-4C6F-A748-E189A4413D64}">
      <dsp:nvSpPr>
        <dsp:cNvPr id="0" name=""/>
        <dsp:cNvSpPr/>
      </dsp:nvSpPr>
      <dsp:spPr>
        <a:xfrm>
          <a:off x="6255950" y="1753640"/>
          <a:ext cx="1772251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Capacità di prevenire gli errori di programmazione</a:t>
          </a:r>
          <a:endParaRPr lang="en-US" sz="1300" kern="1200"/>
        </a:p>
      </dsp:txBody>
      <dsp:txXfrm>
        <a:off x="6255950" y="1753640"/>
        <a:ext cx="1772251" cy="610860"/>
      </dsp:txXfrm>
    </dsp:sp>
    <dsp:sp modelId="{8E4F915E-131F-4398-B604-ADF0985C3C4B}">
      <dsp:nvSpPr>
        <dsp:cNvPr id="0" name=""/>
        <dsp:cNvSpPr/>
      </dsp:nvSpPr>
      <dsp:spPr>
        <a:xfrm>
          <a:off x="8338346" y="766863"/>
          <a:ext cx="620288" cy="620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88D35-0A1C-4B80-8155-1AD1CCC21F0A}">
      <dsp:nvSpPr>
        <dsp:cNvPr id="0" name=""/>
        <dsp:cNvSpPr/>
      </dsp:nvSpPr>
      <dsp:spPr>
        <a:xfrm>
          <a:off x="8338346" y="1455849"/>
          <a:ext cx="1772251" cy="2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700" kern="1200"/>
            <a:t>Modularità</a:t>
          </a:r>
          <a:endParaRPr lang="en-US" sz="1700" kern="1200"/>
        </a:p>
      </dsp:txBody>
      <dsp:txXfrm>
        <a:off x="8338346" y="1455849"/>
        <a:ext cx="1772251" cy="265837"/>
      </dsp:txXfrm>
    </dsp:sp>
    <dsp:sp modelId="{DCD050DB-9D33-4E0D-AFE7-02D8683135D6}">
      <dsp:nvSpPr>
        <dsp:cNvPr id="0" name=""/>
        <dsp:cNvSpPr/>
      </dsp:nvSpPr>
      <dsp:spPr>
        <a:xfrm>
          <a:off x="8338346" y="1753640"/>
          <a:ext cx="1772251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Facilita la scrittura di programmi indipendenti che comunicano tra loro</a:t>
          </a:r>
          <a:endParaRPr lang="en-US" sz="1300" kern="1200"/>
        </a:p>
      </dsp:txBody>
      <dsp:txXfrm>
        <a:off x="8338346" y="1753640"/>
        <a:ext cx="1772251" cy="6108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A0840-74AB-4CB8-9A9B-D7F3964AE096}">
      <dsp:nvSpPr>
        <dsp:cNvPr id="0" name=""/>
        <dsp:cNvSpPr/>
      </dsp:nvSpPr>
      <dsp:spPr>
        <a:xfrm>
          <a:off x="5811" y="426281"/>
          <a:ext cx="781813" cy="781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3F713-10FE-4E7E-92B2-6335143CE364}">
      <dsp:nvSpPr>
        <dsp:cNvPr id="0" name=""/>
        <dsp:cNvSpPr/>
      </dsp:nvSpPr>
      <dsp:spPr>
        <a:xfrm>
          <a:off x="5811" y="1306083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Flessibilità</a:t>
          </a:r>
          <a:endParaRPr lang="en-US" sz="2100" kern="1200"/>
        </a:p>
      </dsp:txBody>
      <dsp:txXfrm>
        <a:off x="5811" y="1306083"/>
        <a:ext cx="2233753" cy="335063"/>
      </dsp:txXfrm>
    </dsp:sp>
    <dsp:sp modelId="{6818DEEC-E649-4446-A968-B90CB6A981C6}">
      <dsp:nvSpPr>
        <dsp:cNvPr id="0" name=""/>
        <dsp:cNvSpPr/>
      </dsp:nvSpPr>
      <dsp:spPr>
        <a:xfrm>
          <a:off x="5811" y="1686722"/>
          <a:ext cx="2233753" cy="10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Possibilità di adattare il linguaggio con la definizione di nuovi comandi e nuovi operatori</a:t>
          </a:r>
          <a:endParaRPr lang="en-US" sz="1600" kern="1200"/>
        </a:p>
      </dsp:txBody>
      <dsp:txXfrm>
        <a:off x="5811" y="1686722"/>
        <a:ext cx="2233753" cy="1018359"/>
      </dsp:txXfrm>
    </dsp:sp>
    <dsp:sp modelId="{7C0FF915-AB8F-4FD2-AF5B-18F68E94E64E}">
      <dsp:nvSpPr>
        <dsp:cNvPr id="0" name=""/>
        <dsp:cNvSpPr/>
      </dsp:nvSpPr>
      <dsp:spPr>
        <a:xfrm>
          <a:off x="2630472" y="426281"/>
          <a:ext cx="781813" cy="781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4D2F9-C4C5-4D78-B7A6-CAF3F5788BC2}">
      <dsp:nvSpPr>
        <dsp:cNvPr id="0" name=""/>
        <dsp:cNvSpPr/>
      </dsp:nvSpPr>
      <dsp:spPr>
        <a:xfrm>
          <a:off x="2630472" y="1306083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Generalità</a:t>
          </a:r>
          <a:endParaRPr lang="en-US" sz="2100" kern="1200"/>
        </a:p>
      </dsp:txBody>
      <dsp:txXfrm>
        <a:off x="2630472" y="1306083"/>
        <a:ext cx="2233753" cy="335063"/>
      </dsp:txXfrm>
    </dsp:sp>
    <dsp:sp modelId="{0BEAF0F4-9EE9-4C98-9439-70B2ACB6DFC1}">
      <dsp:nvSpPr>
        <dsp:cNvPr id="0" name=""/>
        <dsp:cNvSpPr/>
      </dsp:nvSpPr>
      <dsp:spPr>
        <a:xfrm>
          <a:off x="2630472" y="1686722"/>
          <a:ext cx="2233753" cy="10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Facilità di codificare algoritmi e soluzioni di problemi in campi diversi</a:t>
          </a:r>
          <a:endParaRPr lang="en-US" sz="1600" kern="1200"/>
        </a:p>
      </dsp:txBody>
      <dsp:txXfrm>
        <a:off x="2630472" y="1686722"/>
        <a:ext cx="2233753" cy="1018359"/>
      </dsp:txXfrm>
    </dsp:sp>
    <dsp:sp modelId="{59E5D617-8A30-4219-BEC6-39E84FB2544F}">
      <dsp:nvSpPr>
        <dsp:cNvPr id="0" name=""/>
        <dsp:cNvSpPr/>
      </dsp:nvSpPr>
      <dsp:spPr>
        <a:xfrm>
          <a:off x="5255133" y="426281"/>
          <a:ext cx="781813" cy="781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AD2ED-2140-469C-A484-6CE1E8B54230}">
      <dsp:nvSpPr>
        <dsp:cNvPr id="0" name=""/>
        <dsp:cNvSpPr/>
      </dsp:nvSpPr>
      <dsp:spPr>
        <a:xfrm>
          <a:off x="5255133" y="1306083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Efficienza</a:t>
          </a:r>
          <a:endParaRPr lang="en-US" sz="2100" kern="1200"/>
        </a:p>
      </dsp:txBody>
      <dsp:txXfrm>
        <a:off x="5255133" y="1306083"/>
        <a:ext cx="2233753" cy="335063"/>
      </dsp:txXfrm>
    </dsp:sp>
    <dsp:sp modelId="{D1188245-08CD-4A20-A69A-20A9CE345945}">
      <dsp:nvSpPr>
        <dsp:cNvPr id="0" name=""/>
        <dsp:cNvSpPr/>
      </dsp:nvSpPr>
      <dsp:spPr>
        <a:xfrm>
          <a:off x="5255133" y="1686722"/>
          <a:ext cx="2233753" cy="10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Velocità di esecuzione e uso delle risorse del sistema</a:t>
          </a:r>
          <a:endParaRPr lang="en-US" sz="1600" kern="1200"/>
        </a:p>
      </dsp:txBody>
      <dsp:txXfrm>
        <a:off x="5255133" y="1686722"/>
        <a:ext cx="2233753" cy="1018359"/>
      </dsp:txXfrm>
    </dsp:sp>
    <dsp:sp modelId="{7D57E69A-F7AC-4434-99D9-819DDA582CCC}">
      <dsp:nvSpPr>
        <dsp:cNvPr id="0" name=""/>
        <dsp:cNvSpPr/>
      </dsp:nvSpPr>
      <dsp:spPr>
        <a:xfrm>
          <a:off x="7879794" y="426281"/>
          <a:ext cx="781813" cy="781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1CC50-CE97-4F93-8CA3-A01D16489B7E}">
      <dsp:nvSpPr>
        <dsp:cNvPr id="0" name=""/>
        <dsp:cNvSpPr/>
      </dsp:nvSpPr>
      <dsp:spPr>
        <a:xfrm>
          <a:off x="7879794" y="1306083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Coerenza</a:t>
          </a:r>
          <a:endParaRPr lang="en-US" sz="2100" kern="1200"/>
        </a:p>
      </dsp:txBody>
      <dsp:txXfrm>
        <a:off x="7879794" y="1306083"/>
        <a:ext cx="2233753" cy="335063"/>
      </dsp:txXfrm>
    </dsp:sp>
    <dsp:sp modelId="{5BE0A92C-49F0-406D-BEDE-7FBC3167F0A5}">
      <dsp:nvSpPr>
        <dsp:cNvPr id="0" name=""/>
        <dsp:cNvSpPr/>
      </dsp:nvSpPr>
      <dsp:spPr>
        <a:xfrm>
          <a:off x="7879794" y="1686722"/>
          <a:ext cx="2233753" cy="10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Applicazione dei principi base in modo uniforme</a:t>
          </a:r>
          <a:endParaRPr lang="en-US" sz="1600" kern="1200"/>
        </a:p>
      </dsp:txBody>
      <dsp:txXfrm>
        <a:off x="7879794" y="1686722"/>
        <a:ext cx="2233753" cy="10183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06E68-4CFE-49DF-8C57-74154A2ECE3A}">
      <dsp:nvSpPr>
        <dsp:cNvPr id="0" name=""/>
        <dsp:cNvSpPr/>
      </dsp:nvSpPr>
      <dsp:spPr>
        <a:xfrm>
          <a:off x="731781" y="567172"/>
          <a:ext cx="781813" cy="781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CBFCF-3987-4859-88CB-2726E93225C0}">
      <dsp:nvSpPr>
        <dsp:cNvPr id="0" name=""/>
        <dsp:cNvSpPr/>
      </dsp:nvSpPr>
      <dsp:spPr>
        <a:xfrm>
          <a:off x="5811" y="1434858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Diffusione</a:t>
          </a:r>
          <a:endParaRPr lang="en-US" sz="2100" kern="1200"/>
        </a:p>
      </dsp:txBody>
      <dsp:txXfrm>
        <a:off x="5811" y="1434858"/>
        <a:ext cx="2233753" cy="335063"/>
      </dsp:txXfrm>
    </dsp:sp>
    <dsp:sp modelId="{9C007D6F-19C3-4166-9023-91137E0232C6}">
      <dsp:nvSpPr>
        <dsp:cNvPr id="0" name=""/>
        <dsp:cNvSpPr/>
      </dsp:nvSpPr>
      <dsp:spPr>
        <a:xfrm>
          <a:off x="5811" y="1809861"/>
          <a:ext cx="2233753" cy="75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Numero di programmatori che usa il linguaggio</a:t>
          </a:r>
          <a:endParaRPr lang="en-US" sz="1600" kern="1200"/>
        </a:p>
      </dsp:txBody>
      <dsp:txXfrm>
        <a:off x="5811" y="1809861"/>
        <a:ext cx="2233753" cy="754329"/>
      </dsp:txXfrm>
    </dsp:sp>
    <dsp:sp modelId="{6301ABDB-9D57-4058-BAAE-882710B5C35D}">
      <dsp:nvSpPr>
        <dsp:cNvPr id="0" name=""/>
        <dsp:cNvSpPr/>
      </dsp:nvSpPr>
      <dsp:spPr>
        <a:xfrm>
          <a:off x="3356442" y="567172"/>
          <a:ext cx="781813" cy="781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C604C-B878-48AD-87D4-BE0FEB6B3C20}">
      <dsp:nvSpPr>
        <dsp:cNvPr id="0" name=""/>
        <dsp:cNvSpPr/>
      </dsp:nvSpPr>
      <dsp:spPr>
        <a:xfrm>
          <a:off x="2630472" y="1434858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Standardizzazione</a:t>
          </a:r>
          <a:endParaRPr lang="en-US" sz="2100" kern="1200"/>
        </a:p>
      </dsp:txBody>
      <dsp:txXfrm>
        <a:off x="2630472" y="1434858"/>
        <a:ext cx="2233753" cy="335063"/>
      </dsp:txXfrm>
    </dsp:sp>
    <dsp:sp modelId="{131CE910-5E38-4D45-96FB-84F45C609D4F}">
      <dsp:nvSpPr>
        <dsp:cNvPr id="0" name=""/>
        <dsp:cNvSpPr/>
      </dsp:nvSpPr>
      <dsp:spPr>
        <a:xfrm>
          <a:off x="2630472" y="1809861"/>
          <a:ext cx="2233753" cy="75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Pochi dialetti</a:t>
          </a:r>
          <a:endParaRPr lang="en-US" sz="1600" kern="1200"/>
        </a:p>
      </dsp:txBody>
      <dsp:txXfrm>
        <a:off x="2630472" y="1809861"/>
        <a:ext cx="2233753" cy="754329"/>
      </dsp:txXfrm>
    </dsp:sp>
    <dsp:sp modelId="{0F580E7D-AF78-4637-B306-08AB6BB79510}">
      <dsp:nvSpPr>
        <dsp:cNvPr id="0" name=""/>
        <dsp:cNvSpPr/>
      </dsp:nvSpPr>
      <dsp:spPr>
        <a:xfrm>
          <a:off x="5981103" y="567172"/>
          <a:ext cx="781813" cy="781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78C0-1883-4F17-8C60-F05C0F14E7E1}">
      <dsp:nvSpPr>
        <dsp:cNvPr id="0" name=""/>
        <dsp:cNvSpPr/>
      </dsp:nvSpPr>
      <dsp:spPr>
        <a:xfrm>
          <a:off x="5255133" y="1434858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Integrabilità</a:t>
          </a:r>
          <a:endParaRPr lang="en-US" sz="2100" kern="1200"/>
        </a:p>
      </dsp:txBody>
      <dsp:txXfrm>
        <a:off x="5255133" y="1434858"/>
        <a:ext cx="2233753" cy="335063"/>
      </dsp:txXfrm>
    </dsp:sp>
    <dsp:sp modelId="{AA26D87C-585D-4803-B700-F9C880358039}">
      <dsp:nvSpPr>
        <dsp:cNvPr id="0" name=""/>
        <dsp:cNvSpPr/>
      </dsp:nvSpPr>
      <dsp:spPr>
        <a:xfrm>
          <a:off x="5255133" y="1809861"/>
          <a:ext cx="2233753" cy="75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Usare parti di codice scritte in altri linguaggi</a:t>
          </a:r>
          <a:endParaRPr lang="en-US" sz="1600" kern="1200"/>
        </a:p>
      </dsp:txBody>
      <dsp:txXfrm>
        <a:off x="5255133" y="1809861"/>
        <a:ext cx="2233753" cy="754329"/>
      </dsp:txXfrm>
    </dsp:sp>
    <dsp:sp modelId="{65EE3AFA-65E6-4B32-A63D-29C2DD4C720A}">
      <dsp:nvSpPr>
        <dsp:cNvPr id="0" name=""/>
        <dsp:cNvSpPr/>
      </dsp:nvSpPr>
      <dsp:spPr>
        <a:xfrm>
          <a:off x="8605764" y="567172"/>
          <a:ext cx="781813" cy="781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9A4DD-F8D1-40DF-B8EF-55ADD1532D9E}">
      <dsp:nvSpPr>
        <dsp:cNvPr id="0" name=""/>
        <dsp:cNvSpPr/>
      </dsp:nvSpPr>
      <dsp:spPr>
        <a:xfrm>
          <a:off x="7879794" y="1434858"/>
          <a:ext cx="2233753" cy="33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100" kern="1200"/>
            <a:t>Portabilità</a:t>
          </a:r>
          <a:endParaRPr lang="en-US" sz="2100" kern="1200"/>
        </a:p>
      </dsp:txBody>
      <dsp:txXfrm>
        <a:off x="7879794" y="1434858"/>
        <a:ext cx="2233753" cy="335063"/>
      </dsp:txXfrm>
    </dsp:sp>
    <dsp:sp modelId="{FB8B33BF-FD35-455F-8AEA-92E4FDD8B66F}">
      <dsp:nvSpPr>
        <dsp:cNvPr id="0" name=""/>
        <dsp:cNvSpPr/>
      </dsp:nvSpPr>
      <dsp:spPr>
        <a:xfrm>
          <a:off x="7879794" y="1809861"/>
          <a:ext cx="2233753" cy="75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Portare il codice su diverse piattaforme senza doverlo modificare</a:t>
          </a:r>
          <a:endParaRPr lang="en-US" sz="1600" kern="1200"/>
        </a:p>
      </dsp:txBody>
      <dsp:txXfrm>
        <a:off x="7879794" y="1809861"/>
        <a:ext cx="2233753" cy="754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8656-E4E0-4A6F-8F7B-54B0A100A347}">
      <dsp:nvSpPr>
        <dsp:cNvPr id="0" name=""/>
        <dsp:cNvSpPr/>
      </dsp:nvSpPr>
      <dsp:spPr>
        <a:xfrm>
          <a:off x="800671" y="38168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E82D8-C45C-4E3F-9C6F-0EC768240C2B}">
      <dsp:nvSpPr>
        <dsp:cNvPr id="0" name=""/>
        <dsp:cNvSpPr/>
      </dsp:nvSpPr>
      <dsp:spPr>
        <a:xfrm>
          <a:off x="106846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5286-BA89-4264-BC9D-B5982BE4720B}">
      <dsp:nvSpPr>
        <dsp:cNvPr id="0" name=""/>
        <dsp:cNvSpPr/>
      </dsp:nvSpPr>
      <dsp:spPr>
        <a:xfrm>
          <a:off x="398975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Lessico</a:t>
          </a:r>
          <a:endParaRPr lang="en-US" sz="3200" kern="1200"/>
        </a:p>
      </dsp:txBody>
      <dsp:txXfrm>
        <a:off x="398975" y="2029674"/>
        <a:ext cx="2059980" cy="720000"/>
      </dsp:txXfrm>
    </dsp:sp>
    <dsp:sp modelId="{BF7F449E-57CC-4951-B33F-558B004B3E6B}">
      <dsp:nvSpPr>
        <dsp:cNvPr id="0" name=""/>
        <dsp:cNvSpPr/>
      </dsp:nvSpPr>
      <dsp:spPr>
        <a:xfrm>
          <a:off x="3221147" y="38168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F8FD7-E05F-41DC-A351-3E4C7FC362C5}">
      <dsp:nvSpPr>
        <dsp:cNvPr id="0" name=""/>
        <dsp:cNvSpPr/>
      </dsp:nvSpPr>
      <dsp:spPr>
        <a:xfrm>
          <a:off x="3488945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FD31D-530D-4B6C-B5FC-1D71A2CBA9CE}">
      <dsp:nvSpPr>
        <dsp:cNvPr id="0" name=""/>
        <dsp:cNvSpPr/>
      </dsp:nvSpPr>
      <dsp:spPr>
        <a:xfrm>
          <a:off x="2819451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Sintassi</a:t>
          </a:r>
          <a:endParaRPr lang="en-US" sz="3200" kern="1200"/>
        </a:p>
      </dsp:txBody>
      <dsp:txXfrm>
        <a:off x="2819451" y="2029674"/>
        <a:ext cx="2059980" cy="720000"/>
      </dsp:txXfrm>
    </dsp:sp>
    <dsp:sp modelId="{9D22DEC9-A08E-4771-8DC9-94C8B7D059C1}">
      <dsp:nvSpPr>
        <dsp:cNvPr id="0" name=""/>
        <dsp:cNvSpPr/>
      </dsp:nvSpPr>
      <dsp:spPr>
        <a:xfrm>
          <a:off x="5641624" y="38168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04712-FC68-4B87-A63A-B8EC70FA8356}">
      <dsp:nvSpPr>
        <dsp:cNvPr id="0" name=""/>
        <dsp:cNvSpPr/>
      </dsp:nvSpPr>
      <dsp:spPr>
        <a:xfrm>
          <a:off x="5909421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2F95-DC0C-4166-99DB-2F009E4D05B5}">
      <dsp:nvSpPr>
        <dsp:cNvPr id="0" name=""/>
        <dsp:cNvSpPr/>
      </dsp:nvSpPr>
      <dsp:spPr>
        <a:xfrm>
          <a:off x="5239928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Semantica</a:t>
          </a:r>
          <a:endParaRPr lang="en-US" sz="3200" kern="1200"/>
        </a:p>
      </dsp:txBody>
      <dsp:txXfrm>
        <a:off x="5239928" y="2029674"/>
        <a:ext cx="2059980" cy="720000"/>
      </dsp:txXfrm>
    </dsp:sp>
    <dsp:sp modelId="{470CC0E0-AA9E-4655-8FD8-2EA0A19E313B}">
      <dsp:nvSpPr>
        <dsp:cNvPr id="0" name=""/>
        <dsp:cNvSpPr/>
      </dsp:nvSpPr>
      <dsp:spPr>
        <a:xfrm>
          <a:off x="8062100" y="38168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D7CED-1D3F-453D-AB28-BF9510149676}">
      <dsp:nvSpPr>
        <dsp:cNvPr id="0" name=""/>
        <dsp:cNvSpPr/>
      </dsp:nvSpPr>
      <dsp:spPr>
        <a:xfrm>
          <a:off x="832989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FEC4-B1FF-47D1-81D3-347292186444}">
      <dsp:nvSpPr>
        <dsp:cNvPr id="0" name=""/>
        <dsp:cNvSpPr/>
      </dsp:nvSpPr>
      <dsp:spPr>
        <a:xfrm>
          <a:off x="7660404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Istruzione</a:t>
          </a:r>
          <a:endParaRPr lang="en-US" sz="3200" kern="1200"/>
        </a:p>
      </dsp:txBody>
      <dsp:txXfrm>
        <a:off x="7660404" y="2029674"/>
        <a:ext cx="205998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9A499-B925-4962-B011-BEBBA44276B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07690-25FF-4FEB-AFA6-904286EEB032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Variabile e costante</a:t>
          </a:r>
          <a:endParaRPr lang="en-US" sz="3300" kern="1200"/>
        </a:p>
      </dsp:txBody>
      <dsp:txXfrm>
        <a:off x="0" y="623"/>
        <a:ext cx="6492875" cy="729164"/>
      </dsp:txXfrm>
    </dsp:sp>
    <dsp:sp modelId="{63705C33-F3C2-46E9-9EAB-14583D398EB4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E190F-A992-41EF-B33C-5CBDA4EA4B8A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Espressione</a:t>
          </a:r>
          <a:endParaRPr lang="en-US" sz="3300" kern="1200"/>
        </a:p>
      </dsp:txBody>
      <dsp:txXfrm>
        <a:off x="0" y="729788"/>
        <a:ext cx="6492875" cy="729164"/>
      </dsp:txXfrm>
    </dsp:sp>
    <dsp:sp modelId="{3F5308E4-3F1C-4C9D-9250-38C7806C651D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DCDE-0A60-42C4-A316-8624E89056CF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Strutture dati</a:t>
          </a:r>
          <a:endParaRPr lang="en-US" sz="3300" kern="1200"/>
        </a:p>
      </dsp:txBody>
      <dsp:txXfrm>
        <a:off x="0" y="1458952"/>
        <a:ext cx="6492875" cy="729164"/>
      </dsp:txXfrm>
    </dsp:sp>
    <dsp:sp modelId="{856C8F5B-F0EC-46E3-8A74-3000FEB49DE8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2AF22-0D89-46FB-AA0F-23A4B57720C1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Strutture di controllo</a:t>
          </a:r>
          <a:endParaRPr lang="en-US" sz="3300" kern="1200"/>
        </a:p>
      </dsp:txBody>
      <dsp:txXfrm>
        <a:off x="0" y="2188117"/>
        <a:ext cx="6492875" cy="729164"/>
      </dsp:txXfrm>
    </dsp:sp>
    <dsp:sp modelId="{49173FB3-20A8-4700-A507-E42A875442BE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61789-DA0C-443C-8C47-996940823BAF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Sottoprogramma</a:t>
          </a:r>
          <a:endParaRPr lang="en-US" sz="3300" kern="1200"/>
        </a:p>
      </dsp:txBody>
      <dsp:txXfrm>
        <a:off x="0" y="2917282"/>
        <a:ext cx="6492875" cy="729164"/>
      </dsp:txXfrm>
    </dsp:sp>
    <dsp:sp modelId="{3C33BCAE-AD70-436B-B221-1D369D6BDD51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B83B1-E7A4-424C-89B2-6F37D7F61E79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Input/output</a:t>
          </a:r>
          <a:endParaRPr lang="en-US" sz="3300" kern="1200"/>
        </a:p>
      </dsp:txBody>
      <dsp:txXfrm>
        <a:off x="0" y="3646447"/>
        <a:ext cx="6492875" cy="729164"/>
      </dsp:txXfrm>
    </dsp:sp>
    <dsp:sp modelId="{DFAC3053-07FD-4111-AC4D-2397AE7708EC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794A8-0BFD-41A0-BE05-B90398C4BB56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Commenti</a:t>
          </a:r>
          <a:endParaRPr lang="en-US" sz="3300" kern="1200"/>
        </a:p>
      </dsp:txBody>
      <dsp:txXfrm>
        <a:off x="0" y="4375611"/>
        <a:ext cx="6492875" cy="729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7A20C-CECA-41B8-8584-2D7A21318CBC}">
      <dsp:nvSpPr>
        <dsp:cNvPr id="0" name=""/>
        <dsp:cNvSpPr/>
      </dsp:nvSpPr>
      <dsp:spPr>
        <a:xfrm>
          <a:off x="408192" y="67916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3A534-15A8-41E9-A70B-59139E241F19}">
      <dsp:nvSpPr>
        <dsp:cNvPr id="0" name=""/>
        <dsp:cNvSpPr/>
      </dsp:nvSpPr>
      <dsp:spPr>
        <a:xfrm>
          <a:off x="666828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F2E6A-89D3-4D2C-AA6E-3D406506CFBD}">
      <dsp:nvSpPr>
        <dsp:cNvPr id="0" name=""/>
        <dsp:cNvSpPr/>
      </dsp:nvSpPr>
      <dsp:spPr>
        <a:xfrm>
          <a:off x="1903706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Esprime l'algoritmo del programma tradotto nel linguaggio di programmazione</a:t>
          </a:r>
          <a:endParaRPr lang="en-US" sz="1900" kern="1200"/>
        </a:p>
      </dsp:txBody>
      <dsp:txXfrm>
        <a:off x="1903706" y="67916"/>
        <a:ext cx="2903056" cy="1231599"/>
      </dsp:txXfrm>
    </dsp:sp>
    <dsp:sp modelId="{755730C6-B8CE-4669-92A1-2F5451525BDF}">
      <dsp:nvSpPr>
        <dsp:cNvPr id="0" name=""/>
        <dsp:cNvSpPr/>
      </dsp:nvSpPr>
      <dsp:spPr>
        <a:xfrm>
          <a:off x="5312597" y="67916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D9124-74D7-4CEA-B58B-29B5A898B688}">
      <dsp:nvSpPr>
        <dsp:cNvPr id="0" name=""/>
        <dsp:cNvSpPr/>
      </dsp:nvSpPr>
      <dsp:spPr>
        <a:xfrm>
          <a:off x="5571233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ECC82-7E98-4C10-9274-01F6F46A7B03}">
      <dsp:nvSpPr>
        <dsp:cNvPr id="0" name=""/>
        <dsp:cNvSpPr/>
      </dsp:nvSpPr>
      <dsp:spPr>
        <a:xfrm>
          <a:off x="6808111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Contiene le istruzioni da eseguire e (spesso) alcuni dati noti e costanti</a:t>
          </a:r>
          <a:endParaRPr lang="en-US" sz="1900" kern="1200"/>
        </a:p>
      </dsp:txBody>
      <dsp:txXfrm>
        <a:off x="6808111" y="67916"/>
        <a:ext cx="2903056" cy="1231599"/>
      </dsp:txXfrm>
    </dsp:sp>
    <dsp:sp modelId="{4D04BEBA-7252-4BE8-B067-85820BC337F0}">
      <dsp:nvSpPr>
        <dsp:cNvPr id="0" name=""/>
        <dsp:cNvSpPr/>
      </dsp:nvSpPr>
      <dsp:spPr>
        <a:xfrm>
          <a:off x="408192" y="1831847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665D0-1F66-4524-8EF8-3F3B268D7B21}">
      <dsp:nvSpPr>
        <dsp:cNvPr id="0" name=""/>
        <dsp:cNvSpPr/>
      </dsp:nvSpPr>
      <dsp:spPr>
        <a:xfrm>
          <a:off x="666828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A344-4738-4D8C-B9BB-845F46F5B149}">
      <dsp:nvSpPr>
        <dsp:cNvPr id="0" name=""/>
        <dsp:cNvSpPr/>
      </dsp:nvSpPr>
      <dsp:spPr>
        <a:xfrm>
          <a:off x="1903706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Attraverso editor di testo</a:t>
          </a:r>
          <a:endParaRPr lang="en-US" sz="1900" kern="1200"/>
        </a:p>
      </dsp:txBody>
      <dsp:txXfrm>
        <a:off x="1903706" y="1831847"/>
        <a:ext cx="2903056" cy="1231599"/>
      </dsp:txXfrm>
    </dsp:sp>
    <dsp:sp modelId="{576AB0A8-A326-49B1-B935-E58BC3ECB43E}">
      <dsp:nvSpPr>
        <dsp:cNvPr id="0" name=""/>
        <dsp:cNvSpPr/>
      </dsp:nvSpPr>
      <dsp:spPr>
        <a:xfrm>
          <a:off x="5312597" y="1831847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9A7D7-F90D-44F6-AF71-E7597C2287E3}">
      <dsp:nvSpPr>
        <dsp:cNvPr id="0" name=""/>
        <dsp:cNvSpPr/>
      </dsp:nvSpPr>
      <dsp:spPr>
        <a:xfrm>
          <a:off x="5571233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27C9-AAFB-4F0B-8C47-41F97F6AA979}">
      <dsp:nvSpPr>
        <dsp:cNvPr id="0" name=""/>
        <dsp:cNvSpPr/>
      </dsp:nvSpPr>
      <dsp:spPr>
        <a:xfrm>
          <a:off x="6808111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IDE </a:t>
          </a:r>
          <a:r>
            <a:rPr lang="it-IT" sz="1900" kern="1200">
              <a:sym typeface="Wingdings" panose="05000000000000000000" pitchFamily="2" charset="2"/>
            </a:rPr>
            <a:t></a:t>
          </a:r>
          <a:r>
            <a:rPr lang="it-IT" sz="1900" kern="1200"/>
            <a:t> dato editor che è in grado di lavorare a stretto contatto con gli altri strumenti di lavoro </a:t>
          </a:r>
          <a:endParaRPr lang="en-US" sz="1900" kern="1200"/>
        </a:p>
      </dsp:txBody>
      <dsp:txXfrm>
        <a:off x="6808111" y="1831847"/>
        <a:ext cx="2903056" cy="1231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C8B2D-9EA5-4C0D-B14C-C4929DDF4D2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26AD-E08D-41F8-B6A6-03C9F4FDD7A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F7A2C-FDAC-4669-8A58-7C8223E60CF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Codice compilato, cioè tradotto in istruzioni di linguaggio macchina da un programma compilatore</a:t>
          </a:r>
          <a:endParaRPr lang="en-US" sz="2300" kern="1200"/>
        </a:p>
      </dsp:txBody>
      <dsp:txXfrm>
        <a:off x="1941716" y="718"/>
        <a:ext cx="4571887" cy="1681139"/>
      </dsp:txXfrm>
    </dsp:sp>
    <dsp:sp modelId="{1B94646B-D43D-4FDB-9A7E-EC5C1015A66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30A0D-8269-4893-B77E-C8E5E2112C5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B1088-5625-4494-A7E2-A550C6D3DE8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File binario eseguibile che non ha bisogno di altri programmi per andare in esecuzione</a:t>
          </a:r>
          <a:endParaRPr lang="en-US" sz="2300" kern="1200"/>
        </a:p>
      </dsp:txBody>
      <dsp:txXfrm>
        <a:off x="1941716" y="2102143"/>
        <a:ext cx="4571887" cy="1681139"/>
      </dsp:txXfrm>
    </dsp:sp>
    <dsp:sp modelId="{D3F72CF7-AC8F-43DE-9188-01AA0BFD106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459C9-76E8-4AD9-8BE2-2652C3EB734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255B8-ED02-4C8E-A856-901EC6F6FE5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Per i linguaggi di scripting è norma usare un interprete piuttosto che un compilatore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C704-5F3D-407C-8512-8AEC13B5B49A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ED5E9-A000-4F64-8C17-CBEDE96CD474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Vantaggio</a:t>
          </a:r>
          <a:endParaRPr lang="en-US" sz="3600" kern="1200"/>
        </a:p>
      </dsp:txBody>
      <dsp:txXfrm>
        <a:off x="366267" y="1645172"/>
        <a:ext cx="4315781" cy="647367"/>
      </dsp:txXfrm>
    </dsp:sp>
    <dsp:sp modelId="{65539367-2379-497A-8AC2-2C6591768D1A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Eseguibili velocissimi nella fase di esecuzione adattando vari parametri all’hardware</a:t>
          </a:r>
          <a:endParaRPr lang="en-US" sz="1800" kern="1200"/>
        </a:p>
      </dsp:txBody>
      <dsp:txXfrm>
        <a:off x="366267" y="2355166"/>
        <a:ext cx="4315781" cy="776197"/>
      </dsp:txXfrm>
    </dsp:sp>
    <dsp:sp modelId="{26CB6752-05C8-45FA-93FC-57920E663643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41B75-06BD-45DA-9D71-2E2F17043E84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Svantaggio</a:t>
          </a:r>
          <a:endParaRPr lang="en-US" sz="3600" kern="1200"/>
        </a:p>
      </dsp:txBody>
      <dsp:txXfrm>
        <a:off x="5437310" y="1645172"/>
        <a:ext cx="4315781" cy="647367"/>
      </dsp:txXfrm>
    </dsp:sp>
    <dsp:sp modelId="{30CC413E-0C9C-405B-99A8-E0AC0835DAEA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Necessità di compilare un eseguibile per ogni sistema operativo o piattaforma</a:t>
          </a:r>
          <a:endParaRPr lang="en-US" sz="1800" kern="1200"/>
        </a:p>
      </dsp:txBody>
      <dsp:txXfrm>
        <a:off x="5437310" y="2355166"/>
        <a:ext cx="4315781" cy="77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F1F80-C73A-4A3C-854C-D983378A51B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98EE5-B9AA-4A76-9A9B-DD9BB7EEA53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CF4A9-5B32-4DD9-8890-7B75FD67BFF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Nati per cercare di eliminare il problema della portabilità</a:t>
          </a:r>
          <a:endParaRPr lang="en-US" sz="2500" kern="1200"/>
        </a:p>
      </dsp:txBody>
      <dsp:txXfrm>
        <a:off x="1941716" y="718"/>
        <a:ext cx="4571887" cy="1681139"/>
      </dsp:txXfrm>
    </dsp:sp>
    <dsp:sp modelId="{1AAC5468-4929-46E2-91CB-D69A53D3688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51AE-CF86-4748-A248-462C1FB6C27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171B-55C7-462E-B2E5-C97748C9A81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Per linguaggi che si basano soltanto su librerie compilate ad hoc per ogni piattaforma</a:t>
          </a:r>
          <a:endParaRPr lang="en-US" sz="2500" kern="1200"/>
        </a:p>
      </dsp:txBody>
      <dsp:txXfrm>
        <a:off x="1941716" y="2102143"/>
        <a:ext cx="4571887" cy="1681139"/>
      </dsp:txXfrm>
    </dsp:sp>
    <dsp:sp modelId="{60C68AAE-97F3-4BA8-8AC9-38DBCD4C644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7FABC-4AC4-4CF4-9317-24DAAC492C2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85251-A0EE-4035-B48A-E4816326B7C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Il codice viene interpretato e linkato ai vari moduli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D658-40D4-4257-B914-39560C53A30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5DE39-7A0B-4848-8C5B-35F1B2C256AC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5EA52-656B-4750-BB18-968A4307141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Imperativi</a:t>
          </a:r>
          <a:endParaRPr lang="en-US" sz="1900" kern="1200"/>
        </a:p>
      </dsp:txBody>
      <dsp:txXfrm>
        <a:off x="937002" y="1903"/>
        <a:ext cx="5576601" cy="811257"/>
      </dsp:txXfrm>
    </dsp:sp>
    <dsp:sp modelId="{2B1FF33D-88FE-4374-BABA-FCA912F47E8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2FC17-8251-44C8-9D9D-A5B3C94A5FBD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687E2-5833-4D3F-9D94-B29C7D79F3FA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Strutturati</a:t>
          </a:r>
          <a:endParaRPr lang="en-US" sz="1900" kern="1200"/>
        </a:p>
      </dsp:txBody>
      <dsp:txXfrm>
        <a:off x="937002" y="1015975"/>
        <a:ext cx="5576601" cy="811257"/>
      </dsp:txXfrm>
    </dsp:sp>
    <dsp:sp modelId="{1B9DFF47-76CA-4CBD-8B89-CFEA994953D8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CAE67-4640-479D-B2D9-618378A6BA1A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A8A90-9F7B-40A5-BFD6-B135118B90A0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Orientati ad oggetti</a:t>
          </a:r>
          <a:endParaRPr lang="en-US" sz="1900" kern="1200"/>
        </a:p>
      </dsp:txBody>
      <dsp:txXfrm>
        <a:off x="937002" y="2030048"/>
        <a:ext cx="5576601" cy="811257"/>
      </dsp:txXfrm>
    </dsp:sp>
    <dsp:sp modelId="{E05D3586-5344-43E8-BE04-EF11A2C0BC4D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892A7-1B59-424B-A11F-5FCA1EAF824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8CDFB-F6C8-4D67-8A8D-74011FAA648D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Funzionali</a:t>
          </a:r>
          <a:endParaRPr lang="en-US" sz="1900" kern="1200"/>
        </a:p>
      </dsp:txBody>
      <dsp:txXfrm>
        <a:off x="937002" y="3044120"/>
        <a:ext cx="5576601" cy="811257"/>
      </dsp:txXfrm>
    </dsp:sp>
    <dsp:sp modelId="{CFBBA980-ADCE-4D6F-BCFF-81AEAF0B643F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60766-F81D-4081-80E9-88C47E7B3C54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4FDAC-5B37-4C32-9A54-F869B970732E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Logici</a:t>
          </a:r>
          <a:endParaRPr lang="en-US" sz="1900" kern="1200"/>
        </a:p>
      </dsp:txBody>
      <dsp:txXfrm>
        <a:off x="937002" y="4058192"/>
        <a:ext cx="5576601" cy="811257"/>
      </dsp:txXfrm>
    </dsp:sp>
    <dsp:sp modelId="{D7AF41D0-76F1-436A-B76B-D362D178A43B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37EE-F80C-41E1-87B3-0697B4244DD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5FAD4-E1FE-4CD8-9130-6ECDB5EE14D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Scripting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AD7B6-ACE2-47EF-A4CB-47C605BDE59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A765A-16FD-4E0D-8099-0706E2D232E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68397-D42F-481A-ABE0-2BEC5ED2AC0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L’istruzione è un comando esplicito che opera su una o più variabili oppure sullo stato interno della macchina</a:t>
          </a:r>
          <a:endParaRPr lang="en-US" sz="2000" kern="1200"/>
        </a:p>
      </dsp:txBody>
      <dsp:txXfrm>
        <a:off x="1429899" y="2442"/>
        <a:ext cx="5083704" cy="1238008"/>
      </dsp:txXfrm>
    </dsp:sp>
    <dsp:sp modelId="{2B857FE2-D850-45E1-A05C-07C0B03E1CE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A3FE0-3F35-4613-9C39-5705B09B346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0741E-87CB-4AAC-ABAF-C1F658A898D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Vengono eseguite in un ordine prestabilito </a:t>
          </a:r>
          <a:r>
            <a:rPr lang="it-IT" sz="2000" kern="1200">
              <a:sym typeface="Wingdings" panose="05000000000000000000" pitchFamily="2" charset="2"/>
            </a:rPr>
            <a:t></a:t>
          </a:r>
          <a:r>
            <a:rPr lang="it-IT" sz="2000" kern="1200"/>
            <a:t> calcolo per iterazione</a:t>
          </a:r>
          <a:endParaRPr lang="en-US" sz="2000" kern="1200"/>
        </a:p>
      </dsp:txBody>
      <dsp:txXfrm>
        <a:off x="1429899" y="1549953"/>
        <a:ext cx="5083704" cy="1238008"/>
      </dsp:txXfrm>
    </dsp:sp>
    <dsp:sp modelId="{783E3B0D-F1A9-4C2F-90B8-E69582A1AF0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707AB-903F-469D-8699-3F0F4798F08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7A988-88E3-4A3D-9053-271BD244829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Occuparsi di cosa la macchina deve fare per ottenere il risultato che si vuole ottenere </a:t>
          </a:r>
          <a:r>
            <a:rPr lang="it-IT" sz="2000" kern="1200">
              <a:sym typeface="Wingdings" panose="05000000000000000000" pitchFamily="2" charset="2"/>
            </a:rPr>
            <a:t></a:t>
          </a:r>
          <a:r>
            <a:rPr lang="it-IT" sz="2000" kern="1200"/>
            <a:t> stesura algoritmi</a:t>
          </a:r>
          <a:endParaRPr lang="en-US" sz="2000" kern="1200"/>
        </a:p>
      </dsp:txBody>
      <dsp:txXfrm>
        <a:off x="1429899" y="3097464"/>
        <a:ext cx="5083704" cy="1238008"/>
      </dsp:txXfrm>
    </dsp:sp>
    <dsp:sp modelId="{4FD081BD-9D96-4D62-A32E-50909AFB5DA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FC10D-C16F-4280-A26E-DEC94339E9E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94471-CE87-4BFD-8F49-DA57D9E637F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Es. assembly, basic, cobol</a:t>
          </a:r>
          <a:endParaRPr lang="en-US" sz="20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2990-7C4C-493A-9721-8C5038459561}" type="datetimeFigureOut">
              <a:rPr lang="it-IT" smtClean="0"/>
              <a:t>30/09/2019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9A26A-87B4-4451-ABB5-6D47A27C6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66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73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72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89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85E8D-34DA-4B23-8A20-89C27382A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FB5E16-D8D0-4036-A26D-72EF8D237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EEA8A2-F5E2-45D8-B00A-EF133AFC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B6A91D-E9F0-4331-9AC9-09B6EF10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B5A88-4E8D-4617-8A74-D8C7DEC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40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A2A19-1902-43A6-9A95-E62A39A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512DB-0627-44F8-ADE9-B9E3469A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687FF1-32D7-4071-85AB-D7028332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FD311A-B255-41AA-8FF8-F8767520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9DE6F9-D5A5-4D4C-9A30-FDBF0D98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16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1AA7C-D862-4717-A751-32F43EC0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863B2E-1EE6-43D0-B4E8-365E3CEF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96CEB-813E-4081-8FBA-A14469FA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358C5-76C2-4E78-932D-E4BD911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DE942-59CA-49FA-AF82-90EDE49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9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3CC2B-A2BF-47E4-B35F-0897904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43E53-3F11-46A9-BFD9-4C8451E79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F3D004-67B6-4729-AEAE-AF80CC18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9FEE73-DCC7-4D7A-AABF-32A19ACE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BEA5E3-F28A-4C59-BB59-44E411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24AFB8-C675-46B0-B199-B8018251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224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4D98A-01E3-486E-B51D-B0C95226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630065-BE32-4B9D-B637-F49ECFE1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A2777D-39FE-47D9-94B1-E4CE809D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E6EAE9-1161-41CE-8EB9-06D3F3D2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37C5DB-5274-40F7-9995-31E915B6A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9CDE2E3-3011-4080-9C1E-0F6582FF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23B557-5E12-44DB-A896-5A3AC93C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6BFCDE-B628-4D72-B49C-17F8D00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105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03578-69D1-41F9-A0CA-CD5D4F46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1968A5-B9B6-4406-B7D4-8C44C1AD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ED152F-3E31-477D-B850-9CCB2075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C333A2-567C-4944-B1DE-AAB559A6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274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CA580B-2337-4492-B2EB-DD6904BB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8C05CF-DB7B-437C-ACB0-A296DD24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96CD74-AD28-4854-B053-A8306C6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24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BF73E-7C79-4A8C-BCAE-F5AFC97E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9F117-1653-492B-9A41-582FBF2C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7B22F0-77C9-4004-B2A6-A5D5E63C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3488F9-D096-4ED3-B6FD-247A5518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9E8C4-84F7-4D9F-8E8F-788CDA6F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AF819-91E4-484E-B685-83AA137D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1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768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2D202-B68C-47C9-B7F2-71B8D80B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4E2D37-DF53-4284-86EB-71FCB2F5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CB0FC0-50EB-4637-A4AA-42AA30FC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C4500B-6FEB-472D-AF92-2DE3D26F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98F8C-4694-411A-A285-D3670891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CB236A-EAC4-4616-88E1-46981A0A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1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A3418-1970-4C9C-9068-D8186047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17AE68-E023-4DB4-9824-428BDD5C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246422-8D32-4651-B7B3-C0A5FA39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BB646-6CEF-4C21-8741-9AFD3AA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CFA5CC-575F-45B5-BA64-5E6E9C52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323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EAEDCE-A627-4951-B8D3-0F0467C2F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6BD4EC-A998-463C-9FA3-96984E82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36F87-3612-4C99-AE01-E7DEA2BF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B28DE-25C5-465E-B09F-64755B00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9E641-2E8D-45E1-968E-7A5ED67C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5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3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96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7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8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56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5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5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2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9CD295-A0F5-4217-884F-126BE0AC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0A3F64-7957-41A2-B7D7-4F9249D6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20F8BF-E0B6-42AE-8288-821BBBF80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B0C1-339F-40EA-8744-6CEC3907FE11}" type="datetimeFigureOut">
              <a:rPr lang="it-IT" smtClean="0"/>
              <a:t>30/09/2019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20410-9373-4D8E-8186-EDEED8482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AC92EA-A746-43FB-A210-86C287A51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2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3D214D-6536-4CF8-A8B9-C3DE11940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Linguaggi di programmazione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74831A-2092-435D-945B-AA7BC057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it-IT" sz="2000">
              <a:solidFill>
                <a:srgbClr val="B5874D"/>
              </a:solidFill>
            </a:endParaRPr>
          </a:p>
        </p:txBody>
      </p:sp>
      <p:pic>
        <p:nvPicPr>
          <p:cNvPr id="1026" name="Picture 2" descr="Risultati immagini per linguaggi di programmazione">
            <a:extLst>
              <a:ext uri="{FF2B5EF4-FFF2-40B4-BE49-F238E27FC236}">
                <a16:creationId xmlns:a16="http://schemas.microsoft.com/office/drawing/2014/main" id="{2B8878E1-6ECD-4FFA-899C-3D4BAE03C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r="13504"/>
          <a:stretch/>
        </p:blipFill>
        <p:spPr bwMode="auto">
          <a:xfrm>
            <a:off x="2514999" y="307731"/>
            <a:ext cx="710690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02875C-DDEF-4902-8C55-4C1338E6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91AE2E-6383-4D74-949A-26F9201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it-IT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3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FD290F-D93D-44F4-9381-E0E46643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Imperativi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E0AEBA-185A-453C-9FBD-DC8F1D43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9B9D74-FC1A-4EC2-9DF6-A2B7B8C0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19BFE98-0AEC-49B5-9301-6E2A85F0A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643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32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BFB994-8115-4D5A-B0E8-F460B3C1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Strutturati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AD052-ACED-49E3-9C76-C3B94770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0A3A08-CAD8-4E8F-9EAB-FB125FE0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6797BDB-F518-4E53-B182-7F7C143CE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1229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21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DDE486-A15E-4EB3-BE90-40FFF034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Orientati ad oggetti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1742C4-105A-48BA-B1A8-60217C08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D5BBA9-0BA4-499D-8EA5-F04410E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C8F71C-AA67-4258-B196-278C12590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7861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1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9BFA8D-EA9D-4315-9F69-E2FE50F0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Funzionali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3D8F53-3DA4-44A9-9370-24721FF7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37C75C-9640-4324-AEA3-9E6C02D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D0FBAA-761B-4470-AC3C-1A3A38165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6469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98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381E17-30D2-48CA-B1E1-3348CA9D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sz="3400">
                <a:solidFill>
                  <a:srgbClr val="FFFFFF"/>
                </a:solidFill>
              </a:rPr>
              <a:t>Dichiarativi/logici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4C8E0D-B339-482E-A5EE-EEFFA84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48A4F1-F8D7-4076-8A66-2320D073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9BDF1C3B-40DD-45D2-8EAC-6794A3A1E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872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88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DEDE15-DF26-44F3-9CF9-1D66F9B0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Scripting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F344F2-F9B1-4C97-8AC1-3320359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744837-5458-4AE1-B5A3-D0E4DF0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57591CA-513C-408A-8D0D-10419711B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663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88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911559-E9D9-47BC-BFE2-8C7D0CC3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Valutare un linguaggio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CC5DCF-5AC2-47B7-851B-9E6AF63D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EFEBED-35DF-4EBF-9371-2730E80A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D265306-A649-46F2-B8F6-0EDB62BE1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02931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242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BA1721C-2C18-4F93-9651-D3B95E91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Valutare un linguaggio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E32E5-C79C-4653-884A-B6239B42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BB0E79-D988-46B3-A8BB-3E76FC34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E9FDA74-AFA1-48C9-8EB6-C67EAE21D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088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952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D27E570-764E-451A-8B75-FF1AB5F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Valutare un linguaggio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882E75-428E-4259-BB5E-B19E3EC4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8CAB1C-BE6A-4DCF-8C2C-6F8C1B3E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18C3B7-6048-4925-9F04-ABEFFB6B7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55197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8497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BF50E1-8CB8-48A9-9893-F3350C06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Ranking linguaggi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E6AB4396-523D-4248-949E-CAA841D96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90429"/>
            <a:ext cx="7188199" cy="4273752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9E6BF1-0E95-4E46-A05E-C4D2DD75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7AB4B3-49B6-4B5D-97BD-813E483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6A7B9F3-AD86-447B-A771-D3054D37ABA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2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D707030-A278-452B-B928-FA59CEAC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Cos’è UN LINGUAGGIO DI PROGRAMMAZIONE?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87C843-0E6A-486C-A451-50C2A75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93A2-3ADC-4E55-90E6-96C0921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16" name="Segnaposto contenuto 4">
            <a:extLst>
              <a:ext uri="{FF2B5EF4-FFF2-40B4-BE49-F238E27FC236}">
                <a16:creationId xmlns:a16="http://schemas.microsoft.com/office/drawing/2014/main" id="{853E9612-FC22-49E1-AD52-D7D16C3BD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570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38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E4D355-9003-4330-8A50-BBEFB6FC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Programmi più diffusi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C4F80C3-A87C-404B-8453-AEDA54F46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621B91-9083-4F45-A557-F34D869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79F5FF-5A84-4C97-89CE-C44A6BC1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6A7B9F3-AD86-447B-A771-D3054D37ABA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1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134F7-072B-418B-9E81-DDCDD7D8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Tempi esecuzione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F8644F00-5E6E-44AC-85A1-95ADBCB54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67633"/>
            <a:ext cx="7188199" cy="3319344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D24876-C52D-479B-AE93-1D00FCBD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5BD1D6-A233-497F-BC2A-233F69F6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6A7B9F3-AD86-447B-A771-D3054D37ABA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87001E-C4BB-47E6-AB5D-5D6088F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Caratteristiche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B5F32F-CA96-4C3F-A095-6FE877F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BF9051-59CE-4F2F-9D2E-7D242A73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8" name="Segnaposto contenuto 5">
            <a:extLst>
              <a:ext uri="{FF2B5EF4-FFF2-40B4-BE49-F238E27FC236}">
                <a16:creationId xmlns:a16="http://schemas.microsoft.com/office/drawing/2014/main" id="{1A94FD7B-7112-4B94-9A09-AD5EC6C88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3486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346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5937FCA-F491-4B62-BB7F-D313B0DD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Concetti principali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FA4B5A-BC93-417B-98DA-7372AC5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B0F33F-FA70-4662-A2ED-4F9FAB71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Segnaposto contenuto 4">
            <a:extLst>
              <a:ext uri="{FF2B5EF4-FFF2-40B4-BE49-F238E27FC236}">
                <a16:creationId xmlns:a16="http://schemas.microsoft.com/office/drawing/2014/main" id="{1AEBBDD5-C601-40B9-B448-169A580D1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495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8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8EBCF5-C89D-40A8-8E0D-FE12AD5E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Codice sorgente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340B46-1E43-4B32-9B0E-59A9D0D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89781-D924-4BB5-A689-8B8A55A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BBB8E10-7775-44A8-9B3D-9C85BB801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67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67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AC7B7-2F7F-429D-BF28-51F79DF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Codice eseguibile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F94C1B-9E8E-45F0-99AF-3AF56E9D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F3DDBF-8107-4072-A265-AA2F835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336648B-4AFE-4700-887D-77F73228B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2820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64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2B772C2-1B15-4E7B-ABC6-563C1521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Compilazione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BB4744-B002-41F7-AEF9-715427A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000" dirty="0">
                <a:solidFill>
                  <a:srgbClr val="898989"/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C81D9F-0E34-4132-B43C-7056A7F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it-IT" sz="1000">
              <a:solidFill>
                <a:srgbClr val="898989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D4246C8-051A-411B-BC16-6FE06111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62550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903F72-D0EB-464D-A511-E5C61E27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sz="4100">
                <a:solidFill>
                  <a:srgbClr val="FFFFFF"/>
                </a:solidFill>
              </a:rPr>
              <a:t>Interpretazione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72DE59-4AEA-440D-921C-CBE83C6C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B0637-B034-4A98-B5F5-7F5FEDB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0E08385-B6C3-4CC4-8873-9B12B0632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014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3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7EDBCF-4751-4E35-B94F-4D8285E9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Classi di linguaggi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33F0F7-6E52-4636-AC18-DF482E3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D135FD-8E6F-41BE-A892-E623C5B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56783D5-B3EB-40D7-9F99-EDFBEFE78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918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21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Rockwell</vt:lpstr>
      <vt:lpstr>Rockwell Condensed</vt:lpstr>
      <vt:lpstr>Wingdings</vt:lpstr>
      <vt:lpstr>1_Legno</vt:lpstr>
      <vt:lpstr>Tema di Office</vt:lpstr>
      <vt:lpstr>Linguaggi di programmazione</vt:lpstr>
      <vt:lpstr>Cos’è UN LINGUAGGIO DI PROGRAMMAZIONE?</vt:lpstr>
      <vt:lpstr>Caratteristiche</vt:lpstr>
      <vt:lpstr>Concetti principali</vt:lpstr>
      <vt:lpstr>Codice sorgente</vt:lpstr>
      <vt:lpstr>Codice eseguibile</vt:lpstr>
      <vt:lpstr>Compilazione</vt:lpstr>
      <vt:lpstr>Interpretazione</vt:lpstr>
      <vt:lpstr>Classi di linguaggi</vt:lpstr>
      <vt:lpstr>Imperativi</vt:lpstr>
      <vt:lpstr>Strutturati</vt:lpstr>
      <vt:lpstr>Orientati ad oggetti</vt:lpstr>
      <vt:lpstr>Funzionali</vt:lpstr>
      <vt:lpstr>Dichiarativi/logici</vt:lpstr>
      <vt:lpstr>Scripting</vt:lpstr>
      <vt:lpstr>Valutare un linguaggio</vt:lpstr>
      <vt:lpstr>Valutare un linguaggio</vt:lpstr>
      <vt:lpstr>Valutare un linguaggio</vt:lpstr>
      <vt:lpstr>Ranking linguaggi</vt:lpstr>
      <vt:lpstr>Programmi più diffusi</vt:lpstr>
      <vt:lpstr>Tempi esecuzione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di programmazione</dc:title>
  <dc:creator>Alessandro Fuser</dc:creator>
  <cp:lastModifiedBy>Alessandro Fuser</cp:lastModifiedBy>
  <cp:revision>1</cp:revision>
  <dcterms:created xsi:type="dcterms:W3CDTF">2019-09-30T13:23:26Z</dcterms:created>
  <dcterms:modified xsi:type="dcterms:W3CDTF">2019-09-30T13:23:40Z</dcterms:modified>
</cp:coreProperties>
</file>