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B9238C-FCC6-41AA-AAE1-6A0DA6398033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ADEC4A68-14CE-4CD0-B2F1-D0DF2781037E}">
      <dgm:prSet/>
      <dgm:spPr/>
      <dgm:t>
        <a:bodyPr/>
        <a:lstStyle/>
        <a:p>
          <a:r>
            <a:rPr lang="it-IT"/>
            <a:t>S01 E00</a:t>
          </a:r>
        </a:p>
      </dgm:t>
    </dgm:pt>
    <dgm:pt modelId="{11BA4E49-F389-4A72-8F72-F86818FEFD2C}" type="parTrans" cxnId="{BA42013A-AF04-4905-8187-CD101E808905}">
      <dgm:prSet/>
      <dgm:spPr/>
      <dgm:t>
        <a:bodyPr/>
        <a:lstStyle/>
        <a:p>
          <a:endParaRPr lang="it-IT"/>
        </a:p>
      </dgm:t>
    </dgm:pt>
    <dgm:pt modelId="{214961A7-1C44-4E52-BA86-7913FB22A0EE}" type="sibTrans" cxnId="{BA42013A-AF04-4905-8187-CD101E808905}">
      <dgm:prSet/>
      <dgm:spPr/>
      <dgm:t>
        <a:bodyPr/>
        <a:lstStyle/>
        <a:p>
          <a:endParaRPr lang="it-IT"/>
        </a:p>
      </dgm:t>
    </dgm:pt>
    <dgm:pt modelId="{B493D31E-C1E9-412B-A408-9FD18F266337}" type="pres">
      <dgm:prSet presAssocID="{4CB9238C-FCC6-41AA-AAE1-6A0DA6398033}" presName="Name0" presStyleCnt="0">
        <dgm:presLayoutVars>
          <dgm:dir/>
          <dgm:resizeHandles val="exact"/>
        </dgm:presLayoutVars>
      </dgm:prSet>
      <dgm:spPr/>
    </dgm:pt>
    <dgm:pt modelId="{2475B2F1-3238-4C21-B172-2761D11B6284}" type="pres">
      <dgm:prSet presAssocID="{ADEC4A68-14CE-4CD0-B2F1-D0DF2781037E}" presName="node" presStyleLbl="node1" presStyleIdx="0" presStyleCnt="1">
        <dgm:presLayoutVars>
          <dgm:bulletEnabled val="1"/>
        </dgm:presLayoutVars>
      </dgm:prSet>
      <dgm:spPr/>
    </dgm:pt>
  </dgm:ptLst>
  <dgm:cxnLst>
    <dgm:cxn modelId="{BA42013A-AF04-4905-8187-CD101E808905}" srcId="{4CB9238C-FCC6-41AA-AAE1-6A0DA6398033}" destId="{ADEC4A68-14CE-4CD0-B2F1-D0DF2781037E}" srcOrd="0" destOrd="0" parTransId="{11BA4E49-F389-4A72-8F72-F86818FEFD2C}" sibTransId="{214961A7-1C44-4E52-BA86-7913FB22A0EE}"/>
    <dgm:cxn modelId="{D1711C60-DBB1-446F-ACE5-EFAAB1A9A36A}" type="presOf" srcId="{4CB9238C-FCC6-41AA-AAE1-6A0DA6398033}" destId="{B493D31E-C1E9-412B-A408-9FD18F266337}" srcOrd="0" destOrd="0" presId="urn:microsoft.com/office/officeart/2005/8/layout/process1"/>
    <dgm:cxn modelId="{280E8FB7-F096-4844-B5BF-79944BA39C2E}" type="presOf" srcId="{ADEC4A68-14CE-4CD0-B2F1-D0DF2781037E}" destId="{2475B2F1-3238-4C21-B172-2761D11B6284}" srcOrd="0" destOrd="0" presId="urn:microsoft.com/office/officeart/2005/8/layout/process1"/>
    <dgm:cxn modelId="{5F59A0F4-F3E3-4331-B8D0-2AB76A68A87B}" type="presParOf" srcId="{B493D31E-C1E9-412B-A408-9FD18F266337}" destId="{2475B2F1-3238-4C21-B172-2761D11B628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B7C8BD-FF5E-480A-A3B9-7ADCABD9B9C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9770841-E6E3-40EE-8A64-BF62F8250728}">
      <dgm:prSet/>
      <dgm:spPr/>
      <dgm:t>
        <a:bodyPr/>
        <a:lstStyle/>
        <a:p>
          <a:r>
            <a:rPr lang="it-IT"/>
            <a:t>Riassunto puntate precedenti</a:t>
          </a:r>
        </a:p>
      </dgm:t>
    </dgm:pt>
    <dgm:pt modelId="{9434A041-74EE-4BFE-B995-4E66A75C1C19}" type="parTrans" cxnId="{FA28004D-F771-46E2-8042-08472739578B}">
      <dgm:prSet/>
      <dgm:spPr/>
      <dgm:t>
        <a:bodyPr/>
        <a:lstStyle/>
        <a:p>
          <a:endParaRPr lang="it-IT"/>
        </a:p>
      </dgm:t>
    </dgm:pt>
    <dgm:pt modelId="{0D7D931C-D463-441E-B785-0B5444D1BAD3}" type="sibTrans" cxnId="{FA28004D-F771-46E2-8042-08472739578B}">
      <dgm:prSet/>
      <dgm:spPr/>
      <dgm:t>
        <a:bodyPr/>
        <a:lstStyle/>
        <a:p>
          <a:endParaRPr lang="it-IT"/>
        </a:p>
      </dgm:t>
    </dgm:pt>
    <dgm:pt modelId="{AF05A80C-9412-4C4B-B410-464C10A30EAC}">
      <dgm:prSet/>
      <dgm:spPr/>
      <dgm:t>
        <a:bodyPr/>
        <a:lstStyle/>
        <a:p>
          <a:r>
            <a:rPr lang="it-IT"/>
            <a:t>Preconoscenze</a:t>
          </a:r>
        </a:p>
      </dgm:t>
    </dgm:pt>
    <dgm:pt modelId="{885683B9-1720-4AC7-BF8D-0FDC810F9E3C}" type="parTrans" cxnId="{FDC322C2-DA34-40FB-9EB0-5E5E516E7BF0}">
      <dgm:prSet/>
      <dgm:spPr/>
      <dgm:t>
        <a:bodyPr/>
        <a:lstStyle/>
        <a:p>
          <a:endParaRPr lang="it-IT"/>
        </a:p>
      </dgm:t>
    </dgm:pt>
    <dgm:pt modelId="{497C8C4A-89FB-48C8-BD5E-5BED9EA67361}" type="sibTrans" cxnId="{FDC322C2-DA34-40FB-9EB0-5E5E516E7BF0}">
      <dgm:prSet/>
      <dgm:spPr/>
      <dgm:t>
        <a:bodyPr/>
        <a:lstStyle/>
        <a:p>
          <a:endParaRPr lang="it-IT"/>
        </a:p>
      </dgm:t>
    </dgm:pt>
    <dgm:pt modelId="{64DE05E5-12BA-4E92-96E8-DCF40FB66AF2}">
      <dgm:prSet/>
      <dgm:spPr/>
      <dgm:t>
        <a:bodyPr/>
        <a:lstStyle/>
        <a:p>
          <a:r>
            <a:rPr lang="it-IT"/>
            <a:t>Spiegazione docente/esercitazione</a:t>
          </a:r>
        </a:p>
      </dgm:t>
    </dgm:pt>
    <dgm:pt modelId="{48EAFCA8-CD99-43BC-89DA-AB903DED89DF}" type="parTrans" cxnId="{B8B616EB-78CE-4DAE-B8CB-E2BD01881EA9}">
      <dgm:prSet/>
      <dgm:spPr/>
      <dgm:t>
        <a:bodyPr/>
        <a:lstStyle/>
        <a:p>
          <a:endParaRPr lang="it-IT"/>
        </a:p>
      </dgm:t>
    </dgm:pt>
    <dgm:pt modelId="{EAE739DC-1246-4DDD-B088-13DAFA245BFB}" type="sibTrans" cxnId="{B8B616EB-78CE-4DAE-B8CB-E2BD01881EA9}">
      <dgm:prSet/>
      <dgm:spPr/>
      <dgm:t>
        <a:bodyPr/>
        <a:lstStyle/>
        <a:p>
          <a:endParaRPr lang="it-IT"/>
        </a:p>
      </dgm:t>
    </dgm:pt>
    <dgm:pt modelId="{85F0494D-3842-4BF8-8775-4CB6713441EE}">
      <dgm:prSet/>
      <dgm:spPr/>
      <dgm:t>
        <a:bodyPr/>
        <a:lstStyle/>
        <a:p>
          <a:r>
            <a:rPr lang="it-IT"/>
            <a:t>Domande finali</a:t>
          </a:r>
        </a:p>
      </dgm:t>
    </dgm:pt>
    <dgm:pt modelId="{1BE37901-9E4C-4FBA-A6E2-AF9CE330216D}" type="parTrans" cxnId="{6857AC1B-8C9F-407B-904A-9FCF588BD1B6}">
      <dgm:prSet/>
      <dgm:spPr/>
      <dgm:t>
        <a:bodyPr/>
        <a:lstStyle/>
        <a:p>
          <a:endParaRPr lang="it-IT"/>
        </a:p>
      </dgm:t>
    </dgm:pt>
    <dgm:pt modelId="{58A38F6D-8A5A-480B-B492-A25A08ACDBF4}" type="sibTrans" cxnId="{6857AC1B-8C9F-407B-904A-9FCF588BD1B6}">
      <dgm:prSet/>
      <dgm:spPr/>
      <dgm:t>
        <a:bodyPr/>
        <a:lstStyle/>
        <a:p>
          <a:endParaRPr lang="it-IT"/>
        </a:p>
      </dgm:t>
    </dgm:pt>
    <dgm:pt modelId="{78F01C4B-2D74-40EE-B612-F5F33801CB6B}">
      <dgm:prSet/>
      <dgm:spPr/>
      <dgm:t>
        <a:bodyPr/>
        <a:lstStyle/>
        <a:p>
          <a:r>
            <a:rPr lang="it-IT"/>
            <a:t>Compiti per casa</a:t>
          </a:r>
        </a:p>
      </dgm:t>
    </dgm:pt>
    <dgm:pt modelId="{590FE41D-2256-4AE4-8E78-4BBA6259EE30}" type="parTrans" cxnId="{9208DC21-2F19-490F-B14F-057C6ED62AFF}">
      <dgm:prSet/>
      <dgm:spPr/>
      <dgm:t>
        <a:bodyPr/>
        <a:lstStyle/>
        <a:p>
          <a:endParaRPr lang="it-IT"/>
        </a:p>
      </dgm:t>
    </dgm:pt>
    <dgm:pt modelId="{2CE8A354-A514-4C20-BF82-92CE1359B71A}" type="sibTrans" cxnId="{9208DC21-2F19-490F-B14F-057C6ED62AFF}">
      <dgm:prSet/>
      <dgm:spPr/>
      <dgm:t>
        <a:bodyPr/>
        <a:lstStyle/>
        <a:p>
          <a:endParaRPr lang="it-IT"/>
        </a:p>
      </dgm:t>
    </dgm:pt>
    <dgm:pt modelId="{D133A418-DD40-4C9E-8E1B-7E862C2FA988}" type="pres">
      <dgm:prSet presAssocID="{BBB7C8BD-FF5E-480A-A3B9-7ADCABD9B9C2}" presName="vert0" presStyleCnt="0">
        <dgm:presLayoutVars>
          <dgm:dir/>
          <dgm:animOne val="branch"/>
          <dgm:animLvl val="lvl"/>
        </dgm:presLayoutVars>
      </dgm:prSet>
      <dgm:spPr/>
    </dgm:pt>
    <dgm:pt modelId="{F4A64435-1AFF-4129-8CD9-BCE136BF1200}" type="pres">
      <dgm:prSet presAssocID="{39770841-E6E3-40EE-8A64-BF62F8250728}" presName="thickLine" presStyleLbl="alignNode1" presStyleIdx="0" presStyleCnt="5"/>
      <dgm:spPr/>
    </dgm:pt>
    <dgm:pt modelId="{4F2D73C2-AA28-46B0-881D-ABFB8FD43734}" type="pres">
      <dgm:prSet presAssocID="{39770841-E6E3-40EE-8A64-BF62F8250728}" presName="horz1" presStyleCnt="0"/>
      <dgm:spPr/>
    </dgm:pt>
    <dgm:pt modelId="{94C3039C-29E1-40D7-A82D-0BCAA6DC1308}" type="pres">
      <dgm:prSet presAssocID="{39770841-E6E3-40EE-8A64-BF62F8250728}" presName="tx1" presStyleLbl="revTx" presStyleIdx="0" presStyleCnt="5"/>
      <dgm:spPr/>
    </dgm:pt>
    <dgm:pt modelId="{1BCFB5A7-5205-42D8-A340-D77B4B781081}" type="pres">
      <dgm:prSet presAssocID="{39770841-E6E3-40EE-8A64-BF62F8250728}" presName="vert1" presStyleCnt="0"/>
      <dgm:spPr/>
    </dgm:pt>
    <dgm:pt modelId="{E5F21B81-C7B1-4ADF-A76A-F0CE1B96E3BB}" type="pres">
      <dgm:prSet presAssocID="{AF05A80C-9412-4C4B-B410-464C10A30EAC}" presName="thickLine" presStyleLbl="alignNode1" presStyleIdx="1" presStyleCnt="5"/>
      <dgm:spPr/>
    </dgm:pt>
    <dgm:pt modelId="{0306EE25-AAA1-4C00-9256-E93A0A40FB5D}" type="pres">
      <dgm:prSet presAssocID="{AF05A80C-9412-4C4B-B410-464C10A30EAC}" presName="horz1" presStyleCnt="0"/>
      <dgm:spPr/>
    </dgm:pt>
    <dgm:pt modelId="{2E538AD3-C53B-49F2-88BA-18AEA055C642}" type="pres">
      <dgm:prSet presAssocID="{AF05A80C-9412-4C4B-B410-464C10A30EAC}" presName="tx1" presStyleLbl="revTx" presStyleIdx="1" presStyleCnt="5"/>
      <dgm:spPr/>
    </dgm:pt>
    <dgm:pt modelId="{F0A94712-106B-4E24-9B4E-BDF2EE2D2363}" type="pres">
      <dgm:prSet presAssocID="{AF05A80C-9412-4C4B-B410-464C10A30EAC}" presName="vert1" presStyleCnt="0"/>
      <dgm:spPr/>
    </dgm:pt>
    <dgm:pt modelId="{9F9BE516-A933-430E-9728-3A31D008C308}" type="pres">
      <dgm:prSet presAssocID="{64DE05E5-12BA-4E92-96E8-DCF40FB66AF2}" presName="thickLine" presStyleLbl="alignNode1" presStyleIdx="2" presStyleCnt="5"/>
      <dgm:spPr/>
    </dgm:pt>
    <dgm:pt modelId="{8E802DB9-9B2C-4942-9916-AEA42A26FE97}" type="pres">
      <dgm:prSet presAssocID="{64DE05E5-12BA-4E92-96E8-DCF40FB66AF2}" presName="horz1" presStyleCnt="0"/>
      <dgm:spPr/>
    </dgm:pt>
    <dgm:pt modelId="{80AFD5C6-AA8A-45C6-97E2-105554F34ED2}" type="pres">
      <dgm:prSet presAssocID="{64DE05E5-12BA-4E92-96E8-DCF40FB66AF2}" presName="tx1" presStyleLbl="revTx" presStyleIdx="2" presStyleCnt="5"/>
      <dgm:spPr/>
    </dgm:pt>
    <dgm:pt modelId="{F9D48A95-E89F-4520-8F4D-57018C980BFD}" type="pres">
      <dgm:prSet presAssocID="{64DE05E5-12BA-4E92-96E8-DCF40FB66AF2}" presName="vert1" presStyleCnt="0"/>
      <dgm:spPr/>
    </dgm:pt>
    <dgm:pt modelId="{7C18DE43-4BBF-41D1-B627-D76AC0B30548}" type="pres">
      <dgm:prSet presAssocID="{85F0494D-3842-4BF8-8775-4CB6713441EE}" presName="thickLine" presStyleLbl="alignNode1" presStyleIdx="3" presStyleCnt="5"/>
      <dgm:spPr/>
    </dgm:pt>
    <dgm:pt modelId="{3FA91186-7137-445C-9244-8F798E13CE9F}" type="pres">
      <dgm:prSet presAssocID="{85F0494D-3842-4BF8-8775-4CB6713441EE}" presName="horz1" presStyleCnt="0"/>
      <dgm:spPr/>
    </dgm:pt>
    <dgm:pt modelId="{FA415453-B581-418D-8A99-F1831F8BF67F}" type="pres">
      <dgm:prSet presAssocID="{85F0494D-3842-4BF8-8775-4CB6713441EE}" presName="tx1" presStyleLbl="revTx" presStyleIdx="3" presStyleCnt="5"/>
      <dgm:spPr/>
    </dgm:pt>
    <dgm:pt modelId="{CE7E737E-1031-48B8-B855-8B1FC2309972}" type="pres">
      <dgm:prSet presAssocID="{85F0494D-3842-4BF8-8775-4CB6713441EE}" presName="vert1" presStyleCnt="0"/>
      <dgm:spPr/>
    </dgm:pt>
    <dgm:pt modelId="{B5A83DFA-D236-4531-A7D7-F4DB028438B5}" type="pres">
      <dgm:prSet presAssocID="{78F01C4B-2D74-40EE-B612-F5F33801CB6B}" presName="thickLine" presStyleLbl="alignNode1" presStyleIdx="4" presStyleCnt="5"/>
      <dgm:spPr/>
    </dgm:pt>
    <dgm:pt modelId="{9B0B0AD8-2137-441C-BEF1-5259CE38F47E}" type="pres">
      <dgm:prSet presAssocID="{78F01C4B-2D74-40EE-B612-F5F33801CB6B}" presName="horz1" presStyleCnt="0"/>
      <dgm:spPr/>
    </dgm:pt>
    <dgm:pt modelId="{4ABDE984-B27D-4B7B-BBC3-9696B33BDA14}" type="pres">
      <dgm:prSet presAssocID="{78F01C4B-2D74-40EE-B612-F5F33801CB6B}" presName="tx1" presStyleLbl="revTx" presStyleIdx="4" presStyleCnt="5"/>
      <dgm:spPr/>
    </dgm:pt>
    <dgm:pt modelId="{B15B6CCA-C42C-4492-B379-961B84206096}" type="pres">
      <dgm:prSet presAssocID="{78F01C4B-2D74-40EE-B612-F5F33801CB6B}" presName="vert1" presStyleCnt="0"/>
      <dgm:spPr/>
    </dgm:pt>
  </dgm:ptLst>
  <dgm:cxnLst>
    <dgm:cxn modelId="{CCBA2212-70C6-4C88-95FD-84DC997D9873}" type="presOf" srcId="{85F0494D-3842-4BF8-8775-4CB6713441EE}" destId="{FA415453-B581-418D-8A99-F1831F8BF67F}" srcOrd="0" destOrd="0" presId="urn:microsoft.com/office/officeart/2008/layout/LinedList"/>
    <dgm:cxn modelId="{6857AC1B-8C9F-407B-904A-9FCF588BD1B6}" srcId="{BBB7C8BD-FF5E-480A-A3B9-7ADCABD9B9C2}" destId="{85F0494D-3842-4BF8-8775-4CB6713441EE}" srcOrd="3" destOrd="0" parTransId="{1BE37901-9E4C-4FBA-A6E2-AF9CE330216D}" sibTransId="{58A38F6D-8A5A-480B-B492-A25A08ACDBF4}"/>
    <dgm:cxn modelId="{9208DC21-2F19-490F-B14F-057C6ED62AFF}" srcId="{BBB7C8BD-FF5E-480A-A3B9-7ADCABD9B9C2}" destId="{78F01C4B-2D74-40EE-B612-F5F33801CB6B}" srcOrd="4" destOrd="0" parTransId="{590FE41D-2256-4AE4-8E78-4BBA6259EE30}" sibTransId="{2CE8A354-A514-4C20-BF82-92CE1359B71A}"/>
    <dgm:cxn modelId="{3676D838-4D54-4AAF-8453-2367BD123B40}" type="presOf" srcId="{78F01C4B-2D74-40EE-B612-F5F33801CB6B}" destId="{4ABDE984-B27D-4B7B-BBC3-9696B33BDA14}" srcOrd="0" destOrd="0" presId="urn:microsoft.com/office/officeart/2008/layout/LinedList"/>
    <dgm:cxn modelId="{FA28004D-F771-46E2-8042-08472739578B}" srcId="{BBB7C8BD-FF5E-480A-A3B9-7ADCABD9B9C2}" destId="{39770841-E6E3-40EE-8A64-BF62F8250728}" srcOrd="0" destOrd="0" parTransId="{9434A041-74EE-4BFE-B995-4E66A75C1C19}" sibTransId="{0D7D931C-D463-441E-B785-0B5444D1BAD3}"/>
    <dgm:cxn modelId="{35898A97-03F3-49AC-B913-FD94534C905C}" type="presOf" srcId="{AF05A80C-9412-4C4B-B410-464C10A30EAC}" destId="{2E538AD3-C53B-49F2-88BA-18AEA055C642}" srcOrd="0" destOrd="0" presId="urn:microsoft.com/office/officeart/2008/layout/LinedList"/>
    <dgm:cxn modelId="{D3643A9F-EA61-4FCD-8C34-3695A3EE85CD}" type="presOf" srcId="{BBB7C8BD-FF5E-480A-A3B9-7ADCABD9B9C2}" destId="{D133A418-DD40-4C9E-8E1B-7E862C2FA988}" srcOrd="0" destOrd="0" presId="urn:microsoft.com/office/officeart/2008/layout/LinedList"/>
    <dgm:cxn modelId="{FDC322C2-DA34-40FB-9EB0-5E5E516E7BF0}" srcId="{BBB7C8BD-FF5E-480A-A3B9-7ADCABD9B9C2}" destId="{AF05A80C-9412-4C4B-B410-464C10A30EAC}" srcOrd="1" destOrd="0" parTransId="{885683B9-1720-4AC7-BF8D-0FDC810F9E3C}" sibTransId="{497C8C4A-89FB-48C8-BD5E-5BED9EA67361}"/>
    <dgm:cxn modelId="{A27E9FCE-0023-490F-9545-26D7A7EB8837}" type="presOf" srcId="{64DE05E5-12BA-4E92-96E8-DCF40FB66AF2}" destId="{80AFD5C6-AA8A-45C6-97E2-105554F34ED2}" srcOrd="0" destOrd="0" presId="urn:microsoft.com/office/officeart/2008/layout/LinedList"/>
    <dgm:cxn modelId="{B8B616EB-78CE-4DAE-B8CB-E2BD01881EA9}" srcId="{BBB7C8BD-FF5E-480A-A3B9-7ADCABD9B9C2}" destId="{64DE05E5-12BA-4E92-96E8-DCF40FB66AF2}" srcOrd="2" destOrd="0" parTransId="{48EAFCA8-CD99-43BC-89DA-AB903DED89DF}" sibTransId="{EAE739DC-1246-4DDD-B088-13DAFA245BFB}"/>
    <dgm:cxn modelId="{1C10E9EF-B719-4B3F-BB53-D554EBDFC6CD}" type="presOf" srcId="{39770841-E6E3-40EE-8A64-BF62F8250728}" destId="{94C3039C-29E1-40D7-A82D-0BCAA6DC1308}" srcOrd="0" destOrd="0" presId="urn:microsoft.com/office/officeart/2008/layout/LinedList"/>
    <dgm:cxn modelId="{BE15FEB6-E6F8-466B-87EA-1C7382B21DD2}" type="presParOf" srcId="{D133A418-DD40-4C9E-8E1B-7E862C2FA988}" destId="{F4A64435-1AFF-4129-8CD9-BCE136BF1200}" srcOrd="0" destOrd="0" presId="urn:microsoft.com/office/officeart/2008/layout/LinedList"/>
    <dgm:cxn modelId="{D331861A-304C-4015-BD32-DCF1DB5402F4}" type="presParOf" srcId="{D133A418-DD40-4C9E-8E1B-7E862C2FA988}" destId="{4F2D73C2-AA28-46B0-881D-ABFB8FD43734}" srcOrd="1" destOrd="0" presId="urn:microsoft.com/office/officeart/2008/layout/LinedList"/>
    <dgm:cxn modelId="{62AB10E6-759C-4CE9-A288-DBC78D069150}" type="presParOf" srcId="{4F2D73C2-AA28-46B0-881D-ABFB8FD43734}" destId="{94C3039C-29E1-40D7-A82D-0BCAA6DC1308}" srcOrd="0" destOrd="0" presId="urn:microsoft.com/office/officeart/2008/layout/LinedList"/>
    <dgm:cxn modelId="{3B053710-B1AF-4500-9D42-3123251EC809}" type="presParOf" srcId="{4F2D73C2-AA28-46B0-881D-ABFB8FD43734}" destId="{1BCFB5A7-5205-42D8-A340-D77B4B781081}" srcOrd="1" destOrd="0" presId="urn:microsoft.com/office/officeart/2008/layout/LinedList"/>
    <dgm:cxn modelId="{2E23D629-EF73-43A9-99E7-26E8C0BF3EDD}" type="presParOf" srcId="{D133A418-DD40-4C9E-8E1B-7E862C2FA988}" destId="{E5F21B81-C7B1-4ADF-A76A-F0CE1B96E3BB}" srcOrd="2" destOrd="0" presId="urn:microsoft.com/office/officeart/2008/layout/LinedList"/>
    <dgm:cxn modelId="{87436FAC-C62B-4495-BE2E-66BFC8DA2A68}" type="presParOf" srcId="{D133A418-DD40-4C9E-8E1B-7E862C2FA988}" destId="{0306EE25-AAA1-4C00-9256-E93A0A40FB5D}" srcOrd="3" destOrd="0" presId="urn:microsoft.com/office/officeart/2008/layout/LinedList"/>
    <dgm:cxn modelId="{35F2B61B-A171-458F-BBF3-AA52824D86F1}" type="presParOf" srcId="{0306EE25-AAA1-4C00-9256-E93A0A40FB5D}" destId="{2E538AD3-C53B-49F2-88BA-18AEA055C642}" srcOrd="0" destOrd="0" presId="urn:microsoft.com/office/officeart/2008/layout/LinedList"/>
    <dgm:cxn modelId="{DA5FAF0A-FAB7-4BEE-ABBF-D5F3E8113DB6}" type="presParOf" srcId="{0306EE25-AAA1-4C00-9256-E93A0A40FB5D}" destId="{F0A94712-106B-4E24-9B4E-BDF2EE2D2363}" srcOrd="1" destOrd="0" presId="urn:microsoft.com/office/officeart/2008/layout/LinedList"/>
    <dgm:cxn modelId="{BA1D28C6-D35A-4A3E-9F89-2150CD8B2923}" type="presParOf" srcId="{D133A418-DD40-4C9E-8E1B-7E862C2FA988}" destId="{9F9BE516-A933-430E-9728-3A31D008C308}" srcOrd="4" destOrd="0" presId="urn:microsoft.com/office/officeart/2008/layout/LinedList"/>
    <dgm:cxn modelId="{4AFA272C-80E9-4E44-9223-044DA73EBBB9}" type="presParOf" srcId="{D133A418-DD40-4C9E-8E1B-7E862C2FA988}" destId="{8E802DB9-9B2C-4942-9916-AEA42A26FE97}" srcOrd="5" destOrd="0" presId="urn:microsoft.com/office/officeart/2008/layout/LinedList"/>
    <dgm:cxn modelId="{1F320C6C-11F7-40D1-9562-7F1F4E91B767}" type="presParOf" srcId="{8E802DB9-9B2C-4942-9916-AEA42A26FE97}" destId="{80AFD5C6-AA8A-45C6-97E2-105554F34ED2}" srcOrd="0" destOrd="0" presId="urn:microsoft.com/office/officeart/2008/layout/LinedList"/>
    <dgm:cxn modelId="{648B686D-44AC-4970-9740-68A4BF29578F}" type="presParOf" srcId="{8E802DB9-9B2C-4942-9916-AEA42A26FE97}" destId="{F9D48A95-E89F-4520-8F4D-57018C980BFD}" srcOrd="1" destOrd="0" presId="urn:microsoft.com/office/officeart/2008/layout/LinedList"/>
    <dgm:cxn modelId="{37726CB5-AA40-4C5E-A285-D84EED07F431}" type="presParOf" srcId="{D133A418-DD40-4C9E-8E1B-7E862C2FA988}" destId="{7C18DE43-4BBF-41D1-B627-D76AC0B30548}" srcOrd="6" destOrd="0" presId="urn:microsoft.com/office/officeart/2008/layout/LinedList"/>
    <dgm:cxn modelId="{C07D8A9E-FB75-4F8F-A9F7-6D0879BFC22E}" type="presParOf" srcId="{D133A418-DD40-4C9E-8E1B-7E862C2FA988}" destId="{3FA91186-7137-445C-9244-8F798E13CE9F}" srcOrd="7" destOrd="0" presId="urn:microsoft.com/office/officeart/2008/layout/LinedList"/>
    <dgm:cxn modelId="{8F7BCEFA-350E-443B-A394-0B88144096DE}" type="presParOf" srcId="{3FA91186-7137-445C-9244-8F798E13CE9F}" destId="{FA415453-B581-418D-8A99-F1831F8BF67F}" srcOrd="0" destOrd="0" presId="urn:microsoft.com/office/officeart/2008/layout/LinedList"/>
    <dgm:cxn modelId="{87D85320-71F5-4828-BA64-4DFBE1A64160}" type="presParOf" srcId="{3FA91186-7137-445C-9244-8F798E13CE9F}" destId="{CE7E737E-1031-48B8-B855-8B1FC2309972}" srcOrd="1" destOrd="0" presId="urn:microsoft.com/office/officeart/2008/layout/LinedList"/>
    <dgm:cxn modelId="{11FA4EE1-7479-40C9-988A-6E92E4117254}" type="presParOf" srcId="{D133A418-DD40-4C9E-8E1B-7E862C2FA988}" destId="{B5A83DFA-D236-4531-A7D7-F4DB028438B5}" srcOrd="8" destOrd="0" presId="urn:microsoft.com/office/officeart/2008/layout/LinedList"/>
    <dgm:cxn modelId="{AF27A4A2-64D2-4CE2-9457-6C9419BA7300}" type="presParOf" srcId="{D133A418-DD40-4C9E-8E1B-7E862C2FA988}" destId="{9B0B0AD8-2137-441C-BEF1-5259CE38F47E}" srcOrd="9" destOrd="0" presId="urn:microsoft.com/office/officeart/2008/layout/LinedList"/>
    <dgm:cxn modelId="{60CEA146-DF49-47DB-875F-DBDFB23A3D2F}" type="presParOf" srcId="{9B0B0AD8-2137-441C-BEF1-5259CE38F47E}" destId="{4ABDE984-B27D-4B7B-BBC3-9696B33BDA14}" srcOrd="0" destOrd="0" presId="urn:microsoft.com/office/officeart/2008/layout/LinedList"/>
    <dgm:cxn modelId="{D39A0715-093D-4509-86EC-ECB1EE867998}" type="presParOf" srcId="{9B0B0AD8-2137-441C-BEF1-5259CE38F47E}" destId="{B15B6CCA-C42C-4492-B379-961B842060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E325F4E-E71B-46BE-823A-9264276019F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A7C891F-2B7E-4F4B-AF7C-01B8D8241A9C}">
      <dgm:prSet/>
      <dgm:spPr/>
      <dgm:t>
        <a:bodyPr/>
        <a:lstStyle/>
        <a:p>
          <a:r>
            <a:rPr lang="it-IT"/>
            <a:t>Divisione in gruppi</a:t>
          </a:r>
        </a:p>
      </dgm:t>
    </dgm:pt>
    <dgm:pt modelId="{FA026335-1BB7-47FE-88EF-BAC97F879620}" type="parTrans" cxnId="{C5D53B28-7318-4E80-A9CD-565E6F8D2B4E}">
      <dgm:prSet/>
      <dgm:spPr/>
      <dgm:t>
        <a:bodyPr/>
        <a:lstStyle/>
        <a:p>
          <a:endParaRPr lang="it-IT"/>
        </a:p>
      </dgm:t>
    </dgm:pt>
    <dgm:pt modelId="{7346E835-4898-49A4-8DDD-60E78C2066C7}" type="sibTrans" cxnId="{C5D53B28-7318-4E80-A9CD-565E6F8D2B4E}">
      <dgm:prSet/>
      <dgm:spPr/>
      <dgm:t>
        <a:bodyPr/>
        <a:lstStyle/>
        <a:p>
          <a:endParaRPr lang="it-IT"/>
        </a:p>
      </dgm:t>
    </dgm:pt>
    <dgm:pt modelId="{DB0D9A84-7BEC-4DE3-B619-46BCCDD1B308}">
      <dgm:prSet/>
      <dgm:spPr/>
      <dgm:t>
        <a:bodyPr/>
        <a:lstStyle/>
        <a:p>
          <a:r>
            <a:rPr lang="it-IT"/>
            <a:t>Studio autonomo dell’argomento</a:t>
          </a:r>
        </a:p>
      </dgm:t>
    </dgm:pt>
    <dgm:pt modelId="{6B41CBCF-FDE0-445C-BB74-69F315E3B225}" type="parTrans" cxnId="{E69B9DD0-F850-47DA-96F7-C002FACC15B9}">
      <dgm:prSet/>
      <dgm:spPr/>
      <dgm:t>
        <a:bodyPr/>
        <a:lstStyle/>
        <a:p>
          <a:endParaRPr lang="it-IT"/>
        </a:p>
      </dgm:t>
    </dgm:pt>
    <dgm:pt modelId="{0B1CEE3E-101E-4678-8D02-F71E3E2403AE}" type="sibTrans" cxnId="{E69B9DD0-F850-47DA-96F7-C002FACC15B9}">
      <dgm:prSet/>
      <dgm:spPr/>
      <dgm:t>
        <a:bodyPr/>
        <a:lstStyle/>
        <a:p>
          <a:endParaRPr lang="it-IT"/>
        </a:p>
      </dgm:t>
    </dgm:pt>
    <dgm:pt modelId="{FC272E8D-148E-4614-97FA-64A58E484610}">
      <dgm:prSet/>
      <dgm:spPr/>
      <dgm:t>
        <a:bodyPr/>
        <a:lstStyle/>
        <a:p>
          <a:r>
            <a:rPr lang="it-IT"/>
            <a:t>Fase di discussione con domande</a:t>
          </a:r>
        </a:p>
      </dgm:t>
    </dgm:pt>
    <dgm:pt modelId="{71B53E78-2B7F-4CA0-B380-FD80AC57B2D0}" type="parTrans" cxnId="{061E311F-7427-45D3-96E1-18117CD43B84}">
      <dgm:prSet/>
      <dgm:spPr/>
      <dgm:t>
        <a:bodyPr/>
        <a:lstStyle/>
        <a:p>
          <a:endParaRPr lang="it-IT"/>
        </a:p>
      </dgm:t>
    </dgm:pt>
    <dgm:pt modelId="{9F7E48C8-152C-4D84-8B38-1F608DBD9615}" type="sibTrans" cxnId="{061E311F-7427-45D3-96E1-18117CD43B84}">
      <dgm:prSet/>
      <dgm:spPr/>
      <dgm:t>
        <a:bodyPr/>
        <a:lstStyle/>
        <a:p>
          <a:endParaRPr lang="it-IT"/>
        </a:p>
      </dgm:t>
    </dgm:pt>
    <dgm:pt modelId="{B7AF365A-5881-48E7-A951-167D1FF13637}">
      <dgm:prSet/>
      <dgm:spPr/>
      <dgm:t>
        <a:bodyPr/>
        <a:lstStyle/>
        <a:p>
          <a:r>
            <a:rPr lang="it-IT"/>
            <a:t>Istruzioni per l’uso</a:t>
          </a:r>
        </a:p>
      </dgm:t>
    </dgm:pt>
    <dgm:pt modelId="{7D9049C5-8227-41D7-871E-1F65152D73CE}" type="parTrans" cxnId="{D02DE4E4-79F4-45B8-A22E-94144BFF80D6}">
      <dgm:prSet/>
      <dgm:spPr/>
      <dgm:t>
        <a:bodyPr/>
        <a:lstStyle/>
        <a:p>
          <a:endParaRPr lang="it-IT"/>
        </a:p>
      </dgm:t>
    </dgm:pt>
    <dgm:pt modelId="{03D3CC20-3BFF-433B-9AE3-7A7A7A25B33D}" type="sibTrans" cxnId="{D02DE4E4-79F4-45B8-A22E-94144BFF80D6}">
      <dgm:prSet/>
      <dgm:spPr/>
      <dgm:t>
        <a:bodyPr/>
        <a:lstStyle/>
        <a:p>
          <a:endParaRPr lang="it-IT"/>
        </a:p>
      </dgm:t>
    </dgm:pt>
    <dgm:pt modelId="{499B16C3-DB31-41D3-99DE-1A5DBEDD5F9A}">
      <dgm:prSet/>
      <dgm:spPr/>
      <dgm:t>
        <a:bodyPr/>
        <a:lstStyle/>
        <a:p>
          <a:r>
            <a:rPr lang="it-IT"/>
            <a:t>Feedback</a:t>
          </a:r>
        </a:p>
      </dgm:t>
    </dgm:pt>
    <dgm:pt modelId="{4E2C6598-D7C2-4214-9F4F-2531DADA559A}" type="parTrans" cxnId="{E8262F14-E47D-4A2D-A0AD-DF609380EE60}">
      <dgm:prSet/>
      <dgm:spPr/>
      <dgm:t>
        <a:bodyPr/>
        <a:lstStyle/>
        <a:p>
          <a:endParaRPr lang="it-IT"/>
        </a:p>
      </dgm:t>
    </dgm:pt>
    <dgm:pt modelId="{76B3B415-185B-42AC-9DAD-0C0E0E3E3C81}" type="sibTrans" cxnId="{E8262F14-E47D-4A2D-A0AD-DF609380EE60}">
      <dgm:prSet/>
      <dgm:spPr/>
      <dgm:t>
        <a:bodyPr/>
        <a:lstStyle/>
        <a:p>
          <a:endParaRPr lang="it-IT"/>
        </a:p>
      </dgm:t>
    </dgm:pt>
    <dgm:pt modelId="{87686793-8A61-4570-9063-FFEFB98407A5}" type="pres">
      <dgm:prSet presAssocID="{BE325F4E-E71B-46BE-823A-9264276019F3}" presName="vert0" presStyleCnt="0">
        <dgm:presLayoutVars>
          <dgm:dir/>
          <dgm:animOne val="branch"/>
          <dgm:animLvl val="lvl"/>
        </dgm:presLayoutVars>
      </dgm:prSet>
      <dgm:spPr/>
    </dgm:pt>
    <dgm:pt modelId="{D8889C87-64B5-4A18-B281-0B421B99A4B3}" type="pres">
      <dgm:prSet presAssocID="{8A7C891F-2B7E-4F4B-AF7C-01B8D8241A9C}" presName="thickLine" presStyleLbl="alignNode1" presStyleIdx="0" presStyleCnt="5"/>
      <dgm:spPr/>
    </dgm:pt>
    <dgm:pt modelId="{DDB0D283-FF9F-432D-803E-8D08FD744058}" type="pres">
      <dgm:prSet presAssocID="{8A7C891F-2B7E-4F4B-AF7C-01B8D8241A9C}" presName="horz1" presStyleCnt="0"/>
      <dgm:spPr/>
    </dgm:pt>
    <dgm:pt modelId="{663B506D-F292-4BF6-873B-47ECC53164E9}" type="pres">
      <dgm:prSet presAssocID="{8A7C891F-2B7E-4F4B-AF7C-01B8D8241A9C}" presName="tx1" presStyleLbl="revTx" presStyleIdx="0" presStyleCnt="5"/>
      <dgm:spPr/>
    </dgm:pt>
    <dgm:pt modelId="{96592A79-35E7-43D3-A763-B4EA8A8C6B13}" type="pres">
      <dgm:prSet presAssocID="{8A7C891F-2B7E-4F4B-AF7C-01B8D8241A9C}" presName="vert1" presStyleCnt="0"/>
      <dgm:spPr/>
    </dgm:pt>
    <dgm:pt modelId="{8B040830-B5CF-4205-9FA5-03193C28ED16}" type="pres">
      <dgm:prSet presAssocID="{DB0D9A84-7BEC-4DE3-B619-46BCCDD1B308}" presName="thickLine" presStyleLbl="alignNode1" presStyleIdx="1" presStyleCnt="5"/>
      <dgm:spPr/>
    </dgm:pt>
    <dgm:pt modelId="{555513F6-3760-4ED6-A397-A565E2B21928}" type="pres">
      <dgm:prSet presAssocID="{DB0D9A84-7BEC-4DE3-B619-46BCCDD1B308}" presName="horz1" presStyleCnt="0"/>
      <dgm:spPr/>
    </dgm:pt>
    <dgm:pt modelId="{DAE93BB3-F6BB-4FB3-89FE-7E76B523338C}" type="pres">
      <dgm:prSet presAssocID="{DB0D9A84-7BEC-4DE3-B619-46BCCDD1B308}" presName="tx1" presStyleLbl="revTx" presStyleIdx="1" presStyleCnt="5"/>
      <dgm:spPr/>
    </dgm:pt>
    <dgm:pt modelId="{97FE65E9-3D26-4073-A554-1E3B7C24819E}" type="pres">
      <dgm:prSet presAssocID="{DB0D9A84-7BEC-4DE3-B619-46BCCDD1B308}" presName="vert1" presStyleCnt="0"/>
      <dgm:spPr/>
    </dgm:pt>
    <dgm:pt modelId="{BAE10AE4-9F23-44E1-9F78-BB067A193D7C}" type="pres">
      <dgm:prSet presAssocID="{FC272E8D-148E-4614-97FA-64A58E484610}" presName="thickLine" presStyleLbl="alignNode1" presStyleIdx="2" presStyleCnt="5"/>
      <dgm:spPr/>
    </dgm:pt>
    <dgm:pt modelId="{3B44E92D-8984-4C18-8FD7-BA3C3A256898}" type="pres">
      <dgm:prSet presAssocID="{FC272E8D-148E-4614-97FA-64A58E484610}" presName="horz1" presStyleCnt="0"/>
      <dgm:spPr/>
    </dgm:pt>
    <dgm:pt modelId="{97EF9C32-6D56-4471-9FBD-24C76B9D2E67}" type="pres">
      <dgm:prSet presAssocID="{FC272E8D-148E-4614-97FA-64A58E484610}" presName="tx1" presStyleLbl="revTx" presStyleIdx="2" presStyleCnt="5"/>
      <dgm:spPr/>
    </dgm:pt>
    <dgm:pt modelId="{70E3DC3B-AC16-499B-98B8-4D76FA738500}" type="pres">
      <dgm:prSet presAssocID="{FC272E8D-148E-4614-97FA-64A58E484610}" presName="vert1" presStyleCnt="0"/>
      <dgm:spPr/>
    </dgm:pt>
    <dgm:pt modelId="{C8C7C378-4570-4F3A-A4BC-4A5E8D0A0679}" type="pres">
      <dgm:prSet presAssocID="{B7AF365A-5881-48E7-A951-167D1FF13637}" presName="thickLine" presStyleLbl="alignNode1" presStyleIdx="3" presStyleCnt="5"/>
      <dgm:spPr/>
    </dgm:pt>
    <dgm:pt modelId="{F34C453C-1E84-4F29-8E34-5A0689EC5AD1}" type="pres">
      <dgm:prSet presAssocID="{B7AF365A-5881-48E7-A951-167D1FF13637}" presName="horz1" presStyleCnt="0"/>
      <dgm:spPr/>
    </dgm:pt>
    <dgm:pt modelId="{ED6C54C1-E086-40B9-84EE-1C370B59F817}" type="pres">
      <dgm:prSet presAssocID="{B7AF365A-5881-48E7-A951-167D1FF13637}" presName="tx1" presStyleLbl="revTx" presStyleIdx="3" presStyleCnt="5"/>
      <dgm:spPr/>
    </dgm:pt>
    <dgm:pt modelId="{C6E64248-38F6-4F22-A1D0-8C294EFEEAC0}" type="pres">
      <dgm:prSet presAssocID="{B7AF365A-5881-48E7-A951-167D1FF13637}" presName="vert1" presStyleCnt="0"/>
      <dgm:spPr/>
    </dgm:pt>
    <dgm:pt modelId="{80EE9BC7-5327-4985-9250-66D1AC5B9AA6}" type="pres">
      <dgm:prSet presAssocID="{499B16C3-DB31-41D3-99DE-1A5DBEDD5F9A}" presName="thickLine" presStyleLbl="alignNode1" presStyleIdx="4" presStyleCnt="5"/>
      <dgm:spPr/>
    </dgm:pt>
    <dgm:pt modelId="{FDA7E6F1-8306-460E-88D3-FBE668DB9260}" type="pres">
      <dgm:prSet presAssocID="{499B16C3-DB31-41D3-99DE-1A5DBEDD5F9A}" presName="horz1" presStyleCnt="0"/>
      <dgm:spPr/>
    </dgm:pt>
    <dgm:pt modelId="{4E60BD20-4054-43F7-B3CD-C52D653F4695}" type="pres">
      <dgm:prSet presAssocID="{499B16C3-DB31-41D3-99DE-1A5DBEDD5F9A}" presName="tx1" presStyleLbl="revTx" presStyleIdx="4" presStyleCnt="5"/>
      <dgm:spPr/>
    </dgm:pt>
    <dgm:pt modelId="{39319EB6-827A-4279-9138-3B035F00EA81}" type="pres">
      <dgm:prSet presAssocID="{499B16C3-DB31-41D3-99DE-1A5DBEDD5F9A}" presName="vert1" presStyleCnt="0"/>
      <dgm:spPr/>
    </dgm:pt>
  </dgm:ptLst>
  <dgm:cxnLst>
    <dgm:cxn modelId="{E8262F14-E47D-4A2D-A0AD-DF609380EE60}" srcId="{BE325F4E-E71B-46BE-823A-9264276019F3}" destId="{499B16C3-DB31-41D3-99DE-1A5DBEDD5F9A}" srcOrd="4" destOrd="0" parTransId="{4E2C6598-D7C2-4214-9F4F-2531DADA559A}" sibTransId="{76B3B415-185B-42AC-9DAD-0C0E0E3E3C81}"/>
    <dgm:cxn modelId="{4B62D71E-51ED-4919-A952-A711BF8BFF50}" type="presOf" srcId="{FC272E8D-148E-4614-97FA-64A58E484610}" destId="{97EF9C32-6D56-4471-9FBD-24C76B9D2E67}" srcOrd="0" destOrd="0" presId="urn:microsoft.com/office/officeart/2008/layout/LinedList"/>
    <dgm:cxn modelId="{061E311F-7427-45D3-96E1-18117CD43B84}" srcId="{BE325F4E-E71B-46BE-823A-9264276019F3}" destId="{FC272E8D-148E-4614-97FA-64A58E484610}" srcOrd="2" destOrd="0" parTransId="{71B53E78-2B7F-4CA0-B380-FD80AC57B2D0}" sibTransId="{9F7E48C8-152C-4D84-8B38-1F608DBD9615}"/>
    <dgm:cxn modelId="{C5D53B28-7318-4E80-A9CD-565E6F8D2B4E}" srcId="{BE325F4E-E71B-46BE-823A-9264276019F3}" destId="{8A7C891F-2B7E-4F4B-AF7C-01B8D8241A9C}" srcOrd="0" destOrd="0" parTransId="{FA026335-1BB7-47FE-88EF-BAC97F879620}" sibTransId="{7346E835-4898-49A4-8DDD-60E78C2066C7}"/>
    <dgm:cxn modelId="{6946948A-263A-4F39-8574-9286098B54C2}" type="presOf" srcId="{8A7C891F-2B7E-4F4B-AF7C-01B8D8241A9C}" destId="{663B506D-F292-4BF6-873B-47ECC53164E9}" srcOrd="0" destOrd="0" presId="urn:microsoft.com/office/officeart/2008/layout/LinedList"/>
    <dgm:cxn modelId="{F42172A1-478F-4A2D-B724-A2A1EF5D344D}" type="presOf" srcId="{499B16C3-DB31-41D3-99DE-1A5DBEDD5F9A}" destId="{4E60BD20-4054-43F7-B3CD-C52D653F4695}" srcOrd="0" destOrd="0" presId="urn:microsoft.com/office/officeart/2008/layout/LinedList"/>
    <dgm:cxn modelId="{CCEF2AA5-ACF0-4A59-B5D0-0FFF0451E6CF}" type="presOf" srcId="{BE325F4E-E71B-46BE-823A-9264276019F3}" destId="{87686793-8A61-4570-9063-FFEFB98407A5}" srcOrd="0" destOrd="0" presId="urn:microsoft.com/office/officeart/2008/layout/LinedList"/>
    <dgm:cxn modelId="{17517EB8-2844-46A0-A420-116D54DCAA38}" type="presOf" srcId="{B7AF365A-5881-48E7-A951-167D1FF13637}" destId="{ED6C54C1-E086-40B9-84EE-1C370B59F817}" srcOrd="0" destOrd="0" presId="urn:microsoft.com/office/officeart/2008/layout/LinedList"/>
    <dgm:cxn modelId="{F7FC21BE-DC82-447A-A54B-FBD221612FD5}" type="presOf" srcId="{DB0D9A84-7BEC-4DE3-B619-46BCCDD1B308}" destId="{DAE93BB3-F6BB-4FB3-89FE-7E76B523338C}" srcOrd="0" destOrd="0" presId="urn:microsoft.com/office/officeart/2008/layout/LinedList"/>
    <dgm:cxn modelId="{E69B9DD0-F850-47DA-96F7-C002FACC15B9}" srcId="{BE325F4E-E71B-46BE-823A-9264276019F3}" destId="{DB0D9A84-7BEC-4DE3-B619-46BCCDD1B308}" srcOrd="1" destOrd="0" parTransId="{6B41CBCF-FDE0-445C-BB74-69F315E3B225}" sibTransId="{0B1CEE3E-101E-4678-8D02-F71E3E2403AE}"/>
    <dgm:cxn modelId="{D02DE4E4-79F4-45B8-A22E-94144BFF80D6}" srcId="{BE325F4E-E71B-46BE-823A-9264276019F3}" destId="{B7AF365A-5881-48E7-A951-167D1FF13637}" srcOrd="3" destOrd="0" parTransId="{7D9049C5-8227-41D7-871E-1F65152D73CE}" sibTransId="{03D3CC20-3BFF-433B-9AE3-7A7A7A25B33D}"/>
    <dgm:cxn modelId="{53A06B62-4C21-4767-9E56-8F22CDAA0A0B}" type="presParOf" srcId="{87686793-8A61-4570-9063-FFEFB98407A5}" destId="{D8889C87-64B5-4A18-B281-0B421B99A4B3}" srcOrd="0" destOrd="0" presId="urn:microsoft.com/office/officeart/2008/layout/LinedList"/>
    <dgm:cxn modelId="{1AB59B5E-F11B-4058-87F4-0E5B53BE7EC0}" type="presParOf" srcId="{87686793-8A61-4570-9063-FFEFB98407A5}" destId="{DDB0D283-FF9F-432D-803E-8D08FD744058}" srcOrd="1" destOrd="0" presId="urn:microsoft.com/office/officeart/2008/layout/LinedList"/>
    <dgm:cxn modelId="{BA26BEFF-50B2-40CC-A9D5-805F7F3BDA96}" type="presParOf" srcId="{DDB0D283-FF9F-432D-803E-8D08FD744058}" destId="{663B506D-F292-4BF6-873B-47ECC53164E9}" srcOrd="0" destOrd="0" presId="urn:microsoft.com/office/officeart/2008/layout/LinedList"/>
    <dgm:cxn modelId="{03F68283-AE21-4AD0-9ED9-8B71C246CA24}" type="presParOf" srcId="{DDB0D283-FF9F-432D-803E-8D08FD744058}" destId="{96592A79-35E7-43D3-A763-B4EA8A8C6B13}" srcOrd="1" destOrd="0" presId="urn:microsoft.com/office/officeart/2008/layout/LinedList"/>
    <dgm:cxn modelId="{B3332132-606F-4462-A134-34B25C394B0D}" type="presParOf" srcId="{87686793-8A61-4570-9063-FFEFB98407A5}" destId="{8B040830-B5CF-4205-9FA5-03193C28ED16}" srcOrd="2" destOrd="0" presId="urn:microsoft.com/office/officeart/2008/layout/LinedList"/>
    <dgm:cxn modelId="{B08563CF-8826-45DB-8CAB-DF26C9F172AA}" type="presParOf" srcId="{87686793-8A61-4570-9063-FFEFB98407A5}" destId="{555513F6-3760-4ED6-A397-A565E2B21928}" srcOrd="3" destOrd="0" presId="urn:microsoft.com/office/officeart/2008/layout/LinedList"/>
    <dgm:cxn modelId="{3171F392-BE5A-4415-AD50-5E98F6B6DF27}" type="presParOf" srcId="{555513F6-3760-4ED6-A397-A565E2B21928}" destId="{DAE93BB3-F6BB-4FB3-89FE-7E76B523338C}" srcOrd="0" destOrd="0" presId="urn:microsoft.com/office/officeart/2008/layout/LinedList"/>
    <dgm:cxn modelId="{E7B7F214-70EB-4E4E-BB41-2FA753F9A16C}" type="presParOf" srcId="{555513F6-3760-4ED6-A397-A565E2B21928}" destId="{97FE65E9-3D26-4073-A554-1E3B7C24819E}" srcOrd="1" destOrd="0" presId="urn:microsoft.com/office/officeart/2008/layout/LinedList"/>
    <dgm:cxn modelId="{A818423B-240F-4AE6-9806-319CF66E6F69}" type="presParOf" srcId="{87686793-8A61-4570-9063-FFEFB98407A5}" destId="{BAE10AE4-9F23-44E1-9F78-BB067A193D7C}" srcOrd="4" destOrd="0" presId="urn:microsoft.com/office/officeart/2008/layout/LinedList"/>
    <dgm:cxn modelId="{26A0DDC7-0B0E-4C4E-A086-C62FC04DEDB9}" type="presParOf" srcId="{87686793-8A61-4570-9063-FFEFB98407A5}" destId="{3B44E92D-8984-4C18-8FD7-BA3C3A256898}" srcOrd="5" destOrd="0" presId="urn:microsoft.com/office/officeart/2008/layout/LinedList"/>
    <dgm:cxn modelId="{7DAD5453-0B9E-4765-A853-FBF02DD664FF}" type="presParOf" srcId="{3B44E92D-8984-4C18-8FD7-BA3C3A256898}" destId="{97EF9C32-6D56-4471-9FBD-24C76B9D2E67}" srcOrd="0" destOrd="0" presId="urn:microsoft.com/office/officeart/2008/layout/LinedList"/>
    <dgm:cxn modelId="{5546A8D8-2EBA-491E-9B10-CBAC330487E2}" type="presParOf" srcId="{3B44E92D-8984-4C18-8FD7-BA3C3A256898}" destId="{70E3DC3B-AC16-499B-98B8-4D76FA738500}" srcOrd="1" destOrd="0" presId="urn:microsoft.com/office/officeart/2008/layout/LinedList"/>
    <dgm:cxn modelId="{69FC3C38-D53C-440B-8F71-51243D82E1EF}" type="presParOf" srcId="{87686793-8A61-4570-9063-FFEFB98407A5}" destId="{C8C7C378-4570-4F3A-A4BC-4A5E8D0A0679}" srcOrd="6" destOrd="0" presId="urn:microsoft.com/office/officeart/2008/layout/LinedList"/>
    <dgm:cxn modelId="{1419DE34-4313-42FA-9E75-703479AA6038}" type="presParOf" srcId="{87686793-8A61-4570-9063-FFEFB98407A5}" destId="{F34C453C-1E84-4F29-8E34-5A0689EC5AD1}" srcOrd="7" destOrd="0" presId="urn:microsoft.com/office/officeart/2008/layout/LinedList"/>
    <dgm:cxn modelId="{4BBEE88C-A32B-44E2-85F1-41270381CB85}" type="presParOf" srcId="{F34C453C-1E84-4F29-8E34-5A0689EC5AD1}" destId="{ED6C54C1-E086-40B9-84EE-1C370B59F817}" srcOrd="0" destOrd="0" presId="urn:microsoft.com/office/officeart/2008/layout/LinedList"/>
    <dgm:cxn modelId="{ABBB5D84-FB33-4B4D-9546-DCB9D400C485}" type="presParOf" srcId="{F34C453C-1E84-4F29-8E34-5A0689EC5AD1}" destId="{C6E64248-38F6-4F22-A1D0-8C294EFEEAC0}" srcOrd="1" destOrd="0" presId="urn:microsoft.com/office/officeart/2008/layout/LinedList"/>
    <dgm:cxn modelId="{BB3A8A8D-F406-44DD-845B-2DDB0A354361}" type="presParOf" srcId="{87686793-8A61-4570-9063-FFEFB98407A5}" destId="{80EE9BC7-5327-4985-9250-66D1AC5B9AA6}" srcOrd="8" destOrd="0" presId="urn:microsoft.com/office/officeart/2008/layout/LinedList"/>
    <dgm:cxn modelId="{11ACA4C1-C0B0-4365-A639-15FAF85066D0}" type="presParOf" srcId="{87686793-8A61-4570-9063-FFEFB98407A5}" destId="{FDA7E6F1-8306-460E-88D3-FBE668DB9260}" srcOrd="9" destOrd="0" presId="urn:microsoft.com/office/officeart/2008/layout/LinedList"/>
    <dgm:cxn modelId="{8E3DF29B-8681-41A6-9922-EAF3BD7884F8}" type="presParOf" srcId="{FDA7E6F1-8306-460E-88D3-FBE668DB9260}" destId="{4E60BD20-4054-43F7-B3CD-C52D653F4695}" srcOrd="0" destOrd="0" presId="urn:microsoft.com/office/officeart/2008/layout/LinedList"/>
    <dgm:cxn modelId="{D9425BF2-7FC9-44AB-8F6C-F8A96FC52A82}" type="presParOf" srcId="{FDA7E6F1-8306-460E-88D3-FBE668DB9260}" destId="{39319EB6-827A-4279-9138-3B035F00EA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6A372BF-E209-49D9-A167-CDDB3F7332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41C6C628-C9A6-49D2-9BF5-9E3679CB27AD}">
      <dgm:prSet/>
      <dgm:spPr/>
      <dgm:t>
        <a:bodyPr/>
        <a:lstStyle/>
        <a:p>
          <a:r>
            <a:rPr lang="it-IT"/>
            <a:t>Impegni lezione</a:t>
          </a:r>
        </a:p>
      </dgm:t>
    </dgm:pt>
    <dgm:pt modelId="{36738985-96FD-434A-9ADD-6C92C5DEA8A4}" type="parTrans" cxnId="{BF55AE63-294B-40C5-9DEF-648CA96BC419}">
      <dgm:prSet/>
      <dgm:spPr/>
      <dgm:t>
        <a:bodyPr/>
        <a:lstStyle/>
        <a:p>
          <a:endParaRPr lang="it-IT"/>
        </a:p>
      </dgm:t>
    </dgm:pt>
    <dgm:pt modelId="{4819A988-CF16-4AD8-9492-5E4CB0150193}" type="sibTrans" cxnId="{BF55AE63-294B-40C5-9DEF-648CA96BC419}">
      <dgm:prSet/>
      <dgm:spPr/>
      <dgm:t>
        <a:bodyPr/>
        <a:lstStyle/>
        <a:p>
          <a:endParaRPr lang="it-IT"/>
        </a:p>
      </dgm:t>
    </dgm:pt>
    <dgm:pt modelId="{1F8136B0-D0C5-4195-8D09-F8EE2FA8173B}" type="pres">
      <dgm:prSet presAssocID="{A6A372BF-E209-49D9-A167-CDDB3F7332BB}" presName="Name0" presStyleCnt="0">
        <dgm:presLayoutVars>
          <dgm:dir/>
          <dgm:resizeHandles val="exact"/>
        </dgm:presLayoutVars>
      </dgm:prSet>
      <dgm:spPr/>
    </dgm:pt>
    <dgm:pt modelId="{4B7BBB56-A86A-4A8E-A4A7-D2A79FCF96FF}" type="pres">
      <dgm:prSet presAssocID="{41C6C628-C9A6-49D2-9BF5-9E3679CB27AD}" presName="node" presStyleLbl="node1" presStyleIdx="0" presStyleCnt="1">
        <dgm:presLayoutVars>
          <dgm:bulletEnabled val="1"/>
        </dgm:presLayoutVars>
      </dgm:prSet>
      <dgm:spPr/>
    </dgm:pt>
  </dgm:ptLst>
  <dgm:cxnLst>
    <dgm:cxn modelId="{86E2B439-30B9-4E78-B685-8E912B4BECE3}" type="presOf" srcId="{A6A372BF-E209-49D9-A167-CDDB3F7332BB}" destId="{1F8136B0-D0C5-4195-8D09-F8EE2FA8173B}" srcOrd="0" destOrd="0" presId="urn:microsoft.com/office/officeart/2005/8/layout/process1"/>
    <dgm:cxn modelId="{BF55AE63-294B-40C5-9DEF-648CA96BC419}" srcId="{A6A372BF-E209-49D9-A167-CDDB3F7332BB}" destId="{41C6C628-C9A6-49D2-9BF5-9E3679CB27AD}" srcOrd="0" destOrd="0" parTransId="{36738985-96FD-434A-9ADD-6C92C5DEA8A4}" sibTransId="{4819A988-CF16-4AD8-9492-5E4CB0150193}"/>
    <dgm:cxn modelId="{79E5DEEA-3520-4949-904E-827147F8D615}" type="presOf" srcId="{41C6C628-C9A6-49D2-9BF5-9E3679CB27AD}" destId="{4B7BBB56-A86A-4A8E-A4A7-D2A79FCF96FF}" srcOrd="0" destOrd="0" presId="urn:microsoft.com/office/officeart/2005/8/layout/process1"/>
    <dgm:cxn modelId="{650CA2FE-20F6-4622-9A43-301B79E6ED68}" type="presParOf" srcId="{1F8136B0-D0C5-4195-8D09-F8EE2FA8173B}" destId="{4B7BBB56-A86A-4A8E-A4A7-D2A79FCF96F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5F16B6C-5CBD-4AFA-9264-952F8AEF7A4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0FA531D-B74F-4407-9135-10CAA325A1A3}">
      <dgm:prSet/>
      <dgm:spPr/>
      <dgm:t>
        <a:bodyPr/>
        <a:lstStyle/>
        <a:p>
          <a:r>
            <a:rPr lang="it-IT"/>
            <a:t>Ascolto attivo</a:t>
          </a:r>
        </a:p>
      </dgm:t>
    </dgm:pt>
    <dgm:pt modelId="{4330B87E-4148-4E0E-B139-2608C4B9C725}" type="parTrans" cxnId="{9E2D12D0-DD63-424D-931C-D813D25F55FE}">
      <dgm:prSet/>
      <dgm:spPr/>
      <dgm:t>
        <a:bodyPr/>
        <a:lstStyle/>
        <a:p>
          <a:endParaRPr lang="it-IT"/>
        </a:p>
      </dgm:t>
    </dgm:pt>
    <dgm:pt modelId="{E687BD1E-3D80-4EB2-846F-A4B134BB6046}" type="sibTrans" cxnId="{9E2D12D0-DD63-424D-931C-D813D25F55FE}">
      <dgm:prSet/>
      <dgm:spPr/>
      <dgm:t>
        <a:bodyPr/>
        <a:lstStyle/>
        <a:p>
          <a:endParaRPr lang="it-IT"/>
        </a:p>
      </dgm:t>
    </dgm:pt>
    <dgm:pt modelId="{416D2B27-5B57-430E-81C0-29B1EE44D4AD}">
      <dgm:prSet/>
      <dgm:spPr/>
      <dgm:t>
        <a:bodyPr/>
        <a:lstStyle/>
        <a:p>
          <a:r>
            <a:rPr lang="it-IT"/>
            <a:t>Svolgere compiti a casa</a:t>
          </a:r>
        </a:p>
      </dgm:t>
    </dgm:pt>
    <dgm:pt modelId="{9E5B506B-67F7-4DE5-AABE-05374B2D1FE1}" type="parTrans" cxnId="{7BDC42C2-531D-4612-A32B-211DA9791F72}">
      <dgm:prSet/>
      <dgm:spPr/>
      <dgm:t>
        <a:bodyPr/>
        <a:lstStyle/>
        <a:p>
          <a:endParaRPr lang="it-IT"/>
        </a:p>
      </dgm:t>
    </dgm:pt>
    <dgm:pt modelId="{5C756840-5C75-418F-A871-59860EFD59D3}" type="sibTrans" cxnId="{7BDC42C2-531D-4612-A32B-211DA9791F72}">
      <dgm:prSet/>
      <dgm:spPr/>
      <dgm:t>
        <a:bodyPr/>
        <a:lstStyle/>
        <a:p>
          <a:endParaRPr lang="it-IT"/>
        </a:p>
      </dgm:t>
    </dgm:pt>
    <dgm:pt modelId="{ABE7BD32-18BB-4A14-9671-82D3DAC235D8}">
      <dgm:prSet/>
      <dgm:spPr/>
      <dgm:t>
        <a:bodyPr/>
        <a:lstStyle/>
        <a:p>
          <a:r>
            <a:rPr lang="it-IT"/>
            <a:t>Il docente svolge la maggior parte del lavoro, ma voi vi annoiate</a:t>
          </a:r>
        </a:p>
      </dgm:t>
    </dgm:pt>
    <dgm:pt modelId="{295D8273-FED7-48A2-9648-66348F017A85}" type="parTrans" cxnId="{0B7BA7CD-89A8-45E8-B04F-4B46D1A9B414}">
      <dgm:prSet/>
      <dgm:spPr/>
      <dgm:t>
        <a:bodyPr/>
        <a:lstStyle/>
        <a:p>
          <a:endParaRPr lang="it-IT"/>
        </a:p>
      </dgm:t>
    </dgm:pt>
    <dgm:pt modelId="{A6021B09-0404-4742-A328-EB9F77F26CFE}" type="sibTrans" cxnId="{0B7BA7CD-89A8-45E8-B04F-4B46D1A9B414}">
      <dgm:prSet/>
      <dgm:spPr/>
      <dgm:t>
        <a:bodyPr/>
        <a:lstStyle/>
        <a:p>
          <a:endParaRPr lang="it-IT"/>
        </a:p>
      </dgm:t>
    </dgm:pt>
    <dgm:pt modelId="{19034157-5A6E-4DCF-9048-ACFE3CD73F9F}">
      <dgm:prSet/>
      <dgm:spPr/>
      <dgm:t>
        <a:bodyPr/>
        <a:lstStyle/>
        <a:p>
          <a:r>
            <a:rPr lang="it-IT"/>
            <a:t>Studio personale in vista di compiti e interrogazioni</a:t>
          </a:r>
        </a:p>
      </dgm:t>
    </dgm:pt>
    <dgm:pt modelId="{037980E1-FBC9-4CA8-B5DD-1C318BE80BB8}" type="parTrans" cxnId="{6A73BE18-F834-4767-A833-C2901E1B6F1D}">
      <dgm:prSet/>
      <dgm:spPr/>
      <dgm:t>
        <a:bodyPr/>
        <a:lstStyle/>
        <a:p>
          <a:endParaRPr lang="it-IT"/>
        </a:p>
      </dgm:t>
    </dgm:pt>
    <dgm:pt modelId="{438F4BA4-8D65-4FDA-870F-C8721519A50E}" type="sibTrans" cxnId="{6A73BE18-F834-4767-A833-C2901E1B6F1D}">
      <dgm:prSet/>
      <dgm:spPr/>
      <dgm:t>
        <a:bodyPr/>
        <a:lstStyle/>
        <a:p>
          <a:endParaRPr lang="it-IT"/>
        </a:p>
      </dgm:t>
    </dgm:pt>
    <dgm:pt modelId="{288C600B-7B0A-4263-9680-1BE073EAFE06}" type="pres">
      <dgm:prSet presAssocID="{55F16B6C-5CBD-4AFA-9264-952F8AEF7A4F}" presName="vert0" presStyleCnt="0">
        <dgm:presLayoutVars>
          <dgm:dir/>
          <dgm:animOne val="branch"/>
          <dgm:animLvl val="lvl"/>
        </dgm:presLayoutVars>
      </dgm:prSet>
      <dgm:spPr/>
    </dgm:pt>
    <dgm:pt modelId="{A9508368-EF5E-4F49-907A-B05683880688}" type="pres">
      <dgm:prSet presAssocID="{F0FA531D-B74F-4407-9135-10CAA325A1A3}" presName="thickLine" presStyleLbl="alignNode1" presStyleIdx="0" presStyleCnt="4"/>
      <dgm:spPr/>
    </dgm:pt>
    <dgm:pt modelId="{7B2A34FE-DB93-48F1-A317-165C577BB10D}" type="pres">
      <dgm:prSet presAssocID="{F0FA531D-B74F-4407-9135-10CAA325A1A3}" presName="horz1" presStyleCnt="0"/>
      <dgm:spPr/>
    </dgm:pt>
    <dgm:pt modelId="{85E9973C-DD0D-481D-B8D6-518013EEFDF3}" type="pres">
      <dgm:prSet presAssocID="{F0FA531D-B74F-4407-9135-10CAA325A1A3}" presName="tx1" presStyleLbl="revTx" presStyleIdx="0" presStyleCnt="4"/>
      <dgm:spPr/>
    </dgm:pt>
    <dgm:pt modelId="{98BABA33-482E-415B-B021-C86D496C3C88}" type="pres">
      <dgm:prSet presAssocID="{F0FA531D-B74F-4407-9135-10CAA325A1A3}" presName="vert1" presStyleCnt="0"/>
      <dgm:spPr/>
    </dgm:pt>
    <dgm:pt modelId="{960EFD85-1625-4590-B2FD-6429A1C7B746}" type="pres">
      <dgm:prSet presAssocID="{416D2B27-5B57-430E-81C0-29B1EE44D4AD}" presName="thickLine" presStyleLbl="alignNode1" presStyleIdx="1" presStyleCnt="4"/>
      <dgm:spPr/>
    </dgm:pt>
    <dgm:pt modelId="{B7A61379-7BAE-487F-A3F9-FA55CAE218D0}" type="pres">
      <dgm:prSet presAssocID="{416D2B27-5B57-430E-81C0-29B1EE44D4AD}" presName="horz1" presStyleCnt="0"/>
      <dgm:spPr/>
    </dgm:pt>
    <dgm:pt modelId="{BE0A47F3-1581-4551-BF38-877866B691A5}" type="pres">
      <dgm:prSet presAssocID="{416D2B27-5B57-430E-81C0-29B1EE44D4AD}" presName="tx1" presStyleLbl="revTx" presStyleIdx="1" presStyleCnt="4"/>
      <dgm:spPr/>
    </dgm:pt>
    <dgm:pt modelId="{D781F062-BEE4-48CB-ABAE-EF22156C734E}" type="pres">
      <dgm:prSet presAssocID="{416D2B27-5B57-430E-81C0-29B1EE44D4AD}" presName="vert1" presStyleCnt="0"/>
      <dgm:spPr/>
    </dgm:pt>
    <dgm:pt modelId="{E65A62A9-9683-4C76-B319-EC736905CDF7}" type="pres">
      <dgm:prSet presAssocID="{ABE7BD32-18BB-4A14-9671-82D3DAC235D8}" presName="thickLine" presStyleLbl="alignNode1" presStyleIdx="2" presStyleCnt="4"/>
      <dgm:spPr/>
    </dgm:pt>
    <dgm:pt modelId="{07F514AC-0C2F-4089-B23C-8B54FF2AF184}" type="pres">
      <dgm:prSet presAssocID="{ABE7BD32-18BB-4A14-9671-82D3DAC235D8}" presName="horz1" presStyleCnt="0"/>
      <dgm:spPr/>
    </dgm:pt>
    <dgm:pt modelId="{4EFA8045-502E-439F-A0C6-34009D06BE73}" type="pres">
      <dgm:prSet presAssocID="{ABE7BD32-18BB-4A14-9671-82D3DAC235D8}" presName="tx1" presStyleLbl="revTx" presStyleIdx="2" presStyleCnt="4"/>
      <dgm:spPr/>
    </dgm:pt>
    <dgm:pt modelId="{06A24B17-F16D-483C-80E7-B77A44F1766E}" type="pres">
      <dgm:prSet presAssocID="{ABE7BD32-18BB-4A14-9671-82D3DAC235D8}" presName="vert1" presStyleCnt="0"/>
      <dgm:spPr/>
    </dgm:pt>
    <dgm:pt modelId="{6B4352C3-67E8-42A3-806E-C65460BEF768}" type="pres">
      <dgm:prSet presAssocID="{19034157-5A6E-4DCF-9048-ACFE3CD73F9F}" presName="thickLine" presStyleLbl="alignNode1" presStyleIdx="3" presStyleCnt="4"/>
      <dgm:spPr/>
    </dgm:pt>
    <dgm:pt modelId="{A5EB1A1D-9168-49E6-8638-9950E4DFFF89}" type="pres">
      <dgm:prSet presAssocID="{19034157-5A6E-4DCF-9048-ACFE3CD73F9F}" presName="horz1" presStyleCnt="0"/>
      <dgm:spPr/>
    </dgm:pt>
    <dgm:pt modelId="{EADF208B-F1DD-4232-B4D1-A7ADBF2CBD18}" type="pres">
      <dgm:prSet presAssocID="{19034157-5A6E-4DCF-9048-ACFE3CD73F9F}" presName="tx1" presStyleLbl="revTx" presStyleIdx="3" presStyleCnt="4"/>
      <dgm:spPr/>
    </dgm:pt>
    <dgm:pt modelId="{54EFDB34-065F-4F69-AC1A-3CFBAAC54BE2}" type="pres">
      <dgm:prSet presAssocID="{19034157-5A6E-4DCF-9048-ACFE3CD73F9F}" presName="vert1" presStyleCnt="0"/>
      <dgm:spPr/>
    </dgm:pt>
  </dgm:ptLst>
  <dgm:cxnLst>
    <dgm:cxn modelId="{5017D511-551F-49EE-A03A-5DB0DB9FC4B8}" type="presOf" srcId="{F0FA531D-B74F-4407-9135-10CAA325A1A3}" destId="{85E9973C-DD0D-481D-B8D6-518013EEFDF3}" srcOrd="0" destOrd="0" presId="urn:microsoft.com/office/officeart/2008/layout/LinedList"/>
    <dgm:cxn modelId="{6A73BE18-F834-4767-A833-C2901E1B6F1D}" srcId="{55F16B6C-5CBD-4AFA-9264-952F8AEF7A4F}" destId="{19034157-5A6E-4DCF-9048-ACFE3CD73F9F}" srcOrd="3" destOrd="0" parTransId="{037980E1-FBC9-4CA8-B5DD-1C318BE80BB8}" sibTransId="{438F4BA4-8D65-4FDA-870F-C8721519A50E}"/>
    <dgm:cxn modelId="{06E73380-9113-47B3-806E-4CEB9AB91DF9}" type="presOf" srcId="{416D2B27-5B57-430E-81C0-29B1EE44D4AD}" destId="{BE0A47F3-1581-4551-BF38-877866B691A5}" srcOrd="0" destOrd="0" presId="urn:microsoft.com/office/officeart/2008/layout/LinedList"/>
    <dgm:cxn modelId="{7BDC42C2-531D-4612-A32B-211DA9791F72}" srcId="{55F16B6C-5CBD-4AFA-9264-952F8AEF7A4F}" destId="{416D2B27-5B57-430E-81C0-29B1EE44D4AD}" srcOrd="1" destOrd="0" parTransId="{9E5B506B-67F7-4DE5-AABE-05374B2D1FE1}" sibTransId="{5C756840-5C75-418F-A871-59860EFD59D3}"/>
    <dgm:cxn modelId="{8C93C8C8-4EA3-4D93-BF24-3159353A10C5}" type="presOf" srcId="{ABE7BD32-18BB-4A14-9671-82D3DAC235D8}" destId="{4EFA8045-502E-439F-A0C6-34009D06BE73}" srcOrd="0" destOrd="0" presId="urn:microsoft.com/office/officeart/2008/layout/LinedList"/>
    <dgm:cxn modelId="{0B7BA7CD-89A8-45E8-B04F-4B46D1A9B414}" srcId="{55F16B6C-5CBD-4AFA-9264-952F8AEF7A4F}" destId="{ABE7BD32-18BB-4A14-9671-82D3DAC235D8}" srcOrd="2" destOrd="0" parTransId="{295D8273-FED7-48A2-9648-66348F017A85}" sibTransId="{A6021B09-0404-4742-A328-EB9F77F26CFE}"/>
    <dgm:cxn modelId="{9E2D12D0-DD63-424D-931C-D813D25F55FE}" srcId="{55F16B6C-5CBD-4AFA-9264-952F8AEF7A4F}" destId="{F0FA531D-B74F-4407-9135-10CAA325A1A3}" srcOrd="0" destOrd="0" parTransId="{4330B87E-4148-4E0E-B139-2608C4B9C725}" sibTransId="{E687BD1E-3D80-4EB2-846F-A4B134BB6046}"/>
    <dgm:cxn modelId="{216E7BE4-BD95-4F5E-A453-6ED2A7DD4A1D}" type="presOf" srcId="{55F16B6C-5CBD-4AFA-9264-952F8AEF7A4F}" destId="{288C600B-7B0A-4263-9680-1BE073EAFE06}" srcOrd="0" destOrd="0" presId="urn:microsoft.com/office/officeart/2008/layout/LinedList"/>
    <dgm:cxn modelId="{AACCB5EE-7CE7-45FA-91AB-E5C5472CC1C9}" type="presOf" srcId="{19034157-5A6E-4DCF-9048-ACFE3CD73F9F}" destId="{EADF208B-F1DD-4232-B4D1-A7ADBF2CBD18}" srcOrd="0" destOrd="0" presId="urn:microsoft.com/office/officeart/2008/layout/LinedList"/>
    <dgm:cxn modelId="{D16933A2-C0C8-4D6C-97A7-E639C0355E3C}" type="presParOf" srcId="{288C600B-7B0A-4263-9680-1BE073EAFE06}" destId="{A9508368-EF5E-4F49-907A-B05683880688}" srcOrd="0" destOrd="0" presId="urn:microsoft.com/office/officeart/2008/layout/LinedList"/>
    <dgm:cxn modelId="{22FCD85C-A7C6-4FDB-A9D7-7B0B1FE9B3BC}" type="presParOf" srcId="{288C600B-7B0A-4263-9680-1BE073EAFE06}" destId="{7B2A34FE-DB93-48F1-A317-165C577BB10D}" srcOrd="1" destOrd="0" presId="urn:microsoft.com/office/officeart/2008/layout/LinedList"/>
    <dgm:cxn modelId="{5CCDB68A-95AE-4C0B-9334-5585C85B21C5}" type="presParOf" srcId="{7B2A34FE-DB93-48F1-A317-165C577BB10D}" destId="{85E9973C-DD0D-481D-B8D6-518013EEFDF3}" srcOrd="0" destOrd="0" presId="urn:microsoft.com/office/officeart/2008/layout/LinedList"/>
    <dgm:cxn modelId="{231D8AE8-0CA7-4939-AE23-70ECE4E3394D}" type="presParOf" srcId="{7B2A34FE-DB93-48F1-A317-165C577BB10D}" destId="{98BABA33-482E-415B-B021-C86D496C3C88}" srcOrd="1" destOrd="0" presId="urn:microsoft.com/office/officeart/2008/layout/LinedList"/>
    <dgm:cxn modelId="{71EAA378-EFA3-4C89-94AE-3113A7CC2B11}" type="presParOf" srcId="{288C600B-7B0A-4263-9680-1BE073EAFE06}" destId="{960EFD85-1625-4590-B2FD-6429A1C7B746}" srcOrd="2" destOrd="0" presId="urn:microsoft.com/office/officeart/2008/layout/LinedList"/>
    <dgm:cxn modelId="{E60B511D-0EE6-480F-8E19-E270ACC009AE}" type="presParOf" srcId="{288C600B-7B0A-4263-9680-1BE073EAFE06}" destId="{B7A61379-7BAE-487F-A3F9-FA55CAE218D0}" srcOrd="3" destOrd="0" presId="urn:microsoft.com/office/officeart/2008/layout/LinedList"/>
    <dgm:cxn modelId="{D62ACAC4-8A71-4AD9-83B5-F4D0B1DFAE4E}" type="presParOf" srcId="{B7A61379-7BAE-487F-A3F9-FA55CAE218D0}" destId="{BE0A47F3-1581-4551-BF38-877866B691A5}" srcOrd="0" destOrd="0" presId="urn:microsoft.com/office/officeart/2008/layout/LinedList"/>
    <dgm:cxn modelId="{882DCC7C-A341-45B2-86C5-74EABB11608D}" type="presParOf" srcId="{B7A61379-7BAE-487F-A3F9-FA55CAE218D0}" destId="{D781F062-BEE4-48CB-ABAE-EF22156C734E}" srcOrd="1" destOrd="0" presId="urn:microsoft.com/office/officeart/2008/layout/LinedList"/>
    <dgm:cxn modelId="{21414B22-8405-45F5-A5B8-27D3A6AAD875}" type="presParOf" srcId="{288C600B-7B0A-4263-9680-1BE073EAFE06}" destId="{E65A62A9-9683-4C76-B319-EC736905CDF7}" srcOrd="4" destOrd="0" presId="urn:microsoft.com/office/officeart/2008/layout/LinedList"/>
    <dgm:cxn modelId="{AEA78967-C984-43FC-9082-9C8C43375864}" type="presParOf" srcId="{288C600B-7B0A-4263-9680-1BE073EAFE06}" destId="{07F514AC-0C2F-4089-B23C-8B54FF2AF184}" srcOrd="5" destOrd="0" presId="urn:microsoft.com/office/officeart/2008/layout/LinedList"/>
    <dgm:cxn modelId="{21E321E9-B34B-431E-A1BC-031DBA124423}" type="presParOf" srcId="{07F514AC-0C2F-4089-B23C-8B54FF2AF184}" destId="{4EFA8045-502E-439F-A0C6-34009D06BE73}" srcOrd="0" destOrd="0" presId="urn:microsoft.com/office/officeart/2008/layout/LinedList"/>
    <dgm:cxn modelId="{06024DF1-5046-491D-80C2-2A3D492D1D63}" type="presParOf" srcId="{07F514AC-0C2F-4089-B23C-8B54FF2AF184}" destId="{06A24B17-F16D-483C-80E7-B77A44F1766E}" srcOrd="1" destOrd="0" presId="urn:microsoft.com/office/officeart/2008/layout/LinedList"/>
    <dgm:cxn modelId="{64251287-C339-4B0A-91D6-5637EE681CE8}" type="presParOf" srcId="{288C600B-7B0A-4263-9680-1BE073EAFE06}" destId="{6B4352C3-67E8-42A3-806E-C65460BEF768}" srcOrd="6" destOrd="0" presId="urn:microsoft.com/office/officeart/2008/layout/LinedList"/>
    <dgm:cxn modelId="{61BA4D32-223B-47DD-9961-289E847F1354}" type="presParOf" srcId="{288C600B-7B0A-4263-9680-1BE073EAFE06}" destId="{A5EB1A1D-9168-49E6-8638-9950E4DFFF89}" srcOrd="7" destOrd="0" presId="urn:microsoft.com/office/officeart/2008/layout/LinedList"/>
    <dgm:cxn modelId="{435764D9-1408-46E5-8D32-27DF2D81AD7D}" type="presParOf" srcId="{A5EB1A1D-9168-49E6-8638-9950E4DFFF89}" destId="{EADF208B-F1DD-4232-B4D1-A7ADBF2CBD18}" srcOrd="0" destOrd="0" presId="urn:microsoft.com/office/officeart/2008/layout/LinedList"/>
    <dgm:cxn modelId="{B73B65D0-4CE6-4877-85BA-0F6A43B9BBBA}" type="presParOf" srcId="{A5EB1A1D-9168-49E6-8638-9950E4DFFF89}" destId="{54EFDB34-065F-4F69-AC1A-3CFBAAC54B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1E280DB-994F-4B7C-A088-A5F05E1C78C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F69B210-FCBA-48F0-B79B-38B5D22E3E52}">
      <dgm:prSet/>
      <dgm:spPr/>
      <dgm:t>
        <a:bodyPr/>
        <a:lstStyle/>
        <a:p>
          <a:r>
            <a:rPr lang="it-IT"/>
            <a:t>Organizzazione interna al gruppo</a:t>
          </a:r>
        </a:p>
      </dgm:t>
    </dgm:pt>
    <dgm:pt modelId="{CF150CC5-4E57-4A3C-BD3C-B088118DCF91}" type="parTrans" cxnId="{98271A33-B746-4692-82CE-226548BB7810}">
      <dgm:prSet/>
      <dgm:spPr/>
      <dgm:t>
        <a:bodyPr/>
        <a:lstStyle/>
        <a:p>
          <a:endParaRPr lang="it-IT"/>
        </a:p>
      </dgm:t>
    </dgm:pt>
    <dgm:pt modelId="{CA1D89DF-EC0F-492D-BFA5-AD0730F36EBC}" type="sibTrans" cxnId="{98271A33-B746-4692-82CE-226548BB7810}">
      <dgm:prSet/>
      <dgm:spPr/>
      <dgm:t>
        <a:bodyPr/>
        <a:lstStyle/>
        <a:p>
          <a:endParaRPr lang="it-IT"/>
        </a:p>
      </dgm:t>
    </dgm:pt>
    <dgm:pt modelId="{DC001F3A-66BF-494E-946E-2E2F53A3BAE2}">
      <dgm:prSet/>
      <dgm:spPr/>
      <dgm:t>
        <a:bodyPr/>
        <a:lstStyle/>
        <a:p>
          <a:r>
            <a:rPr lang="it-IT"/>
            <a:t>Scelta dei materiali e dei metodi di studio in base agli obiettivi fissati</a:t>
          </a:r>
        </a:p>
      </dgm:t>
    </dgm:pt>
    <dgm:pt modelId="{ADEB7A16-681E-49EE-8C0F-B6A2B4944C3A}" type="parTrans" cxnId="{292017E3-1A64-4A93-B800-1B9FCCFA1951}">
      <dgm:prSet/>
      <dgm:spPr/>
      <dgm:t>
        <a:bodyPr/>
        <a:lstStyle/>
        <a:p>
          <a:endParaRPr lang="it-IT"/>
        </a:p>
      </dgm:t>
    </dgm:pt>
    <dgm:pt modelId="{E815625A-6EA6-4046-9766-CD9C6D0D4752}" type="sibTrans" cxnId="{292017E3-1A64-4A93-B800-1B9FCCFA1951}">
      <dgm:prSet/>
      <dgm:spPr/>
      <dgm:t>
        <a:bodyPr/>
        <a:lstStyle/>
        <a:p>
          <a:endParaRPr lang="it-IT"/>
        </a:p>
      </dgm:t>
    </dgm:pt>
    <dgm:pt modelId="{8CA4A526-0A83-4601-9C1A-42447890FB99}">
      <dgm:prSet/>
      <dgm:spPr/>
      <dgm:t>
        <a:bodyPr/>
        <a:lstStyle/>
        <a:p>
          <a:r>
            <a:rPr lang="it-IT"/>
            <a:t>Il docente è di aiuto e voi siete attivi</a:t>
          </a:r>
        </a:p>
      </dgm:t>
    </dgm:pt>
    <dgm:pt modelId="{0607C6A0-7AD2-42FD-8962-E8BCF79DCC10}" type="parTrans" cxnId="{932E44F8-4101-41E3-9DCA-4C097AFDB40D}">
      <dgm:prSet/>
      <dgm:spPr/>
      <dgm:t>
        <a:bodyPr/>
        <a:lstStyle/>
        <a:p>
          <a:endParaRPr lang="it-IT"/>
        </a:p>
      </dgm:t>
    </dgm:pt>
    <dgm:pt modelId="{D36E5277-A0A4-4BFA-B8FC-A5FE478E5A08}" type="sibTrans" cxnId="{932E44F8-4101-41E3-9DCA-4C097AFDB40D}">
      <dgm:prSet/>
      <dgm:spPr/>
      <dgm:t>
        <a:bodyPr/>
        <a:lstStyle/>
        <a:p>
          <a:endParaRPr lang="it-IT"/>
        </a:p>
      </dgm:t>
    </dgm:pt>
    <dgm:pt modelId="{40B797F7-9F53-4C1C-9A53-BF1FB301108E}">
      <dgm:prSet/>
      <dgm:spPr/>
      <dgm:t>
        <a:bodyPr/>
        <a:lstStyle/>
        <a:p>
          <a:r>
            <a:rPr lang="it-IT"/>
            <a:t>Impegno durante le lezioni, ma niente lavoro a casa</a:t>
          </a:r>
        </a:p>
      </dgm:t>
    </dgm:pt>
    <dgm:pt modelId="{8E777133-50D5-47FD-ADD2-99367020C004}" type="parTrans" cxnId="{1AD69138-5832-4D27-8D1E-D3A18F915AF0}">
      <dgm:prSet/>
      <dgm:spPr/>
      <dgm:t>
        <a:bodyPr/>
        <a:lstStyle/>
        <a:p>
          <a:endParaRPr lang="it-IT"/>
        </a:p>
      </dgm:t>
    </dgm:pt>
    <dgm:pt modelId="{12E8CA63-87E8-4AE5-8502-6F7AB60D4BC2}" type="sibTrans" cxnId="{1AD69138-5832-4D27-8D1E-D3A18F915AF0}">
      <dgm:prSet/>
      <dgm:spPr/>
      <dgm:t>
        <a:bodyPr/>
        <a:lstStyle/>
        <a:p>
          <a:endParaRPr lang="it-IT"/>
        </a:p>
      </dgm:t>
    </dgm:pt>
    <dgm:pt modelId="{5498BCEB-722A-4466-9A00-6DCE8FFEF3C9}">
      <dgm:prSet/>
      <dgm:spPr/>
      <dgm:t>
        <a:bodyPr/>
        <a:lstStyle/>
        <a:p>
          <a:r>
            <a:rPr lang="it-IT"/>
            <a:t>Presentazione lavoro svolto</a:t>
          </a:r>
        </a:p>
      </dgm:t>
    </dgm:pt>
    <dgm:pt modelId="{60829F49-9B1C-4AA6-88E4-593415764314}" type="parTrans" cxnId="{E5E43196-3776-4D60-BD5B-7EC4556A2531}">
      <dgm:prSet/>
      <dgm:spPr/>
      <dgm:t>
        <a:bodyPr/>
        <a:lstStyle/>
        <a:p>
          <a:endParaRPr lang="it-IT"/>
        </a:p>
      </dgm:t>
    </dgm:pt>
    <dgm:pt modelId="{09B3BCFE-2901-4B2E-957F-23A7932F6CF3}" type="sibTrans" cxnId="{E5E43196-3776-4D60-BD5B-7EC4556A2531}">
      <dgm:prSet/>
      <dgm:spPr/>
      <dgm:t>
        <a:bodyPr/>
        <a:lstStyle/>
        <a:p>
          <a:endParaRPr lang="it-IT"/>
        </a:p>
      </dgm:t>
    </dgm:pt>
    <dgm:pt modelId="{5FD21B01-F524-4755-AFBA-3B8FEAE6B0FF}" type="pres">
      <dgm:prSet presAssocID="{E1E280DB-994F-4B7C-A088-A5F05E1C78CB}" presName="vert0" presStyleCnt="0">
        <dgm:presLayoutVars>
          <dgm:dir/>
          <dgm:animOne val="branch"/>
          <dgm:animLvl val="lvl"/>
        </dgm:presLayoutVars>
      </dgm:prSet>
      <dgm:spPr/>
    </dgm:pt>
    <dgm:pt modelId="{ADA2F224-55ED-49E2-A3AA-C2A8B235FEA1}" type="pres">
      <dgm:prSet presAssocID="{7F69B210-FCBA-48F0-B79B-38B5D22E3E52}" presName="thickLine" presStyleLbl="alignNode1" presStyleIdx="0" presStyleCnt="5"/>
      <dgm:spPr/>
    </dgm:pt>
    <dgm:pt modelId="{EC9988E0-1792-4191-9C64-EE8D8B91307B}" type="pres">
      <dgm:prSet presAssocID="{7F69B210-FCBA-48F0-B79B-38B5D22E3E52}" presName="horz1" presStyleCnt="0"/>
      <dgm:spPr/>
    </dgm:pt>
    <dgm:pt modelId="{D6A5F1F3-2B80-4D93-ACE2-AB3D9CC4ACCC}" type="pres">
      <dgm:prSet presAssocID="{7F69B210-FCBA-48F0-B79B-38B5D22E3E52}" presName="tx1" presStyleLbl="revTx" presStyleIdx="0" presStyleCnt="5"/>
      <dgm:spPr/>
    </dgm:pt>
    <dgm:pt modelId="{5E6DBBD4-BB82-4DC7-A7A8-30B41877809A}" type="pres">
      <dgm:prSet presAssocID="{7F69B210-FCBA-48F0-B79B-38B5D22E3E52}" presName="vert1" presStyleCnt="0"/>
      <dgm:spPr/>
    </dgm:pt>
    <dgm:pt modelId="{7E5C07FD-1CF9-4A5F-8E86-8C184A6B2578}" type="pres">
      <dgm:prSet presAssocID="{DC001F3A-66BF-494E-946E-2E2F53A3BAE2}" presName="thickLine" presStyleLbl="alignNode1" presStyleIdx="1" presStyleCnt="5"/>
      <dgm:spPr/>
    </dgm:pt>
    <dgm:pt modelId="{766120FD-EA67-46DB-9C8B-C0ADC385C5E7}" type="pres">
      <dgm:prSet presAssocID="{DC001F3A-66BF-494E-946E-2E2F53A3BAE2}" presName="horz1" presStyleCnt="0"/>
      <dgm:spPr/>
    </dgm:pt>
    <dgm:pt modelId="{F33A2582-50EB-4D67-B076-4470BDEA2E9F}" type="pres">
      <dgm:prSet presAssocID="{DC001F3A-66BF-494E-946E-2E2F53A3BAE2}" presName="tx1" presStyleLbl="revTx" presStyleIdx="1" presStyleCnt="5"/>
      <dgm:spPr/>
    </dgm:pt>
    <dgm:pt modelId="{BB62CE98-67F9-4C7D-9AE4-1682F748F92A}" type="pres">
      <dgm:prSet presAssocID="{DC001F3A-66BF-494E-946E-2E2F53A3BAE2}" presName="vert1" presStyleCnt="0"/>
      <dgm:spPr/>
    </dgm:pt>
    <dgm:pt modelId="{D328C39C-A215-49BB-AFCC-5EF7591C1CBA}" type="pres">
      <dgm:prSet presAssocID="{8CA4A526-0A83-4601-9C1A-42447890FB99}" presName="thickLine" presStyleLbl="alignNode1" presStyleIdx="2" presStyleCnt="5"/>
      <dgm:spPr/>
    </dgm:pt>
    <dgm:pt modelId="{FDEFABF3-C518-4D26-9021-8A03D3FF40DD}" type="pres">
      <dgm:prSet presAssocID="{8CA4A526-0A83-4601-9C1A-42447890FB99}" presName="horz1" presStyleCnt="0"/>
      <dgm:spPr/>
    </dgm:pt>
    <dgm:pt modelId="{9491128E-948B-4E0B-9FC4-804C440FABC3}" type="pres">
      <dgm:prSet presAssocID="{8CA4A526-0A83-4601-9C1A-42447890FB99}" presName="tx1" presStyleLbl="revTx" presStyleIdx="2" presStyleCnt="5"/>
      <dgm:spPr/>
    </dgm:pt>
    <dgm:pt modelId="{F97561E8-6A58-4B9D-922A-D268753F4E77}" type="pres">
      <dgm:prSet presAssocID="{8CA4A526-0A83-4601-9C1A-42447890FB99}" presName="vert1" presStyleCnt="0"/>
      <dgm:spPr/>
    </dgm:pt>
    <dgm:pt modelId="{17BAC530-7D60-4748-B192-C74EDD583787}" type="pres">
      <dgm:prSet presAssocID="{40B797F7-9F53-4C1C-9A53-BF1FB301108E}" presName="thickLine" presStyleLbl="alignNode1" presStyleIdx="3" presStyleCnt="5"/>
      <dgm:spPr/>
    </dgm:pt>
    <dgm:pt modelId="{74D23F02-BB0A-4EC5-B000-1C1F1E7A5494}" type="pres">
      <dgm:prSet presAssocID="{40B797F7-9F53-4C1C-9A53-BF1FB301108E}" presName="horz1" presStyleCnt="0"/>
      <dgm:spPr/>
    </dgm:pt>
    <dgm:pt modelId="{4E587B9C-1BB2-4947-94D5-185FA8C9ABF5}" type="pres">
      <dgm:prSet presAssocID="{40B797F7-9F53-4C1C-9A53-BF1FB301108E}" presName="tx1" presStyleLbl="revTx" presStyleIdx="3" presStyleCnt="5"/>
      <dgm:spPr/>
    </dgm:pt>
    <dgm:pt modelId="{FD8C6042-5D8C-41A3-937A-5854D2110D98}" type="pres">
      <dgm:prSet presAssocID="{40B797F7-9F53-4C1C-9A53-BF1FB301108E}" presName="vert1" presStyleCnt="0"/>
      <dgm:spPr/>
    </dgm:pt>
    <dgm:pt modelId="{93D8AA8F-1C9F-43E4-B8C2-F8D36A7F2EBD}" type="pres">
      <dgm:prSet presAssocID="{5498BCEB-722A-4466-9A00-6DCE8FFEF3C9}" presName="thickLine" presStyleLbl="alignNode1" presStyleIdx="4" presStyleCnt="5"/>
      <dgm:spPr/>
    </dgm:pt>
    <dgm:pt modelId="{A7AD9E0A-2582-47CE-A86A-E2E175CEDB39}" type="pres">
      <dgm:prSet presAssocID="{5498BCEB-722A-4466-9A00-6DCE8FFEF3C9}" presName="horz1" presStyleCnt="0"/>
      <dgm:spPr/>
    </dgm:pt>
    <dgm:pt modelId="{6C3BF6A0-5B4D-4E71-AE25-6535F31C6244}" type="pres">
      <dgm:prSet presAssocID="{5498BCEB-722A-4466-9A00-6DCE8FFEF3C9}" presName="tx1" presStyleLbl="revTx" presStyleIdx="4" presStyleCnt="5"/>
      <dgm:spPr/>
    </dgm:pt>
    <dgm:pt modelId="{D9ABD3CF-456D-4322-B1BC-C3310BE27EA3}" type="pres">
      <dgm:prSet presAssocID="{5498BCEB-722A-4466-9A00-6DCE8FFEF3C9}" presName="vert1" presStyleCnt="0"/>
      <dgm:spPr/>
    </dgm:pt>
  </dgm:ptLst>
  <dgm:cxnLst>
    <dgm:cxn modelId="{675EF320-F6E0-4E6F-B80A-AB1D4703080A}" type="presOf" srcId="{5498BCEB-722A-4466-9A00-6DCE8FFEF3C9}" destId="{6C3BF6A0-5B4D-4E71-AE25-6535F31C6244}" srcOrd="0" destOrd="0" presId="urn:microsoft.com/office/officeart/2008/layout/LinedList"/>
    <dgm:cxn modelId="{22A55E23-DA5D-4C59-86B4-F4AE432154AC}" type="presOf" srcId="{DC001F3A-66BF-494E-946E-2E2F53A3BAE2}" destId="{F33A2582-50EB-4D67-B076-4470BDEA2E9F}" srcOrd="0" destOrd="0" presId="urn:microsoft.com/office/officeart/2008/layout/LinedList"/>
    <dgm:cxn modelId="{98271A33-B746-4692-82CE-226548BB7810}" srcId="{E1E280DB-994F-4B7C-A088-A5F05E1C78CB}" destId="{7F69B210-FCBA-48F0-B79B-38B5D22E3E52}" srcOrd="0" destOrd="0" parTransId="{CF150CC5-4E57-4A3C-BD3C-B088118DCF91}" sibTransId="{CA1D89DF-EC0F-492D-BFA5-AD0730F36EBC}"/>
    <dgm:cxn modelId="{AFB66C37-7C48-458C-94DA-9C698D51AD2A}" type="presOf" srcId="{8CA4A526-0A83-4601-9C1A-42447890FB99}" destId="{9491128E-948B-4E0B-9FC4-804C440FABC3}" srcOrd="0" destOrd="0" presId="urn:microsoft.com/office/officeart/2008/layout/LinedList"/>
    <dgm:cxn modelId="{1AD69138-5832-4D27-8D1E-D3A18F915AF0}" srcId="{E1E280DB-994F-4B7C-A088-A5F05E1C78CB}" destId="{40B797F7-9F53-4C1C-9A53-BF1FB301108E}" srcOrd="3" destOrd="0" parTransId="{8E777133-50D5-47FD-ADD2-99367020C004}" sibTransId="{12E8CA63-87E8-4AE5-8502-6F7AB60D4BC2}"/>
    <dgm:cxn modelId="{0347293A-152E-4DA7-B216-4D585861EEAD}" type="presOf" srcId="{7F69B210-FCBA-48F0-B79B-38B5D22E3E52}" destId="{D6A5F1F3-2B80-4D93-ACE2-AB3D9CC4ACCC}" srcOrd="0" destOrd="0" presId="urn:microsoft.com/office/officeart/2008/layout/LinedList"/>
    <dgm:cxn modelId="{B21F4272-968E-486B-A817-F335A7DE12C6}" type="presOf" srcId="{40B797F7-9F53-4C1C-9A53-BF1FB301108E}" destId="{4E587B9C-1BB2-4947-94D5-185FA8C9ABF5}" srcOrd="0" destOrd="0" presId="urn:microsoft.com/office/officeart/2008/layout/LinedList"/>
    <dgm:cxn modelId="{E5E43196-3776-4D60-BD5B-7EC4556A2531}" srcId="{E1E280DB-994F-4B7C-A088-A5F05E1C78CB}" destId="{5498BCEB-722A-4466-9A00-6DCE8FFEF3C9}" srcOrd="4" destOrd="0" parTransId="{60829F49-9B1C-4AA6-88E4-593415764314}" sibTransId="{09B3BCFE-2901-4B2E-957F-23A7932F6CF3}"/>
    <dgm:cxn modelId="{292017E3-1A64-4A93-B800-1B9FCCFA1951}" srcId="{E1E280DB-994F-4B7C-A088-A5F05E1C78CB}" destId="{DC001F3A-66BF-494E-946E-2E2F53A3BAE2}" srcOrd="1" destOrd="0" parTransId="{ADEB7A16-681E-49EE-8C0F-B6A2B4944C3A}" sibTransId="{E815625A-6EA6-4046-9766-CD9C6D0D4752}"/>
    <dgm:cxn modelId="{932E44F8-4101-41E3-9DCA-4C097AFDB40D}" srcId="{E1E280DB-994F-4B7C-A088-A5F05E1C78CB}" destId="{8CA4A526-0A83-4601-9C1A-42447890FB99}" srcOrd="2" destOrd="0" parTransId="{0607C6A0-7AD2-42FD-8962-E8BCF79DCC10}" sibTransId="{D36E5277-A0A4-4BFA-B8FC-A5FE478E5A08}"/>
    <dgm:cxn modelId="{D5B330F9-6162-4404-8A4C-7D53242B3E41}" type="presOf" srcId="{E1E280DB-994F-4B7C-A088-A5F05E1C78CB}" destId="{5FD21B01-F524-4755-AFBA-3B8FEAE6B0FF}" srcOrd="0" destOrd="0" presId="urn:microsoft.com/office/officeart/2008/layout/LinedList"/>
    <dgm:cxn modelId="{54052897-686F-4870-BE74-1480BF7CD409}" type="presParOf" srcId="{5FD21B01-F524-4755-AFBA-3B8FEAE6B0FF}" destId="{ADA2F224-55ED-49E2-A3AA-C2A8B235FEA1}" srcOrd="0" destOrd="0" presId="urn:microsoft.com/office/officeart/2008/layout/LinedList"/>
    <dgm:cxn modelId="{E441880C-4B9E-4090-999B-666D9A74215A}" type="presParOf" srcId="{5FD21B01-F524-4755-AFBA-3B8FEAE6B0FF}" destId="{EC9988E0-1792-4191-9C64-EE8D8B91307B}" srcOrd="1" destOrd="0" presId="urn:microsoft.com/office/officeart/2008/layout/LinedList"/>
    <dgm:cxn modelId="{11C12536-F7A3-4ECA-95E1-9CEEC7AD612A}" type="presParOf" srcId="{EC9988E0-1792-4191-9C64-EE8D8B91307B}" destId="{D6A5F1F3-2B80-4D93-ACE2-AB3D9CC4ACCC}" srcOrd="0" destOrd="0" presId="urn:microsoft.com/office/officeart/2008/layout/LinedList"/>
    <dgm:cxn modelId="{DD2ADA25-AB8E-4CD0-87C6-02E56BE5D213}" type="presParOf" srcId="{EC9988E0-1792-4191-9C64-EE8D8B91307B}" destId="{5E6DBBD4-BB82-4DC7-A7A8-30B41877809A}" srcOrd="1" destOrd="0" presId="urn:microsoft.com/office/officeart/2008/layout/LinedList"/>
    <dgm:cxn modelId="{344D4993-C0F0-4BB9-A614-8E53C4C73167}" type="presParOf" srcId="{5FD21B01-F524-4755-AFBA-3B8FEAE6B0FF}" destId="{7E5C07FD-1CF9-4A5F-8E86-8C184A6B2578}" srcOrd="2" destOrd="0" presId="urn:microsoft.com/office/officeart/2008/layout/LinedList"/>
    <dgm:cxn modelId="{36F4403B-3E40-462E-964C-3AF54B378918}" type="presParOf" srcId="{5FD21B01-F524-4755-AFBA-3B8FEAE6B0FF}" destId="{766120FD-EA67-46DB-9C8B-C0ADC385C5E7}" srcOrd="3" destOrd="0" presId="urn:microsoft.com/office/officeart/2008/layout/LinedList"/>
    <dgm:cxn modelId="{8B082DB8-11CB-42CB-88C2-A7A323A499A1}" type="presParOf" srcId="{766120FD-EA67-46DB-9C8B-C0ADC385C5E7}" destId="{F33A2582-50EB-4D67-B076-4470BDEA2E9F}" srcOrd="0" destOrd="0" presId="urn:microsoft.com/office/officeart/2008/layout/LinedList"/>
    <dgm:cxn modelId="{EC4F7D17-86EF-47FC-B92B-C3724FDCF80C}" type="presParOf" srcId="{766120FD-EA67-46DB-9C8B-C0ADC385C5E7}" destId="{BB62CE98-67F9-4C7D-9AE4-1682F748F92A}" srcOrd="1" destOrd="0" presId="urn:microsoft.com/office/officeart/2008/layout/LinedList"/>
    <dgm:cxn modelId="{11DF90A6-4DC5-4ADA-96EB-1AF39C32BA22}" type="presParOf" srcId="{5FD21B01-F524-4755-AFBA-3B8FEAE6B0FF}" destId="{D328C39C-A215-49BB-AFCC-5EF7591C1CBA}" srcOrd="4" destOrd="0" presId="urn:microsoft.com/office/officeart/2008/layout/LinedList"/>
    <dgm:cxn modelId="{A58E1143-DDAF-41BC-B54B-4DF94D6331E4}" type="presParOf" srcId="{5FD21B01-F524-4755-AFBA-3B8FEAE6B0FF}" destId="{FDEFABF3-C518-4D26-9021-8A03D3FF40DD}" srcOrd="5" destOrd="0" presId="urn:microsoft.com/office/officeart/2008/layout/LinedList"/>
    <dgm:cxn modelId="{A6CCF51F-CB53-4051-9EA9-FA1347190888}" type="presParOf" srcId="{FDEFABF3-C518-4D26-9021-8A03D3FF40DD}" destId="{9491128E-948B-4E0B-9FC4-804C440FABC3}" srcOrd="0" destOrd="0" presId="urn:microsoft.com/office/officeart/2008/layout/LinedList"/>
    <dgm:cxn modelId="{41D0E673-5BD3-4E37-8729-BC2F904D4DB5}" type="presParOf" srcId="{FDEFABF3-C518-4D26-9021-8A03D3FF40DD}" destId="{F97561E8-6A58-4B9D-922A-D268753F4E77}" srcOrd="1" destOrd="0" presId="urn:microsoft.com/office/officeart/2008/layout/LinedList"/>
    <dgm:cxn modelId="{9FF8300F-6860-408C-AB45-FB943429F504}" type="presParOf" srcId="{5FD21B01-F524-4755-AFBA-3B8FEAE6B0FF}" destId="{17BAC530-7D60-4748-B192-C74EDD583787}" srcOrd="6" destOrd="0" presId="urn:microsoft.com/office/officeart/2008/layout/LinedList"/>
    <dgm:cxn modelId="{C3714892-96B7-485F-8AA1-F53F34AEF560}" type="presParOf" srcId="{5FD21B01-F524-4755-AFBA-3B8FEAE6B0FF}" destId="{74D23F02-BB0A-4EC5-B000-1C1F1E7A5494}" srcOrd="7" destOrd="0" presId="urn:microsoft.com/office/officeart/2008/layout/LinedList"/>
    <dgm:cxn modelId="{5C18C6E5-5186-4CD5-A8C2-1EF1A4E8E6F3}" type="presParOf" srcId="{74D23F02-BB0A-4EC5-B000-1C1F1E7A5494}" destId="{4E587B9C-1BB2-4947-94D5-185FA8C9ABF5}" srcOrd="0" destOrd="0" presId="urn:microsoft.com/office/officeart/2008/layout/LinedList"/>
    <dgm:cxn modelId="{13CDE6C5-D127-4211-92F9-BB96068B246B}" type="presParOf" srcId="{74D23F02-BB0A-4EC5-B000-1C1F1E7A5494}" destId="{FD8C6042-5D8C-41A3-937A-5854D2110D98}" srcOrd="1" destOrd="0" presId="urn:microsoft.com/office/officeart/2008/layout/LinedList"/>
    <dgm:cxn modelId="{D6A6118B-E9D9-4D2C-B9CF-8F01643398EE}" type="presParOf" srcId="{5FD21B01-F524-4755-AFBA-3B8FEAE6B0FF}" destId="{93D8AA8F-1C9F-43E4-B8C2-F8D36A7F2EBD}" srcOrd="8" destOrd="0" presId="urn:microsoft.com/office/officeart/2008/layout/LinedList"/>
    <dgm:cxn modelId="{90D3A6F8-AB1E-4458-84D6-98615E024553}" type="presParOf" srcId="{5FD21B01-F524-4755-AFBA-3B8FEAE6B0FF}" destId="{A7AD9E0A-2582-47CE-A86A-E2E175CEDB39}" srcOrd="9" destOrd="0" presId="urn:microsoft.com/office/officeart/2008/layout/LinedList"/>
    <dgm:cxn modelId="{D838A28B-63E1-420D-BFD7-4408DDACD52B}" type="presParOf" srcId="{A7AD9E0A-2582-47CE-A86A-E2E175CEDB39}" destId="{6C3BF6A0-5B4D-4E71-AE25-6535F31C6244}" srcOrd="0" destOrd="0" presId="urn:microsoft.com/office/officeart/2008/layout/LinedList"/>
    <dgm:cxn modelId="{202A1F52-D714-49FA-8D66-C4CD44E1FF22}" type="presParOf" srcId="{A7AD9E0A-2582-47CE-A86A-E2E175CEDB39}" destId="{D9ABD3CF-456D-4322-B1BC-C3310BE27E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67EA3F0-FAA1-4081-BABF-FD0FCAC6F88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6C4F13F-A8E7-4EA2-9373-A0435CBAB11A}">
      <dgm:prSet/>
      <dgm:spPr/>
      <dgm:t>
        <a:bodyPr/>
        <a:lstStyle/>
        <a:p>
          <a:r>
            <a:rPr lang="it-IT"/>
            <a:t>Valutazione</a:t>
          </a:r>
        </a:p>
      </dgm:t>
    </dgm:pt>
    <dgm:pt modelId="{C297DAAF-384D-45D3-B426-B30C53BA7860}" type="parTrans" cxnId="{CF470C7F-FD22-4338-B5F3-4DF86F74A6B0}">
      <dgm:prSet/>
      <dgm:spPr/>
      <dgm:t>
        <a:bodyPr/>
        <a:lstStyle/>
        <a:p>
          <a:endParaRPr lang="it-IT"/>
        </a:p>
      </dgm:t>
    </dgm:pt>
    <dgm:pt modelId="{AAD71378-811B-4648-9792-095204B8691C}" type="sibTrans" cxnId="{CF470C7F-FD22-4338-B5F3-4DF86F74A6B0}">
      <dgm:prSet/>
      <dgm:spPr/>
      <dgm:t>
        <a:bodyPr/>
        <a:lstStyle/>
        <a:p>
          <a:endParaRPr lang="it-IT"/>
        </a:p>
      </dgm:t>
    </dgm:pt>
    <dgm:pt modelId="{946D6D2D-4FCA-41E8-BD17-4B851EEDB100}" type="pres">
      <dgm:prSet presAssocID="{067EA3F0-FAA1-4081-BABF-FD0FCAC6F883}" presName="Name0" presStyleCnt="0">
        <dgm:presLayoutVars>
          <dgm:dir/>
          <dgm:resizeHandles val="exact"/>
        </dgm:presLayoutVars>
      </dgm:prSet>
      <dgm:spPr/>
    </dgm:pt>
    <dgm:pt modelId="{631F160D-E5F6-4D7D-B4E6-6F0549069C44}" type="pres">
      <dgm:prSet presAssocID="{F6C4F13F-A8E7-4EA2-9373-A0435CBAB11A}" presName="node" presStyleLbl="node1" presStyleIdx="0" presStyleCnt="1">
        <dgm:presLayoutVars>
          <dgm:bulletEnabled val="1"/>
        </dgm:presLayoutVars>
      </dgm:prSet>
      <dgm:spPr/>
    </dgm:pt>
  </dgm:ptLst>
  <dgm:cxnLst>
    <dgm:cxn modelId="{CF470C7F-FD22-4338-B5F3-4DF86F74A6B0}" srcId="{067EA3F0-FAA1-4081-BABF-FD0FCAC6F883}" destId="{F6C4F13F-A8E7-4EA2-9373-A0435CBAB11A}" srcOrd="0" destOrd="0" parTransId="{C297DAAF-384D-45D3-B426-B30C53BA7860}" sibTransId="{AAD71378-811B-4648-9792-095204B8691C}"/>
    <dgm:cxn modelId="{9DA32A81-2967-4280-BECC-B089CF2CF996}" type="presOf" srcId="{F6C4F13F-A8E7-4EA2-9373-A0435CBAB11A}" destId="{631F160D-E5F6-4D7D-B4E6-6F0549069C44}" srcOrd="0" destOrd="0" presId="urn:microsoft.com/office/officeart/2005/8/layout/process1"/>
    <dgm:cxn modelId="{08BA59EC-0B26-4CF6-A587-3231A32D38AB}" type="presOf" srcId="{067EA3F0-FAA1-4081-BABF-FD0FCAC6F883}" destId="{946D6D2D-4FCA-41E8-BD17-4B851EEDB100}" srcOrd="0" destOrd="0" presId="urn:microsoft.com/office/officeart/2005/8/layout/process1"/>
    <dgm:cxn modelId="{0CD8BE17-5BB8-41A3-805E-13F56AAA98E5}" type="presParOf" srcId="{946D6D2D-4FCA-41E8-BD17-4B851EEDB100}" destId="{631F160D-E5F6-4D7D-B4E6-6F0549069C4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0E847EB-E853-4792-A6CB-EBFB65DDD05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04B75A6-E5F6-4DB1-BF1B-F3303E5A89A4}">
      <dgm:prSet/>
      <dgm:spPr/>
      <dgm:t>
        <a:bodyPr/>
        <a:lstStyle/>
        <a:p>
          <a:r>
            <a:rPr lang="it-IT"/>
            <a:t>Risultati nei compiti o interrogazioni</a:t>
          </a:r>
        </a:p>
      </dgm:t>
    </dgm:pt>
    <dgm:pt modelId="{C4F9C15E-AF90-40B3-948F-F4FB7204DF7D}" type="parTrans" cxnId="{CCD3EF12-727A-4B54-9A32-F5756EA2A22B}">
      <dgm:prSet/>
      <dgm:spPr/>
      <dgm:t>
        <a:bodyPr/>
        <a:lstStyle/>
        <a:p>
          <a:endParaRPr lang="it-IT"/>
        </a:p>
      </dgm:t>
    </dgm:pt>
    <dgm:pt modelId="{C7D29F08-2A53-4859-BDE5-A613B23D2170}" type="sibTrans" cxnId="{CCD3EF12-727A-4B54-9A32-F5756EA2A22B}">
      <dgm:prSet/>
      <dgm:spPr/>
      <dgm:t>
        <a:bodyPr/>
        <a:lstStyle/>
        <a:p>
          <a:endParaRPr lang="it-IT"/>
        </a:p>
      </dgm:t>
    </dgm:pt>
    <dgm:pt modelId="{890E07B9-3906-40C9-8ADF-6C7E4A26E0C6}" type="pres">
      <dgm:prSet presAssocID="{F0E847EB-E853-4792-A6CB-EBFB65DDD056}" presName="vert0" presStyleCnt="0">
        <dgm:presLayoutVars>
          <dgm:dir/>
          <dgm:animOne val="branch"/>
          <dgm:animLvl val="lvl"/>
        </dgm:presLayoutVars>
      </dgm:prSet>
      <dgm:spPr/>
    </dgm:pt>
    <dgm:pt modelId="{DA6E8685-C420-4231-869F-3EA5545918C2}" type="pres">
      <dgm:prSet presAssocID="{C04B75A6-E5F6-4DB1-BF1B-F3303E5A89A4}" presName="thickLine" presStyleLbl="alignNode1" presStyleIdx="0" presStyleCnt="1"/>
      <dgm:spPr/>
    </dgm:pt>
    <dgm:pt modelId="{9AE805EF-CE9C-4AC0-9E1A-7D4EA1FE6C80}" type="pres">
      <dgm:prSet presAssocID="{C04B75A6-E5F6-4DB1-BF1B-F3303E5A89A4}" presName="horz1" presStyleCnt="0"/>
      <dgm:spPr/>
    </dgm:pt>
    <dgm:pt modelId="{49C6C1F2-C742-4921-8532-10FC9515B88A}" type="pres">
      <dgm:prSet presAssocID="{C04B75A6-E5F6-4DB1-BF1B-F3303E5A89A4}" presName="tx1" presStyleLbl="revTx" presStyleIdx="0" presStyleCnt="1"/>
      <dgm:spPr/>
    </dgm:pt>
    <dgm:pt modelId="{F7AB0263-0B5F-41C8-BE85-5A2827C2161A}" type="pres">
      <dgm:prSet presAssocID="{C04B75A6-E5F6-4DB1-BF1B-F3303E5A89A4}" presName="vert1" presStyleCnt="0"/>
      <dgm:spPr/>
    </dgm:pt>
  </dgm:ptLst>
  <dgm:cxnLst>
    <dgm:cxn modelId="{CCD3EF12-727A-4B54-9A32-F5756EA2A22B}" srcId="{F0E847EB-E853-4792-A6CB-EBFB65DDD056}" destId="{C04B75A6-E5F6-4DB1-BF1B-F3303E5A89A4}" srcOrd="0" destOrd="0" parTransId="{C4F9C15E-AF90-40B3-948F-F4FB7204DF7D}" sibTransId="{C7D29F08-2A53-4859-BDE5-A613B23D2170}"/>
    <dgm:cxn modelId="{19179E20-D723-4919-993F-ECAB1E996D2C}" type="presOf" srcId="{C04B75A6-E5F6-4DB1-BF1B-F3303E5A89A4}" destId="{49C6C1F2-C742-4921-8532-10FC9515B88A}" srcOrd="0" destOrd="0" presId="urn:microsoft.com/office/officeart/2008/layout/LinedList"/>
    <dgm:cxn modelId="{393A7DCE-7C23-43D5-AFB9-67D28C6735D8}" type="presOf" srcId="{F0E847EB-E853-4792-A6CB-EBFB65DDD056}" destId="{890E07B9-3906-40C9-8ADF-6C7E4A26E0C6}" srcOrd="0" destOrd="0" presId="urn:microsoft.com/office/officeart/2008/layout/LinedList"/>
    <dgm:cxn modelId="{9500A260-61AE-4486-AAE3-DAB10817D0FF}" type="presParOf" srcId="{890E07B9-3906-40C9-8ADF-6C7E4A26E0C6}" destId="{DA6E8685-C420-4231-869F-3EA5545918C2}" srcOrd="0" destOrd="0" presId="urn:microsoft.com/office/officeart/2008/layout/LinedList"/>
    <dgm:cxn modelId="{5BBC6CE9-9609-462A-8319-CA919EDB5F88}" type="presParOf" srcId="{890E07B9-3906-40C9-8ADF-6C7E4A26E0C6}" destId="{9AE805EF-CE9C-4AC0-9E1A-7D4EA1FE6C80}" srcOrd="1" destOrd="0" presId="urn:microsoft.com/office/officeart/2008/layout/LinedList"/>
    <dgm:cxn modelId="{E763D1D1-2E9E-4E32-B037-680A439937E4}" type="presParOf" srcId="{9AE805EF-CE9C-4AC0-9E1A-7D4EA1FE6C80}" destId="{49C6C1F2-C742-4921-8532-10FC9515B88A}" srcOrd="0" destOrd="0" presId="urn:microsoft.com/office/officeart/2008/layout/LinedList"/>
    <dgm:cxn modelId="{F86E28DA-DF80-48B9-9161-EF1E70A95EA5}" type="presParOf" srcId="{9AE805EF-CE9C-4AC0-9E1A-7D4EA1FE6C80}" destId="{F7AB0263-0B5F-41C8-BE85-5A2827C216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ACA1BC0-452B-48A2-9C34-E1926E271AE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C435645-D6A6-4BA7-A698-586410AF1AB7}">
      <dgm:prSet/>
      <dgm:spPr/>
      <dgm:t>
        <a:bodyPr/>
        <a:lstStyle/>
        <a:p>
          <a:r>
            <a:rPr lang="it-IT"/>
            <a:t>Impegno durante la lezione</a:t>
          </a:r>
        </a:p>
      </dgm:t>
    </dgm:pt>
    <dgm:pt modelId="{D527D95C-0313-49FF-8585-07F4CADCB0C9}" type="parTrans" cxnId="{59940DF4-6104-42EC-9A85-169C005DEC10}">
      <dgm:prSet/>
      <dgm:spPr/>
      <dgm:t>
        <a:bodyPr/>
        <a:lstStyle/>
        <a:p>
          <a:endParaRPr lang="it-IT"/>
        </a:p>
      </dgm:t>
    </dgm:pt>
    <dgm:pt modelId="{5A4FB0FF-3799-4ABE-A41B-35026F5CF6A2}" type="sibTrans" cxnId="{59940DF4-6104-42EC-9A85-169C005DEC10}">
      <dgm:prSet/>
      <dgm:spPr/>
      <dgm:t>
        <a:bodyPr/>
        <a:lstStyle/>
        <a:p>
          <a:endParaRPr lang="it-IT"/>
        </a:p>
      </dgm:t>
    </dgm:pt>
    <dgm:pt modelId="{01A39362-9AEF-49C4-AC0A-D63B6C078008}">
      <dgm:prSet/>
      <dgm:spPr/>
      <dgm:t>
        <a:bodyPr/>
        <a:lstStyle/>
        <a:p>
          <a:r>
            <a:rPr lang="it-IT"/>
            <a:t>Organizzazione del gruppo</a:t>
          </a:r>
        </a:p>
      </dgm:t>
    </dgm:pt>
    <dgm:pt modelId="{13C4C9B3-6658-4AF9-9F87-9C51234F184A}" type="parTrans" cxnId="{856F9FD9-24FC-40DD-AAA4-050F9B1DC64F}">
      <dgm:prSet/>
      <dgm:spPr/>
      <dgm:t>
        <a:bodyPr/>
        <a:lstStyle/>
        <a:p>
          <a:endParaRPr lang="it-IT"/>
        </a:p>
      </dgm:t>
    </dgm:pt>
    <dgm:pt modelId="{344D2D95-EF33-4B3A-81A4-917CC9AB8743}" type="sibTrans" cxnId="{856F9FD9-24FC-40DD-AAA4-050F9B1DC64F}">
      <dgm:prSet/>
      <dgm:spPr/>
      <dgm:t>
        <a:bodyPr/>
        <a:lstStyle/>
        <a:p>
          <a:endParaRPr lang="it-IT"/>
        </a:p>
      </dgm:t>
    </dgm:pt>
    <dgm:pt modelId="{4C5B2390-7D96-4EEE-AABB-BD6A03E989E2}">
      <dgm:prSet/>
      <dgm:spPr/>
      <dgm:t>
        <a:bodyPr/>
        <a:lstStyle/>
        <a:p>
          <a:r>
            <a:rPr lang="it-IT"/>
            <a:t>Capacità di portare a termine le richieste in classe</a:t>
          </a:r>
        </a:p>
      </dgm:t>
    </dgm:pt>
    <dgm:pt modelId="{F99502F0-2555-4C08-8B1E-D85BE7D58593}" type="parTrans" cxnId="{B7A7F49D-7C5F-4BE1-BB66-DCBC23FC759F}">
      <dgm:prSet/>
      <dgm:spPr/>
      <dgm:t>
        <a:bodyPr/>
        <a:lstStyle/>
        <a:p>
          <a:endParaRPr lang="it-IT"/>
        </a:p>
      </dgm:t>
    </dgm:pt>
    <dgm:pt modelId="{D9303D6D-8D18-4AE2-B367-ACBA47CB3D14}" type="sibTrans" cxnId="{B7A7F49D-7C5F-4BE1-BB66-DCBC23FC759F}">
      <dgm:prSet/>
      <dgm:spPr/>
      <dgm:t>
        <a:bodyPr/>
        <a:lstStyle/>
        <a:p>
          <a:endParaRPr lang="it-IT"/>
        </a:p>
      </dgm:t>
    </dgm:pt>
    <dgm:pt modelId="{B56EDD1A-635F-4378-81C0-745398868577}">
      <dgm:prSet/>
      <dgm:spPr/>
      <dgm:t>
        <a:bodyPr/>
        <a:lstStyle/>
        <a:p>
          <a:r>
            <a:rPr lang="it-IT"/>
            <a:t>Sviluppo personale</a:t>
          </a:r>
        </a:p>
      </dgm:t>
    </dgm:pt>
    <dgm:pt modelId="{55E8B06C-1494-48B0-AE5B-0346AC8E7682}" type="parTrans" cxnId="{FB7D8DBB-29BE-4DDD-8385-53568D2E9611}">
      <dgm:prSet/>
      <dgm:spPr/>
      <dgm:t>
        <a:bodyPr/>
        <a:lstStyle/>
        <a:p>
          <a:endParaRPr lang="it-IT"/>
        </a:p>
      </dgm:t>
    </dgm:pt>
    <dgm:pt modelId="{EF5966F4-B034-4AA3-A4BA-9D7E7B1D10B8}" type="sibTrans" cxnId="{FB7D8DBB-29BE-4DDD-8385-53568D2E9611}">
      <dgm:prSet/>
      <dgm:spPr/>
      <dgm:t>
        <a:bodyPr/>
        <a:lstStyle/>
        <a:p>
          <a:endParaRPr lang="it-IT"/>
        </a:p>
      </dgm:t>
    </dgm:pt>
    <dgm:pt modelId="{6E971194-5740-484A-A62D-D5EB26D82460}" type="pres">
      <dgm:prSet presAssocID="{3ACA1BC0-452B-48A2-9C34-E1926E271AE4}" presName="vert0" presStyleCnt="0">
        <dgm:presLayoutVars>
          <dgm:dir/>
          <dgm:animOne val="branch"/>
          <dgm:animLvl val="lvl"/>
        </dgm:presLayoutVars>
      </dgm:prSet>
      <dgm:spPr/>
    </dgm:pt>
    <dgm:pt modelId="{0E698187-C01C-46BA-831F-3A4E1CFB6011}" type="pres">
      <dgm:prSet presAssocID="{1C435645-D6A6-4BA7-A698-586410AF1AB7}" presName="thickLine" presStyleLbl="alignNode1" presStyleIdx="0" presStyleCnt="4"/>
      <dgm:spPr/>
    </dgm:pt>
    <dgm:pt modelId="{4CBE20EC-B408-4B98-A20D-5050FFA8E0D1}" type="pres">
      <dgm:prSet presAssocID="{1C435645-D6A6-4BA7-A698-586410AF1AB7}" presName="horz1" presStyleCnt="0"/>
      <dgm:spPr/>
    </dgm:pt>
    <dgm:pt modelId="{C2C55B49-26B6-4306-AD5F-56217F826C09}" type="pres">
      <dgm:prSet presAssocID="{1C435645-D6A6-4BA7-A698-586410AF1AB7}" presName="tx1" presStyleLbl="revTx" presStyleIdx="0" presStyleCnt="4"/>
      <dgm:spPr/>
    </dgm:pt>
    <dgm:pt modelId="{1DE1A0D5-B336-45EE-9853-6202F76379A4}" type="pres">
      <dgm:prSet presAssocID="{1C435645-D6A6-4BA7-A698-586410AF1AB7}" presName="vert1" presStyleCnt="0"/>
      <dgm:spPr/>
    </dgm:pt>
    <dgm:pt modelId="{A396C7A4-8A42-4769-970F-8EA8AE1FE26E}" type="pres">
      <dgm:prSet presAssocID="{01A39362-9AEF-49C4-AC0A-D63B6C078008}" presName="thickLine" presStyleLbl="alignNode1" presStyleIdx="1" presStyleCnt="4"/>
      <dgm:spPr/>
    </dgm:pt>
    <dgm:pt modelId="{64A65D40-8FE8-4C4A-9E6F-553AFCC70D21}" type="pres">
      <dgm:prSet presAssocID="{01A39362-9AEF-49C4-AC0A-D63B6C078008}" presName="horz1" presStyleCnt="0"/>
      <dgm:spPr/>
    </dgm:pt>
    <dgm:pt modelId="{DAAEF04B-959E-4F4E-96B8-EA17A715B11E}" type="pres">
      <dgm:prSet presAssocID="{01A39362-9AEF-49C4-AC0A-D63B6C078008}" presName="tx1" presStyleLbl="revTx" presStyleIdx="1" presStyleCnt="4"/>
      <dgm:spPr/>
    </dgm:pt>
    <dgm:pt modelId="{444052D6-B09A-4159-B155-915E996E29A3}" type="pres">
      <dgm:prSet presAssocID="{01A39362-9AEF-49C4-AC0A-D63B6C078008}" presName="vert1" presStyleCnt="0"/>
      <dgm:spPr/>
    </dgm:pt>
    <dgm:pt modelId="{D8D64755-795D-418B-80D1-4B42D2617317}" type="pres">
      <dgm:prSet presAssocID="{4C5B2390-7D96-4EEE-AABB-BD6A03E989E2}" presName="thickLine" presStyleLbl="alignNode1" presStyleIdx="2" presStyleCnt="4"/>
      <dgm:spPr/>
    </dgm:pt>
    <dgm:pt modelId="{F5AC5812-CDF3-4A17-A310-A60EA3A5A215}" type="pres">
      <dgm:prSet presAssocID="{4C5B2390-7D96-4EEE-AABB-BD6A03E989E2}" presName="horz1" presStyleCnt="0"/>
      <dgm:spPr/>
    </dgm:pt>
    <dgm:pt modelId="{6C2DC3B5-CA80-415E-8B21-CB3242C1A6F8}" type="pres">
      <dgm:prSet presAssocID="{4C5B2390-7D96-4EEE-AABB-BD6A03E989E2}" presName="tx1" presStyleLbl="revTx" presStyleIdx="2" presStyleCnt="4"/>
      <dgm:spPr/>
    </dgm:pt>
    <dgm:pt modelId="{74303E41-1F6D-462E-9E2F-317CB6E9FAE7}" type="pres">
      <dgm:prSet presAssocID="{4C5B2390-7D96-4EEE-AABB-BD6A03E989E2}" presName="vert1" presStyleCnt="0"/>
      <dgm:spPr/>
    </dgm:pt>
    <dgm:pt modelId="{CE6DB724-D395-4612-9C43-5D4D8C3EC20C}" type="pres">
      <dgm:prSet presAssocID="{B56EDD1A-635F-4378-81C0-745398868577}" presName="thickLine" presStyleLbl="alignNode1" presStyleIdx="3" presStyleCnt="4"/>
      <dgm:spPr/>
    </dgm:pt>
    <dgm:pt modelId="{486AAF2D-8960-46C6-8924-0B3D1DF185AF}" type="pres">
      <dgm:prSet presAssocID="{B56EDD1A-635F-4378-81C0-745398868577}" presName="horz1" presStyleCnt="0"/>
      <dgm:spPr/>
    </dgm:pt>
    <dgm:pt modelId="{CB808D29-070A-4260-9660-5424495F3CA9}" type="pres">
      <dgm:prSet presAssocID="{B56EDD1A-635F-4378-81C0-745398868577}" presName="tx1" presStyleLbl="revTx" presStyleIdx="3" presStyleCnt="4"/>
      <dgm:spPr/>
    </dgm:pt>
    <dgm:pt modelId="{93CA0CBC-C198-48BA-BE00-78D4852C50EE}" type="pres">
      <dgm:prSet presAssocID="{B56EDD1A-635F-4378-81C0-745398868577}" presName="vert1" presStyleCnt="0"/>
      <dgm:spPr/>
    </dgm:pt>
  </dgm:ptLst>
  <dgm:cxnLst>
    <dgm:cxn modelId="{901C3730-3963-4872-9D42-380454638B0B}" type="presOf" srcId="{B56EDD1A-635F-4378-81C0-745398868577}" destId="{CB808D29-070A-4260-9660-5424495F3CA9}" srcOrd="0" destOrd="0" presId="urn:microsoft.com/office/officeart/2008/layout/LinedList"/>
    <dgm:cxn modelId="{E207789C-56E2-4C4E-9D72-8F1201BD5E0C}" type="presOf" srcId="{3ACA1BC0-452B-48A2-9C34-E1926E271AE4}" destId="{6E971194-5740-484A-A62D-D5EB26D82460}" srcOrd="0" destOrd="0" presId="urn:microsoft.com/office/officeart/2008/layout/LinedList"/>
    <dgm:cxn modelId="{B7A7F49D-7C5F-4BE1-BB66-DCBC23FC759F}" srcId="{3ACA1BC0-452B-48A2-9C34-E1926E271AE4}" destId="{4C5B2390-7D96-4EEE-AABB-BD6A03E989E2}" srcOrd="2" destOrd="0" parTransId="{F99502F0-2555-4C08-8B1E-D85BE7D58593}" sibTransId="{D9303D6D-8D18-4AE2-B367-ACBA47CB3D14}"/>
    <dgm:cxn modelId="{BDADB4A2-28CF-4D24-BE53-06DD930C8D18}" type="presOf" srcId="{01A39362-9AEF-49C4-AC0A-D63B6C078008}" destId="{DAAEF04B-959E-4F4E-96B8-EA17A715B11E}" srcOrd="0" destOrd="0" presId="urn:microsoft.com/office/officeart/2008/layout/LinedList"/>
    <dgm:cxn modelId="{FB7D8DBB-29BE-4DDD-8385-53568D2E9611}" srcId="{3ACA1BC0-452B-48A2-9C34-E1926E271AE4}" destId="{B56EDD1A-635F-4378-81C0-745398868577}" srcOrd="3" destOrd="0" parTransId="{55E8B06C-1494-48B0-AE5B-0346AC8E7682}" sibTransId="{EF5966F4-B034-4AA3-A4BA-9D7E7B1D10B8}"/>
    <dgm:cxn modelId="{350B41BC-4EDD-4326-B6EE-EA7927CFFF89}" type="presOf" srcId="{1C435645-D6A6-4BA7-A698-586410AF1AB7}" destId="{C2C55B49-26B6-4306-AD5F-56217F826C09}" srcOrd="0" destOrd="0" presId="urn:microsoft.com/office/officeart/2008/layout/LinedList"/>
    <dgm:cxn modelId="{782913D1-2264-4F6E-BC0C-C5A19B9C9A74}" type="presOf" srcId="{4C5B2390-7D96-4EEE-AABB-BD6A03E989E2}" destId="{6C2DC3B5-CA80-415E-8B21-CB3242C1A6F8}" srcOrd="0" destOrd="0" presId="urn:microsoft.com/office/officeart/2008/layout/LinedList"/>
    <dgm:cxn modelId="{856F9FD9-24FC-40DD-AAA4-050F9B1DC64F}" srcId="{3ACA1BC0-452B-48A2-9C34-E1926E271AE4}" destId="{01A39362-9AEF-49C4-AC0A-D63B6C078008}" srcOrd="1" destOrd="0" parTransId="{13C4C9B3-6658-4AF9-9F87-9C51234F184A}" sibTransId="{344D2D95-EF33-4B3A-81A4-917CC9AB8743}"/>
    <dgm:cxn modelId="{59940DF4-6104-42EC-9A85-169C005DEC10}" srcId="{3ACA1BC0-452B-48A2-9C34-E1926E271AE4}" destId="{1C435645-D6A6-4BA7-A698-586410AF1AB7}" srcOrd="0" destOrd="0" parTransId="{D527D95C-0313-49FF-8585-07F4CADCB0C9}" sibTransId="{5A4FB0FF-3799-4ABE-A41B-35026F5CF6A2}"/>
    <dgm:cxn modelId="{5091C724-78EC-4C7F-A480-FD826ED3D738}" type="presParOf" srcId="{6E971194-5740-484A-A62D-D5EB26D82460}" destId="{0E698187-C01C-46BA-831F-3A4E1CFB6011}" srcOrd="0" destOrd="0" presId="urn:microsoft.com/office/officeart/2008/layout/LinedList"/>
    <dgm:cxn modelId="{42CB8534-8E85-403C-B7A1-FF932AF5C4E8}" type="presParOf" srcId="{6E971194-5740-484A-A62D-D5EB26D82460}" destId="{4CBE20EC-B408-4B98-A20D-5050FFA8E0D1}" srcOrd="1" destOrd="0" presId="urn:microsoft.com/office/officeart/2008/layout/LinedList"/>
    <dgm:cxn modelId="{D6A9F3ED-6BD7-453A-AFF6-EA85C582B0E6}" type="presParOf" srcId="{4CBE20EC-B408-4B98-A20D-5050FFA8E0D1}" destId="{C2C55B49-26B6-4306-AD5F-56217F826C09}" srcOrd="0" destOrd="0" presId="urn:microsoft.com/office/officeart/2008/layout/LinedList"/>
    <dgm:cxn modelId="{FA629372-C5F2-4198-A546-31846285163B}" type="presParOf" srcId="{4CBE20EC-B408-4B98-A20D-5050FFA8E0D1}" destId="{1DE1A0D5-B336-45EE-9853-6202F76379A4}" srcOrd="1" destOrd="0" presId="urn:microsoft.com/office/officeart/2008/layout/LinedList"/>
    <dgm:cxn modelId="{5CAC77D0-C8DB-454C-A129-11758328AE8B}" type="presParOf" srcId="{6E971194-5740-484A-A62D-D5EB26D82460}" destId="{A396C7A4-8A42-4769-970F-8EA8AE1FE26E}" srcOrd="2" destOrd="0" presId="urn:microsoft.com/office/officeart/2008/layout/LinedList"/>
    <dgm:cxn modelId="{787815CA-64A4-45A3-8643-ED2B60066172}" type="presParOf" srcId="{6E971194-5740-484A-A62D-D5EB26D82460}" destId="{64A65D40-8FE8-4C4A-9E6F-553AFCC70D21}" srcOrd="3" destOrd="0" presId="urn:microsoft.com/office/officeart/2008/layout/LinedList"/>
    <dgm:cxn modelId="{A1ED01DD-385F-4827-BF3F-812356570B5D}" type="presParOf" srcId="{64A65D40-8FE8-4C4A-9E6F-553AFCC70D21}" destId="{DAAEF04B-959E-4F4E-96B8-EA17A715B11E}" srcOrd="0" destOrd="0" presId="urn:microsoft.com/office/officeart/2008/layout/LinedList"/>
    <dgm:cxn modelId="{9ACEC05B-BEDC-4964-AE0A-F343F8BC8139}" type="presParOf" srcId="{64A65D40-8FE8-4C4A-9E6F-553AFCC70D21}" destId="{444052D6-B09A-4159-B155-915E996E29A3}" srcOrd="1" destOrd="0" presId="urn:microsoft.com/office/officeart/2008/layout/LinedList"/>
    <dgm:cxn modelId="{06BC407D-8438-450D-AFD4-CC302339F520}" type="presParOf" srcId="{6E971194-5740-484A-A62D-D5EB26D82460}" destId="{D8D64755-795D-418B-80D1-4B42D2617317}" srcOrd="4" destOrd="0" presId="urn:microsoft.com/office/officeart/2008/layout/LinedList"/>
    <dgm:cxn modelId="{64EF8979-48C3-4AAD-BC8A-19EBAF5D2CFA}" type="presParOf" srcId="{6E971194-5740-484A-A62D-D5EB26D82460}" destId="{F5AC5812-CDF3-4A17-A310-A60EA3A5A215}" srcOrd="5" destOrd="0" presId="urn:microsoft.com/office/officeart/2008/layout/LinedList"/>
    <dgm:cxn modelId="{C30EE0EE-5C7B-4515-A4BC-EBA5C578B940}" type="presParOf" srcId="{F5AC5812-CDF3-4A17-A310-A60EA3A5A215}" destId="{6C2DC3B5-CA80-415E-8B21-CB3242C1A6F8}" srcOrd="0" destOrd="0" presId="urn:microsoft.com/office/officeart/2008/layout/LinedList"/>
    <dgm:cxn modelId="{B88CB0F1-7910-4648-B443-94AFFD001033}" type="presParOf" srcId="{F5AC5812-CDF3-4A17-A310-A60EA3A5A215}" destId="{74303E41-1F6D-462E-9E2F-317CB6E9FAE7}" srcOrd="1" destOrd="0" presId="urn:microsoft.com/office/officeart/2008/layout/LinedList"/>
    <dgm:cxn modelId="{A22435E9-F4DF-449F-8CE2-21445003DB8F}" type="presParOf" srcId="{6E971194-5740-484A-A62D-D5EB26D82460}" destId="{CE6DB724-D395-4612-9C43-5D4D8C3EC20C}" srcOrd="6" destOrd="0" presId="urn:microsoft.com/office/officeart/2008/layout/LinedList"/>
    <dgm:cxn modelId="{E4AA74BB-AF71-44F3-83E3-2E9FA35176B0}" type="presParOf" srcId="{6E971194-5740-484A-A62D-D5EB26D82460}" destId="{486AAF2D-8960-46C6-8924-0B3D1DF185AF}" srcOrd="7" destOrd="0" presId="urn:microsoft.com/office/officeart/2008/layout/LinedList"/>
    <dgm:cxn modelId="{1CEC309F-2D17-4C1D-8BE3-042A6425E620}" type="presParOf" srcId="{486AAF2D-8960-46C6-8924-0B3D1DF185AF}" destId="{CB808D29-070A-4260-9660-5424495F3CA9}" srcOrd="0" destOrd="0" presId="urn:microsoft.com/office/officeart/2008/layout/LinedList"/>
    <dgm:cxn modelId="{CEDDEFBE-907C-4732-97AF-3B29D50E8E27}" type="presParOf" srcId="{486AAF2D-8960-46C6-8924-0B3D1DF185AF}" destId="{93CA0CBC-C198-48BA-BE00-78D4852C50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FA0AA4C-AF8E-47C7-A1AF-5878A06B04A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5A387D2-4164-45E5-8E8D-FF3F6D2635FB}">
      <dgm:prSet/>
      <dgm:spPr/>
      <dgm:t>
        <a:bodyPr/>
        <a:lstStyle/>
        <a:p>
          <a:r>
            <a:rPr lang="it-IT"/>
            <a:t>E perché non un misto?</a:t>
          </a:r>
        </a:p>
      </dgm:t>
    </dgm:pt>
    <dgm:pt modelId="{2C066FFD-6D0B-4ED8-AC14-D368FB47794D}" type="parTrans" cxnId="{03735020-6974-41B5-8F51-E8FBECCF8052}">
      <dgm:prSet/>
      <dgm:spPr/>
      <dgm:t>
        <a:bodyPr/>
        <a:lstStyle/>
        <a:p>
          <a:endParaRPr lang="it-IT"/>
        </a:p>
      </dgm:t>
    </dgm:pt>
    <dgm:pt modelId="{79971005-94D5-4ADD-8BD7-876FD0FDE1AA}" type="sibTrans" cxnId="{03735020-6974-41B5-8F51-E8FBECCF8052}">
      <dgm:prSet/>
      <dgm:spPr/>
      <dgm:t>
        <a:bodyPr/>
        <a:lstStyle/>
        <a:p>
          <a:endParaRPr lang="it-IT"/>
        </a:p>
      </dgm:t>
    </dgm:pt>
    <dgm:pt modelId="{B341EAF5-61B1-4360-A42C-968AA9AB7B87}" type="pres">
      <dgm:prSet presAssocID="{EFA0AA4C-AF8E-47C7-A1AF-5878A06B04A9}" presName="Name0" presStyleCnt="0">
        <dgm:presLayoutVars>
          <dgm:dir/>
          <dgm:resizeHandles val="exact"/>
        </dgm:presLayoutVars>
      </dgm:prSet>
      <dgm:spPr/>
    </dgm:pt>
    <dgm:pt modelId="{948E1422-53C4-4FDC-AD67-0CFDA33B7F54}" type="pres">
      <dgm:prSet presAssocID="{F5A387D2-4164-45E5-8E8D-FF3F6D2635FB}" presName="node" presStyleLbl="node1" presStyleIdx="0" presStyleCnt="1">
        <dgm:presLayoutVars>
          <dgm:bulletEnabled val="1"/>
        </dgm:presLayoutVars>
      </dgm:prSet>
      <dgm:spPr/>
    </dgm:pt>
  </dgm:ptLst>
  <dgm:cxnLst>
    <dgm:cxn modelId="{03735020-6974-41B5-8F51-E8FBECCF8052}" srcId="{EFA0AA4C-AF8E-47C7-A1AF-5878A06B04A9}" destId="{F5A387D2-4164-45E5-8E8D-FF3F6D2635FB}" srcOrd="0" destOrd="0" parTransId="{2C066FFD-6D0B-4ED8-AC14-D368FB47794D}" sibTransId="{79971005-94D5-4ADD-8BD7-876FD0FDE1AA}"/>
    <dgm:cxn modelId="{BFE5D32D-3C67-4290-98F1-B9E2099E0F98}" type="presOf" srcId="{EFA0AA4C-AF8E-47C7-A1AF-5878A06B04A9}" destId="{B341EAF5-61B1-4360-A42C-968AA9AB7B87}" srcOrd="0" destOrd="0" presId="urn:microsoft.com/office/officeart/2005/8/layout/process1"/>
    <dgm:cxn modelId="{DC51D7DD-B709-4449-AA25-14C6AC9AC560}" type="presOf" srcId="{F5A387D2-4164-45E5-8E8D-FF3F6D2635FB}" destId="{948E1422-53C4-4FDC-AD67-0CFDA33B7F54}" srcOrd="0" destOrd="0" presId="urn:microsoft.com/office/officeart/2005/8/layout/process1"/>
    <dgm:cxn modelId="{3A9CB1A7-7FC0-4A0A-84F8-94CF34263575}" type="presParOf" srcId="{B341EAF5-61B1-4360-A42C-968AA9AB7B87}" destId="{948E1422-53C4-4FDC-AD67-0CFDA33B7F5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ABF9001-3C4D-4255-AA5E-0A6C037E8B2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4A4B6665-40A2-4606-BCE7-5739214C5484}">
      <dgm:prSet/>
      <dgm:spPr/>
      <dgm:t>
        <a:bodyPr/>
        <a:lstStyle/>
        <a:p>
          <a:r>
            <a:rPr lang="it-IT"/>
            <a:t>Autonomia guidata, con studio ed esercitazioni a gruppi in classe con fasi di discussione</a:t>
          </a:r>
        </a:p>
      </dgm:t>
    </dgm:pt>
    <dgm:pt modelId="{C7A9B3D0-D216-469D-9AFC-16796F864A56}" type="parTrans" cxnId="{BD867ED3-8A7F-4292-8F84-E95FEFC935CF}">
      <dgm:prSet/>
      <dgm:spPr/>
      <dgm:t>
        <a:bodyPr/>
        <a:lstStyle/>
        <a:p>
          <a:endParaRPr lang="it-IT"/>
        </a:p>
      </dgm:t>
    </dgm:pt>
    <dgm:pt modelId="{12BF5EB8-E864-4ADF-9F52-3A8D66BF9BC5}" type="sibTrans" cxnId="{BD867ED3-8A7F-4292-8F84-E95FEFC935CF}">
      <dgm:prSet/>
      <dgm:spPr/>
      <dgm:t>
        <a:bodyPr/>
        <a:lstStyle/>
        <a:p>
          <a:endParaRPr lang="it-IT"/>
        </a:p>
      </dgm:t>
    </dgm:pt>
    <dgm:pt modelId="{4A5DA916-D98D-4CA6-B8A3-8019B5000860}" type="pres">
      <dgm:prSet presAssocID="{6ABF9001-3C4D-4255-AA5E-0A6C037E8B2B}" presName="vert0" presStyleCnt="0">
        <dgm:presLayoutVars>
          <dgm:dir/>
          <dgm:animOne val="branch"/>
          <dgm:animLvl val="lvl"/>
        </dgm:presLayoutVars>
      </dgm:prSet>
      <dgm:spPr/>
    </dgm:pt>
    <dgm:pt modelId="{837539A7-30ED-42B6-8DFF-34EF0D398B54}" type="pres">
      <dgm:prSet presAssocID="{4A4B6665-40A2-4606-BCE7-5739214C5484}" presName="thickLine" presStyleLbl="alignNode1" presStyleIdx="0" presStyleCnt="1"/>
      <dgm:spPr/>
    </dgm:pt>
    <dgm:pt modelId="{C75BEB5F-B364-4235-883F-8E1DDFD0A824}" type="pres">
      <dgm:prSet presAssocID="{4A4B6665-40A2-4606-BCE7-5739214C5484}" presName="horz1" presStyleCnt="0"/>
      <dgm:spPr/>
    </dgm:pt>
    <dgm:pt modelId="{C556BB25-AF85-4372-9E74-98BB8B13AE59}" type="pres">
      <dgm:prSet presAssocID="{4A4B6665-40A2-4606-BCE7-5739214C5484}" presName="tx1" presStyleLbl="revTx" presStyleIdx="0" presStyleCnt="1"/>
      <dgm:spPr/>
    </dgm:pt>
    <dgm:pt modelId="{378529C4-C0C7-4DED-A23A-8FE26DD194B2}" type="pres">
      <dgm:prSet presAssocID="{4A4B6665-40A2-4606-BCE7-5739214C5484}" presName="vert1" presStyleCnt="0"/>
      <dgm:spPr/>
    </dgm:pt>
  </dgm:ptLst>
  <dgm:cxnLst>
    <dgm:cxn modelId="{49F4B09A-CADB-46B7-B06E-EAE53D8063D0}" type="presOf" srcId="{4A4B6665-40A2-4606-BCE7-5739214C5484}" destId="{C556BB25-AF85-4372-9E74-98BB8B13AE59}" srcOrd="0" destOrd="0" presId="urn:microsoft.com/office/officeart/2008/layout/LinedList"/>
    <dgm:cxn modelId="{269E4AC8-4F1B-40EA-9F29-D11CD4F1D139}" type="presOf" srcId="{6ABF9001-3C4D-4255-AA5E-0A6C037E8B2B}" destId="{4A5DA916-D98D-4CA6-B8A3-8019B5000860}" srcOrd="0" destOrd="0" presId="urn:microsoft.com/office/officeart/2008/layout/LinedList"/>
    <dgm:cxn modelId="{BD867ED3-8A7F-4292-8F84-E95FEFC935CF}" srcId="{6ABF9001-3C4D-4255-AA5E-0A6C037E8B2B}" destId="{4A4B6665-40A2-4606-BCE7-5739214C5484}" srcOrd="0" destOrd="0" parTransId="{C7A9B3D0-D216-469D-9AFC-16796F864A56}" sibTransId="{12BF5EB8-E864-4ADF-9F52-3A8D66BF9BC5}"/>
    <dgm:cxn modelId="{1356DC59-810D-44BD-AFE6-748FCE159387}" type="presParOf" srcId="{4A5DA916-D98D-4CA6-B8A3-8019B5000860}" destId="{837539A7-30ED-42B6-8DFF-34EF0D398B54}" srcOrd="0" destOrd="0" presId="urn:microsoft.com/office/officeart/2008/layout/LinedList"/>
    <dgm:cxn modelId="{7776FE3D-1A49-45B8-B621-023C0DDB5B87}" type="presParOf" srcId="{4A5DA916-D98D-4CA6-B8A3-8019B5000860}" destId="{C75BEB5F-B364-4235-883F-8E1DDFD0A824}" srcOrd="1" destOrd="0" presId="urn:microsoft.com/office/officeart/2008/layout/LinedList"/>
    <dgm:cxn modelId="{B6C61145-329A-4039-822E-4CEF1873BB2A}" type="presParOf" srcId="{C75BEB5F-B364-4235-883F-8E1DDFD0A824}" destId="{C556BB25-AF85-4372-9E74-98BB8B13AE59}" srcOrd="0" destOrd="0" presId="urn:microsoft.com/office/officeart/2008/layout/LinedList"/>
    <dgm:cxn modelId="{CDB6B219-5E1B-472C-A922-14A4DAD9D368}" type="presParOf" srcId="{C75BEB5F-B364-4235-883F-8E1DDFD0A824}" destId="{378529C4-C0C7-4DED-A23A-8FE26DD194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D50C12-55DC-42A2-B3D1-15DD5EC1D99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2C342DC-F37A-4EEC-B6E3-88ED908FDD6E}">
      <dgm:prSet/>
      <dgm:spPr/>
      <dgm:t>
        <a:bodyPr/>
        <a:lstStyle/>
        <a:p>
          <a:r>
            <a:rPr lang="it-IT"/>
            <a:t>Docente</a:t>
          </a:r>
        </a:p>
      </dgm:t>
    </dgm:pt>
    <dgm:pt modelId="{E95EE3B5-69ED-47CF-AFAB-DF32899F407B}" type="parTrans" cxnId="{CCE58DA4-FD72-4BBD-B105-40B8CE939624}">
      <dgm:prSet/>
      <dgm:spPr/>
      <dgm:t>
        <a:bodyPr/>
        <a:lstStyle/>
        <a:p>
          <a:endParaRPr lang="it-IT"/>
        </a:p>
      </dgm:t>
    </dgm:pt>
    <dgm:pt modelId="{C366F0C8-5C33-4996-A15E-FF58F795B0C9}" type="sibTrans" cxnId="{CCE58DA4-FD72-4BBD-B105-40B8CE939624}">
      <dgm:prSet/>
      <dgm:spPr/>
      <dgm:t>
        <a:bodyPr/>
        <a:lstStyle/>
        <a:p>
          <a:endParaRPr lang="it-IT"/>
        </a:p>
      </dgm:t>
    </dgm:pt>
    <dgm:pt modelId="{BFDEF44E-CD0E-4AD1-A060-41AF1E71C60D}" type="pres">
      <dgm:prSet presAssocID="{9FD50C12-55DC-42A2-B3D1-15DD5EC1D99C}" presName="Name0" presStyleCnt="0">
        <dgm:presLayoutVars>
          <dgm:dir/>
          <dgm:resizeHandles val="exact"/>
        </dgm:presLayoutVars>
      </dgm:prSet>
      <dgm:spPr/>
    </dgm:pt>
    <dgm:pt modelId="{C79ACC14-94CB-4DCB-BDE4-B737C24436B9}" type="pres">
      <dgm:prSet presAssocID="{92C342DC-F37A-4EEC-B6E3-88ED908FDD6E}" presName="node" presStyleLbl="node1" presStyleIdx="0" presStyleCnt="1">
        <dgm:presLayoutVars>
          <dgm:bulletEnabled val="1"/>
        </dgm:presLayoutVars>
      </dgm:prSet>
      <dgm:spPr/>
    </dgm:pt>
  </dgm:ptLst>
  <dgm:cxnLst>
    <dgm:cxn modelId="{DB4FB788-86A7-4BD9-9399-D9E2C2E2E28E}" type="presOf" srcId="{92C342DC-F37A-4EEC-B6E3-88ED908FDD6E}" destId="{C79ACC14-94CB-4DCB-BDE4-B737C24436B9}" srcOrd="0" destOrd="0" presId="urn:microsoft.com/office/officeart/2005/8/layout/process1"/>
    <dgm:cxn modelId="{CCE58DA4-FD72-4BBD-B105-40B8CE939624}" srcId="{9FD50C12-55DC-42A2-B3D1-15DD5EC1D99C}" destId="{92C342DC-F37A-4EEC-B6E3-88ED908FDD6E}" srcOrd="0" destOrd="0" parTransId="{E95EE3B5-69ED-47CF-AFAB-DF32899F407B}" sibTransId="{C366F0C8-5C33-4996-A15E-FF58F795B0C9}"/>
    <dgm:cxn modelId="{EB8534EC-A0EF-44EB-8DC3-B1368BC59A9B}" type="presOf" srcId="{9FD50C12-55DC-42A2-B3D1-15DD5EC1D99C}" destId="{BFDEF44E-CD0E-4AD1-A060-41AF1E71C60D}" srcOrd="0" destOrd="0" presId="urn:microsoft.com/office/officeart/2005/8/layout/process1"/>
    <dgm:cxn modelId="{962DF415-B76C-4767-B6B2-F43A33EA3875}" type="presParOf" srcId="{BFDEF44E-CD0E-4AD1-A060-41AF1E71C60D}" destId="{C79ACC14-94CB-4DCB-BDE4-B737C24436B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DC75E47-3B16-4CC5-9A5D-18CBDBBCBD3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747895B-4E66-4AE1-B582-E6B3D0752652}">
      <dgm:prSet/>
      <dgm:spPr/>
      <dgm:t>
        <a:bodyPr/>
        <a:lstStyle/>
        <a:p>
          <a:r>
            <a:rPr lang="it-IT"/>
            <a:t>Risultati nei compiti e nelle interrogazioni</a:t>
          </a:r>
        </a:p>
      </dgm:t>
    </dgm:pt>
    <dgm:pt modelId="{16C68EB7-07F4-45D2-8D5A-FBD92471FBE7}" type="parTrans" cxnId="{08E5FFBA-2C27-4242-99BC-CAA122147E74}">
      <dgm:prSet/>
      <dgm:spPr/>
      <dgm:t>
        <a:bodyPr/>
        <a:lstStyle/>
        <a:p>
          <a:endParaRPr lang="it-IT"/>
        </a:p>
      </dgm:t>
    </dgm:pt>
    <dgm:pt modelId="{1F3367E9-2CA9-44D3-8F2F-807D72A3D703}" type="sibTrans" cxnId="{08E5FFBA-2C27-4242-99BC-CAA122147E74}">
      <dgm:prSet/>
      <dgm:spPr/>
      <dgm:t>
        <a:bodyPr/>
        <a:lstStyle/>
        <a:p>
          <a:endParaRPr lang="it-IT"/>
        </a:p>
      </dgm:t>
    </dgm:pt>
    <dgm:pt modelId="{4603B372-6FFA-426A-9AF3-7EB4A7B4A433}">
      <dgm:prSet/>
      <dgm:spPr/>
      <dgm:t>
        <a:bodyPr/>
        <a:lstStyle/>
        <a:p>
          <a:r>
            <a:rPr lang="it-IT"/>
            <a:t>Impegno e partecipazione nei lavori di classe</a:t>
          </a:r>
        </a:p>
      </dgm:t>
    </dgm:pt>
    <dgm:pt modelId="{587514EC-916D-4493-8D9D-AF50BA96AF23}" type="parTrans" cxnId="{F12C1B1E-8DD7-433C-A9A3-5CE836AD1C25}">
      <dgm:prSet/>
      <dgm:spPr/>
      <dgm:t>
        <a:bodyPr/>
        <a:lstStyle/>
        <a:p>
          <a:endParaRPr lang="it-IT"/>
        </a:p>
      </dgm:t>
    </dgm:pt>
    <dgm:pt modelId="{88D99009-CB8D-45DA-9176-83ABB306BD85}" type="sibTrans" cxnId="{F12C1B1E-8DD7-433C-A9A3-5CE836AD1C25}">
      <dgm:prSet/>
      <dgm:spPr/>
      <dgm:t>
        <a:bodyPr/>
        <a:lstStyle/>
        <a:p>
          <a:endParaRPr lang="it-IT"/>
        </a:p>
      </dgm:t>
    </dgm:pt>
    <dgm:pt modelId="{F88B25CD-E8B1-49B9-B9A9-1BC33B23DEFA}" type="pres">
      <dgm:prSet presAssocID="{CDC75E47-3B16-4CC5-9A5D-18CBDBBCBD30}" presName="vert0" presStyleCnt="0">
        <dgm:presLayoutVars>
          <dgm:dir/>
          <dgm:animOne val="branch"/>
          <dgm:animLvl val="lvl"/>
        </dgm:presLayoutVars>
      </dgm:prSet>
      <dgm:spPr/>
    </dgm:pt>
    <dgm:pt modelId="{8DD7D8F7-32F8-4BF6-85AD-4F5C892EAE77}" type="pres">
      <dgm:prSet presAssocID="{B747895B-4E66-4AE1-B582-E6B3D0752652}" presName="thickLine" presStyleLbl="alignNode1" presStyleIdx="0" presStyleCnt="2"/>
      <dgm:spPr/>
    </dgm:pt>
    <dgm:pt modelId="{5D898638-C42B-4786-9A9E-B095F4B42462}" type="pres">
      <dgm:prSet presAssocID="{B747895B-4E66-4AE1-B582-E6B3D0752652}" presName="horz1" presStyleCnt="0"/>
      <dgm:spPr/>
    </dgm:pt>
    <dgm:pt modelId="{ADB51B01-5E79-4B67-BE91-8D120B8099A4}" type="pres">
      <dgm:prSet presAssocID="{B747895B-4E66-4AE1-B582-E6B3D0752652}" presName="tx1" presStyleLbl="revTx" presStyleIdx="0" presStyleCnt="2"/>
      <dgm:spPr/>
    </dgm:pt>
    <dgm:pt modelId="{C2991AAC-342A-4A92-9E18-97E41F1EA27E}" type="pres">
      <dgm:prSet presAssocID="{B747895B-4E66-4AE1-B582-E6B3D0752652}" presName="vert1" presStyleCnt="0"/>
      <dgm:spPr/>
    </dgm:pt>
    <dgm:pt modelId="{396B228B-BF9D-4F94-ABC9-A88F6BC5455D}" type="pres">
      <dgm:prSet presAssocID="{4603B372-6FFA-426A-9AF3-7EB4A7B4A433}" presName="thickLine" presStyleLbl="alignNode1" presStyleIdx="1" presStyleCnt="2"/>
      <dgm:spPr/>
    </dgm:pt>
    <dgm:pt modelId="{2D7E2F6E-7CE5-4609-844A-2678995078BD}" type="pres">
      <dgm:prSet presAssocID="{4603B372-6FFA-426A-9AF3-7EB4A7B4A433}" presName="horz1" presStyleCnt="0"/>
      <dgm:spPr/>
    </dgm:pt>
    <dgm:pt modelId="{144DB7CC-99F4-4AFB-83F0-EEA449754285}" type="pres">
      <dgm:prSet presAssocID="{4603B372-6FFA-426A-9AF3-7EB4A7B4A433}" presName="tx1" presStyleLbl="revTx" presStyleIdx="1" presStyleCnt="2"/>
      <dgm:spPr/>
    </dgm:pt>
    <dgm:pt modelId="{2D872601-B41C-4D0E-9EB4-9C07F2811BBF}" type="pres">
      <dgm:prSet presAssocID="{4603B372-6FFA-426A-9AF3-7EB4A7B4A433}" presName="vert1" presStyleCnt="0"/>
      <dgm:spPr/>
    </dgm:pt>
  </dgm:ptLst>
  <dgm:cxnLst>
    <dgm:cxn modelId="{F12C1B1E-8DD7-433C-A9A3-5CE836AD1C25}" srcId="{CDC75E47-3B16-4CC5-9A5D-18CBDBBCBD30}" destId="{4603B372-6FFA-426A-9AF3-7EB4A7B4A433}" srcOrd="1" destOrd="0" parTransId="{587514EC-916D-4493-8D9D-AF50BA96AF23}" sibTransId="{88D99009-CB8D-45DA-9176-83ABB306BD85}"/>
    <dgm:cxn modelId="{0E2E7151-8AB6-4535-B7B1-7EA69A5408A6}" type="presOf" srcId="{B747895B-4E66-4AE1-B582-E6B3D0752652}" destId="{ADB51B01-5E79-4B67-BE91-8D120B8099A4}" srcOrd="0" destOrd="0" presId="urn:microsoft.com/office/officeart/2008/layout/LinedList"/>
    <dgm:cxn modelId="{08E5FFBA-2C27-4242-99BC-CAA122147E74}" srcId="{CDC75E47-3B16-4CC5-9A5D-18CBDBBCBD30}" destId="{B747895B-4E66-4AE1-B582-E6B3D0752652}" srcOrd="0" destOrd="0" parTransId="{16C68EB7-07F4-45D2-8D5A-FBD92471FBE7}" sibTransId="{1F3367E9-2CA9-44D3-8F2F-807D72A3D703}"/>
    <dgm:cxn modelId="{3CEF8FC6-4A00-4CAC-8800-C4C3F3D212DE}" type="presOf" srcId="{4603B372-6FFA-426A-9AF3-7EB4A7B4A433}" destId="{144DB7CC-99F4-4AFB-83F0-EEA449754285}" srcOrd="0" destOrd="0" presId="urn:microsoft.com/office/officeart/2008/layout/LinedList"/>
    <dgm:cxn modelId="{FF0F6EFD-17BB-4F13-A531-AA9569F3D66E}" type="presOf" srcId="{CDC75E47-3B16-4CC5-9A5D-18CBDBBCBD30}" destId="{F88B25CD-E8B1-49B9-B9A9-1BC33B23DEFA}" srcOrd="0" destOrd="0" presId="urn:microsoft.com/office/officeart/2008/layout/LinedList"/>
    <dgm:cxn modelId="{EAE24785-28D2-43A8-85FE-2CC2813F1F48}" type="presParOf" srcId="{F88B25CD-E8B1-49B9-B9A9-1BC33B23DEFA}" destId="{8DD7D8F7-32F8-4BF6-85AD-4F5C892EAE77}" srcOrd="0" destOrd="0" presId="urn:microsoft.com/office/officeart/2008/layout/LinedList"/>
    <dgm:cxn modelId="{46A20465-AB0E-4FB7-95FE-5B735796403B}" type="presParOf" srcId="{F88B25CD-E8B1-49B9-B9A9-1BC33B23DEFA}" destId="{5D898638-C42B-4786-9A9E-B095F4B42462}" srcOrd="1" destOrd="0" presId="urn:microsoft.com/office/officeart/2008/layout/LinedList"/>
    <dgm:cxn modelId="{816C50E9-5049-4B7B-88C6-E527173DF256}" type="presParOf" srcId="{5D898638-C42B-4786-9A9E-B095F4B42462}" destId="{ADB51B01-5E79-4B67-BE91-8D120B8099A4}" srcOrd="0" destOrd="0" presId="urn:microsoft.com/office/officeart/2008/layout/LinedList"/>
    <dgm:cxn modelId="{7FE73175-7CCF-4451-A95E-DE3FB8E7020F}" type="presParOf" srcId="{5D898638-C42B-4786-9A9E-B095F4B42462}" destId="{C2991AAC-342A-4A92-9E18-97E41F1EA27E}" srcOrd="1" destOrd="0" presId="urn:microsoft.com/office/officeart/2008/layout/LinedList"/>
    <dgm:cxn modelId="{20C54CCB-A964-4B24-AEA1-1605A812A86F}" type="presParOf" srcId="{F88B25CD-E8B1-49B9-B9A9-1BC33B23DEFA}" destId="{396B228B-BF9D-4F94-ABC9-A88F6BC5455D}" srcOrd="2" destOrd="0" presId="urn:microsoft.com/office/officeart/2008/layout/LinedList"/>
    <dgm:cxn modelId="{BB9D3152-7DA2-475E-BDE8-DC930DB3FB98}" type="presParOf" srcId="{F88B25CD-E8B1-49B9-B9A9-1BC33B23DEFA}" destId="{2D7E2F6E-7CE5-4609-844A-2678995078BD}" srcOrd="3" destOrd="0" presId="urn:microsoft.com/office/officeart/2008/layout/LinedList"/>
    <dgm:cxn modelId="{9E4A618D-35C9-4FA5-BDE0-E26F4EA33415}" type="presParOf" srcId="{2D7E2F6E-7CE5-4609-844A-2678995078BD}" destId="{144DB7CC-99F4-4AFB-83F0-EEA449754285}" srcOrd="0" destOrd="0" presId="urn:microsoft.com/office/officeart/2008/layout/LinedList"/>
    <dgm:cxn modelId="{5C3951CA-9C26-4157-BD6D-2E5275F2C6A7}" type="presParOf" srcId="{2D7E2F6E-7CE5-4609-844A-2678995078BD}" destId="{2D872601-B41C-4D0E-9EB4-9C07F2811B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79C4021-DA4B-4083-874E-54D5E811551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1F82269-7CC6-496F-8924-C47A5C14C307}">
      <dgm:prSet/>
      <dgm:spPr/>
      <dgm:t>
        <a:bodyPr/>
        <a:lstStyle/>
        <a:p>
          <a:r>
            <a:rPr lang="it-IT"/>
            <a:t>I diritti dell’alunno</a:t>
          </a:r>
        </a:p>
      </dgm:t>
    </dgm:pt>
    <dgm:pt modelId="{C97431D0-8883-42CD-80C5-FB7934DCF230}" type="parTrans" cxnId="{D433CF5A-F984-443E-88B6-6D3DD6F41694}">
      <dgm:prSet/>
      <dgm:spPr/>
      <dgm:t>
        <a:bodyPr/>
        <a:lstStyle/>
        <a:p>
          <a:endParaRPr lang="it-IT"/>
        </a:p>
      </dgm:t>
    </dgm:pt>
    <dgm:pt modelId="{2E51ED39-ECF4-4F09-BFA3-2B09BEFE5535}" type="sibTrans" cxnId="{D433CF5A-F984-443E-88B6-6D3DD6F41694}">
      <dgm:prSet/>
      <dgm:spPr/>
      <dgm:t>
        <a:bodyPr/>
        <a:lstStyle/>
        <a:p>
          <a:endParaRPr lang="it-IT"/>
        </a:p>
      </dgm:t>
    </dgm:pt>
    <dgm:pt modelId="{F7B5D5D1-2FCE-4299-A1E8-93AF9DAE9F11}" type="pres">
      <dgm:prSet presAssocID="{A79C4021-DA4B-4083-874E-54D5E8115514}" presName="Name0" presStyleCnt="0">
        <dgm:presLayoutVars>
          <dgm:dir/>
          <dgm:resizeHandles val="exact"/>
        </dgm:presLayoutVars>
      </dgm:prSet>
      <dgm:spPr/>
    </dgm:pt>
    <dgm:pt modelId="{B07493BC-7D88-4178-B9F0-6BCE1FE89D0D}" type="pres">
      <dgm:prSet presAssocID="{11F82269-7CC6-496F-8924-C47A5C14C307}" presName="node" presStyleLbl="node1" presStyleIdx="0" presStyleCnt="1">
        <dgm:presLayoutVars>
          <dgm:bulletEnabled val="1"/>
        </dgm:presLayoutVars>
      </dgm:prSet>
      <dgm:spPr/>
    </dgm:pt>
  </dgm:ptLst>
  <dgm:cxnLst>
    <dgm:cxn modelId="{AB46A91D-26E8-4ECD-B5ED-F542B6A6F324}" type="presOf" srcId="{11F82269-7CC6-496F-8924-C47A5C14C307}" destId="{B07493BC-7D88-4178-B9F0-6BCE1FE89D0D}" srcOrd="0" destOrd="0" presId="urn:microsoft.com/office/officeart/2005/8/layout/process1"/>
    <dgm:cxn modelId="{D433CF5A-F984-443E-88B6-6D3DD6F41694}" srcId="{A79C4021-DA4B-4083-874E-54D5E8115514}" destId="{11F82269-7CC6-496F-8924-C47A5C14C307}" srcOrd="0" destOrd="0" parTransId="{C97431D0-8883-42CD-80C5-FB7934DCF230}" sibTransId="{2E51ED39-ECF4-4F09-BFA3-2B09BEFE5535}"/>
    <dgm:cxn modelId="{E51B0AE3-BA69-4EBE-861E-5F31224B4623}" type="presOf" srcId="{A79C4021-DA4B-4083-874E-54D5E8115514}" destId="{F7B5D5D1-2FCE-4299-A1E8-93AF9DAE9F11}" srcOrd="0" destOrd="0" presId="urn:microsoft.com/office/officeart/2005/8/layout/process1"/>
    <dgm:cxn modelId="{58BE8DBD-2DD5-4E73-8E52-B257AE002B57}" type="presParOf" srcId="{F7B5D5D1-2FCE-4299-A1E8-93AF9DAE9F11}" destId="{B07493BC-7D88-4178-B9F0-6BCE1FE89D0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60485DB-2586-4DC6-9B79-6DD74E3AC5B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C00257E-EA52-46DE-B483-D6E1C792262F}">
      <dgm:prSet/>
      <dgm:spPr/>
      <dgm:t>
        <a:bodyPr/>
        <a:lstStyle/>
        <a:p>
          <a:r>
            <a:rPr lang="it-IT"/>
            <a:t>Formazione culturale e professionale qualificata</a:t>
          </a:r>
        </a:p>
      </dgm:t>
    </dgm:pt>
    <dgm:pt modelId="{364CB4BD-EE7F-4905-BDF0-FE309EF22F52}" type="parTrans" cxnId="{FD0AFD6B-265A-4C70-9CFE-884517BDBE4B}">
      <dgm:prSet/>
      <dgm:spPr/>
      <dgm:t>
        <a:bodyPr/>
        <a:lstStyle/>
        <a:p>
          <a:endParaRPr lang="it-IT"/>
        </a:p>
      </dgm:t>
    </dgm:pt>
    <dgm:pt modelId="{10E922D3-AEC3-452E-BE02-44751E12EE92}" type="sibTrans" cxnId="{FD0AFD6B-265A-4C70-9CFE-884517BDBE4B}">
      <dgm:prSet/>
      <dgm:spPr/>
      <dgm:t>
        <a:bodyPr/>
        <a:lstStyle/>
        <a:p>
          <a:endParaRPr lang="it-IT"/>
        </a:p>
      </dgm:t>
    </dgm:pt>
    <dgm:pt modelId="{8F1D80A2-D62E-437A-9BF2-65F2D4807F94}">
      <dgm:prSet/>
      <dgm:spPr/>
      <dgm:t>
        <a:bodyPr/>
        <a:lstStyle/>
        <a:p>
          <a:r>
            <a:rPr lang="it-IT"/>
            <a:t>Riservatezza</a:t>
          </a:r>
        </a:p>
      </dgm:t>
    </dgm:pt>
    <dgm:pt modelId="{9DCFA00C-6D15-4DE7-98CC-08EC61202BE5}" type="parTrans" cxnId="{882498E6-5386-458D-A8C8-118CC586BC8A}">
      <dgm:prSet/>
      <dgm:spPr/>
      <dgm:t>
        <a:bodyPr/>
        <a:lstStyle/>
        <a:p>
          <a:endParaRPr lang="it-IT"/>
        </a:p>
      </dgm:t>
    </dgm:pt>
    <dgm:pt modelId="{B9E81A1C-2E62-4173-9E1F-D209DD7F99CC}" type="sibTrans" cxnId="{882498E6-5386-458D-A8C8-118CC586BC8A}">
      <dgm:prSet/>
      <dgm:spPr/>
      <dgm:t>
        <a:bodyPr/>
        <a:lstStyle/>
        <a:p>
          <a:endParaRPr lang="it-IT"/>
        </a:p>
      </dgm:t>
    </dgm:pt>
    <dgm:pt modelId="{1BCEF134-6DFE-4567-B915-A7A59E0D7332}">
      <dgm:prSet/>
      <dgm:spPr/>
      <dgm:t>
        <a:bodyPr/>
        <a:lstStyle/>
        <a:p>
          <a:r>
            <a:rPr lang="it-IT"/>
            <a:t>Informazione sulle decisioni e norme che regolano la vita scolastica</a:t>
          </a:r>
        </a:p>
      </dgm:t>
    </dgm:pt>
    <dgm:pt modelId="{DDAD18E7-6E63-49A4-9726-CAF819ACAFFA}" type="parTrans" cxnId="{820D40F6-9C92-4C95-8649-D12B1EC9D1BB}">
      <dgm:prSet/>
      <dgm:spPr/>
      <dgm:t>
        <a:bodyPr/>
        <a:lstStyle/>
        <a:p>
          <a:endParaRPr lang="it-IT"/>
        </a:p>
      </dgm:t>
    </dgm:pt>
    <dgm:pt modelId="{EE29F66E-A4F6-4C6E-BCB2-EF4461B5BC03}" type="sibTrans" cxnId="{820D40F6-9C92-4C95-8649-D12B1EC9D1BB}">
      <dgm:prSet/>
      <dgm:spPr/>
      <dgm:t>
        <a:bodyPr/>
        <a:lstStyle/>
        <a:p>
          <a:endParaRPr lang="it-IT"/>
        </a:p>
      </dgm:t>
    </dgm:pt>
    <dgm:pt modelId="{634468F7-D215-49D1-925D-413A811F28E6}">
      <dgm:prSet/>
      <dgm:spPr/>
      <dgm:t>
        <a:bodyPr/>
        <a:lstStyle/>
        <a:p>
          <a:r>
            <a:rPr lang="it-IT"/>
            <a:t>Partecipazione attiva e </a:t>
          </a:r>
          <a:r>
            <a:rPr lang="it-IT" b="1"/>
            <a:t>responsabile</a:t>
          </a:r>
          <a:r>
            <a:rPr lang="it-IT"/>
            <a:t> alla vita della scuola</a:t>
          </a:r>
        </a:p>
      </dgm:t>
    </dgm:pt>
    <dgm:pt modelId="{D7768711-5C2A-4B08-B8F3-BC9D30535072}" type="parTrans" cxnId="{9DA0AE77-943A-4EA8-8538-E0BEA15647B1}">
      <dgm:prSet/>
      <dgm:spPr/>
      <dgm:t>
        <a:bodyPr/>
        <a:lstStyle/>
        <a:p>
          <a:endParaRPr lang="it-IT"/>
        </a:p>
      </dgm:t>
    </dgm:pt>
    <dgm:pt modelId="{9C7AB19F-63AC-4DAF-83E7-268CC1FD90A9}" type="sibTrans" cxnId="{9DA0AE77-943A-4EA8-8538-E0BEA15647B1}">
      <dgm:prSet/>
      <dgm:spPr/>
      <dgm:t>
        <a:bodyPr/>
        <a:lstStyle/>
        <a:p>
          <a:endParaRPr lang="it-IT"/>
        </a:p>
      </dgm:t>
    </dgm:pt>
    <dgm:pt modelId="{57455187-8DEE-46A2-86FA-337D7A47FCE0}">
      <dgm:prSet/>
      <dgm:spPr/>
      <dgm:t>
        <a:bodyPr/>
        <a:lstStyle/>
        <a:p>
          <a:r>
            <a:rPr lang="it-IT"/>
            <a:t>Libertà di apprendimento</a:t>
          </a:r>
        </a:p>
      </dgm:t>
    </dgm:pt>
    <dgm:pt modelId="{8EAF5751-1453-4C37-A6A5-8901465A0E28}" type="parTrans" cxnId="{F72B2C03-5B0A-4F3E-96C7-9A7887C4875A}">
      <dgm:prSet/>
      <dgm:spPr/>
      <dgm:t>
        <a:bodyPr/>
        <a:lstStyle/>
        <a:p>
          <a:endParaRPr lang="it-IT"/>
        </a:p>
      </dgm:t>
    </dgm:pt>
    <dgm:pt modelId="{886B1BD6-8ADB-4962-885D-AC70D93D190A}" type="sibTrans" cxnId="{F72B2C03-5B0A-4F3E-96C7-9A7887C4875A}">
      <dgm:prSet/>
      <dgm:spPr/>
      <dgm:t>
        <a:bodyPr/>
        <a:lstStyle/>
        <a:p>
          <a:endParaRPr lang="it-IT"/>
        </a:p>
      </dgm:t>
    </dgm:pt>
    <dgm:pt modelId="{FA34B9BF-FEB0-42DD-B3EE-754FE21721B9}" type="pres">
      <dgm:prSet presAssocID="{D60485DB-2586-4DC6-9B79-6DD74E3AC5B2}" presName="vert0" presStyleCnt="0">
        <dgm:presLayoutVars>
          <dgm:dir/>
          <dgm:animOne val="branch"/>
          <dgm:animLvl val="lvl"/>
        </dgm:presLayoutVars>
      </dgm:prSet>
      <dgm:spPr/>
    </dgm:pt>
    <dgm:pt modelId="{B661348F-FAA9-42EE-95BE-01AB76E27E4B}" type="pres">
      <dgm:prSet presAssocID="{0C00257E-EA52-46DE-B483-D6E1C792262F}" presName="thickLine" presStyleLbl="alignNode1" presStyleIdx="0" presStyleCnt="5"/>
      <dgm:spPr/>
    </dgm:pt>
    <dgm:pt modelId="{82044E99-DCC7-42E9-BF70-6AF9E28C3AE3}" type="pres">
      <dgm:prSet presAssocID="{0C00257E-EA52-46DE-B483-D6E1C792262F}" presName="horz1" presStyleCnt="0"/>
      <dgm:spPr/>
    </dgm:pt>
    <dgm:pt modelId="{26D4BC0C-1C3B-412A-AF53-37E25D9ACCC1}" type="pres">
      <dgm:prSet presAssocID="{0C00257E-EA52-46DE-B483-D6E1C792262F}" presName="tx1" presStyleLbl="revTx" presStyleIdx="0" presStyleCnt="5"/>
      <dgm:spPr/>
    </dgm:pt>
    <dgm:pt modelId="{781DD421-32D8-4FBA-8C48-9A28B1EF46E4}" type="pres">
      <dgm:prSet presAssocID="{0C00257E-EA52-46DE-B483-D6E1C792262F}" presName="vert1" presStyleCnt="0"/>
      <dgm:spPr/>
    </dgm:pt>
    <dgm:pt modelId="{E4A3FA88-82F9-4A5C-B199-F879DF3812DA}" type="pres">
      <dgm:prSet presAssocID="{8F1D80A2-D62E-437A-9BF2-65F2D4807F94}" presName="thickLine" presStyleLbl="alignNode1" presStyleIdx="1" presStyleCnt="5"/>
      <dgm:spPr/>
    </dgm:pt>
    <dgm:pt modelId="{AAD69CCA-2FB9-4EA9-B3B2-32D88B3DA08A}" type="pres">
      <dgm:prSet presAssocID="{8F1D80A2-D62E-437A-9BF2-65F2D4807F94}" presName="horz1" presStyleCnt="0"/>
      <dgm:spPr/>
    </dgm:pt>
    <dgm:pt modelId="{D65FADB9-07C9-4765-BDDE-735D55BF5EF5}" type="pres">
      <dgm:prSet presAssocID="{8F1D80A2-D62E-437A-9BF2-65F2D4807F94}" presName="tx1" presStyleLbl="revTx" presStyleIdx="1" presStyleCnt="5"/>
      <dgm:spPr/>
    </dgm:pt>
    <dgm:pt modelId="{6F0B7774-23A2-466E-AA99-2431C548D606}" type="pres">
      <dgm:prSet presAssocID="{8F1D80A2-D62E-437A-9BF2-65F2D4807F94}" presName="vert1" presStyleCnt="0"/>
      <dgm:spPr/>
    </dgm:pt>
    <dgm:pt modelId="{98989996-7908-4A2A-BC92-21EBD81534DE}" type="pres">
      <dgm:prSet presAssocID="{1BCEF134-6DFE-4567-B915-A7A59E0D7332}" presName="thickLine" presStyleLbl="alignNode1" presStyleIdx="2" presStyleCnt="5"/>
      <dgm:spPr/>
    </dgm:pt>
    <dgm:pt modelId="{24E66B8A-7D0A-4819-904D-736D0B70E241}" type="pres">
      <dgm:prSet presAssocID="{1BCEF134-6DFE-4567-B915-A7A59E0D7332}" presName="horz1" presStyleCnt="0"/>
      <dgm:spPr/>
    </dgm:pt>
    <dgm:pt modelId="{A8FE8E86-07CE-42F5-BC63-83A269682AC2}" type="pres">
      <dgm:prSet presAssocID="{1BCEF134-6DFE-4567-B915-A7A59E0D7332}" presName="tx1" presStyleLbl="revTx" presStyleIdx="2" presStyleCnt="5"/>
      <dgm:spPr/>
    </dgm:pt>
    <dgm:pt modelId="{BA53F414-2A07-4C44-A996-5183402E6F9C}" type="pres">
      <dgm:prSet presAssocID="{1BCEF134-6DFE-4567-B915-A7A59E0D7332}" presName="vert1" presStyleCnt="0"/>
      <dgm:spPr/>
    </dgm:pt>
    <dgm:pt modelId="{EDE1F349-3F71-4A24-8420-86D5F36CAC65}" type="pres">
      <dgm:prSet presAssocID="{634468F7-D215-49D1-925D-413A811F28E6}" presName="thickLine" presStyleLbl="alignNode1" presStyleIdx="3" presStyleCnt="5"/>
      <dgm:spPr/>
    </dgm:pt>
    <dgm:pt modelId="{5EC7954D-522C-40C5-B1B6-30E814DE9A4E}" type="pres">
      <dgm:prSet presAssocID="{634468F7-D215-49D1-925D-413A811F28E6}" presName="horz1" presStyleCnt="0"/>
      <dgm:spPr/>
    </dgm:pt>
    <dgm:pt modelId="{697EB708-20C9-42FB-9FDF-1EA1A7023627}" type="pres">
      <dgm:prSet presAssocID="{634468F7-D215-49D1-925D-413A811F28E6}" presName="tx1" presStyleLbl="revTx" presStyleIdx="3" presStyleCnt="5"/>
      <dgm:spPr/>
    </dgm:pt>
    <dgm:pt modelId="{15824637-5461-4C2D-9067-DE1590107828}" type="pres">
      <dgm:prSet presAssocID="{634468F7-D215-49D1-925D-413A811F28E6}" presName="vert1" presStyleCnt="0"/>
      <dgm:spPr/>
    </dgm:pt>
    <dgm:pt modelId="{AC037171-86D9-416B-8CEA-292853D99AB7}" type="pres">
      <dgm:prSet presAssocID="{57455187-8DEE-46A2-86FA-337D7A47FCE0}" presName="thickLine" presStyleLbl="alignNode1" presStyleIdx="4" presStyleCnt="5"/>
      <dgm:spPr/>
    </dgm:pt>
    <dgm:pt modelId="{1D173AC4-FAD5-4A47-B61D-9DE211356825}" type="pres">
      <dgm:prSet presAssocID="{57455187-8DEE-46A2-86FA-337D7A47FCE0}" presName="horz1" presStyleCnt="0"/>
      <dgm:spPr/>
    </dgm:pt>
    <dgm:pt modelId="{BDF0F217-0372-4AED-A3F2-2D816CB01C25}" type="pres">
      <dgm:prSet presAssocID="{57455187-8DEE-46A2-86FA-337D7A47FCE0}" presName="tx1" presStyleLbl="revTx" presStyleIdx="4" presStyleCnt="5"/>
      <dgm:spPr/>
    </dgm:pt>
    <dgm:pt modelId="{2ED9C45E-ABEB-41E1-A5D7-64F7479DDAF2}" type="pres">
      <dgm:prSet presAssocID="{57455187-8DEE-46A2-86FA-337D7A47FCE0}" presName="vert1" presStyleCnt="0"/>
      <dgm:spPr/>
    </dgm:pt>
  </dgm:ptLst>
  <dgm:cxnLst>
    <dgm:cxn modelId="{F72B2C03-5B0A-4F3E-96C7-9A7887C4875A}" srcId="{D60485DB-2586-4DC6-9B79-6DD74E3AC5B2}" destId="{57455187-8DEE-46A2-86FA-337D7A47FCE0}" srcOrd="4" destOrd="0" parTransId="{8EAF5751-1453-4C37-A6A5-8901465A0E28}" sibTransId="{886B1BD6-8ADB-4962-885D-AC70D93D190A}"/>
    <dgm:cxn modelId="{1A97651F-A1EB-4251-8CAB-A137E7887CD7}" type="presOf" srcId="{634468F7-D215-49D1-925D-413A811F28E6}" destId="{697EB708-20C9-42FB-9FDF-1EA1A7023627}" srcOrd="0" destOrd="0" presId="urn:microsoft.com/office/officeart/2008/layout/LinedList"/>
    <dgm:cxn modelId="{83DFBF34-23AA-4A3D-8C81-1D0E8D267704}" type="presOf" srcId="{0C00257E-EA52-46DE-B483-D6E1C792262F}" destId="{26D4BC0C-1C3B-412A-AF53-37E25D9ACCC1}" srcOrd="0" destOrd="0" presId="urn:microsoft.com/office/officeart/2008/layout/LinedList"/>
    <dgm:cxn modelId="{5CCB345C-0532-496C-9D90-26F1C685AA71}" type="presOf" srcId="{1BCEF134-6DFE-4567-B915-A7A59E0D7332}" destId="{A8FE8E86-07CE-42F5-BC63-83A269682AC2}" srcOrd="0" destOrd="0" presId="urn:microsoft.com/office/officeart/2008/layout/LinedList"/>
    <dgm:cxn modelId="{FD0AFD6B-265A-4C70-9CFE-884517BDBE4B}" srcId="{D60485DB-2586-4DC6-9B79-6DD74E3AC5B2}" destId="{0C00257E-EA52-46DE-B483-D6E1C792262F}" srcOrd="0" destOrd="0" parTransId="{364CB4BD-EE7F-4905-BDF0-FE309EF22F52}" sibTransId="{10E922D3-AEC3-452E-BE02-44751E12EE92}"/>
    <dgm:cxn modelId="{C7032E6F-C2BE-4851-8919-D82234402003}" type="presOf" srcId="{57455187-8DEE-46A2-86FA-337D7A47FCE0}" destId="{BDF0F217-0372-4AED-A3F2-2D816CB01C25}" srcOrd="0" destOrd="0" presId="urn:microsoft.com/office/officeart/2008/layout/LinedList"/>
    <dgm:cxn modelId="{9DA0AE77-943A-4EA8-8538-E0BEA15647B1}" srcId="{D60485DB-2586-4DC6-9B79-6DD74E3AC5B2}" destId="{634468F7-D215-49D1-925D-413A811F28E6}" srcOrd="3" destOrd="0" parTransId="{D7768711-5C2A-4B08-B8F3-BC9D30535072}" sibTransId="{9C7AB19F-63AC-4DAF-83E7-268CC1FD90A9}"/>
    <dgm:cxn modelId="{EBD093CB-A328-4383-BAE0-039F9F167B8D}" type="presOf" srcId="{8F1D80A2-D62E-437A-9BF2-65F2D4807F94}" destId="{D65FADB9-07C9-4765-BDDE-735D55BF5EF5}" srcOrd="0" destOrd="0" presId="urn:microsoft.com/office/officeart/2008/layout/LinedList"/>
    <dgm:cxn modelId="{882498E6-5386-458D-A8C8-118CC586BC8A}" srcId="{D60485DB-2586-4DC6-9B79-6DD74E3AC5B2}" destId="{8F1D80A2-D62E-437A-9BF2-65F2D4807F94}" srcOrd="1" destOrd="0" parTransId="{9DCFA00C-6D15-4DE7-98CC-08EC61202BE5}" sibTransId="{B9E81A1C-2E62-4173-9E1F-D209DD7F99CC}"/>
    <dgm:cxn modelId="{4D6DA5EC-2E83-42EC-BF92-121F1140BCB2}" type="presOf" srcId="{D60485DB-2586-4DC6-9B79-6DD74E3AC5B2}" destId="{FA34B9BF-FEB0-42DD-B3EE-754FE21721B9}" srcOrd="0" destOrd="0" presId="urn:microsoft.com/office/officeart/2008/layout/LinedList"/>
    <dgm:cxn modelId="{820D40F6-9C92-4C95-8649-D12B1EC9D1BB}" srcId="{D60485DB-2586-4DC6-9B79-6DD74E3AC5B2}" destId="{1BCEF134-6DFE-4567-B915-A7A59E0D7332}" srcOrd="2" destOrd="0" parTransId="{DDAD18E7-6E63-49A4-9726-CAF819ACAFFA}" sibTransId="{EE29F66E-A4F6-4C6E-BCB2-EF4461B5BC03}"/>
    <dgm:cxn modelId="{BE6BECAC-B651-4474-A864-1594AB87306A}" type="presParOf" srcId="{FA34B9BF-FEB0-42DD-B3EE-754FE21721B9}" destId="{B661348F-FAA9-42EE-95BE-01AB76E27E4B}" srcOrd="0" destOrd="0" presId="urn:microsoft.com/office/officeart/2008/layout/LinedList"/>
    <dgm:cxn modelId="{9A0B7432-59CE-400D-A2D4-9F30B4E41BE3}" type="presParOf" srcId="{FA34B9BF-FEB0-42DD-B3EE-754FE21721B9}" destId="{82044E99-DCC7-42E9-BF70-6AF9E28C3AE3}" srcOrd="1" destOrd="0" presId="urn:microsoft.com/office/officeart/2008/layout/LinedList"/>
    <dgm:cxn modelId="{870B8221-1CC0-483B-B54E-82C456CB4A64}" type="presParOf" srcId="{82044E99-DCC7-42E9-BF70-6AF9E28C3AE3}" destId="{26D4BC0C-1C3B-412A-AF53-37E25D9ACCC1}" srcOrd="0" destOrd="0" presId="urn:microsoft.com/office/officeart/2008/layout/LinedList"/>
    <dgm:cxn modelId="{4C29F3BD-3D64-42E3-AC4C-CE624956F495}" type="presParOf" srcId="{82044E99-DCC7-42E9-BF70-6AF9E28C3AE3}" destId="{781DD421-32D8-4FBA-8C48-9A28B1EF46E4}" srcOrd="1" destOrd="0" presId="urn:microsoft.com/office/officeart/2008/layout/LinedList"/>
    <dgm:cxn modelId="{98EA6AEF-53E4-4541-A48E-D189933E0494}" type="presParOf" srcId="{FA34B9BF-FEB0-42DD-B3EE-754FE21721B9}" destId="{E4A3FA88-82F9-4A5C-B199-F879DF3812DA}" srcOrd="2" destOrd="0" presId="urn:microsoft.com/office/officeart/2008/layout/LinedList"/>
    <dgm:cxn modelId="{D0E84678-42AF-40D3-87A9-6C93E847AF6D}" type="presParOf" srcId="{FA34B9BF-FEB0-42DD-B3EE-754FE21721B9}" destId="{AAD69CCA-2FB9-4EA9-B3B2-32D88B3DA08A}" srcOrd="3" destOrd="0" presId="urn:microsoft.com/office/officeart/2008/layout/LinedList"/>
    <dgm:cxn modelId="{2110B812-75C7-490D-B9E0-D71829557305}" type="presParOf" srcId="{AAD69CCA-2FB9-4EA9-B3B2-32D88B3DA08A}" destId="{D65FADB9-07C9-4765-BDDE-735D55BF5EF5}" srcOrd="0" destOrd="0" presId="urn:microsoft.com/office/officeart/2008/layout/LinedList"/>
    <dgm:cxn modelId="{400B2CEB-96C2-4C63-B023-00299EF2E24A}" type="presParOf" srcId="{AAD69CCA-2FB9-4EA9-B3B2-32D88B3DA08A}" destId="{6F0B7774-23A2-466E-AA99-2431C548D606}" srcOrd="1" destOrd="0" presId="urn:microsoft.com/office/officeart/2008/layout/LinedList"/>
    <dgm:cxn modelId="{96F40681-2B78-4CC4-9423-E21B553F4BDD}" type="presParOf" srcId="{FA34B9BF-FEB0-42DD-B3EE-754FE21721B9}" destId="{98989996-7908-4A2A-BC92-21EBD81534DE}" srcOrd="4" destOrd="0" presId="urn:microsoft.com/office/officeart/2008/layout/LinedList"/>
    <dgm:cxn modelId="{E7D8ABD1-B499-408F-862F-6DDD7A3A93D4}" type="presParOf" srcId="{FA34B9BF-FEB0-42DD-B3EE-754FE21721B9}" destId="{24E66B8A-7D0A-4819-904D-736D0B70E241}" srcOrd="5" destOrd="0" presId="urn:microsoft.com/office/officeart/2008/layout/LinedList"/>
    <dgm:cxn modelId="{64577938-7FFF-4289-B91B-85758168D1F0}" type="presParOf" srcId="{24E66B8A-7D0A-4819-904D-736D0B70E241}" destId="{A8FE8E86-07CE-42F5-BC63-83A269682AC2}" srcOrd="0" destOrd="0" presId="urn:microsoft.com/office/officeart/2008/layout/LinedList"/>
    <dgm:cxn modelId="{B1BB8DEA-0ED9-4F5E-8291-81D2F5E0AD07}" type="presParOf" srcId="{24E66B8A-7D0A-4819-904D-736D0B70E241}" destId="{BA53F414-2A07-4C44-A996-5183402E6F9C}" srcOrd="1" destOrd="0" presId="urn:microsoft.com/office/officeart/2008/layout/LinedList"/>
    <dgm:cxn modelId="{14F7DB48-5C8F-4B39-B4A3-12EDC8363ABC}" type="presParOf" srcId="{FA34B9BF-FEB0-42DD-B3EE-754FE21721B9}" destId="{EDE1F349-3F71-4A24-8420-86D5F36CAC65}" srcOrd="6" destOrd="0" presId="urn:microsoft.com/office/officeart/2008/layout/LinedList"/>
    <dgm:cxn modelId="{FCB5DCE4-C6E6-4C22-95B2-A7ECDD0B2F32}" type="presParOf" srcId="{FA34B9BF-FEB0-42DD-B3EE-754FE21721B9}" destId="{5EC7954D-522C-40C5-B1B6-30E814DE9A4E}" srcOrd="7" destOrd="0" presId="urn:microsoft.com/office/officeart/2008/layout/LinedList"/>
    <dgm:cxn modelId="{2D6551C5-5C1F-4A94-AE38-EAA56B4D2BDA}" type="presParOf" srcId="{5EC7954D-522C-40C5-B1B6-30E814DE9A4E}" destId="{697EB708-20C9-42FB-9FDF-1EA1A7023627}" srcOrd="0" destOrd="0" presId="urn:microsoft.com/office/officeart/2008/layout/LinedList"/>
    <dgm:cxn modelId="{DE9E41DD-C681-42B7-9D58-18D25F9C8699}" type="presParOf" srcId="{5EC7954D-522C-40C5-B1B6-30E814DE9A4E}" destId="{15824637-5461-4C2D-9067-DE1590107828}" srcOrd="1" destOrd="0" presId="urn:microsoft.com/office/officeart/2008/layout/LinedList"/>
    <dgm:cxn modelId="{83DD2188-9DDD-49F0-9A26-714AEA746115}" type="presParOf" srcId="{FA34B9BF-FEB0-42DD-B3EE-754FE21721B9}" destId="{AC037171-86D9-416B-8CEA-292853D99AB7}" srcOrd="8" destOrd="0" presId="urn:microsoft.com/office/officeart/2008/layout/LinedList"/>
    <dgm:cxn modelId="{3303DEA0-F6D0-4D23-A14A-9E6268CDB5DC}" type="presParOf" srcId="{FA34B9BF-FEB0-42DD-B3EE-754FE21721B9}" destId="{1D173AC4-FAD5-4A47-B61D-9DE211356825}" srcOrd="9" destOrd="0" presId="urn:microsoft.com/office/officeart/2008/layout/LinedList"/>
    <dgm:cxn modelId="{F93CF238-60B9-4ED9-B5E1-635705AAAC7D}" type="presParOf" srcId="{1D173AC4-FAD5-4A47-B61D-9DE211356825}" destId="{BDF0F217-0372-4AED-A3F2-2D816CB01C25}" srcOrd="0" destOrd="0" presId="urn:microsoft.com/office/officeart/2008/layout/LinedList"/>
    <dgm:cxn modelId="{DEA5A9F4-35A7-4EEF-8296-1FB06E89DEE9}" type="presParOf" srcId="{1D173AC4-FAD5-4A47-B61D-9DE211356825}" destId="{2ED9C45E-ABEB-41E1-A5D7-64F7479DDAF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A46D0EE-B199-4112-A44D-26BC035D080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E2B7DA4-9AB4-4CC0-8FB4-91CC533E6E03}">
      <dgm:prSet/>
      <dgm:spPr/>
      <dgm:t>
        <a:bodyPr/>
        <a:lstStyle/>
        <a:p>
          <a:r>
            <a:rPr lang="it-IT"/>
            <a:t>I doveri dell’alunno</a:t>
          </a:r>
        </a:p>
      </dgm:t>
    </dgm:pt>
    <dgm:pt modelId="{4370FB70-2873-424E-957B-CAF417C68EE1}" type="parTrans" cxnId="{AF323566-34B7-44D5-A80D-7D6DA716EA6B}">
      <dgm:prSet/>
      <dgm:spPr/>
      <dgm:t>
        <a:bodyPr/>
        <a:lstStyle/>
        <a:p>
          <a:endParaRPr lang="it-IT"/>
        </a:p>
      </dgm:t>
    </dgm:pt>
    <dgm:pt modelId="{A8B2BFF5-F2B5-40E6-9B2A-FB352C5C31F0}" type="sibTrans" cxnId="{AF323566-34B7-44D5-A80D-7D6DA716EA6B}">
      <dgm:prSet/>
      <dgm:spPr/>
      <dgm:t>
        <a:bodyPr/>
        <a:lstStyle/>
        <a:p>
          <a:endParaRPr lang="it-IT"/>
        </a:p>
      </dgm:t>
    </dgm:pt>
    <dgm:pt modelId="{2E30A938-8943-4E9F-99AC-2D997233C1C8}" type="pres">
      <dgm:prSet presAssocID="{5A46D0EE-B199-4112-A44D-26BC035D080A}" presName="Name0" presStyleCnt="0">
        <dgm:presLayoutVars>
          <dgm:dir/>
          <dgm:resizeHandles val="exact"/>
        </dgm:presLayoutVars>
      </dgm:prSet>
      <dgm:spPr/>
    </dgm:pt>
    <dgm:pt modelId="{F5CD75A4-FDD2-4641-B645-E457909B99B9}" type="pres">
      <dgm:prSet presAssocID="{7E2B7DA4-9AB4-4CC0-8FB4-91CC533E6E03}" presName="node" presStyleLbl="node1" presStyleIdx="0" presStyleCnt="1">
        <dgm:presLayoutVars>
          <dgm:bulletEnabled val="1"/>
        </dgm:presLayoutVars>
      </dgm:prSet>
      <dgm:spPr/>
    </dgm:pt>
  </dgm:ptLst>
  <dgm:cxnLst>
    <dgm:cxn modelId="{AF323566-34B7-44D5-A80D-7D6DA716EA6B}" srcId="{5A46D0EE-B199-4112-A44D-26BC035D080A}" destId="{7E2B7DA4-9AB4-4CC0-8FB4-91CC533E6E03}" srcOrd="0" destOrd="0" parTransId="{4370FB70-2873-424E-957B-CAF417C68EE1}" sibTransId="{A8B2BFF5-F2B5-40E6-9B2A-FB352C5C31F0}"/>
    <dgm:cxn modelId="{3FC7546D-27F5-483A-9560-ECF55C8103DA}" type="presOf" srcId="{7E2B7DA4-9AB4-4CC0-8FB4-91CC533E6E03}" destId="{F5CD75A4-FDD2-4641-B645-E457909B99B9}" srcOrd="0" destOrd="0" presId="urn:microsoft.com/office/officeart/2005/8/layout/process1"/>
    <dgm:cxn modelId="{BA1157A8-0EAB-4A27-8739-5438598F72C3}" type="presOf" srcId="{5A46D0EE-B199-4112-A44D-26BC035D080A}" destId="{2E30A938-8943-4E9F-99AC-2D997233C1C8}" srcOrd="0" destOrd="0" presId="urn:microsoft.com/office/officeart/2005/8/layout/process1"/>
    <dgm:cxn modelId="{A3588FB2-E9B7-4A90-BD2C-61856CBB5405}" type="presParOf" srcId="{2E30A938-8943-4E9F-99AC-2D997233C1C8}" destId="{F5CD75A4-FDD2-4641-B645-E457909B99B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E21E378A-1ED9-463C-B355-A1B24BA7397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4325041B-8404-4BDC-815B-2AA910391846}">
      <dgm:prSet/>
      <dgm:spPr/>
      <dgm:t>
        <a:bodyPr/>
        <a:lstStyle/>
        <a:p>
          <a:r>
            <a:rPr lang="it-IT"/>
            <a:t>Frequentare regolarmente ed assolvere assiduamente agli impegni di studio</a:t>
          </a:r>
        </a:p>
      </dgm:t>
    </dgm:pt>
    <dgm:pt modelId="{1AE5E486-3DE4-4769-912E-1BC9B651D59E}" type="parTrans" cxnId="{DBC5D56B-44CE-4578-9187-F1D301B7FF7B}">
      <dgm:prSet/>
      <dgm:spPr/>
      <dgm:t>
        <a:bodyPr/>
        <a:lstStyle/>
        <a:p>
          <a:endParaRPr lang="it-IT"/>
        </a:p>
      </dgm:t>
    </dgm:pt>
    <dgm:pt modelId="{AC168FFB-3F65-4C68-B2F1-094F25798082}" type="sibTrans" cxnId="{DBC5D56B-44CE-4578-9187-F1D301B7FF7B}">
      <dgm:prSet/>
      <dgm:spPr/>
      <dgm:t>
        <a:bodyPr/>
        <a:lstStyle/>
        <a:p>
          <a:endParaRPr lang="it-IT"/>
        </a:p>
      </dgm:t>
    </dgm:pt>
    <dgm:pt modelId="{173AC2B4-042C-411D-8FCA-B39A2D2654E7}">
      <dgm:prSet/>
      <dgm:spPr/>
      <dgm:t>
        <a:bodyPr/>
        <a:lstStyle/>
        <a:p>
          <a:r>
            <a:rPr lang="it-IT"/>
            <a:t>Avere, nei confronti di tutti, lo stesso rispetto che chiedono per sé stessi</a:t>
          </a:r>
        </a:p>
      </dgm:t>
    </dgm:pt>
    <dgm:pt modelId="{29B002DF-254B-42E1-9872-D5DA126A8D8E}" type="parTrans" cxnId="{1EE1F5C7-243F-4B9B-95EB-D1C7069DE792}">
      <dgm:prSet/>
      <dgm:spPr/>
      <dgm:t>
        <a:bodyPr/>
        <a:lstStyle/>
        <a:p>
          <a:endParaRPr lang="it-IT"/>
        </a:p>
      </dgm:t>
    </dgm:pt>
    <dgm:pt modelId="{04E6CCC3-1F20-4637-A9A1-181A88EF693F}" type="sibTrans" cxnId="{1EE1F5C7-243F-4B9B-95EB-D1C7069DE792}">
      <dgm:prSet/>
      <dgm:spPr/>
      <dgm:t>
        <a:bodyPr/>
        <a:lstStyle/>
        <a:p>
          <a:endParaRPr lang="it-IT"/>
        </a:p>
      </dgm:t>
    </dgm:pt>
    <dgm:pt modelId="{48048648-842C-4533-BAC0-37C26ADF5053}">
      <dgm:prSet/>
      <dgm:spPr/>
      <dgm:t>
        <a:bodyPr/>
        <a:lstStyle/>
        <a:p>
          <a:r>
            <a:rPr lang="it-IT"/>
            <a:t>Mantenere un comportamento corretto e coerente</a:t>
          </a:r>
        </a:p>
      </dgm:t>
    </dgm:pt>
    <dgm:pt modelId="{FE0A0E8A-5983-4230-AA39-23A841FEFD67}" type="parTrans" cxnId="{9A90C07A-4E45-4EED-8A78-1374F6EAB7F4}">
      <dgm:prSet/>
      <dgm:spPr/>
      <dgm:t>
        <a:bodyPr/>
        <a:lstStyle/>
        <a:p>
          <a:endParaRPr lang="it-IT"/>
        </a:p>
      </dgm:t>
    </dgm:pt>
    <dgm:pt modelId="{56DF8A15-56CD-47AE-863C-2CFDFCD724C9}" type="sibTrans" cxnId="{9A90C07A-4E45-4EED-8A78-1374F6EAB7F4}">
      <dgm:prSet/>
      <dgm:spPr/>
      <dgm:t>
        <a:bodyPr/>
        <a:lstStyle/>
        <a:p>
          <a:endParaRPr lang="it-IT"/>
        </a:p>
      </dgm:t>
    </dgm:pt>
    <dgm:pt modelId="{B139945E-0148-4E7A-9689-A9B4DD26DE08}">
      <dgm:prSet/>
      <dgm:spPr/>
      <dgm:t>
        <a:bodyPr/>
        <a:lstStyle/>
        <a:p>
          <a:r>
            <a:rPr lang="it-IT"/>
            <a:t>Osservare le disposizioni organizzative e di sicurezza dettate dai regolamenti</a:t>
          </a:r>
        </a:p>
      </dgm:t>
    </dgm:pt>
    <dgm:pt modelId="{30B9C7DA-AA8B-4AE8-8BB4-7B6B0907DF29}" type="parTrans" cxnId="{6FDD2898-841A-4453-9DA3-8E5651184DD8}">
      <dgm:prSet/>
      <dgm:spPr/>
      <dgm:t>
        <a:bodyPr/>
        <a:lstStyle/>
        <a:p>
          <a:endParaRPr lang="it-IT"/>
        </a:p>
      </dgm:t>
    </dgm:pt>
    <dgm:pt modelId="{85CCD15B-F633-4583-9A57-53434B7100DE}" type="sibTrans" cxnId="{6FDD2898-841A-4453-9DA3-8E5651184DD8}">
      <dgm:prSet/>
      <dgm:spPr/>
      <dgm:t>
        <a:bodyPr/>
        <a:lstStyle/>
        <a:p>
          <a:endParaRPr lang="it-IT"/>
        </a:p>
      </dgm:t>
    </dgm:pt>
    <dgm:pt modelId="{EAB799A4-CDDA-41CF-9321-439B4352F02A}">
      <dgm:prSet/>
      <dgm:spPr/>
      <dgm:t>
        <a:bodyPr/>
        <a:lstStyle/>
        <a:p>
          <a:r>
            <a:rPr lang="it-IT"/>
            <a:t>Utilizzare correttamente le strutture ed i macchinari («chi rompe paga», giusto?)</a:t>
          </a:r>
        </a:p>
      </dgm:t>
    </dgm:pt>
    <dgm:pt modelId="{0C38BCDB-721F-40BA-9022-D981DF2B2A6C}" type="parTrans" cxnId="{82616896-F216-4DC9-9569-783E09A2C57F}">
      <dgm:prSet/>
      <dgm:spPr/>
      <dgm:t>
        <a:bodyPr/>
        <a:lstStyle/>
        <a:p>
          <a:endParaRPr lang="it-IT"/>
        </a:p>
      </dgm:t>
    </dgm:pt>
    <dgm:pt modelId="{736948ED-963C-4900-8E5F-99E8B48C39C8}" type="sibTrans" cxnId="{82616896-F216-4DC9-9569-783E09A2C57F}">
      <dgm:prSet/>
      <dgm:spPr/>
      <dgm:t>
        <a:bodyPr/>
        <a:lstStyle/>
        <a:p>
          <a:endParaRPr lang="it-IT"/>
        </a:p>
      </dgm:t>
    </dgm:pt>
    <dgm:pt modelId="{C3C742B5-1661-486A-9D48-937654416A01}">
      <dgm:prSet/>
      <dgm:spPr/>
      <dgm:t>
        <a:bodyPr/>
        <a:lstStyle/>
        <a:p>
          <a:r>
            <a:rPr lang="it-IT"/>
            <a:t>Condividono la responsabilità di rendere accogliente l’ambiente scolastico</a:t>
          </a:r>
        </a:p>
      </dgm:t>
    </dgm:pt>
    <dgm:pt modelId="{A4FF6978-8A76-4DD9-8C4F-CA18C5A9359C}" type="parTrans" cxnId="{9CE4A676-AF77-4422-B55C-A6CB3E5688E4}">
      <dgm:prSet/>
      <dgm:spPr/>
      <dgm:t>
        <a:bodyPr/>
        <a:lstStyle/>
        <a:p>
          <a:endParaRPr lang="it-IT"/>
        </a:p>
      </dgm:t>
    </dgm:pt>
    <dgm:pt modelId="{FC9E0296-9B5B-4198-9F8F-F67173D43322}" type="sibTrans" cxnId="{9CE4A676-AF77-4422-B55C-A6CB3E5688E4}">
      <dgm:prSet/>
      <dgm:spPr/>
      <dgm:t>
        <a:bodyPr/>
        <a:lstStyle/>
        <a:p>
          <a:endParaRPr lang="it-IT"/>
        </a:p>
      </dgm:t>
    </dgm:pt>
    <dgm:pt modelId="{F2F03F7E-545F-4B8C-931C-D91348D06884}" type="pres">
      <dgm:prSet presAssocID="{E21E378A-1ED9-463C-B355-A1B24BA7397D}" presName="vert0" presStyleCnt="0">
        <dgm:presLayoutVars>
          <dgm:dir/>
          <dgm:animOne val="branch"/>
          <dgm:animLvl val="lvl"/>
        </dgm:presLayoutVars>
      </dgm:prSet>
      <dgm:spPr/>
    </dgm:pt>
    <dgm:pt modelId="{B84DC1FD-29C3-41B9-AD2F-F6A7C4E34321}" type="pres">
      <dgm:prSet presAssocID="{4325041B-8404-4BDC-815B-2AA910391846}" presName="thickLine" presStyleLbl="alignNode1" presStyleIdx="0" presStyleCnt="6"/>
      <dgm:spPr/>
    </dgm:pt>
    <dgm:pt modelId="{D554B93A-0D11-4A4A-A3DA-A3A73EEAD39F}" type="pres">
      <dgm:prSet presAssocID="{4325041B-8404-4BDC-815B-2AA910391846}" presName="horz1" presStyleCnt="0"/>
      <dgm:spPr/>
    </dgm:pt>
    <dgm:pt modelId="{2DCCEF3F-639A-46CC-9944-848EEF486CFD}" type="pres">
      <dgm:prSet presAssocID="{4325041B-8404-4BDC-815B-2AA910391846}" presName="tx1" presStyleLbl="revTx" presStyleIdx="0" presStyleCnt="6"/>
      <dgm:spPr/>
    </dgm:pt>
    <dgm:pt modelId="{4EBE03D7-4D8D-4C69-B6C7-EAF26D9831AD}" type="pres">
      <dgm:prSet presAssocID="{4325041B-8404-4BDC-815B-2AA910391846}" presName="vert1" presStyleCnt="0"/>
      <dgm:spPr/>
    </dgm:pt>
    <dgm:pt modelId="{AD4E1606-567E-4987-97A5-CF06E8AF40FE}" type="pres">
      <dgm:prSet presAssocID="{173AC2B4-042C-411D-8FCA-B39A2D2654E7}" presName="thickLine" presStyleLbl="alignNode1" presStyleIdx="1" presStyleCnt="6"/>
      <dgm:spPr/>
    </dgm:pt>
    <dgm:pt modelId="{43FE5040-0047-4892-AD09-0734AD968C83}" type="pres">
      <dgm:prSet presAssocID="{173AC2B4-042C-411D-8FCA-B39A2D2654E7}" presName="horz1" presStyleCnt="0"/>
      <dgm:spPr/>
    </dgm:pt>
    <dgm:pt modelId="{6B61420E-EC75-4AC6-93AC-1925E8D3B439}" type="pres">
      <dgm:prSet presAssocID="{173AC2B4-042C-411D-8FCA-B39A2D2654E7}" presName="tx1" presStyleLbl="revTx" presStyleIdx="1" presStyleCnt="6"/>
      <dgm:spPr/>
    </dgm:pt>
    <dgm:pt modelId="{652DC690-FE73-4C4D-BA95-87E553F0FDFF}" type="pres">
      <dgm:prSet presAssocID="{173AC2B4-042C-411D-8FCA-B39A2D2654E7}" presName="vert1" presStyleCnt="0"/>
      <dgm:spPr/>
    </dgm:pt>
    <dgm:pt modelId="{BFF08047-F08A-417E-B162-F795E8E34EAC}" type="pres">
      <dgm:prSet presAssocID="{48048648-842C-4533-BAC0-37C26ADF5053}" presName="thickLine" presStyleLbl="alignNode1" presStyleIdx="2" presStyleCnt="6"/>
      <dgm:spPr/>
    </dgm:pt>
    <dgm:pt modelId="{F30F9146-DB4E-45EB-8D6B-3FB5FFBCB03D}" type="pres">
      <dgm:prSet presAssocID="{48048648-842C-4533-BAC0-37C26ADF5053}" presName="horz1" presStyleCnt="0"/>
      <dgm:spPr/>
    </dgm:pt>
    <dgm:pt modelId="{346C37A2-013B-4F21-9E75-C6DA86FC7089}" type="pres">
      <dgm:prSet presAssocID="{48048648-842C-4533-BAC0-37C26ADF5053}" presName="tx1" presStyleLbl="revTx" presStyleIdx="2" presStyleCnt="6"/>
      <dgm:spPr/>
    </dgm:pt>
    <dgm:pt modelId="{7B0BDC49-12A0-4EB9-A677-F47D543F0253}" type="pres">
      <dgm:prSet presAssocID="{48048648-842C-4533-BAC0-37C26ADF5053}" presName="vert1" presStyleCnt="0"/>
      <dgm:spPr/>
    </dgm:pt>
    <dgm:pt modelId="{0ECBE77E-4A87-4AA1-8AA2-496B6DA50E08}" type="pres">
      <dgm:prSet presAssocID="{B139945E-0148-4E7A-9689-A9B4DD26DE08}" presName="thickLine" presStyleLbl="alignNode1" presStyleIdx="3" presStyleCnt="6"/>
      <dgm:spPr/>
    </dgm:pt>
    <dgm:pt modelId="{2326A287-2371-4B60-ADA9-BD6CC1AC8A53}" type="pres">
      <dgm:prSet presAssocID="{B139945E-0148-4E7A-9689-A9B4DD26DE08}" presName="horz1" presStyleCnt="0"/>
      <dgm:spPr/>
    </dgm:pt>
    <dgm:pt modelId="{4A74CCFA-B8B9-4BE5-B72D-7F7F7D44525E}" type="pres">
      <dgm:prSet presAssocID="{B139945E-0148-4E7A-9689-A9B4DD26DE08}" presName="tx1" presStyleLbl="revTx" presStyleIdx="3" presStyleCnt="6"/>
      <dgm:spPr/>
    </dgm:pt>
    <dgm:pt modelId="{E3AEB506-B055-47D2-9777-1F5CA76F4305}" type="pres">
      <dgm:prSet presAssocID="{B139945E-0148-4E7A-9689-A9B4DD26DE08}" presName="vert1" presStyleCnt="0"/>
      <dgm:spPr/>
    </dgm:pt>
    <dgm:pt modelId="{52B3A4E4-AEEF-46A7-BB5C-ED275A550112}" type="pres">
      <dgm:prSet presAssocID="{EAB799A4-CDDA-41CF-9321-439B4352F02A}" presName="thickLine" presStyleLbl="alignNode1" presStyleIdx="4" presStyleCnt="6"/>
      <dgm:spPr/>
    </dgm:pt>
    <dgm:pt modelId="{D21A197F-DF19-4744-8594-5A9D170E8529}" type="pres">
      <dgm:prSet presAssocID="{EAB799A4-CDDA-41CF-9321-439B4352F02A}" presName="horz1" presStyleCnt="0"/>
      <dgm:spPr/>
    </dgm:pt>
    <dgm:pt modelId="{BB76E0FB-49D6-4CAD-8C38-B0843B317633}" type="pres">
      <dgm:prSet presAssocID="{EAB799A4-CDDA-41CF-9321-439B4352F02A}" presName="tx1" presStyleLbl="revTx" presStyleIdx="4" presStyleCnt="6"/>
      <dgm:spPr/>
    </dgm:pt>
    <dgm:pt modelId="{19FB4C47-8067-49A4-940B-26527BCCCC69}" type="pres">
      <dgm:prSet presAssocID="{EAB799A4-CDDA-41CF-9321-439B4352F02A}" presName="vert1" presStyleCnt="0"/>
      <dgm:spPr/>
    </dgm:pt>
    <dgm:pt modelId="{76224639-778E-4F66-9A1B-965EFD43D6CB}" type="pres">
      <dgm:prSet presAssocID="{C3C742B5-1661-486A-9D48-937654416A01}" presName="thickLine" presStyleLbl="alignNode1" presStyleIdx="5" presStyleCnt="6"/>
      <dgm:spPr/>
    </dgm:pt>
    <dgm:pt modelId="{7A9D6EBE-9D53-4010-87B2-C99429BE50B0}" type="pres">
      <dgm:prSet presAssocID="{C3C742B5-1661-486A-9D48-937654416A01}" presName="horz1" presStyleCnt="0"/>
      <dgm:spPr/>
    </dgm:pt>
    <dgm:pt modelId="{B385E55C-CE14-4958-B652-646301D2AA0A}" type="pres">
      <dgm:prSet presAssocID="{C3C742B5-1661-486A-9D48-937654416A01}" presName="tx1" presStyleLbl="revTx" presStyleIdx="5" presStyleCnt="6"/>
      <dgm:spPr/>
    </dgm:pt>
    <dgm:pt modelId="{C2A3CAF1-4E9B-471E-ACDE-763D0B21E76C}" type="pres">
      <dgm:prSet presAssocID="{C3C742B5-1661-486A-9D48-937654416A01}" presName="vert1" presStyleCnt="0"/>
      <dgm:spPr/>
    </dgm:pt>
  </dgm:ptLst>
  <dgm:cxnLst>
    <dgm:cxn modelId="{CDE69533-79AD-4C46-BB9B-DE7CE787EAF0}" type="presOf" srcId="{E21E378A-1ED9-463C-B355-A1B24BA7397D}" destId="{F2F03F7E-545F-4B8C-931C-D91348D06884}" srcOrd="0" destOrd="0" presId="urn:microsoft.com/office/officeart/2008/layout/LinedList"/>
    <dgm:cxn modelId="{A13C6D5B-91AC-4D53-925D-29A05049E1C0}" type="presOf" srcId="{EAB799A4-CDDA-41CF-9321-439B4352F02A}" destId="{BB76E0FB-49D6-4CAD-8C38-B0843B317633}" srcOrd="0" destOrd="0" presId="urn:microsoft.com/office/officeart/2008/layout/LinedList"/>
    <dgm:cxn modelId="{CCF4C546-4FD9-40A1-93A3-BDADBCF3FEB6}" type="presOf" srcId="{48048648-842C-4533-BAC0-37C26ADF5053}" destId="{346C37A2-013B-4F21-9E75-C6DA86FC7089}" srcOrd="0" destOrd="0" presId="urn:microsoft.com/office/officeart/2008/layout/LinedList"/>
    <dgm:cxn modelId="{DBC5D56B-44CE-4578-9187-F1D301B7FF7B}" srcId="{E21E378A-1ED9-463C-B355-A1B24BA7397D}" destId="{4325041B-8404-4BDC-815B-2AA910391846}" srcOrd="0" destOrd="0" parTransId="{1AE5E486-3DE4-4769-912E-1BC9B651D59E}" sibTransId="{AC168FFB-3F65-4C68-B2F1-094F25798082}"/>
    <dgm:cxn modelId="{9CE4A676-AF77-4422-B55C-A6CB3E5688E4}" srcId="{E21E378A-1ED9-463C-B355-A1B24BA7397D}" destId="{C3C742B5-1661-486A-9D48-937654416A01}" srcOrd="5" destOrd="0" parTransId="{A4FF6978-8A76-4DD9-8C4F-CA18C5A9359C}" sibTransId="{FC9E0296-9B5B-4198-9F8F-F67173D43322}"/>
    <dgm:cxn modelId="{D2657359-13F8-4782-9B77-BF48965D2D42}" type="presOf" srcId="{B139945E-0148-4E7A-9689-A9B4DD26DE08}" destId="{4A74CCFA-B8B9-4BE5-B72D-7F7F7D44525E}" srcOrd="0" destOrd="0" presId="urn:microsoft.com/office/officeart/2008/layout/LinedList"/>
    <dgm:cxn modelId="{9A90C07A-4E45-4EED-8A78-1374F6EAB7F4}" srcId="{E21E378A-1ED9-463C-B355-A1B24BA7397D}" destId="{48048648-842C-4533-BAC0-37C26ADF5053}" srcOrd="2" destOrd="0" parTransId="{FE0A0E8A-5983-4230-AA39-23A841FEFD67}" sibTransId="{56DF8A15-56CD-47AE-863C-2CFDFCD724C9}"/>
    <dgm:cxn modelId="{03841D8C-42FB-460D-B6C8-5379D1DF8A75}" type="presOf" srcId="{4325041B-8404-4BDC-815B-2AA910391846}" destId="{2DCCEF3F-639A-46CC-9944-848EEF486CFD}" srcOrd="0" destOrd="0" presId="urn:microsoft.com/office/officeart/2008/layout/LinedList"/>
    <dgm:cxn modelId="{82616896-F216-4DC9-9569-783E09A2C57F}" srcId="{E21E378A-1ED9-463C-B355-A1B24BA7397D}" destId="{EAB799A4-CDDA-41CF-9321-439B4352F02A}" srcOrd="4" destOrd="0" parTransId="{0C38BCDB-721F-40BA-9022-D981DF2B2A6C}" sibTransId="{736948ED-963C-4900-8E5F-99E8B48C39C8}"/>
    <dgm:cxn modelId="{6FDD2898-841A-4453-9DA3-8E5651184DD8}" srcId="{E21E378A-1ED9-463C-B355-A1B24BA7397D}" destId="{B139945E-0148-4E7A-9689-A9B4DD26DE08}" srcOrd="3" destOrd="0" parTransId="{30B9C7DA-AA8B-4AE8-8BB4-7B6B0907DF29}" sibTransId="{85CCD15B-F633-4583-9A57-53434B7100DE}"/>
    <dgm:cxn modelId="{F0E987BF-6C29-4443-B16B-C966B4B31311}" type="presOf" srcId="{C3C742B5-1661-486A-9D48-937654416A01}" destId="{B385E55C-CE14-4958-B652-646301D2AA0A}" srcOrd="0" destOrd="0" presId="urn:microsoft.com/office/officeart/2008/layout/LinedList"/>
    <dgm:cxn modelId="{1EE1F5C7-243F-4B9B-95EB-D1C7069DE792}" srcId="{E21E378A-1ED9-463C-B355-A1B24BA7397D}" destId="{173AC2B4-042C-411D-8FCA-B39A2D2654E7}" srcOrd="1" destOrd="0" parTransId="{29B002DF-254B-42E1-9872-D5DA126A8D8E}" sibTransId="{04E6CCC3-1F20-4637-A9A1-181A88EF693F}"/>
    <dgm:cxn modelId="{2CDCBFF0-DE4E-471C-AEB7-8F4C3DF2A445}" type="presOf" srcId="{173AC2B4-042C-411D-8FCA-B39A2D2654E7}" destId="{6B61420E-EC75-4AC6-93AC-1925E8D3B439}" srcOrd="0" destOrd="0" presId="urn:microsoft.com/office/officeart/2008/layout/LinedList"/>
    <dgm:cxn modelId="{43EB02BB-4DAC-4F9F-A00E-E1F7FB7E6356}" type="presParOf" srcId="{F2F03F7E-545F-4B8C-931C-D91348D06884}" destId="{B84DC1FD-29C3-41B9-AD2F-F6A7C4E34321}" srcOrd="0" destOrd="0" presId="urn:microsoft.com/office/officeart/2008/layout/LinedList"/>
    <dgm:cxn modelId="{589236E5-E05B-41E9-AC99-B2ADF331070E}" type="presParOf" srcId="{F2F03F7E-545F-4B8C-931C-D91348D06884}" destId="{D554B93A-0D11-4A4A-A3DA-A3A73EEAD39F}" srcOrd="1" destOrd="0" presId="urn:microsoft.com/office/officeart/2008/layout/LinedList"/>
    <dgm:cxn modelId="{62A4E68D-16DE-4F7A-BE4F-B332C52E91A0}" type="presParOf" srcId="{D554B93A-0D11-4A4A-A3DA-A3A73EEAD39F}" destId="{2DCCEF3F-639A-46CC-9944-848EEF486CFD}" srcOrd="0" destOrd="0" presId="urn:microsoft.com/office/officeart/2008/layout/LinedList"/>
    <dgm:cxn modelId="{2C6D6108-EB6F-458C-B668-04D21F944B3F}" type="presParOf" srcId="{D554B93A-0D11-4A4A-A3DA-A3A73EEAD39F}" destId="{4EBE03D7-4D8D-4C69-B6C7-EAF26D9831AD}" srcOrd="1" destOrd="0" presId="urn:microsoft.com/office/officeart/2008/layout/LinedList"/>
    <dgm:cxn modelId="{559B6BEC-D740-4C04-971F-FF832819FA55}" type="presParOf" srcId="{F2F03F7E-545F-4B8C-931C-D91348D06884}" destId="{AD4E1606-567E-4987-97A5-CF06E8AF40FE}" srcOrd="2" destOrd="0" presId="urn:microsoft.com/office/officeart/2008/layout/LinedList"/>
    <dgm:cxn modelId="{EC707D41-D349-412C-A3D4-A1D2E4EA3F8A}" type="presParOf" srcId="{F2F03F7E-545F-4B8C-931C-D91348D06884}" destId="{43FE5040-0047-4892-AD09-0734AD968C83}" srcOrd="3" destOrd="0" presId="urn:microsoft.com/office/officeart/2008/layout/LinedList"/>
    <dgm:cxn modelId="{BAC2066A-3F9E-4F85-B78E-8721417E81DA}" type="presParOf" srcId="{43FE5040-0047-4892-AD09-0734AD968C83}" destId="{6B61420E-EC75-4AC6-93AC-1925E8D3B439}" srcOrd="0" destOrd="0" presId="urn:microsoft.com/office/officeart/2008/layout/LinedList"/>
    <dgm:cxn modelId="{2C6D8228-F080-4247-BF8E-DB4AE6660070}" type="presParOf" srcId="{43FE5040-0047-4892-AD09-0734AD968C83}" destId="{652DC690-FE73-4C4D-BA95-87E553F0FDFF}" srcOrd="1" destOrd="0" presId="urn:microsoft.com/office/officeart/2008/layout/LinedList"/>
    <dgm:cxn modelId="{08AEB3D2-890E-41E1-B6DF-F8C69388223C}" type="presParOf" srcId="{F2F03F7E-545F-4B8C-931C-D91348D06884}" destId="{BFF08047-F08A-417E-B162-F795E8E34EAC}" srcOrd="4" destOrd="0" presId="urn:microsoft.com/office/officeart/2008/layout/LinedList"/>
    <dgm:cxn modelId="{2060A3F8-5EB3-4022-B292-6442AF8A6047}" type="presParOf" srcId="{F2F03F7E-545F-4B8C-931C-D91348D06884}" destId="{F30F9146-DB4E-45EB-8D6B-3FB5FFBCB03D}" srcOrd="5" destOrd="0" presId="urn:microsoft.com/office/officeart/2008/layout/LinedList"/>
    <dgm:cxn modelId="{76021238-7A50-4E5F-BC66-680ECB934D8C}" type="presParOf" srcId="{F30F9146-DB4E-45EB-8D6B-3FB5FFBCB03D}" destId="{346C37A2-013B-4F21-9E75-C6DA86FC7089}" srcOrd="0" destOrd="0" presId="urn:microsoft.com/office/officeart/2008/layout/LinedList"/>
    <dgm:cxn modelId="{40CF9130-B543-4608-8224-26D09E15EF6D}" type="presParOf" srcId="{F30F9146-DB4E-45EB-8D6B-3FB5FFBCB03D}" destId="{7B0BDC49-12A0-4EB9-A677-F47D543F0253}" srcOrd="1" destOrd="0" presId="urn:microsoft.com/office/officeart/2008/layout/LinedList"/>
    <dgm:cxn modelId="{10B83B71-1F99-41C8-80BE-416A01738A62}" type="presParOf" srcId="{F2F03F7E-545F-4B8C-931C-D91348D06884}" destId="{0ECBE77E-4A87-4AA1-8AA2-496B6DA50E08}" srcOrd="6" destOrd="0" presId="urn:microsoft.com/office/officeart/2008/layout/LinedList"/>
    <dgm:cxn modelId="{70EDA3E3-43DB-4C0F-BDE3-FFC57DB79972}" type="presParOf" srcId="{F2F03F7E-545F-4B8C-931C-D91348D06884}" destId="{2326A287-2371-4B60-ADA9-BD6CC1AC8A53}" srcOrd="7" destOrd="0" presId="urn:microsoft.com/office/officeart/2008/layout/LinedList"/>
    <dgm:cxn modelId="{B3D7A501-F1B1-4B58-B8B8-73BBB9F53554}" type="presParOf" srcId="{2326A287-2371-4B60-ADA9-BD6CC1AC8A53}" destId="{4A74CCFA-B8B9-4BE5-B72D-7F7F7D44525E}" srcOrd="0" destOrd="0" presId="urn:microsoft.com/office/officeart/2008/layout/LinedList"/>
    <dgm:cxn modelId="{F72727DE-423C-4DE2-9BF4-C4CE3F27DC80}" type="presParOf" srcId="{2326A287-2371-4B60-ADA9-BD6CC1AC8A53}" destId="{E3AEB506-B055-47D2-9777-1F5CA76F4305}" srcOrd="1" destOrd="0" presId="urn:microsoft.com/office/officeart/2008/layout/LinedList"/>
    <dgm:cxn modelId="{C66F2A32-FF38-4E24-945A-006ABA14F747}" type="presParOf" srcId="{F2F03F7E-545F-4B8C-931C-D91348D06884}" destId="{52B3A4E4-AEEF-46A7-BB5C-ED275A550112}" srcOrd="8" destOrd="0" presId="urn:microsoft.com/office/officeart/2008/layout/LinedList"/>
    <dgm:cxn modelId="{9EBED1B8-4280-44A0-8140-68226B7E8269}" type="presParOf" srcId="{F2F03F7E-545F-4B8C-931C-D91348D06884}" destId="{D21A197F-DF19-4744-8594-5A9D170E8529}" srcOrd="9" destOrd="0" presId="urn:microsoft.com/office/officeart/2008/layout/LinedList"/>
    <dgm:cxn modelId="{F95A26CD-D929-49FC-8C89-D7B7364E7BA1}" type="presParOf" srcId="{D21A197F-DF19-4744-8594-5A9D170E8529}" destId="{BB76E0FB-49D6-4CAD-8C38-B0843B317633}" srcOrd="0" destOrd="0" presId="urn:microsoft.com/office/officeart/2008/layout/LinedList"/>
    <dgm:cxn modelId="{DE0CDBA8-03E7-4C73-A9DC-16321C170BEC}" type="presParOf" srcId="{D21A197F-DF19-4744-8594-5A9D170E8529}" destId="{19FB4C47-8067-49A4-940B-26527BCCCC69}" srcOrd="1" destOrd="0" presId="urn:microsoft.com/office/officeart/2008/layout/LinedList"/>
    <dgm:cxn modelId="{084C96E9-0C32-4C13-873D-6FF09E5BF377}" type="presParOf" srcId="{F2F03F7E-545F-4B8C-931C-D91348D06884}" destId="{76224639-778E-4F66-9A1B-965EFD43D6CB}" srcOrd="10" destOrd="0" presId="urn:microsoft.com/office/officeart/2008/layout/LinedList"/>
    <dgm:cxn modelId="{59A46454-0164-41C3-AC50-C034CDABD926}" type="presParOf" srcId="{F2F03F7E-545F-4B8C-931C-D91348D06884}" destId="{7A9D6EBE-9D53-4010-87B2-C99429BE50B0}" srcOrd="11" destOrd="0" presId="urn:microsoft.com/office/officeart/2008/layout/LinedList"/>
    <dgm:cxn modelId="{7B721765-D51D-4477-9E85-AD69A2366E84}" type="presParOf" srcId="{7A9D6EBE-9D53-4010-87B2-C99429BE50B0}" destId="{B385E55C-CE14-4958-B652-646301D2AA0A}" srcOrd="0" destOrd="0" presId="urn:microsoft.com/office/officeart/2008/layout/LinedList"/>
    <dgm:cxn modelId="{48339884-AD36-4B12-B642-C3F2ED00F0F2}" type="presParOf" srcId="{7A9D6EBE-9D53-4010-87B2-C99429BE50B0}" destId="{C2A3CAF1-4E9B-471E-ACDE-763D0B21E7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1DA59F6-EF98-48FD-BED1-302AADE4315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C4AC9A0-7511-4A77-9FB4-8CBFD8572831}">
      <dgm:prSet/>
      <dgm:spPr/>
      <dgm:t>
        <a:bodyPr/>
        <a:lstStyle/>
        <a:p>
          <a:r>
            <a:rPr lang="it-IT"/>
            <a:t>Organizzazione del corso</a:t>
          </a:r>
        </a:p>
      </dgm:t>
    </dgm:pt>
    <dgm:pt modelId="{521FED5D-EBB6-48F7-97FB-21D2BFA26F03}" type="parTrans" cxnId="{59169022-F05B-4431-BBC1-08BDDBD2CFED}">
      <dgm:prSet/>
      <dgm:spPr/>
      <dgm:t>
        <a:bodyPr/>
        <a:lstStyle/>
        <a:p>
          <a:endParaRPr lang="it-IT"/>
        </a:p>
      </dgm:t>
    </dgm:pt>
    <dgm:pt modelId="{4A01E12A-1E18-4DC6-B6A8-6E01ADEA1BA7}" type="sibTrans" cxnId="{59169022-F05B-4431-BBC1-08BDDBD2CFED}">
      <dgm:prSet/>
      <dgm:spPr/>
      <dgm:t>
        <a:bodyPr/>
        <a:lstStyle/>
        <a:p>
          <a:endParaRPr lang="it-IT"/>
        </a:p>
      </dgm:t>
    </dgm:pt>
    <dgm:pt modelId="{13ED55EC-3FF4-416E-8C28-4770E69A0A5E}" type="pres">
      <dgm:prSet presAssocID="{61DA59F6-EF98-48FD-BED1-302AADE43152}" presName="Name0" presStyleCnt="0">
        <dgm:presLayoutVars>
          <dgm:dir/>
          <dgm:resizeHandles val="exact"/>
        </dgm:presLayoutVars>
      </dgm:prSet>
      <dgm:spPr/>
    </dgm:pt>
    <dgm:pt modelId="{E7847A22-C5DC-435F-A21B-7BCEB5C07BE7}" type="pres">
      <dgm:prSet presAssocID="{FC4AC9A0-7511-4A77-9FB4-8CBFD8572831}" presName="node" presStyleLbl="node1" presStyleIdx="0" presStyleCnt="1">
        <dgm:presLayoutVars>
          <dgm:bulletEnabled val="1"/>
        </dgm:presLayoutVars>
      </dgm:prSet>
      <dgm:spPr/>
    </dgm:pt>
  </dgm:ptLst>
  <dgm:cxnLst>
    <dgm:cxn modelId="{64999F0E-A06A-4C6F-A63B-0E947B4F834F}" type="presOf" srcId="{61DA59F6-EF98-48FD-BED1-302AADE43152}" destId="{13ED55EC-3FF4-416E-8C28-4770E69A0A5E}" srcOrd="0" destOrd="0" presId="urn:microsoft.com/office/officeart/2005/8/layout/process1"/>
    <dgm:cxn modelId="{59169022-F05B-4431-BBC1-08BDDBD2CFED}" srcId="{61DA59F6-EF98-48FD-BED1-302AADE43152}" destId="{FC4AC9A0-7511-4A77-9FB4-8CBFD8572831}" srcOrd="0" destOrd="0" parTransId="{521FED5D-EBB6-48F7-97FB-21D2BFA26F03}" sibTransId="{4A01E12A-1E18-4DC6-B6A8-6E01ADEA1BA7}"/>
    <dgm:cxn modelId="{E2E79878-745C-477C-81AE-3F39A32A3000}" type="presOf" srcId="{FC4AC9A0-7511-4A77-9FB4-8CBFD8572831}" destId="{E7847A22-C5DC-435F-A21B-7BCEB5C07BE7}" srcOrd="0" destOrd="0" presId="urn:microsoft.com/office/officeart/2005/8/layout/process1"/>
    <dgm:cxn modelId="{10E72223-CA51-40F5-A659-70CD863C92DC}" type="presParOf" srcId="{13ED55EC-3FF4-416E-8C28-4770E69A0A5E}" destId="{E7847A22-C5DC-435F-A21B-7BCEB5C07BE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03EE131-2692-4011-97FE-719717C74EE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EFDDC81-7E07-4DA9-9970-75BCF3038ABB}">
      <dgm:prSet/>
      <dgm:spPr/>
      <dgm:t>
        <a:bodyPr/>
        <a:lstStyle/>
        <a:p>
          <a:r>
            <a:rPr lang="it-IT"/>
            <a:t>Tutti i materiali a disposizione facilmente</a:t>
          </a:r>
        </a:p>
      </dgm:t>
    </dgm:pt>
    <dgm:pt modelId="{5DFBAD34-CE63-49CE-91BC-EFEF525B1876}" type="parTrans" cxnId="{44F37EA0-2588-477A-BABD-9C7DCE28A1E9}">
      <dgm:prSet/>
      <dgm:spPr/>
      <dgm:t>
        <a:bodyPr/>
        <a:lstStyle/>
        <a:p>
          <a:endParaRPr lang="it-IT"/>
        </a:p>
      </dgm:t>
    </dgm:pt>
    <dgm:pt modelId="{12317DB8-9150-4830-BEA7-246324E4D29C}" type="sibTrans" cxnId="{44F37EA0-2588-477A-BABD-9C7DCE28A1E9}">
      <dgm:prSet/>
      <dgm:spPr/>
      <dgm:t>
        <a:bodyPr/>
        <a:lstStyle/>
        <a:p>
          <a:endParaRPr lang="it-IT"/>
        </a:p>
      </dgm:t>
    </dgm:pt>
    <dgm:pt modelId="{A3C95AE6-EBA2-47E5-B9C4-724729F885EA}">
      <dgm:prSet/>
      <dgm:spPr/>
      <dgm:t>
        <a:bodyPr/>
        <a:lstStyle/>
        <a:p>
          <a:r>
            <a:rPr lang="it-IT"/>
            <a:t>Possibilità vostra di porre domande comuni</a:t>
          </a:r>
        </a:p>
      </dgm:t>
    </dgm:pt>
    <dgm:pt modelId="{E628D0D3-8440-47A5-A824-B7F691793AB4}" type="parTrans" cxnId="{6DA977BA-B9ED-446E-9F84-E857B9939BBB}">
      <dgm:prSet/>
      <dgm:spPr/>
      <dgm:t>
        <a:bodyPr/>
        <a:lstStyle/>
        <a:p>
          <a:endParaRPr lang="it-IT"/>
        </a:p>
      </dgm:t>
    </dgm:pt>
    <dgm:pt modelId="{51A431F3-155D-4A6A-8A58-5673B211584D}" type="sibTrans" cxnId="{6DA977BA-B9ED-446E-9F84-E857B9939BBB}">
      <dgm:prSet/>
      <dgm:spPr/>
      <dgm:t>
        <a:bodyPr/>
        <a:lstStyle/>
        <a:p>
          <a:endParaRPr lang="it-IT"/>
        </a:p>
      </dgm:t>
    </dgm:pt>
    <dgm:pt modelId="{26FF3802-4B0F-4A99-80EA-C0E32D213B4C}">
      <dgm:prSet/>
      <dgm:spPr/>
      <dgm:t>
        <a:bodyPr/>
        <a:lstStyle/>
        <a:p>
          <a:r>
            <a:rPr lang="it-IT"/>
            <a:t>Comunicazione tramite mail</a:t>
          </a:r>
        </a:p>
      </dgm:t>
    </dgm:pt>
    <dgm:pt modelId="{9AB7049A-466D-4D3C-8A92-042AF1BE1B70}" type="parTrans" cxnId="{2C5EE07A-F6F3-4B12-BC2E-E12FC9466F32}">
      <dgm:prSet/>
      <dgm:spPr/>
      <dgm:t>
        <a:bodyPr/>
        <a:lstStyle/>
        <a:p>
          <a:endParaRPr lang="it-IT"/>
        </a:p>
      </dgm:t>
    </dgm:pt>
    <dgm:pt modelId="{2F3D79E8-8BD3-48A6-9EEB-426EAAE23F53}" type="sibTrans" cxnId="{2C5EE07A-F6F3-4B12-BC2E-E12FC9466F32}">
      <dgm:prSet/>
      <dgm:spPr/>
      <dgm:t>
        <a:bodyPr/>
        <a:lstStyle/>
        <a:p>
          <a:endParaRPr lang="it-IT"/>
        </a:p>
      </dgm:t>
    </dgm:pt>
    <dgm:pt modelId="{0463E0A1-025D-4ADA-9802-354B6FFC4C5A}">
      <dgm:prSet/>
      <dgm:spPr/>
      <dgm:t>
        <a:bodyPr/>
        <a:lstStyle/>
        <a:p>
          <a:r>
            <a:rPr lang="it-IT"/>
            <a:t>Raccolta facilitata dei materiali</a:t>
          </a:r>
        </a:p>
      </dgm:t>
    </dgm:pt>
    <dgm:pt modelId="{A39B893A-F887-4141-8475-B87D72B5B973}" type="parTrans" cxnId="{4F4AFEC5-7AAE-4D18-A6B1-40857658935A}">
      <dgm:prSet/>
      <dgm:spPr/>
      <dgm:t>
        <a:bodyPr/>
        <a:lstStyle/>
        <a:p>
          <a:endParaRPr lang="it-IT"/>
        </a:p>
      </dgm:t>
    </dgm:pt>
    <dgm:pt modelId="{7DA97A9D-4A4E-4A09-A5B1-A28A73A7265D}" type="sibTrans" cxnId="{4F4AFEC5-7AAE-4D18-A6B1-40857658935A}">
      <dgm:prSet/>
      <dgm:spPr/>
      <dgm:t>
        <a:bodyPr/>
        <a:lstStyle/>
        <a:p>
          <a:endParaRPr lang="it-IT"/>
        </a:p>
      </dgm:t>
    </dgm:pt>
    <dgm:pt modelId="{3A2E77E3-6EA2-4587-B137-FAFC1687F328}">
      <dgm:prSet/>
      <dgm:spPr/>
      <dgm:t>
        <a:bodyPr/>
        <a:lstStyle/>
        <a:p>
          <a:r>
            <a:rPr lang="it-IT"/>
            <a:t>Dovete avere un account GMAIL</a:t>
          </a:r>
        </a:p>
      </dgm:t>
    </dgm:pt>
    <dgm:pt modelId="{52788799-E10D-4701-A444-0E16F3DBF232}" type="parTrans" cxnId="{642A1CA9-925B-45E1-828D-A7D88C7D2B5E}">
      <dgm:prSet/>
      <dgm:spPr/>
      <dgm:t>
        <a:bodyPr/>
        <a:lstStyle/>
        <a:p>
          <a:endParaRPr lang="it-IT"/>
        </a:p>
      </dgm:t>
    </dgm:pt>
    <dgm:pt modelId="{99B31756-E802-4DF4-BB6B-F01436ED3874}" type="sibTrans" cxnId="{642A1CA9-925B-45E1-828D-A7D88C7D2B5E}">
      <dgm:prSet/>
      <dgm:spPr/>
      <dgm:t>
        <a:bodyPr/>
        <a:lstStyle/>
        <a:p>
          <a:endParaRPr lang="it-IT"/>
        </a:p>
      </dgm:t>
    </dgm:pt>
    <dgm:pt modelId="{69E167A1-4EEC-4433-B739-174F4EE71D16}" type="pres">
      <dgm:prSet presAssocID="{F03EE131-2692-4011-97FE-719717C74EEB}" presName="vert0" presStyleCnt="0">
        <dgm:presLayoutVars>
          <dgm:dir/>
          <dgm:animOne val="branch"/>
          <dgm:animLvl val="lvl"/>
        </dgm:presLayoutVars>
      </dgm:prSet>
      <dgm:spPr/>
    </dgm:pt>
    <dgm:pt modelId="{C4191851-7044-4034-9343-5C1C80F79879}" type="pres">
      <dgm:prSet presAssocID="{1EFDDC81-7E07-4DA9-9970-75BCF3038ABB}" presName="thickLine" presStyleLbl="alignNode1" presStyleIdx="0" presStyleCnt="5"/>
      <dgm:spPr/>
    </dgm:pt>
    <dgm:pt modelId="{6BE63CE8-1D3E-4568-8C0C-959A573F6705}" type="pres">
      <dgm:prSet presAssocID="{1EFDDC81-7E07-4DA9-9970-75BCF3038ABB}" presName="horz1" presStyleCnt="0"/>
      <dgm:spPr/>
    </dgm:pt>
    <dgm:pt modelId="{ACC32935-A982-4BA2-B626-CC0B523A8E0E}" type="pres">
      <dgm:prSet presAssocID="{1EFDDC81-7E07-4DA9-9970-75BCF3038ABB}" presName="tx1" presStyleLbl="revTx" presStyleIdx="0" presStyleCnt="5"/>
      <dgm:spPr/>
    </dgm:pt>
    <dgm:pt modelId="{6029165D-B6B8-4FEC-AA05-1DC4FA1CF2BB}" type="pres">
      <dgm:prSet presAssocID="{1EFDDC81-7E07-4DA9-9970-75BCF3038ABB}" presName="vert1" presStyleCnt="0"/>
      <dgm:spPr/>
    </dgm:pt>
    <dgm:pt modelId="{3B5523E1-701F-4167-937A-E09C7DA1E561}" type="pres">
      <dgm:prSet presAssocID="{A3C95AE6-EBA2-47E5-B9C4-724729F885EA}" presName="thickLine" presStyleLbl="alignNode1" presStyleIdx="1" presStyleCnt="5"/>
      <dgm:spPr/>
    </dgm:pt>
    <dgm:pt modelId="{1BAD0F87-A03B-486B-93C3-F9DBC3EEFF4A}" type="pres">
      <dgm:prSet presAssocID="{A3C95AE6-EBA2-47E5-B9C4-724729F885EA}" presName="horz1" presStyleCnt="0"/>
      <dgm:spPr/>
    </dgm:pt>
    <dgm:pt modelId="{F28836CF-D719-431E-98A6-D5B248A55A98}" type="pres">
      <dgm:prSet presAssocID="{A3C95AE6-EBA2-47E5-B9C4-724729F885EA}" presName="tx1" presStyleLbl="revTx" presStyleIdx="1" presStyleCnt="5"/>
      <dgm:spPr/>
    </dgm:pt>
    <dgm:pt modelId="{165CE19A-1845-4A70-B4FC-B8C7459FC57D}" type="pres">
      <dgm:prSet presAssocID="{A3C95AE6-EBA2-47E5-B9C4-724729F885EA}" presName="vert1" presStyleCnt="0"/>
      <dgm:spPr/>
    </dgm:pt>
    <dgm:pt modelId="{15F7FD77-9AEF-49A9-A755-59F5269BC870}" type="pres">
      <dgm:prSet presAssocID="{26FF3802-4B0F-4A99-80EA-C0E32D213B4C}" presName="thickLine" presStyleLbl="alignNode1" presStyleIdx="2" presStyleCnt="5"/>
      <dgm:spPr/>
    </dgm:pt>
    <dgm:pt modelId="{5153E61A-2F60-4F3D-AA98-7B1CAD2AC737}" type="pres">
      <dgm:prSet presAssocID="{26FF3802-4B0F-4A99-80EA-C0E32D213B4C}" presName="horz1" presStyleCnt="0"/>
      <dgm:spPr/>
    </dgm:pt>
    <dgm:pt modelId="{F63D467C-08DB-4FA5-AF5F-CA95319017A1}" type="pres">
      <dgm:prSet presAssocID="{26FF3802-4B0F-4A99-80EA-C0E32D213B4C}" presName="tx1" presStyleLbl="revTx" presStyleIdx="2" presStyleCnt="5"/>
      <dgm:spPr/>
    </dgm:pt>
    <dgm:pt modelId="{ED4B5F32-573E-4035-8D9C-AF4588D7FE70}" type="pres">
      <dgm:prSet presAssocID="{26FF3802-4B0F-4A99-80EA-C0E32D213B4C}" presName="vert1" presStyleCnt="0"/>
      <dgm:spPr/>
    </dgm:pt>
    <dgm:pt modelId="{88517357-C8E0-4965-962B-A608304F5E9E}" type="pres">
      <dgm:prSet presAssocID="{0463E0A1-025D-4ADA-9802-354B6FFC4C5A}" presName="thickLine" presStyleLbl="alignNode1" presStyleIdx="3" presStyleCnt="5"/>
      <dgm:spPr/>
    </dgm:pt>
    <dgm:pt modelId="{AB4C88E6-FBC4-46D7-A5F0-96D9EC944DE3}" type="pres">
      <dgm:prSet presAssocID="{0463E0A1-025D-4ADA-9802-354B6FFC4C5A}" presName="horz1" presStyleCnt="0"/>
      <dgm:spPr/>
    </dgm:pt>
    <dgm:pt modelId="{62B5ED39-E805-4D21-B09B-69F0E5FA552B}" type="pres">
      <dgm:prSet presAssocID="{0463E0A1-025D-4ADA-9802-354B6FFC4C5A}" presName="tx1" presStyleLbl="revTx" presStyleIdx="3" presStyleCnt="5"/>
      <dgm:spPr/>
    </dgm:pt>
    <dgm:pt modelId="{85A4E30C-F336-4221-97C3-0E265D4CAB81}" type="pres">
      <dgm:prSet presAssocID="{0463E0A1-025D-4ADA-9802-354B6FFC4C5A}" presName="vert1" presStyleCnt="0"/>
      <dgm:spPr/>
    </dgm:pt>
    <dgm:pt modelId="{7D364EA0-4270-4F99-BFFC-EF950E4FE633}" type="pres">
      <dgm:prSet presAssocID="{3A2E77E3-6EA2-4587-B137-FAFC1687F328}" presName="thickLine" presStyleLbl="alignNode1" presStyleIdx="4" presStyleCnt="5"/>
      <dgm:spPr/>
    </dgm:pt>
    <dgm:pt modelId="{1DB57598-78D7-4DDA-BD00-DE8126AE382F}" type="pres">
      <dgm:prSet presAssocID="{3A2E77E3-6EA2-4587-B137-FAFC1687F328}" presName="horz1" presStyleCnt="0"/>
      <dgm:spPr/>
    </dgm:pt>
    <dgm:pt modelId="{82428422-986C-4769-9AA8-4F5E0E514643}" type="pres">
      <dgm:prSet presAssocID="{3A2E77E3-6EA2-4587-B137-FAFC1687F328}" presName="tx1" presStyleLbl="revTx" presStyleIdx="4" presStyleCnt="5"/>
      <dgm:spPr/>
    </dgm:pt>
    <dgm:pt modelId="{CA61B822-E0E3-42CC-8A64-3785D6BC662F}" type="pres">
      <dgm:prSet presAssocID="{3A2E77E3-6EA2-4587-B137-FAFC1687F328}" presName="vert1" presStyleCnt="0"/>
      <dgm:spPr/>
    </dgm:pt>
  </dgm:ptLst>
  <dgm:cxnLst>
    <dgm:cxn modelId="{5BF3D626-ECC8-49ED-9AAE-A244D2FD8264}" type="presOf" srcId="{A3C95AE6-EBA2-47E5-B9C4-724729F885EA}" destId="{F28836CF-D719-431E-98A6-D5B248A55A98}" srcOrd="0" destOrd="0" presId="urn:microsoft.com/office/officeart/2008/layout/LinedList"/>
    <dgm:cxn modelId="{41D72F4B-BC47-49F6-AFE7-1EE6DB5BE62F}" type="presOf" srcId="{3A2E77E3-6EA2-4587-B137-FAFC1687F328}" destId="{82428422-986C-4769-9AA8-4F5E0E514643}" srcOrd="0" destOrd="0" presId="urn:microsoft.com/office/officeart/2008/layout/LinedList"/>
    <dgm:cxn modelId="{45DCEC75-A7E5-465B-B5BE-B6EF6B687119}" type="presOf" srcId="{F03EE131-2692-4011-97FE-719717C74EEB}" destId="{69E167A1-4EEC-4433-B739-174F4EE71D16}" srcOrd="0" destOrd="0" presId="urn:microsoft.com/office/officeart/2008/layout/LinedList"/>
    <dgm:cxn modelId="{2C5EE07A-F6F3-4B12-BC2E-E12FC9466F32}" srcId="{F03EE131-2692-4011-97FE-719717C74EEB}" destId="{26FF3802-4B0F-4A99-80EA-C0E32D213B4C}" srcOrd="2" destOrd="0" parTransId="{9AB7049A-466D-4D3C-8A92-042AF1BE1B70}" sibTransId="{2F3D79E8-8BD3-48A6-9EEB-426EAAE23F53}"/>
    <dgm:cxn modelId="{220C209F-0AC3-4498-93A8-949BAC54CD95}" type="presOf" srcId="{26FF3802-4B0F-4A99-80EA-C0E32D213B4C}" destId="{F63D467C-08DB-4FA5-AF5F-CA95319017A1}" srcOrd="0" destOrd="0" presId="urn:microsoft.com/office/officeart/2008/layout/LinedList"/>
    <dgm:cxn modelId="{44F37EA0-2588-477A-BABD-9C7DCE28A1E9}" srcId="{F03EE131-2692-4011-97FE-719717C74EEB}" destId="{1EFDDC81-7E07-4DA9-9970-75BCF3038ABB}" srcOrd="0" destOrd="0" parTransId="{5DFBAD34-CE63-49CE-91BC-EFEF525B1876}" sibTransId="{12317DB8-9150-4830-BEA7-246324E4D29C}"/>
    <dgm:cxn modelId="{642A1CA9-925B-45E1-828D-A7D88C7D2B5E}" srcId="{F03EE131-2692-4011-97FE-719717C74EEB}" destId="{3A2E77E3-6EA2-4587-B137-FAFC1687F328}" srcOrd="4" destOrd="0" parTransId="{52788799-E10D-4701-A444-0E16F3DBF232}" sibTransId="{99B31756-E802-4DF4-BB6B-F01436ED3874}"/>
    <dgm:cxn modelId="{6DA977BA-B9ED-446E-9F84-E857B9939BBB}" srcId="{F03EE131-2692-4011-97FE-719717C74EEB}" destId="{A3C95AE6-EBA2-47E5-B9C4-724729F885EA}" srcOrd="1" destOrd="0" parTransId="{E628D0D3-8440-47A5-A824-B7F691793AB4}" sibTransId="{51A431F3-155D-4A6A-8A58-5673B211584D}"/>
    <dgm:cxn modelId="{4F4AFEC5-7AAE-4D18-A6B1-40857658935A}" srcId="{F03EE131-2692-4011-97FE-719717C74EEB}" destId="{0463E0A1-025D-4ADA-9802-354B6FFC4C5A}" srcOrd="3" destOrd="0" parTransId="{A39B893A-F887-4141-8475-B87D72B5B973}" sibTransId="{7DA97A9D-4A4E-4A09-A5B1-A28A73A7265D}"/>
    <dgm:cxn modelId="{955F01CD-4F1F-4F8C-AD8C-E015644A3F70}" type="presOf" srcId="{1EFDDC81-7E07-4DA9-9970-75BCF3038ABB}" destId="{ACC32935-A982-4BA2-B626-CC0B523A8E0E}" srcOrd="0" destOrd="0" presId="urn:microsoft.com/office/officeart/2008/layout/LinedList"/>
    <dgm:cxn modelId="{E6FFC4F9-0782-4E2A-932C-11AAA3EFA829}" type="presOf" srcId="{0463E0A1-025D-4ADA-9802-354B6FFC4C5A}" destId="{62B5ED39-E805-4D21-B09B-69F0E5FA552B}" srcOrd="0" destOrd="0" presId="urn:microsoft.com/office/officeart/2008/layout/LinedList"/>
    <dgm:cxn modelId="{51CC6530-BA69-4581-B6D9-0B590B860948}" type="presParOf" srcId="{69E167A1-4EEC-4433-B739-174F4EE71D16}" destId="{C4191851-7044-4034-9343-5C1C80F79879}" srcOrd="0" destOrd="0" presId="urn:microsoft.com/office/officeart/2008/layout/LinedList"/>
    <dgm:cxn modelId="{E2943A3B-A639-4EA2-A3C8-D126DC48C7C7}" type="presParOf" srcId="{69E167A1-4EEC-4433-B739-174F4EE71D16}" destId="{6BE63CE8-1D3E-4568-8C0C-959A573F6705}" srcOrd="1" destOrd="0" presId="urn:microsoft.com/office/officeart/2008/layout/LinedList"/>
    <dgm:cxn modelId="{F1F33C99-2E3E-410A-9113-6DF9D02FCC64}" type="presParOf" srcId="{6BE63CE8-1D3E-4568-8C0C-959A573F6705}" destId="{ACC32935-A982-4BA2-B626-CC0B523A8E0E}" srcOrd="0" destOrd="0" presId="urn:microsoft.com/office/officeart/2008/layout/LinedList"/>
    <dgm:cxn modelId="{6DDAAD13-08B9-4BA6-BF72-8B27C869C358}" type="presParOf" srcId="{6BE63CE8-1D3E-4568-8C0C-959A573F6705}" destId="{6029165D-B6B8-4FEC-AA05-1DC4FA1CF2BB}" srcOrd="1" destOrd="0" presId="urn:microsoft.com/office/officeart/2008/layout/LinedList"/>
    <dgm:cxn modelId="{D7FD0438-3213-4D9A-82EA-AE9A211B3E12}" type="presParOf" srcId="{69E167A1-4EEC-4433-B739-174F4EE71D16}" destId="{3B5523E1-701F-4167-937A-E09C7DA1E561}" srcOrd="2" destOrd="0" presId="urn:microsoft.com/office/officeart/2008/layout/LinedList"/>
    <dgm:cxn modelId="{68EF9FE3-1C50-4C9B-9369-FA57CE1C248B}" type="presParOf" srcId="{69E167A1-4EEC-4433-B739-174F4EE71D16}" destId="{1BAD0F87-A03B-486B-93C3-F9DBC3EEFF4A}" srcOrd="3" destOrd="0" presId="urn:microsoft.com/office/officeart/2008/layout/LinedList"/>
    <dgm:cxn modelId="{89CF5C5C-B24E-411B-B839-AA75060314F8}" type="presParOf" srcId="{1BAD0F87-A03B-486B-93C3-F9DBC3EEFF4A}" destId="{F28836CF-D719-431E-98A6-D5B248A55A98}" srcOrd="0" destOrd="0" presId="urn:microsoft.com/office/officeart/2008/layout/LinedList"/>
    <dgm:cxn modelId="{2FA6210C-4B1E-4C68-BA9B-A2B2851FCA35}" type="presParOf" srcId="{1BAD0F87-A03B-486B-93C3-F9DBC3EEFF4A}" destId="{165CE19A-1845-4A70-B4FC-B8C7459FC57D}" srcOrd="1" destOrd="0" presId="urn:microsoft.com/office/officeart/2008/layout/LinedList"/>
    <dgm:cxn modelId="{156B596C-0FC3-44C0-AF42-4B25CF0E3385}" type="presParOf" srcId="{69E167A1-4EEC-4433-B739-174F4EE71D16}" destId="{15F7FD77-9AEF-49A9-A755-59F5269BC870}" srcOrd="4" destOrd="0" presId="urn:microsoft.com/office/officeart/2008/layout/LinedList"/>
    <dgm:cxn modelId="{72B5B610-36DA-4E39-BF33-3CEEA07C9C21}" type="presParOf" srcId="{69E167A1-4EEC-4433-B739-174F4EE71D16}" destId="{5153E61A-2F60-4F3D-AA98-7B1CAD2AC737}" srcOrd="5" destOrd="0" presId="urn:microsoft.com/office/officeart/2008/layout/LinedList"/>
    <dgm:cxn modelId="{E2F0F91A-1F34-421A-AEF3-DC0ABCAA86FB}" type="presParOf" srcId="{5153E61A-2F60-4F3D-AA98-7B1CAD2AC737}" destId="{F63D467C-08DB-4FA5-AF5F-CA95319017A1}" srcOrd="0" destOrd="0" presId="urn:microsoft.com/office/officeart/2008/layout/LinedList"/>
    <dgm:cxn modelId="{F227B309-7C41-4A1F-810D-1825035DC2C6}" type="presParOf" srcId="{5153E61A-2F60-4F3D-AA98-7B1CAD2AC737}" destId="{ED4B5F32-573E-4035-8D9C-AF4588D7FE70}" srcOrd="1" destOrd="0" presId="urn:microsoft.com/office/officeart/2008/layout/LinedList"/>
    <dgm:cxn modelId="{C02E8365-E1C9-42F7-9A0A-957D0378CAEF}" type="presParOf" srcId="{69E167A1-4EEC-4433-B739-174F4EE71D16}" destId="{88517357-C8E0-4965-962B-A608304F5E9E}" srcOrd="6" destOrd="0" presId="urn:microsoft.com/office/officeart/2008/layout/LinedList"/>
    <dgm:cxn modelId="{B25A4EEF-14D4-417F-8715-1D2C377F6A30}" type="presParOf" srcId="{69E167A1-4EEC-4433-B739-174F4EE71D16}" destId="{AB4C88E6-FBC4-46D7-A5F0-96D9EC944DE3}" srcOrd="7" destOrd="0" presId="urn:microsoft.com/office/officeart/2008/layout/LinedList"/>
    <dgm:cxn modelId="{222B1770-ECB5-44A4-9E2E-1F781732FA3D}" type="presParOf" srcId="{AB4C88E6-FBC4-46D7-A5F0-96D9EC944DE3}" destId="{62B5ED39-E805-4D21-B09B-69F0E5FA552B}" srcOrd="0" destOrd="0" presId="urn:microsoft.com/office/officeart/2008/layout/LinedList"/>
    <dgm:cxn modelId="{80DCB3A8-A3CC-4AB7-8224-3C162843FB0E}" type="presParOf" srcId="{AB4C88E6-FBC4-46D7-A5F0-96D9EC944DE3}" destId="{85A4E30C-F336-4221-97C3-0E265D4CAB81}" srcOrd="1" destOrd="0" presId="urn:microsoft.com/office/officeart/2008/layout/LinedList"/>
    <dgm:cxn modelId="{192C8D5F-97B6-4056-B83D-BCDA581ABA97}" type="presParOf" srcId="{69E167A1-4EEC-4433-B739-174F4EE71D16}" destId="{7D364EA0-4270-4F99-BFFC-EF950E4FE633}" srcOrd="8" destOrd="0" presId="urn:microsoft.com/office/officeart/2008/layout/LinedList"/>
    <dgm:cxn modelId="{8F37301A-DA88-44B6-AD4D-F9F4D943C3D3}" type="presParOf" srcId="{69E167A1-4EEC-4433-B739-174F4EE71D16}" destId="{1DB57598-78D7-4DDA-BD00-DE8126AE382F}" srcOrd="9" destOrd="0" presId="urn:microsoft.com/office/officeart/2008/layout/LinedList"/>
    <dgm:cxn modelId="{8CFC34C0-620F-4452-BDE7-66EF14722D2E}" type="presParOf" srcId="{1DB57598-78D7-4DDA-BD00-DE8126AE382F}" destId="{82428422-986C-4769-9AA8-4F5E0E514643}" srcOrd="0" destOrd="0" presId="urn:microsoft.com/office/officeart/2008/layout/LinedList"/>
    <dgm:cxn modelId="{2F119416-9EC1-44D4-9A61-3ACCECCFE012}" type="presParOf" srcId="{1DB57598-78D7-4DDA-BD00-DE8126AE382F}" destId="{CA61B822-E0E3-42CC-8A64-3785D6BC66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2912C11-E083-45A2-9400-8C8D172F16C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9D09E95-7E5A-4844-A15E-D796C8638217}">
      <dgm:prSet/>
      <dgm:spPr/>
      <dgm:t>
        <a:bodyPr/>
        <a:lstStyle/>
        <a:p>
          <a:r>
            <a:rPr lang="it-IT"/>
            <a:t>Materiale meno in ordine ma comunicazioni più veloci</a:t>
          </a:r>
        </a:p>
      </dgm:t>
    </dgm:pt>
    <dgm:pt modelId="{88DBBA95-8415-4C91-B125-54505AB100B2}" type="parTrans" cxnId="{048007B4-D4D1-4123-BF03-B86F3AC25EC8}">
      <dgm:prSet/>
      <dgm:spPr/>
      <dgm:t>
        <a:bodyPr/>
        <a:lstStyle/>
        <a:p>
          <a:endParaRPr lang="it-IT"/>
        </a:p>
      </dgm:t>
    </dgm:pt>
    <dgm:pt modelId="{383C00EF-5E9B-4A0F-A16D-3265800194B3}" type="sibTrans" cxnId="{048007B4-D4D1-4123-BF03-B86F3AC25EC8}">
      <dgm:prSet/>
      <dgm:spPr/>
      <dgm:t>
        <a:bodyPr/>
        <a:lstStyle/>
        <a:p>
          <a:endParaRPr lang="it-IT"/>
        </a:p>
      </dgm:t>
    </dgm:pt>
    <dgm:pt modelId="{B9677C67-8400-4984-B618-D0D24D4F6594}">
      <dgm:prSet/>
      <dgm:spPr/>
      <dgm:t>
        <a:bodyPr/>
        <a:lstStyle/>
        <a:p>
          <a:r>
            <a:rPr lang="it-IT"/>
            <a:t>Comunicazione tramite messaggio</a:t>
          </a:r>
        </a:p>
      </dgm:t>
    </dgm:pt>
    <dgm:pt modelId="{0DF4150C-7CB0-4A98-AEAE-4F91F544D658}" type="parTrans" cxnId="{F34C1C23-0BEA-41AB-800C-F30BDF2DB989}">
      <dgm:prSet/>
      <dgm:spPr/>
      <dgm:t>
        <a:bodyPr/>
        <a:lstStyle/>
        <a:p>
          <a:endParaRPr lang="it-IT"/>
        </a:p>
      </dgm:t>
    </dgm:pt>
    <dgm:pt modelId="{67B38698-EC69-4530-9F80-A070E52E4907}" type="sibTrans" cxnId="{F34C1C23-0BEA-41AB-800C-F30BDF2DB989}">
      <dgm:prSet/>
      <dgm:spPr/>
      <dgm:t>
        <a:bodyPr/>
        <a:lstStyle/>
        <a:p>
          <a:endParaRPr lang="it-IT"/>
        </a:p>
      </dgm:t>
    </dgm:pt>
    <dgm:pt modelId="{E77F02F1-F04A-445A-B79C-D0AFCEC783A4}">
      <dgm:prSet/>
      <dgm:spPr/>
      <dgm:t>
        <a:bodyPr/>
        <a:lstStyle/>
        <a:p>
          <a:r>
            <a:rPr lang="it-IT"/>
            <a:t>Raccolta più difficoltosa dei materiali (dovete saper usare WhatsApp Web)</a:t>
          </a:r>
        </a:p>
      </dgm:t>
    </dgm:pt>
    <dgm:pt modelId="{BF44418D-C9F6-4825-A355-E77CD7FBB738}" type="parTrans" cxnId="{A5A493CD-B9AF-4F45-8196-025E686870A3}">
      <dgm:prSet/>
      <dgm:spPr/>
      <dgm:t>
        <a:bodyPr/>
        <a:lstStyle/>
        <a:p>
          <a:endParaRPr lang="it-IT"/>
        </a:p>
      </dgm:t>
    </dgm:pt>
    <dgm:pt modelId="{F7C259B2-FBB3-4B8C-A643-42224CBE1009}" type="sibTrans" cxnId="{A5A493CD-B9AF-4F45-8196-025E686870A3}">
      <dgm:prSet/>
      <dgm:spPr/>
      <dgm:t>
        <a:bodyPr/>
        <a:lstStyle/>
        <a:p>
          <a:endParaRPr lang="it-IT"/>
        </a:p>
      </dgm:t>
    </dgm:pt>
    <dgm:pt modelId="{0400CEF5-34D4-45F0-89CD-8110C171AFDF}" type="pres">
      <dgm:prSet presAssocID="{02912C11-E083-45A2-9400-8C8D172F16C3}" presName="vert0" presStyleCnt="0">
        <dgm:presLayoutVars>
          <dgm:dir/>
          <dgm:animOne val="branch"/>
          <dgm:animLvl val="lvl"/>
        </dgm:presLayoutVars>
      </dgm:prSet>
      <dgm:spPr/>
    </dgm:pt>
    <dgm:pt modelId="{1847D9A2-1477-4283-8D06-491D2B48B2D6}" type="pres">
      <dgm:prSet presAssocID="{59D09E95-7E5A-4844-A15E-D796C8638217}" presName="thickLine" presStyleLbl="alignNode1" presStyleIdx="0" presStyleCnt="3"/>
      <dgm:spPr/>
    </dgm:pt>
    <dgm:pt modelId="{94BF1593-81E3-4059-BDD1-7247DBD0E98D}" type="pres">
      <dgm:prSet presAssocID="{59D09E95-7E5A-4844-A15E-D796C8638217}" presName="horz1" presStyleCnt="0"/>
      <dgm:spPr/>
    </dgm:pt>
    <dgm:pt modelId="{B3D1ADA4-93D5-4D95-AE1F-6E6232AF7F1D}" type="pres">
      <dgm:prSet presAssocID="{59D09E95-7E5A-4844-A15E-D796C8638217}" presName="tx1" presStyleLbl="revTx" presStyleIdx="0" presStyleCnt="3"/>
      <dgm:spPr/>
    </dgm:pt>
    <dgm:pt modelId="{7D28A3C3-74BD-4459-A1F3-D29C0FB18D63}" type="pres">
      <dgm:prSet presAssocID="{59D09E95-7E5A-4844-A15E-D796C8638217}" presName="vert1" presStyleCnt="0"/>
      <dgm:spPr/>
    </dgm:pt>
    <dgm:pt modelId="{B98A7050-31B0-4FA5-8010-9B7D2F3DD1B5}" type="pres">
      <dgm:prSet presAssocID="{B9677C67-8400-4984-B618-D0D24D4F6594}" presName="thickLine" presStyleLbl="alignNode1" presStyleIdx="1" presStyleCnt="3"/>
      <dgm:spPr/>
    </dgm:pt>
    <dgm:pt modelId="{03C4656C-0C29-44EF-99B5-DBCCF209573A}" type="pres">
      <dgm:prSet presAssocID="{B9677C67-8400-4984-B618-D0D24D4F6594}" presName="horz1" presStyleCnt="0"/>
      <dgm:spPr/>
    </dgm:pt>
    <dgm:pt modelId="{5B9689FB-C25F-4325-9223-B4FE801DC0F9}" type="pres">
      <dgm:prSet presAssocID="{B9677C67-8400-4984-B618-D0D24D4F6594}" presName="tx1" presStyleLbl="revTx" presStyleIdx="1" presStyleCnt="3"/>
      <dgm:spPr/>
    </dgm:pt>
    <dgm:pt modelId="{DC50CBDF-8DD2-4D36-889F-F77348320774}" type="pres">
      <dgm:prSet presAssocID="{B9677C67-8400-4984-B618-D0D24D4F6594}" presName="vert1" presStyleCnt="0"/>
      <dgm:spPr/>
    </dgm:pt>
    <dgm:pt modelId="{305356FC-E4FA-4894-A4C9-E70E058B22ED}" type="pres">
      <dgm:prSet presAssocID="{E77F02F1-F04A-445A-B79C-D0AFCEC783A4}" presName="thickLine" presStyleLbl="alignNode1" presStyleIdx="2" presStyleCnt="3"/>
      <dgm:spPr/>
    </dgm:pt>
    <dgm:pt modelId="{60ED9178-12DB-424B-AA74-4E0CCC27FAEF}" type="pres">
      <dgm:prSet presAssocID="{E77F02F1-F04A-445A-B79C-D0AFCEC783A4}" presName="horz1" presStyleCnt="0"/>
      <dgm:spPr/>
    </dgm:pt>
    <dgm:pt modelId="{27DA66C2-92D9-40FE-9765-96C859E4DE65}" type="pres">
      <dgm:prSet presAssocID="{E77F02F1-F04A-445A-B79C-D0AFCEC783A4}" presName="tx1" presStyleLbl="revTx" presStyleIdx="2" presStyleCnt="3"/>
      <dgm:spPr/>
    </dgm:pt>
    <dgm:pt modelId="{E61A2607-D2C2-46D3-93A0-B158BB2F9AA4}" type="pres">
      <dgm:prSet presAssocID="{E77F02F1-F04A-445A-B79C-D0AFCEC783A4}" presName="vert1" presStyleCnt="0"/>
      <dgm:spPr/>
    </dgm:pt>
  </dgm:ptLst>
  <dgm:cxnLst>
    <dgm:cxn modelId="{F34C1C23-0BEA-41AB-800C-F30BDF2DB989}" srcId="{02912C11-E083-45A2-9400-8C8D172F16C3}" destId="{B9677C67-8400-4984-B618-D0D24D4F6594}" srcOrd="1" destOrd="0" parTransId="{0DF4150C-7CB0-4A98-AEAE-4F91F544D658}" sibTransId="{67B38698-EC69-4530-9F80-A070E52E4907}"/>
    <dgm:cxn modelId="{6C00775D-44DA-4FAF-A1CA-40857C1ABC84}" type="presOf" srcId="{B9677C67-8400-4984-B618-D0D24D4F6594}" destId="{5B9689FB-C25F-4325-9223-B4FE801DC0F9}" srcOrd="0" destOrd="0" presId="urn:microsoft.com/office/officeart/2008/layout/LinedList"/>
    <dgm:cxn modelId="{9C638657-CF8E-40FD-BB89-0ABDF1A854F0}" type="presOf" srcId="{E77F02F1-F04A-445A-B79C-D0AFCEC783A4}" destId="{27DA66C2-92D9-40FE-9765-96C859E4DE65}" srcOrd="0" destOrd="0" presId="urn:microsoft.com/office/officeart/2008/layout/LinedList"/>
    <dgm:cxn modelId="{6832AE90-E58B-44FC-B557-7B2DCBC40538}" type="presOf" srcId="{02912C11-E083-45A2-9400-8C8D172F16C3}" destId="{0400CEF5-34D4-45F0-89CD-8110C171AFDF}" srcOrd="0" destOrd="0" presId="urn:microsoft.com/office/officeart/2008/layout/LinedList"/>
    <dgm:cxn modelId="{048007B4-D4D1-4123-BF03-B86F3AC25EC8}" srcId="{02912C11-E083-45A2-9400-8C8D172F16C3}" destId="{59D09E95-7E5A-4844-A15E-D796C8638217}" srcOrd="0" destOrd="0" parTransId="{88DBBA95-8415-4C91-B125-54505AB100B2}" sibTransId="{383C00EF-5E9B-4A0F-A16D-3265800194B3}"/>
    <dgm:cxn modelId="{A5A493CD-B9AF-4F45-8196-025E686870A3}" srcId="{02912C11-E083-45A2-9400-8C8D172F16C3}" destId="{E77F02F1-F04A-445A-B79C-D0AFCEC783A4}" srcOrd="2" destOrd="0" parTransId="{BF44418D-C9F6-4825-A355-E77CD7FBB738}" sibTransId="{F7C259B2-FBB3-4B8C-A643-42224CBE1009}"/>
    <dgm:cxn modelId="{9AA3DAFC-8B51-42BA-A759-D8843F337CF7}" type="presOf" srcId="{59D09E95-7E5A-4844-A15E-D796C8638217}" destId="{B3D1ADA4-93D5-4D95-AE1F-6E6232AF7F1D}" srcOrd="0" destOrd="0" presId="urn:microsoft.com/office/officeart/2008/layout/LinedList"/>
    <dgm:cxn modelId="{49A93DD5-287E-47B3-8522-814876772C89}" type="presParOf" srcId="{0400CEF5-34D4-45F0-89CD-8110C171AFDF}" destId="{1847D9A2-1477-4283-8D06-491D2B48B2D6}" srcOrd="0" destOrd="0" presId="urn:microsoft.com/office/officeart/2008/layout/LinedList"/>
    <dgm:cxn modelId="{AB7FA200-D96B-43D1-A07D-378C24F86B90}" type="presParOf" srcId="{0400CEF5-34D4-45F0-89CD-8110C171AFDF}" destId="{94BF1593-81E3-4059-BDD1-7247DBD0E98D}" srcOrd="1" destOrd="0" presId="urn:microsoft.com/office/officeart/2008/layout/LinedList"/>
    <dgm:cxn modelId="{562820CD-FD05-4E22-91ED-AFECAF02BBB4}" type="presParOf" srcId="{94BF1593-81E3-4059-BDD1-7247DBD0E98D}" destId="{B3D1ADA4-93D5-4D95-AE1F-6E6232AF7F1D}" srcOrd="0" destOrd="0" presId="urn:microsoft.com/office/officeart/2008/layout/LinedList"/>
    <dgm:cxn modelId="{53A15FE0-C216-4D03-BF01-143B1F3D800C}" type="presParOf" srcId="{94BF1593-81E3-4059-BDD1-7247DBD0E98D}" destId="{7D28A3C3-74BD-4459-A1F3-D29C0FB18D63}" srcOrd="1" destOrd="0" presId="urn:microsoft.com/office/officeart/2008/layout/LinedList"/>
    <dgm:cxn modelId="{62F3BAD2-9825-4440-9DF5-7B25ED5E7211}" type="presParOf" srcId="{0400CEF5-34D4-45F0-89CD-8110C171AFDF}" destId="{B98A7050-31B0-4FA5-8010-9B7D2F3DD1B5}" srcOrd="2" destOrd="0" presId="urn:microsoft.com/office/officeart/2008/layout/LinedList"/>
    <dgm:cxn modelId="{17B2BB98-440C-4713-BC72-00B3F18860A5}" type="presParOf" srcId="{0400CEF5-34D4-45F0-89CD-8110C171AFDF}" destId="{03C4656C-0C29-44EF-99B5-DBCCF209573A}" srcOrd="3" destOrd="0" presId="urn:microsoft.com/office/officeart/2008/layout/LinedList"/>
    <dgm:cxn modelId="{1C9384CF-1D32-4938-B887-FF61DC14372D}" type="presParOf" srcId="{03C4656C-0C29-44EF-99B5-DBCCF209573A}" destId="{5B9689FB-C25F-4325-9223-B4FE801DC0F9}" srcOrd="0" destOrd="0" presId="urn:microsoft.com/office/officeart/2008/layout/LinedList"/>
    <dgm:cxn modelId="{80662EC4-2828-482A-A512-6525F366B7B4}" type="presParOf" srcId="{03C4656C-0C29-44EF-99B5-DBCCF209573A}" destId="{DC50CBDF-8DD2-4D36-889F-F77348320774}" srcOrd="1" destOrd="0" presId="urn:microsoft.com/office/officeart/2008/layout/LinedList"/>
    <dgm:cxn modelId="{3AEAFA47-F6A9-42CD-8482-B775CEC64743}" type="presParOf" srcId="{0400CEF5-34D4-45F0-89CD-8110C171AFDF}" destId="{305356FC-E4FA-4894-A4C9-E70E058B22ED}" srcOrd="4" destOrd="0" presId="urn:microsoft.com/office/officeart/2008/layout/LinedList"/>
    <dgm:cxn modelId="{425C22AF-4318-4D85-BFD6-32CE9B025E58}" type="presParOf" srcId="{0400CEF5-34D4-45F0-89CD-8110C171AFDF}" destId="{60ED9178-12DB-424B-AA74-4E0CCC27FAEF}" srcOrd="5" destOrd="0" presId="urn:microsoft.com/office/officeart/2008/layout/LinedList"/>
    <dgm:cxn modelId="{4E27EBB7-1437-469C-B4A5-1DA97196B053}" type="presParOf" srcId="{60ED9178-12DB-424B-AA74-4E0CCC27FAEF}" destId="{27DA66C2-92D9-40FE-9765-96C859E4DE65}" srcOrd="0" destOrd="0" presId="urn:microsoft.com/office/officeart/2008/layout/LinedList"/>
    <dgm:cxn modelId="{7C07DBA0-59D2-467F-B8AE-5089F0426CA3}" type="presParOf" srcId="{60ED9178-12DB-424B-AA74-4E0CCC27FAEF}" destId="{E61A2607-D2C2-46D3-93A0-B158BB2F9A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8D76335-8061-4CC2-8006-62A0217E45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33A0895-FF8B-4E59-B04B-46956A5140B6}">
      <dgm:prSet/>
      <dgm:spPr/>
      <dgm:t>
        <a:bodyPr/>
        <a:lstStyle/>
        <a:p>
          <a:r>
            <a:rPr lang="it-IT"/>
            <a:t>Materiali del corso</a:t>
          </a:r>
        </a:p>
      </dgm:t>
    </dgm:pt>
    <dgm:pt modelId="{A0D74260-D02C-48C2-ACB9-9C65B0FB107A}" type="parTrans" cxnId="{31484B5E-708C-4FB4-BF08-E2B654862458}">
      <dgm:prSet/>
      <dgm:spPr/>
      <dgm:t>
        <a:bodyPr/>
        <a:lstStyle/>
        <a:p>
          <a:endParaRPr lang="it-IT"/>
        </a:p>
      </dgm:t>
    </dgm:pt>
    <dgm:pt modelId="{A2034609-C16A-47E5-B005-B0F68C96A378}" type="sibTrans" cxnId="{31484B5E-708C-4FB4-BF08-E2B654862458}">
      <dgm:prSet/>
      <dgm:spPr/>
      <dgm:t>
        <a:bodyPr/>
        <a:lstStyle/>
        <a:p>
          <a:endParaRPr lang="it-IT"/>
        </a:p>
      </dgm:t>
    </dgm:pt>
    <dgm:pt modelId="{B29D032A-7813-4FCF-907B-DAE0BF6DF9A1}" type="pres">
      <dgm:prSet presAssocID="{88D76335-8061-4CC2-8006-62A0217E453D}" presName="Name0" presStyleCnt="0">
        <dgm:presLayoutVars>
          <dgm:dir/>
          <dgm:resizeHandles val="exact"/>
        </dgm:presLayoutVars>
      </dgm:prSet>
      <dgm:spPr/>
    </dgm:pt>
    <dgm:pt modelId="{83DDF281-DA13-4C12-982B-4B3F58C6ACFC}" type="pres">
      <dgm:prSet presAssocID="{733A0895-FF8B-4E59-B04B-46956A5140B6}" presName="node" presStyleLbl="node1" presStyleIdx="0" presStyleCnt="1">
        <dgm:presLayoutVars>
          <dgm:bulletEnabled val="1"/>
        </dgm:presLayoutVars>
      </dgm:prSet>
      <dgm:spPr/>
    </dgm:pt>
  </dgm:ptLst>
  <dgm:cxnLst>
    <dgm:cxn modelId="{D764E60C-8094-4741-80AB-A606660EACD0}" type="presOf" srcId="{88D76335-8061-4CC2-8006-62A0217E453D}" destId="{B29D032A-7813-4FCF-907B-DAE0BF6DF9A1}" srcOrd="0" destOrd="0" presId="urn:microsoft.com/office/officeart/2005/8/layout/process1"/>
    <dgm:cxn modelId="{85B4532F-F7C3-4864-ABD2-A7889D0A8CCF}" type="presOf" srcId="{733A0895-FF8B-4E59-B04B-46956A5140B6}" destId="{83DDF281-DA13-4C12-982B-4B3F58C6ACFC}" srcOrd="0" destOrd="0" presId="urn:microsoft.com/office/officeart/2005/8/layout/process1"/>
    <dgm:cxn modelId="{31484B5E-708C-4FB4-BF08-E2B654862458}" srcId="{88D76335-8061-4CC2-8006-62A0217E453D}" destId="{733A0895-FF8B-4E59-B04B-46956A5140B6}" srcOrd="0" destOrd="0" parTransId="{A0D74260-D02C-48C2-ACB9-9C65B0FB107A}" sibTransId="{A2034609-C16A-47E5-B005-B0F68C96A378}"/>
    <dgm:cxn modelId="{5567BEA2-0B2D-4457-9004-1F76C56AA470}" type="presParOf" srcId="{B29D032A-7813-4FCF-907B-DAE0BF6DF9A1}" destId="{83DDF281-DA13-4C12-982B-4B3F58C6ACF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C9C0BED9-3C06-4ED7-BA97-C8EB5CC6EF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68EB3FE-6210-4B4E-892C-44913C12256A}">
      <dgm:prSet/>
      <dgm:spPr/>
      <dgm:t>
        <a:bodyPr/>
        <a:lstStyle/>
        <a:p>
          <a:r>
            <a:rPr lang="it-IT"/>
            <a:t>Avete tutto in unico volume</a:t>
          </a:r>
        </a:p>
      </dgm:t>
    </dgm:pt>
    <dgm:pt modelId="{BB105F8D-CC2F-4279-B9BC-6DFE3A65EB17}" type="parTrans" cxnId="{023854E3-7E36-4375-ACB5-2BD3E280573B}">
      <dgm:prSet/>
      <dgm:spPr/>
      <dgm:t>
        <a:bodyPr/>
        <a:lstStyle/>
        <a:p>
          <a:endParaRPr lang="it-IT"/>
        </a:p>
      </dgm:t>
    </dgm:pt>
    <dgm:pt modelId="{86B2D69D-1525-41AD-BB80-FC582AB76FE3}" type="sibTrans" cxnId="{023854E3-7E36-4375-ACB5-2BD3E280573B}">
      <dgm:prSet/>
      <dgm:spPr/>
      <dgm:t>
        <a:bodyPr/>
        <a:lstStyle/>
        <a:p>
          <a:endParaRPr lang="it-IT"/>
        </a:p>
      </dgm:t>
    </dgm:pt>
    <dgm:pt modelId="{AE64CCBC-6D6A-4463-A678-92E1EA3A2A16}">
      <dgm:prSet/>
      <dgm:spPr/>
      <dgm:t>
        <a:bodyPr/>
        <a:lstStyle/>
        <a:p>
          <a:r>
            <a:rPr lang="it-IT"/>
            <a:t>Argomenti spiegati più approfonditamente</a:t>
          </a:r>
        </a:p>
      </dgm:t>
    </dgm:pt>
    <dgm:pt modelId="{CE903B86-F5FD-4DAA-B300-C822BF3482C7}" type="parTrans" cxnId="{87F91002-1968-4D33-9075-1BE3534CE4D6}">
      <dgm:prSet/>
      <dgm:spPr/>
      <dgm:t>
        <a:bodyPr/>
        <a:lstStyle/>
        <a:p>
          <a:endParaRPr lang="it-IT"/>
        </a:p>
      </dgm:t>
    </dgm:pt>
    <dgm:pt modelId="{F9B8C4DC-87F9-4F8D-A40A-208E0E323A02}" type="sibTrans" cxnId="{87F91002-1968-4D33-9075-1BE3534CE4D6}">
      <dgm:prSet/>
      <dgm:spPr/>
      <dgm:t>
        <a:bodyPr/>
        <a:lstStyle/>
        <a:p>
          <a:endParaRPr lang="it-IT"/>
        </a:p>
      </dgm:t>
    </dgm:pt>
    <dgm:pt modelId="{B779CFBA-7EA5-454B-899B-62A3E8BA2581}">
      <dgm:prSet/>
      <dgm:spPr/>
      <dgm:t>
        <a:bodyPr/>
        <a:lstStyle/>
        <a:p>
          <a:r>
            <a:rPr lang="it-IT"/>
            <a:t>Grafica più accattivante (?)</a:t>
          </a:r>
        </a:p>
      </dgm:t>
    </dgm:pt>
    <dgm:pt modelId="{D4BB56C9-138A-4480-98F4-8FC38A586B2A}" type="parTrans" cxnId="{0F3F759C-C3D5-4997-99F0-A91A576CDA88}">
      <dgm:prSet/>
      <dgm:spPr/>
      <dgm:t>
        <a:bodyPr/>
        <a:lstStyle/>
        <a:p>
          <a:endParaRPr lang="it-IT"/>
        </a:p>
      </dgm:t>
    </dgm:pt>
    <dgm:pt modelId="{3C25A58C-CFD9-4BF5-B8A8-96B040D5FCF7}" type="sibTrans" cxnId="{0F3F759C-C3D5-4997-99F0-A91A576CDA88}">
      <dgm:prSet/>
      <dgm:spPr/>
      <dgm:t>
        <a:bodyPr/>
        <a:lstStyle/>
        <a:p>
          <a:endParaRPr lang="it-IT"/>
        </a:p>
      </dgm:t>
    </dgm:pt>
    <dgm:pt modelId="{B85B78C6-F0D5-4131-BFB8-6C521DB7FF58}">
      <dgm:prSet/>
      <dgm:spPr/>
      <dgm:t>
        <a:bodyPr/>
        <a:lstStyle/>
        <a:p>
          <a:r>
            <a:rPr lang="it-IT"/>
            <a:t>Esercizi già presenti</a:t>
          </a:r>
        </a:p>
      </dgm:t>
    </dgm:pt>
    <dgm:pt modelId="{4B37DC8C-3245-45C5-AA65-C5419450F123}" type="parTrans" cxnId="{6D0DA900-3D22-4E4C-BF98-8257A97A200A}">
      <dgm:prSet/>
      <dgm:spPr/>
      <dgm:t>
        <a:bodyPr/>
        <a:lstStyle/>
        <a:p>
          <a:endParaRPr lang="it-IT"/>
        </a:p>
      </dgm:t>
    </dgm:pt>
    <dgm:pt modelId="{65183643-6237-43CB-8D3A-9C4061BE8348}" type="sibTrans" cxnId="{6D0DA900-3D22-4E4C-BF98-8257A97A200A}">
      <dgm:prSet/>
      <dgm:spPr/>
      <dgm:t>
        <a:bodyPr/>
        <a:lstStyle/>
        <a:p>
          <a:endParaRPr lang="it-IT"/>
        </a:p>
      </dgm:t>
    </dgm:pt>
    <dgm:pt modelId="{9A30AFD3-98E8-4720-ABFB-F45467C88117}">
      <dgm:prSet/>
      <dgm:spPr/>
      <dgm:t>
        <a:bodyPr/>
        <a:lstStyle/>
        <a:p>
          <a:r>
            <a:rPr lang="it-IT"/>
            <a:t>Programma già definito</a:t>
          </a:r>
        </a:p>
      </dgm:t>
    </dgm:pt>
    <dgm:pt modelId="{A9691611-3E03-4BD4-95B1-E70843BB1FAE}" type="parTrans" cxnId="{A7B8CFFF-4C14-4533-9FD9-E1D145D73815}">
      <dgm:prSet/>
      <dgm:spPr/>
      <dgm:t>
        <a:bodyPr/>
        <a:lstStyle/>
        <a:p>
          <a:endParaRPr lang="it-IT"/>
        </a:p>
      </dgm:t>
    </dgm:pt>
    <dgm:pt modelId="{D6502A37-EFB2-49CA-9F0B-BC8C3A943CE1}" type="sibTrans" cxnId="{A7B8CFFF-4C14-4533-9FD9-E1D145D73815}">
      <dgm:prSet/>
      <dgm:spPr/>
      <dgm:t>
        <a:bodyPr/>
        <a:lstStyle/>
        <a:p>
          <a:endParaRPr lang="it-IT"/>
        </a:p>
      </dgm:t>
    </dgm:pt>
    <dgm:pt modelId="{17D49372-99E1-47E1-8AAC-754D73E2FC91}" type="pres">
      <dgm:prSet presAssocID="{C9C0BED9-3C06-4ED7-BA97-C8EB5CC6EFA4}" presName="vert0" presStyleCnt="0">
        <dgm:presLayoutVars>
          <dgm:dir/>
          <dgm:animOne val="branch"/>
          <dgm:animLvl val="lvl"/>
        </dgm:presLayoutVars>
      </dgm:prSet>
      <dgm:spPr/>
    </dgm:pt>
    <dgm:pt modelId="{2F059FA5-88C7-45EC-A964-D2F41A9993B2}" type="pres">
      <dgm:prSet presAssocID="{368EB3FE-6210-4B4E-892C-44913C12256A}" presName="thickLine" presStyleLbl="alignNode1" presStyleIdx="0" presStyleCnt="5"/>
      <dgm:spPr/>
    </dgm:pt>
    <dgm:pt modelId="{2521D2DE-12F0-4140-9F2C-8760F7DD6F95}" type="pres">
      <dgm:prSet presAssocID="{368EB3FE-6210-4B4E-892C-44913C12256A}" presName="horz1" presStyleCnt="0"/>
      <dgm:spPr/>
    </dgm:pt>
    <dgm:pt modelId="{D91704E3-6153-454A-AA8C-4BB2514FF406}" type="pres">
      <dgm:prSet presAssocID="{368EB3FE-6210-4B4E-892C-44913C12256A}" presName="tx1" presStyleLbl="revTx" presStyleIdx="0" presStyleCnt="5"/>
      <dgm:spPr/>
    </dgm:pt>
    <dgm:pt modelId="{6D193289-6C99-4DB2-87F5-61CEAAD84220}" type="pres">
      <dgm:prSet presAssocID="{368EB3FE-6210-4B4E-892C-44913C12256A}" presName="vert1" presStyleCnt="0"/>
      <dgm:spPr/>
    </dgm:pt>
    <dgm:pt modelId="{10265630-FF8D-4A0E-B442-54C2DDF892B1}" type="pres">
      <dgm:prSet presAssocID="{AE64CCBC-6D6A-4463-A678-92E1EA3A2A16}" presName="thickLine" presStyleLbl="alignNode1" presStyleIdx="1" presStyleCnt="5"/>
      <dgm:spPr/>
    </dgm:pt>
    <dgm:pt modelId="{F29AF9E9-FFC9-4F5D-9B21-A854F830F510}" type="pres">
      <dgm:prSet presAssocID="{AE64CCBC-6D6A-4463-A678-92E1EA3A2A16}" presName="horz1" presStyleCnt="0"/>
      <dgm:spPr/>
    </dgm:pt>
    <dgm:pt modelId="{E9922614-A32D-4F9B-9746-2775FAC40E1D}" type="pres">
      <dgm:prSet presAssocID="{AE64CCBC-6D6A-4463-A678-92E1EA3A2A16}" presName="tx1" presStyleLbl="revTx" presStyleIdx="1" presStyleCnt="5"/>
      <dgm:spPr/>
    </dgm:pt>
    <dgm:pt modelId="{A1CDF65E-1D27-47DD-8D52-DCC59147D53B}" type="pres">
      <dgm:prSet presAssocID="{AE64CCBC-6D6A-4463-A678-92E1EA3A2A16}" presName="vert1" presStyleCnt="0"/>
      <dgm:spPr/>
    </dgm:pt>
    <dgm:pt modelId="{57F1FF66-B68E-4B65-9FF3-2662DB57DF83}" type="pres">
      <dgm:prSet presAssocID="{B779CFBA-7EA5-454B-899B-62A3E8BA2581}" presName="thickLine" presStyleLbl="alignNode1" presStyleIdx="2" presStyleCnt="5"/>
      <dgm:spPr/>
    </dgm:pt>
    <dgm:pt modelId="{5F791E84-7B48-4F0C-8E87-E317D64E1D74}" type="pres">
      <dgm:prSet presAssocID="{B779CFBA-7EA5-454B-899B-62A3E8BA2581}" presName="horz1" presStyleCnt="0"/>
      <dgm:spPr/>
    </dgm:pt>
    <dgm:pt modelId="{EB1679A1-B2B4-4D12-98E3-158F0331C5B8}" type="pres">
      <dgm:prSet presAssocID="{B779CFBA-7EA5-454B-899B-62A3E8BA2581}" presName="tx1" presStyleLbl="revTx" presStyleIdx="2" presStyleCnt="5"/>
      <dgm:spPr/>
    </dgm:pt>
    <dgm:pt modelId="{72F4B3EA-6C85-411A-8188-F29309CDA682}" type="pres">
      <dgm:prSet presAssocID="{B779CFBA-7EA5-454B-899B-62A3E8BA2581}" presName="vert1" presStyleCnt="0"/>
      <dgm:spPr/>
    </dgm:pt>
    <dgm:pt modelId="{4F0539EF-BB0E-4F17-9538-7C7587CC94A1}" type="pres">
      <dgm:prSet presAssocID="{B85B78C6-F0D5-4131-BFB8-6C521DB7FF58}" presName="thickLine" presStyleLbl="alignNode1" presStyleIdx="3" presStyleCnt="5"/>
      <dgm:spPr/>
    </dgm:pt>
    <dgm:pt modelId="{C8B811DD-B562-4855-A9B2-0C66F9EDBE09}" type="pres">
      <dgm:prSet presAssocID="{B85B78C6-F0D5-4131-BFB8-6C521DB7FF58}" presName="horz1" presStyleCnt="0"/>
      <dgm:spPr/>
    </dgm:pt>
    <dgm:pt modelId="{CD1EE13B-EAF7-4C24-AFF1-967887804BBD}" type="pres">
      <dgm:prSet presAssocID="{B85B78C6-F0D5-4131-BFB8-6C521DB7FF58}" presName="tx1" presStyleLbl="revTx" presStyleIdx="3" presStyleCnt="5"/>
      <dgm:spPr/>
    </dgm:pt>
    <dgm:pt modelId="{991B9841-0826-4C48-A82F-E9B350D4FF9B}" type="pres">
      <dgm:prSet presAssocID="{B85B78C6-F0D5-4131-BFB8-6C521DB7FF58}" presName="vert1" presStyleCnt="0"/>
      <dgm:spPr/>
    </dgm:pt>
    <dgm:pt modelId="{B3F9E367-42D0-4D65-8A94-E18D2D3D1385}" type="pres">
      <dgm:prSet presAssocID="{9A30AFD3-98E8-4720-ABFB-F45467C88117}" presName="thickLine" presStyleLbl="alignNode1" presStyleIdx="4" presStyleCnt="5"/>
      <dgm:spPr/>
    </dgm:pt>
    <dgm:pt modelId="{D43CF374-4BA2-43B1-B170-64134C5A88F8}" type="pres">
      <dgm:prSet presAssocID="{9A30AFD3-98E8-4720-ABFB-F45467C88117}" presName="horz1" presStyleCnt="0"/>
      <dgm:spPr/>
    </dgm:pt>
    <dgm:pt modelId="{47A894F6-320F-4839-9EAB-2F3B44D1B892}" type="pres">
      <dgm:prSet presAssocID="{9A30AFD3-98E8-4720-ABFB-F45467C88117}" presName="tx1" presStyleLbl="revTx" presStyleIdx="4" presStyleCnt="5"/>
      <dgm:spPr/>
    </dgm:pt>
    <dgm:pt modelId="{AA10834E-ACBF-49AC-862F-654E7CDAF7BA}" type="pres">
      <dgm:prSet presAssocID="{9A30AFD3-98E8-4720-ABFB-F45467C88117}" presName="vert1" presStyleCnt="0"/>
      <dgm:spPr/>
    </dgm:pt>
  </dgm:ptLst>
  <dgm:cxnLst>
    <dgm:cxn modelId="{6D0DA900-3D22-4E4C-BF98-8257A97A200A}" srcId="{C9C0BED9-3C06-4ED7-BA97-C8EB5CC6EFA4}" destId="{B85B78C6-F0D5-4131-BFB8-6C521DB7FF58}" srcOrd="3" destOrd="0" parTransId="{4B37DC8C-3245-45C5-AA65-C5419450F123}" sibTransId="{65183643-6237-43CB-8D3A-9C4061BE8348}"/>
    <dgm:cxn modelId="{87F91002-1968-4D33-9075-1BE3534CE4D6}" srcId="{C9C0BED9-3C06-4ED7-BA97-C8EB5CC6EFA4}" destId="{AE64CCBC-6D6A-4463-A678-92E1EA3A2A16}" srcOrd="1" destOrd="0" parTransId="{CE903B86-F5FD-4DAA-B300-C822BF3482C7}" sibTransId="{F9B8C4DC-87F9-4F8D-A40A-208E0E323A02}"/>
    <dgm:cxn modelId="{90716810-2181-41E6-B7CD-DC307ED45CD3}" type="presOf" srcId="{9A30AFD3-98E8-4720-ABFB-F45467C88117}" destId="{47A894F6-320F-4839-9EAB-2F3B44D1B892}" srcOrd="0" destOrd="0" presId="urn:microsoft.com/office/officeart/2008/layout/LinedList"/>
    <dgm:cxn modelId="{68DF2C12-58F1-4DE6-9BA7-5313F2CE21D8}" type="presOf" srcId="{AE64CCBC-6D6A-4463-A678-92E1EA3A2A16}" destId="{E9922614-A32D-4F9B-9746-2775FAC40E1D}" srcOrd="0" destOrd="0" presId="urn:microsoft.com/office/officeart/2008/layout/LinedList"/>
    <dgm:cxn modelId="{A90DE93D-1528-43C4-B086-8D1827088B7F}" type="presOf" srcId="{B85B78C6-F0D5-4131-BFB8-6C521DB7FF58}" destId="{CD1EE13B-EAF7-4C24-AFF1-967887804BBD}" srcOrd="0" destOrd="0" presId="urn:microsoft.com/office/officeart/2008/layout/LinedList"/>
    <dgm:cxn modelId="{0F3F759C-C3D5-4997-99F0-A91A576CDA88}" srcId="{C9C0BED9-3C06-4ED7-BA97-C8EB5CC6EFA4}" destId="{B779CFBA-7EA5-454B-899B-62A3E8BA2581}" srcOrd="2" destOrd="0" parTransId="{D4BB56C9-138A-4480-98F4-8FC38A586B2A}" sibTransId="{3C25A58C-CFD9-4BF5-B8A8-96B040D5FCF7}"/>
    <dgm:cxn modelId="{145CA5B8-2DD4-4F05-B148-E1BAC5740839}" type="presOf" srcId="{B779CFBA-7EA5-454B-899B-62A3E8BA2581}" destId="{EB1679A1-B2B4-4D12-98E3-158F0331C5B8}" srcOrd="0" destOrd="0" presId="urn:microsoft.com/office/officeart/2008/layout/LinedList"/>
    <dgm:cxn modelId="{06A58EDF-70E2-4357-BB40-C1A207A7DAEF}" type="presOf" srcId="{C9C0BED9-3C06-4ED7-BA97-C8EB5CC6EFA4}" destId="{17D49372-99E1-47E1-8AAC-754D73E2FC91}" srcOrd="0" destOrd="0" presId="urn:microsoft.com/office/officeart/2008/layout/LinedList"/>
    <dgm:cxn modelId="{023854E3-7E36-4375-ACB5-2BD3E280573B}" srcId="{C9C0BED9-3C06-4ED7-BA97-C8EB5CC6EFA4}" destId="{368EB3FE-6210-4B4E-892C-44913C12256A}" srcOrd="0" destOrd="0" parTransId="{BB105F8D-CC2F-4279-B9BC-6DFE3A65EB17}" sibTransId="{86B2D69D-1525-41AD-BB80-FC582AB76FE3}"/>
    <dgm:cxn modelId="{73FC16E5-983F-438B-8C2D-00C0348A65A4}" type="presOf" srcId="{368EB3FE-6210-4B4E-892C-44913C12256A}" destId="{D91704E3-6153-454A-AA8C-4BB2514FF406}" srcOrd="0" destOrd="0" presId="urn:microsoft.com/office/officeart/2008/layout/LinedList"/>
    <dgm:cxn modelId="{A7B8CFFF-4C14-4533-9FD9-E1D145D73815}" srcId="{C9C0BED9-3C06-4ED7-BA97-C8EB5CC6EFA4}" destId="{9A30AFD3-98E8-4720-ABFB-F45467C88117}" srcOrd="4" destOrd="0" parTransId="{A9691611-3E03-4BD4-95B1-E70843BB1FAE}" sibTransId="{D6502A37-EFB2-49CA-9F0B-BC8C3A943CE1}"/>
    <dgm:cxn modelId="{B09BAE6D-B507-495E-9EDD-7AC05CAD1E51}" type="presParOf" srcId="{17D49372-99E1-47E1-8AAC-754D73E2FC91}" destId="{2F059FA5-88C7-45EC-A964-D2F41A9993B2}" srcOrd="0" destOrd="0" presId="urn:microsoft.com/office/officeart/2008/layout/LinedList"/>
    <dgm:cxn modelId="{2EBF3994-9919-4B1A-9878-77DC49F50F1A}" type="presParOf" srcId="{17D49372-99E1-47E1-8AAC-754D73E2FC91}" destId="{2521D2DE-12F0-4140-9F2C-8760F7DD6F95}" srcOrd="1" destOrd="0" presId="urn:microsoft.com/office/officeart/2008/layout/LinedList"/>
    <dgm:cxn modelId="{3D3A6155-97ED-4ED0-9690-3E310F191CED}" type="presParOf" srcId="{2521D2DE-12F0-4140-9F2C-8760F7DD6F95}" destId="{D91704E3-6153-454A-AA8C-4BB2514FF406}" srcOrd="0" destOrd="0" presId="urn:microsoft.com/office/officeart/2008/layout/LinedList"/>
    <dgm:cxn modelId="{608274FB-C7E2-4256-8BFC-8DC529F3A992}" type="presParOf" srcId="{2521D2DE-12F0-4140-9F2C-8760F7DD6F95}" destId="{6D193289-6C99-4DB2-87F5-61CEAAD84220}" srcOrd="1" destOrd="0" presId="urn:microsoft.com/office/officeart/2008/layout/LinedList"/>
    <dgm:cxn modelId="{2B32610E-EDCD-4B3B-A939-44E19D0A402A}" type="presParOf" srcId="{17D49372-99E1-47E1-8AAC-754D73E2FC91}" destId="{10265630-FF8D-4A0E-B442-54C2DDF892B1}" srcOrd="2" destOrd="0" presId="urn:microsoft.com/office/officeart/2008/layout/LinedList"/>
    <dgm:cxn modelId="{B11FF9BC-9E74-4728-BA9B-FDF9A68EA49F}" type="presParOf" srcId="{17D49372-99E1-47E1-8AAC-754D73E2FC91}" destId="{F29AF9E9-FFC9-4F5D-9B21-A854F830F510}" srcOrd="3" destOrd="0" presId="urn:microsoft.com/office/officeart/2008/layout/LinedList"/>
    <dgm:cxn modelId="{5C221D9A-BD5D-4994-98B0-BDA6F5D1F4F0}" type="presParOf" srcId="{F29AF9E9-FFC9-4F5D-9B21-A854F830F510}" destId="{E9922614-A32D-4F9B-9746-2775FAC40E1D}" srcOrd="0" destOrd="0" presId="urn:microsoft.com/office/officeart/2008/layout/LinedList"/>
    <dgm:cxn modelId="{EA30D4B2-A928-42CD-A91C-F0DDE317A474}" type="presParOf" srcId="{F29AF9E9-FFC9-4F5D-9B21-A854F830F510}" destId="{A1CDF65E-1D27-47DD-8D52-DCC59147D53B}" srcOrd="1" destOrd="0" presId="urn:microsoft.com/office/officeart/2008/layout/LinedList"/>
    <dgm:cxn modelId="{457F4F9D-A73E-4D66-B91C-C6EE08BB5D67}" type="presParOf" srcId="{17D49372-99E1-47E1-8AAC-754D73E2FC91}" destId="{57F1FF66-B68E-4B65-9FF3-2662DB57DF83}" srcOrd="4" destOrd="0" presId="urn:microsoft.com/office/officeart/2008/layout/LinedList"/>
    <dgm:cxn modelId="{CB54D032-8AE8-442B-B633-96DD13CE9682}" type="presParOf" srcId="{17D49372-99E1-47E1-8AAC-754D73E2FC91}" destId="{5F791E84-7B48-4F0C-8E87-E317D64E1D74}" srcOrd="5" destOrd="0" presId="urn:microsoft.com/office/officeart/2008/layout/LinedList"/>
    <dgm:cxn modelId="{D93240EB-E654-45DA-9D22-46A7C67D1F28}" type="presParOf" srcId="{5F791E84-7B48-4F0C-8E87-E317D64E1D74}" destId="{EB1679A1-B2B4-4D12-98E3-158F0331C5B8}" srcOrd="0" destOrd="0" presId="urn:microsoft.com/office/officeart/2008/layout/LinedList"/>
    <dgm:cxn modelId="{87CBF068-5599-46AA-B964-5BC8A36CB45F}" type="presParOf" srcId="{5F791E84-7B48-4F0C-8E87-E317D64E1D74}" destId="{72F4B3EA-6C85-411A-8188-F29309CDA682}" srcOrd="1" destOrd="0" presId="urn:microsoft.com/office/officeart/2008/layout/LinedList"/>
    <dgm:cxn modelId="{A28FA7E3-4E58-40EB-836D-F86196914391}" type="presParOf" srcId="{17D49372-99E1-47E1-8AAC-754D73E2FC91}" destId="{4F0539EF-BB0E-4F17-9538-7C7587CC94A1}" srcOrd="6" destOrd="0" presId="urn:microsoft.com/office/officeart/2008/layout/LinedList"/>
    <dgm:cxn modelId="{0D16DBD1-61BE-4363-A70D-4DEEE2B90BEE}" type="presParOf" srcId="{17D49372-99E1-47E1-8AAC-754D73E2FC91}" destId="{C8B811DD-B562-4855-A9B2-0C66F9EDBE09}" srcOrd="7" destOrd="0" presId="urn:microsoft.com/office/officeart/2008/layout/LinedList"/>
    <dgm:cxn modelId="{C8697946-3AED-4C36-B6E8-AFE7A8C38412}" type="presParOf" srcId="{C8B811DD-B562-4855-A9B2-0C66F9EDBE09}" destId="{CD1EE13B-EAF7-4C24-AFF1-967887804BBD}" srcOrd="0" destOrd="0" presId="urn:microsoft.com/office/officeart/2008/layout/LinedList"/>
    <dgm:cxn modelId="{1E28DC72-0F40-4E43-BE41-0FF6ECF3F33E}" type="presParOf" srcId="{C8B811DD-B562-4855-A9B2-0C66F9EDBE09}" destId="{991B9841-0826-4C48-A82F-E9B350D4FF9B}" srcOrd="1" destOrd="0" presId="urn:microsoft.com/office/officeart/2008/layout/LinedList"/>
    <dgm:cxn modelId="{C2D02532-240B-4EC9-B4B5-17316467712E}" type="presParOf" srcId="{17D49372-99E1-47E1-8AAC-754D73E2FC91}" destId="{B3F9E367-42D0-4D65-8A94-E18D2D3D1385}" srcOrd="8" destOrd="0" presId="urn:microsoft.com/office/officeart/2008/layout/LinedList"/>
    <dgm:cxn modelId="{45566D77-4DAE-4510-B743-3DDC1B0BA2A3}" type="presParOf" srcId="{17D49372-99E1-47E1-8AAC-754D73E2FC91}" destId="{D43CF374-4BA2-43B1-B170-64134C5A88F8}" srcOrd="9" destOrd="0" presId="urn:microsoft.com/office/officeart/2008/layout/LinedList"/>
    <dgm:cxn modelId="{F9C9F298-258C-4580-901C-ECC4FE127576}" type="presParOf" srcId="{D43CF374-4BA2-43B1-B170-64134C5A88F8}" destId="{47A894F6-320F-4839-9EAB-2F3B44D1B892}" srcOrd="0" destOrd="0" presId="urn:microsoft.com/office/officeart/2008/layout/LinedList"/>
    <dgm:cxn modelId="{41A30956-3A23-42BB-ADCD-A0E9A32AF50A}" type="presParOf" srcId="{D43CF374-4BA2-43B1-B170-64134C5A88F8}" destId="{AA10834E-ACBF-49AC-862F-654E7CDAF7B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E9FC5E-AD97-4666-AAD2-967046C268B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E8163CB-91E9-41E2-8E33-747625391578}">
      <dgm:prSet/>
      <dgm:spPr/>
      <dgm:t>
        <a:bodyPr/>
        <a:lstStyle/>
        <a:p>
          <a:r>
            <a:rPr lang="it-IT" dirty="0"/>
            <a:t>Alessandro Fuser, anni 25</a:t>
          </a:r>
        </a:p>
      </dgm:t>
    </dgm:pt>
    <dgm:pt modelId="{E8E7EC0E-3DA7-4DD4-8D5C-CDB2FB4792F0}" type="parTrans" cxnId="{C083C5A2-9C49-44C4-B638-9FCF8E4A7D86}">
      <dgm:prSet/>
      <dgm:spPr/>
      <dgm:t>
        <a:bodyPr/>
        <a:lstStyle/>
        <a:p>
          <a:endParaRPr lang="it-IT"/>
        </a:p>
      </dgm:t>
    </dgm:pt>
    <dgm:pt modelId="{E519C55A-1DFB-41FC-B573-3165A21FF0BA}" type="sibTrans" cxnId="{C083C5A2-9C49-44C4-B638-9FCF8E4A7D86}">
      <dgm:prSet/>
      <dgm:spPr/>
      <dgm:t>
        <a:bodyPr/>
        <a:lstStyle/>
        <a:p>
          <a:endParaRPr lang="it-IT"/>
        </a:p>
      </dgm:t>
    </dgm:pt>
    <dgm:pt modelId="{10AA64E7-3CD1-4648-B0CF-24B9B88F2BBE}">
      <dgm:prSet/>
      <dgm:spPr/>
      <dgm:t>
        <a:bodyPr/>
        <a:lstStyle/>
        <a:p>
          <a:r>
            <a:rPr lang="it-IT" dirty="0"/>
            <a:t>Laurea Magistrale in Ingegneria Informatica conseguita presso l’Università di Verona con un punteggio di 101/110</a:t>
          </a:r>
        </a:p>
      </dgm:t>
    </dgm:pt>
    <dgm:pt modelId="{96F30375-5829-454C-9A64-A136043AAAB7}" type="parTrans" cxnId="{FF62B95D-EC5B-4D2A-A42C-DDD14EC19717}">
      <dgm:prSet/>
      <dgm:spPr/>
      <dgm:t>
        <a:bodyPr/>
        <a:lstStyle/>
        <a:p>
          <a:endParaRPr lang="it-IT"/>
        </a:p>
      </dgm:t>
    </dgm:pt>
    <dgm:pt modelId="{9AFD490D-6F29-49AA-B16A-7428E72A7A72}" type="sibTrans" cxnId="{FF62B95D-EC5B-4D2A-A42C-DDD14EC19717}">
      <dgm:prSet/>
      <dgm:spPr/>
      <dgm:t>
        <a:bodyPr/>
        <a:lstStyle/>
        <a:p>
          <a:endParaRPr lang="it-IT"/>
        </a:p>
      </dgm:t>
    </dgm:pt>
    <dgm:pt modelId="{33E10FD9-63AC-4811-9D83-4AD4562C1288}">
      <dgm:prSet/>
      <dgm:spPr/>
      <dgm:t>
        <a:bodyPr/>
        <a:lstStyle/>
        <a:p>
          <a:r>
            <a:rPr lang="it-IT"/>
            <a:t>Piace leggere, nerdare ed aiutare gli altri</a:t>
          </a:r>
        </a:p>
      </dgm:t>
    </dgm:pt>
    <dgm:pt modelId="{8A144D85-9E95-4C41-B4A3-B57496809645}" type="parTrans" cxnId="{C9AE4C3E-8C49-4BA8-A0F7-17870AC707D5}">
      <dgm:prSet/>
      <dgm:spPr/>
      <dgm:t>
        <a:bodyPr/>
        <a:lstStyle/>
        <a:p>
          <a:endParaRPr lang="it-IT"/>
        </a:p>
      </dgm:t>
    </dgm:pt>
    <dgm:pt modelId="{9E5CC92A-F06D-459A-9075-64AA89F64B46}" type="sibTrans" cxnId="{C9AE4C3E-8C49-4BA8-A0F7-17870AC707D5}">
      <dgm:prSet/>
      <dgm:spPr/>
      <dgm:t>
        <a:bodyPr/>
        <a:lstStyle/>
        <a:p>
          <a:endParaRPr lang="it-IT"/>
        </a:p>
      </dgm:t>
    </dgm:pt>
    <dgm:pt modelId="{CA774BA9-1B56-48AB-AE71-28C750982359}" type="pres">
      <dgm:prSet presAssocID="{88E9FC5E-AD97-4666-AAD2-967046C268B7}" presName="vert0" presStyleCnt="0">
        <dgm:presLayoutVars>
          <dgm:dir/>
          <dgm:animOne val="branch"/>
          <dgm:animLvl val="lvl"/>
        </dgm:presLayoutVars>
      </dgm:prSet>
      <dgm:spPr/>
    </dgm:pt>
    <dgm:pt modelId="{3AE15BC5-127C-46DF-9F9A-9C0D633B1D01}" type="pres">
      <dgm:prSet presAssocID="{AE8163CB-91E9-41E2-8E33-747625391578}" presName="thickLine" presStyleLbl="alignNode1" presStyleIdx="0" presStyleCnt="3"/>
      <dgm:spPr/>
    </dgm:pt>
    <dgm:pt modelId="{23CED10F-A5F3-4318-B88C-9D38AC10FEA1}" type="pres">
      <dgm:prSet presAssocID="{AE8163CB-91E9-41E2-8E33-747625391578}" presName="horz1" presStyleCnt="0"/>
      <dgm:spPr/>
    </dgm:pt>
    <dgm:pt modelId="{4DCEEC39-2F39-4E87-8E39-C45BB002336E}" type="pres">
      <dgm:prSet presAssocID="{AE8163CB-91E9-41E2-8E33-747625391578}" presName="tx1" presStyleLbl="revTx" presStyleIdx="0" presStyleCnt="3"/>
      <dgm:spPr/>
    </dgm:pt>
    <dgm:pt modelId="{38FAD38A-F038-49CE-9BB4-0B76EC8B8730}" type="pres">
      <dgm:prSet presAssocID="{AE8163CB-91E9-41E2-8E33-747625391578}" presName="vert1" presStyleCnt="0"/>
      <dgm:spPr/>
    </dgm:pt>
    <dgm:pt modelId="{3A7B78DC-4A72-4853-84B1-61DDD6B912FB}" type="pres">
      <dgm:prSet presAssocID="{10AA64E7-3CD1-4648-B0CF-24B9B88F2BBE}" presName="thickLine" presStyleLbl="alignNode1" presStyleIdx="1" presStyleCnt="3"/>
      <dgm:spPr/>
    </dgm:pt>
    <dgm:pt modelId="{3AFFECD0-33A4-4FF4-A436-DEA1F244D79F}" type="pres">
      <dgm:prSet presAssocID="{10AA64E7-3CD1-4648-B0CF-24B9B88F2BBE}" presName="horz1" presStyleCnt="0"/>
      <dgm:spPr/>
    </dgm:pt>
    <dgm:pt modelId="{0BECCE5B-E6CF-47BC-980E-20050FD34B56}" type="pres">
      <dgm:prSet presAssocID="{10AA64E7-3CD1-4648-B0CF-24B9B88F2BBE}" presName="tx1" presStyleLbl="revTx" presStyleIdx="1" presStyleCnt="3"/>
      <dgm:spPr/>
    </dgm:pt>
    <dgm:pt modelId="{11664107-737D-40A1-B92B-79F2CBE6C034}" type="pres">
      <dgm:prSet presAssocID="{10AA64E7-3CD1-4648-B0CF-24B9B88F2BBE}" presName="vert1" presStyleCnt="0"/>
      <dgm:spPr/>
    </dgm:pt>
    <dgm:pt modelId="{68428FAF-349C-49CF-BB80-F3B2988FB25E}" type="pres">
      <dgm:prSet presAssocID="{33E10FD9-63AC-4811-9D83-4AD4562C1288}" presName="thickLine" presStyleLbl="alignNode1" presStyleIdx="2" presStyleCnt="3"/>
      <dgm:spPr/>
    </dgm:pt>
    <dgm:pt modelId="{5E31D25B-253C-457F-8E76-FEEE1FDBFE83}" type="pres">
      <dgm:prSet presAssocID="{33E10FD9-63AC-4811-9D83-4AD4562C1288}" presName="horz1" presStyleCnt="0"/>
      <dgm:spPr/>
    </dgm:pt>
    <dgm:pt modelId="{91C8C6B5-773E-4AE9-A17D-550110E4BF66}" type="pres">
      <dgm:prSet presAssocID="{33E10FD9-63AC-4811-9D83-4AD4562C1288}" presName="tx1" presStyleLbl="revTx" presStyleIdx="2" presStyleCnt="3"/>
      <dgm:spPr/>
    </dgm:pt>
    <dgm:pt modelId="{EA8725B1-F779-47D8-8D8A-C84F5FCAF56C}" type="pres">
      <dgm:prSet presAssocID="{33E10FD9-63AC-4811-9D83-4AD4562C1288}" presName="vert1" presStyleCnt="0"/>
      <dgm:spPr/>
    </dgm:pt>
  </dgm:ptLst>
  <dgm:cxnLst>
    <dgm:cxn modelId="{9D44E032-D5CA-42D9-82EC-F4D2D93B306F}" type="presOf" srcId="{10AA64E7-3CD1-4648-B0CF-24B9B88F2BBE}" destId="{0BECCE5B-E6CF-47BC-980E-20050FD34B56}" srcOrd="0" destOrd="0" presId="urn:microsoft.com/office/officeart/2008/layout/LinedList"/>
    <dgm:cxn modelId="{C9AE4C3E-8C49-4BA8-A0F7-17870AC707D5}" srcId="{88E9FC5E-AD97-4666-AAD2-967046C268B7}" destId="{33E10FD9-63AC-4811-9D83-4AD4562C1288}" srcOrd="2" destOrd="0" parTransId="{8A144D85-9E95-4C41-B4A3-B57496809645}" sibTransId="{9E5CC92A-F06D-459A-9075-64AA89F64B46}"/>
    <dgm:cxn modelId="{FF62B95D-EC5B-4D2A-A42C-DDD14EC19717}" srcId="{88E9FC5E-AD97-4666-AAD2-967046C268B7}" destId="{10AA64E7-3CD1-4648-B0CF-24B9B88F2BBE}" srcOrd="1" destOrd="0" parTransId="{96F30375-5829-454C-9A64-A136043AAAB7}" sibTransId="{9AFD490D-6F29-49AA-B16A-7428E72A7A72}"/>
    <dgm:cxn modelId="{2F624645-5D8D-40D7-AFE0-10256CB0A189}" type="presOf" srcId="{88E9FC5E-AD97-4666-AAD2-967046C268B7}" destId="{CA774BA9-1B56-48AB-AE71-28C750982359}" srcOrd="0" destOrd="0" presId="urn:microsoft.com/office/officeart/2008/layout/LinedList"/>
    <dgm:cxn modelId="{6DE64150-BECB-4EB5-AD9E-B344E52EA0DD}" type="presOf" srcId="{33E10FD9-63AC-4811-9D83-4AD4562C1288}" destId="{91C8C6B5-773E-4AE9-A17D-550110E4BF66}" srcOrd="0" destOrd="0" presId="urn:microsoft.com/office/officeart/2008/layout/LinedList"/>
    <dgm:cxn modelId="{B6561F55-D4DD-4946-857B-DDB14FC62168}" type="presOf" srcId="{AE8163CB-91E9-41E2-8E33-747625391578}" destId="{4DCEEC39-2F39-4E87-8E39-C45BB002336E}" srcOrd="0" destOrd="0" presId="urn:microsoft.com/office/officeart/2008/layout/LinedList"/>
    <dgm:cxn modelId="{C083C5A2-9C49-44C4-B638-9FCF8E4A7D86}" srcId="{88E9FC5E-AD97-4666-AAD2-967046C268B7}" destId="{AE8163CB-91E9-41E2-8E33-747625391578}" srcOrd="0" destOrd="0" parTransId="{E8E7EC0E-3DA7-4DD4-8D5C-CDB2FB4792F0}" sibTransId="{E519C55A-1DFB-41FC-B573-3165A21FF0BA}"/>
    <dgm:cxn modelId="{5DE3CE07-8CC6-417C-A977-B7E434ED0804}" type="presParOf" srcId="{CA774BA9-1B56-48AB-AE71-28C750982359}" destId="{3AE15BC5-127C-46DF-9F9A-9C0D633B1D01}" srcOrd="0" destOrd="0" presId="urn:microsoft.com/office/officeart/2008/layout/LinedList"/>
    <dgm:cxn modelId="{576183D6-800F-47F8-B2CF-9976F7A07645}" type="presParOf" srcId="{CA774BA9-1B56-48AB-AE71-28C750982359}" destId="{23CED10F-A5F3-4318-B88C-9D38AC10FEA1}" srcOrd="1" destOrd="0" presId="urn:microsoft.com/office/officeart/2008/layout/LinedList"/>
    <dgm:cxn modelId="{41516624-12DF-42AC-B4A9-AADBC6252258}" type="presParOf" srcId="{23CED10F-A5F3-4318-B88C-9D38AC10FEA1}" destId="{4DCEEC39-2F39-4E87-8E39-C45BB002336E}" srcOrd="0" destOrd="0" presId="urn:microsoft.com/office/officeart/2008/layout/LinedList"/>
    <dgm:cxn modelId="{F70877E9-F43D-45C5-A29F-F472C306EF8A}" type="presParOf" srcId="{23CED10F-A5F3-4318-B88C-9D38AC10FEA1}" destId="{38FAD38A-F038-49CE-9BB4-0B76EC8B8730}" srcOrd="1" destOrd="0" presId="urn:microsoft.com/office/officeart/2008/layout/LinedList"/>
    <dgm:cxn modelId="{96927FF5-F168-4097-9CB6-CD22F5BF0D2E}" type="presParOf" srcId="{CA774BA9-1B56-48AB-AE71-28C750982359}" destId="{3A7B78DC-4A72-4853-84B1-61DDD6B912FB}" srcOrd="2" destOrd="0" presId="urn:microsoft.com/office/officeart/2008/layout/LinedList"/>
    <dgm:cxn modelId="{2BE300BC-71AE-4A5D-B7AB-54B9EE49277B}" type="presParOf" srcId="{CA774BA9-1B56-48AB-AE71-28C750982359}" destId="{3AFFECD0-33A4-4FF4-A436-DEA1F244D79F}" srcOrd="3" destOrd="0" presId="urn:microsoft.com/office/officeart/2008/layout/LinedList"/>
    <dgm:cxn modelId="{CB59662B-B953-4620-B1D6-C7B5ACDDE001}" type="presParOf" srcId="{3AFFECD0-33A4-4FF4-A436-DEA1F244D79F}" destId="{0BECCE5B-E6CF-47BC-980E-20050FD34B56}" srcOrd="0" destOrd="0" presId="urn:microsoft.com/office/officeart/2008/layout/LinedList"/>
    <dgm:cxn modelId="{09B768A5-7E46-40CA-9D4D-1506A25BE898}" type="presParOf" srcId="{3AFFECD0-33A4-4FF4-A436-DEA1F244D79F}" destId="{11664107-737D-40A1-B92B-79F2CBE6C034}" srcOrd="1" destOrd="0" presId="urn:microsoft.com/office/officeart/2008/layout/LinedList"/>
    <dgm:cxn modelId="{DB495CBC-7F92-4454-9571-FE423211B073}" type="presParOf" srcId="{CA774BA9-1B56-48AB-AE71-28C750982359}" destId="{68428FAF-349C-49CF-BB80-F3B2988FB25E}" srcOrd="4" destOrd="0" presId="urn:microsoft.com/office/officeart/2008/layout/LinedList"/>
    <dgm:cxn modelId="{AD5AD1C0-CB7A-4B83-8BD8-D2172B172429}" type="presParOf" srcId="{CA774BA9-1B56-48AB-AE71-28C750982359}" destId="{5E31D25B-253C-457F-8E76-FEEE1FDBFE83}" srcOrd="5" destOrd="0" presId="urn:microsoft.com/office/officeart/2008/layout/LinedList"/>
    <dgm:cxn modelId="{5B40C0FC-0BC2-43EB-B60F-BB5FED18535E}" type="presParOf" srcId="{5E31D25B-253C-457F-8E76-FEEE1FDBFE83}" destId="{91C8C6B5-773E-4AE9-A17D-550110E4BF66}" srcOrd="0" destOrd="0" presId="urn:microsoft.com/office/officeart/2008/layout/LinedList"/>
    <dgm:cxn modelId="{9E5CE196-3594-4447-BD18-045DEC32FBBF}" type="presParOf" srcId="{5E31D25B-253C-457F-8E76-FEEE1FDBFE83}" destId="{EA8725B1-F779-47D8-8D8A-C84F5FCAF5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FA1C42C-6F6A-4B05-984C-A3C5FEA153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6447996-3768-4B23-A27C-ECEB9CCC33CB}">
      <dgm:prSet/>
      <dgm:spPr/>
      <dgm:t>
        <a:bodyPr/>
        <a:lstStyle/>
        <a:p>
          <a:r>
            <a:rPr lang="it-IT"/>
            <a:t>Materiale sparso, che può essere organizzato tramite Classroom o sito Web</a:t>
          </a:r>
        </a:p>
      </dgm:t>
    </dgm:pt>
    <dgm:pt modelId="{8A3DFA57-4A44-4B6B-9D62-21D992518021}" type="parTrans" cxnId="{F04F7B60-838E-4F2B-82FA-9124254385D0}">
      <dgm:prSet/>
      <dgm:spPr/>
      <dgm:t>
        <a:bodyPr/>
        <a:lstStyle/>
        <a:p>
          <a:endParaRPr lang="it-IT"/>
        </a:p>
      </dgm:t>
    </dgm:pt>
    <dgm:pt modelId="{60905AB4-0FA3-48BA-A210-852BB5802298}" type="sibTrans" cxnId="{F04F7B60-838E-4F2B-82FA-9124254385D0}">
      <dgm:prSet/>
      <dgm:spPr/>
      <dgm:t>
        <a:bodyPr/>
        <a:lstStyle/>
        <a:p>
          <a:endParaRPr lang="it-IT"/>
        </a:p>
      </dgm:t>
    </dgm:pt>
    <dgm:pt modelId="{FD9A201D-FA6B-4A3B-903F-BAD026939182}">
      <dgm:prSet/>
      <dgm:spPr/>
      <dgm:t>
        <a:bodyPr/>
        <a:lstStyle/>
        <a:p>
          <a:r>
            <a:rPr lang="it-IT" dirty="0"/>
            <a:t>Argomenti presentati in modo più visivo, quindi approfondimenti da cercare in autonomia in caso non capiate ( o chiedere)</a:t>
          </a:r>
        </a:p>
      </dgm:t>
    </dgm:pt>
    <dgm:pt modelId="{E2258210-22A3-44A6-82C3-8061614CF346}" type="parTrans" cxnId="{0A9EA1B7-9536-4D4F-A38F-58067F41D186}">
      <dgm:prSet/>
      <dgm:spPr/>
      <dgm:t>
        <a:bodyPr/>
        <a:lstStyle/>
        <a:p>
          <a:endParaRPr lang="it-IT"/>
        </a:p>
      </dgm:t>
    </dgm:pt>
    <dgm:pt modelId="{F88C1DD8-925F-4376-9869-5F9DCC1BD9CB}" type="sibTrans" cxnId="{0A9EA1B7-9536-4D4F-A38F-58067F41D186}">
      <dgm:prSet/>
      <dgm:spPr/>
      <dgm:t>
        <a:bodyPr/>
        <a:lstStyle/>
        <a:p>
          <a:endParaRPr lang="it-IT"/>
        </a:p>
      </dgm:t>
    </dgm:pt>
    <dgm:pt modelId="{7F68B8CA-1654-4CA3-A19F-D5286E92FDCE}">
      <dgm:prSet/>
      <dgm:spPr/>
      <dgm:t>
        <a:bodyPr/>
        <a:lstStyle/>
        <a:p>
          <a:r>
            <a:rPr lang="it-IT"/>
            <a:t>Programma che si può adattare</a:t>
          </a:r>
        </a:p>
      </dgm:t>
    </dgm:pt>
    <dgm:pt modelId="{2F621E8D-9B51-43E6-957D-D79ED03CED44}" type="parTrans" cxnId="{F73F0FE3-E18D-44E0-8E9A-4E7C19CF3729}">
      <dgm:prSet/>
      <dgm:spPr/>
      <dgm:t>
        <a:bodyPr/>
        <a:lstStyle/>
        <a:p>
          <a:endParaRPr lang="it-IT"/>
        </a:p>
      </dgm:t>
    </dgm:pt>
    <dgm:pt modelId="{86F46BDA-A40E-4A9D-B276-155EBCF373AA}" type="sibTrans" cxnId="{F73F0FE3-E18D-44E0-8E9A-4E7C19CF3729}">
      <dgm:prSet/>
      <dgm:spPr/>
      <dgm:t>
        <a:bodyPr/>
        <a:lstStyle/>
        <a:p>
          <a:endParaRPr lang="it-IT"/>
        </a:p>
      </dgm:t>
    </dgm:pt>
    <dgm:pt modelId="{C7E2CBBB-946B-43DD-86F9-EAD46DA9A13D}" type="pres">
      <dgm:prSet presAssocID="{4FA1C42C-6F6A-4B05-984C-A3C5FEA1536A}" presName="vert0" presStyleCnt="0">
        <dgm:presLayoutVars>
          <dgm:dir/>
          <dgm:animOne val="branch"/>
          <dgm:animLvl val="lvl"/>
        </dgm:presLayoutVars>
      </dgm:prSet>
      <dgm:spPr/>
    </dgm:pt>
    <dgm:pt modelId="{832375BC-2B34-46BD-BCAA-DABAA43825A8}" type="pres">
      <dgm:prSet presAssocID="{96447996-3768-4B23-A27C-ECEB9CCC33CB}" presName="thickLine" presStyleLbl="alignNode1" presStyleIdx="0" presStyleCnt="3"/>
      <dgm:spPr/>
    </dgm:pt>
    <dgm:pt modelId="{70E85963-FAC4-403A-9829-FE3CCA5570B6}" type="pres">
      <dgm:prSet presAssocID="{96447996-3768-4B23-A27C-ECEB9CCC33CB}" presName="horz1" presStyleCnt="0"/>
      <dgm:spPr/>
    </dgm:pt>
    <dgm:pt modelId="{B682C02B-3234-4498-90F8-BA72BCE4B8BE}" type="pres">
      <dgm:prSet presAssocID="{96447996-3768-4B23-A27C-ECEB9CCC33CB}" presName="tx1" presStyleLbl="revTx" presStyleIdx="0" presStyleCnt="3"/>
      <dgm:spPr/>
    </dgm:pt>
    <dgm:pt modelId="{D50F7E99-C759-4636-B2B2-88CDC37BC947}" type="pres">
      <dgm:prSet presAssocID="{96447996-3768-4B23-A27C-ECEB9CCC33CB}" presName="vert1" presStyleCnt="0"/>
      <dgm:spPr/>
    </dgm:pt>
    <dgm:pt modelId="{C4A098D1-145F-4175-A34A-E09D09505039}" type="pres">
      <dgm:prSet presAssocID="{FD9A201D-FA6B-4A3B-903F-BAD026939182}" presName="thickLine" presStyleLbl="alignNode1" presStyleIdx="1" presStyleCnt="3"/>
      <dgm:spPr/>
    </dgm:pt>
    <dgm:pt modelId="{C7ADEE3E-5AD5-43F5-B676-FDDF5524DC3B}" type="pres">
      <dgm:prSet presAssocID="{FD9A201D-FA6B-4A3B-903F-BAD026939182}" presName="horz1" presStyleCnt="0"/>
      <dgm:spPr/>
    </dgm:pt>
    <dgm:pt modelId="{6316BB2E-448F-4C46-B989-EDB38FC09A2C}" type="pres">
      <dgm:prSet presAssocID="{FD9A201D-FA6B-4A3B-903F-BAD026939182}" presName="tx1" presStyleLbl="revTx" presStyleIdx="1" presStyleCnt="3"/>
      <dgm:spPr/>
    </dgm:pt>
    <dgm:pt modelId="{0A11365D-D41E-416D-BEA2-4CE8A1974463}" type="pres">
      <dgm:prSet presAssocID="{FD9A201D-FA6B-4A3B-903F-BAD026939182}" presName="vert1" presStyleCnt="0"/>
      <dgm:spPr/>
    </dgm:pt>
    <dgm:pt modelId="{F36AB997-4BD1-436B-B8A1-BAE2886B1558}" type="pres">
      <dgm:prSet presAssocID="{7F68B8CA-1654-4CA3-A19F-D5286E92FDCE}" presName="thickLine" presStyleLbl="alignNode1" presStyleIdx="2" presStyleCnt="3"/>
      <dgm:spPr/>
    </dgm:pt>
    <dgm:pt modelId="{E10147E6-7BC6-4AF4-8B69-340D9130DFF7}" type="pres">
      <dgm:prSet presAssocID="{7F68B8CA-1654-4CA3-A19F-D5286E92FDCE}" presName="horz1" presStyleCnt="0"/>
      <dgm:spPr/>
    </dgm:pt>
    <dgm:pt modelId="{433EA909-7643-4C1F-9923-A72EFEFAFD0B}" type="pres">
      <dgm:prSet presAssocID="{7F68B8CA-1654-4CA3-A19F-D5286E92FDCE}" presName="tx1" presStyleLbl="revTx" presStyleIdx="2" presStyleCnt="3"/>
      <dgm:spPr/>
    </dgm:pt>
    <dgm:pt modelId="{5A83F722-09D2-45E6-80B3-7673DB9ABC1A}" type="pres">
      <dgm:prSet presAssocID="{7F68B8CA-1654-4CA3-A19F-D5286E92FDCE}" presName="vert1" presStyleCnt="0"/>
      <dgm:spPr/>
    </dgm:pt>
  </dgm:ptLst>
  <dgm:cxnLst>
    <dgm:cxn modelId="{76067D3F-789F-49A5-8BF4-530546383CEB}" type="presOf" srcId="{4FA1C42C-6F6A-4B05-984C-A3C5FEA1536A}" destId="{C7E2CBBB-946B-43DD-86F9-EAD46DA9A13D}" srcOrd="0" destOrd="0" presId="urn:microsoft.com/office/officeart/2008/layout/LinedList"/>
    <dgm:cxn modelId="{F04F7B60-838E-4F2B-82FA-9124254385D0}" srcId="{4FA1C42C-6F6A-4B05-984C-A3C5FEA1536A}" destId="{96447996-3768-4B23-A27C-ECEB9CCC33CB}" srcOrd="0" destOrd="0" parTransId="{8A3DFA57-4A44-4B6B-9D62-21D992518021}" sibTransId="{60905AB4-0FA3-48BA-A210-852BB5802298}"/>
    <dgm:cxn modelId="{28F75367-C7AD-47A2-9FB2-7E661A995ED5}" type="presOf" srcId="{FD9A201D-FA6B-4A3B-903F-BAD026939182}" destId="{6316BB2E-448F-4C46-B989-EDB38FC09A2C}" srcOrd="0" destOrd="0" presId="urn:microsoft.com/office/officeart/2008/layout/LinedList"/>
    <dgm:cxn modelId="{0A9EA1B7-9536-4D4F-A38F-58067F41D186}" srcId="{4FA1C42C-6F6A-4B05-984C-A3C5FEA1536A}" destId="{FD9A201D-FA6B-4A3B-903F-BAD026939182}" srcOrd="1" destOrd="0" parTransId="{E2258210-22A3-44A6-82C3-8061614CF346}" sibTransId="{F88C1DD8-925F-4376-9869-5F9DCC1BD9CB}"/>
    <dgm:cxn modelId="{D8DEF1C2-ECE4-4636-B4D8-AEB8B870C686}" type="presOf" srcId="{96447996-3768-4B23-A27C-ECEB9CCC33CB}" destId="{B682C02B-3234-4498-90F8-BA72BCE4B8BE}" srcOrd="0" destOrd="0" presId="urn:microsoft.com/office/officeart/2008/layout/LinedList"/>
    <dgm:cxn modelId="{33CBD5E2-2112-456C-8F2E-DA3D331E0C91}" type="presOf" srcId="{7F68B8CA-1654-4CA3-A19F-D5286E92FDCE}" destId="{433EA909-7643-4C1F-9923-A72EFEFAFD0B}" srcOrd="0" destOrd="0" presId="urn:microsoft.com/office/officeart/2008/layout/LinedList"/>
    <dgm:cxn modelId="{F73F0FE3-E18D-44E0-8E9A-4E7C19CF3729}" srcId="{4FA1C42C-6F6A-4B05-984C-A3C5FEA1536A}" destId="{7F68B8CA-1654-4CA3-A19F-D5286E92FDCE}" srcOrd="2" destOrd="0" parTransId="{2F621E8D-9B51-43E6-957D-D79ED03CED44}" sibTransId="{86F46BDA-A40E-4A9D-B276-155EBCF373AA}"/>
    <dgm:cxn modelId="{98B256EF-3DCC-4307-A76F-32291226D16C}" type="presParOf" srcId="{C7E2CBBB-946B-43DD-86F9-EAD46DA9A13D}" destId="{832375BC-2B34-46BD-BCAA-DABAA43825A8}" srcOrd="0" destOrd="0" presId="urn:microsoft.com/office/officeart/2008/layout/LinedList"/>
    <dgm:cxn modelId="{68E4E0BC-662D-4D9F-B045-F7430E576858}" type="presParOf" srcId="{C7E2CBBB-946B-43DD-86F9-EAD46DA9A13D}" destId="{70E85963-FAC4-403A-9829-FE3CCA5570B6}" srcOrd="1" destOrd="0" presId="urn:microsoft.com/office/officeart/2008/layout/LinedList"/>
    <dgm:cxn modelId="{F60A35F0-2BA7-4EE2-AE47-4E2D6EC928ED}" type="presParOf" srcId="{70E85963-FAC4-403A-9829-FE3CCA5570B6}" destId="{B682C02B-3234-4498-90F8-BA72BCE4B8BE}" srcOrd="0" destOrd="0" presId="urn:microsoft.com/office/officeart/2008/layout/LinedList"/>
    <dgm:cxn modelId="{70B65180-EE16-470F-AE6F-CEF08EBC96A7}" type="presParOf" srcId="{70E85963-FAC4-403A-9829-FE3CCA5570B6}" destId="{D50F7E99-C759-4636-B2B2-88CDC37BC947}" srcOrd="1" destOrd="0" presId="urn:microsoft.com/office/officeart/2008/layout/LinedList"/>
    <dgm:cxn modelId="{1B6409F3-40E2-4710-A16A-27F068F5B9B4}" type="presParOf" srcId="{C7E2CBBB-946B-43DD-86F9-EAD46DA9A13D}" destId="{C4A098D1-145F-4175-A34A-E09D09505039}" srcOrd="2" destOrd="0" presId="urn:microsoft.com/office/officeart/2008/layout/LinedList"/>
    <dgm:cxn modelId="{20CA3BC8-42A6-4416-B5D9-54EC1DBDC07B}" type="presParOf" srcId="{C7E2CBBB-946B-43DD-86F9-EAD46DA9A13D}" destId="{C7ADEE3E-5AD5-43F5-B676-FDDF5524DC3B}" srcOrd="3" destOrd="0" presId="urn:microsoft.com/office/officeart/2008/layout/LinedList"/>
    <dgm:cxn modelId="{513CF3F4-5F3E-4098-B7EE-23307C473B31}" type="presParOf" srcId="{C7ADEE3E-5AD5-43F5-B676-FDDF5524DC3B}" destId="{6316BB2E-448F-4C46-B989-EDB38FC09A2C}" srcOrd="0" destOrd="0" presId="urn:microsoft.com/office/officeart/2008/layout/LinedList"/>
    <dgm:cxn modelId="{902FC706-A10C-42D1-867D-69F20EDCB54A}" type="presParOf" srcId="{C7ADEE3E-5AD5-43F5-B676-FDDF5524DC3B}" destId="{0A11365D-D41E-416D-BEA2-4CE8A1974463}" srcOrd="1" destOrd="0" presId="urn:microsoft.com/office/officeart/2008/layout/LinedList"/>
    <dgm:cxn modelId="{8669EC3F-B1AB-4CCC-A369-4DAD997D1F05}" type="presParOf" srcId="{C7E2CBBB-946B-43DD-86F9-EAD46DA9A13D}" destId="{F36AB997-4BD1-436B-B8A1-BAE2886B1558}" srcOrd="4" destOrd="0" presId="urn:microsoft.com/office/officeart/2008/layout/LinedList"/>
    <dgm:cxn modelId="{90129CC1-19A1-411F-9945-4DE0CE8F7AC6}" type="presParOf" srcId="{C7E2CBBB-946B-43DD-86F9-EAD46DA9A13D}" destId="{E10147E6-7BC6-4AF4-8B69-340D9130DFF7}" srcOrd="5" destOrd="0" presId="urn:microsoft.com/office/officeart/2008/layout/LinedList"/>
    <dgm:cxn modelId="{56839203-F50F-42DE-BDD4-2A2CC101D033}" type="presParOf" srcId="{E10147E6-7BC6-4AF4-8B69-340D9130DFF7}" destId="{433EA909-7643-4C1F-9923-A72EFEFAFD0B}" srcOrd="0" destOrd="0" presId="urn:microsoft.com/office/officeart/2008/layout/LinedList"/>
    <dgm:cxn modelId="{E8AA866F-0701-4489-AD84-D18449198856}" type="presParOf" srcId="{E10147E6-7BC6-4AF4-8B69-340D9130DFF7}" destId="{5A83F722-09D2-45E6-80B3-7673DB9ABC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63E96330-BA5B-4E46-AD8A-FBAB181A3DD7}" type="doc">
      <dgm:prSet loTypeId="urn:microsoft.com/office/officeart/2005/8/layout/process1" loCatId="process" qsTypeId="urn:microsoft.com/office/officeart/2005/8/quickstyle/simple3" qsCatId="simple" csTypeId="urn:microsoft.com/office/officeart/2005/8/colors/accent4_2" csCatId="accent4"/>
      <dgm:spPr/>
      <dgm:t>
        <a:bodyPr/>
        <a:lstStyle/>
        <a:p>
          <a:endParaRPr lang="it-IT"/>
        </a:p>
      </dgm:t>
    </dgm:pt>
    <dgm:pt modelId="{9458FFC9-DA53-412F-8B0A-A9EB170BE917}">
      <dgm:prSet/>
      <dgm:spPr/>
      <dgm:t>
        <a:bodyPr/>
        <a:lstStyle/>
        <a:p>
          <a:r>
            <a:rPr lang="it-IT"/>
            <a:t>THE END</a:t>
          </a:r>
        </a:p>
      </dgm:t>
    </dgm:pt>
    <dgm:pt modelId="{B6BB0164-4541-4F14-BC0F-C8FCFC3F8504}" type="parTrans" cxnId="{86A8F76E-C63C-46F0-AA89-D8605B9E2647}">
      <dgm:prSet/>
      <dgm:spPr/>
      <dgm:t>
        <a:bodyPr/>
        <a:lstStyle/>
        <a:p>
          <a:endParaRPr lang="it-IT"/>
        </a:p>
      </dgm:t>
    </dgm:pt>
    <dgm:pt modelId="{B30DA415-7DC0-4056-83AB-DEF011003375}" type="sibTrans" cxnId="{86A8F76E-C63C-46F0-AA89-D8605B9E2647}">
      <dgm:prSet/>
      <dgm:spPr/>
      <dgm:t>
        <a:bodyPr/>
        <a:lstStyle/>
        <a:p>
          <a:endParaRPr lang="it-IT"/>
        </a:p>
      </dgm:t>
    </dgm:pt>
    <dgm:pt modelId="{2B432ABD-F855-49D3-85AB-A90005FFE837}" type="pres">
      <dgm:prSet presAssocID="{63E96330-BA5B-4E46-AD8A-FBAB181A3DD7}" presName="Name0" presStyleCnt="0">
        <dgm:presLayoutVars>
          <dgm:dir/>
          <dgm:resizeHandles val="exact"/>
        </dgm:presLayoutVars>
      </dgm:prSet>
      <dgm:spPr/>
    </dgm:pt>
    <dgm:pt modelId="{F7458263-2E3A-4865-9451-FB225676945A}" type="pres">
      <dgm:prSet presAssocID="{9458FFC9-DA53-412F-8B0A-A9EB170BE917}" presName="node" presStyleLbl="node1" presStyleIdx="0" presStyleCnt="1">
        <dgm:presLayoutVars>
          <dgm:bulletEnabled val="1"/>
        </dgm:presLayoutVars>
      </dgm:prSet>
      <dgm:spPr/>
    </dgm:pt>
  </dgm:ptLst>
  <dgm:cxnLst>
    <dgm:cxn modelId="{86A8F76E-C63C-46F0-AA89-D8605B9E2647}" srcId="{63E96330-BA5B-4E46-AD8A-FBAB181A3DD7}" destId="{9458FFC9-DA53-412F-8B0A-A9EB170BE917}" srcOrd="0" destOrd="0" parTransId="{B6BB0164-4541-4F14-BC0F-C8FCFC3F8504}" sibTransId="{B30DA415-7DC0-4056-83AB-DEF011003375}"/>
    <dgm:cxn modelId="{17F8BC7E-FF14-4E66-B87D-D9CADF183C0E}" type="presOf" srcId="{9458FFC9-DA53-412F-8B0A-A9EB170BE917}" destId="{F7458263-2E3A-4865-9451-FB225676945A}" srcOrd="0" destOrd="0" presId="urn:microsoft.com/office/officeart/2005/8/layout/process1"/>
    <dgm:cxn modelId="{EC4B23ED-50BD-40A9-9068-D9D98F0EBF15}" type="presOf" srcId="{63E96330-BA5B-4E46-AD8A-FBAB181A3DD7}" destId="{2B432ABD-F855-49D3-85AB-A90005FFE837}" srcOrd="0" destOrd="0" presId="urn:microsoft.com/office/officeart/2005/8/layout/process1"/>
    <dgm:cxn modelId="{8CFB1C78-3E55-4D90-9BFD-325B9969EEC3}" type="presParOf" srcId="{2B432ABD-F855-49D3-85AB-A90005FFE837}" destId="{F7458263-2E3A-4865-9451-FB225676945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7E6B4F9A-934E-48E3-84E6-49D6E448EDA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AD95666-FF17-4D34-ADBB-2C106B2C2776}">
      <dgm:prSet/>
      <dgm:spPr/>
      <dgm:t>
        <a:bodyPr/>
        <a:lstStyle/>
        <a:p>
          <a:r>
            <a:rPr lang="it-IT"/>
            <a:t>Regista</a:t>
          </a:r>
        </a:p>
      </dgm:t>
    </dgm:pt>
    <dgm:pt modelId="{B7A7DF67-776C-4C83-97EB-4B4AE93F43D9}" type="parTrans" cxnId="{635CA8C3-D4EF-4375-B206-C41010A00D8E}">
      <dgm:prSet/>
      <dgm:spPr/>
      <dgm:t>
        <a:bodyPr/>
        <a:lstStyle/>
        <a:p>
          <a:endParaRPr lang="it-IT"/>
        </a:p>
      </dgm:t>
    </dgm:pt>
    <dgm:pt modelId="{5A22A248-B396-49F5-8A99-D5E79C701313}" type="sibTrans" cxnId="{635CA8C3-D4EF-4375-B206-C41010A00D8E}">
      <dgm:prSet/>
      <dgm:spPr/>
      <dgm:t>
        <a:bodyPr/>
        <a:lstStyle/>
        <a:p>
          <a:endParaRPr lang="it-IT"/>
        </a:p>
      </dgm:t>
    </dgm:pt>
    <dgm:pt modelId="{2F873790-8EC5-4C99-94AA-C9CD6BC589CB}">
      <dgm:prSet/>
      <dgm:spPr/>
      <dgm:t>
        <a:bodyPr/>
        <a:lstStyle/>
        <a:p>
          <a:pPr>
            <a:buNone/>
          </a:pPr>
          <a:r>
            <a:rPr lang="it-IT" dirty="0"/>
            <a:t>Alessandro Fuser</a:t>
          </a:r>
        </a:p>
      </dgm:t>
    </dgm:pt>
    <dgm:pt modelId="{A0C92117-2EBC-4140-9E70-678DAF8C457C}" type="parTrans" cxnId="{5B94A0B2-902C-422F-BC49-818103C74910}">
      <dgm:prSet/>
      <dgm:spPr/>
      <dgm:t>
        <a:bodyPr/>
        <a:lstStyle/>
        <a:p>
          <a:endParaRPr lang="it-IT"/>
        </a:p>
      </dgm:t>
    </dgm:pt>
    <dgm:pt modelId="{E0FB3654-07E3-4237-B321-41B30DB75CC6}" type="sibTrans" cxnId="{5B94A0B2-902C-422F-BC49-818103C74910}">
      <dgm:prSet/>
      <dgm:spPr/>
      <dgm:t>
        <a:bodyPr/>
        <a:lstStyle/>
        <a:p>
          <a:endParaRPr lang="it-IT"/>
        </a:p>
      </dgm:t>
    </dgm:pt>
    <dgm:pt modelId="{15D01AF1-B0CF-4FA0-8644-55E1DF70977B}">
      <dgm:prSet/>
      <dgm:spPr/>
      <dgm:t>
        <a:bodyPr/>
        <a:lstStyle/>
        <a:p>
          <a:r>
            <a:rPr lang="it-IT"/>
            <a:t>Attori protagonisti</a:t>
          </a:r>
        </a:p>
      </dgm:t>
    </dgm:pt>
    <dgm:pt modelId="{B6EA8B2D-CD0A-4BDB-B960-C61C6B36F6E2}" type="parTrans" cxnId="{FFEB2C0B-27FF-4159-BB43-AA00CD705A6A}">
      <dgm:prSet/>
      <dgm:spPr/>
      <dgm:t>
        <a:bodyPr/>
        <a:lstStyle/>
        <a:p>
          <a:endParaRPr lang="it-IT"/>
        </a:p>
      </dgm:t>
    </dgm:pt>
    <dgm:pt modelId="{2A13ED2E-53F0-4B0F-8413-337EC366086D}" type="sibTrans" cxnId="{FFEB2C0B-27FF-4159-BB43-AA00CD705A6A}">
      <dgm:prSet/>
      <dgm:spPr/>
      <dgm:t>
        <a:bodyPr/>
        <a:lstStyle/>
        <a:p>
          <a:endParaRPr lang="it-IT"/>
        </a:p>
      </dgm:t>
    </dgm:pt>
    <dgm:pt modelId="{259A6E31-72C2-40BD-9C29-7E7D8C7FAF89}">
      <dgm:prSet/>
      <dgm:spPr/>
      <dgm:t>
        <a:bodyPr/>
        <a:lstStyle/>
        <a:p>
          <a:pPr>
            <a:buNone/>
          </a:pPr>
          <a:r>
            <a:rPr lang="it-IT" dirty="0"/>
            <a:t>Alunni</a:t>
          </a:r>
        </a:p>
      </dgm:t>
    </dgm:pt>
    <dgm:pt modelId="{A16B8B0F-C4FD-411D-9FAB-ED5E2C8D68A9}" type="parTrans" cxnId="{23B135D1-8B7C-433D-888D-CE0637752E4A}">
      <dgm:prSet/>
      <dgm:spPr/>
      <dgm:t>
        <a:bodyPr/>
        <a:lstStyle/>
        <a:p>
          <a:endParaRPr lang="it-IT"/>
        </a:p>
      </dgm:t>
    </dgm:pt>
    <dgm:pt modelId="{98084AAA-6A07-4217-B208-46D50140713F}" type="sibTrans" cxnId="{23B135D1-8B7C-433D-888D-CE0637752E4A}">
      <dgm:prSet/>
      <dgm:spPr/>
      <dgm:t>
        <a:bodyPr/>
        <a:lstStyle/>
        <a:p>
          <a:endParaRPr lang="it-IT"/>
        </a:p>
      </dgm:t>
    </dgm:pt>
    <dgm:pt modelId="{06AA092B-897F-410F-AB2B-E9CBCA763774}" type="pres">
      <dgm:prSet presAssocID="{7E6B4F9A-934E-48E3-84E6-49D6E448EDAF}" presName="linear" presStyleCnt="0">
        <dgm:presLayoutVars>
          <dgm:dir/>
          <dgm:animLvl val="lvl"/>
          <dgm:resizeHandles val="exact"/>
        </dgm:presLayoutVars>
      </dgm:prSet>
      <dgm:spPr/>
    </dgm:pt>
    <dgm:pt modelId="{700F4C06-CB93-48CC-85AB-064528190EB8}" type="pres">
      <dgm:prSet presAssocID="{9AD95666-FF17-4D34-ADBB-2C106B2C2776}" presName="parentLin" presStyleCnt="0"/>
      <dgm:spPr/>
    </dgm:pt>
    <dgm:pt modelId="{6F0BE5D9-75DB-400C-964E-7EAB6538C6C2}" type="pres">
      <dgm:prSet presAssocID="{9AD95666-FF17-4D34-ADBB-2C106B2C2776}" presName="parentLeftMargin" presStyleLbl="node1" presStyleIdx="0" presStyleCnt="2"/>
      <dgm:spPr/>
    </dgm:pt>
    <dgm:pt modelId="{2B446A3D-A721-431C-98EE-D0C43617FC1C}" type="pres">
      <dgm:prSet presAssocID="{9AD95666-FF17-4D34-ADBB-2C106B2C277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76ECEB-F177-4D95-AEE7-2F55DA3AD980}" type="pres">
      <dgm:prSet presAssocID="{9AD95666-FF17-4D34-ADBB-2C106B2C2776}" presName="negativeSpace" presStyleCnt="0"/>
      <dgm:spPr/>
    </dgm:pt>
    <dgm:pt modelId="{4CAEBFC4-5587-43F6-B3C5-7887B9D697B5}" type="pres">
      <dgm:prSet presAssocID="{9AD95666-FF17-4D34-ADBB-2C106B2C2776}" presName="childText" presStyleLbl="conFgAcc1" presStyleIdx="0" presStyleCnt="2">
        <dgm:presLayoutVars>
          <dgm:bulletEnabled val="1"/>
        </dgm:presLayoutVars>
      </dgm:prSet>
      <dgm:spPr/>
    </dgm:pt>
    <dgm:pt modelId="{A11DD889-1114-478C-BD56-F2E7B7F653EB}" type="pres">
      <dgm:prSet presAssocID="{5A22A248-B396-49F5-8A99-D5E79C701313}" presName="spaceBetweenRectangles" presStyleCnt="0"/>
      <dgm:spPr/>
    </dgm:pt>
    <dgm:pt modelId="{8DFCA3C3-DADE-4304-83C8-1DE07FDAC05C}" type="pres">
      <dgm:prSet presAssocID="{15D01AF1-B0CF-4FA0-8644-55E1DF70977B}" presName="parentLin" presStyleCnt="0"/>
      <dgm:spPr/>
    </dgm:pt>
    <dgm:pt modelId="{D381A5DE-54F5-4820-8044-C2CFE2AF3B8C}" type="pres">
      <dgm:prSet presAssocID="{15D01AF1-B0CF-4FA0-8644-55E1DF70977B}" presName="parentLeftMargin" presStyleLbl="node1" presStyleIdx="0" presStyleCnt="2"/>
      <dgm:spPr/>
    </dgm:pt>
    <dgm:pt modelId="{14D1C9B3-D70B-4C83-93D6-9281E80BEF7E}" type="pres">
      <dgm:prSet presAssocID="{15D01AF1-B0CF-4FA0-8644-55E1DF70977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138F0A1-7BD4-4B58-B0E9-7844F9993BA2}" type="pres">
      <dgm:prSet presAssocID="{15D01AF1-B0CF-4FA0-8644-55E1DF70977B}" presName="negativeSpace" presStyleCnt="0"/>
      <dgm:spPr/>
    </dgm:pt>
    <dgm:pt modelId="{B5E08351-37A1-4969-A160-98FF1041D760}" type="pres">
      <dgm:prSet presAssocID="{15D01AF1-B0CF-4FA0-8644-55E1DF70977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4797803-CB47-4F2F-B100-230B8BA41368}" type="presOf" srcId="{9AD95666-FF17-4D34-ADBB-2C106B2C2776}" destId="{2B446A3D-A721-431C-98EE-D0C43617FC1C}" srcOrd="1" destOrd="0" presId="urn:microsoft.com/office/officeart/2005/8/layout/list1"/>
    <dgm:cxn modelId="{FFEB2C0B-27FF-4159-BB43-AA00CD705A6A}" srcId="{7E6B4F9A-934E-48E3-84E6-49D6E448EDAF}" destId="{15D01AF1-B0CF-4FA0-8644-55E1DF70977B}" srcOrd="1" destOrd="0" parTransId="{B6EA8B2D-CD0A-4BDB-B960-C61C6B36F6E2}" sibTransId="{2A13ED2E-53F0-4B0F-8413-337EC366086D}"/>
    <dgm:cxn modelId="{03296116-2040-4FDE-AB50-4D75DD10132F}" type="presOf" srcId="{259A6E31-72C2-40BD-9C29-7E7D8C7FAF89}" destId="{B5E08351-37A1-4969-A160-98FF1041D760}" srcOrd="0" destOrd="0" presId="urn:microsoft.com/office/officeart/2005/8/layout/list1"/>
    <dgm:cxn modelId="{03B93021-C148-4F29-A1BD-3B91E266B0FC}" type="presOf" srcId="{2F873790-8EC5-4C99-94AA-C9CD6BC589CB}" destId="{4CAEBFC4-5587-43F6-B3C5-7887B9D697B5}" srcOrd="0" destOrd="0" presId="urn:microsoft.com/office/officeart/2005/8/layout/list1"/>
    <dgm:cxn modelId="{DDAB2374-3CD3-4929-9774-EDCBEE537BC5}" type="presOf" srcId="{15D01AF1-B0CF-4FA0-8644-55E1DF70977B}" destId="{D381A5DE-54F5-4820-8044-C2CFE2AF3B8C}" srcOrd="0" destOrd="0" presId="urn:microsoft.com/office/officeart/2005/8/layout/list1"/>
    <dgm:cxn modelId="{E0815455-A321-43FC-AB21-840EDF6E9F7C}" type="presOf" srcId="{15D01AF1-B0CF-4FA0-8644-55E1DF70977B}" destId="{14D1C9B3-D70B-4C83-93D6-9281E80BEF7E}" srcOrd="1" destOrd="0" presId="urn:microsoft.com/office/officeart/2005/8/layout/list1"/>
    <dgm:cxn modelId="{6639E3AE-E66F-4B35-A37B-C62B59904D6C}" type="presOf" srcId="{9AD95666-FF17-4D34-ADBB-2C106B2C2776}" destId="{6F0BE5D9-75DB-400C-964E-7EAB6538C6C2}" srcOrd="0" destOrd="0" presId="urn:microsoft.com/office/officeart/2005/8/layout/list1"/>
    <dgm:cxn modelId="{5B94A0B2-902C-422F-BC49-818103C74910}" srcId="{9AD95666-FF17-4D34-ADBB-2C106B2C2776}" destId="{2F873790-8EC5-4C99-94AA-C9CD6BC589CB}" srcOrd="0" destOrd="0" parTransId="{A0C92117-2EBC-4140-9E70-678DAF8C457C}" sibTransId="{E0FB3654-07E3-4237-B321-41B30DB75CC6}"/>
    <dgm:cxn modelId="{635CA8C3-D4EF-4375-B206-C41010A00D8E}" srcId="{7E6B4F9A-934E-48E3-84E6-49D6E448EDAF}" destId="{9AD95666-FF17-4D34-ADBB-2C106B2C2776}" srcOrd="0" destOrd="0" parTransId="{B7A7DF67-776C-4C83-97EB-4B4AE93F43D9}" sibTransId="{5A22A248-B396-49F5-8A99-D5E79C701313}"/>
    <dgm:cxn modelId="{23B135D1-8B7C-433D-888D-CE0637752E4A}" srcId="{15D01AF1-B0CF-4FA0-8644-55E1DF70977B}" destId="{259A6E31-72C2-40BD-9C29-7E7D8C7FAF89}" srcOrd="0" destOrd="0" parTransId="{A16B8B0F-C4FD-411D-9FAB-ED5E2C8D68A9}" sibTransId="{98084AAA-6A07-4217-B208-46D50140713F}"/>
    <dgm:cxn modelId="{7D3EF0EA-B08B-4964-9AE4-5B030EA12163}" type="presOf" srcId="{7E6B4F9A-934E-48E3-84E6-49D6E448EDAF}" destId="{06AA092B-897F-410F-AB2B-E9CBCA763774}" srcOrd="0" destOrd="0" presId="urn:microsoft.com/office/officeart/2005/8/layout/list1"/>
    <dgm:cxn modelId="{F204E109-7D06-4C7D-80A4-34DD1BCC2B64}" type="presParOf" srcId="{06AA092B-897F-410F-AB2B-E9CBCA763774}" destId="{700F4C06-CB93-48CC-85AB-064528190EB8}" srcOrd="0" destOrd="0" presId="urn:microsoft.com/office/officeart/2005/8/layout/list1"/>
    <dgm:cxn modelId="{7E0B86FE-5909-4CCE-BD6A-1F328E7EADCF}" type="presParOf" srcId="{700F4C06-CB93-48CC-85AB-064528190EB8}" destId="{6F0BE5D9-75DB-400C-964E-7EAB6538C6C2}" srcOrd="0" destOrd="0" presId="urn:microsoft.com/office/officeart/2005/8/layout/list1"/>
    <dgm:cxn modelId="{33AA0DF8-5174-4A5F-BD86-50DC861B66D6}" type="presParOf" srcId="{700F4C06-CB93-48CC-85AB-064528190EB8}" destId="{2B446A3D-A721-431C-98EE-D0C43617FC1C}" srcOrd="1" destOrd="0" presId="urn:microsoft.com/office/officeart/2005/8/layout/list1"/>
    <dgm:cxn modelId="{288F33E6-1A58-43E3-AADB-DFE21B44E1FD}" type="presParOf" srcId="{06AA092B-897F-410F-AB2B-E9CBCA763774}" destId="{E076ECEB-F177-4D95-AEE7-2F55DA3AD980}" srcOrd="1" destOrd="0" presId="urn:microsoft.com/office/officeart/2005/8/layout/list1"/>
    <dgm:cxn modelId="{6D299F1B-1DD4-48E9-AFAD-54400CA7CB7B}" type="presParOf" srcId="{06AA092B-897F-410F-AB2B-E9CBCA763774}" destId="{4CAEBFC4-5587-43F6-B3C5-7887B9D697B5}" srcOrd="2" destOrd="0" presId="urn:microsoft.com/office/officeart/2005/8/layout/list1"/>
    <dgm:cxn modelId="{2AB35A02-F461-4076-B256-12DDFE82A4B1}" type="presParOf" srcId="{06AA092B-897F-410F-AB2B-E9CBCA763774}" destId="{A11DD889-1114-478C-BD56-F2E7B7F653EB}" srcOrd="3" destOrd="0" presId="urn:microsoft.com/office/officeart/2005/8/layout/list1"/>
    <dgm:cxn modelId="{D5A3D684-AD9F-496A-9052-E87988BEB43B}" type="presParOf" srcId="{06AA092B-897F-410F-AB2B-E9CBCA763774}" destId="{8DFCA3C3-DADE-4304-83C8-1DE07FDAC05C}" srcOrd="4" destOrd="0" presId="urn:microsoft.com/office/officeart/2005/8/layout/list1"/>
    <dgm:cxn modelId="{28BA2ECE-70D4-4F2C-97B2-950B10418281}" type="presParOf" srcId="{8DFCA3C3-DADE-4304-83C8-1DE07FDAC05C}" destId="{D381A5DE-54F5-4820-8044-C2CFE2AF3B8C}" srcOrd="0" destOrd="0" presId="urn:microsoft.com/office/officeart/2005/8/layout/list1"/>
    <dgm:cxn modelId="{8F387179-FE34-47DF-A178-936B1855D8BB}" type="presParOf" srcId="{8DFCA3C3-DADE-4304-83C8-1DE07FDAC05C}" destId="{14D1C9B3-D70B-4C83-93D6-9281E80BEF7E}" srcOrd="1" destOrd="0" presId="urn:microsoft.com/office/officeart/2005/8/layout/list1"/>
    <dgm:cxn modelId="{34A6B302-33C8-4867-B0AF-D238990C870F}" type="presParOf" srcId="{06AA092B-897F-410F-AB2B-E9CBCA763774}" destId="{4138F0A1-7BD4-4B58-B0E9-7844F9993BA2}" srcOrd="5" destOrd="0" presId="urn:microsoft.com/office/officeart/2005/8/layout/list1"/>
    <dgm:cxn modelId="{108AA138-092B-4CC9-B9C2-CBAD477B83B9}" type="presParOf" srcId="{06AA092B-897F-410F-AB2B-E9CBCA763774}" destId="{B5E08351-37A1-4969-A160-98FF1041D76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627EEA-1BD5-4CBF-97B0-4F2A6BCEE6A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6128E94-26B4-421C-A17E-8F9AC1E53363}">
      <dgm:prSet/>
      <dgm:spPr/>
      <dgm:t>
        <a:bodyPr/>
        <a:lstStyle/>
        <a:p>
          <a:r>
            <a:rPr lang="it-IT"/>
            <a:t>Alunni</a:t>
          </a:r>
        </a:p>
      </dgm:t>
    </dgm:pt>
    <dgm:pt modelId="{F6ED3871-FD55-44A1-BB7D-D0E94EE5660D}" type="parTrans" cxnId="{346B2F79-34C7-4DBF-AC0C-9C4C3D96F34F}">
      <dgm:prSet/>
      <dgm:spPr/>
      <dgm:t>
        <a:bodyPr/>
        <a:lstStyle/>
        <a:p>
          <a:endParaRPr lang="it-IT"/>
        </a:p>
      </dgm:t>
    </dgm:pt>
    <dgm:pt modelId="{535D0046-ECE7-4625-9B3D-1DCFA238ED7A}" type="sibTrans" cxnId="{346B2F79-34C7-4DBF-AC0C-9C4C3D96F34F}">
      <dgm:prSet/>
      <dgm:spPr/>
      <dgm:t>
        <a:bodyPr/>
        <a:lstStyle/>
        <a:p>
          <a:endParaRPr lang="it-IT"/>
        </a:p>
      </dgm:t>
    </dgm:pt>
    <dgm:pt modelId="{ABB3542A-8791-4615-9B7B-55759CA07FFB}" type="pres">
      <dgm:prSet presAssocID="{78627EEA-1BD5-4CBF-97B0-4F2A6BCEE6AB}" presName="Name0" presStyleCnt="0">
        <dgm:presLayoutVars>
          <dgm:dir/>
          <dgm:resizeHandles val="exact"/>
        </dgm:presLayoutVars>
      </dgm:prSet>
      <dgm:spPr/>
    </dgm:pt>
    <dgm:pt modelId="{AEDE08D0-BC31-47F5-AB2F-41AD5B606825}" type="pres">
      <dgm:prSet presAssocID="{06128E94-26B4-421C-A17E-8F9AC1E53363}" presName="node" presStyleLbl="node1" presStyleIdx="0" presStyleCnt="1">
        <dgm:presLayoutVars>
          <dgm:bulletEnabled val="1"/>
        </dgm:presLayoutVars>
      </dgm:prSet>
      <dgm:spPr/>
    </dgm:pt>
  </dgm:ptLst>
  <dgm:cxnLst>
    <dgm:cxn modelId="{5B7F536C-2016-452A-8F0F-9F558BED9C0C}" type="presOf" srcId="{78627EEA-1BD5-4CBF-97B0-4F2A6BCEE6AB}" destId="{ABB3542A-8791-4615-9B7B-55759CA07FFB}" srcOrd="0" destOrd="0" presId="urn:microsoft.com/office/officeart/2005/8/layout/process1"/>
    <dgm:cxn modelId="{346B2F79-34C7-4DBF-AC0C-9C4C3D96F34F}" srcId="{78627EEA-1BD5-4CBF-97B0-4F2A6BCEE6AB}" destId="{06128E94-26B4-421C-A17E-8F9AC1E53363}" srcOrd="0" destOrd="0" parTransId="{F6ED3871-FD55-44A1-BB7D-D0E94EE5660D}" sibTransId="{535D0046-ECE7-4625-9B3D-1DCFA238ED7A}"/>
    <dgm:cxn modelId="{08F0BCF8-B68C-4C2D-AF04-176792DC1695}" type="presOf" srcId="{06128E94-26B4-421C-A17E-8F9AC1E53363}" destId="{AEDE08D0-BC31-47F5-AB2F-41AD5B606825}" srcOrd="0" destOrd="0" presId="urn:microsoft.com/office/officeart/2005/8/layout/process1"/>
    <dgm:cxn modelId="{425F8FE6-4836-42D0-B9F0-726118674108}" type="presParOf" srcId="{ABB3542A-8791-4615-9B7B-55759CA07FFB}" destId="{AEDE08D0-BC31-47F5-AB2F-41AD5B60682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629060-7CD3-43BA-A879-7D07AE2CCAE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43023C8A-0448-46A0-9872-7E9D96653143}">
      <dgm:prSet/>
      <dgm:spPr/>
      <dgm:t>
        <a:bodyPr/>
        <a:lstStyle/>
        <a:p>
          <a:r>
            <a:rPr lang="it-IT"/>
            <a:t>Chi siete?</a:t>
          </a:r>
        </a:p>
      </dgm:t>
    </dgm:pt>
    <dgm:pt modelId="{765DFE06-DB1D-4CD1-B5A9-7CC7593903EB}" type="parTrans" cxnId="{A240615F-F084-4CB5-8312-DD5CB13E0B5C}">
      <dgm:prSet/>
      <dgm:spPr/>
      <dgm:t>
        <a:bodyPr/>
        <a:lstStyle/>
        <a:p>
          <a:endParaRPr lang="it-IT"/>
        </a:p>
      </dgm:t>
    </dgm:pt>
    <dgm:pt modelId="{8ED41E39-1048-4C94-B624-3EB13E75317C}" type="sibTrans" cxnId="{A240615F-F084-4CB5-8312-DD5CB13E0B5C}">
      <dgm:prSet/>
      <dgm:spPr/>
      <dgm:t>
        <a:bodyPr/>
        <a:lstStyle/>
        <a:p>
          <a:endParaRPr lang="it-IT"/>
        </a:p>
      </dgm:t>
    </dgm:pt>
    <dgm:pt modelId="{64673AE0-BD70-4281-9432-D060CE180C5C}">
      <dgm:prSet/>
      <dgm:spPr/>
      <dgm:t>
        <a:bodyPr/>
        <a:lstStyle/>
        <a:p>
          <a:r>
            <a:rPr lang="it-IT" dirty="0"/>
            <a:t>Cosa avete fatto quest’estate di rimarcabile?</a:t>
          </a:r>
        </a:p>
      </dgm:t>
    </dgm:pt>
    <dgm:pt modelId="{C9F98A7F-69BE-4A82-867C-F65CF37777D2}" type="parTrans" cxnId="{845A6C33-2612-40AD-80C8-5843EA9CC526}">
      <dgm:prSet/>
      <dgm:spPr/>
      <dgm:t>
        <a:bodyPr/>
        <a:lstStyle/>
        <a:p>
          <a:endParaRPr lang="it-IT"/>
        </a:p>
      </dgm:t>
    </dgm:pt>
    <dgm:pt modelId="{72D34724-F66B-4C6E-8004-CA03EAE8DEF8}" type="sibTrans" cxnId="{845A6C33-2612-40AD-80C8-5843EA9CC526}">
      <dgm:prSet/>
      <dgm:spPr/>
      <dgm:t>
        <a:bodyPr/>
        <a:lstStyle/>
        <a:p>
          <a:endParaRPr lang="it-IT"/>
        </a:p>
      </dgm:t>
    </dgm:pt>
    <dgm:pt modelId="{CB2E5D6E-4775-4906-B3A3-B789DD13A320}">
      <dgm:prSet/>
      <dgm:spPr/>
      <dgm:t>
        <a:bodyPr/>
        <a:lstStyle/>
        <a:p>
          <a:r>
            <a:rPr lang="it-IT"/>
            <a:t>Come vi descrivereste con un aggettivo?</a:t>
          </a:r>
        </a:p>
      </dgm:t>
    </dgm:pt>
    <dgm:pt modelId="{38A1E4FF-A906-41E3-9C96-767D323C34DA}" type="parTrans" cxnId="{DB272BB5-D921-491F-BDB4-825C915F9FC0}">
      <dgm:prSet/>
      <dgm:spPr/>
      <dgm:t>
        <a:bodyPr/>
        <a:lstStyle/>
        <a:p>
          <a:endParaRPr lang="it-IT"/>
        </a:p>
      </dgm:t>
    </dgm:pt>
    <dgm:pt modelId="{323AAD11-05DF-491E-9AEA-6072FCFDC2A2}" type="sibTrans" cxnId="{DB272BB5-D921-491F-BDB4-825C915F9FC0}">
      <dgm:prSet/>
      <dgm:spPr/>
      <dgm:t>
        <a:bodyPr/>
        <a:lstStyle/>
        <a:p>
          <a:endParaRPr lang="it-IT"/>
        </a:p>
      </dgm:t>
    </dgm:pt>
    <dgm:pt modelId="{2B49668A-5200-4D76-9199-B250E5A6FE2E}">
      <dgm:prSet/>
      <dgm:spPr/>
      <dgm:t>
        <a:bodyPr/>
        <a:lstStyle/>
        <a:p>
          <a:r>
            <a:rPr lang="it-IT"/>
            <a:t>Cosa ti aspetti da questo anno scolastico?</a:t>
          </a:r>
        </a:p>
      </dgm:t>
    </dgm:pt>
    <dgm:pt modelId="{8D845E4B-C6A2-4404-89F1-022F98B9F018}" type="parTrans" cxnId="{9E27289F-6D8C-4D3B-8955-B67AA65B162E}">
      <dgm:prSet/>
      <dgm:spPr/>
      <dgm:t>
        <a:bodyPr/>
        <a:lstStyle/>
        <a:p>
          <a:endParaRPr lang="it-IT"/>
        </a:p>
      </dgm:t>
    </dgm:pt>
    <dgm:pt modelId="{11AC007F-58D9-4BC2-8E5A-6FF2973640C7}" type="sibTrans" cxnId="{9E27289F-6D8C-4D3B-8955-B67AA65B162E}">
      <dgm:prSet/>
      <dgm:spPr/>
      <dgm:t>
        <a:bodyPr/>
        <a:lstStyle/>
        <a:p>
          <a:endParaRPr lang="it-IT"/>
        </a:p>
      </dgm:t>
    </dgm:pt>
    <dgm:pt modelId="{98780B36-C823-464E-892E-8D8F17DA4D0C}" type="pres">
      <dgm:prSet presAssocID="{68629060-7CD3-43BA-A879-7D07AE2CCAE1}" presName="vert0" presStyleCnt="0">
        <dgm:presLayoutVars>
          <dgm:dir/>
          <dgm:animOne val="branch"/>
          <dgm:animLvl val="lvl"/>
        </dgm:presLayoutVars>
      </dgm:prSet>
      <dgm:spPr/>
    </dgm:pt>
    <dgm:pt modelId="{0E8B4F0C-1807-4126-9E43-34B1C97077C7}" type="pres">
      <dgm:prSet presAssocID="{43023C8A-0448-46A0-9872-7E9D96653143}" presName="thickLine" presStyleLbl="alignNode1" presStyleIdx="0" presStyleCnt="4"/>
      <dgm:spPr/>
    </dgm:pt>
    <dgm:pt modelId="{D22BD728-8AD3-4F49-8F11-54E0AD67A94F}" type="pres">
      <dgm:prSet presAssocID="{43023C8A-0448-46A0-9872-7E9D96653143}" presName="horz1" presStyleCnt="0"/>
      <dgm:spPr/>
    </dgm:pt>
    <dgm:pt modelId="{90634CDA-E679-4087-99D1-D8D7779C3270}" type="pres">
      <dgm:prSet presAssocID="{43023C8A-0448-46A0-9872-7E9D96653143}" presName="tx1" presStyleLbl="revTx" presStyleIdx="0" presStyleCnt="4"/>
      <dgm:spPr/>
    </dgm:pt>
    <dgm:pt modelId="{035B49E6-A2CD-489C-ACE7-B74D393FB712}" type="pres">
      <dgm:prSet presAssocID="{43023C8A-0448-46A0-9872-7E9D96653143}" presName="vert1" presStyleCnt="0"/>
      <dgm:spPr/>
    </dgm:pt>
    <dgm:pt modelId="{DCBDB502-39CC-48C8-971B-B8FEDB639FAA}" type="pres">
      <dgm:prSet presAssocID="{64673AE0-BD70-4281-9432-D060CE180C5C}" presName="thickLine" presStyleLbl="alignNode1" presStyleIdx="1" presStyleCnt="4"/>
      <dgm:spPr/>
    </dgm:pt>
    <dgm:pt modelId="{A68365D1-DB65-49C8-BCDD-27A87C5FEF04}" type="pres">
      <dgm:prSet presAssocID="{64673AE0-BD70-4281-9432-D060CE180C5C}" presName="horz1" presStyleCnt="0"/>
      <dgm:spPr/>
    </dgm:pt>
    <dgm:pt modelId="{D7ACD289-DB01-4756-899B-63B5FA4AAC43}" type="pres">
      <dgm:prSet presAssocID="{64673AE0-BD70-4281-9432-D060CE180C5C}" presName="tx1" presStyleLbl="revTx" presStyleIdx="1" presStyleCnt="4"/>
      <dgm:spPr/>
    </dgm:pt>
    <dgm:pt modelId="{8DD73156-3A4B-49A7-80D7-54CA3804D392}" type="pres">
      <dgm:prSet presAssocID="{64673AE0-BD70-4281-9432-D060CE180C5C}" presName="vert1" presStyleCnt="0"/>
      <dgm:spPr/>
    </dgm:pt>
    <dgm:pt modelId="{A0834240-41FC-4C63-A16F-90E556F6A330}" type="pres">
      <dgm:prSet presAssocID="{CB2E5D6E-4775-4906-B3A3-B789DD13A320}" presName="thickLine" presStyleLbl="alignNode1" presStyleIdx="2" presStyleCnt="4"/>
      <dgm:spPr/>
    </dgm:pt>
    <dgm:pt modelId="{0B49A1AE-B558-4255-AE33-D31C1C8C4307}" type="pres">
      <dgm:prSet presAssocID="{CB2E5D6E-4775-4906-B3A3-B789DD13A320}" presName="horz1" presStyleCnt="0"/>
      <dgm:spPr/>
    </dgm:pt>
    <dgm:pt modelId="{8EFC8BFB-0385-4F91-B1DA-FCC9CEE4EB90}" type="pres">
      <dgm:prSet presAssocID="{CB2E5D6E-4775-4906-B3A3-B789DD13A320}" presName="tx1" presStyleLbl="revTx" presStyleIdx="2" presStyleCnt="4"/>
      <dgm:spPr/>
    </dgm:pt>
    <dgm:pt modelId="{0075C0A3-F36C-4D0C-9086-B9D235C52E67}" type="pres">
      <dgm:prSet presAssocID="{CB2E5D6E-4775-4906-B3A3-B789DD13A320}" presName="vert1" presStyleCnt="0"/>
      <dgm:spPr/>
    </dgm:pt>
    <dgm:pt modelId="{375F2828-E72B-4E8E-856A-1A9946C45E9A}" type="pres">
      <dgm:prSet presAssocID="{2B49668A-5200-4D76-9199-B250E5A6FE2E}" presName="thickLine" presStyleLbl="alignNode1" presStyleIdx="3" presStyleCnt="4"/>
      <dgm:spPr/>
    </dgm:pt>
    <dgm:pt modelId="{6B2CB6BB-AFB5-4E80-B057-409AB481B72D}" type="pres">
      <dgm:prSet presAssocID="{2B49668A-5200-4D76-9199-B250E5A6FE2E}" presName="horz1" presStyleCnt="0"/>
      <dgm:spPr/>
    </dgm:pt>
    <dgm:pt modelId="{17A6604E-9FE8-412B-832A-880F0CAA6940}" type="pres">
      <dgm:prSet presAssocID="{2B49668A-5200-4D76-9199-B250E5A6FE2E}" presName="tx1" presStyleLbl="revTx" presStyleIdx="3" presStyleCnt="4"/>
      <dgm:spPr/>
    </dgm:pt>
    <dgm:pt modelId="{06ACE56D-9377-4DC3-8EA3-ACEDE48C24C8}" type="pres">
      <dgm:prSet presAssocID="{2B49668A-5200-4D76-9199-B250E5A6FE2E}" presName="vert1" presStyleCnt="0"/>
      <dgm:spPr/>
    </dgm:pt>
  </dgm:ptLst>
  <dgm:cxnLst>
    <dgm:cxn modelId="{845A6C33-2612-40AD-80C8-5843EA9CC526}" srcId="{68629060-7CD3-43BA-A879-7D07AE2CCAE1}" destId="{64673AE0-BD70-4281-9432-D060CE180C5C}" srcOrd="1" destOrd="0" parTransId="{C9F98A7F-69BE-4A82-867C-F65CF37777D2}" sibTransId="{72D34724-F66B-4C6E-8004-CA03EAE8DEF8}"/>
    <dgm:cxn modelId="{A240615F-F084-4CB5-8312-DD5CB13E0B5C}" srcId="{68629060-7CD3-43BA-A879-7D07AE2CCAE1}" destId="{43023C8A-0448-46A0-9872-7E9D96653143}" srcOrd="0" destOrd="0" parTransId="{765DFE06-DB1D-4CD1-B5A9-7CC7593903EB}" sibTransId="{8ED41E39-1048-4C94-B624-3EB13E75317C}"/>
    <dgm:cxn modelId="{0BE7F942-2A15-46D7-A420-12E4DBDECDB5}" type="presOf" srcId="{2B49668A-5200-4D76-9199-B250E5A6FE2E}" destId="{17A6604E-9FE8-412B-832A-880F0CAA6940}" srcOrd="0" destOrd="0" presId="urn:microsoft.com/office/officeart/2008/layout/LinedList"/>
    <dgm:cxn modelId="{F951C558-6074-4A92-A38B-C38F48CDE50F}" type="presOf" srcId="{CB2E5D6E-4775-4906-B3A3-B789DD13A320}" destId="{8EFC8BFB-0385-4F91-B1DA-FCC9CEE4EB90}" srcOrd="0" destOrd="0" presId="urn:microsoft.com/office/officeart/2008/layout/LinedList"/>
    <dgm:cxn modelId="{45479E82-B4F8-48FF-8EC6-2C766710E862}" type="presOf" srcId="{43023C8A-0448-46A0-9872-7E9D96653143}" destId="{90634CDA-E679-4087-99D1-D8D7779C3270}" srcOrd="0" destOrd="0" presId="urn:microsoft.com/office/officeart/2008/layout/LinedList"/>
    <dgm:cxn modelId="{9E27289F-6D8C-4D3B-8955-B67AA65B162E}" srcId="{68629060-7CD3-43BA-A879-7D07AE2CCAE1}" destId="{2B49668A-5200-4D76-9199-B250E5A6FE2E}" srcOrd="3" destOrd="0" parTransId="{8D845E4B-C6A2-4404-89F1-022F98B9F018}" sibTransId="{11AC007F-58D9-4BC2-8E5A-6FF2973640C7}"/>
    <dgm:cxn modelId="{B80938A0-F9AE-4FE2-9207-93CC2F39E9E3}" type="presOf" srcId="{68629060-7CD3-43BA-A879-7D07AE2CCAE1}" destId="{98780B36-C823-464E-892E-8D8F17DA4D0C}" srcOrd="0" destOrd="0" presId="urn:microsoft.com/office/officeart/2008/layout/LinedList"/>
    <dgm:cxn modelId="{88E9F6A1-2F40-4DB3-8CD2-58EDD1FDBA54}" type="presOf" srcId="{64673AE0-BD70-4281-9432-D060CE180C5C}" destId="{D7ACD289-DB01-4756-899B-63B5FA4AAC43}" srcOrd="0" destOrd="0" presId="urn:microsoft.com/office/officeart/2008/layout/LinedList"/>
    <dgm:cxn modelId="{DB272BB5-D921-491F-BDB4-825C915F9FC0}" srcId="{68629060-7CD3-43BA-A879-7D07AE2CCAE1}" destId="{CB2E5D6E-4775-4906-B3A3-B789DD13A320}" srcOrd="2" destOrd="0" parTransId="{38A1E4FF-A906-41E3-9C96-767D323C34DA}" sibTransId="{323AAD11-05DF-491E-9AEA-6072FCFDC2A2}"/>
    <dgm:cxn modelId="{DA91A691-0B43-4239-895C-C4EA13B6E526}" type="presParOf" srcId="{98780B36-C823-464E-892E-8D8F17DA4D0C}" destId="{0E8B4F0C-1807-4126-9E43-34B1C97077C7}" srcOrd="0" destOrd="0" presId="urn:microsoft.com/office/officeart/2008/layout/LinedList"/>
    <dgm:cxn modelId="{18D9E79B-270F-4FEC-ABE8-1C5A8E3ED783}" type="presParOf" srcId="{98780B36-C823-464E-892E-8D8F17DA4D0C}" destId="{D22BD728-8AD3-4F49-8F11-54E0AD67A94F}" srcOrd="1" destOrd="0" presId="urn:microsoft.com/office/officeart/2008/layout/LinedList"/>
    <dgm:cxn modelId="{83629264-EBB3-445F-BA00-7957E646CEA9}" type="presParOf" srcId="{D22BD728-8AD3-4F49-8F11-54E0AD67A94F}" destId="{90634CDA-E679-4087-99D1-D8D7779C3270}" srcOrd="0" destOrd="0" presId="urn:microsoft.com/office/officeart/2008/layout/LinedList"/>
    <dgm:cxn modelId="{20DC8342-1005-489C-BD3B-C8E41499B63D}" type="presParOf" srcId="{D22BD728-8AD3-4F49-8F11-54E0AD67A94F}" destId="{035B49E6-A2CD-489C-ACE7-B74D393FB712}" srcOrd="1" destOrd="0" presId="urn:microsoft.com/office/officeart/2008/layout/LinedList"/>
    <dgm:cxn modelId="{E468B0E5-0881-44AB-9859-F3AB078E0236}" type="presParOf" srcId="{98780B36-C823-464E-892E-8D8F17DA4D0C}" destId="{DCBDB502-39CC-48C8-971B-B8FEDB639FAA}" srcOrd="2" destOrd="0" presId="urn:microsoft.com/office/officeart/2008/layout/LinedList"/>
    <dgm:cxn modelId="{F8E6E6D6-4EAD-4EF5-A10E-276D473A20B4}" type="presParOf" srcId="{98780B36-C823-464E-892E-8D8F17DA4D0C}" destId="{A68365D1-DB65-49C8-BCDD-27A87C5FEF04}" srcOrd="3" destOrd="0" presId="urn:microsoft.com/office/officeart/2008/layout/LinedList"/>
    <dgm:cxn modelId="{544DACEE-12D6-4B96-B88B-C0DE7F3C77F1}" type="presParOf" srcId="{A68365D1-DB65-49C8-BCDD-27A87C5FEF04}" destId="{D7ACD289-DB01-4756-899B-63B5FA4AAC43}" srcOrd="0" destOrd="0" presId="urn:microsoft.com/office/officeart/2008/layout/LinedList"/>
    <dgm:cxn modelId="{FC7614DD-0844-41A5-A657-356C72E1E75A}" type="presParOf" srcId="{A68365D1-DB65-49C8-BCDD-27A87C5FEF04}" destId="{8DD73156-3A4B-49A7-80D7-54CA3804D392}" srcOrd="1" destOrd="0" presId="urn:microsoft.com/office/officeart/2008/layout/LinedList"/>
    <dgm:cxn modelId="{19B44F77-1268-4A99-85CB-5173DCA54102}" type="presParOf" srcId="{98780B36-C823-464E-892E-8D8F17DA4D0C}" destId="{A0834240-41FC-4C63-A16F-90E556F6A330}" srcOrd="4" destOrd="0" presId="urn:microsoft.com/office/officeart/2008/layout/LinedList"/>
    <dgm:cxn modelId="{74863F72-C195-4219-BF9F-89ADE447D09A}" type="presParOf" srcId="{98780B36-C823-464E-892E-8D8F17DA4D0C}" destId="{0B49A1AE-B558-4255-AE33-D31C1C8C4307}" srcOrd="5" destOrd="0" presId="urn:microsoft.com/office/officeart/2008/layout/LinedList"/>
    <dgm:cxn modelId="{CD30DBF0-1F34-4D23-B3FC-7B49D468C2C5}" type="presParOf" srcId="{0B49A1AE-B558-4255-AE33-D31C1C8C4307}" destId="{8EFC8BFB-0385-4F91-B1DA-FCC9CEE4EB90}" srcOrd="0" destOrd="0" presId="urn:microsoft.com/office/officeart/2008/layout/LinedList"/>
    <dgm:cxn modelId="{289EA0C3-746E-46F8-9F46-8578CFB159D2}" type="presParOf" srcId="{0B49A1AE-B558-4255-AE33-D31C1C8C4307}" destId="{0075C0A3-F36C-4D0C-9086-B9D235C52E67}" srcOrd="1" destOrd="0" presId="urn:microsoft.com/office/officeart/2008/layout/LinedList"/>
    <dgm:cxn modelId="{65E0DF3B-E415-43BD-8360-EBE498AE180E}" type="presParOf" srcId="{98780B36-C823-464E-892E-8D8F17DA4D0C}" destId="{375F2828-E72B-4E8E-856A-1A9946C45E9A}" srcOrd="6" destOrd="0" presId="urn:microsoft.com/office/officeart/2008/layout/LinedList"/>
    <dgm:cxn modelId="{C9319023-FF2A-4A5A-9A55-71F7F8EA1EEA}" type="presParOf" srcId="{98780B36-C823-464E-892E-8D8F17DA4D0C}" destId="{6B2CB6BB-AFB5-4E80-B057-409AB481B72D}" srcOrd="7" destOrd="0" presId="urn:microsoft.com/office/officeart/2008/layout/LinedList"/>
    <dgm:cxn modelId="{5C1BEA4A-FC19-43D4-B175-5306A51843EB}" type="presParOf" srcId="{6B2CB6BB-AFB5-4E80-B057-409AB481B72D}" destId="{17A6604E-9FE8-412B-832A-880F0CAA6940}" srcOrd="0" destOrd="0" presId="urn:microsoft.com/office/officeart/2008/layout/LinedList"/>
    <dgm:cxn modelId="{6F10F274-A1A9-4A46-9510-CE3D181A5209}" type="presParOf" srcId="{6B2CB6BB-AFB5-4E80-B057-409AB481B72D}" destId="{06ACE56D-9377-4DC3-8EA3-ACEDE48C24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E9D275-738F-4192-B4DA-06EBB4E7567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BB407D2-E408-465D-B3CC-B5983EA4F0CB}">
      <dgm:prSet/>
      <dgm:spPr/>
      <dgm:t>
        <a:bodyPr/>
        <a:lstStyle/>
        <a:p>
          <a:r>
            <a:rPr lang="it-IT"/>
            <a:t>Metodo di insegnamento</a:t>
          </a:r>
        </a:p>
      </dgm:t>
    </dgm:pt>
    <dgm:pt modelId="{19C219B6-5171-4C7A-937C-BB257986D596}" type="parTrans" cxnId="{C439CD38-2743-4B89-AF38-3028CFF13380}">
      <dgm:prSet/>
      <dgm:spPr/>
      <dgm:t>
        <a:bodyPr/>
        <a:lstStyle/>
        <a:p>
          <a:endParaRPr lang="it-IT"/>
        </a:p>
      </dgm:t>
    </dgm:pt>
    <dgm:pt modelId="{62FCE351-98B6-4669-B27C-832B31491966}" type="sibTrans" cxnId="{C439CD38-2743-4B89-AF38-3028CFF13380}">
      <dgm:prSet/>
      <dgm:spPr/>
      <dgm:t>
        <a:bodyPr/>
        <a:lstStyle/>
        <a:p>
          <a:endParaRPr lang="it-IT"/>
        </a:p>
      </dgm:t>
    </dgm:pt>
    <dgm:pt modelId="{3554A2FD-7220-402D-B72D-B6E5CD791FCF}" type="pres">
      <dgm:prSet presAssocID="{3AE9D275-738F-4192-B4DA-06EBB4E75674}" presName="Name0" presStyleCnt="0">
        <dgm:presLayoutVars>
          <dgm:dir/>
          <dgm:resizeHandles val="exact"/>
        </dgm:presLayoutVars>
      </dgm:prSet>
      <dgm:spPr/>
    </dgm:pt>
    <dgm:pt modelId="{1F5B33BA-F03D-44C8-95CD-85D499742751}" type="pres">
      <dgm:prSet presAssocID="{3BB407D2-E408-465D-B3CC-B5983EA4F0CB}" presName="node" presStyleLbl="node1" presStyleIdx="0" presStyleCnt="1">
        <dgm:presLayoutVars>
          <dgm:bulletEnabled val="1"/>
        </dgm:presLayoutVars>
      </dgm:prSet>
      <dgm:spPr/>
    </dgm:pt>
  </dgm:ptLst>
  <dgm:cxnLst>
    <dgm:cxn modelId="{C439CD38-2743-4B89-AF38-3028CFF13380}" srcId="{3AE9D275-738F-4192-B4DA-06EBB4E75674}" destId="{3BB407D2-E408-465D-B3CC-B5983EA4F0CB}" srcOrd="0" destOrd="0" parTransId="{19C219B6-5171-4C7A-937C-BB257986D596}" sibTransId="{62FCE351-98B6-4669-B27C-832B31491966}"/>
    <dgm:cxn modelId="{585C17B2-08F2-47F1-81B4-FC930824ABFC}" type="presOf" srcId="{3AE9D275-738F-4192-B4DA-06EBB4E75674}" destId="{3554A2FD-7220-402D-B72D-B6E5CD791FCF}" srcOrd="0" destOrd="0" presId="urn:microsoft.com/office/officeart/2005/8/layout/process1"/>
    <dgm:cxn modelId="{4DFE62DD-BDC7-4AEB-8E75-142D1A029BAE}" type="presOf" srcId="{3BB407D2-E408-465D-B3CC-B5983EA4F0CB}" destId="{1F5B33BA-F03D-44C8-95CD-85D499742751}" srcOrd="0" destOrd="0" presId="urn:microsoft.com/office/officeart/2005/8/layout/process1"/>
    <dgm:cxn modelId="{C0644733-BBC5-4308-BC15-5CD70E25538B}" type="presParOf" srcId="{3554A2FD-7220-402D-B72D-B6E5CD791FCF}" destId="{1F5B33BA-F03D-44C8-95CD-85D49974275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4B60C7-5A2B-4497-876C-33795C5FAA0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42E15591-EE1A-4AAB-8A4D-E883E09E829C}">
      <dgm:prSet/>
      <dgm:spPr/>
      <dgm:t>
        <a:bodyPr/>
        <a:lstStyle/>
        <a:p>
          <a:r>
            <a:rPr lang="it-IT"/>
            <a:t>Lezione frontale</a:t>
          </a:r>
        </a:p>
      </dgm:t>
    </dgm:pt>
    <dgm:pt modelId="{56F542EE-E9B9-4B95-8B73-D7A08701F8CB}" type="parTrans" cxnId="{B2EDDB9A-FCB6-4A83-8437-F1D73E195B96}">
      <dgm:prSet/>
      <dgm:spPr/>
      <dgm:t>
        <a:bodyPr/>
        <a:lstStyle/>
        <a:p>
          <a:endParaRPr lang="it-IT"/>
        </a:p>
      </dgm:t>
    </dgm:pt>
    <dgm:pt modelId="{297ABA24-A508-4BA7-AE88-9F05E17AA10C}" type="sibTrans" cxnId="{B2EDDB9A-FCB6-4A83-8437-F1D73E195B96}">
      <dgm:prSet/>
      <dgm:spPr/>
      <dgm:t>
        <a:bodyPr/>
        <a:lstStyle/>
        <a:p>
          <a:endParaRPr lang="it-IT"/>
        </a:p>
      </dgm:t>
    </dgm:pt>
    <dgm:pt modelId="{77F070B3-FC32-4637-8427-5E37873D4F99}">
      <dgm:prSet/>
      <dgm:spPr/>
      <dgm:t>
        <a:bodyPr/>
        <a:lstStyle/>
        <a:p>
          <a:r>
            <a:rPr lang="it-IT"/>
            <a:t>Esercitazioni guidate</a:t>
          </a:r>
        </a:p>
      </dgm:t>
    </dgm:pt>
    <dgm:pt modelId="{33A2D77D-65B3-4908-A8F0-8C67207A7CD7}" type="parTrans" cxnId="{B7489DA5-83FB-4D2A-A1C7-FEABB53D1362}">
      <dgm:prSet/>
      <dgm:spPr/>
      <dgm:t>
        <a:bodyPr/>
        <a:lstStyle/>
        <a:p>
          <a:endParaRPr lang="it-IT"/>
        </a:p>
      </dgm:t>
    </dgm:pt>
    <dgm:pt modelId="{641CB670-934A-4DAE-9ACE-8AFC30BB26DD}" type="sibTrans" cxnId="{B7489DA5-83FB-4D2A-A1C7-FEABB53D1362}">
      <dgm:prSet/>
      <dgm:spPr/>
      <dgm:t>
        <a:bodyPr/>
        <a:lstStyle/>
        <a:p>
          <a:endParaRPr lang="it-IT"/>
        </a:p>
      </dgm:t>
    </dgm:pt>
    <dgm:pt modelId="{883561FE-7AA1-4524-82D9-54E9B63EE16D}">
      <dgm:prSet/>
      <dgm:spPr/>
      <dgm:t>
        <a:bodyPr/>
        <a:lstStyle/>
        <a:p>
          <a:r>
            <a:rPr lang="it-IT"/>
            <a:t>Compito ed interrogazioni</a:t>
          </a:r>
        </a:p>
      </dgm:t>
    </dgm:pt>
    <dgm:pt modelId="{D15524FB-0E4A-41F1-A06C-CB6964266459}" type="parTrans" cxnId="{C82C15F3-47C9-451B-9156-632309F75E8A}">
      <dgm:prSet/>
      <dgm:spPr/>
      <dgm:t>
        <a:bodyPr/>
        <a:lstStyle/>
        <a:p>
          <a:endParaRPr lang="it-IT"/>
        </a:p>
      </dgm:t>
    </dgm:pt>
    <dgm:pt modelId="{73F1A9E0-3484-4BAB-9BD0-1DCCB7E22174}" type="sibTrans" cxnId="{C82C15F3-47C9-451B-9156-632309F75E8A}">
      <dgm:prSet/>
      <dgm:spPr/>
      <dgm:t>
        <a:bodyPr/>
        <a:lstStyle/>
        <a:p>
          <a:endParaRPr lang="it-IT"/>
        </a:p>
      </dgm:t>
    </dgm:pt>
    <dgm:pt modelId="{AD02D8B6-9EC0-4250-891E-643AECDA9EE3}" type="pres">
      <dgm:prSet presAssocID="{194B60C7-5A2B-4497-876C-33795C5FAA0B}" presName="vert0" presStyleCnt="0">
        <dgm:presLayoutVars>
          <dgm:dir/>
          <dgm:animOne val="branch"/>
          <dgm:animLvl val="lvl"/>
        </dgm:presLayoutVars>
      </dgm:prSet>
      <dgm:spPr/>
    </dgm:pt>
    <dgm:pt modelId="{358BACF8-E715-461F-9F60-2361AB68583E}" type="pres">
      <dgm:prSet presAssocID="{42E15591-EE1A-4AAB-8A4D-E883E09E829C}" presName="thickLine" presStyleLbl="alignNode1" presStyleIdx="0" presStyleCnt="3"/>
      <dgm:spPr/>
    </dgm:pt>
    <dgm:pt modelId="{01BAC866-D727-40CD-BF62-ED1960BD0BC6}" type="pres">
      <dgm:prSet presAssocID="{42E15591-EE1A-4AAB-8A4D-E883E09E829C}" presName="horz1" presStyleCnt="0"/>
      <dgm:spPr/>
    </dgm:pt>
    <dgm:pt modelId="{22C881A5-7BD6-4392-AA9E-00DA44DC6A87}" type="pres">
      <dgm:prSet presAssocID="{42E15591-EE1A-4AAB-8A4D-E883E09E829C}" presName="tx1" presStyleLbl="revTx" presStyleIdx="0" presStyleCnt="3"/>
      <dgm:spPr/>
    </dgm:pt>
    <dgm:pt modelId="{19867BF7-9198-4355-9B3C-F30E595E5328}" type="pres">
      <dgm:prSet presAssocID="{42E15591-EE1A-4AAB-8A4D-E883E09E829C}" presName="vert1" presStyleCnt="0"/>
      <dgm:spPr/>
    </dgm:pt>
    <dgm:pt modelId="{06290B36-DAA3-4B2F-8AF5-21D5ECBDA5BA}" type="pres">
      <dgm:prSet presAssocID="{77F070B3-FC32-4637-8427-5E37873D4F99}" presName="thickLine" presStyleLbl="alignNode1" presStyleIdx="1" presStyleCnt="3"/>
      <dgm:spPr/>
    </dgm:pt>
    <dgm:pt modelId="{795CE95D-051A-4957-8A3A-DF19B89D3F2F}" type="pres">
      <dgm:prSet presAssocID="{77F070B3-FC32-4637-8427-5E37873D4F99}" presName="horz1" presStyleCnt="0"/>
      <dgm:spPr/>
    </dgm:pt>
    <dgm:pt modelId="{F517D74D-6688-4D1E-9723-70C7280BF60B}" type="pres">
      <dgm:prSet presAssocID="{77F070B3-FC32-4637-8427-5E37873D4F99}" presName="tx1" presStyleLbl="revTx" presStyleIdx="1" presStyleCnt="3"/>
      <dgm:spPr/>
    </dgm:pt>
    <dgm:pt modelId="{BE0C7781-FDCA-4C87-A2EF-EE066656DBD8}" type="pres">
      <dgm:prSet presAssocID="{77F070B3-FC32-4637-8427-5E37873D4F99}" presName="vert1" presStyleCnt="0"/>
      <dgm:spPr/>
    </dgm:pt>
    <dgm:pt modelId="{47448CB5-E56E-4644-91B5-BAB5F36C761C}" type="pres">
      <dgm:prSet presAssocID="{883561FE-7AA1-4524-82D9-54E9B63EE16D}" presName="thickLine" presStyleLbl="alignNode1" presStyleIdx="2" presStyleCnt="3"/>
      <dgm:spPr/>
    </dgm:pt>
    <dgm:pt modelId="{E08A5111-B629-4219-A9C9-E1E02B2173E4}" type="pres">
      <dgm:prSet presAssocID="{883561FE-7AA1-4524-82D9-54E9B63EE16D}" presName="horz1" presStyleCnt="0"/>
      <dgm:spPr/>
    </dgm:pt>
    <dgm:pt modelId="{C795B543-F282-4C5F-94DD-9ECA657C07DC}" type="pres">
      <dgm:prSet presAssocID="{883561FE-7AA1-4524-82D9-54E9B63EE16D}" presName="tx1" presStyleLbl="revTx" presStyleIdx="2" presStyleCnt="3"/>
      <dgm:spPr/>
    </dgm:pt>
    <dgm:pt modelId="{9981F502-3B84-46A5-98B1-0C88B22674FD}" type="pres">
      <dgm:prSet presAssocID="{883561FE-7AA1-4524-82D9-54E9B63EE16D}" presName="vert1" presStyleCnt="0"/>
      <dgm:spPr/>
    </dgm:pt>
  </dgm:ptLst>
  <dgm:cxnLst>
    <dgm:cxn modelId="{A4670E16-AA27-40C5-9AC2-7FCBAAC5AD54}" type="presOf" srcId="{883561FE-7AA1-4524-82D9-54E9B63EE16D}" destId="{C795B543-F282-4C5F-94DD-9ECA657C07DC}" srcOrd="0" destOrd="0" presId="urn:microsoft.com/office/officeart/2008/layout/LinedList"/>
    <dgm:cxn modelId="{B96F102D-D804-4717-AE7A-28881A24842A}" type="presOf" srcId="{194B60C7-5A2B-4497-876C-33795C5FAA0B}" destId="{AD02D8B6-9EC0-4250-891E-643AECDA9EE3}" srcOrd="0" destOrd="0" presId="urn:microsoft.com/office/officeart/2008/layout/LinedList"/>
    <dgm:cxn modelId="{F0A56D78-D8F1-4C09-8753-D84CC10F372F}" type="presOf" srcId="{77F070B3-FC32-4637-8427-5E37873D4F99}" destId="{F517D74D-6688-4D1E-9723-70C7280BF60B}" srcOrd="0" destOrd="0" presId="urn:microsoft.com/office/officeart/2008/layout/LinedList"/>
    <dgm:cxn modelId="{B2EDDB9A-FCB6-4A83-8437-F1D73E195B96}" srcId="{194B60C7-5A2B-4497-876C-33795C5FAA0B}" destId="{42E15591-EE1A-4AAB-8A4D-E883E09E829C}" srcOrd="0" destOrd="0" parTransId="{56F542EE-E9B9-4B95-8B73-D7A08701F8CB}" sibTransId="{297ABA24-A508-4BA7-AE88-9F05E17AA10C}"/>
    <dgm:cxn modelId="{B7489DA5-83FB-4D2A-A1C7-FEABB53D1362}" srcId="{194B60C7-5A2B-4497-876C-33795C5FAA0B}" destId="{77F070B3-FC32-4637-8427-5E37873D4F99}" srcOrd="1" destOrd="0" parTransId="{33A2D77D-65B3-4908-A8F0-8C67207A7CD7}" sibTransId="{641CB670-934A-4DAE-9ACE-8AFC30BB26DD}"/>
    <dgm:cxn modelId="{857BE3B9-2857-47E3-B000-11596003D1B5}" type="presOf" srcId="{42E15591-EE1A-4AAB-8A4D-E883E09E829C}" destId="{22C881A5-7BD6-4392-AA9E-00DA44DC6A87}" srcOrd="0" destOrd="0" presId="urn:microsoft.com/office/officeart/2008/layout/LinedList"/>
    <dgm:cxn modelId="{C82C15F3-47C9-451B-9156-632309F75E8A}" srcId="{194B60C7-5A2B-4497-876C-33795C5FAA0B}" destId="{883561FE-7AA1-4524-82D9-54E9B63EE16D}" srcOrd="2" destOrd="0" parTransId="{D15524FB-0E4A-41F1-A06C-CB6964266459}" sibTransId="{73F1A9E0-3484-4BAB-9BD0-1DCCB7E22174}"/>
    <dgm:cxn modelId="{062619C0-0B74-4AB5-8DEA-75A86728E3C1}" type="presParOf" srcId="{AD02D8B6-9EC0-4250-891E-643AECDA9EE3}" destId="{358BACF8-E715-461F-9F60-2361AB68583E}" srcOrd="0" destOrd="0" presId="urn:microsoft.com/office/officeart/2008/layout/LinedList"/>
    <dgm:cxn modelId="{47FA8587-A4D9-4AB0-BAAE-D330129700A1}" type="presParOf" srcId="{AD02D8B6-9EC0-4250-891E-643AECDA9EE3}" destId="{01BAC866-D727-40CD-BF62-ED1960BD0BC6}" srcOrd="1" destOrd="0" presId="urn:microsoft.com/office/officeart/2008/layout/LinedList"/>
    <dgm:cxn modelId="{06F117BA-958F-484E-9580-BFA73F0863F0}" type="presParOf" srcId="{01BAC866-D727-40CD-BF62-ED1960BD0BC6}" destId="{22C881A5-7BD6-4392-AA9E-00DA44DC6A87}" srcOrd="0" destOrd="0" presId="urn:microsoft.com/office/officeart/2008/layout/LinedList"/>
    <dgm:cxn modelId="{D8EAF257-AB1C-483C-9067-1F388AC29B29}" type="presParOf" srcId="{01BAC866-D727-40CD-BF62-ED1960BD0BC6}" destId="{19867BF7-9198-4355-9B3C-F30E595E5328}" srcOrd="1" destOrd="0" presId="urn:microsoft.com/office/officeart/2008/layout/LinedList"/>
    <dgm:cxn modelId="{668FA73F-A504-4783-930D-46F3BB2A3F46}" type="presParOf" srcId="{AD02D8B6-9EC0-4250-891E-643AECDA9EE3}" destId="{06290B36-DAA3-4B2F-8AF5-21D5ECBDA5BA}" srcOrd="2" destOrd="0" presId="urn:microsoft.com/office/officeart/2008/layout/LinedList"/>
    <dgm:cxn modelId="{CF1F2427-8CAB-4EC1-AC44-A9F9D6237A76}" type="presParOf" srcId="{AD02D8B6-9EC0-4250-891E-643AECDA9EE3}" destId="{795CE95D-051A-4957-8A3A-DF19B89D3F2F}" srcOrd="3" destOrd="0" presId="urn:microsoft.com/office/officeart/2008/layout/LinedList"/>
    <dgm:cxn modelId="{441643C9-982C-48AF-952B-0C2F625D8DEE}" type="presParOf" srcId="{795CE95D-051A-4957-8A3A-DF19B89D3F2F}" destId="{F517D74D-6688-4D1E-9723-70C7280BF60B}" srcOrd="0" destOrd="0" presId="urn:microsoft.com/office/officeart/2008/layout/LinedList"/>
    <dgm:cxn modelId="{67415BFA-98EE-489D-8805-47193FF55B8E}" type="presParOf" srcId="{795CE95D-051A-4957-8A3A-DF19B89D3F2F}" destId="{BE0C7781-FDCA-4C87-A2EF-EE066656DBD8}" srcOrd="1" destOrd="0" presId="urn:microsoft.com/office/officeart/2008/layout/LinedList"/>
    <dgm:cxn modelId="{957CEFA4-C61E-4CD5-A6F0-229AC87AF012}" type="presParOf" srcId="{AD02D8B6-9EC0-4250-891E-643AECDA9EE3}" destId="{47448CB5-E56E-4644-91B5-BAB5F36C761C}" srcOrd="4" destOrd="0" presId="urn:microsoft.com/office/officeart/2008/layout/LinedList"/>
    <dgm:cxn modelId="{868959F2-9471-4DCD-8014-20ED5C6CC7EB}" type="presParOf" srcId="{AD02D8B6-9EC0-4250-891E-643AECDA9EE3}" destId="{E08A5111-B629-4219-A9C9-E1E02B2173E4}" srcOrd="5" destOrd="0" presId="urn:microsoft.com/office/officeart/2008/layout/LinedList"/>
    <dgm:cxn modelId="{3D6C6BB7-E307-45AB-B3A1-1B70E7ED429F}" type="presParOf" srcId="{E08A5111-B629-4219-A9C9-E1E02B2173E4}" destId="{C795B543-F282-4C5F-94DD-9ECA657C07DC}" srcOrd="0" destOrd="0" presId="urn:microsoft.com/office/officeart/2008/layout/LinedList"/>
    <dgm:cxn modelId="{70EC3B6E-69A2-4DB9-BDFD-895CBE66A46F}" type="presParOf" srcId="{E08A5111-B629-4219-A9C9-E1E02B2173E4}" destId="{9981F502-3B84-46A5-98B1-0C88B22674F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CD183C-D33F-418F-93B1-325F242FDE7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006C7AB-CC0D-43BA-B3AB-30D8849F4FAA}">
      <dgm:prSet/>
      <dgm:spPr/>
      <dgm:t>
        <a:bodyPr/>
        <a:lstStyle/>
        <a:p>
          <a:r>
            <a:rPr lang="it-IT"/>
            <a:t>Niente lezione frontale, lezione improntata sul dialogo e sulla discussione</a:t>
          </a:r>
        </a:p>
      </dgm:t>
    </dgm:pt>
    <dgm:pt modelId="{8A281C74-AC48-4C15-A595-6F5899C4AFD1}" type="parTrans" cxnId="{E44489F2-1A9A-492C-9CDD-6EDE6BC0084D}">
      <dgm:prSet/>
      <dgm:spPr/>
      <dgm:t>
        <a:bodyPr/>
        <a:lstStyle/>
        <a:p>
          <a:endParaRPr lang="it-IT"/>
        </a:p>
      </dgm:t>
    </dgm:pt>
    <dgm:pt modelId="{1AAB01E6-FE60-4FEF-A279-E2D326A77AE8}" type="sibTrans" cxnId="{E44489F2-1A9A-492C-9CDD-6EDE6BC0084D}">
      <dgm:prSet/>
      <dgm:spPr/>
      <dgm:t>
        <a:bodyPr/>
        <a:lstStyle/>
        <a:p>
          <a:endParaRPr lang="it-IT"/>
        </a:p>
      </dgm:t>
    </dgm:pt>
    <dgm:pt modelId="{6BCA8BB0-6E4D-4543-AB52-269B6284F349}">
      <dgm:prSet/>
      <dgm:spPr/>
      <dgm:t>
        <a:bodyPr/>
        <a:lstStyle/>
        <a:p>
          <a:r>
            <a:rPr lang="it-IT"/>
            <a:t>Lavoro esclusivamente di gruppo o individuale in base a livello di difficoltà scelto</a:t>
          </a:r>
        </a:p>
      </dgm:t>
    </dgm:pt>
    <dgm:pt modelId="{B015A2F0-58C0-4D0B-BE71-F3A2764F0F09}" type="parTrans" cxnId="{AB5C9E35-FBE3-403B-8932-3B00CA0188E6}">
      <dgm:prSet/>
      <dgm:spPr/>
      <dgm:t>
        <a:bodyPr/>
        <a:lstStyle/>
        <a:p>
          <a:endParaRPr lang="it-IT"/>
        </a:p>
      </dgm:t>
    </dgm:pt>
    <dgm:pt modelId="{1DA220C8-845D-41E4-83B5-C1C1DE2FD4BC}" type="sibTrans" cxnId="{AB5C9E35-FBE3-403B-8932-3B00CA0188E6}">
      <dgm:prSet/>
      <dgm:spPr/>
      <dgm:t>
        <a:bodyPr/>
        <a:lstStyle/>
        <a:p>
          <a:endParaRPr lang="it-IT"/>
        </a:p>
      </dgm:t>
    </dgm:pt>
    <dgm:pt modelId="{3737D03A-B252-434B-BB50-5DE5AA5A7E66}">
      <dgm:prSet/>
      <dgm:spPr/>
      <dgm:t>
        <a:bodyPr/>
        <a:lstStyle/>
        <a:p>
          <a:r>
            <a:rPr lang="it-IT"/>
            <a:t>Valutazione formativa, quindi niente compiti e interrogazioni, ma di lezione in lezione</a:t>
          </a:r>
        </a:p>
      </dgm:t>
    </dgm:pt>
    <dgm:pt modelId="{9F9CB397-0348-4952-BE5E-BD71EFDC1A06}" type="parTrans" cxnId="{0D9F9EE1-E7D5-4E2E-94FA-F85BCA832794}">
      <dgm:prSet/>
      <dgm:spPr/>
      <dgm:t>
        <a:bodyPr/>
        <a:lstStyle/>
        <a:p>
          <a:endParaRPr lang="it-IT"/>
        </a:p>
      </dgm:t>
    </dgm:pt>
    <dgm:pt modelId="{7CF02DB6-2C5F-4336-89EC-9C792847A37C}" type="sibTrans" cxnId="{0D9F9EE1-E7D5-4E2E-94FA-F85BCA832794}">
      <dgm:prSet/>
      <dgm:spPr/>
      <dgm:t>
        <a:bodyPr/>
        <a:lstStyle/>
        <a:p>
          <a:endParaRPr lang="it-IT"/>
        </a:p>
      </dgm:t>
    </dgm:pt>
    <dgm:pt modelId="{95D6623F-29FB-4643-B468-82E649FE4992}" type="pres">
      <dgm:prSet presAssocID="{67CD183C-D33F-418F-93B1-325F242FDE70}" presName="vert0" presStyleCnt="0">
        <dgm:presLayoutVars>
          <dgm:dir/>
          <dgm:animOne val="branch"/>
          <dgm:animLvl val="lvl"/>
        </dgm:presLayoutVars>
      </dgm:prSet>
      <dgm:spPr/>
    </dgm:pt>
    <dgm:pt modelId="{91DE4C44-873C-4CED-81B7-2F9A8B5C632A}" type="pres">
      <dgm:prSet presAssocID="{8006C7AB-CC0D-43BA-B3AB-30D8849F4FAA}" presName="thickLine" presStyleLbl="alignNode1" presStyleIdx="0" presStyleCnt="3"/>
      <dgm:spPr/>
    </dgm:pt>
    <dgm:pt modelId="{83F4E8C4-4672-4197-A391-AB1CA3E76F9B}" type="pres">
      <dgm:prSet presAssocID="{8006C7AB-CC0D-43BA-B3AB-30D8849F4FAA}" presName="horz1" presStyleCnt="0"/>
      <dgm:spPr/>
    </dgm:pt>
    <dgm:pt modelId="{E1DEE2F0-FFC8-493B-B952-BE4079CEFA03}" type="pres">
      <dgm:prSet presAssocID="{8006C7AB-CC0D-43BA-B3AB-30D8849F4FAA}" presName="tx1" presStyleLbl="revTx" presStyleIdx="0" presStyleCnt="3"/>
      <dgm:spPr/>
    </dgm:pt>
    <dgm:pt modelId="{5E4EBB58-4442-4CE0-80EA-EA4CB0E20BDE}" type="pres">
      <dgm:prSet presAssocID="{8006C7AB-CC0D-43BA-B3AB-30D8849F4FAA}" presName="vert1" presStyleCnt="0"/>
      <dgm:spPr/>
    </dgm:pt>
    <dgm:pt modelId="{4A3ED4FF-6594-42DE-B346-3570123BEC43}" type="pres">
      <dgm:prSet presAssocID="{6BCA8BB0-6E4D-4543-AB52-269B6284F349}" presName="thickLine" presStyleLbl="alignNode1" presStyleIdx="1" presStyleCnt="3"/>
      <dgm:spPr/>
    </dgm:pt>
    <dgm:pt modelId="{B9BEDA7F-074A-4C04-A46D-4734C571D1D0}" type="pres">
      <dgm:prSet presAssocID="{6BCA8BB0-6E4D-4543-AB52-269B6284F349}" presName="horz1" presStyleCnt="0"/>
      <dgm:spPr/>
    </dgm:pt>
    <dgm:pt modelId="{0B42B8BE-B6B6-412B-B1FC-A1613E1625A9}" type="pres">
      <dgm:prSet presAssocID="{6BCA8BB0-6E4D-4543-AB52-269B6284F349}" presName="tx1" presStyleLbl="revTx" presStyleIdx="1" presStyleCnt="3"/>
      <dgm:spPr/>
    </dgm:pt>
    <dgm:pt modelId="{465D8BB3-40D7-4C71-B804-F9DE3192785A}" type="pres">
      <dgm:prSet presAssocID="{6BCA8BB0-6E4D-4543-AB52-269B6284F349}" presName="vert1" presStyleCnt="0"/>
      <dgm:spPr/>
    </dgm:pt>
    <dgm:pt modelId="{2916EA26-EA47-4127-B027-BCB625E270CC}" type="pres">
      <dgm:prSet presAssocID="{3737D03A-B252-434B-BB50-5DE5AA5A7E66}" presName="thickLine" presStyleLbl="alignNode1" presStyleIdx="2" presStyleCnt="3"/>
      <dgm:spPr/>
    </dgm:pt>
    <dgm:pt modelId="{D1B8A405-94E8-4C8B-8142-3D7FB5327DB2}" type="pres">
      <dgm:prSet presAssocID="{3737D03A-B252-434B-BB50-5DE5AA5A7E66}" presName="horz1" presStyleCnt="0"/>
      <dgm:spPr/>
    </dgm:pt>
    <dgm:pt modelId="{8C246A36-6AD4-48A4-80A1-2C18A0156DD1}" type="pres">
      <dgm:prSet presAssocID="{3737D03A-B252-434B-BB50-5DE5AA5A7E66}" presName="tx1" presStyleLbl="revTx" presStyleIdx="2" presStyleCnt="3"/>
      <dgm:spPr/>
    </dgm:pt>
    <dgm:pt modelId="{8A1F08F8-21E4-485C-A51B-12AE5929F2AC}" type="pres">
      <dgm:prSet presAssocID="{3737D03A-B252-434B-BB50-5DE5AA5A7E66}" presName="vert1" presStyleCnt="0"/>
      <dgm:spPr/>
    </dgm:pt>
  </dgm:ptLst>
  <dgm:cxnLst>
    <dgm:cxn modelId="{32AACB1C-E749-4B68-8B9B-BEE4C353DC77}" type="presOf" srcId="{3737D03A-B252-434B-BB50-5DE5AA5A7E66}" destId="{8C246A36-6AD4-48A4-80A1-2C18A0156DD1}" srcOrd="0" destOrd="0" presId="urn:microsoft.com/office/officeart/2008/layout/LinedList"/>
    <dgm:cxn modelId="{AB5C9E35-FBE3-403B-8932-3B00CA0188E6}" srcId="{67CD183C-D33F-418F-93B1-325F242FDE70}" destId="{6BCA8BB0-6E4D-4543-AB52-269B6284F349}" srcOrd="1" destOrd="0" parTransId="{B015A2F0-58C0-4D0B-BE71-F3A2764F0F09}" sibTransId="{1DA220C8-845D-41E4-83B5-C1C1DE2FD4BC}"/>
    <dgm:cxn modelId="{671673AE-02C6-4CAB-B0D4-11E9C25D5CE7}" type="presOf" srcId="{6BCA8BB0-6E4D-4543-AB52-269B6284F349}" destId="{0B42B8BE-B6B6-412B-B1FC-A1613E1625A9}" srcOrd="0" destOrd="0" presId="urn:microsoft.com/office/officeart/2008/layout/LinedList"/>
    <dgm:cxn modelId="{366E85B0-B455-4D6C-876B-254011F52575}" type="presOf" srcId="{8006C7AB-CC0D-43BA-B3AB-30D8849F4FAA}" destId="{E1DEE2F0-FFC8-493B-B952-BE4079CEFA03}" srcOrd="0" destOrd="0" presId="urn:microsoft.com/office/officeart/2008/layout/LinedList"/>
    <dgm:cxn modelId="{A4683EC3-2545-4C60-8699-303F1F327769}" type="presOf" srcId="{67CD183C-D33F-418F-93B1-325F242FDE70}" destId="{95D6623F-29FB-4643-B468-82E649FE4992}" srcOrd="0" destOrd="0" presId="urn:microsoft.com/office/officeart/2008/layout/LinedList"/>
    <dgm:cxn modelId="{0D9F9EE1-E7D5-4E2E-94FA-F85BCA832794}" srcId="{67CD183C-D33F-418F-93B1-325F242FDE70}" destId="{3737D03A-B252-434B-BB50-5DE5AA5A7E66}" srcOrd="2" destOrd="0" parTransId="{9F9CB397-0348-4952-BE5E-BD71EFDC1A06}" sibTransId="{7CF02DB6-2C5F-4336-89EC-9C792847A37C}"/>
    <dgm:cxn modelId="{E44489F2-1A9A-492C-9CDD-6EDE6BC0084D}" srcId="{67CD183C-D33F-418F-93B1-325F242FDE70}" destId="{8006C7AB-CC0D-43BA-B3AB-30D8849F4FAA}" srcOrd="0" destOrd="0" parTransId="{8A281C74-AC48-4C15-A595-6F5899C4AFD1}" sibTransId="{1AAB01E6-FE60-4FEF-A279-E2D326A77AE8}"/>
    <dgm:cxn modelId="{69F9A2C7-A150-4699-9C65-0B3CF243EEB7}" type="presParOf" srcId="{95D6623F-29FB-4643-B468-82E649FE4992}" destId="{91DE4C44-873C-4CED-81B7-2F9A8B5C632A}" srcOrd="0" destOrd="0" presId="urn:microsoft.com/office/officeart/2008/layout/LinedList"/>
    <dgm:cxn modelId="{9F7DCBAD-EEAE-4C54-BD7A-926ED1524A14}" type="presParOf" srcId="{95D6623F-29FB-4643-B468-82E649FE4992}" destId="{83F4E8C4-4672-4197-A391-AB1CA3E76F9B}" srcOrd="1" destOrd="0" presId="urn:microsoft.com/office/officeart/2008/layout/LinedList"/>
    <dgm:cxn modelId="{AD299284-DEB6-413F-9ABD-45BE4FDAF85D}" type="presParOf" srcId="{83F4E8C4-4672-4197-A391-AB1CA3E76F9B}" destId="{E1DEE2F0-FFC8-493B-B952-BE4079CEFA03}" srcOrd="0" destOrd="0" presId="urn:microsoft.com/office/officeart/2008/layout/LinedList"/>
    <dgm:cxn modelId="{5E0838B0-54C7-430E-A8C0-E79B792588F5}" type="presParOf" srcId="{83F4E8C4-4672-4197-A391-AB1CA3E76F9B}" destId="{5E4EBB58-4442-4CE0-80EA-EA4CB0E20BDE}" srcOrd="1" destOrd="0" presId="urn:microsoft.com/office/officeart/2008/layout/LinedList"/>
    <dgm:cxn modelId="{BB323426-FD03-4BAB-9797-42A05A3B1399}" type="presParOf" srcId="{95D6623F-29FB-4643-B468-82E649FE4992}" destId="{4A3ED4FF-6594-42DE-B346-3570123BEC43}" srcOrd="2" destOrd="0" presId="urn:microsoft.com/office/officeart/2008/layout/LinedList"/>
    <dgm:cxn modelId="{A0D14B98-EA18-423F-AB1E-4EC6014E8AF0}" type="presParOf" srcId="{95D6623F-29FB-4643-B468-82E649FE4992}" destId="{B9BEDA7F-074A-4C04-A46D-4734C571D1D0}" srcOrd="3" destOrd="0" presId="urn:microsoft.com/office/officeart/2008/layout/LinedList"/>
    <dgm:cxn modelId="{5A0D021F-420E-425A-ADCB-5B1BA7B2B1EB}" type="presParOf" srcId="{B9BEDA7F-074A-4C04-A46D-4734C571D1D0}" destId="{0B42B8BE-B6B6-412B-B1FC-A1613E1625A9}" srcOrd="0" destOrd="0" presId="urn:microsoft.com/office/officeart/2008/layout/LinedList"/>
    <dgm:cxn modelId="{535EEA8F-9BFE-4D2B-AC07-3751CBF0D422}" type="presParOf" srcId="{B9BEDA7F-074A-4C04-A46D-4734C571D1D0}" destId="{465D8BB3-40D7-4C71-B804-F9DE3192785A}" srcOrd="1" destOrd="0" presId="urn:microsoft.com/office/officeart/2008/layout/LinedList"/>
    <dgm:cxn modelId="{99414117-3BB6-45C2-AE0B-9497AFFBEAC7}" type="presParOf" srcId="{95D6623F-29FB-4643-B468-82E649FE4992}" destId="{2916EA26-EA47-4127-B027-BCB625E270CC}" srcOrd="4" destOrd="0" presId="urn:microsoft.com/office/officeart/2008/layout/LinedList"/>
    <dgm:cxn modelId="{164E5F9E-5076-4F9B-B28A-1A712C8A2411}" type="presParOf" srcId="{95D6623F-29FB-4643-B468-82E649FE4992}" destId="{D1B8A405-94E8-4C8B-8142-3D7FB5327DB2}" srcOrd="5" destOrd="0" presId="urn:microsoft.com/office/officeart/2008/layout/LinedList"/>
    <dgm:cxn modelId="{1C7D0FB5-960D-408C-8227-A6B9DCCBB734}" type="presParOf" srcId="{D1B8A405-94E8-4C8B-8142-3D7FB5327DB2}" destId="{8C246A36-6AD4-48A4-80A1-2C18A0156DD1}" srcOrd="0" destOrd="0" presId="urn:microsoft.com/office/officeart/2008/layout/LinedList"/>
    <dgm:cxn modelId="{EBBCC3F4-D198-4DAD-AF93-DDB39FBD77FA}" type="presParOf" srcId="{D1B8A405-94E8-4C8B-8142-3D7FB5327DB2}" destId="{8A1F08F8-21E4-485C-A51B-12AE5929F2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BC2C043-490B-4192-811B-A72D344323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4F62BB59-EFDA-4E26-9D86-A66842AAD5DE}">
      <dgm:prSet/>
      <dgm:spPr/>
      <dgm:t>
        <a:bodyPr/>
        <a:lstStyle/>
        <a:p>
          <a:r>
            <a:rPr lang="it-IT"/>
            <a:t>Struttura lezione</a:t>
          </a:r>
        </a:p>
      </dgm:t>
    </dgm:pt>
    <dgm:pt modelId="{A3E4FE87-A968-4A9D-92A8-68EC669251A9}" type="parTrans" cxnId="{303B3DA6-C4C2-4049-BFFF-D68512E0821A}">
      <dgm:prSet/>
      <dgm:spPr/>
      <dgm:t>
        <a:bodyPr/>
        <a:lstStyle/>
        <a:p>
          <a:endParaRPr lang="it-IT"/>
        </a:p>
      </dgm:t>
    </dgm:pt>
    <dgm:pt modelId="{9E0CDC28-0C2E-483E-9BD9-DEE0D678C114}" type="sibTrans" cxnId="{303B3DA6-C4C2-4049-BFFF-D68512E0821A}">
      <dgm:prSet/>
      <dgm:spPr/>
      <dgm:t>
        <a:bodyPr/>
        <a:lstStyle/>
        <a:p>
          <a:endParaRPr lang="it-IT"/>
        </a:p>
      </dgm:t>
    </dgm:pt>
    <dgm:pt modelId="{2F509C2B-E932-41C7-AB8F-A2607B75C4C7}" type="pres">
      <dgm:prSet presAssocID="{6BC2C043-490B-4192-811B-A72D34432313}" presName="Name0" presStyleCnt="0">
        <dgm:presLayoutVars>
          <dgm:dir/>
          <dgm:resizeHandles val="exact"/>
        </dgm:presLayoutVars>
      </dgm:prSet>
      <dgm:spPr/>
    </dgm:pt>
    <dgm:pt modelId="{7D298B83-8954-4E4E-99D4-6D25C6AE5E42}" type="pres">
      <dgm:prSet presAssocID="{4F62BB59-EFDA-4E26-9D86-A66842AAD5DE}" presName="node" presStyleLbl="node1" presStyleIdx="0" presStyleCnt="1">
        <dgm:presLayoutVars>
          <dgm:bulletEnabled val="1"/>
        </dgm:presLayoutVars>
      </dgm:prSet>
      <dgm:spPr/>
    </dgm:pt>
  </dgm:ptLst>
  <dgm:cxnLst>
    <dgm:cxn modelId="{303B3DA6-C4C2-4049-BFFF-D68512E0821A}" srcId="{6BC2C043-490B-4192-811B-A72D34432313}" destId="{4F62BB59-EFDA-4E26-9D86-A66842AAD5DE}" srcOrd="0" destOrd="0" parTransId="{A3E4FE87-A968-4A9D-92A8-68EC669251A9}" sibTransId="{9E0CDC28-0C2E-483E-9BD9-DEE0D678C114}"/>
    <dgm:cxn modelId="{085423B3-8C73-4B25-ACDB-9B7743C75D27}" type="presOf" srcId="{4F62BB59-EFDA-4E26-9D86-A66842AAD5DE}" destId="{7D298B83-8954-4E4E-99D4-6D25C6AE5E42}" srcOrd="0" destOrd="0" presId="urn:microsoft.com/office/officeart/2005/8/layout/process1"/>
    <dgm:cxn modelId="{3F8290BC-7F4B-439B-8FC0-D364D0949BA2}" type="presOf" srcId="{6BC2C043-490B-4192-811B-A72D34432313}" destId="{2F509C2B-E932-41C7-AB8F-A2607B75C4C7}" srcOrd="0" destOrd="0" presId="urn:microsoft.com/office/officeart/2005/8/layout/process1"/>
    <dgm:cxn modelId="{46CC641A-F61A-4F11-AA04-D07A4110DC7D}" type="presParOf" srcId="{2F509C2B-E932-41C7-AB8F-A2607B75C4C7}" destId="{7D298B83-8954-4E4E-99D4-6D25C6AE5E4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5B2F1-3238-4C21-B172-2761D11B6284}">
      <dsp:nvSpPr>
        <dsp:cNvPr id="0" name=""/>
        <dsp:cNvSpPr/>
      </dsp:nvSpPr>
      <dsp:spPr>
        <a:xfrm>
          <a:off x="4464" y="0"/>
          <a:ext cx="9135070" cy="23876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S01 E00</a:t>
          </a:r>
        </a:p>
      </dsp:txBody>
      <dsp:txXfrm>
        <a:off x="74394" y="69930"/>
        <a:ext cx="8995210" cy="22477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64435-1AFF-4129-8CD9-BCE136BF1200}">
      <dsp:nvSpPr>
        <dsp:cNvPr id="0" name=""/>
        <dsp:cNvSpPr/>
      </dsp:nvSpPr>
      <dsp:spPr>
        <a:xfrm>
          <a:off x="0" y="449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3039C-29E1-40D7-A82D-0BCAA6DC1308}">
      <dsp:nvSpPr>
        <dsp:cNvPr id="0" name=""/>
        <dsp:cNvSpPr/>
      </dsp:nvSpPr>
      <dsp:spPr>
        <a:xfrm>
          <a:off x="0" y="449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Riassunto puntate precedenti</a:t>
          </a:r>
        </a:p>
      </dsp:txBody>
      <dsp:txXfrm>
        <a:off x="0" y="449"/>
        <a:ext cx="5157787" cy="736737"/>
      </dsp:txXfrm>
    </dsp:sp>
    <dsp:sp modelId="{E5F21B81-C7B1-4ADF-A76A-F0CE1B96E3BB}">
      <dsp:nvSpPr>
        <dsp:cNvPr id="0" name=""/>
        <dsp:cNvSpPr/>
      </dsp:nvSpPr>
      <dsp:spPr>
        <a:xfrm>
          <a:off x="0" y="737187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38AD3-C53B-49F2-88BA-18AEA055C642}">
      <dsp:nvSpPr>
        <dsp:cNvPr id="0" name=""/>
        <dsp:cNvSpPr/>
      </dsp:nvSpPr>
      <dsp:spPr>
        <a:xfrm>
          <a:off x="0" y="737187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Preconoscenze</a:t>
          </a:r>
        </a:p>
      </dsp:txBody>
      <dsp:txXfrm>
        <a:off x="0" y="737187"/>
        <a:ext cx="5157787" cy="736737"/>
      </dsp:txXfrm>
    </dsp:sp>
    <dsp:sp modelId="{9F9BE516-A933-430E-9728-3A31D008C308}">
      <dsp:nvSpPr>
        <dsp:cNvPr id="0" name=""/>
        <dsp:cNvSpPr/>
      </dsp:nvSpPr>
      <dsp:spPr>
        <a:xfrm>
          <a:off x="0" y="1473925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FD5C6-AA8A-45C6-97E2-105554F34ED2}">
      <dsp:nvSpPr>
        <dsp:cNvPr id="0" name=""/>
        <dsp:cNvSpPr/>
      </dsp:nvSpPr>
      <dsp:spPr>
        <a:xfrm>
          <a:off x="0" y="1473925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Spiegazione docente/esercitazione</a:t>
          </a:r>
        </a:p>
      </dsp:txBody>
      <dsp:txXfrm>
        <a:off x="0" y="1473925"/>
        <a:ext cx="5157787" cy="736737"/>
      </dsp:txXfrm>
    </dsp:sp>
    <dsp:sp modelId="{7C18DE43-4BBF-41D1-B627-D76AC0B30548}">
      <dsp:nvSpPr>
        <dsp:cNvPr id="0" name=""/>
        <dsp:cNvSpPr/>
      </dsp:nvSpPr>
      <dsp:spPr>
        <a:xfrm>
          <a:off x="0" y="2210662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15453-B581-418D-8A99-F1831F8BF67F}">
      <dsp:nvSpPr>
        <dsp:cNvPr id="0" name=""/>
        <dsp:cNvSpPr/>
      </dsp:nvSpPr>
      <dsp:spPr>
        <a:xfrm>
          <a:off x="0" y="2210662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Domande finali</a:t>
          </a:r>
        </a:p>
      </dsp:txBody>
      <dsp:txXfrm>
        <a:off x="0" y="2210662"/>
        <a:ext cx="5157787" cy="736737"/>
      </dsp:txXfrm>
    </dsp:sp>
    <dsp:sp modelId="{B5A83DFA-D236-4531-A7D7-F4DB028438B5}">
      <dsp:nvSpPr>
        <dsp:cNvPr id="0" name=""/>
        <dsp:cNvSpPr/>
      </dsp:nvSpPr>
      <dsp:spPr>
        <a:xfrm>
          <a:off x="0" y="2947400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DE984-B27D-4B7B-BBC3-9696B33BDA14}">
      <dsp:nvSpPr>
        <dsp:cNvPr id="0" name=""/>
        <dsp:cNvSpPr/>
      </dsp:nvSpPr>
      <dsp:spPr>
        <a:xfrm>
          <a:off x="0" y="2947400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Compiti per casa</a:t>
          </a:r>
        </a:p>
      </dsp:txBody>
      <dsp:txXfrm>
        <a:off x="0" y="2947400"/>
        <a:ext cx="5157787" cy="73673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89C87-64B5-4A18-B281-0B421B99A4B3}">
      <dsp:nvSpPr>
        <dsp:cNvPr id="0" name=""/>
        <dsp:cNvSpPr/>
      </dsp:nvSpPr>
      <dsp:spPr>
        <a:xfrm>
          <a:off x="0" y="449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B506D-F292-4BF6-873B-47ECC53164E9}">
      <dsp:nvSpPr>
        <dsp:cNvPr id="0" name=""/>
        <dsp:cNvSpPr/>
      </dsp:nvSpPr>
      <dsp:spPr>
        <a:xfrm>
          <a:off x="0" y="449"/>
          <a:ext cx="5183188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Divisione in gruppi</a:t>
          </a:r>
        </a:p>
      </dsp:txBody>
      <dsp:txXfrm>
        <a:off x="0" y="449"/>
        <a:ext cx="5183188" cy="736737"/>
      </dsp:txXfrm>
    </dsp:sp>
    <dsp:sp modelId="{8B040830-B5CF-4205-9FA5-03193C28ED16}">
      <dsp:nvSpPr>
        <dsp:cNvPr id="0" name=""/>
        <dsp:cNvSpPr/>
      </dsp:nvSpPr>
      <dsp:spPr>
        <a:xfrm>
          <a:off x="0" y="737187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93BB3-F6BB-4FB3-89FE-7E76B523338C}">
      <dsp:nvSpPr>
        <dsp:cNvPr id="0" name=""/>
        <dsp:cNvSpPr/>
      </dsp:nvSpPr>
      <dsp:spPr>
        <a:xfrm>
          <a:off x="0" y="737187"/>
          <a:ext cx="5183188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Studio autonomo dell’argomento</a:t>
          </a:r>
        </a:p>
      </dsp:txBody>
      <dsp:txXfrm>
        <a:off x="0" y="737187"/>
        <a:ext cx="5183188" cy="736737"/>
      </dsp:txXfrm>
    </dsp:sp>
    <dsp:sp modelId="{BAE10AE4-9F23-44E1-9F78-BB067A193D7C}">
      <dsp:nvSpPr>
        <dsp:cNvPr id="0" name=""/>
        <dsp:cNvSpPr/>
      </dsp:nvSpPr>
      <dsp:spPr>
        <a:xfrm>
          <a:off x="0" y="1473925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F9C32-6D56-4471-9FBD-24C76B9D2E67}">
      <dsp:nvSpPr>
        <dsp:cNvPr id="0" name=""/>
        <dsp:cNvSpPr/>
      </dsp:nvSpPr>
      <dsp:spPr>
        <a:xfrm>
          <a:off x="0" y="1473925"/>
          <a:ext cx="5183188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Fase di discussione con domande</a:t>
          </a:r>
        </a:p>
      </dsp:txBody>
      <dsp:txXfrm>
        <a:off x="0" y="1473925"/>
        <a:ext cx="5183188" cy="736737"/>
      </dsp:txXfrm>
    </dsp:sp>
    <dsp:sp modelId="{C8C7C378-4570-4F3A-A4BC-4A5E8D0A0679}">
      <dsp:nvSpPr>
        <dsp:cNvPr id="0" name=""/>
        <dsp:cNvSpPr/>
      </dsp:nvSpPr>
      <dsp:spPr>
        <a:xfrm>
          <a:off x="0" y="2210662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C54C1-E086-40B9-84EE-1C370B59F817}">
      <dsp:nvSpPr>
        <dsp:cNvPr id="0" name=""/>
        <dsp:cNvSpPr/>
      </dsp:nvSpPr>
      <dsp:spPr>
        <a:xfrm>
          <a:off x="0" y="2210662"/>
          <a:ext cx="5183188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Istruzioni per l’uso</a:t>
          </a:r>
        </a:p>
      </dsp:txBody>
      <dsp:txXfrm>
        <a:off x="0" y="2210662"/>
        <a:ext cx="5183188" cy="736737"/>
      </dsp:txXfrm>
    </dsp:sp>
    <dsp:sp modelId="{80EE9BC7-5327-4985-9250-66D1AC5B9AA6}">
      <dsp:nvSpPr>
        <dsp:cNvPr id="0" name=""/>
        <dsp:cNvSpPr/>
      </dsp:nvSpPr>
      <dsp:spPr>
        <a:xfrm>
          <a:off x="0" y="2947400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0BD20-4054-43F7-B3CD-C52D653F4695}">
      <dsp:nvSpPr>
        <dsp:cNvPr id="0" name=""/>
        <dsp:cNvSpPr/>
      </dsp:nvSpPr>
      <dsp:spPr>
        <a:xfrm>
          <a:off x="0" y="2947400"/>
          <a:ext cx="5183188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Feedback</a:t>
          </a:r>
        </a:p>
      </dsp:txBody>
      <dsp:txXfrm>
        <a:off x="0" y="2947400"/>
        <a:ext cx="5183188" cy="73673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BBB56-A86A-4A8E-A4A7-D2A79FCF96FF}">
      <dsp:nvSpPr>
        <dsp:cNvPr id="0" name=""/>
        <dsp:cNvSpPr/>
      </dsp:nvSpPr>
      <dsp:spPr>
        <a:xfrm>
          <a:off x="5134" y="0"/>
          <a:ext cx="10505330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Impegni lezione</a:t>
          </a:r>
        </a:p>
      </dsp:txBody>
      <dsp:txXfrm>
        <a:off x="43958" y="38824"/>
        <a:ext cx="10427682" cy="12479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08368-EF5E-4F49-907A-B05683880688}">
      <dsp:nvSpPr>
        <dsp:cNvPr id="0" name=""/>
        <dsp:cNvSpPr/>
      </dsp:nvSpPr>
      <dsp:spPr>
        <a:xfrm>
          <a:off x="0" y="0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9973C-DD0D-481D-B8D6-518013EEFDF3}">
      <dsp:nvSpPr>
        <dsp:cNvPr id="0" name=""/>
        <dsp:cNvSpPr/>
      </dsp:nvSpPr>
      <dsp:spPr>
        <a:xfrm>
          <a:off x="0" y="0"/>
          <a:ext cx="5157787" cy="92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Ascolto attivo</a:t>
          </a:r>
        </a:p>
      </dsp:txBody>
      <dsp:txXfrm>
        <a:off x="0" y="0"/>
        <a:ext cx="5157787" cy="921146"/>
      </dsp:txXfrm>
    </dsp:sp>
    <dsp:sp modelId="{960EFD85-1625-4590-B2FD-6429A1C7B746}">
      <dsp:nvSpPr>
        <dsp:cNvPr id="0" name=""/>
        <dsp:cNvSpPr/>
      </dsp:nvSpPr>
      <dsp:spPr>
        <a:xfrm>
          <a:off x="0" y="921146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A47F3-1581-4551-BF38-877866B691A5}">
      <dsp:nvSpPr>
        <dsp:cNvPr id="0" name=""/>
        <dsp:cNvSpPr/>
      </dsp:nvSpPr>
      <dsp:spPr>
        <a:xfrm>
          <a:off x="0" y="921146"/>
          <a:ext cx="5157787" cy="92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Svolgere compiti a casa</a:t>
          </a:r>
        </a:p>
      </dsp:txBody>
      <dsp:txXfrm>
        <a:off x="0" y="921146"/>
        <a:ext cx="5157787" cy="921146"/>
      </dsp:txXfrm>
    </dsp:sp>
    <dsp:sp modelId="{E65A62A9-9683-4C76-B319-EC736905CDF7}">
      <dsp:nvSpPr>
        <dsp:cNvPr id="0" name=""/>
        <dsp:cNvSpPr/>
      </dsp:nvSpPr>
      <dsp:spPr>
        <a:xfrm>
          <a:off x="0" y="1842293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A8045-502E-439F-A0C6-34009D06BE73}">
      <dsp:nvSpPr>
        <dsp:cNvPr id="0" name=""/>
        <dsp:cNvSpPr/>
      </dsp:nvSpPr>
      <dsp:spPr>
        <a:xfrm>
          <a:off x="0" y="1842293"/>
          <a:ext cx="5157787" cy="92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Il docente svolge la maggior parte del lavoro, ma voi vi annoiate</a:t>
          </a:r>
        </a:p>
      </dsp:txBody>
      <dsp:txXfrm>
        <a:off x="0" y="1842293"/>
        <a:ext cx="5157787" cy="921146"/>
      </dsp:txXfrm>
    </dsp:sp>
    <dsp:sp modelId="{6B4352C3-67E8-42A3-806E-C65460BEF768}">
      <dsp:nvSpPr>
        <dsp:cNvPr id="0" name=""/>
        <dsp:cNvSpPr/>
      </dsp:nvSpPr>
      <dsp:spPr>
        <a:xfrm>
          <a:off x="0" y="2763440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F208B-F1DD-4232-B4D1-A7ADBF2CBD18}">
      <dsp:nvSpPr>
        <dsp:cNvPr id="0" name=""/>
        <dsp:cNvSpPr/>
      </dsp:nvSpPr>
      <dsp:spPr>
        <a:xfrm>
          <a:off x="0" y="2763440"/>
          <a:ext cx="5157787" cy="92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Studio personale in vista di compiti e interrogazioni</a:t>
          </a:r>
        </a:p>
      </dsp:txBody>
      <dsp:txXfrm>
        <a:off x="0" y="2763440"/>
        <a:ext cx="5157787" cy="92114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2F224-55ED-49E2-A3AA-C2A8B235FEA1}">
      <dsp:nvSpPr>
        <dsp:cNvPr id="0" name=""/>
        <dsp:cNvSpPr/>
      </dsp:nvSpPr>
      <dsp:spPr>
        <a:xfrm>
          <a:off x="0" y="449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5F1F3-2B80-4D93-ACE2-AB3D9CC4ACCC}">
      <dsp:nvSpPr>
        <dsp:cNvPr id="0" name=""/>
        <dsp:cNvSpPr/>
      </dsp:nvSpPr>
      <dsp:spPr>
        <a:xfrm>
          <a:off x="0" y="449"/>
          <a:ext cx="5183188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Organizzazione interna al gruppo</a:t>
          </a:r>
        </a:p>
      </dsp:txBody>
      <dsp:txXfrm>
        <a:off x="0" y="449"/>
        <a:ext cx="5183188" cy="736737"/>
      </dsp:txXfrm>
    </dsp:sp>
    <dsp:sp modelId="{7E5C07FD-1CF9-4A5F-8E86-8C184A6B2578}">
      <dsp:nvSpPr>
        <dsp:cNvPr id="0" name=""/>
        <dsp:cNvSpPr/>
      </dsp:nvSpPr>
      <dsp:spPr>
        <a:xfrm>
          <a:off x="0" y="737187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A2582-50EB-4D67-B076-4470BDEA2E9F}">
      <dsp:nvSpPr>
        <dsp:cNvPr id="0" name=""/>
        <dsp:cNvSpPr/>
      </dsp:nvSpPr>
      <dsp:spPr>
        <a:xfrm>
          <a:off x="0" y="737187"/>
          <a:ext cx="5183188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Scelta dei materiali e dei metodi di studio in base agli obiettivi fissati</a:t>
          </a:r>
        </a:p>
      </dsp:txBody>
      <dsp:txXfrm>
        <a:off x="0" y="737187"/>
        <a:ext cx="5183188" cy="736737"/>
      </dsp:txXfrm>
    </dsp:sp>
    <dsp:sp modelId="{D328C39C-A215-49BB-AFCC-5EF7591C1CBA}">
      <dsp:nvSpPr>
        <dsp:cNvPr id="0" name=""/>
        <dsp:cNvSpPr/>
      </dsp:nvSpPr>
      <dsp:spPr>
        <a:xfrm>
          <a:off x="0" y="1473925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1128E-948B-4E0B-9FC4-804C440FABC3}">
      <dsp:nvSpPr>
        <dsp:cNvPr id="0" name=""/>
        <dsp:cNvSpPr/>
      </dsp:nvSpPr>
      <dsp:spPr>
        <a:xfrm>
          <a:off x="0" y="1473925"/>
          <a:ext cx="5183188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Il docente è di aiuto e voi siete attivi</a:t>
          </a:r>
        </a:p>
      </dsp:txBody>
      <dsp:txXfrm>
        <a:off x="0" y="1473925"/>
        <a:ext cx="5183188" cy="736737"/>
      </dsp:txXfrm>
    </dsp:sp>
    <dsp:sp modelId="{17BAC530-7D60-4748-B192-C74EDD583787}">
      <dsp:nvSpPr>
        <dsp:cNvPr id="0" name=""/>
        <dsp:cNvSpPr/>
      </dsp:nvSpPr>
      <dsp:spPr>
        <a:xfrm>
          <a:off x="0" y="2210662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87B9C-1BB2-4947-94D5-185FA8C9ABF5}">
      <dsp:nvSpPr>
        <dsp:cNvPr id="0" name=""/>
        <dsp:cNvSpPr/>
      </dsp:nvSpPr>
      <dsp:spPr>
        <a:xfrm>
          <a:off x="0" y="2210662"/>
          <a:ext cx="5183188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Impegno durante le lezioni, ma niente lavoro a casa</a:t>
          </a:r>
        </a:p>
      </dsp:txBody>
      <dsp:txXfrm>
        <a:off x="0" y="2210662"/>
        <a:ext cx="5183188" cy="736737"/>
      </dsp:txXfrm>
    </dsp:sp>
    <dsp:sp modelId="{93D8AA8F-1C9F-43E4-B8C2-F8D36A7F2EBD}">
      <dsp:nvSpPr>
        <dsp:cNvPr id="0" name=""/>
        <dsp:cNvSpPr/>
      </dsp:nvSpPr>
      <dsp:spPr>
        <a:xfrm>
          <a:off x="0" y="2947400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BF6A0-5B4D-4E71-AE25-6535F31C6244}">
      <dsp:nvSpPr>
        <dsp:cNvPr id="0" name=""/>
        <dsp:cNvSpPr/>
      </dsp:nvSpPr>
      <dsp:spPr>
        <a:xfrm>
          <a:off x="0" y="2947400"/>
          <a:ext cx="5183188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Presentazione lavoro svolto</a:t>
          </a:r>
        </a:p>
      </dsp:txBody>
      <dsp:txXfrm>
        <a:off x="0" y="2947400"/>
        <a:ext cx="5183188" cy="73673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F160D-E5F6-4D7D-B4E6-6F0549069C44}">
      <dsp:nvSpPr>
        <dsp:cNvPr id="0" name=""/>
        <dsp:cNvSpPr/>
      </dsp:nvSpPr>
      <dsp:spPr>
        <a:xfrm>
          <a:off x="5134" y="0"/>
          <a:ext cx="10505330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Valutazione</a:t>
          </a:r>
        </a:p>
      </dsp:txBody>
      <dsp:txXfrm>
        <a:off x="43958" y="38824"/>
        <a:ext cx="10427682" cy="124791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E8685-C420-4231-869F-3EA5545918C2}">
      <dsp:nvSpPr>
        <dsp:cNvPr id="0" name=""/>
        <dsp:cNvSpPr/>
      </dsp:nvSpPr>
      <dsp:spPr>
        <a:xfrm>
          <a:off x="0" y="0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6C1F2-C742-4921-8532-10FC9515B88A}">
      <dsp:nvSpPr>
        <dsp:cNvPr id="0" name=""/>
        <dsp:cNvSpPr/>
      </dsp:nvSpPr>
      <dsp:spPr>
        <a:xfrm>
          <a:off x="0" y="0"/>
          <a:ext cx="5157787" cy="3684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Risultati nei compiti o interrogazioni</a:t>
          </a:r>
        </a:p>
      </dsp:txBody>
      <dsp:txXfrm>
        <a:off x="0" y="0"/>
        <a:ext cx="5157787" cy="368458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98187-C01C-46BA-831F-3A4E1CFB6011}">
      <dsp:nvSpPr>
        <dsp:cNvPr id="0" name=""/>
        <dsp:cNvSpPr/>
      </dsp:nvSpPr>
      <dsp:spPr>
        <a:xfrm>
          <a:off x="0" y="0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55B49-26B6-4306-AD5F-56217F826C09}">
      <dsp:nvSpPr>
        <dsp:cNvPr id="0" name=""/>
        <dsp:cNvSpPr/>
      </dsp:nvSpPr>
      <dsp:spPr>
        <a:xfrm>
          <a:off x="0" y="0"/>
          <a:ext cx="5183188" cy="92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Impegno durante la lezione</a:t>
          </a:r>
        </a:p>
      </dsp:txBody>
      <dsp:txXfrm>
        <a:off x="0" y="0"/>
        <a:ext cx="5183188" cy="921146"/>
      </dsp:txXfrm>
    </dsp:sp>
    <dsp:sp modelId="{A396C7A4-8A42-4769-970F-8EA8AE1FE26E}">
      <dsp:nvSpPr>
        <dsp:cNvPr id="0" name=""/>
        <dsp:cNvSpPr/>
      </dsp:nvSpPr>
      <dsp:spPr>
        <a:xfrm>
          <a:off x="0" y="921146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EF04B-959E-4F4E-96B8-EA17A715B11E}">
      <dsp:nvSpPr>
        <dsp:cNvPr id="0" name=""/>
        <dsp:cNvSpPr/>
      </dsp:nvSpPr>
      <dsp:spPr>
        <a:xfrm>
          <a:off x="0" y="921146"/>
          <a:ext cx="5183188" cy="92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Organizzazione del gruppo</a:t>
          </a:r>
        </a:p>
      </dsp:txBody>
      <dsp:txXfrm>
        <a:off x="0" y="921146"/>
        <a:ext cx="5183188" cy="921146"/>
      </dsp:txXfrm>
    </dsp:sp>
    <dsp:sp modelId="{D8D64755-795D-418B-80D1-4B42D2617317}">
      <dsp:nvSpPr>
        <dsp:cNvPr id="0" name=""/>
        <dsp:cNvSpPr/>
      </dsp:nvSpPr>
      <dsp:spPr>
        <a:xfrm>
          <a:off x="0" y="1842293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DC3B5-CA80-415E-8B21-CB3242C1A6F8}">
      <dsp:nvSpPr>
        <dsp:cNvPr id="0" name=""/>
        <dsp:cNvSpPr/>
      </dsp:nvSpPr>
      <dsp:spPr>
        <a:xfrm>
          <a:off x="0" y="1842293"/>
          <a:ext cx="5183188" cy="92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Capacità di portare a termine le richieste in classe</a:t>
          </a:r>
        </a:p>
      </dsp:txBody>
      <dsp:txXfrm>
        <a:off x="0" y="1842293"/>
        <a:ext cx="5183188" cy="921146"/>
      </dsp:txXfrm>
    </dsp:sp>
    <dsp:sp modelId="{CE6DB724-D395-4612-9C43-5D4D8C3EC20C}">
      <dsp:nvSpPr>
        <dsp:cNvPr id="0" name=""/>
        <dsp:cNvSpPr/>
      </dsp:nvSpPr>
      <dsp:spPr>
        <a:xfrm>
          <a:off x="0" y="2763440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08D29-070A-4260-9660-5424495F3CA9}">
      <dsp:nvSpPr>
        <dsp:cNvPr id="0" name=""/>
        <dsp:cNvSpPr/>
      </dsp:nvSpPr>
      <dsp:spPr>
        <a:xfrm>
          <a:off x="0" y="2763440"/>
          <a:ext cx="5183188" cy="92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Sviluppo personale</a:t>
          </a:r>
        </a:p>
      </dsp:txBody>
      <dsp:txXfrm>
        <a:off x="0" y="2763440"/>
        <a:ext cx="5183188" cy="92114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E1422-53C4-4FDC-AD67-0CFDA33B7F54}">
      <dsp:nvSpPr>
        <dsp:cNvPr id="0" name=""/>
        <dsp:cNvSpPr/>
      </dsp:nvSpPr>
      <dsp:spPr>
        <a:xfrm>
          <a:off x="5134" y="0"/>
          <a:ext cx="10505330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E perché non un misto?</a:t>
          </a:r>
        </a:p>
      </dsp:txBody>
      <dsp:txXfrm>
        <a:off x="43958" y="38824"/>
        <a:ext cx="10427682" cy="124791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539A7-30ED-42B6-8DFF-34EF0D398B54}">
      <dsp:nvSpPr>
        <dsp:cNvPr id="0" name=""/>
        <dsp:cNvSpPr/>
      </dsp:nvSpPr>
      <dsp:spPr>
        <a:xfrm>
          <a:off x="0" y="0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6BB25-AF85-4372-9E74-98BB8B13AE59}">
      <dsp:nvSpPr>
        <dsp:cNvPr id="0" name=""/>
        <dsp:cNvSpPr/>
      </dsp:nvSpPr>
      <dsp:spPr>
        <a:xfrm>
          <a:off x="0" y="0"/>
          <a:ext cx="5157787" cy="3684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/>
            <a:t>Autonomia guidata, con studio ed esercitazioni a gruppi in classe con fasi di discussione</a:t>
          </a:r>
        </a:p>
      </dsp:txBody>
      <dsp:txXfrm>
        <a:off x="0" y="0"/>
        <a:ext cx="5157787" cy="3684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ACC14-94CB-4DCB-BDE4-B737C24436B9}">
      <dsp:nvSpPr>
        <dsp:cNvPr id="0" name=""/>
        <dsp:cNvSpPr/>
      </dsp:nvSpPr>
      <dsp:spPr>
        <a:xfrm>
          <a:off x="5134" y="0"/>
          <a:ext cx="10505330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Docente</a:t>
          </a:r>
        </a:p>
      </dsp:txBody>
      <dsp:txXfrm>
        <a:off x="43958" y="38824"/>
        <a:ext cx="10427682" cy="124791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7D8F7-32F8-4BF6-85AD-4F5C892EAE77}">
      <dsp:nvSpPr>
        <dsp:cNvPr id="0" name=""/>
        <dsp:cNvSpPr/>
      </dsp:nvSpPr>
      <dsp:spPr>
        <a:xfrm>
          <a:off x="0" y="0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51B01-5E79-4B67-BE91-8D120B8099A4}">
      <dsp:nvSpPr>
        <dsp:cNvPr id="0" name=""/>
        <dsp:cNvSpPr/>
      </dsp:nvSpPr>
      <dsp:spPr>
        <a:xfrm>
          <a:off x="0" y="0"/>
          <a:ext cx="5183188" cy="1842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/>
            <a:t>Risultati nei compiti e nelle interrogazioni</a:t>
          </a:r>
        </a:p>
      </dsp:txBody>
      <dsp:txXfrm>
        <a:off x="0" y="0"/>
        <a:ext cx="5183188" cy="1842293"/>
      </dsp:txXfrm>
    </dsp:sp>
    <dsp:sp modelId="{396B228B-BF9D-4F94-ABC9-A88F6BC5455D}">
      <dsp:nvSpPr>
        <dsp:cNvPr id="0" name=""/>
        <dsp:cNvSpPr/>
      </dsp:nvSpPr>
      <dsp:spPr>
        <a:xfrm>
          <a:off x="0" y="1842293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DB7CC-99F4-4AFB-83F0-EEA449754285}">
      <dsp:nvSpPr>
        <dsp:cNvPr id="0" name=""/>
        <dsp:cNvSpPr/>
      </dsp:nvSpPr>
      <dsp:spPr>
        <a:xfrm>
          <a:off x="0" y="1842293"/>
          <a:ext cx="5183188" cy="1842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/>
            <a:t>Impegno e partecipazione nei lavori di classe</a:t>
          </a:r>
        </a:p>
      </dsp:txBody>
      <dsp:txXfrm>
        <a:off x="0" y="1842293"/>
        <a:ext cx="5183188" cy="184229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493BC-7D88-4178-B9F0-6BCE1FE89D0D}">
      <dsp:nvSpPr>
        <dsp:cNvPr id="0" name=""/>
        <dsp:cNvSpPr/>
      </dsp:nvSpPr>
      <dsp:spPr>
        <a:xfrm>
          <a:off x="5134" y="0"/>
          <a:ext cx="10505330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I diritti dell’alunno</a:t>
          </a:r>
        </a:p>
      </dsp:txBody>
      <dsp:txXfrm>
        <a:off x="43958" y="38824"/>
        <a:ext cx="10427682" cy="124791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1348F-FAA9-42EE-95BE-01AB76E27E4B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4BC0C-1C3B-412A-AF53-37E25D9ACCC1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Formazione culturale e professionale qualificata</a:t>
          </a:r>
        </a:p>
      </dsp:txBody>
      <dsp:txXfrm>
        <a:off x="0" y="531"/>
        <a:ext cx="10515600" cy="870055"/>
      </dsp:txXfrm>
    </dsp:sp>
    <dsp:sp modelId="{E4A3FA88-82F9-4A5C-B199-F879DF3812DA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FADB9-07C9-4765-BDDE-735D55BF5EF5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Riservatezza</a:t>
          </a:r>
        </a:p>
      </dsp:txBody>
      <dsp:txXfrm>
        <a:off x="0" y="870586"/>
        <a:ext cx="10515600" cy="870055"/>
      </dsp:txXfrm>
    </dsp:sp>
    <dsp:sp modelId="{98989996-7908-4A2A-BC92-21EBD81534DE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E8E86-07CE-42F5-BC63-83A269682AC2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Informazione sulle decisioni e norme che regolano la vita scolastica</a:t>
          </a:r>
        </a:p>
      </dsp:txBody>
      <dsp:txXfrm>
        <a:off x="0" y="1740641"/>
        <a:ext cx="10515600" cy="870055"/>
      </dsp:txXfrm>
    </dsp:sp>
    <dsp:sp modelId="{EDE1F349-3F71-4A24-8420-86D5F36CAC65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EB708-20C9-42FB-9FDF-1EA1A7023627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Partecipazione attiva e </a:t>
          </a:r>
          <a:r>
            <a:rPr lang="it-IT" sz="2900" b="1" kern="1200"/>
            <a:t>responsabile</a:t>
          </a:r>
          <a:r>
            <a:rPr lang="it-IT" sz="2900" kern="1200"/>
            <a:t> alla vita della scuola</a:t>
          </a:r>
        </a:p>
      </dsp:txBody>
      <dsp:txXfrm>
        <a:off x="0" y="2610696"/>
        <a:ext cx="10515600" cy="870055"/>
      </dsp:txXfrm>
    </dsp:sp>
    <dsp:sp modelId="{AC037171-86D9-416B-8CEA-292853D99AB7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0F217-0372-4AED-A3F2-2D816CB01C25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Libertà di apprendimento</a:t>
          </a:r>
        </a:p>
      </dsp:txBody>
      <dsp:txXfrm>
        <a:off x="0" y="3480751"/>
        <a:ext cx="10515600" cy="87005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D75A4-FDD2-4641-B645-E457909B99B9}">
      <dsp:nvSpPr>
        <dsp:cNvPr id="0" name=""/>
        <dsp:cNvSpPr/>
      </dsp:nvSpPr>
      <dsp:spPr>
        <a:xfrm>
          <a:off x="5134" y="0"/>
          <a:ext cx="10505330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I doveri dell’alunno</a:t>
          </a:r>
        </a:p>
      </dsp:txBody>
      <dsp:txXfrm>
        <a:off x="43958" y="38824"/>
        <a:ext cx="10427682" cy="124791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DC1FD-29C3-41B9-AD2F-F6A7C4E34321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CEF3F-639A-46CC-9944-848EEF486CFD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Frequentare regolarmente ed assolvere assiduamente agli impegni di studio</a:t>
          </a:r>
        </a:p>
      </dsp:txBody>
      <dsp:txXfrm>
        <a:off x="0" y="2124"/>
        <a:ext cx="10515600" cy="724514"/>
      </dsp:txXfrm>
    </dsp:sp>
    <dsp:sp modelId="{AD4E1606-567E-4987-97A5-CF06E8AF40FE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1420E-EC75-4AC6-93AC-1925E8D3B439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Avere, nei confronti di tutti, lo stesso rispetto che chiedono per sé stessi</a:t>
          </a:r>
        </a:p>
      </dsp:txBody>
      <dsp:txXfrm>
        <a:off x="0" y="726639"/>
        <a:ext cx="10515600" cy="724514"/>
      </dsp:txXfrm>
    </dsp:sp>
    <dsp:sp modelId="{BFF08047-F08A-417E-B162-F795E8E34EAC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C37A2-013B-4F21-9E75-C6DA86FC7089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Mantenere un comportamento corretto e coerente</a:t>
          </a:r>
        </a:p>
      </dsp:txBody>
      <dsp:txXfrm>
        <a:off x="0" y="1451154"/>
        <a:ext cx="10515600" cy="724514"/>
      </dsp:txXfrm>
    </dsp:sp>
    <dsp:sp modelId="{0ECBE77E-4A87-4AA1-8AA2-496B6DA50E08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4CCFA-B8B9-4BE5-B72D-7F7F7D44525E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Osservare le disposizioni organizzative e di sicurezza dettate dai regolamenti</a:t>
          </a:r>
        </a:p>
      </dsp:txBody>
      <dsp:txXfrm>
        <a:off x="0" y="2175669"/>
        <a:ext cx="10515600" cy="724514"/>
      </dsp:txXfrm>
    </dsp:sp>
    <dsp:sp modelId="{52B3A4E4-AEEF-46A7-BB5C-ED275A550112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6E0FB-49D6-4CAD-8C38-B0843B317633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Utilizzare correttamente le strutture ed i macchinari («chi rompe paga», giusto?)</a:t>
          </a:r>
        </a:p>
      </dsp:txBody>
      <dsp:txXfrm>
        <a:off x="0" y="2900183"/>
        <a:ext cx="10515600" cy="724514"/>
      </dsp:txXfrm>
    </dsp:sp>
    <dsp:sp modelId="{76224639-778E-4F66-9A1B-965EFD43D6CB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5E55C-CE14-4958-B652-646301D2AA0A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Condividono la responsabilità di rendere accogliente l’ambiente scolastico</a:t>
          </a:r>
        </a:p>
      </dsp:txBody>
      <dsp:txXfrm>
        <a:off x="0" y="3624698"/>
        <a:ext cx="10515600" cy="72451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47A22-C5DC-435F-A21B-7BCEB5C07BE7}">
      <dsp:nvSpPr>
        <dsp:cNvPr id="0" name=""/>
        <dsp:cNvSpPr/>
      </dsp:nvSpPr>
      <dsp:spPr>
        <a:xfrm>
          <a:off x="5134" y="0"/>
          <a:ext cx="10505330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Organizzazione del corso</a:t>
          </a:r>
        </a:p>
      </dsp:txBody>
      <dsp:txXfrm>
        <a:off x="43958" y="38824"/>
        <a:ext cx="10427682" cy="124791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91851-7044-4034-9343-5C1C80F79879}">
      <dsp:nvSpPr>
        <dsp:cNvPr id="0" name=""/>
        <dsp:cNvSpPr/>
      </dsp:nvSpPr>
      <dsp:spPr>
        <a:xfrm>
          <a:off x="0" y="449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32935-A982-4BA2-B626-CC0B523A8E0E}">
      <dsp:nvSpPr>
        <dsp:cNvPr id="0" name=""/>
        <dsp:cNvSpPr/>
      </dsp:nvSpPr>
      <dsp:spPr>
        <a:xfrm>
          <a:off x="0" y="449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Tutti i materiali a disposizione facilmente</a:t>
          </a:r>
        </a:p>
      </dsp:txBody>
      <dsp:txXfrm>
        <a:off x="0" y="449"/>
        <a:ext cx="5157787" cy="736737"/>
      </dsp:txXfrm>
    </dsp:sp>
    <dsp:sp modelId="{3B5523E1-701F-4167-937A-E09C7DA1E561}">
      <dsp:nvSpPr>
        <dsp:cNvPr id="0" name=""/>
        <dsp:cNvSpPr/>
      </dsp:nvSpPr>
      <dsp:spPr>
        <a:xfrm>
          <a:off x="0" y="737187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836CF-D719-431E-98A6-D5B248A55A98}">
      <dsp:nvSpPr>
        <dsp:cNvPr id="0" name=""/>
        <dsp:cNvSpPr/>
      </dsp:nvSpPr>
      <dsp:spPr>
        <a:xfrm>
          <a:off x="0" y="737187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Possibilità vostra di porre domande comuni</a:t>
          </a:r>
        </a:p>
      </dsp:txBody>
      <dsp:txXfrm>
        <a:off x="0" y="737187"/>
        <a:ext cx="5157787" cy="736737"/>
      </dsp:txXfrm>
    </dsp:sp>
    <dsp:sp modelId="{15F7FD77-9AEF-49A9-A755-59F5269BC870}">
      <dsp:nvSpPr>
        <dsp:cNvPr id="0" name=""/>
        <dsp:cNvSpPr/>
      </dsp:nvSpPr>
      <dsp:spPr>
        <a:xfrm>
          <a:off x="0" y="1473925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D467C-08DB-4FA5-AF5F-CA95319017A1}">
      <dsp:nvSpPr>
        <dsp:cNvPr id="0" name=""/>
        <dsp:cNvSpPr/>
      </dsp:nvSpPr>
      <dsp:spPr>
        <a:xfrm>
          <a:off x="0" y="1473925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Comunicazione tramite mail</a:t>
          </a:r>
        </a:p>
      </dsp:txBody>
      <dsp:txXfrm>
        <a:off x="0" y="1473925"/>
        <a:ext cx="5157787" cy="736737"/>
      </dsp:txXfrm>
    </dsp:sp>
    <dsp:sp modelId="{88517357-C8E0-4965-962B-A608304F5E9E}">
      <dsp:nvSpPr>
        <dsp:cNvPr id="0" name=""/>
        <dsp:cNvSpPr/>
      </dsp:nvSpPr>
      <dsp:spPr>
        <a:xfrm>
          <a:off x="0" y="2210662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5ED39-E805-4D21-B09B-69F0E5FA552B}">
      <dsp:nvSpPr>
        <dsp:cNvPr id="0" name=""/>
        <dsp:cNvSpPr/>
      </dsp:nvSpPr>
      <dsp:spPr>
        <a:xfrm>
          <a:off x="0" y="2210662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Raccolta facilitata dei materiali</a:t>
          </a:r>
        </a:p>
      </dsp:txBody>
      <dsp:txXfrm>
        <a:off x="0" y="2210662"/>
        <a:ext cx="5157787" cy="736737"/>
      </dsp:txXfrm>
    </dsp:sp>
    <dsp:sp modelId="{7D364EA0-4270-4F99-BFFC-EF950E4FE633}">
      <dsp:nvSpPr>
        <dsp:cNvPr id="0" name=""/>
        <dsp:cNvSpPr/>
      </dsp:nvSpPr>
      <dsp:spPr>
        <a:xfrm>
          <a:off x="0" y="2947400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28422-986C-4769-9AA8-4F5E0E514643}">
      <dsp:nvSpPr>
        <dsp:cNvPr id="0" name=""/>
        <dsp:cNvSpPr/>
      </dsp:nvSpPr>
      <dsp:spPr>
        <a:xfrm>
          <a:off x="0" y="2947400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Dovete avere un account GMAIL</a:t>
          </a:r>
        </a:p>
      </dsp:txBody>
      <dsp:txXfrm>
        <a:off x="0" y="2947400"/>
        <a:ext cx="5157787" cy="73673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7D9A2-1477-4283-8D06-491D2B48B2D6}">
      <dsp:nvSpPr>
        <dsp:cNvPr id="0" name=""/>
        <dsp:cNvSpPr/>
      </dsp:nvSpPr>
      <dsp:spPr>
        <a:xfrm>
          <a:off x="0" y="1799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1ADA4-93D5-4D95-AE1F-6E6232AF7F1D}">
      <dsp:nvSpPr>
        <dsp:cNvPr id="0" name=""/>
        <dsp:cNvSpPr/>
      </dsp:nvSpPr>
      <dsp:spPr>
        <a:xfrm>
          <a:off x="0" y="1799"/>
          <a:ext cx="5183188" cy="122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Materiale meno in ordine ma comunicazioni più veloci</a:t>
          </a:r>
        </a:p>
      </dsp:txBody>
      <dsp:txXfrm>
        <a:off x="0" y="1799"/>
        <a:ext cx="5183188" cy="1226996"/>
      </dsp:txXfrm>
    </dsp:sp>
    <dsp:sp modelId="{B98A7050-31B0-4FA5-8010-9B7D2F3DD1B5}">
      <dsp:nvSpPr>
        <dsp:cNvPr id="0" name=""/>
        <dsp:cNvSpPr/>
      </dsp:nvSpPr>
      <dsp:spPr>
        <a:xfrm>
          <a:off x="0" y="1228795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689FB-C25F-4325-9223-B4FE801DC0F9}">
      <dsp:nvSpPr>
        <dsp:cNvPr id="0" name=""/>
        <dsp:cNvSpPr/>
      </dsp:nvSpPr>
      <dsp:spPr>
        <a:xfrm>
          <a:off x="0" y="1228795"/>
          <a:ext cx="5183188" cy="122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Comunicazione tramite messaggio</a:t>
          </a:r>
        </a:p>
      </dsp:txBody>
      <dsp:txXfrm>
        <a:off x="0" y="1228795"/>
        <a:ext cx="5183188" cy="1226996"/>
      </dsp:txXfrm>
    </dsp:sp>
    <dsp:sp modelId="{305356FC-E4FA-4894-A4C9-E70E058B22ED}">
      <dsp:nvSpPr>
        <dsp:cNvPr id="0" name=""/>
        <dsp:cNvSpPr/>
      </dsp:nvSpPr>
      <dsp:spPr>
        <a:xfrm>
          <a:off x="0" y="2455792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A66C2-92D9-40FE-9765-96C859E4DE65}">
      <dsp:nvSpPr>
        <dsp:cNvPr id="0" name=""/>
        <dsp:cNvSpPr/>
      </dsp:nvSpPr>
      <dsp:spPr>
        <a:xfrm>
          <a:off x="0" y="2455792"/>
          <a:ext cx="5183188" cy="122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Raccolta più difficoltosa dei materiali (dovete saper usare WhatsApp Web)</a:t>
          </a:r>
        </a:p>
      </dsp:txBody>
      <dsp:txXfrm>
        <a:off x="0" y="2455792"/>
        <a:ext cx="5183188" cy="122699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DF281-DA13-4C12-982B-4B3F58C6ACFC}">
      <dsp:nvSpPr>
        <dsp:cNvPr id="0" name=""/>
        <dsp:cNvSpPr/>
      </dsp:nvSpPr>
      <dsp:spPr>
        <a:xfrm>
          <a:off x="5134" y="0"/>
          <a:ext cx="10505330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Materiali del corso</a:t>
          </a:r>
        </a:p>
      </dsp:txBody>
      <dsp:txXfrm>
        <a:off x="43958" y="38824"/>
        <a:ext cx="10427682" cy="124791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59FA5-88C7-45EC-A964-D2F41A9993B2}">
      <dsp:nvSpPr>
        <dsp:cNvPr id="0" name=""/>
        <dsp:cNvSpPr/>
      </dsp:nvSpPr>
      <dsp:spPr>
        <a:xfrm>
          <a:off x="0" y="449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704E3-6153-454A-AA8C-4BB2514FF406}">
      <dsp:nvSpPr>
        <dsp:cNvPr id="0" name=""/>
        <dsp:cNvSpPr/>
      </dsp:nvSpPr>
      <dsp:spPr>
        <a:xfrm>
          <a:off x="0" y="449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Avete tutto in unico volume</a:t>
          </a:r>
        </a:p>
      </dsp:txBody>
      <dsp:txXfrm>
        <a:off x="0" y="449"/>
        <a:ext cx="5157787" cy="736737"/>
      </dsp:txXfrm>
    </dsp:sp>
    <dsp:sp modelId="{10265630-FF8D-4A0E-B442-54C2DDF892B1}">
      <dsp:nvSpPr>
        <dsp:cNvPr id="0" name=""/>
        <dsp:cNvSpPr/>
      </dsp:nvSpPr>
      <dsp:spPr>
        <a:xfrm>
          <a:off x="0" y="737187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22614-A32D-4F9B-9746-2775FAC40E1D}">
      <dsp:nvSpPr>
        <dsp:cNvPr id="0" name=""/>
        <dsp:cNvSpPr/>
      </dsp:nvSpPr>
      <dsp:spPr>
        <a:xfrm>
          <a:off x="0" y="737187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Argomenti spiegati più approfonditamente</a:t>
          </a:r>
        </a:p>
      </dsp:txBody>
      <dsp:txXfrm>
        <a:off x="0" y="737187"/>
        <a:ext cx="5157787" cy="736737"/>
      </dsp:txXfrm>
    </dsp:sp>
    <dsp:sp modelId="{57F1FF66-B68E-4B65-9FF3-2662DB57DF83}">
      <dsp:nvSpPr>
        <dsp:cNvPr id="0" name=""/>
        <dsp:cNvSpPr/>
      </dsp:nvSpPr>
      <dsp:spPr>
        <a:xfrm>
          <a:off x="0" y="1473925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679A1-B2B4-4D12-98E3-158F0331C5B8}">
      <dsp:nvSpPr>
        <dsp:cNvPr id="0" name=""/>
        <dsp:cNvSpPr/>
      </dsp:nvSpPr>
      <dsp:spPr>
        <a:xfrm>
          <a:off x="0" y="1473925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Grafica più accattivante (?)</a:t>
          </a:r>
        </a:p>
      </dsp:txBody>
      <dsp:txXfrm>
        <a:off x="0" y="1473925"/>
        <a:ext cx="5157787" cy="736737"/>
      </dsp:txXfrm>
    </dsp:sp>
    <dsp:sp modelId="{4F0539EF-BB0E-4F17-9538-7C7587CC94A1}">
      <dsp:nvSpPr>
        <dsp:cNvPr id="0" name=""/>
        <dsp:cNvSpPr/>
      </dsp:nvSpPr>
      <dsp:spPr>
        <a:xfrm>
          <a:off x="0" y="2210662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EE13B-EAF7-4C24-AFF1-967887804BBD}">
      <dsp:nvSpPr>
        <dsp:cNvPr id="0" name=""/>
        <dsp:cNvSpPr/>
      </dsp:nvSpPr>
      <dsp:spPr>
        <a:xfrm>
          <a:off x="0" y="2210662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Esercizi già presenti</a:t>
          </a:r>
        </a:p>
      </dsp:txBody>
      <dsp:txXfrm>
        <a:off x="0" y="2210662"/>
        <a:ext cx="5157787" cy="736737"/>
      </dsp:txXfrm>
    </dsp:sp>
    <dsp:sp modelId="{B3F9E367-42D0-4D65-8A94-E18D2D3D1385}">
      <dsp:nvSpPr>
        <dsp:cNvPr id="0" name=""/>
        <dsp:cNvSpPr/>
      </dsp:nvSpPr>
      <dsp:spPr>
        <a:xfrm>
          <a:off x="0" y="2947400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894F6-320F-4839-9EAB-2F3B44D1B892}">
      <dsp:nvSpPr>
        <dsp:cNvPr id="0" name=""/>
        <dsp:cNvSpPr/>
      </dsp:nvSpPr>
      <dsp:spPr>
        <a:xfrm>
          <a:off x="0" y="2947400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Programma già definito</a:t>
          </a:r>
        </a:p>
      </dsp:txBody>
      <dsp:txXfrm>
        <a:off x="0" y="2947400"/>
        <a:ext cx="5157787" cy="736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15BC5-127C-46DF-9F9A-9C0D633B1D01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EEC39-2F39-4E87-8E39-C45BB002336E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Alessandro Fuser, anni 25</a:t>
          </a:r>
        </a:p>
      </dsp:txBody>
      <dsp:txXfrm>
        <a:off x="0" y="2124"/>
        <a:ext cx="10515600" cy="1449029"/>
      </dsp:txXfrm>
    </dsp:sp>
    <dsp:sp modelId="{3A7B78DC-4A72-4853-84B1-61DDD6B912FB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CCE5B-E6CF-47BC-980E-20050FD34B56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Laurea Magistrale in Ingegneria Informatica conseguita presso l’Università di Verona con un punteggio di 101/110</a:t>
          </a:r>
        </a:p>
      </dsp:txBody>
      <dsp:txXfrm>
        <a:off x="0" y="1451154"/>
        <a:ext cx="10515600" cy="1449029"/>
      </dsp:txXfrm>
    </dsp:sp>
    <dsp:sp modelId="{68428FAF-349C-49CF-BB80-F3B2988FB25E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8C6B5-773E-4AE9-A17D-550110E4BF66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Piace leggere, nerdare ed aiutare gli altri</a:t>
          </a:r>
        </a:p>
      </dsp:txBody>
      <dsp:txXfrm>
        <a:off x="0" y="2900183"/>
        <a:ext cx="10515600" cy="144902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75BC-2B34-46BD-BCAA-DABAA43825A8}">
      <dsp:nvSpPr>
        <dsp:cNvPr id="0" name=""/>
        <dsp:cNvSpPr/>
      </dsp:nvSpPr>
      <dsp:spPr>
        <a:xfrm>
          <a:off x="0" y="1799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2C02B-3234-4498-90F8-BA72BCE4B8BE}">
      <dsp:nvSpPr>
        <dsp:cNvPr id="0" name=""/>
        <dsp:cNvSpPr/>
      </dsp:nvSpPr>
      <dsp:spPr>
        <a:xfrm>
          <a:off x="0" y="1799"/>
          <a:ext cx="5183188" cy="122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Materiale sparso, che può essere organizzato tramite Classroom o sito Web</a:t>
          </a:r>
        </a:p>
      </dsp:txBody>
      <dsp:txXfrm>
        <a:off x="0" y="1799"/>
        <a:ext cx="5183188" cy="1226996"/>
      </dsp:txXfrm>
    </dsp:sp>
    <dsp:sp modelId="{C4A098D1-145F-4175-A34A-E09D09505039}">
      <dsp:nvSpPr>
        <dsp:cNvPr id="0" name=""/>
        <dsp:cNvSpPr/>
      </dsp:nvSpPr>
      <dsp:spPr>
        <a:xfrm>
          <a:off x="0" y="1228795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6BB2E-448F-4C46-B989-EDB38FC09A2C}">
      <dsp:nvSpPr>
        <dsp:cNvPr id="0" name=""/>
        <dsp:cNvSpPr/>
      </dsp:nvSpPr>
      <dsp:spPr>
        <a:xfrm>
          <a:off x="0" y="1228795"/>
          <a:ext cx="5183188" cy="122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Argomenti presentati in modo più visivo, quindi approfondimenti da cercare in autonomia in caso non capiate ( o chiedere)</a:t>
          </a:r>
        </a:p>
      </dsp:txBody>
      <dsp:txXfrm>
        <a:off x="0" y="1228795"/>
        <a:ext cx="5183188" cy="1226996"/>
      </dsp:txXfrm>
    </dsp:sp>
    <dsp:sp modelId="{F36AB997-4BD1-436B-B8A1-BAE2886B1558}">
      <dsp:nvSpPr>
        <dsp:cNvPr id="0" name=""/>
        <dsp:cNvSpPr/>
      </dsp:nvSpPr>
      <dsp:spPr>
        <a:xfrm>
          <a:off x="0" y="2455792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EA909-7643-4C1F-9923-A72EFEFAFD0B}">
      <dsp:nvSpPr>
        <dsp:cNvPr id="0" name=""/>
        <dsp:cNvSpPr/>
      </dsp:nvSpPr>
      <dsp:spPr>
        <a:xfrm>
          <a:off x="0" y="2455792"/>
          <a:ext cx="5183188" cy="122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Programma che si può adattare</a:t>
          </a:r>
        </a:p>
      </dsp:txBody>
      <dsp:txXfrm>
        <a:off x="0" y="2455792"/>
        <a:ext cx="5183188" cy="1226996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58263-2E3A-4865-9451-FB225676945A}">
      <dsp:nvSpPr>
        <dsp:cNvPr id="0" name=""/>
        <dsp:cNvSpPr/>
      </dsp:nvSpPr>
      <dsp:spPr>
        <a:xfrm>
          <a:off x="5134" y="0"/>
          <a:ext cx="10505330" cy="1325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THE END</a:t>
          </a:r>
        </a:p>
      </dsp:txBody>
      <dsp:txXfrm>
        <a:off x="43958" y="38824"/>
        <a:ext cx="10427682" cy="124791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EBFC4-5587-43F6-B3C5-7887B9D697B5}">
      <dsp:nvSpPr>
        <dsp:cNvPr id="0" name=""/>
        <dsp:cNvSpPr/>
      </dsp:nvSpPr>
      <dsp:spPr>
        <a:xfrm>
          <a:off x="0" y="547568"/>
          <a:ext cx="10515600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49808" rIns="816127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3600" kern="1200" dirty="0"/>
            <a:t>Alessandro Fuser</a:t>
          </a:r>
        </a:p>
      </dsp:txBody>
      <dsp:txXfrm>
        <a:off x="0" y="547568"/>
        <a:ext cx="10515600" cy="1530900"/>
      </dsp:txXfrm>
    </dsp:sp>
    <dsp:sp modelId="{2B446A3D-A721-431C-98EE-D0C43617FC1C}">
      <dsp:nvSpPr>
        <dsp:cNvPr id="0" name=""/>
        <dsp:cNvSpPr/>
      </dsp:nvSpPr>
      <dsp:spPr>
        <a:xfrm>
          <a:off x="525780" y="16208"/>
          <a:ext cx="7360920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Regista</a:t>
          </a:r>
        </a:p>
      </dsp:txBody>
      <dsp:txXfrm>
        <a:off x="577658" y="68086"/>
        <a:ext cx="7257164" cy="958964"/>
      </dsp:txXfrm>
    </dsp:sp>
    <dsp:sp modelId="{B5E08351-37A1-4969-A160-98FF1041D760}">
      <dsp:nvSpPr>
        <dsp:cNvPr id="0" name=""/>
        <dsp:cNvSpPr/>
      </dsp:nvSpPr>
      <dsp:spPr>
        <a:xfrm>
          <a:off x="0" y="2804229"/>
          <a:ext cx="10515600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49808" rIns="816127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3600" kern="1200" dirty="0"/>
            <a:t>Alunni</a:t>
          </a:r>
        </a:p>
      </dsp:txBody>
      <dsp:txXfrm>
        <a:off x="0" y="2804229"/>
        <a:ext cx="10515600" cy="1530900"/>
      </dsp:txXfrm>
    </dsp:sp>
    <dsp:sp modelId="{14D1C9B3-D70B-4C83-93D6-9281E80BEF7E}">
      <dsp:nvSpPr>
        <dsp:cNvPr id="0" name=""/>
        <dsp:cNvSpPr/>
      </dsp:nvSpPr>
      <dsp:spPr>
        <a:xfrm>
          <a:off x="525780" y="2272869"/>
          <a:ext cx="7360920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Attori protagonisti</a:t>
          </a:r>
        </a:p>
      </dsp:txBody>
      <dsp:txXfrm>
        <a:off x="577658" y="2324747"/>
        <a:ext cx="7257164" cy="9589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E08D0-BC31-47F5-AB2F-41AD5B606825}">
      <dsp:nvSpPr>
        <dsp:cNvPr id="0" name=""/>
        <dsp:cNvSpPr/>
      </dsp:nvSpPr>
      <dsp:spPr>
        <a:xfrm>
          <a:off x="5134" y="0"/>
          <a:ext cx="10505330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Alunni</a:t>
          </a:r>
        </a:p>
      </dsp:txBody>
      <dsp:txXfrm>
        <a:off x="43958" y="38824"/>
        <a:ext cx="10427682" cy="1247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B4F0C-1807-4126-9E43-34B1C97077C7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34CDA-E679-4087-99D1-D8D7779C3270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/>
            <a:t>Chi siete?</a:t>
          </a:r>
        </a:p>
      </dsp:txBody>
      <dsp:txXfrm>
        <a:off x="0" y="0"/>
        <a:ext cx="10515600" cy="1087834"/>
      </dsp:txXfrm>
    </dsp:sp>
    <dsp:sp modelId="{DCBDB502-39CC-48C8-971B-B8FEDB639FA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CD289-DB01-4756-899B-63B5FA4AAC43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 dirty="0"/>
            <a:t>Cosa avete fatto quest’estate di rimarcabile?</a:t>
          </a:r>
        </a:p>
      </dsp:txBody>
      <dsp:txXfrm>
        <a:off x="0" y="1087834"/>
        <a:ext cx="10515600" cy="1087834"/>
      </dsp:txXfrm>
    </dsp:sp>
    <dsp:sp modelId="{A0834240-41FC-4C63-A16F-90E556F6A330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C8BFB-0385-4F91-B1DA-FCC9CEE4EB90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/>
            <a:t>Come vi descrivereste con un aggettivo?</a:t>
          </a:r>
        </a:p>
      </dsp:txBody>
      <dsp:txXfrm>
        <a:off x="0" y="2175669"/>
        <a:ext cx="10515600" cy="1087834"/>
      </dsp:txXfrm>
    </dsp:sp>
    <dsp:sp modelId="{375F2828-E72B-4E8E-856A-1A9946C45E9A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6604E-9FE8-412B-832A-880F0CAA6940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/>
            <a:t>Cosa ti aspetti da questo anno scolastico?</a:t>
          </a:r>
        </a:p>
      </dsp:txBody>
      <dsp:txXfrm>
        <a:off x="0" y="3263503"/>
        <a:ext cx="10515600" cy="10878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B33BA-F03D-44C8-95CD-85D499742751}">
      <dsp:nvSpPr>
        <dsp:cNvPr id="0" name=""/>
        <dsp:cNvSpPr/>
      </dsp:nvSpPr>
      <dsp:spPr>
        <a:xfrm>
          <a:off x="5134" y="0"/>
          <a:ext cx="10505330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Metodo di insegnamento</a:t>
          </a:r>
        </a:p>
      </dsp:txBody>
      <dsp:txXfrm>
        <a:off x="43958" y="38824"/>
        <a:ext cx="10427682" cy="12479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BACF8-E715-461F-9F60-2361AB68583E}">
      <dsp:nvSpPr>
        <dsp:cNvPr id="0" name=""/>
        <dsp:cNvSpPr/>
      </dsp:nvSpPr>
      <dsp:spPr>
        <a:xfrm>
          <a:off x="0" y="1799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881A5-7BD6-4392-AA9E-00DA44DC6A87}">
      <dsp:nvSpPr>
        <dsp:cNvPr id="0" name=""/>
        <dsp:cNvSpPr/>
      </dsp:nvSpPr>
      <dsp:spPr>
        <a:xfrm>
          <a:off x="0" y="1799"/>
          <a:ext cx="5157787" cy="122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Lezione frontale</a:t>
          </a:r>
        </a:p>
      </dsp:txBody>
      <dsp:txXfrm>
        <a:off x="0" y="1799"/>
        <a:ext cx="5157787" cy="1226996"/>
      </dsp:txXfrm>
    </dsp:sp>
    <dsp:sp modelId="{06290B36-DAA3-4B2F-8AF5-21D5ECBDA5BA}">
      <dsp:nvSpPr>
        <dsp:cNvPr id="0" name=""/>
        <dsp:cNvSpPr/>
      </dsp:nvSpPr>
      <dsp:spPr>
        <a:xfrm>
          <a:off x="0" y="1228795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7D74D-6688-4D1E-9723-70C7280BF60B}">
      <dsp:nvSpPr>
        <dsp:cNvPr id="0" name=""/>
        <dsp:cNvSpPr/>
      </dsp:nvSpPr>
      <dsp:spPr>
        <a:xfrm>
          <a:off x="0" y="1228795"/>
          <a:ext cx="5157787" cy="122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Esercitazioni guidate</a:t>
          </a:r>
        </a:p>
      </dsp:txBody>
      <dsp:txXfrm>
        <a:off x="0" y="1228795"/>
        <a:ext cx="5157787" cy="1226996"/>
      </dsp:txXfrm>
    </dsp:sp>
    <dsp:sp modelId="{47448CB5-E56E-4644-91B5-BAB5F36C761C}">
      <dsp:nvSpPr>
        <dsp:cNvPr id="0" name=""/>
        <dsp:cNvSpPr/>
      </dsp:nvSpPr>
      <dsp:spPr>
        <a:xfrm>
          <a:off x="0" y="2455792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5B543-F282-4C5F-94DD-9ECA657C07DC}">
      <dsp:nvSpPr>
        <dsp:cNvPr id="0" name=""/>
        <dsp:cNvSpPr/>
      </dsp:nvSpPr>
      <dsp:spPr>
        <a:xfrm>
          <a:off x="0" y="2455792"/>
          <a:ext cx="5157787" cy="122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Compito ed interrogazioni</a:t>
          </a:r>
        </a:p>
      </dsp:txBody>
      <dsp:txXfrm>
        <a:off x="0" y="2455792"/>
        <a:ext cx="5157787" cy="12269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E4C44-873C-4CED-81B7-2F9A8B5C632A}">
      <dsp:nvSpPr>
        <dsp:cNvPr id="0" name=""/>
        <dsp:cNvSpPr/>
      </dsp:nvSpPr>
      <dsp:spPr>
        <a:xfrm>
          <a:off x="0" y="1799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EE2F0-FFC8-493B-B952-BE4079CEFA03}">
      <dsp:nvSpPr>
        <dsp:cNvPr id="0" name=""/>
        <dsp:cNvSpPr/>
      </dsp:nvSpPr>
      <dsp:spPr>
        <a:xfrm>
          <a:off x="0" y="1799"/>
          <a:ext cx="5183188" cy="122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Niente lezione frontale, lezione improntata sul dialogo e sulla discussione</a:t>
          </a:r>
        </a:p>
      </dsp:txBody>
      <dsp:txXfrm>
        <a:off x="0" y="1799"/>
        <a:ext cx="5183188" cy="1226996"/>
      </dsp:txXfrm>
    </dsp:sp>
    <dsp:sp modelId="{4A3ED4FF-6594-42DE-B346-3570123BEC43}">
      <dsp:nvSpPr>
        <dsp:cNvPr id="0" name=""/>
        <dsp:cNvSpPr/>
      </dsp:nvSpPr>
      <dsp:spPr>
        <a:xfrm>
          <a:off x="0" y="1228795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2B8BE-B6B6-412B-B1FC-A1613E1625A9}">
      <dsp:nvSpPr>
        <dsp:cNvPr id="0" name=""/>
        <dsp:cNvSpPr/>
      </dsp:nvSpPr>
      <dsp:spPr>
        <a:xfrm>
          <a:off x="0" y="1228795"/>
          <a:ext cx="5183188" cy="122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Lavoro esclusivamente di gruppo o individuale in base a livello di difficoltà scelto</a:t>
          </a:r>
        </a:p>
      </dsp:txBody>
      <dsp:txXfrm>
        <a:off x="0" y="1228795"/>
        <a:ext cx="5183188" cy="1226996"/>
      </dsp:txXfrm>
    </dsp:sp>
    <dsp:sp modelId="{2916EA26-EA47-4127-B027-BCB625E270CC}">
      <dsp:nvSpPr>
        <dsp:cNvPr id="0" name=""/>
        <dsp:cNvSpPr/>
      </dsp:nvSpPr>
      <dsp:spPr>
        <a:xfrm>
          <a:off x="0" y="2455792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46A36-6AD4-48A4-80A1-2C18A0156DD1}">
      <dsp:nvSpPr>
        <dsp:cNvPr id="0" name=""/>
        <dsp:cNvSpPr/>
      </dsp:nvSpPr>
      <dsp:spPr>
        <a:xfrm>
          <a:off x="0" y="2455792"/>
          <a:ext cx="5183188" cy="122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Valutazione formativa, quindi niente compiti e interrogazioni, ma di lezione in lezione</a:t>
          </a:r>
        </a:p>
      </dsp:txBody>
      <dsp:txXfrm>
        <a:off x="0" y="2455792"/>
        <a:ext cx="5183188" cy="12269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98B83-8954-4E4E-99D4-6D25C6AE5E42}">
      <dsp:nvSpPr>
        <dsp:cNvPr id="0" name=""/>
        <dsp:cNvSpPr/>
      </dsp:nvSpPr>
      <dsp:spPr>
        <a:xfrm>
          <a:off x="5134" y="0"/>
          <a:ext cx="10505330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Struttura lezione</a:t>
          </a:r>
        </a:p>
      </dsp:txBody>
      <dsp:txXfrm>
        <a:off x="43958" y="38824"/>
        <a:ext cx="10427682" cy="1247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605AF-780B-4539-B9D1-AEE3DEAB75F2}" type="datetimeFigureOut">
              <a:rPr lang="it-IT" smtClean="0"/>
              <a:t>05/09/2019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FCF96-B63C-4E3C-8795-90ED8D3B11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10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B26D0E-EC6A-4F66-81CC-4E16653E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BFAB42-DC76-46BC-83B0-F21B89C43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7F590A-03F1-4753-8CBA-4DEA238A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Alessandro Fuser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DAAAC4-284B-4BE4-AE82-14910FC3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Istituti Card. C. Baronio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3A4151-35A4-4A05-BD18-BDA0214D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CBF-C3BE-46CF-AD23-60216F18C3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298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4AC13-2209-427F-8C50-7D4F7EE6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2110E2-C054-40B2-955C-4E98C272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DA1A65-53A6-41A9-95C9-51F1E862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Alessandro Fuser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E90C02-3D69-4426-B030-3480EBEF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Istituti Card. C. Baronio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5AA926-3348-4D25-9505-58EA9EAA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CBF-C3BE-46CF-AD23-60216F18C3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4596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8415C0-357F-4F58-A218-4A4833CD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ACAEB7-FE8C-4068-8246-A5B147414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B1FF4E-98C9-4782-B299-60BB2A6B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Alessandro Fuser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3DAD16-E187-447C-902F-AF3FE831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Istituti Card. C. Baronio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C7FE90-A54B-45B1-8456-62E5C0F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CBF-C3BE-46CF-AD23-60216F18C3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120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FCE5F-A3C8-465E-9FAF-D56D58E1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27332C-7411-4B5C-8FC8-A767C301F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5274C5-4C92-4263-BFED-3683B478D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A0D8B6-2F7F-4F23-9FF4-AC875A7E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Alessandro Fuser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6130EB-05FA-488C-8A85-7C4DFBEB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Istituti Card. C. Baronio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C8A2F2-DCDF-486E-AFA4-9CAF6CA9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CBF-C3BE-46CF-AD23-60216F18C3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786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FE14C1-ED12-46A4-B739-29FCF7C8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FCBA04-FD9A-4EF8-BD36-DB2A5370C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1C73DF-D5D8-448D-BBDE-444796E59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6B78227-8002-4A57-B351-56014D4A6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04397A6-5A65-4BF4-953B-9F2B97A01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F87CA8B-5A4D-4A86-AC69-BAD376AA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Alessandro Fuser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66F1848-87C1-48BA-BC5D-529E00A3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Istituti Card. C. Baronio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4C9310A-C755-4F15-9F74-AC35A214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CBF-C3BE-46CF-AD23-60216F18C3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926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AF8FBC-19AD-4E1F-B6F1-6B988F88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Alessandro Fuser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0818402-83DF-4724-8BA0-2F0FC333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Istituti Card. C. Baronio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F778C6-8A6F-4BEE-B1F6-B7C453BD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CBF-C3BE-46CF-AD23-60216F18C3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2793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CFF687-CAAB-4F13-AC93-4477962B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17DD08C-088C-4CE8-B7B5-BCE93CE79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66DEA5-49F4-4B9F-BDEA-CAB5C656C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88D7E4-9F12-47A6-ACE5-1F97A1F9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Alessandro Fuser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490162-8D70-486D-AC76-A1618D4B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Istituti Card. C. Baronio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050B14-59DA-4066-9481-56A09491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CBF-C3BE-46CF-AD23-60216F18C3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8501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FC88760-0B02-44B5-B3A7-84EA279D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B30B32B-BBFE-4BC8-8594-CEA893804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2761E7-FFC5-450D-8B0B-1B69774BF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Alessandro Fuser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3327FD-F668-4632-8EB7-CA6CA6AA2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Istituti Card. C. Baronio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531A5F-4AFA-4F40-B01B-4B57623B3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3CBF-C3BE-46CF-AD23-60216F18C3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614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diagramLayout" Target="../diagrams/layout27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13" Type="http://schemas.openxmlformats.org/officeDocument/2006/relationships/diagramLayout" Target="../diagrams/layout30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12" Type="http://schemas.openxmlformats.org/officeDocument/2006/relationships/diagramData" Target="../diagrams/data30.xml"/><Relationship Id="rId2" Type="http://schemas.openxmlformats.org/officeDocument/2006/relationships/diagramData" Target="../diagrams/data28.xml"/><Relationship Id="rId16" Type="http://schemas.microsoft.com/office/2007/relationships/diagramDrawing" Target="../diagrams/drawing3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5" Type="http://schemas.openxmlformats.org/officeDocument/2006/relationships/diagramColors" Target="../diagrams/colors30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Relationship Id="rId14" Type="http://schemas.openxmlformats.org/officeDocument/2006/relationships/diagramQuickStyle" Target="../diagrams/quickStyle3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2.xml"/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12" Type="http://schemas.microsoft.com/office/2007/relationships/diagramDrawing" Target="../diagrams/drawing3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11" Type="http://schemas.openxmlformats.org/officeDocument/2006/relationships/diagramColors" Target="../diagrams/colors32.xml"/><Relationship Id="rId5" Type="http://schemas.openxmlformats.org/officeDocument/2006/relationships/diagramQuickStyle" Target="../diagrams/quickStyle31.xml"/><Relationship Id="rId10" Type="http://schemas.openxmlformats.org/officeDocument/2006/relationships/diagramQuickStyle" Target="../diagrams/quickStyle32.xml"/><Relationship Id="rId4" Type="http://schemas.openxmlformats.org/officeDocument/2006/relationships/diagramLayout" Target="../diagrams/layout31.xml"/><Relationship Id="rId9" Type="http://schemas.openxmlformats.org/officeDocument/2006/relationships/diagramLayout" Target="../diagrams/layout3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13" Type="http://schemas.openxmlformats.org/officeDocument/2006/relationships/diagramLayout" Target="../diagrams/layout17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12" Type="http://schemas.openxmlformats.org/officeDocument/2006/relationships/diagramData" Target="../diagrams/data17.xml"/><Relationship Id="rId2" Type="http://schemas.openxmlformats.org/officeDocument/2006/relationships/diagramData" Target="../diagrams/data15.xml"/><Relationship Id="rId16" Type="http://schemas.microsoft.com/office/2007/relationships/diagramDrawing" Target="../diagrams/drawing1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5" Type="http://schemas.openxmlformats.org/officeDocument/2006/relationships/diagramColors" Target="../diagrams/colors17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Relationship Id="rId14" Type="http://schemas.openxmlformats.org/officeDocument/2006/relationships/diagramQuickStyle" Target="../diagrams/quickStyle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ADA3BF6A-5568-4D5F-9FCC-A8C5B5EB5D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866330"/>
              </p:ext>
            </p:extLst>
          </p:nvPr>
        </p:nvGraphicFramePr>
        <p:xfrm>
          <a:off x="1524000" y="1122363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ottotitolo 2">
            <a:extLst>
              <a:ext uri="{FF2B5EF4-FFF2-40B4-BE49-F238E27FC236}">
                <a16:creationId xmlns:a16="http://schemas.microsoft.com/office/drawing/2014/main" id="{ED7053B0-B778-4BA8-8D13-7C8A99C17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Pilot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500547-18CD-4F6E-AAA6-AE5F2BB2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Alessandro Fuser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C68B53-F8A4-4EBE-880D-B9A0D04C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Istituti Card. C. Baronio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D80205-A7D6-484F-9462-8AA3ED68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CBF-C3BE-46CF-AD23-60216F18C35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2354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1B744A43-977E-4281-886B-168572CFA30D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9EF2669A-C205-4C4B-841E-EDDD0BDE9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4464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B9357B5-98DE-496F-B580-C8B70946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Alessandro Fuser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A01A063-9F1D-4F3C-8475-9D89BAC6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Istituti Card. C. Baronio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D792DC-BB25-4287-A38E-85E89039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CBF-C3BE-46CF-AD23-60216F18C35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3052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661348F-FAA9-42EE-95BE-01AB76E27E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B661348F-FAA9-42EE-95BE-01AB76E27E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6D4BC0C-1C3B-412A-AF53-37E25D9AC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26D4BC0C-1C3B-412A-AF53-37E25D9ACC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4A3FA88-82F9-4A5C-B199-F879DF3812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E4A3FA88-82F9-4A5C-B199-F879DF3812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65FADB9-07C9-4765-BDDE-735D55BF5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D65FADB9-07C9-4765-BDDE-735D55BF5E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8989996-7908-4A2A-BC92-21EBD81534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98989996-7908-4A2A-BC92-21EBD81534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8FE8E86-07CE-42F5-BC63-83A269682A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dgm id="{A8FE8E86-07CE-42F5-BC63-83A269682A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DE1F349-3F71-4A24-8420-86D5F36CA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graphicEl>
                                              <a:dgm id="{EDE1F349-3F71-4A24-8420-86D5F36CAC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97EB708-20C9-42FB-9FDF-1EA1A70236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graphicEl>
                                              <a:dgm id="{697EB708-20C9-42FB-9FDF-1EA1A70236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C037171-86D9-416B-8CEA-292853D99A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graphicEl>
                                              <a:dgm id="{AC037171-86D9-416B-8CEA-292853D99A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DF0F217-0372-4AED-A3F2-2D816CB01C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graphicEl>
                                              <a:dgm id="{BDF0F217-0372-4AED-A3F2-2D816CB01C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41187F0A-87B0-4B80-B8F1-77675829B50E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E881AA97-4D0D-4C2B-8E0D-50691FAC5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9915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3FAAB2-DF27-43EB-A8C5-A97E95B1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Alessandro Fuser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FBDB4C-2551-4CFF-89D2-DFB40754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Istituti Card. C. Baronio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36025D-D43F-4DC4-B399-793B8C83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CBF-C3BE-46CF-AD23-60216F18C35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627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84DC1FD-29C3-41B9-AD2F-F6A7C4E343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B84DC1FD-29C3-41B9-AD2F-F6A7C4E343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CCEF3F-639A-46CC-9944-848EEF486C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2DCCEF3F-639A-46CC-9944-848EEF486C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D4E1606-567E-4987-97A5-CF06E8AF40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AD4E1606-567E-4987-97A5-CF06E8AF40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B61420E-EC75-4AC6-93AC-1925E8D3B4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6B61420E-EC75-4AC6-93AC-1925E8D3B4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F08047-F08A-417E-B162-F795E8E34E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BFF08047-F08A-417E-B162-F795E8E34E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6C37A2-013B-4F21-9E75-C6DA86FC70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dgm id="{346C37A2-013B-4F21-9E75-C6DA86FC70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ECBE77E-4A87-4AA1-8AA2-496B6DA50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graphicEl>
                                              <a:dgm id="{0ECBE77E-4A87-4AA1-8AA2-496B6DA50E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A74CCFA-B8B9-4BE5-B72D-7F7F7D4452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graphicEl>
                                              <a:dgm id="{4A74CCFA-B8B9-4BE5-B72D-7F7F7D4452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2B3A4E4-AEEF-46A7-BB5C-ED275A550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graphicEl>
                                              <a:dgm id="{52B3A4E4-AEEF-46A7-BB5C-ED275A5501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B76E0FB-49D6-4CAD-8C38-B0843B317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graphicEl>
                                              <a:dgm id="{BB76E0FB-49D6-4CAD-8C38-B0843B3176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6224639-778E-4F66-9A1B-965EFD43D6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graphicEl>
                                              <a:dgm id="{76224639-778E-4F66-9A1B-965EFD43D6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385E55C-CE14-4958-B652-646301D2AA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graphicEl>
                                              <a:dgm id="{B385E55C-CE14-4958-B652-646301D2AA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1C471554-9BBA-42BC-9E4F-DF07FBBF8F5F}"/>
              </a:ext>
            </a:extLst>
          </p:cNvPr>
          <p:cNvGraphicFramePr/>
          <p:nvPr/>
        </p:nvGraphicFramePr>
        <p:xfrm>
          <a:off x="839788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0E4671BA-59B4-471D-AC7C-053D0256C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/>
              <a:t>Google Classroom</a:t>
            </a:r>
          </a:p>
        </p:txBody>
      </p:sp>
      <p:graphicFrame>
        <p:nvGraphicFramePr>
          <p:cNvPr id="12" name="Segnaposto contenuto 11">
            <a:extLst>
              <a:ext uri="{FF2B5EF4-FFF2-40B4-BE49-F238E27FC236}">
                <a16:creationId xmlns:a16="http://schemas.microsoft.com/office/drawing/2014/main" id="{0E4BBA37-CB98-4C04-A90D-3440A730063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4148177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BB82F503-BBA7-4CB3-8D92-267D43E40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 err="1"/>
              <a:t>Whatsapp</a:t>
            </a:r>
            <a:r>
              <a:rPr lang="it-IT" dirty="0"/>
              <a:t>/</a:t>
            </a:r>
            <a:r>
              <a:rPr lang="it-IT" dirty="0" err="1"/>
              <a:t>Telegram</a:t>
            </a:r>
            <a:endParaRPr lang="it-IT" dirty="0"/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508656F8-4410-48FD-B240-2836C07A65C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20704701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1EE0DA-A233-4F03-A9FB-ACFBB54D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Alessandro Fuser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09E456-BF2D-47ED-840A-B0B6CB72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Istituti Card. C. Baronio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050AC2-1564-4604-A604-3CF3D62F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CBF-C3BE-46CF-AD23-60216F18C35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599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4191851-7044-4034-9343-5C1C80F798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C4191851-7044-4034-9343-5C1C80F798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CC32935-A982-4BA2-B626-CC0B523A8E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graphicEl>
                                              <a:dgm id="{ACC32935-A982-4BA2-B626-CC0B523A8E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B5523E1-701F-4167-937A-E09C7DA1E5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3B5523E1-701F-4167-937A-E09C7DA1E5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28836CF-D719-431E-98A6-D5B248A55A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graphicEl>
                                              <a:dgm id="{F28836CF-D719-431E-98A6-D5B248A55A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5F7FD77-9AEF-49A9-A755-59F5269BC8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graphicEl>
                                              <a:dgm id="{15F7FD77-9AEF-49A9-A755-59F5269BC8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63D467C-08DB-4FA5-AF5F-CA95319017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graphicEl>
                                              <a:dgm id="{F63D467C-08DB-4FA5-AF5F-CA95319017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8517357-C8E0-4965-962B-A608304F5E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graphicEl>
                                              <a:dgm id="{88517357-C8E0-4965-962B-A608304F5E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2B5ED39-E805-4D21-B09B-69F0E5FA55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graphicEl>
                                              <a:dgm id="{62B5ED39-E805-4D21-B09B-69F0E5FA55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D364EA0-4270-4F99-BFFC-EF950E4FE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graphicEl>
                                              <a:dgm id="{7D364EA0-4270-4F99-BFFC-EF950E4FE6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2428422-986C-4769-9AA8-4F5E0E5146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graphicEl>
                                              <a:dgm id="{82428422-986C-4769-9AA8-4F5E0E5146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847D9A2-1477-4283-8D06-491D2B48B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graphicEl>
                                              <a:dgm id="{1847D9A2-1477-4283-8D06-491D2B48B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3D1ADA4-93D5-4D95-AE1F-6E6232AF7F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graphicEl>
                                              <a:dgm id="{B3D1ADA4-93D5-4D95-AE1F-6E6232AF7F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98A7050-31B0-4FA5-8010-9B7D2F3DD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>
                                            <p:graphicEl>
                                              <a:dgm id="{B98A7050-31B0-4FA5-8010-9B7D2F3DD1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5B9689FB-C25F-4325-9223-B4FE801DC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graphicEl>
                                              <a:dgm id="{5B9689FB-C25F-4325-9223-B4FE801DC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05356FC-E4FA-4894-A4C9-E70E058B22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>
                                            <p:graphicEl>
                                              <a:dgm id="{305356FC-E4FA-4894-A4C9-E70E058B22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7DA66C2-92D9-40FE-9765-96C859E4D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>
                                            <p:graphicEl>
                                              <a:dgm id="{27DA66C2-92D9-40FE-9765-96C859E4DE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  <p:bldGraphic spid="13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7E0AB05A-1071-4D47-A811-5B62D1D9700C}"/>
              </a:ext>
            </a:extLst>
          </p:cNvPr>
          <p:cNvGraphicFramePr/>
          <p:nvPr/>
        </p:nvGraphicFramePr>
        <p:xfrm>
          <a:off x="839788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B594A1-06EF-4117-873A-1A71C70D8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/>
              <a:t>Libro</a:t>
            </a:r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3E8E25D1-4FB9-427B-B0E5-E5D1BF4D6B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6272334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4B3B24F-7E40-4652-B7A9-9970FBB53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/>
              <a:t>Slide/Documenti</a:t>
            </a:r>
          </a:p>
        </p:txBody>
      </p:sp>
      <p:graphicFrame>
        <p:nvGraphicFramePr>
          <p:cNvPr id="12" name="Segnaposto contenuto 11">
            <a:extLst>
              <a:ext uri="{FF2B5EF4-FFF2-40B4-BE49-F238E27FC236}">
                <a16:creationId xmlns:a16="http://schemas.microsoft.com/office/drawing/2014/main" id="{DAFE079F-1FBE-4E90-8561-C8E965FAFA0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58380039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76086B-1410-42E2-8BE8-A250B7B9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Alessandro Fuser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19C1D28-2E75-46A9-9622-256BA94E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Istituti Card. C. Baronio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4A2F7CC-EFD3-4489-B505-F3A4F59C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CBF-C3BE-46CF-AD23-60216F18C356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975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F059FA5-88C7-45EC-A964-D2F41A9993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2F059FA5-88C7-45EC-A964-D2F41A9993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91704E3-6153-454A-AA8C-4BB2514FF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D91704E3-6153-454A-AA8C-4BB2514FF4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0265630-FF8D-4A0E-B442-54C2DDF892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10265630-FF8D-4A0E-B442-54C2DDF892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9922614-A32D-4F9B-9746-2775FAC40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E9922614-A32D-4F9B-9746-2775FAC40E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7F1FF66-B68E-4B65-9FF3-2662DB57D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57F1FF66-B68E-4B65-9FF3-2662DB57DF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B1679A1-B2B4-4D12-98E3-158F0331C5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graphicEl>
                                              <a:dgm id="{EB1679A1-B2B4-4D12-98E3-158F0331C5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F0539EF-BB0E-4F17-9538-7C7587CC94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graphicEl>
                                              <a:dgm id="{4F0539EF-BB0E-4F17-9538-7C7587CC94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D1EE13B-EAF7-4C24-AFF1-967887804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graphicEl>
                                              <a:dgm id="{CD1EE13B-EAF7-4C24-AFF1-967887804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3F9E367-42D0-4D65-8A94-E18D2D3D1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graphicEl>
                                              <a:dgm id="{B3F9E367-42D0-4D65-8A94-E18D2D3D13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7A894F6-320F-4839-9EAB-2F3B44D1B8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graphicEl>
                                              <a:dgm id="{47A894F6-320F-4839-9EAB-2F3B44D1B8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32375BC-2B34-46BD-BCAA-DABAA4382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graphicEl>
                                              <a:dgm id="{832375BC-2B34-46BD-BCAA-DABAA43825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682C02B-3234-4498-90F8-BA72BCE4B8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graphicEl>
                                              <a:dgm id="{B682C02B-3234-4498-90F8-BA72BCE4B8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4A098D1-145F-4175-A34A-E09D09505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graphicEl>
                                              <a:dgm id="{C4A098D1-145F-4175-A34A-E09D095050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316BB2E-448F-4C46-B989-EDB38FC09A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>
                                            <p:graphicEl>
                                              <a:dgm id="{6316BB2E-448F-4C46-B989-EDB38FC09A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36AB997-4BD1-436B-B8A1-BAE2886B15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>
                                            <p:graphicEl>
                                              <a:dgm id="{F36AB997-4BD1-436B-B8A1-BAE2886B15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33EA909-7643-4C1F-9923-A72EFEFAFD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>
                                            <p:graphicEl>
                                              <a:dgm id="{433EA909-7643-4C1F-9923-A72EFEFAFD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  <p:bldGraphic spid="12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ma 15">
            <a:extLst>
              <a:ext uri="{FF2B5EF4-FFF2-40B4-BE49-F238E27FC236}">
                <a16:creationId xmlns:a16="http://schemas.microsoft.com/office/drawing/2014/main" id="{D1F7D2FB-A1C7-465F-986C-CDAD96F11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348765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Segnaposto contenuto 14">
            <a:extLst>
              <a:ext uri="{FF2B5EF4-FFF2-40B4-BE49-F238E27FC236}">
                <a16:creationId xmlns:a16="http://schemas.microsoft.com/office/drawing/2014/main" id="{0CAF35CB-1606-442D-929E-EA61C2D78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6049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33BBCBB-9E9D-4D67-AB4C-BCA36F4B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Alessandro Fuser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980A989-41FB-4767-B577-814C7114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Istituti Card. C. Baronio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71C4821-5126-4E5F-9328-F9605804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CBF-C3BE-46CF-AD23-60216F18C35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708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99E4B244-1C14-4E4B-BF0B-D54362C877A5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5DB7CC51-8769-4979-9D10-FEFC9F8C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4238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6CCF9E-4B45-4A3A-AF22-C32F0208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Alessandro Fuser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2D9D56-41B0-4AE5-95C2-1C8F67C6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Istituti Card. C. Baronio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BE437F-E2BD-43DD-90A4-5622E370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CBF-C3BE-46CF-AD23-60216F18C35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167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AE15BC5-127C-46DF-9F9A-9C0D633B1D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AE15BC5-127C-46DF-9F9A-9C0D633B1D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DCEEC39-2F39-4E87-8E39-C45BB0023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4DCEEC39-2F39-4E87-8E39-C45BB00233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A7B78DC-4A72-4853-84B1-61DDD6B912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3A7B78DC-4A72-4853-84B1-61DDD6B912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BECCE5B-E6CF-47BC-980E-20050FD34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0BECCE5B-E6CF-47BC-980E-20050FD34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8428FAF-349C-49CF-BB80-F3B2988FB2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68428FAF-349C-49CF-BB80-F3B2988FB2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1C8C6B5-773E-4AE9-A17D-550110E4B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dgm id="{91C8C6B5-773E-4AE9-A17D-550110E4B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8EE4246A-A810-495B-9D23-29CEBE3035D8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B885CC42-1DA6-42D5-B3AD-FF19556CC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4943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C391B5-D070-4556-8ECC-3136FB5A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Alessandro Fuser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4FC3E7-9290-4786-934F-0AD74A4A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Istituti Card. C. Baronio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0421C0-06F5-4DA8-B1ED-5168A0E3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CBF-C3BE-46CF-AD23-60216F18C35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401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E8B4F0C-1807-4126-9E43-34B1C97077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0E8B4F0C-1807-4126-9E43-34B1C97077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0634CDA-E679-4087-99D1-D8D7779C32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90634CDA-E679-4087-99D1-D8D7779C32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CBDB502-39CC-48C8-971B-B8FEDB639F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DCBDB502-39CC-48C8-971B-B8FEDB639F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7ACD289-DB01-4756-899B-63B5FA4AA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D7ACD289-DB01-4756-899B-63B5FA4AAC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0834240-41FC-4C63-A16F-90E556F6A3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A0834240-41FC-4C63-A16F-90E556F6A3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EFC8BFB-0385-4F91-B1DA-FCC9CEE4EB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dgm id="{8EFC8BFB-0385-4F91-B1DA-FCC9CEE4EB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75F2828-E72B-4E8E-856A-1A9946C45E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graphicEl>
                                              <a:dgm id="{375F2828-E72B-4E8E-856A-1A9946C45E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7A6604E-9FE8-412B-832A-880F0CAA69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graphicEl>
                                              <a:dgm id="{17A6604E-9FE8-412B-832A-880F0CAA69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0626A793-CB09-48D6-8B94-EA9C7F66853C}"/>
              </a:ext>
            </a:extLst>
          </p:cNvPr>
          <p:cNvGraphicFramePr/>
          <p:nvPr/>
        </p:nvGraphicFramePr>
        <p:xfrm>
          <a:off x="839788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DBA84DEB-D9A9-4EDC-8B81-F7F9D256E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/>
              <a:t>Classico</a:t>
            </a:r>
          </a:p>
        </p:txBody>
      </p:sp>
      <p:graphicFrame>
        <p:nvGraphicFramePr>
          <p:cNvPr id="15" name="Segnaposto contenuto 14">
            <a:extLst>
              <a:ext uri="{FF2B5EF4-FFF2-40B4-BE49-F238E27FC236}">
                <a16:creationId xmlns:a16="http://schemas.microsoft.com/office/drawing/2014/main" id="{5D3CF5EA-D3BA-4BAD-A601-529AA8D2281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16932379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F1988C91-E929-4D49-8E78-421A041B0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/>
              <a:t>Autonomia guidata</a:t>
            </a:r>
          </a:p>
        </p:txBody>
      </p:sp>
      <p:graphicFrame>
        <p:nvGraphicFramePr>
          <p:cNvPr id="16" name="Segnaposto contenuto 15">
            <a:extLst>
              <a:ext uri="{FF2B5EF4-FFF2-40B4-BE49-F238E27FC236}">
                <a16:creationId xmlns:a16="http://schemas.microsoft.com/office/drawing/2014/main" id="{73B1EAC5-12A0-415A-979F-C14BA512971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63535277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7F5D18-C754-4612-81C1-EC8783E2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Alessandro Fuser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433D35-C9F1-4111-8DBF-252FB065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Istituti Card. C. Baronio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242D33-2C5A-484E-8655-7B2F5940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CBF-C3BE-46CF-AD23-60216F18C35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711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58BACF8-E715-461F-9F60-2361AB685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dgm id="{358BACF8-E715-461F-9F60-2361AB6858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2C881A5-7BD6-4392-AA9E-00DA44DC6A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graphicEl>
                                              <a:dgm id="{22C881A5-7BD6-4392-AA9E-00DA44DC6A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6290B36-DAA3-4B2F-8AF5-21D5ECBDA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graphicEl>
                                              <a:dgm id="{06290B36-DAA3-4B2F-8AF5-21D5ECBDA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517D74D-6688-4D1E-9723-70C7280BF6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graphicEl>
                                              <a:dgm id="{F517D74D-6688-4D1E-9723-70C7280BF6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7448CB5-E56E-4644-91B5-BAB5F36C76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graphicEl>
                                              <a:dgm id="{47448CB5-E56E-4644-91B5-BAB5F36C76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795B543-F282-4C5F-94DD-9ECA657C07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graphicEl>
                                              <a:dgm id="{C795B543-F282-4C5F-94DD-9ECA657C07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1DE4C44-873C-4CED-81B7-2F9A8B5C63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graphicEl>
                                              <a:dgm id="{91DE4C44-873C-4CED-81B7-2F9A8B5C63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E1DEE2F0-FFC8-493B-B952-BE4079CEFA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graphicEl>
                                              <a:dgm id="{E1DEE2F0-FFC8-493B-B952-BE4079CEFA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4A3ED4FF-6594-42DE-B346-3570123BE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graphicEl>
                                              <a:dgm id="{4A3ED4FF-6594-42DE-B346-3570123BEC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0B42B8BE-B6B6-412B-B1FC-A1613E1625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graphicEl>
                                              <a:dgm id="{0B42B8BE-B6B6-412B-B1FC-A1613E1625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916EA26-EA47-4127-B027-BCB625E27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graphicEl>
                                              <a:dgm id="{2916EA26-EA47-4127-B027-BCB625E270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C246A36-6AD4-48A4-80A1-2C18A0156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graphicEl>
                                              <a:dgm id="{8C246A36-6AD4-48A4-80A1-2C18A0156D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  <p:bldGraphic spid="1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ma 15">
            <a:extLst>
              <a:ext uri="{FF2B5EF4-FFF2-40B4-BE49-F238E27FC236}">
                <a16:creationId xmlns:a16="http://schemas.microsoft.com/office/drawing/2014/main" id="{9654CA52-DE79-4FA5-A97C-015F63049D7D}"/>
              </a:ext>
            </a:extLst>
          </p:cNvPr>
          <p:cNvGraphicFramePr/>
          <p:nvPr/>
        </p:nvGraphicFramePr>
        <p:xfrm>
          <a:off x="839788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1381CA9E-1F96-4554-819E-18F1DBBDBB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/>
              <a:t>Classico</a:t>
            </a:r>
          </a:p>
        </p:txBody>
      </p:sp>
      <p:graphicFrame>
        <p:nvGraphicFramePr>
          <p:cNvPr id="17" name="Segnaposto contenuto 16">
            <a:extLst>
              <a:ext uri="{FF2B5EF4-FFF2-40B4-BE49-F238E27FC236}">
                <a16:creationId xmlns:a16="http://schemas.microsoft.com/office/drawing/2014/main" id="{A9478F84-275D-4CEC-9240-F8946A36E3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2377107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6F91F8BD-1855-4C95-A73C-C2035E042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/>
              <a:t>Autonomia guidata</a:t>
            </a:r>
          </a:p>
        </p:txBody>
      </p:sp>
      <p:graphicFrame>
        <p:nvGraphicFramePr>
          <p:cNvPr id="18" name="Segnaposto contenuto 17">
            <a:extLst>
              <a:ext uri="{FF2B5EF4-FFF2-40B4-BE49-F238E27FC236}">
                <a16:creationId xmlns:a16="http://schemas.microsoft.com/office/drawing/2014/main" id="{E7E49316-87E3-44FE-9987-BE1FCCA3633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94566216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378A468-C751-49D5-A082-1E4EF2BD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Alessandro Fuser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6D5D903-7925-4BB4-88F2-17B6B07E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Istituti Card. C. Baronio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F8C115-50AD-4C6A-9A0F-5424C294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CBF-C3BE-46CF-AD23-60216F18C35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30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F4A64435-1AFF-4129-8CD9-BCE136BF12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graphicEl>
                                              <a:dgm id="{F4A64435-1AFF-4129-8CD9-BCE136BF12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94C3039C-29E1-40D7-A82D-0BCAA6DC13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graphicEl>
                                              <a:dgm id="{94C3039C-29E1-40D7-A82D-0BCAA6DC13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E5F21B81-C7B1-4ADF-A76A-F0CE1B96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graphicEl>
                                              <a:dgm id="{E5F21B81-C7B1-4ADF-A76A-F0CE1B96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2E538AD3-C53B-49F2-88BA-18AEA055C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graphicEl>
                                              <a:dgm id="{2E538AD3-C53B-49F2-88BA-18AEA055C6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9F9BE516-A933-430E-9728-3A31D008C3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graphicEl>
                                              <a:dgm id="{9F9BE516-A933-430E-9728-3A31D008C3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80AFD5C6-AA8A-45C6-97E2-105554F34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graphicEl>
                                              <a:dgm id="{80AFD5C6-AA8A-45C6-97E2-105554F34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7C18DE43-4BBF-41D1-B627-D76AC0B305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graphicEl>
                                              <a:dgm id="{7C18DE43-4BBF-41D1-B627-D76AC0B305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FA415453-B581-418D-8A99-F1831F8BF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>
                                            <p:graphicEl>
                                              <a:dgm id="{FA415453-B581-418D-8A99-F1831F8BF6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B5A83DFA-D236-4531-A7D7-F4DB028438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graphicEl>
                                              <a:dgm id="{B5A83DFA-D236-4531-A7D7-F4DB028438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4ABDE984-B27D-4B7B-BBC3-9696B33BDA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graphicEl>
                                              <a:dgm id="{4ABDE984-B27D-4B7B-BBC3-9696B33BDA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8889C87-64B5-4A18-B281-0B421B99A4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graphicEl>
                                              <a:dgm id="{D8889C87-64B5-4A18-B281-0B421B99A4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63B506D-F292-4BF6-873B-47ECC53164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graphicEl>
                                              <a:dgm id="{663B506D-F292-4BF6-873B-47ECC53164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B040830-B5CF-4205-9FA5-03193C28ED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>
                                            <p:graphicEl>
                                              <a:dgm id="{8B040830-B5CF-4205-9FA5-03193C28ED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AE93BB3-F6BB-4FB3-89FE-7E76B5233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graphicEl>
                                              <a:dgm id="{DAE93BB3-F6BB-4FB3-89FE-7E76B52333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BAE10AE4-9F23-44E1-9F78-BB067A193D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>
                                            <p:graphicEl>
                                              <a:dgm id="{BAE10AE4-9F23-44E1-9F78-BB067A193D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97EF9C32-6D56-4471-9FBD-24C76B9D2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>
                                            <p:graphicEl>
                                              <a:dgm id="{97EF9C32-6D56-4471-9FBD-24C76B9D2E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C8C7C378-4570-4F3A-A4BC-4A5E8D0A06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>
                                            <p:graphicEl>
                                              <a:dgm id="{C8C7C378-4570-4F3A-A4BC-4A5E8D0A06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D6C54C1-E086-40B9-84EE-1C370B59F8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>
                                            <p:graphicEl>
                                              <a:dgm id="{ED6C54C1-E086-40B9-84EE-1C370B59F8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0EE9BC7-5327-4985-9250-66D1AC5B9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>
                                            <p:graphicEl>
                                              <a:dgm id="{80EE9BC7-5327-4985-9250-66D1AC5B9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4E60BD20-4054-43F7-B3CD-C52D653F4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>
                                            <p:graphicEl>
                                              <a:dgm id="{4E60BD20-4054-43F7-B3CD-C52D653F46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Dgm bld="one"/>
        </p:bldSub>
      </p:bldGraphic>
      <p:bldGraphic spid="18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2765836A-09A6-46B4-B299-5352877C3A3E}"/>
              </a:ext>
            </a:extLst>
          </p:cNvPr>
          <p:cNvGraphicFramePr/>
          <p:nvPr/>
        </p:nvGraphicFramePr>
        <p:xfrm>
          <a:off x="839788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BF5598-8A04-4CF2-A80A-1982F06F7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/>
              <a:t>Classico</a:t>
            </a:r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3AC75E5B-2C73-44AE-9D3C-AB94ACA0061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70651946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993B6F3-A950-40DB-A469-D6543680C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/>
              <a:t>Autonomia guidata</a:t>
            </a:r>
          </a:p>
        </p:txBody>
      </p:sp>
      <p:graphicFrame>
        <p:nvGraphicFramePr>
          <p:cNvPr id="12" name="Segnaposto contenuto 11">
            <a:extLst>
              <a:ext uri="{FF2B5EF4-FFF2-40B4-BE49-F238E27FC236}">
                <a16:creationId xmlns:a16="http://schemas.microsoft.com/office/drawing/2014/main" id="{1E7F15AC-2C2C-4ECE-A775-719DF981CF6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02075279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A0685EF-CE22-444D-BA85-A14BF1B2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Alessandro Fuser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3B426AB-595D-4A1D-B6C4-79AD7A42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Istituti Card. C. Baronio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12CBF98-0CCE-4089-8886-3E6A938F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CBF-C3BE-46CF-AD23-60216F18C35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122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9508368-EF5E-4F49-907A-B05683880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A9508368-EF5E-4F49-907A-B056838806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5E9973C-DD0D-481D-B8D6-518013EEF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85E9973C-DD0D-481D-B8D6-518013EEFD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60EFD85-1625-4590-B2FD-6429A1C7B7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960EFD85-1625-4590-B2FD-6429A1C7B7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E0A47F3-1581-4551-BF38-877866B69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BE0A47F3-1581-4551-BF38-877866B691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65A62A9-9683-4C76-B319-EC736905C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E65A62A9-9683-4C76-B319-EC736905CD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EFA8045-502E-439F-A0C6-34009D06B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graphicEl>
                                              <a:dgm id="{4EFA8045-502E-439F-A0C6-34009D06BE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B4352C3-67E8-42A3-806E-C65460BEF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graphicEl>
                                              <a:dgm id="{6B4352C3-67E8-42A3-806E-C65460BEF7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ADF208B-F1DD-4232-B4D1-A7ADBF2CBD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graphicEl>
                                              <a:dgm id="{EADF208B-F1DD-4232-B4D1-A7ADBF2CBD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DA2F224-55ED-49E2-A3AA-C2A8B235F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graphicEl>
                                              <a:dgm id="{ADA2F224-55ED-49E2-A3AA-C2A8B235FE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6A5F1F3-2B80-4D93-ACE2-AB3D9CC4A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graphicEl>
                                              <a:dgm id="{D6A5F1F3-2B80-4D93-ACE2-AB3D9CC4A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E5C07FD-1CF9-4A5F-8E86-8C184A6B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graphicEl>
                                              <a:dgm id="{7E5C07FD-1CF9-4A5F-8E86-8C184A6B25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33A2582-50EB-4D67-B076-4470BDEA2E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graphicEl>
                                              <a:dgm id="{F33A2582-50EB-4D67-B076-4470BDEA2E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328C39C-A215-49BB-AFCC-5EF7591C1C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graphicEl>
                                              <a:dgm id="{D328C39C-A215-49BB-AFCC-5EF7591C1C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491128E-948B-4E0B-9FC4-804C440FAB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>
                                            <p:graphicEl>
                                              <a:dgm id="{9491128E-948B-4E0B-9FC4-804C440FAB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7BAC530-7D60-4748-B192-C74EDD5837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>
                                            <p:graphicEl>
                                              <a:dgm id="{17BAC530-7D60-4748-B192-C74EDD5837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E587B9C-1BB2-4947-94D5-185FA8C9AB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>
                                            <p:graphicEl>
                                              <a:dgm id="{4E587B9C-1BB2-4947-94D5-185FA8C9AB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3D8AA8F-1C9F-43E4-B8C2-F8D36A7F2E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>
                                            <p:graphicEl>
                                              <a:dgm id="{93D8AA8F-1C9F-43E4-B8C2-F8D36A7F2E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C3BF6A0-5B4D-4E71-AE25-6535F31C62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>
                                            <p:graphicEl>
                                              <a:dgm id="{6C3BF6A0-5B4D-4E71-AE25-6535F31C62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  <p:bldGraphic spid="12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BC518F01-F35F-4673-A0D5-BE20D2B79B6A}"/>
              </a:ext>
            </a:extLst>
          </p:cNvPr>
          <p:cNvGraphicFramePr/>
          <p:nvPr/>
        </p:nvGraphicFramePr>
        <p:xfrm>
          <a:off x="839788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A1DA7B-0F4B-464D-84BF-DAB335BEF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/>
              <a:t>Classico</a:t>
            </a:r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132E0298-512C-4E90-90BC-662D8EC3E6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8850353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73085C7-CECA-4018-8157-F334FD965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/>
              <a:t>Autonomia guidata</a:t>
            </a:r>
          </a:p>
        </p:txBody>
      </p:sp>
      <p:graphicFrame>
        <p:nvGraphicFramePr>
          <p:cNvPr id="12" name="Segnaposto contenuto 11">
            <a:extLst>
              <a:ext uri="{FF2B5EF4-FFF2-40B4-BE49-F238E27FC236}">
                <a16:creationId xmlns:a16="http://schemas.microsoft.com/office/drawing/2014/main" id="{C7B8A7FF-10A9-4032-A799-34401FE6787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82114782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1E24BE9-010A-4DBB-90CE-EFFD2639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Alessandro Fuser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86D0DD3-AA04-4EB1-86C4-6AA6579D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Istituti Card. C. Baronio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636D9B0-737D-4CC9-A9C0-1F4A08BA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CBF-C3BE-46CF-AD23-60216F18C35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751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A6E8685-C420-4231-869F-3EA5545918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DA6E8685-C420-4231-869F-3EA5545918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9C6C1F2-C742-4921-8532-10FC9515B8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49C6C1F2-C742-4921-8532-10FC9515B8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E698187-C01C-46BA-831F-3A4E1CFB6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0E698187-C01C-46BA-831F-3A4E1CFB60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2C55B49-26B6-4306-AD5F-56217F826C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graphicEl>
                                              <a:dgm id="{C2C55B49-26B6-4306-AD5F-56217F826C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396C7A4-8A42-4769-970F-8EA8AE1FE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graphicEl>
                                              <a:dgm id="{A396C7A4-8A42-4769-970F-8EA8AE1FE2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AAEF04B-959E-4F4E-96B8-EA17A715B1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graphicEl>
                                              <a:dgm id="{DAAEF04B-959E-4F4E-96B8-EA17A715B1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8D64755-795D-418B-80D1-4B42D26173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graphicEl>
                                              <a:dgm id="{D8D64755-795D-418B-80D1-4B42D26173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C2DC3B5-CA80-415E-8B21-CB3242C1A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graphicEl>
                                              <a:dgm id="{6C2DC3B5-CA80-415E-8B21-CB3242C1A6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E6DB724-D395-4612-9C43-5D4D8C3EC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graphicEl>
                                              <a:dgm id="{CE6DB724-D395-4612-9C43-5D4D8C3EC2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B808D29-070A-4260-9660-5424495F3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graphicEl>
                                              <a:dgm id="{CB808D29-070A-4260-9660-5424495F3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  <p:bldGraphic spid="12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288CD446-6AFC-4BE4-94AE-493A765127B3}"/>
              </a:ext>
            </a:extLst>
          </p:cNvPr>
          <p:cNvGraphicFramePr/>
          <p:nvPr/>
        </p:nvGraphicFramePr>
        <p:xfrm>
          <a:off x="839788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5999A0-F633-4B8E-BD3E-94FC3C7A5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/>
              <a:t>Metodo di insegnamento</a:t>
            </a:r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C855BB11-05E4-4E24-A0D6-1D3863BBA0B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5377702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0CCEB3-3D3E-4780-88D2-175C1BF1C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/>
              <a:t>Valutazione</a:t>
            </a:r>
          </a:p>
        </p:txBody>
      </p:sp>
      <p:graphicFrame>
        <p:nvGraphicFramePr>
          <p:cNvPr id="12" name="Segnaposto contenuto 11">
            <a:extLst>
              <a:ext uri="{FF2B5EF4-FFF2-40B4-BE49-F238E27FC236}">
                <a16:creationId xmlns:a16="http://schemas.microsoft.com/office/drawing/2014/main" id="{5D981238-4238-4A18-8653-655A4A41B5D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61336156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E16024F-AF31-4493-B0F1-A9D79E0C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Alessandro Fuser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B0337B-4068-4354-8628-89777DD3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Istituti Card. C. Baronio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A1B403C-3274-47E9-9AC4-2B8778CA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CBF-C3BE-46CF-AD23-60216F18C35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465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scelta">
            <a:extLst>
              <a:ext uri="{FF2B5EF4-FFF2-40B4-BE49-F238E27FC236}">
                <a16:creationId xmlns:a16="http://schemas.microsoft.com/office/drawing/2014/main" id="{825B0D37-6035-45C1-9C67-A89C2B152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r="174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8197951-EDAC-4EA2-886C-77DDF392189D}"/>
              </a:ext>
            </a:extLst>
          </p:cNvPr>
          <p:cNvSpPr txBox="1"/>
          <p:nvPr/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VOI LA SCELTA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B826C60-C15B-4573-8067-82FC2B6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Alessandro Fuser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FC42090-C588-4A4D-9160-3058026B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Istituti Card. C. Baronio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0924800-185A-4B47-9712-412D0C53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86983CBF-C3BE-46CF-AD23-60216F18C356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159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630</Words>
  <Application>Microsoft Office PowerPoint</Application>
  <PresentationFormat>Widescreen</PresentationFormat>
  <Paragraphs>142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S01 E00</dc:title>
  <dc:creator>Alessandro Fuser</dc:creator>
  <cp:lastModifiedBy>Alessandro Fuser</cp:lastModifiedBy>
  <cp:revision>7</cp:revision>
  <dcterms:created xsi:type="dcterms:W3CDTF">2019-08-30T12:26:23Z</dcterms:created>
  <dcterms:modified xsi:type="dcterms:W3CDTF">2019-09-05T07:15:03Z</dcterms:modified>
</cp:coreProperties>
</file>