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527F01-46A7-41A2-822F-888A4A03892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8C501EFC-D72D-45CE-A4CA-6CE5730DE958}">
      <dgm:prSet/>
      <dgm:spPr/>
      <dgm:t>
        <a:bodyPr/>
        <a:lstStyle/>
        <a:p>
          <a:pPr algn="ctr"/>
          <a:r>
            <a:rPr lang="it-IT" dirty="0"/>
            <a:t>Studente</a:t>
          </a:r>
        </a:p>
      </dgm:t>
    </dgm:pt>
    <dgm:pt modelId="{11353AE6-C213-43DC-987D-6DD4E93941C2}" type="parTrans" cxnId="{A6D74130-7A57-4903-8ED0-C193EA36AB42}">
      <dgm:prSet/>
      <dgm:spPr/>
      <dgm:t>
        <a:bodyPr/>
        <a:lstStyle/>
        <a:p>
          <a:endParaRPr lang="it-IT"/>
        </a:p>
      </dgm:t>
    </dgm:pt>
    <dgm:pt modelId="{3C29FDB9-4C75-4E78-A5AB-F3A9AE2267EF}" type="sibTrans" cxnId="{A6D74130-7A57-4903-8ED0-C193EA36AB42}">
      <dgm:prSet/>
      <dgm:spPr/>
      <dgm:t>
        <a:bodyPr/>
        <a:lstStyle/>
        <a:p>
          <a:endParaRPr lang="it-IT"/>
        </a:p>
      </dgm:t>
    </dgm:pt>
    <dgm:pt modelId="{4CAB6F1E-008D-44C0-91C5-AFDF76AFE38B}">
      <dgm:prSet/>
      <dgm:spPr/>
      <dgm:t>
        <a:bodyPr/>
        <a:lstStyle/>
        <a:p>
          <a:pPr algn="ctr"/>
          <a:r>
            <a:rPr lang="it-IT" dirty="0"/>
            <a:t>Corso</a:t>
          </a:r>
        </a:p>
      </dgm:t>
    </dgm:pt>
    <dgm:pt modelId="{B63FD4A4-4CDB-49B4-B09E-3952F1756BB3}" type="parTrans" cxnId="{A748CF21-7BC5-46F8-857F-FB8D385B703C}">
      <dgm:prSet/>
      <dgm:spPr/>
      <dgm:t>
        <a:bodyPr/>
        <a:lstStyle/>
        <a:p>
          <a:endParaRPr lang="it-IT"/>
        </a:p>
      </dgm:t>
    </dgm:pt>
    <dgm:pt modelId="{4D92A944-5ED2-4920-A1F3-C5AEA79B0DDC}" type="sibTrans" cxnId="{A748CF21-7BC5-46F8-857F-FB8D385B703C}">
      <dgm:prSet/>
      <dgm:spPr/>
      <dgm:t>
        <a:bodyPr/>
        <a:lstStyle/>
        <a:p>
          <a:endParaRPr lang="it-IT"/>
        </a:p>
      </dgm:t>
    </dgm:pt>
    <dgm:pt modelId="{13623ABB-964C-4ED2-9928-3F708255BEA7}">
      <dgm:prSet/>
      <dgm:spPr/>
      <dgm:t>
        <a:bodyPr/>
        <a:lstStyle/>
        <a:p>
          <a:pPr algn="ctr"/>
          <a:r>
            <a:rPr lang="it-IT" dirty="0"/>
            <a:t>Esame</a:t>
          </a:r>
        </a:p>
      </dgm:t>
    </dgm:pt>
    <dgm:pt modelId="{715DE7A8-F849-47C1-87B3-1EDFAF3CF501}" type="parTrans" cxnId="{BA476F04-E9DC-44E8-A172-47E1791E0C68}">
      <dgm:prSet/>
      <dgm:spPr/>
      <dgm:t>
        <a:bodyPr/>
        <a:lstStyle/>
        <a:p>
          <a:endParaRPr lang="it-IT"/>
        </a:p>
      </dgm:t>
    </dgm:pt>
    <dgm:pt modelId="{272DDE1D-CD70-4DBC-AA38-32A4CB6CCDF5}" type="sibTrans" cxnId="{BA476F04-E9DC-44E8-A172-47E1791E0C68}">
      <dgm:prSet/>
      <dgm:spPr/>
      <dgm:t>
        <a:bodyPr/>
        <a:lstStyle/>
        <a:p>
          <a:endParaRPr lang="it-IT"/>
        </a:p>
      </dgm:t>
    </dgm:pt>
    <dgm:pt modelId="{624B56D4-2A51-49BC-9C74-5C3F4816E838}" type="pres">
      <dgm:prSet presAssocID="{E4527F01-46A7-41A2-822F-888A4A038921}" presName="linear" presStyleCnt="0">
        <dgm:presLayoutVars>
          <dgm:animLvl val="lvl"/>
          <dgm:resizeHandles val="exact"/>
        </dgm:presLayoutVars>
      </dgm:prSet>
      <dgm:spPr/>
    </dgm:pt>
    <dgm:pt modelId="{3C7F75EF-E956-4555-ACC5-430ECB0B36F0}" type="pres">
      <dgm:prSet presAssocID="{8C501EFC-D72D-45CE-A4CA-6CE5730DE95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AFFE0F2-20CF-464B-9886-F7EC4DBCD815}" type="pres">
      <dgm:prSet presAssocID="{3C29FDB9-4C75-4E78-A5AB-F3A9AE2267EF}" presName="spacer" presStyleCnt="0"/>
      <dgm:spPr/>
    </dgm:pt>
    <dgm:pt modelId="{2B0308CE-AEFC-4938-8823-83F6FE4F0052}" type="pres">
      <dgm:prSet presAssocID="{4CAB6F1E-008D-44C0-91C5-AFDF76AFE38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36D6F84-6A3C-4D3E-BCAB-517A0CB56954}" type="pres">
      <dgm:prSet presAssocID="{4D92A944-5ED2-4920-A1F3-C5AEA79B0DDC}" presName="spacer" presStyleCnt="0"/>
      <dgm:spPr/>
    </dgm:pt>
    <dgm:pt modelId="{027676E1-FF23-45ED-A3A3-16C592F13604}" type="pres">
      <dgm:prSet presAssocID="{13623ABB-964C-4ED2-9928-3F708255BEA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A476F04-E9DC-44E8-A172-47E1791E0C68}" srcId="{E4527F01-46A7-41A2-822F-888A4A038921}" destId="{13623ABB-964C-4ED2-9928-3F708255BEA7}" srcOrd="2" destOrd="0" parTransId="{715DE7A8-F849-47C1-87B3-1EDFAF3CF501}" sibTransId="{272DDE1D-CD70-4DBC-AA38-32A4CB6CCDF5}"/>
    <dgm:cxn modelId="{C378BF18-E051-4A80-90DA-F642B9FADE0C}" type="presOf" srcId="{4CAB6F1E-008D-44C0-91C5-AFDF76AFE38B}" destId="{2B0308CE-AEFC-4938-8823-83F6FE4F0052}" srcOrd="0" destOrd="0" presId="urn:microsoft.com/office/officeart/2005/8/layout/vList2"/>
    <dgm:cxn modelId="{A748CF21-7BC5-46F8-857F-FB8D385B703C}" srcId="{E4527F01-46A7-41A2-822F-888A4A038921}" destId="{4CAB6F1E-008D-44C0-91C5-AFDF76AFE38B}" srcOrd="1" destOrd="0" parTransId="{B63FD4A4-4CDB-49B4-B09E-3952F1756BB3}" sibTransId="{4D92A944-5ED2-4920-A1F3-C5AEA79B0DDC}"/>
    <dgm:cxn modelId="{A6D74130-7A57-4903-8ED0-C193EA36AB42}" srcId="{E4527F01-46A7-41A2-822F-888A4A038921}" destId="{8C501EFC-D72D-45CE-A4CA-6CE5730DE958}" srcOrd="0" destOrd="0" parTransId="{11353AE6-C213-43DC-987D-6DD4E93941C2}" sibTransId="{3C29FDB9-4C75-4E78-A5AB-F3A9AE2267EF}"/>
    <dgm:cxn modelId="{23BDAA6E-84CA-45D6-93FC-6A0F23B5493A}" type="presOf" srcId="{8C501EFC-D72D-45CE-A4CA-6CE5730DE958}" destId="{3C7F75EF-E956-4555-ACC5-430ECB0B36F0}" srcOrd="0" destOrd="0" presId="urn:microsoft.com/office/officeart/2005/8/layout/vList2"/>
    <dgm:cxn modelId="{EEC2E7B2-189C-4646-AE6A-7345F590AED1}" type="presOf" srcId="{13623ABB-964C-4ED2-9928-3F708255BEA7}" destId="{027676E1-FF23-45ED-A3A3-16C592F13604}" srcOrd="0" destOrd="0" presId="urn:microsoft.com/office/officeart/2005/8/layout/vList2"/>
    <dgm:cxn modelId="{07DBABFF-6F8A-4262-96DE-7DC3791AD4D5}" type="presOf" srcId="{E4527F01-46A7-41A2-822F-888A4A038921}" destId="{624B56D4-2A51-49BC-9C74-5C3F4816E838}" srcOrd="0" destOrd="0" presId="urn:microsoft.com/office/officeart/2005/8/layout/vList2"/>
    <dgm:cxn modelId="{5A4F299B-C1B5-4C56-A4EE-19F4E75C0E25}" type="presParOf" srcId="{624B56D4-2A51-49BC-9C74-5C3F4816E838}" destId="{3C7F75EF-E956-4555-ACC5-430ECB0B36F0}" srcOrd="0" destOrd="0" presId="urn:microsoft.com/office/officeart/2005/8/layout/vList2"/>
    <dgm:cxn modelId="{2339537C-F3B1-423B-B245-C0A777BED66E}" type="presParOf" srcId="{624B56D4-2A51-49BC-9C74-5C3F4816E838}" destId="{5AFFE0F2-20CF-464B-9886-F7EC4DBCD815}" srcOrd="1" destOrd="0" presId="urn:microsoft.com/office/officeart/2005/8/layout/vList2"/>
    <dgm:cxn modelId="{750E47D2-C4D5-4F77-8053-B591A7DE8C09}" type="presParOf" srcId="{624B56D4-2A51-49BC-9C74-5C3F4816E838}" destId="{2B0308CE-AEFC-4938-8823-83F6FE4F0052}" srcOrd="2" destOrd="0" presId="urn:microsoft.com/office/officeart/2005/8/layout/vList2"/>
    <dgm:cxn modelId="{D1934BFD-17F4-4DEE-A6BE-C15A03718159}" type="presParOf" srcId="{624B56D4-2A51-49BC-9C74-5C3F4816E838}" destId="{336D6F84-6A3C-4D3E-BCAB-517A0CB56954}" srcOrd="3" destOrd="0" presId="urn:microsoft.com/office/officeart/2005/8/layout/vList2"/>
    <dgm:cxn modelId="{2FA1CE34-10C1-4D41-89D9-C08C8DB89778}" type="presParOf" srcId="{624B56D4-2A51-49BC-9C74-5C3F4816E838}" destId="{027676E1-FF23-45ED-A3A3-16C592F1360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059864-DEC7-4011-ADB8-50AA9764437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C3381485-F575-442E-A5C7-7ABEE4E76A0B}">
      <dgm:prSet/>
      <dgm:spPr/>
      <dgm:t>
        <a:bodyPr/>
        <a:lstStyle/>
        <a:p>
          <a:pPr algn="ctr"/>
          <a:r>
            <a:rPr lang="it-IT" u="sng" dirty="0"/>
            <a:t>Matricola</a:t>
          </a:r>
          <a:endParaRPr lang="it-IT" dirty="0"/>
        </a:p>
      </dgm:t>
    </dgm:pt>
    <dgm:pt modelId="{A49A96FC-5067-434A-8A5B-C7077D409AAA}" type="parTrans" cxnId="{5D674C15-859B-438F-B9F2-4315CE894DE5}">
      <dgm:prSet/>
      <dgm:spPr/>
      <dgm:t>
        <a:bodyPr/>
        <a:lstStyle/>
        <a:p>
          <a:pPr algn="ctr"/>
          <a:endParaRPr lang="it-IT"/>
        </a:p>
      </dgm:t>
    </dgm:pt>
    <dgm:pt modelId="{FA7A59DA-3DCE-40DE-92C4-50F4A28F9C23}" type="sibTrans" cxnId="{5D674C15-859B-438F-B9F2-4315CE894DE5}">
      <dgm:prSet/>
      <dgm:spPr/>
      <dgm:t>
        <a:bodyPr/>
        <a:lstStyle/>
        <a:p>
          <a:pPr algn="ctr"/>
          <a:endParaRPr lang="it-IT"/>
        </a:p>
      </dgm:t>
    </dgm:pt>
    <dgm:pt modelId="{B4C0F0B4-F9E4-4F76-B3A6-4C51F0762398}">
      <dgm:prSet/>
      <dgm:spPr/>
      <dgm:t>
        <a:bodyPr/>
        <a:lstStyle/>
        <a:p>
          <a:pPr algn="ctr"/>
          <a:r>
            <a:rPr lang="it-IT"/>
            <a:t>Nome</a:t>
          </a:r>
        </a:p>
      </dgm:t>
    </dgm:pt>
    <dgm:pt modelId="{91C00AC5-391E-46B5-A3EF-E1463960D426}" type="parTrans" cxnId="{B49AEE62-C546-4DE7-83C6-AB9C2CD86DB1}">
      <dgm:prSet/>
      <dgm:spPr/>
      <dgm:t>
        <a:bodyPr/>
        <a:lstStyle/>
        <a:p>
          <a:pPr algn="ctr"/>
          <a:endParaRPr lang="it-IT"/>
        </a:p>
      </dgm:t>
    </dgm:pt>
    <dgm:pt modelId="{56EAB237-8363-4A93-BD93-82861B0DF643}" type="sibTrans" cxnId="{B49AEE62-C546-4DE7-83C6-AB9C2CD86DB1}">
      <dgm:prSet/>
      <dgm:spPr/>
      <dgm:t>
        <a:bodyPr/>
        <a:lstStyle/>
        <a:p>
          <a:pPr algn="ctr"/>
          <a:endParaRPr lang="it-IT"/>
        </a:p>
      </dgm:t>
    </dgm:pt>
    <dgm:pt modelId="{299204B9-3A07-4D54-AC4A-5A60D8B7C65F}">
      <dgm:prSet/>
      <dgm:spPr/>
      <dgm:t>
        <a:bodyPr/>
        <a:lstStyle/>
        <a:p>
          <a:pPr algn="ctr"/>
          <a:r>
            <a:rPr lang="it-IT"/>
            <a:t>Cognome</a:t>
          </a:r>
        </a:p>
      </dgm:t>
    </dgm:pt>
    <dgm:pt modelId="{D14C55F1-698A-4C8F-8E05-7CEA4CF76834}" type="parTrans" cxnId="{995057F8-C6D8-499B-B6E3-7BCB87836557}">
      <dgm:prSet/>
      <dgm:spPr/>
      <dgm:t>
        <a:bodyPr/>
        <a:lstStyle/>
        <a:p>
          <a:pPr algn="ctr"/>
          <a:endParaRPr lang="it-IT"/>
        </a:p>
      </dgm:t>
    </dgm:pt>
    <dgm:pt modelId="{18CDEE76-26EA-4109-A198-96D974B785BF}" type="sibTrans" cxnId="{995057F8-C6D8-499B-B6E3-7BCB87836557}">
      <dgm:prSet/>
      <dgm:spPr/>
      <dgm:t>
        <a:bodyPr/>
        <a:lstStyle/>
        <a:p>
          <a:pPr algn="ctr"/>
          <a:endParaRPr lang="it-IT"/>
        </a:p>
      </dgm:t>
    </dgm:pt>
    <dgm:pt modelId="{B0F07E75-90B0-499A-88E8-634EE7D518CE}" type="pres">
      <dgm:prSet presAssocID="{91059864-DEC7-4011-ADB8-50AA9764437B}" presName="linear" presStyleCnt="0">
        <dgm:presLayoutVars>
          <dgm:animLvl val="lvl"/>
          <dgm:resizeHandles val="exact"/>
        </dgm:presLayoutVars>
      </dgm:prSet>
      <dgm:spPr/>
    </dgm:pt>
    <dgm:pt modelId="{0164AE8F-A272-41C3-9FB0-FF64DBDFBF73}" type="pres">
      <dgm:prSet presAssocID="{C3381485-F575-442E-A5C7-7ABEE4E76A0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EBF72D2-9729-4837-9268-8801293E1FED}" type="pres">
      <dgm:prSet presAssocID="{FA7A59DA-3DCE-40DE-92C4-50F4A28F9C23}" presName="spacer" presStyleCnt="0"/>
      <dgm:spPr/>
    </dgm:pt>
    <dgm:pt modelId="{DD511FDE-F4F9-4F32-A5D4-47BDFAF31516}" type="pres">
      <dgm:prSet presAssocID="{B4C0F0B4-F9E4-4F76-B3A6-4C51F076239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50CB417-73A6-487C-A962-74AA5ABBB63B}" type="pres">
      <dgm:prSet presAssocID="{56EAB237-8363-4A93-BD93-82861B0DF643}" presName="spacer" presStyleCnt="0"/>
      <dgm:spPr/>
    </dgm:pt>
    <dgm:pt modelId="{6A754CE8-DD94-4695-B0F3-9905DB45FECA}" type="pres">
      <dgm:prSet presAssocID="{299204B9-3A07-4D54-AC4A-5A60D8B7C65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D674C15-859B-438F-B9F2-4315CE894DE5}" srcId="{91059864-DEC7-4011-ADB8-50AA9764437B}" destId="{C3381485-F575-442E-A5C7-7ABEE4E76A0B}" srcOrd="0" destOrd="0" parTransId="{A49A96FC-5067-434A-8A5B-C7077D409AAA}" sibTransId="{FA7A59DA-3DCE-40DE-92C4-50F4A28F9C23}"/>
    <dgm:cxn modelId="{3E5F6A3F-2941-4067-B646-0849B15BDD59}" type="presOf" srcId="{C3381485-F575-442E-A5C7-7ABEE4E76A0B}" destId="{0164AE8F-A272-41C3-9FB0-FF64DBDFBF73}" srcOrd="0" destOrd="0" presId="urn:microsoft.com/office/officeart/2005/8/layout/vList2"/>
    <dgm:cxn modelId="{B49AEE62-C546-4DE7-83C6-AB9C2CD86DB1}" srcId="{91059864-DEC7-4011-ADB8-50AA9764437B}" destId="{B4C0F0B4-F9E4-4F76-B3A6-4C51F0762398}" srcOrd="1" destOrd="0" parTransId="{91C00AC5-391E-46B5-A3EF-E1463960D426}" sibTransId="{56EAB237-8363-4A93-BD93-82861B0DF643}"/>
    <dgm:cxn modelId="{7D005A88-1DEC-460F-946B-A8247A6D22B2}" type="presOf" srcId="{91059864-DEC7-4011-ADB8-50AA9764437B}" destId="{B0F07E75-90B0-499A-88E8-634EE7D518CE}" srcOrd="0" destOrd="0" presId="urn:microsoft.com/office/officeart/2005/8/layout/vList2"/>
    <dgm:cxn modelId="{C6A53AB6-3472-4ACB-85A8-C3F702D5DC9F}" type="presOf" srcId="{299204B9-3A07-4D54-AC4A-5A60D8B7C65F}" destId="{6A754CE8-DD94-4695-B0F3-9905DB45FECA}" srcOrd="0" destOrd="0" presId="urn:microsoft.com/office/officeart/2005/8/layout/vList2"/>
    <dgm:cxn modelId="{851497C2-24E2-44C7-82E3-331C0550D7DD}" type="presOf" srcId="{B4C0F0B4-F9E4-4F76-B3A6-4C51F0762398}" destId="{DD511FDE-F4F9-4F32-A5D4-47BDFAF31516}" srcOrd="0" destOrd="0" presId="urn:microsoft.com/office/officeart/2005/8/layout/vList2"/>
    <dgm:cxn modelId="{995057F8-C6D8-499B-B6E3-7BCB87836557}" srcId="{91059864-DEC7-4011-ADB8-50AA9764437B}" destId="{299204B9-3A07-4D54-AC4A-5A60D8B7C65F}" srcOrd="2" destOrd="0" parTransId="{D14C55F1-698A-4C8F-8E05-7CEA4CF76834}" sibTransId="{18CDEE76-26EA-4109-A198-96D974B785BF}"/>
    <dgm:cxn modelId="{82ABCE33-AF70-41F8-972E-BD6E252806DC}" type="presParOf" srcId="{B0F07E75-90B0-499A-88E8-634EE7D518CE}" destId="{0164AE8F-A272-41C3-9FB0-FF64DBDFBF73}" srcOrd="0" destOrd="0" presId="urn:microsoft.com/office/officeart/2005/8/layout/vList2"/>
    <dgm:cxn modelId="{197F8425-8FAE-4699-968F-E0BBA3770585}" type="presParOf" srcId="{B0F07E75-90B0-499A-88E8-634EE7D518CE}" destId="{BEBF72D2-9729-4837-9268-8801293E1FED}" srcOrd="1" destOrd="0" presId="urn:microsoft.com/office/officeart/2005/8/layout/vList2"/>
    <dgm:cxn modelId="{3DEA8621-1820-4E4B-AF21-38D0B954EDAA}" type="presParOf" srcId="{B0F07E75-90B0-499A-88E8-634EE7D518CE}" destId="{DD511FDE-F4F9-4F32-A5D4-47BDFAF31516}" srcOrd="2" destOrd="0" presId="urn:microsoft.com/office/officeart/2005/8/layout/vList2"/>
    <dgm:cxn modelId="{44003165-77EB-48F8-9434-8B79CFC51BC5}" type="presParOf" srcId="{B0F07E75-90B0-499A-88E8-634EE7D518CE}" destId="{F50CB417-73A6-487C-A962-74AA5ABBB63B}" srcOrd="3" destOrd="0" presId="urn:microsoft.com/office/officeart/2005/8/layout/vList2"/>
    <dgm:cxn modelId="{CA4C9EE8-8C66-443A-B722-A6502DA6387F}" type="presParOf" srcId="{B0F07E75-90B0-499A-88E8-634EE7D518CE}" destId="{6A754CE8-DD94-4695-B0F3-9905DB45FEC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D40286-8FD7-48A7-BD88-534EE14DA9B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B5319B6E-4212-402C-9E0E-890C7A7BF2B8}">
      <dgm:prSet/>
      <dgm:spPr/>
      <dgm:t>
        <a:bodyPr/>
        <a:lstStyle/>
        <a:p>
          <a:pPr algn="ctr"/>
          <a:r>
            <a:rPr lang="it-IT" dirty="0"/>
            <a:t>Nome</a:t>
          </a:r>
        </a:p>
      </dgm:t>
    </dgm:pt>
    <dgm:pt modelId="{070A99AD-18B7-43B2-A6B2-872D97ED66DD}" type="parTrans" cxnId="{A19D3A7A-7590-4102-9FEA-CD291B47BF6A}">
      <dgm:prSet/>
      <dgm:spPr/>
      <dgm:t>
        <a:bodyPr/>
        <a:lstStyle/>
        <a:p>
          <a:pPr algn="ctr"/>
          <a:endParaRPr lang="it-IT"/>
        </a:p>
      </dgm:t>
    </dgm:pt>
    <dgm:pt modelId="{EF12B350-B841-4F1F-88D8-16BBB441FF9F}" type="sibTrans" cxnId="{A19D3A7A-7590-4102-9FEA-CD291B47BF6A}">
      <dgm:prSet/>
      <dgm:spPr/>
      <dgm:t>
        <a:bodyPr/>
        <a:lstStyle/>
        <a:p>
          <a:pPr algn="ctr"/>
          <a:endParaRPr lang="it-IT"/>
        </a:p>
      </dgm:t>
    </dgm:pt>
    <dgm:pt modelId="{75BD3F5A-B953-4DD6-AD4D-9890A21D585D}">
      <dgm:prSet/>
      <dgm:spPr/>
      <dgm:t>
        <a:bodyPr/>
        <a:lstStyle/>
        <a:p>
          <a:pPr algn="ctr"/>
          <a:r>
            <a:rPr lang="it-IT" dirty="0"/>
            <a:t>Professore</a:t>
          </a:r>
        </a:p>
      </dgm:t>
    </dgm:pt>
    <dgm:pt modelId="{C7EA3275-2B3E-40EA-B031-107B7DF8689C}" type="parTrans" cxnId="{EB3BC160-0F2A-404A-9173-82FBF640FCF0}">
      <dgm:prSet/>
      <dgm:spPr/>
      <dgm:t>
        <a:bodyPr/>
        <a:lstStyle/>
        <a:p>
          <a:endParaRPr lang="it-IT"/>
        </a:p>
      </dgm:t>
    </dgm:pt>
    <dgm:pt modelId="{AEA81F5E-D092-4A6E-B53D-4B0AF7605E47}" type="sibTrans" cxnId="{EB3BC160-0F2A-404A-9173-82FBF640FCF0}">
      <dgm:prSet/>
      <dgm:spPr/>
      <dgm:t>
        <a:bodyPr/>
        <a:lstStyle/>
        <a:p>
          <a:endParaRPr lang="it-IT"/>
        </a:p>
      </dgm:t>
    </dgm:pt>
    <dgm:pt modelId="{00B39D3D-FC23-4340-8BFA-374C01C12990}">
      <dgm:prSet/>
      <dgm:spPr/>
      <dgm:t>
        <a:bodyPr/>
        <a:lstStyle/>
        <a:p>
          <a:pPr algn="ctr"/>
          <a:r>
            <a:rPr lang="it-IT" dirty="0"/>
            <a:t>CFU</a:t>
          </a:r>
        </a:p>
      </dgm:t>
    </dgm:pt>
    <dgm:pt modelId="{CAB65566-BDB8-476C-9FA5-E8CB65DE6DA1}" type="parTrans" cxnId="{4EF08B3C-AF03-4BF6-8F43-FA7E87D5426C}">
      <dgm:prSet/>
      <dgm:spPr/>
      <dgm:t>
        <a:bodyPr/>
        <a:lstStyle/>
        <a:p>
          <a:endParaRPr lang="it-IT"/>
        </a:p>
      </dgm:t>
    </dgm:pt>
    <dgm:pt modelId="{8AF346F9-D6BB-49DF-965C-8E704F89D466}" type="sibTrans" cxnId="{4EF08B3C-AF03-4BF6-8F43-FA7E87D5426C}">
      <dgm:prSet/>
      <dgm:spPr/>
      <dgm:t>
        <a:bodyPr/>
        <a:lstStyle/>
        <a:p>
          <a:endParaRPr lang="it-IT"/>
        </a:p>
      </dgm:t>
    </dgm:pt>
    <dgm:pt modelId="{748EAE77-1A54-4C13-9937-B12ACFACD274}">
      <dgm:prSet/>
      <dgm:spPr/>
      <dgm:t>
        <a:bodyPr/>
        <a:lstStyle/>
        <a:p>
          <a:pPr algn="ctr"/>
          <a:r>
            <a:rPr lang="it-IT" u="sng" dirty="0"/>
            <a:t>Codice</a:t>
          </a:r>
          <a:endParaRPr lang="it-IT" dirty="0"/>
        </a:p>
      </dgm:t>
    </dgm:pt>
    <dgm:pt modelId="{E116EA2A-BACC-4E94-B4CE-BCC2D3D4D3CF}" type="parTrans" cxnId="{8D1BB599-39E9-4C4A-BE56-EF88460497C4}">
      <dgm:prSet/>
      <dgm:spPr/>
      <dgm:t>
        <a:bodyPr/>
        <a:lstStyle/>
        <a:p>
          <a:endParaRPr lang="it-IT"/>
        </a:p>
      </dgm:t>
    </dgm:pt>
    <dgm:pt modelId="{8AF64C27-8153-4471-A3C9-BF95C3DD4D0C}" type="sibTrans" cxnId="{8D1BB599-39E9-4C4A-BE56-EF88460497C4}">
      <dgm:prSet/>
      <dgm:spPr/>
      <dgm:t>
        <a:bodyPr/>
        <a:lstStyle/>
        <a:p>
          <a:endParaRPr lang="it-IT"/>
        </a:p>
      </dgm:t>
    </dgm:pt>
    <dgm:pt modelId="{86A10468-F165-4471-BB1C-78F33659AA94}" type="pres">
      <dgm:prSet presAssocID="{88D40286-8FD7-48A7-BD88-534EE14DA9B1}" presName="linear" presStyleCnt="0">
        <dgm:presLayoutVars>
          <dgm:animLvl val="lvl"/>
          <dgm:resizeHandles val="exact"/>
        </dgm:presLayoutVars>
      </dgm:prSet>
      <dgm:spPr/>
    </dgm:pt>
    <dgm:pt modelId="{C4541853-5FF4-45C8-8A11-F7B99F911A26}" type="pres">
      <dgm:prSet presAssocID="{748EAE77-1A54-4C13-9937-B12ACFACD274}" presName="parentText" presStyleLbl="node1" presStyleIdx="0" presStyleCnt="4" custLinFactNeighborY="-30112">
        <dgm:presLayoutVars>
          <dgm:chMax val="0"/>
          <dgm:bulletEnabled val="1"/>
        </dgm:presLayoutVars>
      </dgm:prSet>
      <dgm:spPr/>
    </dgm:pt>
    <dgm:pt modelId="{42C741C9-3843-465F-B5D5-C8270BF4024B}" type="pres">
      <dgm:prSet presAssocID="{8AF64C27-8153-4471-A3C9-BF95C3DD4D0C}" presName="spacer" presStyleCnt="0"/>
      <dgm:spPr/>
    </dgm:pt>
    <dgm:pt modelId="{50A0B1B1-090A-42F4-9C4D-23838CF4F6F2}" type="pres">
      <dgm:prSet presAssocID="{B5319B6E-4212-402C-9E0E-890C7A7BF2B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504B96B-0295-4BEC-B6DC-2B99FFA295E8}" type="pres">
      <dgm:prSet presAssocID="{EF12B350-B841-4F1F-88D8-16BBB441FF9F}" presName="spacer" presStyleCnt="0"/>
      <dgm:spPr/>
    </dgm:pt>
    <dgm:pt modelId="{B2237AE5-7202-4470-AE7E-4C76449E2C7D}" type="pres">
      <dgm:prSet presAssocID="{75BD3F5A-B953-4DD6-AD4D-9890A21D585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C164479-3F9B-4B5C-9EE6-80AA62EABAE2}" type="pres">
      <dgm:prSet presAssocID="{AEA81F5E-D092-4A6E-B53D-4B0AF7605E47}" presName="spacer" presStyleCnt="0"/>
      <dgm:spPr/>
    </dgm:pt>
    <dgm:pt modelId="{6EB00205-7FBA-4716-A244-159D60F1F5D2}" type="pres">
      <dgm:prSet presAssocID="{00B39D3D-FC23-4340-8BFA-374C01C1299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30CB110-388F-49C4-8B17-304BCF7111EF}" type="presOf" srcId="{B5319B6E-4212-402C-9E0E-890C7A7BF2B8}" destId="{50A0B1B1-090A-42F4-9C4D-23838CF4F6F2}" srcOrd="0" destOrd="0" presId="urn:microsoft.com/office/officeart/2005/8/layout/vList2"/>
    <dgm:cxn modelId="{4EF08B3C-AF03-4BF6-8F43-FA7E87D5426C}" srcId="{88D40286-8FD7-48A7-BD88-534EE14DA9B1}" destId="{00B39D3D-FC23-4340-8BFA-374C01C12990}" srcOrd="3" destOrd="0" parTransId="{CAB65566-BDB8-476C-9FA5-E8CB65DE6DA1}" sibTransId="{8AF346F9-D6BB-49DF-965C-8E704F89D466}"/>
    <dgm:cxn modelId="{EB3BC160-0F2A-404A-9173-82FBF640FCF0}" srcId="{88D40286-8FD7-48A7-BD88-534EE14DA9B1}" destId="{75BD3F5A-B953-4DD6-AD4D-9890A21D585D}" srcOrd="2" destOrd="0" parTransId="{C7EA3275-2B3E-40EA-B031-107B7DF8689C}" sibTransId="{AEA81F5E-D092-4A6E-B53D-4B0AF7605E47}"/>
    <dgm:cxn modelId="{EAB9DC52-EE31-4F30-A667-F61760208FDA}" type="presOf" srcId="{75BD3F5A-B953-4DD6-AD4D-9890A21D585D}" destId="{B2237AE5-7202-4470-AE7E-4C76449E2C7D}" srcOrd="0" destOrd="0" presId="urn:microsoft.com/office/officeart/2005/8/layout/vList2"/>
    <dgm:cxn modelId="{A19D3A7A-7590-4102-9FEA-CD291B47BF6A}" srcId="{88D40286-8FD7-48A7-BD88-534EE14DA9B1}" destId="{B5319B6E-4212-402C-9E0E-890C7A7BF2B8}" srcOrd="1" destOrd="0" parTransId="{070A99AD-18B7-43B2-A6B2-872D97ED66DD}" sibTransId="{EF12B350-B841-4F1F-88D8-16BBB441FF9F}"/>
    <dgm:cxn modelId="{8D1BB599-39E9-4C4A-BE56-EF88460497C4}" srcId="{88D40286-8FD7-48A7-BD88-534EE14DA9B1}" destId="{748EAE77-1A54-4C13-9937-B12ACFACD274}" srcOrd="0" destOrd="0" parTransId="{E116EA2A-BACC-4E94-B4CE-BCC2D3D4D3CF}" sibTransId="{8AF64C27-8153-4471-A3C9-BF95C3DD4D0C}"/>
    <dgm:cxn modelId="{D41331A3-22B3-4445-8B2A-C2E19D012879}" type="presOf" srcId="{748EAE77-1A54-4C13-9937-B12ACFACD274}" destId="{C4541853-5FF4-45C8-8A11-F7B99F911A26}" srcOrd="0" destOrd="0" presId="urn:microsoft.com/office/officeart/2005/8/layout/vList2"/>
    <dgm:cxn modelId="{1BC419D0-1B21-477E-B5DE-B7121262FDB8}" type="presOf" srcId="{88D40286-8FD7-48A7-BD88-534EE14DA9B1}" destId="{86A10468-F165-4471-BB1C-78F33659AA94}" srcOrd="0" destOrd="0" presId="urn:microsoft.com/office/officeart/2005/8/layout/vList2"/>
    <dgm:cxn modelId="{50A192F1-081D-42D0-BED4-4DB0B9D104C8}" type="presOf" srcId="{00B39D3D-FC23-4340-8BFA-374C01C12990}" destId="{6EB00205-7FBA-4716-A244-159D60F1F5D2}" srcOrd="0" destOrd="0" presId="urn:microsoft.com/office/officeart/2005/8/layout/vList2"/>
    <dgm:cxn modelId="{C65E2594-7BC3-4489-B89D-713941D59A6D}" type="presParOf" srcId="{86A10468-F165-4471-BB1C-78F33659AA94}" destId="{C4541853-5FF4-45C8-8A11-F7B99F911A26}" srcOrd="0" destOrd="0" presId="urn:microsoft.com/office/officeart/2005/8/layout/vList2"/>
    <dgm:cxn modelId="{9AA6D59E-CDDA-46A3-ACD4-392C3F94D50F}" type="presParOf" srcId="{86A10468-F165-4471-BB1C-78F33659AA94}" destId="{42C741C9-3843-465F-B5D5-C8270BF4024B}" srcOrd="1" destOrd="0" presId="urn:microsoft.com/office/officeart/2005/8/layout/vList2"/>
    <dgm:cxn modelId="{DF29ADB6-FE22-47AA-A8CC-E184A6190268}" type="presParOf" srcId="{86A10468-F165-4471-BB1C-78F33659AA94}" destId="{50A0B1B1-090A-42F4-9C4D-23838CF4F6F2}" srcOrd="2" destOrd="0" presId="urn:microsoft.com/office/officeart/2005/8/layout/vList2"/>
    <dgm:cxn modelId="{B86097E7-BCA2-4DAC-8227-0078FBFF63FD}" type="presParOf" srcId="{86A10468-F165-4471-BB1C-78F33659AA94}" destId="{B504B96B-0295-4BEC-B6DC-2B99FFA295E8}" srcOrd="3" destOrd="0" presId="urn:microsoft.com/office/officeart/2005/8/layout/vList2"/>
    <dgm:cxn modelId="{32CD3E16-2FFB-4C14-8CB0-93CE65760D6E}" type="presParOf" srcId="{86A10468-F165-4471-BB1C-78F33659AA94}" destId="{B2237AE5-7202-4470-AE7E-4C76449E2C7D}" srcOrd="4" destOrd="0" presId="urn:microsoft.com/office/officeart/2005/8/layout/vList2"/>
    <dgm:cxn modelId="{149B2061-222B-49ED-849E-4E316684BB49}" type="presParOf" srcId="{86A10468-F165-4471-BB1C-78F33659AA94}" destId="{0C164479-3F9B-4B5C-9EE6-80AA62EABAE2}" srcOrd="5" destOrd="0" presId="urn:microsoft.com/office/officeart/2005/8/layout/vList2"/>
    <dgm:cxn modelId="{42F82000-21BC-412C-A803-C1AEB2B8626B}" type="presParOf" srcId="{86A10468-F165-4471-BB1C-78F33659AA94}" destId="{6EB00205-7FBA-4716-A244-159D60F1F5D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DD568F-55AD-493E-8BCB-6E77EC73D7C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8067953A-FFD8-4970-9A90-DEECFE3D8413}">
      <dgm:prSet/>
      <dgm:spPr/>
      <dgm:t>
        <a:bodyPr/>
        <a:lstStyle/>
        <a:p>
          <a:pPr algn="ctr"/>
          <a:r>
            <a:rPr lang="it-IT" u="sng" dirty="0"/>
            <a:t>Data</a:t>
          </a:r>
          <a:endParaRPr lang="it-IT" dirty="0"/>
        </a:p>
      </dgm:t>
    </dgm:pt>
    <dgm:pt modelId="{CA588919-CF22-446F-B905-85D0B73158DE}" type="parTrans" cxnId="{80728DD3-9E1F-4A4F-BAAD-B60C43598350}">
      <dgm:prSet/>
      <dgm:spPr/>
      <dgm:t>
        <a:bodyPr/>
        <a:lstStyle/>
        <a:p>
          <a:pPr algn="ctr"/>
          <a:endParaRPr lang="it-IT"/>
        </a:p>
      </dgm:t>
    </dgm:pt>
    <dgm:pt modelId="{5DF9F314-5A64-466A-A5A0-4240BFD39040}" type="sibTrans" cxnId="{80728DD3-9E1F-4A4F-BAAD-B60C43598350}">
      <dgm:prSet/>
      <dgm:spPr/>
      <dgm:t>
        <a:bodyPr/>
        <a:lstStyle/>
        <a:p>
          <a:pPr algn="ctr"/>
          <a:endParaRPr lang="it-IT"/>
        </a:p>
      </dgm:t>
    </dgm:pt>
    <dgm:pt modelId="{46A798E5-6ADC-4011-8F28-78926E287D74}">
      <dgm:prSet/>
      <dgm:spPr/>
      <dgm:t>
        <a:bodyPr/>
        <a:lstStyle/>
        <a:p>
          <a:pPr algn="ctr"/>
          <a:r>
            <a:rPr lang="it-IT" u="sng" dirty="0"/>
            <a:t>Voto</a:t>
          </a:r>
        </a:p>
      </dgm:t>
    </dgm:pt>
    <dgm:pt modelId="{4CCE0AF3-AAC2-4AE1-8866-047B2D9C7832}" type="parTrans" cxnId="{3DD24983-C455-472D-A7BF-7C06816F3BFE}">
      <dgm:prSet/>
      <dgm:spPr/>
      <dgm:t>
        <a:bodyPr/>
        <a:lstStyle/>
        <a:p>
          <a:pPr algn="ctr"/>
          <a:endParaRPr lang="it-IT"/>
        </a:p>
      </dgm:t>
    </dgm:pt>
    <dgm:pt modelId="{21C06BEE-6A1C-477E-827D-87242EB1F186}" type="sibTrans" cxnId="{3DD24983-C455-472D-A7BF-7C06816F3BFE}">
      <dgm:prSet/>
      <dgm:spPr/>
      <dgm:t>
        <a:bodyPr/>
        <a:lstStyle/>
        <a:p>
          <a:pPr algn="ctr"/>
          <a:endParaRPr lang="it-IT"/>
        </a:p>
      </dgm:t>
    </dgm:pt>
    <dgm:pt modelId="{BA4213DA-7E8E-474E-BBF8-771EF5CE222D}">
      <dgm:prSet/>
      <dgm:spPr/>
      <dgm:t>
        <a:bodyPr/>
        <a:lstStyle/>
        <a:p>
          <a:pPr algn="ctr"/>
          <a:r>
            <a:rPr lang="it-IT" u="sng" dirty="0"/>
            <a:t>Materia</a:t>
          </a:r>
        </a:p>
      </dgm:t>
    </dgm:pt>
    <dgm:pt modelId="{DFBD4357-E521-46AC-B43A-5A3518F921A0}" type="parTrans" cxnId="{67E5F351-849C-4C77-8F34-D757D5BC2E19}">
      <dgm:prSet/>
      <dgm:spPr/>
      <dgm:t>
        <a:bodyPr/>
        <a:lstStyle/>
        <a:p>
          <a:pPr algn="ctr"/>
          <a:endParaRPr lang="it-IT"/>
        </a:p>
      </dgm:t>
    </dgm:pt>
    <dgm:pt modelId="{120E60CE-2B8B-479D-87A2-273533BAC183}" type="sibTrans" cxnId="{67E5F351-849C-4C77-8F34-D757D5BC2E19}">
      <dgm:prSet/>
      <dgm:spPr/>
      <dgm:t>
        <a:bodyPr/>
        <a:lstStyle/>
        <a:p>
          <a:pPr algn="ctr"/>
          <a:endParaRPr lang="it-IT"/>
        </a:p>
      </dgm:t>
    </dgm:pt>
    <dgm:pt modelId="{A7D3BEB1-2AD7-4B6A-9F50-8AEFB5BD0462}" type="pres">
      <dgm:prSet presAssocID="{01DD568F-55AD-493E-8BCB-6E77EC73D7CE}" presName="linear" presStyleCnt="0">
        <dgm:presLayoutVars>
          <dgm:animLvl val="lvl"/>
          <dgm:resizeHandles val="exact"/>
        </dgm:presLayoutVars>
      </dgm:prSet>
      <dgm:spPr/>
    </dgm:pt>
    <dgm:pt modelId="{88D7CF0F-1323-40C6-BFFC-1E96C8A377F5}" type="pres">
      <dgm:prSet presAssocID="{8067953A-FFD8-4970-9A90-DEECFE3D841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236CBFE-0D51-4B73-BDE6-DB9B7C4F4609}" type="pres">
      <dgm:prSet presAssocID="{5DF9F314-5A64-466A-A5A0-4240BFD39040}" presName="spacer" presStyleCnt="0"/>
      <dgm:spPr/>
    </dgm:pt>
    <dgm:pt modelId="{9330C0EA-A93D-43DF-8405-72760EBC6850}" type="pres">
      <dgm:prSet presAssocID="{46A798E5-6ADC-4011-8F28-78926E287D7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D884752-EDCA-4349-9B11-8A28ECCC709A}" type="pres">
      <dgm:prSet presAssocID="{21C06BEE-6A1C-477E-827D-87242EB1F186}" presName="spacer" presStyleCnt="0"/>
      <dgm:spPr/>
    </dgm:pt>
    <dgm:pt modelId="{654D17CF-6D4C-4127-8D2F-31AAF8D3FB0C}" type="pres">
      <dgm:prSet presAssocID="{BA4213DA-7E8E-474E-BBF8-771EF5CE222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E12D50D-B3C8-4FF6-88F3-44A7ED4E4B57}" type="presOf" srcId="{46A798E5-6ADC-4011-8F28-78926E287D74}" destId="{9330C0EA-A93D-43DF-8405-72760EBC6850}" srcOrd="0" destOrd="0" presId="urn:microsoft.com/office/officeart/2005/8/layout/vList2"/>
    <dgm:cxn modelId="{8B9CC916-FF23-4E0A-9CF2-1526CA05982B}" type="presOf" srcId="{01DD568F-55AD-493E-8BCB-6E77EC73D7CE}" destId="{A7D3BEB1-2AD7-4B6A-9F50-8AEFB5BD0462}" srcOrd="0" destOrd="0" presId="urn:microsoft.com/office/officeart/2005/8/layout/vList2"/>
    <dgm:cxn modelId="{67E5F351-849C-4C77-8F34-D757D5BC2E19}" srcId="{01DD568F-55AD-493E-8BCB-6E77EC73D7CE}" destId="{BA4213DA-7E8E-474E-BBF8-771EF5CE222D}" srcOrd="2" destOrd="0" parTransId="{DFBD4357-E521-46AC-B43A-5A3518F921A0}" sibTransId="{120E60CE-2B8B-479D-87A2-273533BAC183}"/>
    <dgm:cxn modelId="{3DD24983-C455-472D-A7BF-7C06816F3BFE}" srcId="{01DD568F-55AD-493E-8BCB-6E77EC73D7CE}" destId="{46A798E5-6ADC-4011-8F28-78926E287D74}" srcOrd="1" destOrd="0" parTransId="{4CCE0AF3-AAC2-4AE1-8866-047B2D9C7832}" sibTransId="{21C06BEE-6A1C-477E-827D-87242EB1F186}"/>
    <dgm:cxn modelId="{57C3F2C6-7FDE-422D-81DC-8F615DE4000C}" type="presOf" srcId="{BA4213DA-7E8E-474E-BBF8-771EF5CE222D}" destId="{654D17CF-6D4C-4127-8D2F-31AAF8D3FB0C}" srcOrd="0" destOrd="0" presId="urn:microsoft.com/office/officeart/2005/8/layout/vList2"/>
    <dgm:cxn modelId="{CFBB79D2-2C87-4AB6-8B01-E4A9C27ACA60}" type="presOf" srcId="{8067953A-FFD8-4970-9A90-DEECFE3D8413}" destId="{88D7CF0F-1323-40C6-BFFC-1E96C8A377F5}" srcOrd="0" destOrd="0" presId="urn:microsoft.com/office/officeart/2005/8/layout/vList2"/>
    <dgm:cxn modelId="{80728DD3-9E1F-4A4F-BAAD-B60C43598350}" srcId="{01DD568F-55AD-493E-8BCB-6E77EC73D7CE}" destId="{8067953A-FFD8-4970-9A90-DEECFE3D8413}" srcOrd="0" destOrd="0" parTransId="{CA588919-CF22-446F-B905-85D0B73158DE}" sibTransId="{5DF9F314-5A64-466A-A5A0-4240BFD39040}"/>
    <dgm:cxn modelId="{1E32FDF2-5CDB-44C8-8FF8-B243457E9BB2}" type="presParOf" srcId="{A7D3BEB1-2AD7-4B6A-9F50-8AEFB5BD0462}" destId="{88D7CF0F-1323-40C6-BFFC-1E96C8A377F5}" srcOrd="0" destOrd="0" presId="urn:microsoft.com/office/officeart/2005/8/layout/vList2"/>
    <dgm:cxn modelId="{55D8D5BF-7205-43E5-AC2E-AE28FDDEC4AC}" type="presParOf" srcId="{A7D3BEB1-2AD7-4B6A-9F50-8AEFB5BD0462}" destId="{1236CBFE-0D51-4B73-BDE6-DB9B7C4F4609}" srcOrd="1" destOrd="0" presId="urn:microsoft.com/office/officeart/2005/8/layout/vList2"/>
    <dgm:cxn modelId="{5DB403BA-DB11-4A4B-A8F5-3003C82BC9E0}" type="presParOf" srcId="{A7D3BEB1-2AD7-4B6A-9F50-8AEFB5BD0462}" destId="{9330C0EA-A93D-43DF-8405-72760EBC6850}" srcOrd="2" destOrd="0" presId="urn:microsoft.com/office/officeart/2005/8/layout/vList2"/>
    <dgm:cxn modelId="{883D523A-A50F-41DC-A596-17163C7D9B51}" type="presParOf" srcId="{A7D3BEB1-2AD7-4B6A-9F50-8AEFB5BD0462}" destId="{3D884752-EDCA-4349-9B11-8A28ECCC709A}" srcOrd="3" destOrd="0" presId="urn:microsoft.com/office/officeart/2005/8/layout/vList2"/>
    <dgm:cxn modelId="{666C0101-72A9-46B0-A1F7-F5CD8F94071A}" type="presParOf" srcId="{A7D3BEB1-2AD7-4B6A-9F50-8AEFB5BD0462}" destId="{654D17CF-6D4C-4127-8D2F-31AAF8D3FB0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DFAD97-7FDB-42BF-BC27-D389BB4A8D48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EDCEBCD2-84B8-47D8-8575-C1C72B834C07}">
      <dgm:prSet/>
      <dgm:spPr/>
      <dgm:t>
        <a:bodyPr/>
        <a:lstStyle/>
        <a:p>
          <a:r>
            <a:rPr lang="it-IT" dirty="0"/>
            <a:t>Studente</a:t>
          </a:r>
        </a:p>
      </dgm:t>
    </dgm:pt>
    <dgm:pt modelId="{FFA4A7F2-BF63-41D1-8DEA-E534DF394B21}" type="parTrans" cxnId="{43F73F07-3C79-4F9B-BF20-C66194A1ED94}">
      <dgm:prSet/>
      <dgm:spPr/>
      <dgm:t>
        <a:bodyPr/>
        <a:lstStyle/>
        <a:p>
          <a:endParaRPr lang="it-IT"/>
        </a:p>
      </dgm:t>
    </dgm:pt>
    <dgm:pt modelId="{49AE0E25-BEA1-4578-A668-D7DFE46EB81E}" type="sibTrans" cxnId="{43F73F07-3C79-4F9B-BF20-C66194A1ED94}">
      <dgm:prSet/>
      <dgm:spPr/>
      <dgm:t>
        <a:bodyPr/>
        <a:lstStyle/>
        <a:p>
          <a:endParaRPr lang="it-IT"/>
        </a:p>
      </dgm:t>
    </dgm:pt>
    <dgm:pt modelId="{BB842ADF-049E-41C0-B2C4-81D88F8059E7}">
      <dgm:prSet/>
      <dgm:spPr/>
      <dgm:t>
        <a:bodyPr/>
        <a:lstStyle/>
        <a:p>
          <a:r>
            <a:rPr lang="it-IT" u="sng" dirty="0"/>
            <a:t>Matricola</a:t>
          </a:r>
          <a:endParaRPr lang="it-IT" dirty="0"/>
        </a:p>
      </dgm:t>
    </dgm:pt>
    <dgm:pt modelId="{7ACD664F-170F-4EC8-9C5B-2B0658229EC1}" type="parTrans" cxnId="{C3943A1D-B3CC-48B0-841E-2477EE18F4E6}">
      <dgm:prSet/>
      <dgm:spPr/>
      <dgm:t>
        <a:bodyPr/>
        <a:lstStyle/>
        <a:p>
          <a:endParaRPr lang="it-IT"/>
        </a:p>
      </dgm:t>
    </dgm:pt>
    <dgm:pt modelId="{C5D3D832-A21D-44E6-A788-B18A05489F9D}" type="sibTrans" cxnId="{C3943A1D-B3CC-48B0-841E-2477EE18F4E6}">
      <dgm:prSet/>
      <dgm:spPr/>
      <dgm:t>
        <a:bodyPr/>
        <a:lstStyle/>
        <a:p>
          <a:endParaRPr lang="it-IT"/>
        </a:p>
      </dgm:t>
    </dgm:pt>
    <dgm:pt modelId="{628DDAA7-6EF0-4316-9B78-29DBFD128717}">
      <dgm:prSet/>
      <dgm:spPr/>
      <dgm:t>
        <a:bodyPr/>
        <a:lstStyle/>
        <a:p>
          <a:r>
            <a:rPr lang="it-IT" dirty="0"/>
            <a:t>Corso</a:t>
          </a:r>
        </a:p>
      </dgm:t>
    </dgm:pt>
    <dgm:pt modelId="{16D4BA5E-A7C9-4C3A-B78D-47AEF853F1C1}" type="parTrans" cxnId="{5A4BB6FD-FFB7-40EB-A179-DBA745791AC7}">
      <dgm:prSet/>
      <dgm:spPr/>
      <dgm:t>
        <a:bodyPr/>
        <a:lstStyle/>
        <a:p>
          <a:endParaRPr lang="it-IT"/>
        </a:p>
      </dgm:t>
    </dgm:pt>
    <dgm:pt modelId="{4ED14527-3104-4391-907D-6C0FAE6CA9E2}" type="sibTrans" cxnId="{5A4BB6FD-FFB7-40EB-A179-DBA745791AC7}">
      <dgm:prSet/>
      <dgm:spPr/>
      <dgm:t>
        <a:bodyPr/>
        <a:lstStyle/>
        <a:p>
          <a:endParaRPr lang="it-IT"/>
        </a:p>
      </dgm:t>
    </dgm:pt>
    <dgm:pt modelId="{AA7650FF-CE58-4ECC-AC92-DA3CECBCBCA6}">
      <dgm:prSet/>
      <dgm:spPr/>
      <dgm:t>
        <a:bodyPr/>
        <a:lstStyle/>
        <a:p>
          <a:r>
            <a:rPr lang="it-IT" u="sng" dirty="0"/>
            <a:t>Codice</a:t>
          </a:r>
        </a:p>
      </dgm:t>
    </dgm:pt>
    <dgm:pt modelId="{11DB5E33-0039-4D7F-A7D7-FB31E8E6123A}" type="parTrans" cxnId="{EFF45D5B-75E4-4E22-A075-29DBC666F393}">
      <dgm:prSet/>
      <dgm:spPr/>
      <dgm:t>
        <a:bodyPr/>
        <a:lstStyle/>
        <a:p>
          <a:endParaRPr lang="it-IT"/>
        </a:p>
      </dgm:t>
    </dgm:pt>
    <dgm:pt modelId="{6BCAD40D-8CD6-4D85-9135-3AD9508E7A77}" type="sibTrans" cxnId="{EFF45D5B-75E4-4E22-A075-29DBC666F393}">
      <dgm:prSet/>
      <dgm:spPr/>
      <dgm:t>
        <a:bodyPr/>
        <a:lstStyle/>
        <a:p>
          <a:endParaRPr lang="it-IT"/>
        </a:p>
      </dgm:t>
    </dgm:pt>
    <dgm:pt modelId="{0C101ED7-F5DF-4CBA-A39B-C96CA5FA7E96}">
      <dgm:prSet/>
      <dgm:spPr/>
      <dgm:t>
        <a:bodyPr/>
        <a:lstStyle/>
        <a:p>
          <a:r>
            <a:rPr lang="it-IT" dirty="0"/>
            <a:t>Esame</a:t>
          </a:r>
        </a:p>
      </dgm:t>
    </dgm:pt>
    <dgm:pt modelId="{7971C10A-40F1-4A7A-AD9E-4A54FAC9F0E4}" type="parTrans" cxnId="{308FF6D5-9EDE-4E98-8A79-0FAAC904857C}">
      <dgm:prSet/>
      <dgm:spPr/>
      <dgm:t>
        <a:bodyPr/>
        <a:lstStyle/>
        <a:p>
          <a:endParaRPr lang="it-IT"/>
        </a:p>
      </dgm:t>
    </dgm:pt>
    <dgm:pt modelId="{BA22053E-20BC-4DD5-8F2B-A04B4CFC6E3A}" type="sibTrans" cxnId="{308FF6D5-9EDE-4E98-8A79-0FAAC904857C}">
      <dgm:prSet/>
      <dgm:spPr/>
      <dgm:t>
        <a:bodyPr/>
        <a:lstStyle/>
        <a:p>
          <a:endParaRPr lang="it-IT"/>
        </a:p>
      </dgm:t>
    </dgm:pt>
    <dgm:pt modelId="{2F48BB1F-85B8-4A66-8A97-05FB64538BFB}">
      <dgm:prSet/>
      <dgm:spPr/>
      <dgm:t>
        <a:bodyPr/>
        <a:lstStyle/>
        <a:p>
          <a:r>
            <a:rPr lang="it-IT" u="sng" dirty="0"/>
            <a:t>Data</a:t>
          </a:r>
          <a:endParaRPr lang="it-IT" dirty="0"/>
        </a:p>
      </dgm:t>
    </dgm:pt>
    <dgm:pt modelId="{39A88321-8258-4CD2-BEF5-1762B35235AF}" type="parTrans" cxnId="{1C490B4C-EE13-4E61-9174-FCC763645169}">
      <dgm:prSet/>
      <dgm:spPr/>
      <dgm:t>
        <a:bodyPr/>
        <a:lstStyle/>
        <a:p>
          <a:endParaRPr lang="it-IT"/>
        </a:p>
      </dgm:t>
    </dgm:pt>
    <dgm:pt modelId="{7DE92DE6-A1D7-43C8-852D-B368CFA1E7EE}" type="sibTrans" cxnId="{1C490B4C-EE13-4E61-9174-FCC763645169}">
      <dgm:prSet/>
      <dgm:spPr/>
      <dgm:t>
        <a:bodyPr/>
        <a:lstStyle/>
        <a:p>
          <a:endParaRPr lang="it-IT"/>
        </a:p>
      </dgm:t>
    </dgm:pt>
    <dgm:pt modelId="{C0537DE3-82B7-4313-8183-CDFD26FCEB40}">
      <dgm:prSet/>
      <dgm:spPr/>
      <dgm:t>
        <a:bodyPr/>
        <a:lstStyle/>
        <a:p>
          <a:r>
            <a:rPr lang="it-IT" u="none" dirty="0"/>
            <a:t>Nome</a:t>
          </a:r>
        </a:p>
      </dgm:t>
    </dgm:pt>
    <dgm:pt modelId="{AD02F198-F8D7-45E2-BB5A-0D66A9FDCD1B}" type="parTrans" cxnId="{4E86ADDF-91C8-49CC-A061-5A54F7557307}">
      <dgm:prSet/>
      <dgm:spPr/>
    </dgm:pt>
    <dgm:pt modelId="{1A7B49B7-D276-44B6-BF86-226EB71066AE}" type="sibTrans" cxnId="{4E86ADDF-91C8-49CC-A061-5A54F7557307}">
      <dgm:prSet/>
      <dgm:spPr/>
    </dgm:pt>
    <dgm:pt modelId="{D09FA813-9BEC-4E7B-BF4E-3659F00A2588}">
      <dgm:prSet/>
      <dgm:spPr/>
      <dgm:t>
        <a:bodyPr/>
        <a:lstStyle/>
        <a:p>
          <a:r>
            <a:rPr lang="it-IT" u="none" dirty="0"/>
            <a:t>Cognome</a:t>
          </a:r>
        </a:p>
      </dgm:t>
    </dgm:pt>
    <dgm:pt modelId="{B775C0DC-8C94-45D7-9F88-3CDC7179BF99}" type="parTrans" cxnId="{431C6799-C550-42D7-AA62-AE769E8634CF}">
      <dgm:prSet/>
      <dgm:spPr/>
    </dgm:pt>
    <dgm:pt modelId="{25295A92-51EB-4432-9702-D28CD6CBBB39}" type="sibTrans" cxnId="{431C6799-C550-42D7-AA62-AE769E8634CF}">
      <dgm:prSet/>
      <dgm:spPr/>
    </dgm:pt>
    <dgm:pt modelId="{C97CC020-1C4E-4D93-B327-E046CCFE2293}">
      <dgm:prSet/>
      <dgm:spPr/>
      <dgm:t>
        <a:bodyPr/>
        <a:lstStyle/>
        <a:p>
          <a:r>
            <a:rPr lang="it-IT" u="none" dirty="0"/>
            <a:t>Nome</a:t>
          </a:r>
        </a:p>
      </dgm:t>
    </dgm:pt>
    <dgm:pt modelId="{7BC874D8-F28B-4B35-BAA9-9FE717D4C891}" type="parTrans" cxnId="{C4146BAC-46B0-4A3D-BA84-BA94A1454E0A}">
      <dgm:prSet/>
      <dgm:spPr/>
    </dgm:pt>
    <dgm:pt modelId="{6BF33EDE-A834-4D3C-9365-15ED10F9BB69}" type="sibTrans" cxnId="{C4146BAC-46B0-4A3D-BA84-BA94A1454E0A}">
      <dgm:prSet/>
      <dgm:spPr/>
    </dgm:pt>
    <dgm:pt modelId="{D7D6204B-687D-4531-B962-0FC69A40226A}">
      <dgm:prSet/>
      <dgm:spPr/>
      <dgm:t>
        <a:bodyPr/>
        <a:lstStyle/>
        <a:p>
          <a:r>
            <a:rPr lang="it-IT" u="none" dirty="0"/>
            <a:t>Professore</a:t>
          </a:r>
        </a:p>
      </dgm:t>
    </dgm:pt>
    <dgm:pt modelId="{29B50A92-5FC1-44CF-8F38-F25B9953CF1F}" type="parTrans" cxnId="{76B67C3E-A053-4C3F-A7C0-97CA9087D1AD}">
      <dgm:prSet/>
      <dgm:spPr/>
    </dgm:pt>
    <dgm:pt modelId="{DB0E1A39-2E95-42C9-B7A9-C921B4C9BC2D}" type="sibTrans" cxnId="{76B67C3E-A053-4C3F-A7C0-97CA9087D1AD}">
      <dgm:prSet/>
      <dgm:spPr/>
    </dgm:pt>
    <dgm:pt modelId="{AFA57E6B-9BF3-4F28-9995-09C0574189D1}">
      <dgm:prSet/>
      <dgm:spPr/>
      <dgm:t>
        <a:bodyPr/>
        <a:lstStyle/>
        <a:p>
          <a:r>
            <a:rPr lang="it-IT" u="none" dirty="0"/>
            <a:t>CFU</a:t>
          </a:r>
        </a:p>
      </dgm:t>
    </dgm:pt>
    <dgm:pt modelId="{CFC4AD26-A35A-414C-8436-6D0D843FBD30}" type="parTrans" cxnId="{ADAF3324-6782-4D06-B12F-33DF95128FFD}">
      <dgm:prSet/>
      <dgm:spPr/>
    </dgm:pt>
    <dgm:pt modelId="{CA17A250-E253-4FF7-AEA8-99CCF3DAFC88}" type="sibTrans" cxnId="{ADAF3324-6782-4D06-B12F-33DF95128FFD}">
      <dgm:prSet/>
      <dgm:spPr/>
    </dgm:pt>
    <dgm:pt modelId="{CCEB45F2-6653-4BBB-980E-822892F30525}">
      <dgm:prSet/>
      <dgm:spPr/>
      <dgm:t>
        <a:bodyPr/>
        <a:lstStyle/>
        <a:p>
          <a:r>
            <a:rPr lang="it-IT" u="sng" dirty="0"/>
            <a:t>Voto</a:t>
          </a:r>
        </a:p>
      </dgm:t>
    </dgm:pt>
    <dgm:pt modelId="{5B83B071-54A3-424A-9E4D-DEF562474C47}" type="parTrans" cxnId="{87E062D9-7209-412E-B79A-816DEA140564}">
      <dgm:prSet/>
      <dgm:spPr/>
    </dgm:pt>
    <dgm:pt modelId="{2A77400A-EA16-4E4E-B9BA-07D0656633B0}" type="sibTrans" cxnId="{87E062D9-7209-412E-B79A-816DEA140564}">
      <dgm:prSet/>
      <dgm:spPr/>
    </dgm:pt>
    <dgm:pt modelId="{03C849BD-3FDE-4B51-B2CD-894AC1525C8A}">
      <dgm:prSet/>
      <dgm:spPr/>
      <dgm:t>
        <a:bodyPr/>
        <a:lstStyle/>
        <a:p>
          <a:r>
            <a:rPr lang="it-IT" u="sng" dirty="0"/>
            <a:t>Materia</a:t>
          </a:r>
        </a:p>
      </dgm:t>
    </dgm:pt>
    <dgm:pt modelId="{88132C5A-51C3-4CBB-AEE9-4C4CC6295344}" type="parTrans" cxnId="{F30A3E6E-68F8-4914-8A64-D7972E312F9E}">
      <dgm:prSet/>
      <dgm:spPr/>
    </dgm:pt>
    <dgm:pt modelId="{0FBFD71F-201A-403E-8816-BEC27DB3B4F2}" type="sibTrans" cxnId="{F30A3E6E-68F8-4914-8A64-D7972E312F9E}">
      <dgm:prSet/>
      <dgm:spPr/>
    </dgm:pt>
    <dgm:pt modelId="{56AAB3B8-036C-47B1-900F-454A87B5DC7D}" type="pres">
      <dgm:prSet presAssocID="{04DFAD97-7FDB-42BF-BC27-D389BB4A8D48}" presName="Name0" presStyleCnt="0">
        <dgm:presLayoutVars>
          <dgm:dir/>
          <dgm:animLvl val="lvl"/>
          <dgm:resizeHandles val="exact"/>
        </dgm:presLayoutVars>
      </dgm:prSet>
      <dgm:spPr/>
    </dgm:pt>
    <dgm:pt modelId="{536E039D-0713-4297-B0D7-2D557125C041}" type="pres">
      <dgm:prSet presAssocID="{EDCEBCD2-84B8-47D8-8575-C1C72B834C07}" presName="composite" presStyleCnt="0"/>
      <dgm:spPr/>
    </dgm:pt>
    <dgm:pt modelId="{DC098CCA-7676-4F53-87C3-E159BCE73EC2}" type="pres">
      <dgm:prSet presAssocID="{EDCEBCD2-84B8-47D8-8575-C1C72B834C0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9545E97-5ED6-4854-9AEE-06B20D1113E9}" type="pres">
      <dgm:prSet presAssocID="{EDCEBCD2-84B8-47D8-8575-C1C72B834C07}" presName="desTx" presStyleLbl="alignAccFollowNode1" presStyleIdx="0" presStyleCnt="3">
        <dgm:presLayoutVars>
          <dgm:bulletEnabled val="1"/>
        </dgm:presLayoutVars>
      </dgm:prSet>
      <dgm:spPr/>
    </dgm:pt>
    <dgm:pt modelId="{3419A5AE-CD05-4C90-A8C2-1FD493BF996C}" type="pres">
      <dgm:prSet presAssocID="{49AE0E25-BEA1-4578-A668-D7DFE46EB81E}" presName="space" presStyleCnt="0"/>
      <dgm:spPr/>
    </dgm:pt>
    <dgm:pt modelId="{42088821-0F45-47C5-AE55-9E7A8C6D5170}" type="pres">
      <dgm:prSet presAssocID="{628DDAA7-6EF0-4316-9B78-29DBFD128717}" presName="composite" presStyleCnt="0"/>
      <dgm:spPr/>
    </dgm:pt>
    <dgm:pt modelId="{2F258794-3D76-4C41-B777-8108E6926C49}" type="pres">
      <dgm:prSet presAssocID="{628DDAA7-6EF0-4316-9B78-29DBFD12871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A0ED075-2FC7-453C-9412-D074901E6A04}" type="pres">
      <dgm:prSet presAssocID="{628DDAA7-6EF0-4316-9B78-29DBFD128717}" presName="desTx" presStyleLbl="alignAccFollowNode1" presStyleIdx="1" presStyleCnt="3">
        <dgm:presLayoutVars>
          <dgm:bulletEnabled val="1"/>
        </dgm:presLayoutVars>
      </dgm:prSet>
      <dgm:spPr/>
    </dgm:pt>
    <dgm:pt modelId="{E6E51B3C-DD60-4B36-8381-B0B701577172}" type="pres">
      <dgm:prSet presAssocID="{4ED14527-3104-4391-907D-6C0FAE6CA9E2}" presName="space" presStyleCnt="0"/>
      <dgm:spPr/>
    </dgm:pt>
    <dgm:pt modelId="{14BEB6DB-2699-4B70-A480-0E85F11C27C5}" type="pres">
      <dgm:prSet presAssocID="{0C101ED7-F5DF-4CBA-A39B-C96CA5FA7E96}" presName="composite" presStyleCnt="0"/>
      <dgm:spPr/>
    </dgm:pt>
    <dgm:pt modelId="{DD562D94-171E-4119-BF8B-AA6F7CDD696A}" type="pres">
      <dgm:prSet presAssocID="{0C101ED7-F5DF-4CBA-A39B-C96CA5FA7E9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EDD834E-458F-43C1-9290-D59BFBCDD926}" type="pres">
      <dgm:prSet presAssocID="{0C101ED7-F5DF-4CBA-A39B-C96CA5FA7E9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3F73F07-3C79-4F9B-BF20-C66194A1ED94}" srcId="{04DFAD97-7FDB-42BF-BC27-D389BB4A8D48}" destId="{EDCEBCD2-84B8-47D8-8575-C1C72B834C07}" srcOrd="0" destOrd="0" parTransId="{FFA4A7F2-BF63-41D1-8DEA-E534DF394B21}" sibTransId="{49AE0E25-BEA1-4578-A668-D7DFE46EB81E}"/>
    <dgm:cxn modelId="{96DF6617-9DA8-48E3-B590-8072997CEF3E}" type="presOf" srcId="{C97CC020-1C4E-4D93-B327-E046CCFE2293}" destId="{7A0ED075-2FC7-453C-9412-D074901E6A04}" srcOrd="0" destOrd="1" presId="urn:microsoft.com/office/officeart/2005/8/layout/hList1"/>
    <dgm:cxn modelId="{C3943A1D-B3CC-48B0-841E-2477EE18F4E6}" srcId="{EDCEBCD2-84B8-47D8-8575-C1C72B834C07}" destId="{BB842ADF-049E-41C0-B2C4-81D88F8059E7}" srcOrd="0" destOrd="0" parTransId="{7ACD664F-170F-4EC8-9C5B-2B0658229EC1}" sibTransId="{C5D3D832-A21D-44E6-A788-B18A05489F9D}"/>
    <dgm:cxn modelId="{ADAF3324-6782-4D06-B12F-33DF95128FFD}" srcId="{628DDAA7-6EF0-4316-9B78-29DBFD128717}" destId="{AFA57E6B-9BF3-4F28-9995-09C0574189D1}" srcOrd="3" destOrd="0" parTransId="{CFC4AD26-A35A-414C-8436-6D0D843FBD30}" sibTransId="{CA17A250-E253-4FF7-AEA8-99CCF3DAFC88}"/>
    <dgm:cxn modelId="{46047F2D-58A2-489C-82C7-1F51AF989726}" type="presOf" srcId="{D7D6204B-687D-4531-B962-0FC69A40226A}" destId="{7A0ED075-2FC7-453C-9412-D074901E6A04}" srcOrd="0" destOrd="2" presId="urn:microsoft.com/office/officeart/2005/8/layout/hList1"/>
    <dgm:cxn modelId="{BE516B35-2747-4E80-AE58-4CC031066EF7}" type="presOf" srcId="{AA7650FF-CE58-4ECC-AC92-DA3CECBCBCA6}" destId="{7A0ED075-2FC7-453C-9412-D074901E6A04}" srcOrd="0" destOrd="0" presId="urn:microsoft.com/office/officeart/2005/8/layout/hList1"/>
    <dgm:cxn modelId="{76B67C3E-A053-4C3F-A7C0-97CA9087D1AD}" srcId="{628DDAA7-6EF0-4316-9B78-29DBFD128717}" destId="{D7D6204B-687D-4531-B962-0FC69A40226A}" srcOrd="2" destOrd="0" parTransId="{29B50A92-5FC1-44CF-8F38-F25B9953CF1F}" sibTransId="{DB0E1A39-2E95-42C9-B7A9-C921B4C9BC2D}"/>
    <dgm:cxn modelId="{EFF45D5B-75E4-4E22-A075-29DBC666F393}" srcId="{628DDAA7-6EF0-4316-9B78-29DBFD128717}" destId="{AA7650FF-CE58-4ECC-AC92-DA3CECBCBCA6}" srcOrd="0" destOrd="0" parTransId="{11DB5E33-0039-4D7F-A7D7-FB31E8E6123A}" sibTransId="{6BCAD40D-8CD6-4D85-9135-3AD9508E7A77}"/>
    <dgm:cxn modelId="{EA75B044-62BA-4A81-8A37-526D806F57EB}" type="presOf" srcId="{03C849BD-3FDE-4B51-B2CD-894AC1525C8A}" destId="{AEDD834E-458F-43C1-9290-D59BFBCDD926}" srcOrd="0" destOrd="2" presId="urn:microsoft.com/office/officeart/2005/8/layout/hList1"/>
    <dgm:cxn modelId="{1C490B4C-EE13-4E61-9174-FCC763645169}" srcId="{0C101ED7-F5DF-4CBA-A39B-C96CA5FA7E96}" destId="{2F48BB1F-85B8-4A66-8A97-05FB64538BFB}" srcOrd="0" destOrd="0" parTransId="{39A88321-8258-4CD2-BEF5-1762B35235AF}" sibTransId="{7DE92DE6-A1D7-43C8-852D-B368CFA1E7EE}"/>
    <dgm:cxn modelId="{F30A3E6E-68F8-4914-8A64-D7972E312F9E}" srcId="{0C101ED7-F5DF-4CBA-A39B-C96CA5FA7E96}" destId="{03C849BD-3FDE-4B51-B2CD-894AC1525C8A}" srcOrd="2" destOrd="0" parTransId="{88132C5A-51C3-4CBB-AEE9-4C4CC6295344}" sibTransId="{0FBFD71F-201A-403E-8816-BEC27DB3B4F2}"/>
    <dgm:cxn modelId="{1F85AF6E-0833-4C03-8B08-9991AC2808AA}" type="presOf" srcId="{0C101ED7-F5DF-4CBA-A39B-C96CA5FA7E96}" destId="{DD562D94-171E-4119-BF8B-AA6F7CDD696A}" srcOrd="0" destOrd="0" presId="urn:microsoft.com/office/officeart/2005/8/layout/hList1"/>
    <dgm:cxn modelId="{DE98F371-1B98-4B7A-BBBE-E03254060149}" type="presOf" srcId="{04DFAD97-7FDB-42BF-BC27-D389BB4A8D48}" destId="{56AAB3B8-036C-47B1-900F-454A87B5DC7D}" srcOrd="0" destOrd="0" presId="urn:microsoft.com/office/officeart/2005/8/layout/hList1"/>
    <dgm:cxn modelId="{7C8E6B55-0DE8-4435-A040-0446A842DF95}" type="presOf" srcId="{C0537DE3-82B7-4313-8183-CDFD26FCEB40}" destId="{69545E97-5ED6-4854-9AEE-06B20D1113E9}" srcOrd="0" destOrd="1" presId="urn:microsoft.com/office/officeart/2005/8/layout/hList1"/>
    <dgm:cxn modelId="{2578A159-DD63-483F-8611-AA4D920EDE2A}" type="presOf" srcId="{EDCEBCD2-84B8-47D8-8575-C1C72B834C07}" destId="{DC098CCA-7676-4F53-87C3-E159BCE73EC2}" srcOrd="0" destOrd="0" presId="urn:microsoft.com/office/officeart/2005/8/layout/hList1"/>
    <dgm:cxn modelId="{431C6799-C550-42D7-AA62-AE769E8634CF}" srcId="{EDCEBCD2-84B8-47D8-8575-C1C72B834C07}" destId="{D09FA813-9BEC-4E7B-BF4E-3659F00A2588}" srcOrd="2" destOrd="0" parTransId="{B775C0DC-8C94-45D7-9F88-3CDC7179BF99}" sibTransId="{25295A92-51EB-4432-9702-D28CD6CBBB39}"/>
    <dgm:cxn modelId="{7D9FD79E-8CBD-4A56-9ED3-B7DD0296F740}" type="presOf" srcId="{AFA57E6B-9BF3-4F28-9995-09C0574189D1}" destId="{7A0ED075-2FC7-453C-9412-D074901E6A04}" srcOrd="0" destOrd="3" presId="urn:microsoft.com/office/officeart/2005/8/layout/hList1"/>
    <dgm:cxn modelId="{07A411A3-A377-47B6-A249-10DF2162431C}" type="presOf" srcId="{BB842ADF-049E-41C0-B2C4-81D88F8059E7}" destId="{69545E97-5ED6-4854-9AEE-06B20D1113E9}" srcOrd="0" destOrd="0" presId="urn:microsoft.com/office/officeart/2005/8/layout/hList1"/>
    <dgm:cxn modelId="{C4146BAC-46B0-4A3D-BA84-BA94A1454E0A}" srcId="{628DDAA7-6EF0-4316-9B78-29DBFD128717}" destId="{C97CC020-1C4E-4D93-B327-E046CCFE2293}" srcOrd="1" destOrd="0" parTransId="{7BC874D8-F28B-4B35-BAA9-9FE717D4C891}" sibTransId="{6BF33EDE-A834-4D3C-9365-15ED10F9BB69}"/>
    <dgm:cxn modelId="{589B9CB4-AAC8-4F82-9C5B-309AEC2EC78F}" type="presOf" srcId="{628DDAA7-6EF0-4316-9B78-29DBFD128717}" destId="{2F258794-3D76-4C41-B777-8108E6926C49}" srcOrd="0" destOrd="0" presId="urn:microsoft.com/office/officeart/2005/8/layout/hList1"/>
    <dgm:cxn modelId="{308FF6D5-9EDE-4E98-8A79-0FAAC904857C}" srcId="{04DFAD97-7FDB-42BF-BC27-D389BB4A8D48}" destId="{0C101ED7-F5DF-4CBA-A39B-C96CA5FA7E96}" srcOrd="2" destOrd="0" parTransId="{7971C10A-40F1-4A7A-AD9E-4A54FAC9F0E4}" sibTransId="{BA22053E-20BC-4DD5-8F2B-A04B4CFC6E3A}"/>
    <dgm:cxn modelId="{87E062D9-7209-412E-B79A-816DEA140564}" srcId="{0C101ED7-F5DF-4CBA-A39B-C96CA5FA7E96}" destId="{CCEB45F2-6653-4BBB-980E-822892F30525}" srcOrd="1" destOrd="0" parTransId="{5B83B071-54A3-424A-9E4D-DEF562474C47}" sibTransId="{2A77400A-EA16-4E4E-B9BA-07D0656633B0}"/>
    <dgm:cxn modelId="{4E86ADDF-91C8-49CC-A061-5A54F7557307}" srcId="{EDCEBCD2-84B8-47D8-8575-C1C72B834C07}" destId="{C0537DE3-82B7-4313-8183-CDFD26FCEB40}" srcOrd="1" destOrd="0" parTransId="{AD02F198-F8D7-45E2-BB5A-0D66A9FDCD1B}" sibTransId="{1A7B49B7-D276-44B6-BF86-226EB71066AE}"/>
    <dgm:cxn modelId="{47EA26F0-A9AF-40F4-804E-F1A86389B70A}" type="presOf" srcId="{D09FA813-9BEC-4E7B-BF4E-3659F00A2588}" destId="{69545E97-5ED6-4854-9AEE-06B20D1113E9}" srcOrd="0" destOrd="2" presId="urn:microsoft.com/office/officeart/2005/8/layout/hList1"/>
    <dgm:cxn modelId="{25A110F7-4B5D-4CF3-A4B0-62194C2DD816}" type="presOf" srcId="{2F48BB1F-85B8-4A66-8A97-05FB64538BFB}" destId="{AEDD834E-458F-43C1-9290-D59BFBCDD926}" srcOrd="0" destOrd="0" presId="urn:microsoft.com/office/officeart/2005/8/layout/hList1"/>
    <dgm:cxn modelId="{F50BB8F9-0C95-4043-A402-E99AA7386546}" type="presOf" srcId="{CCEB45F2-6653-4BBB-980E-822892F30525}" destId="{AEDD834E-458F-43C1-9290-D59BFBCDD926}" srcOrd="0" destOrd="1" presId="urn:microsoft.com/office/officeart/2005/8/layout/hList1"/>
    <dgm:cxn modelId="{5A4BB6FD-FFB7-40EB-A179-DBA745791AC7}" srcId="{04DFAD97-7FDB-42BF-BC27-D389BB4A8D48}" destId="{628DDAA7-6EF0-4316-9B78-29DBFD128717}" srcOrd="1" destOrd="0" parTransId="{16D4BA5E-A7C9-4C3A-B78D-47AEF853F1C1}" sibTransId="{4ED14527-3104-4391-907D-6C0FAE6CA9E2}"/>
    <dgm:cxn modelId="{E3843D7C-0D08-4B72-A5EF-A7A218BF9F6A}" type="presParOf" srcId="{56AAB3B8-036C-47B1-900F-454A87B5DC7D}" destId="{536E039D-0713-4297-B0D7-2D557125C041}" srcOrd="0" destOrd="0" presId="urn:microsoft.com/office/officeart/2005/8/layout/hList1"/>
    <dgm:cxn modelId="{11A87560-B713-4DCF-9EB5-DC1E80A5A499}" type="presParOf" srcId="{536E039D-0713-4297-B0D7-2D557125C041}" destId="{DC098CCA-7676-4F53-87C3-E159BCE73EC2}" srcOrd="0" destOrd="0" presId="urn:microsoft.com/office/officeart/2005/8/layout/hList1"/>
    <dgm:cxn modelId="{CA1692EA-FC21-4B5A-B977-98D662CF5449}" type="presParOf" srcId="{536E039D-0713-4297-B0D7-2D557125C041}" destId="{69545E97-5ED6-4854-9AEE-06B20D1113E9}" srcOrd="1" destOrd="0" presId="urn:microsoft.com/office/officeart/2005/8/layout/hList1"/>
    <dgm:cxn modelId="{0877C60A-3983-4625-BFFE-9DAEE0B293E2}" type="presParOf" srcId="{56AAB3B8-036C-47B1-900F-454A87B5DC7D}" destId="{3419A5AE-CD05-4C90-A8C2-1FD493BF996C}" srcOrd="1" destOrd="0" presId="urn:microsoft.com/office/officeart/2005/8/layout/hList1"/>
    <dgm:cxn modelId="{782210F9-C535-446D-B8FA-6D5AEE680C92}" type="presParOf" srcId="{56AAB3B8-036C-47B1-900F-454A87B5DC7D}" destId="{42088821-0F45-47C5-AE55-9E7A8C6D5170}" srcOrd="2" destOrd="0" presId="urn:microsoft.com/office/officeart/2005/8/layout/hList1"/>
    <dgm:cxn modelId="{3F84FBCA-0202-4E83-ACC2-DD9B8054950F}" type="presParOf" srcId="{42088821-0F45-47C5-AE55-9E7A8C6D5170}" destId="{2F258794-3D76-4C41-B777-8108E6926C49}" srcOrd="0" destOrd="0" presId="urn:microsoft.com/office/officeart/2005/8/layout/hList1"/>
    <dgm:cxn modelId="{1CD377BB-B800-4BF1-800D-8427B922E152}" type="presParOf" srcId="{42088821-0F45-47C5-AE55-9E7A8C6D5170}" destId="{7A0ED075-2FC7-453C-9412-D074901E6A04}" srcOrd="1" destOrd="0" presId="urn:microsoft.com/office/officeart/2005/8/layout/hList1"/>
    <dgm:cxn modelId="{12FA9CE0-F052-4FCC-8383-3B2C0FD40B05}" type="presParOf" srcId="{56AAB3B8-036C-47B1-900F-454A87B5DC7D}" destId="{E6E51B3C-DD60-4B36-8381-B0B701577172}" srcOrd="3" destOrd="0" presId="urn:microsoft.com/office/officeart/2005/8/layout/hList1"/>
    <dgm:cxn modelId="{67D4D53B-24AF-41DB-97EC-07F591F7EF47}" type="presParOf" srcId="{56AAB3B8-036C-47B1-900F-454A87B5DC7D}" destId="{14BEB6DB-2699-4B70-A480-0E85F11C27C5}" srcOrd="4" destOrd="0" presId="urn:microsoft.com/office/officeart/2005/8/layout/hList1"/>
    <dgm:cxn modelId="{3F8D4EA9-B88E-4215-A6C7-20D73EDF5589}" type="presParOf" srcId="{14BEB6DB-2699-4B70-A480-0E85F11C27C5}" destId="{DD562D94-171E-4119-BF8B-AA6F7CDD696A}" srcOrd="0" destOrd="0" presId="urn:microsoft.com/office/officeart/2005/8/layout/hList1"/>
    <dgm:cxn modelId="{B3849669-50A9-42E8-BCD8-F30D2148975C}" type="presParOf" srcId="{14BEB6DB-2699-4B70-A480-0E85F11C27C5}" destId="{AEDD834E-458F-43C1-9290-D59BFBCDD92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4E0641-8470-429C-943D-67AF87C29EF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13B7C63-7AFC-482D-8196-832259627BF6}">
      <dgm:prSet/>
      <dgm:spPr/>
      <dgm:t>
        <a:bodyPr/>
        <a:lstStyle/>
        <a:p>
          <a:r>
            <a:rPr lang="it-IT" dirty="0"/>
            <a:t>Studente - Esame</a:t>
          </a:r>
        </a:p>
      </dgm:t>
    </dgm:pt>
    <dgm:pt modelId="{4059AD53-24BE-4D87-B9E9-D2B753844147}" type="parTrans" cxnId="{40B99F64-B399-4A26-9851-35A5B5045EF3}">
      <dgm:prSet/>
      <dgm:spPr/>
      <dgm:t>
        <a:bodyPr/>
        <a:lstStyle/>
        <a:p>
          <a:endParaRPr lang="it-IT"/>
        </a:p>
      </dgm:t>
    </dgm:pt>
    <dgm:pt modelId="{8D38EAEB-9CEC-44E2-851F-65CD06A31997}" type="sibTrans" cxnId="{40B99F64-B399-4A26-9851-35A5B5045EF3}">
      <dgm:prSet/>
      <dgm:spPr/>
      <dgm:t>
        <a:bodyPr/>
        <a:lstStyle/>
        <a:p>
          <a:endParaRPr lang="it-IT"/>
        </a:p>
      </dgm:t>
    </dgm:pt>
    <dgm:pt modelId="{6C2BF0F1-6622-4E0B-83D4-1E783CD33DB1}">
      <dgm:prSet/>
      <dgm:spPr/>
      <dgm:t>
        <a:bodyPr/>
        <a:lstStyle/>
        <a:p>
          <a:r>
            <a:rPr lang="it-IT" dirty="0"/>
            <a:t>Uno studente può sostenere più esami ed un esame viene svolto da uno studente</a:t>
          </a:r>
        </a:p>
      </dgm:t>
    </dgm:pt>
    <dgm:pt modelId="{847B0E9A-0579-4A25-A593-2DBA071996B8}" type="parTrans" cxnId="{AA124618-7F69-4670-B7A3-0673015B5388}">
      <dgm:prSet/>
      <dgm:spPr/>
      <dgm:t>
        <a:bodyPr/>
        <a:lstStyle/>
        <a:p>
          <a:endParaRPr lang="it-IT"/>
        </a:p>
      </dgm:t>
    </dgm:pt>
    <dgm:pt modelId="{A36D4132-AEF3-4ED9-8443-1CD91DB89CE7}" type="sibTrans" cxnId="{AA124618-7F69-4670-B7A3-0673015B5388}">
      <dgm:prSet/>
      <dgm:spPr/>
      <dgm:t>
        <a:bodyPr/>
        <a:lstStyle/>
        <a:p>
          <a:endParaRPr lang="it-IT"/>
        </a:p>
      </dgm:t>
    </dgm:pt>
    <dgm:pt modelId="{37618922-E405-43DE-81CA-D7383447181A}">
      <dgm:prSet/>
      <dgm:spPr/>
      <dgm:t>
        <a:bodyPr/>
        <a:lstStyle/>
        <a:p>
          <a:r>
            <a:rPr lang="it-IT" dirty="0"/>
            <a:t>Studente - Corso</a:t>
          </a:r>
        </a:p>
      </dgm:t>
    </dgm:pt>
    <dgm:pt modelId="{7C39DD5B-DCD8-47BA-A91F-192F05999163}" type="parTrans" cxnId="{BF3E73EA-BB2F-44BB-8AF2-6F4A915365D2}">
      <dgm:prSet/>
      <dgm:spPr/>
      <dgm:t>
        <a:bodyPr/>
        <a:lstStyle/>
        <a:p>
          <a:endParaRPr lang="it-IT"/>
        </a:p>
      </dgm:t>
    </dgm:pt>
    <dgm:pt modelId="{79929BCF-AEF3-4C76-8206-FE2E9145A280}" type="sibTrans" cxnId="{BF3E73EA-BB2F-44BB-8AF2-6F4A915365D2}">
      <dgm:prSet/>
      <dgm:spPr/>
      <dgm:t>
        <a:bodyPr/>
        <a:lstStyle/>
        <a:p>
          <a:endParaRPr lang="it-IT"/>
        </a:p>
      </dgm:t>
    </dgm:pt>
    <dgm:pt modelId="{97E91E7B-11AE-4DE6-AAA4-6D51D494DD70}">
      <dgm:prSet/>
      <dgm:spPr/>
      <dgm:t>
        <a:bodyPr/>
        <a:lstStyle/>
        <a:p>
          <a:r>
            <a:rPr lang="it-IT" dirty="0"/>
            <a:t>Uno studente frequenta più corsi ed un corso viene frequentato da più studenti</a:t>
          </a:r>
        </a:p>
      </dgm:t>
    </dgm:pt>
    <dgm:pt modelId="{78CC20BD-B843-4333-9F68-AACA5ED4F592}" type="parTrans" cxnId="{3DB5FA4F-A155-412B-99DB-BFE2D360E33B}">
      <dgm:prSet/>
      <dgm:spPr/>
      <dgm:t>
        <a:bodyPr/>
        <a:lstStyle/>
        <a:p>
          <a:endParaRPr lang="it-IT"/>
        </a:p>
      </dgm:t>
    </dgm:pt>
    <dgm:pt modelId="{5665A90F-DF62-4070-822E-9A77DA08EFBD}" type="sibTrans" cxnId="{3DB5FA4F-A155-412B-99DB-BFE2D360E33B}">
      <dgm:prSet/>
      <dgm:spPr/>
      <dgm:t>
        <a:bodyPr/>
        <a:lstStyle/>
        <a:p>
          <a:endParaRPr lang="it-IT"/>
        </a:p>
      </dgm:t>
    </dgm:pt>
    <dgm:pt modelId="{CF8F1763-310C-4AAC-B50B-D8D8A6ACD0BE}">
      <dgm:prSet/>
      <dgm:spPr/>
      <dgm:t>
        <a:bodyPr/>
        <a:lstStyle/>
        <a:p>
          <a:r>
            <a:rPr lang="it-IT" dirty="0"/>
            <a:t>Esame – Corso</a:t>
          </a:r>
        </a:p>
      </dgm:t>
    </dgm:pt>
    <dgm:pt modelId="{5A83C92F-678C-4537-B792-7B0B3A8457E9}" type="parTrans" cxnId="{C1D71947-EDD6-4D12-9CFF-3C2722C0E729}">
      <dgm:prSet/>
      <dgm:spPr/>
      <dgm:t>
        <a:bodyPr/>
        <a:lstStyle/>
        <a:p>
          <a:endParaRPr lang="it-IT"/>
        </a:p>
      </dgm:t>
    </dgm:pt>
    <dgm:pt modelId="{1774C3CC-7EF5-4421-8D3B-9339530E4C2F}" type="sibTrans" cxnId="{C1D71947-EDD6-4D12-9CFF-3C2722C0E729}">
      <dgm:prSet/>
      <dgm:spPr/>
      <dgm:t>
        <a:bodyPr/>
        <a:lstStyle/>
        <a:p>
          <a:endParaRPr lang="it-IT"/>
        </a:p>
      </dgm:t>
    </dgm:pt>
    <dgm:pt modelId="{2C5A3AE1-351C-440E-889F-73EB3D2BC51D}">
      <dgm:prSet/>
      <dgm:spPr/>
      <dgm:t>
        <a:bodyPr/>
        <a:lstStyle/>
        <a:p>
          <a:r>
            <a:rPr lang="it-IT" dirty="0"/>
            <a:t>Un corso contiene più esami ed un esame appartiene ad un solo corso</a:t>
          </a:r>
        </a:p>
      </dgm:t>
    </dgm:pt>
    <dgm:pt modelId="{BB33B805-74D5-4140-B251-7A55716B4761}" type="parTrans" cxnId="{180ECF1C-9E48-4D6B-9AC3-A4225629A517}">
      <dgm:prSet/>
      <dgm:spPr/>
      <dgm:t>
        <a:bodyPr/>
        <a:lstStyle/>
        <a:p>
          <a:endParaRPr lang="it-IT"/>
        </a:p>
      </dgm:t>
    </dgm:pt>
    <dgm:pt modelId="{12D0A218-074B-43C0-8ABA-B772AB88B4FF}" type="sibTrans" cxnId="{180ECF1C-9E48-4D6B-9AC3-A4225629A517}">
      <dgm:prSet/>
      <dgm:spPr/>
      <dgm:t>
        <a:bodyPr/>
        <a:lstStyle/>
        <a:p>
          <a:endParaRPr lang="it-IT"/>
        </a:p>
      </dgm:t>
    </dgm:pt>
    <dgm:pt modelId="{424BD4A7-4042-4BD5-AD16-5EA458C6E9BD}" type="pres">
      <dgm:prSet presAssocID="{A84E0641-8470-429C-943D-67AF87C29EF7}" presName="Name0" presStyleCnt="0">
        <dgm:presLayoutVars>
          <dgm:dir/>
          <dgm:animLvl val="lvl"/>
          <dgm:resizeHandles val="exact"/>
        </dgm:presLayoutVars>
      </dgm:prSet>
      <dgm:spPr/>
    </dgm:pt>
    <dgm:pt modelId="{A737E966-5D78-4527-A5F3-1240FB4A6D2D}" type="pres">
      <dgm:prSet presAssocID="{613B7C63-7AFC-482D-8196-832259627BF6}" presName="composite" presStyleCnt="0"/>
      <dgm:spPr/>
    </dgm:pt>
    <dgm:pt modelId="{F4B89DDF-17EE-41AA-9399-EFD7FA588518}" type="pres">
      <dgm:prSet presAssocID="{613B7C63-7AFC-482D-8196-832259627BF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CE2A1B7-67C1-4DAB-AAD2-D2AB4A997307}" type="pres">
      <dgm:prSet presAssocID="{613B7C63-7AFC-482D-8196-832259627BF6}" presName="desTx" presStyleLbl="alignAccFollowNode1" presStyleIdx="0" presStyleCnt="3">
        <dgm:presLayoutVars>
          <dgm:bulletEnabled val="1"/>
        </dgm:presLayoutVars>
      </dgm:prSet>
      <dgm:spPr/>
    </dgm:pt>
    <dgm:pt modelId="{19503DFF-DD12-4FCE-A5E4-EE493C2DB8CE}" type="pres">
      <dgm:prSet presAssocID="{8D38EAEB-9CEC-44E2-851F-65CD06A31997}" presName="space" presStyleCnt="0"/>
      <dgm:spPr/>
    </dgm:pt>
    <dgm:pt modelId="{25F5FFB9-309D-4F6E-AE47-3FFF8C52C0C9}" type="pres">
      <dgm:prSet presAssocID="{37618922-E405-43DE-81CA-D7383447181A}" presName="composite" presStyleCnt="0"/>
      <dgm:spPr/>
    </dgm:pt>
    <dgm:pt modelId="{3A437A7C-862A-4EAC-9249-5717D2CB925C}" type="pres">
      <dgm:prSet presAssocID="{37618922-E405-43DE-81CA-D7383447181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9F4AEBF-0DBA-419D-915E-E59E86A056D1}" type="pres">
      <dgm:prSet presAssocID="{37618922-E405-43DE-81CA-D7383447181A}" presName="desTx" presStyleLbl="alignAccFollowNode1" presStyleIdx="1" presStyleCnt="3">
        <dgm:presLayoutVars>
          <dgm:bulletEnabled val="1"/>
        </dgm:presLayoutVars>
      </dgm:prSet>
      <dgm:spPr/>
    </dgm:pt>
    <dgm:pt modelId="{BB09D425-9E0E-4629-81FF-8F4693D18DB1}" type="pres">
      <dgm:prSet presAssocID="{79929BCF-AEF3-4C76-8206-FE2E9145A280}" presName="space" presStyleCnt="0"/>
      <dgm:spPr/>
    </dgm:pt>
    <dgm:pt modelId="{C33DA0F0-8FFB-435F-A1AA-0E60C794B1AA}" type="pres">
      <dgm:prSet presAssocID="{CF8F1763-310C-4AAC-B50B-D8D8A6ACD0BE}" presName="composite" presStyleCnt="0"/>
      <dgm:spPr/>
    </dgm:pt>
    <dgm:pt modelId="{93DB8C42-15F4-4D3F-8FCD-D29AFC0104F4}" type="pres">
      <dgm:prSet presAssocID="{CF8F1763-310C-4AAC-B50B-D8D8A6ACD0B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DB639F15-BDE9-40F4-951A-B93338CA426A}" type="pres">
      <dgm:prSet presAssocID="{CF8F1763-310C-4AAC-B50B-D8D8A6ACD0B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A503500-BA98-4F0A-8FF2-C27266C44CD9}" type="presOf" srcId="{A84E0641-8470-429C-943D-67AF87C29EF7}" destId="{424BD4A7-4042-4BD5-AD16-5EA458C6E9BD}" srcOrd="0" destOrd="0" presId="urn:microsoft.com/office/officeart/2005/8/layout/hList1"/>
    <dgm:cxn modelId="{AA124618-7F69-4670-B7A3-0673015B5388}" srcId="{613B7C63-7AFC-482D-8196-832259627BF6}" destId="{6C2BF0F1-6622-4E0B-83D4-1E783CD33DB1}" srcOrd="0" destOrd="0" parTransId="{847B0E9A-0579-4A25-A593-2DBA071996B8}" sibTransId="{A36D4132-AEF3-4ED9-8443-1CD91DB89CE7}"/>
    <dgm:cxn modelId="{180ECF1C-9E48-4D6B-9AC3-A4225629A517}" srcId="{CF8F1763-310C-4AAC-B50B-D8D8A6ACD0BE}" destId="{2C5A3AE1-351C-440E-889F-73EB3D2BC51D}" srcOrd="0" destOrd="0" parTransId="{BB33B805-74D5-4140-B251-7A55716B4761}" sibTransId="{12D0A218-074B-43C0-8ABA-B772AB88B4FF}"/>
    <dgm:cxn modelId="{40B99F64-B399-4A26-9851-35A5B5045EF3}" srcId="{A84E0641-8470-429C-943D-67AF87C29EF7}" destId="{613B7C63-7AFC-482D-8196-832259627BF6}" srcOrd="0" destOrd="0" parTransId="{4059AD53-24BE-4D87-B9E9-D2B753844147}" sibTransId="{8D38EAEB-9CEC-44E2-851F-65CD06A31997}"/>
    <dgm:cxn modelId="{C1D71947-EDD6-4D12-9CFF-3C2722C0E729}" srcId="{A84E0641-8470-429C-943D-67AF87C29EF7}" destId="{CF8F1763-310C-4AAC-B50B-D8D8A6ACD0BE}" srcOrd="2" destOrd="0" parTransId="{5A83C92F-678C-4537-B792-7B0B3A8457E9}" sibTransId="{1774C3CC-7EF5-4421-8D3B-9339530E4C2F}"/>
    <dgm:cxn modelId="{E5FD8769-3676-470E-B997-282F9EAFDD6D}" type="presOf" srcId="{2C5A3AE1-351C-440E-889F-73EB3D2BC51D}" destId="{DB639F15-BDE9-40F4-951A-B93338CA426A}" srcOrd="0" destOrd="0" presId="urn:microsoft.com/office/officeart/2005/8/layout/hList1"/>
    <dgm:cxn modelId="{3DB5FA4F-A155-412B-99DB-BFE2D360E33B}" srcId="{37618922-E405-43DE-81CA-D7383447181A}" destId="{97E91E7B-11AE-4DE6-AAA4-6D51D494DD70}" srcOrd="0" destOrd="0" parTransId="{78CC20BD-B843-4333-9F68-AACA5ED4F592}" sibTransId="{5665A90F-DF62-4070-822E-9A77DA08EFBD}"/>
    <dgm:cxn modelId="{B5612477-8222-4425-9065-EB737E73A775}" type="presOf" srcId="{97E91E7B-11AE-4DE6-AAA4-6D51D494DD70}" destId="{69F4AEBF-0DBA-419D-915E-E59E86A056D1}" srcOrd="0" destOrd="0" presId="urn:microsoft.com/office/officeart/2005/8/layout/hList1"/>
    <dgm:cxn modelId="{CC6F8F7D-4CFB-4183-B96D-E8D0271E6693}" type="presOf" srcId="{37618922-E405-43DE-81CA-D7383447181A}" destId="{3A437A7C-862A-4EAC-9249-5717D2CB925C}" srcOrd="0" destOrd="0" presId="urn:microsoft.com/office/officeart/2005/8/layout/hList1"/>
    <dgm:cxn modelId="{E3D99F8E-16CF-4CF3-9F38-1F079389590A}" type="presOf" srcId="{CF8F1763-310C-4AAC-B50B-D8D8A6ACD0BE}" destId="{93DB8C42-15F4-4D3F-8FCD-D29AFC0104F4}" srcOrd="0" destOrd="0" presId="urn:microsoft.com/office/officeart/2005/8/layout/hList1"/>
    <dgm:cxn modelId="{FD177390-7D47-42FB-A9FC-AADF74E96DDD}" type="presOf" srcId="{613B7C63-7AFC-482D-8196-832259627BF6}" destId="{F4B89DDF-17EE-41AA-9399-EFD7FA588518}" srcOrd="0" destOrd="0" presId="urn:microsoft.com/office/officeart/2005/8/layout/hList1"/>
    <dgm:cxn modelId="{994BAFAD-E47F-4F0A-9D6F-EA65984DFA8E}" type="presOf" srcId="{6C2BF0F1-6622-4E0B-83D4-1E783CD33DB1}" destId="{2CE2A1B7-67C1-4DAB-AAD2-D2AB4A997307}" srcOrd="0" destOrd="0" presId="urn:microsoft.com/office/officeart/2005/8/layout/hList1"/>
    <dgm:cxn modelId="{BF3E73EA-BB2F-44BB-8AF2-6F4A915365D2}" srcId="{A84E0641-8470-429C-943D-67AF87C29EF7}" destId="{37618922-E405-43DE-81CA-D7383447181A}" srcOrd="1" destOrd="0" parTransId="{7C39DD5B-DCD8-47BA-A91F-192F05999163}" sibTransId="{79929BCF-AEF3-4C76-8206-FE2E9145A280}"/>
    <dgm:cxn modelId="{94DBE9FD-51AA-4234-A780-6EFB8893136E}" type="presParOf" srcId="{424BD4A7-4042-4BD5-AD16-5EA458C6E9BD}" destId="{A737E966-5D78-4527-A5F3-1240FB4A6D2D}" srcOrd="0" destOrd="0" presId="urn:microsoft.com/office/officeart/2005/8/layout/hList1"/>
    <dgm:cxn modelId="{3A08F6EC-EDA1-496F-9148-FC3886420A29}" type="presParOf" srcId="{A737E966-5D78-4527-A5F3-1240FB4A6D2D}" destId="{F4B89DDF-17EE-41AA-9399-EFD7FA588518}" srcOrd="0" destOrd="0" presId="urn:microsoft.com/office/officeart/2005/8/layout/hList1"/>
    <dgm:cxn modelId="{DB33FF5B-D54A-4CA1-8ED4-EDF010663103}" type="presParOf" srcId="{A737E966-5D78-4527-A5F3-1240FB4A6D2D}" destId="{2CE2A1B7-67C1-4DAB-AAD2-D2AB4A997307}" srcOrd="1" destOrd="0" presId="urn:microsoft.com/office/officeart/2005/8/layout/hList1"/>
    <dgm:cxn modelId="{0321ADB5-1BFB-4C7F-8E41-F9E6B64E78F9}" type="presParOf" srcId="{424BD4A7-4042-4BD5-AD16-5EA458C6E9BD}" destId="{19503DFF-DD12-4FCE-A5E4-EE493C2DB8CE}" srcOrd="1" destOrd="0" presId="urn:microsoft.com/office/officeart/2005/8/layout/hList1"/>
    <dgm:cxn modelId="{99B4FAA8-B1F2-46DC-A684-6E99894F94BC}" type="presParOf" srcId="{424BD4A7-4042-4BD5-AD16-5EA458C6E9BD}" destId="{25F5FFB9-309D-4F6E-AE47-3FFF8C52C0C9}" srcOrd="2" destOrd="0" presId="urn:microsoft.com/office/officeart/2005/8/layout/hList1"/>
    <dgm:cxn modelId="{EFC76057-7818-48D1-8F7E-9B4E1F057EE7}" type="presParOf" srcId="{25F5FFB9-309D-4F6E-AE47-3FFF8C52C0C9}" destId="{3A437A7C-862A-4EAC-9249-5717D2CB925C}" srcOrd="0" destOrd="0" presId="urn:microsoft.com/office/officeart/2005/8/layout/hList1"/>
    <dgm:cxn modelId="{5DE7FD6C-3CB4-4203-B6CF-F2EE7F3F1826}" type="presParOf" srcId="{25F5FFB9-309D-4F6E-AE47-3FFF8C52C0C9}" destId="{69F4AEBF-0DBA-419D-915E-E59E86A056D1}" srcOrd="1" destOrd="0" presId="urn:microsoft.com/office/officeart/2005/8/layout/hList1"/>
    <dgm:cxn modelId="{36AD8FFE-ADE1-4A89-B0D2-3C4189244355}" type="presParOf" srcId="{424BD4A7-4042-4BD5-AD16-5EA458C6E9BD}" destId="{BB09D425-9E0E-4629-81FF-8F4693D18DB1}" srcOrd="3" destOrd="0" presId="urn:microsoft.com/office/officeart/2005/8/layout/hList1"/>
    <dgm:cxn modelId="{924DB451-3557-40AD-B829-84974B6C0BD4}" type="presParOf" srcId="{424BD4A7-4042-4BD5-AD16-5EA458C6E9BD}" destId="{C33DA0F0-8FFB-435F-A1AA-0E60C794B1AA}" srcOrd="4" destOrd="0" presId="urn:microsoft.com/office/officeart/2005/8/layout/hList1"/>
    <dgm:cxn modelId="{0B208366-D28B-4A70-BCEC-749D9EA0983B}" type="presParOf" srcId="{C33DA0F0-8FFB-435F-A1AA-0E60C794B1AA}" destId="{93DB8C42-15F4-4D3F-8FCD-D29AFC0104F4}" srcOrd="0" destOrd="0" presId="urn:microsoft.com/office/officeart/2005/8/layout/hList1"/>
    <dgm:cxn modelId="{D72E901C-46CE-4503-8CB8-17CD8FD5102B}" type="presParOf" srcId="{C33DA0F0-8FFB-435F-A1AA-0E60C794B1AA}" destId="{DB639F15-BDE9-40F4-951A-B93338CA426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87D770D-35CE-4FB2-B8AB-62E26E6428BA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77468FC1-D209-4D56-93D5-00A14EA51543}">
      <dgm:prSet/>
      <dgm:spPr/>
      <dgm:t>
        <a:bodyPr/>
        <a:lstStyle/>
        <a:p>
          <a:r>
            <a:rPr lang="it-IT"/>
            <a:t>Studente(</a:t>
          </a:r>
          <a:r>
            <a:rPr lang="it-IT" u="sng"/>
            <a:t>Matricola</a:t>
          </a:r>
          <a:r>
            <a:rPr lang="it-IT"/>
            <a:t>, Nome, Cognome)</a:t>
          </a:r>
        </a:p>
      </dgm:t>
    </dgm:pt>
    <dgm:pt modelId="{8CA3E84C-E2C0-4AC8-A2FE-3F6323B79A86}" type="parTrans" cxnId="{EDDA0BEB-D543-4A43-9D13-878D566EC9E9}">
      <dgm:prSet/>
      <dgm:spPr/>
      <dgm:t>
        <a:bodyPr/>
        <a:lstStyle/>
        <a:p>
          <a:endParaRPr lang="it-IT"/>
        </a:p>
      </dgm:t>
    </dgm:pt>
    <dgm:pt modelId="{05AA0ADF-A1A2-4541-A8E0-29063D406E2D}" type="sibTrans" cxnId="{EDDA0BEB-D543-4A43-9D13-878D566EC9E9}">
      <dgm:prSet/>
      <dgm:spPr/>
      <dgm:t>
        <a:bodyPr/>
        <a:lstStyle/>
        <a:p>
          <a:endParaRPr lang="it-IT"/>
        </a:p>
      </dgm:t>
    </dgm:pt>
    <dgm:pt modelId="{C79C894F-8326-4CA9-85C2-81F94BF640F3}">
      <dgm:prSet/>
      <dgm:spPr/>
      <dgm:t>
        <a:bodyPr/>
        <a:lstStyle/>
        <a:p>
          <a:r>
            <a:rPr lang="it-IT"/>
            <a:t>Corso(</a:t>
          </a:r>
          <a:r>
            <a:rPr lang="it-IT" u="sng"/>
            <a:t>Codice</a:t>
          </a:r>
          <a:r>
            <a:rPr lang="it-IT"/>
            <a:t>, Nome, Professore, CFU)</a:t>
          </a:r>
        </a:p>
      </dgm:t>
    </dgm:pt>
    <dgm:pt modelId="{4B04D516-1E64-48A9-9E7D-17246B36134F}" type="parTrans" cxnId="{07D644B3-C3BB-4660-B779-4DA5919CBD55}">
      <dgm:prSet/>
      <dgm:spPr/>
      <dgm:t>
        <a:bodyPr/>
        <a:lstStyle/>
        <a:p>
          <a:endParaRPr lang="it-IT"/>
        </a:p>
      </dgm:t>
    </dgm:pt>
    <dgm:pt modelId="{AB86C3A8-C9EC-412A-86AE-C3A5CCC0C46A}" type="sibTrans" cxnId="{07D644B3-C3BB-4660-B779-4DA5919CBD55}">
      <dgm:prSet/>
      <dgm:spPr/>
      <dgm:t>
        <a:bodyPr/>
        <a:lstStyle/>
        <a:p>
          <a:endParaRPr lang="it-IT"/>
        </a:p>
      </dgm:t>
    </dgm:pt>
    <dgm:pt modelId="{C51EA5C8-58F9-4459-AD18-1B3B2BDEAEC1}">
      <dgm:prSet/>
      <dgm:spPr/>
      <dgm:t>
        <a:bodyPr/>
        <a:lstStyle/>
        <a:p>
          <a:r>
            <a:rPr lang="it-IT"/>
            <a:t>Esame(</a:t>
          </a:r>
          <a:r>
            <a:rPr lang="it-IT" u="sng"/>
            <a:t>Data, Voto, Materia</a:t>
          </a:r>
          <a:r>
            <a:rPr lang="it-IT"/>
            <a:t>, </a:t>
          </a:r>
          <a:r>
            <a:rPr lang="it-IT" u="sng"/>
            <a:t>Matricola</a:t>
          </a:r>
          <a:r>
            <a:rPr lang="it-IT"/>
            <a:t>, </a:t>
          </a:r>
          <a:r>
            <a:rPr lang="it-IT" u="sng"/>
            <a:t>Codice</a:t>
          </a:r>
          <a:r>
            <a:rPr lang="it-IT"/>
            <a:t>)</a:t>
          </a:r>
        </a:p>
      </dgm:t>
    </dgm:pt>
    <dgm:pt modelId="{FF5EE7DD-D138-462B-8DC8-0BF91FF3FFCE}" type="parTrans" cxnId="{C1135C06-DF03-4056-B9E9-4515374BE02A}">
      <dgm:prSet/>
      <dgm:spPr/>
      <dgm:t>
        <a:bodyPr/>
        <a:lstStyle/>
        <a:p>
          <a:endParaRPr lang="it-IT"/>
        </a:p>
      </dgm:t>
    </dgm:pt>
    <dgm:pt modelId="{ADE6CAB8-F6DD-4170-9862-95512628E250}" type="sibTrans" cxnId="{C1135C06-DF03-4056-B9E9-4515374BE02A}">
      <dgm:prSet/>
      <dgm:spPr/>
      <dgm:t>
        <a:bodyPr/>
        <a:lstStyle/>
        <a:p>
          <a:endParaRPr lang="it-IT"/>
        </a:p>
      </dgm:t>
    </dgm:pt>
    <dgm:pt modelId="{945C7B05-5F71-4812-9AE5-89B4465182ED}">
      <dgm:prSet/>
      <dgm:spPr/>
      <dgm:t>
        <a:bodyPr/>
        <a:lstStyle/>
        <a:p>
          <a:r>
            <a:rPr lang="it-IT"/>
            <a:t>Segue(</a:t>
          </a:r>
          <a:r>
            <a:rPr lang="it-IT" u="sng"/>
            <a:t>Matricola</a:t>
          </a:r>
          <a:r>
            <a:rPr lang="it-IT"/>
            <a:t>, </a:t>
          </a:r>
          <a:r>
            <a:rPr lang="it-IT" u="sng"/>
            <a:t>Codice</a:t>
          </a:r>
          <a:r>
            <a:rPr lang="it-IT"/>
            <a:t>)</a:t>
          </a:r>
        </a:p>
      </dgm:t>
    </dgm:pt>
    <dgm:pt modelId="{7DF8EE04-C167-45DE-AE8C-60FCDFF22AF7}" type="parTrans" cxnId="{C8D5A737-2835-4517-9BC5-AFAD9CCB64A3}">
      <dgm:prSet/>
      <dgm:spPr/>
      <dgm:t>
        <a:bodyPr/>
        <a:lstStyle/>
        <a:p>
          <a:endParaRPr lang="it-IT"/>
        </a:p>
      </dgm:t>
    </dgm:pt>
    <dgm:pt modelId="{5473B88D-F45F-409E-B1B3-662FBB26D28A}" type="sibTrans" cxnId="{C8D5A737-2835-4517-9BC5-AFAD9CCB64A3}">
      <dgm:prSet/>
      <dgm:spPr/>
      <dgm:t>
        <a:bodyPr/>
        <a:lstStyle/>
        <a:p>
          <a:endParaRPr lang="it-IT"/>
        </a:p>
      </dgm:t>
    </dgm:pt>
    <dgm:pt modelId="{4F45B812-7D9C-4BB4-B892-5CCA0E5F1C47}" type="pres">
      <dgm:prSet presAssocID="{987D770D-35CE-4FB2-B8AB-62E26E6428BA}" presName="linear" presStyleCnt="0">
        <dgm:presLayoutVars>
          <dgm:animLvl val="lvl"/>
          <dgm:resizeHandles val="exact"/>
        </dgm:presLayoutVars>
      </dgm:prSet>
      <dgm:spPr/>
    </dgm:pt>
    <dgm:pt modelId="{BCC11DB5-AD1F-4A48-A087-546E6C5F8D76}" type="pres">
      <dgm:prSet presAssocID="{77468FC1-D209-4D56-93D5-00A14EA5154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C9A2849-2615-41AA-9994-4872DE234246}" type="pres">
      <dgm:prSet presAssocID="{05AA0ADF-A1A2-4541-A8E0-29063D406E2D}" presName="spacer" presStyleCnt="0"/>
      <dgm:spPr/>
    </dgm:pt>
    <dgm:pt modelId="{2095475E-1CDD-4DF5-937D-1E80B2785568}" type="pres">
      <dgm:prSet presAssocID="{C79C894F-8326-4CA9-85C2-81F94BF640F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C822856-17C7-4C5C-A61D-39D2056F299C}" type="pres">
      <dgm:prSet presAssocID="{AB86C3A8-C9EC-412A-86AE-C3A5CCC0C46A}" presName="spacer" presStyleCnt="0"/>
      <dgm:spPr/>
    </dgm:pt>
    <dgm:pt modelId="{CC2F8B8D-8C76-4333-A77F-1B6E6707A0AB}" type="pres">
      <dgm:prSet presAssocID="{C51EA5C8-58F9-4459-AD18-1B3B2BDEAEC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50D068C-D2DF-4D5F-BFA8-470B0098A1DA}" type="pres">
      <dgm:prSet presAssocID="{ADE6CAB8-F6DD-4170-9862-95512628E250}" presName="spacer" presStyleCnt="0"/>
      <dgm:spPr/>
    </dgm:pt>
    <dgm:pt modelId="{CD352443-C24A-4D75-8004-654C3634B091}" type="pres">
      <dgm:prSet presAssocID="{945C7B05-5F71-4812-9AE5-89B4465182E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1135C06-DF03-4056-B9E9-4515374BE02A}" srcId="{987D770D-35CE-4FB2-B8AB-62E26E6428BA}" destId="{C51EA5C8-58F9-4459-AD18-1B3B2BDEAEC1}" srcOrd="2" destOrd="0" parTransId="{FF5EE7DD-D138-462B-8DC8-0BF91FF3FFCE}" sibTransId="{ADE6CAB8-F6DD-4170-9862-95512628E250}"/>
    <dgm:cxn modelId="{85463C31-71C4-4C5C-A7C7-BF2A31B38834}" type="presOf" srcId="{C51EA5C8-58F9-4459-AD18-1B3B2BDEAEC1}" destId="{CC2F8B8D-8C76-4333-A77F-1B6E6707A0AB}" srcOrd="0" destOrd="0" presId="urn:microsoft.com/office/officeart/2005/8/layout/vList2"/>
    <dgm:cxn modelId="{7189E734-7386-40FB-80A5-95F76E06AA99}" type="presOf" srcId="{987D770D-35CE-4FB2-B8AB-62E26E6428BA}" destId="{4F45B812-7D9C-4BB4-B892-5CCA0E5F1C47}" srcOrd="0" destOrd="0" presId="urn:microsoft.com/office/officeart/2005/8/layout/vList2"/>
    <dgm:cxn modelId="{C8D5A737-2835-4517-9BC5-AFAD9CCB64A3}" srcId="{987D770D-35CE-4FB2-B8AB-62E26E6428BA}" destId="{945C7B05-5F71-4812-9AE5-89B4465182ED}" srcOrd="3" destOrd="0" parTransId="{7DF8EE04-C167-45DE-AE8C-60FCDFF22AF7}" sibTransId="{5473B88D-F45F-409E-B1B3-662FBB26D28A}"/>
    <dgm:cxn modelId="{FA9EE14D-3D59-4B25-A645-171F85471544}" type="presOf" srcId="{77468FC1-D209-4D56-93D5-00A14EA51543}" destId="{BCC11DB5-AD1F-4A48-A087-546E6C5F8D76}" srcOrd="0" destOrd="0" presId="urn:microsoft.com/office/officeart/2005/8/layout/vList2"/>
    <dgm:cxn modelId="{E7748E74-B422-4B44-91F5-3EDE0421858F}" type="presOf" srcId="{945C7B05-5F71-4812-9AE5-89B4465182ED}" destId="{CD352443-C24A-4D75-8004-654C3634B091}" srcOrd="0" destOrd="0" presId="urn:microsoft.com/office/officeart/2005/8/layout/vList2"/>
    <dgm:cxn modelId="{07D644B3-C3BB-4660-B779-4DA5919CBD55}" srcId="{987D770D-35CE-4FB2-B8AB-62E26E6428BA}" destId="{C79C894F-8326-4CA9-85C2-81F94BF640F3}" srcOrd="1" destOrd="0" parTransId="{4B04D516-1E64-48A9-9E7D-17246B36134F}" sibTransId="{AB86C3A8-C9EC-412A-86AE-C3A5CCC0C46A}"/>
    <dgm:cxn modelId="{55C86AC9-28D3-4DF5-B482-8F6EF46BE841}" type="presOf" srcId="{C79C894F-8326-4CA9-85C2-81F94BF640F3}" destId="{2095475E-1CDD-4DF5-937D-1E80B2785568}" srcOrd="0" destOrd="0" presId="urn:microsoft.com/office/officeart/2005/8/layout/vList2"/>
    <dgm:cxn modelId="{EDDA0BEB-D543-4A43-9D13-878D566EC9E9}" srcId="{987D770D-35CE-4FB2-B8AB-62E26E6428BA}" destId="{77468FC1-D209-4D56-93D5-00A14EA51543}" srcOrd="0" destOrd="0" parTransId="{8CA3E84C-E2C0-4AC8-A2FE-3F6323B79A86}" sibTransId="{05AA0ADF-A1A2-4541-A8E0-29063D406E2D}"/>
    <dgm:cxn modelId="{6CC7C689-232A-4646-B5F0-EBF7870EDDF0}" type="presParOf" srcId="{4F45B812-7D9C-4BB4-B892-5CCA0E5F1C47}" destId="{BCC11DB5-AD1F-4A48-A087-546E6C5F8D76}" srcOrd="0" destOrd="0" presId="urn:microsoft.com/office/officeart/2005/8/layout/vList2"/>
    <dgm:cxn modelId="{A0A9F663-C1E6-40BB-9DD4-6B94C514B1E6}" type="presParOf" srcId="{4F45B812-7D9C-4BB4-B892-5CCA0E5F1C47}" destId="{5C9A2849-2615-41AA-9994-4872DE234246}" srcOrd="1" destOrd="0" presId="urn:microsoft.com/office/officeart/2005/8/layout/vList2"/>
    <dgm:cxn modelId="{F7C03F67-BA3D-4FC5-A949-4DE047E6FA3F}" type="presParOf" srcId="{4F45B812-7D9C-4BB4-B892-5CCA0E5F1C47}" destId="{2095475E-1CDD-4DF5-937D-1E80B2785568}" srcOrd="2" destOrd="0" presId="urn:microsoft.com/office/officeart/2005/8/layout/vList2"/>
    <dgm:cxn modelId="{9D8B777F-48EC-462B-869B-647CAABAE057}" type="presParOf" srcId="{4F45B812-7D9C-4BB4-B892-5CCA0E5F1C47}" destId="{FC822856-17C7-4C5C-A61D-39D2056F299C}" srcOrd="3" destOrd="0" presId="urn:microsoft.com/office/officeart/2005/8/layout/vList2"/>
    <dgm:cxn modelId="{2F3EDD9D-1D67-4657-BDEC-40E757DE0C72}" type="presParOf" srcId="{4F45B812-7D9C-4BB4-B892-5CCA0E5F1C47}" destId="{CC2F8B8D-8C76-4333-A77F-1B6E6707A0AB}" srcOrd="4" destOrd="0" presId="urn:microsoft.com/office/officeart/2005/8/layout/vList2"/>
    <dgm:cxn modelId="{61B79AD4-32D2-46C0-9858-B5A61DFE2071}" type="presParOf" srcId="{4F45B812-7D9C-4BB4-B892-5CCA0E5F1C47}" destId="{850D068C-D2DF-4D5F-BFA8-470B0098A1DA}" srcOrd="5" destOrd="0" presId="urn:microsoft.com/office/officeart/2005/8/layout/vList2"/>
    <dgm:cxn modelId="{3AB8077C-5BA3-47C9-B585-60A827B6EB53}" type="presParOf" srcId="{4F45B812-7D9C-4BB4-B892-5CCA0E5F1C47}" destId="{CD352443-C24A-4D75-8004-654C3634B09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7F75EF-E956-4555-ACC5-430ECB0B36F0}">
      <dsp:nvSpPr>
        <dsp:cNvPr id="0" name=""/>
        <dsp:cNvSpPr/>
      </dsp:nvSpPr>
      <dsp:spPr>
        <a:xfrm>
          <a:off x="0" y="3406"/>
          <a:ext cx="8596668" cy="1193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 dirty="0"/>
            <a:t>Studente</a:t>
          </a:r>
        </a:p>
      </dsp:txBody>
      <dsp:txXfrm>
        <a:off x="58257" y="61663"/>
        <a:ext cx="8480154" cy="1076886"/>
      </dsp:txXfrm>
    </dsp:sp>
    <dsp:sp modelId="{2B0308CE-AEFC-4938-8823-83F6FE4F0052}">
      <dsp:nvSpPr>
        <dsp:cNvPr id="0" name=""/>
        <dsp:cNvSpPr/>
      </dsp:nvSpPr>
      <dsp:spPr>
        <a:xfrm>
          <a:off x="0" y="1343686"/>
          <a:ext cx="8596668" cy="1193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 dirty="0"/>
            <a:t>Corso</a:t>
          </a:r>
        </a:p>
      </dsp:txBody>
      <dsp:txXfrm>
        <a:off x="58257" y="1401943"/>
        <a:ext cx="8480154" cy="1076886"/>
      </dsp:txXfrm>
    </dsp:sp>
    <dsp:sp modelId="{027676E1-FF23-45ED-A3A3-16C592F13604}">
      <dsp:nvSpPr>
        <dsp:cNvPr id="0" name=""/>
        <dsp:cNvSpPr/>
      </dsp:nvSpPr>
      <dsp:spPr>
        <a:xfrm>
          <a:off x="0" y="2683966"/>
          <a:ext cx="8596668" cy="1193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 dirty="0"/>
            <a:t>Esame</a:t>
          </a:r>
        </a:p>
      </dsp:txBody>
      <dsp:txXfrm>
        <a:off x="58257" y="2742223"/>
        <a:ext cx="8480154" cy="1076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4AE8F-A272-41C3-9FB0-FF64DBDFBF73}">
      <dsp:nvSpPr>
        <dsp:cNvPr id="0" name=""/>
        <dsp:cNvSpPr/>
      </dsp:nvSpPr>
      <dsp:spPr>
        <a:xfrm>
          <a:off x="0" y="3406"/>
          <a:ext cx="8596668" cy="1193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u="sng" kern="1200" dirty="0"/>
            <a:t>Matricola</a:t>
          </a:r>
          <a:endParaRPr lang="it-IT" sz="5100" kern="1200" dirty="0"/>
        </a:p>
      </dsp:txBody>
      <dsp:txXfrm>
        <a:off x="58257" y="61663"/>
        <a:ext cx="8480154" cy="1076886"/>
      </dsp:txXfrm>
    </dsp:sp>
    <dsp:sp modelId="{DD511FDE-F4F9-4F32-A5D4-47BDFAF31516}">
      <dsp:nvSpPr>
        <dsp:cNvPr id="0" name=""/>
        <dsp:cNvSpPr/>
      </dsp:nvSpPr>
      <dsp:spPr>
        <a:xfrm>
          <a:off x="0" y="1343686"/>
          <a:ext cx="8596668" cy="1193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/>
            <a:t>Nome</a:t>
          </a:r>
        </a:p>
      </dsp:txBody>
      <dsp:txXfrm>
        <a:off x="58257" y="1401943"/>
        <a:ext cx="8480154" cy="1076886"/>
      </dsp:txXfrm>
    </dsp:sp>
    <dsp:sp modelId="{6A754CE8-DD94-4695-B0F3-9905DB45FECA}">
      <dsp:nvSpPr>
        <dsp:cNvPr id="0" name=""/>
        <dsp:cNvSpPr/>
      </dsp:nvSpPr>
      <dsp:spPr>
        <a:xfrm>
          <a:off x="0" y="2683966"/>
          <a:ext cx="8596668" cy="1193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/>
            <a:t>Cognome</a:t>
          </a:r>
        </a:p>
      </dsp:txBody>
      <dsp:txXfrm>
        <a:off x="58257" y="2742223"/>
        <a:ext cx="8480154" cy="10768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541853-5FF4-45C8-8A11-F7B99F911A26}">
      <dsp:nvSpPr>
        <dsp:cNvPr id="0" name=""/>
        <dsp:cNvSpPr/>
      </dsp:nvSpPr>
      <dsp:spPr>
        <a:xfrm>
          <a:off x="0" y="16859"/>
          <a:ext cx="8596668" cy="865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u="sng" kern="1200" dirty="0"/>
            <a:t>Codice</a:t>
          </a:r>
          <a:endParaRPr lang="it-IT" sz="3700" kern="1200" dirty="0"/>
        </a:p>
      </dsp:txBody>
      <dsp:txXfrm>
        <a:off x="42265" y="59124"/>
        <a:ext cx="8512138" cy="781270"/>
      </dsp:txXfrm>
    </dsp:sp>
    <dsp:sp modelId="{50A0B1B1-090A-42F4-9C4D-23838CF4F6F2}">
      <dsp:nvSpPr>
        <dsp:cNvPr id="0" name=""/>
        <dsp:cNvSpPr/>
      </dsp:nvSpPr>
      <dsp:spPr>
        <a:xfrm>
          <a:off x="0" y="1021306"/>
          <a:ext cx="8596668" cy="865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 dirty="0"/>
            <a:t>Nome</a:t>
          </a:r>
        </a:p>
      </dsp:txBody>
      <dsp:txXfrm>
        <a:off x="42265" y="1063571"/>
        <a:ext cx="8512138" cy="781270"/>
      </dsp:txXfrm>
    </dsp:sp>
    <dsp:sp modelId="{B2237AE5-7202-4470-AE7E-4C76449E2C7D}">
      <dsp:nvSpPr>
        <dsp:cNvPr id="0" name=""/>
        <dsp:cNvSpPr/>
      </dsp:nvSpPr>
      <dsp:spPr>
        <a:xfrm>
          <a:off x="0" y="1993666"/>
          <a:ext cx="8596668" cy="865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 dirty="0"/>
            <a:t>Professore</a:t>
          </a:r>
        </a:p>
      </dsp:txBody>
      <dsp:txXfrm>
        <a:off x="42265" y="2035931"/>
        <a:ext cx="8512138" cy="781270"/>
      </dsp:txXfrm>
    </dsp:sp>
    <dsp:sp modelId="{6EB00205-7FBA-4716-A244-159D60F1F5D2}">
      <dsp:nvSpPr>
        <dsp:cNvPr id="0" name=""/>
        <dsp:cNvSpPr/>
      </dsp:nvSpPr>
      <dsp:spPr>
        <a:xfrm>
          <a:off x="0" y="2966026"/>
          <a:ext cx="8596668" cy="865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 dirty="0"/>
            <a:t>CFU</a:t>
          </a:r>
        </a:p>
      </dsp:txBody>
      <dsp:txXfrm>
        <a:off x="42265" y="3008291"/>
        <a:ext cx="8512138" cy="781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7CF0F-1323-40C6-BFFC-1E96C8A377F5}">
      <dsp:nvSpPr>
        <dsp:cNvPr id="0" name=""/>
        <dsp:cNvSpPr/>
      </dsp:nvSpPr>
      <dsp:spPr>
        <a:xfrm>
          <a:off x="0" y="3406"/>
          <a:ext cx="8596668" cy="1193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u="sng" kern="1200" dirty="0"/>
            <a:t>Data</a:t>
          </a:r>
          <a:endParaRPr lang="it-IT" sz="5100" kern="1200" dirty="0"/>
        </a:p>
      </dsp:txBody>
      <dsp:txXfrm>
        <a:off x="58257" y="61663"/>
        <a:ext cx="8480154" cy="1076886"/>
      </dsp:txXfrm>
    </dsp:sp>
    <dsp:sp modelId="{9330C0EA-A93D-43DF-8405-72760EBC6850}">
      <dsp:nvSpPr>
        <dsp:cNvPr id="0" name=""/>
        <dsp:cNvSpPr/>
      </dsp:nvSpPr>
      <dsp:spPr>
        <a:xfrm>
          <a:off x="0" y="1343686"/>
          <a:ext cx="8596668" cy="1193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u="sng" kern="1200" dirty="0"/>
            <a:t>Voto</a:t>
          </a:r>
        </a:p>
      </dsp:txBody>
      <dsp:txXfrm>
        <a:off x="58257" y="1401943"/>
        <a:ext cx="8480154" cy="1076886"/>
      </dsp:txXfrm>
    </dsp:sp>
    <dsp:sp modelId="{654D17CF-6D4C-4127-8D2F-31AAF8D3FB0C}">
      <dsp:nvSpPr>
        <dsp:cNvPr id="0" name=""/>
        <dsp:cNvSpPr/>
      </dsp:nvSpPr>
      <dsp:spPr>
        <a:xfrm>
          <a:off x="0" y="2683966"/>
          <a:ext cx="8596668" cy="1193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u="sng" kern="1200" dirty="0"/>
            <a:t>Materia</a:t>
          </a:r>
        </a:p>
      </dsp:txBody>
      <dsp:txXfrm>
        <a:off x="58257" y="2742223"/>
        <a:ext cx="8480154" cy="10768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98CCA-7676-4F53-87C3-E159BCE73EC2}">
      <dsp:nvSpPr>
        <dsp:cNvPr id="0" name=""/>
        <dsp:cNvSpPr/>
      </dsp:nvSpPr>
      <dsp:spPr>
        <a:xfrm>
          <a:off x="2686" y="297864"/>
          <a:ext cx="2619297" cy="921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Studente</a:t>
          </a:r>
        </a:p>
      </dsp:txBody>
      <dsp:txXfrm>
        <a:off x="2686" y="297864"/>
        <a:ext cx="2619297" cy="921600"/>
      </dsp:txXfrm>
    </dsp:sp>
    <dsp:sp modelId="{69545E97-5ED6-4854-9AEE-06B20D1113E9}">
      <dsp:nvSpPr>
        <dsp:cNvPr id="0" name=""/>
        <dsp:cNvSpPr/>
      </dsp:nvSpPr>
      <dsp:spPr>
        <a:xfrm>
          <a:off x="2686" y="1219464"/>
          <a:ext cx="2619297" cy="236344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200" u="sng" kern="1200" dirty="0"/>
            <a:t>Matricola</a:t>
          </a:r>
          <a:endParaRPr lang="it-IT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200" u="none" kern="1200" dirty="0"/>
            <a:t>Nome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200" u="none" kern="1200" dirty="0"/>
            <a:t>Cognome</a:t>
          </a:r>
        </a:p>
      </dsp:txBody>
      <dsp:txXfrm>
        <a:off x="2686" y="1219464"/>
        <a:ext cx="2619297" cy="2363445"/>
      </dsp:txXfrm>
    </dsp:sp>
    <dsp:sp modelId="{2F258794-3D76-4C41-B777-8108E6926C49}">
      <dsp:nvSpPr>
        <dsp:cNvPr id="0" name=""/>
        <dsp:cNvSpPr/>
      </dsp:nvSpPr>
      <dsp:spPr>
        <a:xfrm>
          <a:off x="2988685" y="297864"/>
          <a:ext cx="2619297" cy="921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Corso</a:t>
          </a:r>
        </a:p>
      </dsp:txBody>
      <dsp:txXfrm>
        <a:off x="2988685" y="297864"/>
        <a:ext cx="2619297" cy="921600"/>
      </dsp:txXfrm>
    </dsp:sp>
    <dsp:sp modelId="{7A0ED075-2FC7-453C-9412-D074901E6A04}">
      <dsp:nvSpPr>
        <dsp:cNvPr id="0" name=""/>
        <dsp:cNvSpPr/>
      </dsp:nvSpPr>
      <dsp:spPr>
        <a:xfrm>
          <a:off x="2988685" y="1219464"/>
          <a:ext cx="2619297" cy="236344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200" u="sng" kern="1200" dirty="0"/>
            <a:t>Codice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200" u="none" kern="1200" dirty="0"/>
            <a:t>Nome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200" u="none" kern="1200" dirty="0"/>
            <a:t>Professore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200" u="none" kern="1200" dirty="0"/>
            <a:t>CFU</a:t>
          </a:r>
        </a:p>
      </dsp:txBody>
      <dsp:txXfrm>
        <a:off x="2988685" y="1219464"/>
        <a:ext cx="2619297" cy="2363445"/>
      </dsp:txXfrm>
    </dsp:sp>
    <dsp:sp modelId="{DD562D94-171E-4119-BF8B-AA6F7CDD696A}">
      <dsp:nvSpPr>
        <dsp:cNvPr id="0" name=""/>
        <dsp:cNvSpPr/>
      </dsp:nvSpPr>
      <dsp:spPr>
        <a:xfrm>
          <a:off x="5974684" y="297864"/>
          <a:ext cx="2619297" cy="921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Esame</a:t>
          </a:r>
        </a:p>
      </dsp:txBody>
      <dsp:txXfrm>
        <a:off x="5974684" y="297864"/>
        <a:ext cx="2619297" cy="921600"/>
      </dsp:txXfrm>
    </dsp:sp>
    <dsp:sp modelId="{AEDD834E-458F-43C1-9290-D59BFBCDD926}">
      <dsp:nvSpPr>
        <dsp:cNvPr id="0" name=""/>
        <dsp:cNvSpPr/>
      </dsp:nvSpPr>
      <dsp:spPr>
        <a:xfrm>
          <a:off x="5974684" y="1219464"/>
          <a:ext cx="2619297" cy="236344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200" u="sng" kern="1200" dirty="0"/>
            <a:t>Data</a:t>
          </a:r>
          <a:endParaRPr lang="it-IT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200" u="sng" kern="1200" dirty="0"/>
            <a:t>Voto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200" u="sng" kern="1200" dirty="0"/>
            <a:t>Materia</a:t>
          </a:r>
        </a:p>
      </dsp:txBody>
      <dsp:txXfrm>
        <a:off x="5974684" y="1219464"/>
        <a:ext cx="2619297" cy="23634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89DDF-17EE-41AA-9399-EFD7FA588518}">
      <dsp:nvSpPr>
        <dsp:cNvPr id="0" name=""/>
        <dsp:cNvSpPr/>
      </dsp:nvSpPr>
      <dsp:spPr>
        <a:xfrm>
          <a:off x="2981" y="207353"/>
          <a:ext cx="2907171" cy="9461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Studente - Esame</a:t>
          </a:r>
        </a:p>
      </dsp:txBody>
      <dsp:txXfrm>
        <a:off x="2981" y="207353"/>
        <a:ext cx="2907171" cy="946155"/>
      </dsp:txXfrm>
    </dsp:sp>
    <dsp:sp modelId="{2CE2A1B7-67C1-4DAB-AAD2-D2AB4A997307}">
      <dsp:nvSpPr>
        <dsp:cNvPr id="0" name=""/>
        <dsp:cNvSpPr/>
      </dsp:nvSpPr>
      <dsp:spPr>
        <a:xfrm>
          <a:off x="2981" y="1153509"/>
          <a:ext cx="2907171" cy="25199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700" kern="1200" dirty="0"/>
            <a:t>Uno studente può sostenere più esami ed un esame viene svolto da uno studente</a:t>
          </a:r>
        </a:p>
      </dsp:txBody>
      <dsp:txXfrm>
        <a:off x="2981" y="1153509"/>
        <a:ext cx="2907171" cy="2519910"/>
      </dsp:txXfrm>
    </dsp:sp>
    <dsp:sp modelId="{3A437A7C-862A-4EAC-9249-5717D2CB925C}">
      <dsp:nvSpPr>
        <dsp:cNvPr id="0" name=""/>
        <dsp:cNvSpPr/>
      </dsp:nvSpPr>
      <dsp:spPr>
        <a:xfrm>
          <a:off x="3317157" y="207353"/>
          <a:ext cx="2907171" cy="9461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Studente - Corso</a:t>
          </a:r>
        </a:p>
      </dsp:txBody>
      <dsp:txXfrm>
        <a:off x="3317157" y="207353"/>
        <a:ext cx="2907171" cy="946155"/>
      </dsp:txXfrm>
    </dsp:sp>
    <dsp:sp modelId="{69F4AEBF-0DBA-419D-915E-E59E86A056D1}">
      <dsp:nvSpPr>
        <dsp:cNvPr id="0" name=""/>
        <dsp:cNvSpPr/>
      </dsp:nvSpPr>
      <dsp:spPr>
        <a:xfrm>
          <a:off x="3317157" y="1153509"/>
          <a:ext cx="2907171" cy="25199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700" kern="1200" dirty="0"/>
            <a:t>Uno studente frequenta più corsi ed un corso viene frequentato da più studenti</a:t>
          </a:r>
        </a:p>
      </dsp:txBody>
      <dsp:txXfrm>
        <a:off x="3317157" y="1153509"/>
        <a:ext cx="2907171" cy="2519910"/>
      </dsp:txXfrm>
    </dsp:sp>
    <dsp:sp modelId="{93DB8C42-15F4-4D3F-8FCD-D29AFC0104F4}">
      <dsp:nvSpPr>
        <dsp:cNvPr id="0" name=""/>
        <dsp:cNvSpPr/>
      </dsp:nvSpPr>
      <dsp:spPr>
        <a:xfrm>
          <a:off x="6631333" y="207353"/>
          <a:ext cx="2907171" cy="9461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Esame – Corso</a:t>
          </a:r>
        </a:p>
      </dsp:txBody>
      <dsp:txXfrm>
        <a:off x="6631333" y="207353"/>
        <a:ext cx="2907171" cy="946155"/>
      </dsp:txXfrm>
    </dsp:sp>
    <dsp:sp modelId="{DB639F15-BDE9-40F4-951A-B93338CA426A}">
      <dsp:nvSpPr>
        <dsp:cNvPr id="0" name=""/>
        <dsp:cNvSpPr/>
      </dsp:nvSpPr>
      <dsp:spPr>
        <a:xfrm>
          <a:off x="6631333" y="1153509"/>
          <a:ext cx="2907171" cy="25199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700" kern="1200" dirty="0"/>
            <a:t>Un corso contiene più esami ed un esame appartiene ad un solo corso</a:t>
          </a:r>
        </a:p>
      </dsp:txBody>
      <dsp:txXfrm>
        <a:off x="6631333" y="1153509"/>
        <a:ext cx="2907171" cy="25199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C11DB5-AD1F-4A48-A087-546E6C5F8D76}">
      <dsp:nvSpPr>
        <dsp:cNvPr id="0" name=""/>
        <dsp:cNvSpPr/>
      </dsp:nvSpPr>
      <dsp:spPr>
        <a:xfrm>
          <a:off x="0" y="355666"/>
          <a:ext cx="8596668" cy="7253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Studente(</a:t>
          </a:r>
          <a:r>
            <a:rPr lang="it-IT" sz="3100" u="sng" kern="1200"/>
            <a:t>Matricola</a:t>
          </a:r>
          <a:r>
            <a:rPr lang="it-IT" sz="3100" kern="1200"/>
            <a:t>, Nome, Cognome)</a:t>
          </a:r>
        </a:p>
      </dsp:txBody>
      <dsp:txXfrm>
        <a:off x="35411" y="391077"/>
        <a:ext cx="8525846" cy="654577"/>
      </dsp:txXfrm>
    </dsp:sp>
    <dsp:sp modelId="{2095475E-1CDD-4DF5-937D-1E80B2785568}">
      <dsp:nvSpPr>
        <dsp:cNvPr id="0" name=""/>
        <dsp:cNvSpPr/>
      </dsp:nvSpPr>
      <dsp:spPr>
        <a:xfrm>
          <a:off x="0" y="1170346"/>
          <a:ext cx="8596668" cy="7253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Corso(</a:t>
          </a:r>
          <a:r>
            <a:rPr lang="it-IT" sz="3100" u="sng" kern="1200"/>
            <a:t>Codice</a:t>
          </a:r>
          <a:r>
            <a:rPr lang="it-IT" sz="3100" kern="1200"/>
            <a:t>, Nome, Professore, CFU)</a:t>
          </a:r>
        </a:p>
      </dsp:txBody>
      <dsp:txXfrm>
        <a:off x="35411" y="1205757"/>
        <a:ext cx="8525846" cy="654577"/>
      </dsp:txXfrm>
    </dsp:sp>
    <dsp:sp modelId="{CC2F8B8D-8C76-4333-A77F-1B6E6707A0AB}">
      <dsp:nvSpPr>
        <dsp:cNvPr id="0" name=""/>
        <dsp:cNvSpPr/>
      </dsp:nvSpPr>
      <dsp:spPr>
        <a:xfrm>
          <a:off x="0" y="1985026"/>
          <a:ext cx="8596668" cy="7253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Esame(</a:t>
          </a:r>
          <a:r>
            <a:rPr lang="it-IT" sz="3100" u="sng" kern="1200"/>
            <a:t>Data, Voto, Materia</a:t>
          </a:r>
          <a:r>
            <a:rPr lang="it-IT" sz="3100" kern="1200"/>
            <a:t>, </a:t>
          </a:r>
          <a:r>
            <a:rPr lang="it-IT" sz="3100" u="sng" kern="1200"/>
            <a:t>Matricola</a:t>
          </a:r>
          <a:r>
            <a:rPr lang="it-IT" sz="3100" kern="1200"/>
            <a:t>, </a:t>
          </a:r>
          <a:r>
            <a:rPr lang="it-IT" sz="3100" u="sng" kern="1200"/>
            <a:t>Codice</a:t>
          </a:r>
          <a:r>
            <a:rPr lang="it-IT" sz="3100" kern="1200"/>
            <a:t>)</a:t>
          </a:r>
        </a:p>
      </dsp:txBody>
      <dsp:txXfrm>
        <a:off x="35411" y="2020437"/>
        <a:ext cx="8525846" cy="654577"/>
      </dsp:txXfrm>
    </dsp:sp>
    <dsp:sp modelId="{CD352443-C24A-4D75-8004-654C3634B091}">
      <dsp:nvSpPr>
        <dsp:cNvPr id="0" name=""/>
        <dsp:cNvSpPr/>
      </dsp:nvSpPr>
      <dsp:spPr>
        <a:xfrm>
          <a:off x="0" y="2799706"/>
          <a:ext cx="8596668" cy="7253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Segue(</a:t>
          </a:r>
          <a:r>
            <a:rPr lang="it-IT" sz="3100" u="sng" kern="1200"/>
            <a:t>Matricola</a:t>
          </a:r>
          <a:r>
            <a:rPr lang="it-IT" sz="3100" kern="1200"/>
            <a:t>, </a:t>
          </a:r>
          <a:r>
            <a:rPr lang="it-IT" sz="3100" u="sng" kern="1200"/>
            <a:t>Codice</a:t>
          </a:r>
          <a:r>
            <a:rPr lang="it-IT" sz="3100" kern="1200"/>
            <a:t>)</a:t>
          </a:r>
        </a:p>
      </dsp:txBody>
      <dsp:txXfrm>
        <a:off x="35411" y="2835117"/>
        <a:ext cx="8525846" cy="654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55F-C044-4788-8668-94CB053573BB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BB61-E4C0-4B5B-9CDF-8F1E3D4E13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96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55F-C044-4788-8668-94CB053573BB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BB61-E4C0-4B5B-9CDF-8F1E3D4E13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672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55F-C044-4788-8668-94CB053573BB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BB61-E4C0-4B5B-9CDF-8F1E3D4E13DD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058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55F-C044-4788-8668-94CB053573BB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BB61-E4C0-4B5B-9CDF-8F1E3D4E13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207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55F-C044-4788-8668-94CB053573BB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BB61-E4C0-4B5B-9CDF-8F1E3D4E13DD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712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55F-C044-4788-8668-94CB053573BB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BB61-E4C0-4B5B-9CDF-8F1E3D4E13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3299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55F-C044-4788-8668-94CB053573BB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BB61-E4C0-4B5B-9CDF-8F1E3D4E13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7908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55F-C044-4788-8668-94CB053573BB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BB61-E4C0-4B5B-9CDF-8F1E3D4E13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219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55F-C044-4788-8668-94CB053573BB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BB61-E4C0-4B5B-9CDF-8F1E3D4E13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962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55F-C044-4788-8668-94CB053573BB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BB61-E4C0-4B5B-9CDF-8F1E3D4E13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745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55F-C044-4788-8668-94CB053573BB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BB61-E4C0-4B5B-9CDF-8F1E3D4E13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7814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55F-C044-4788-8668-94CB053573BB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BB61-E4C0-4B5B-9CDF-8F1E3D4E13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953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55F-C044-4788-8668-94CB053573BB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BB61-E4C0-4B5B-9CDF-8F1E3D4E13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340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55F-C044-4788-8668-94CB053573BB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BB61-E4C0-4B5B-9CDF-8F1E3D4E13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89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55F-C044-4788-8668-94CB053573BB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BB61-E4C0-4B5B-9CDF-8F1E3D4E13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309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BB61-E4C0-4B5B-9CDF-8F1E3D4E13DD}" type="slidenum">
              <a:rPr lang="it-IT" smtClean="0"/>
              <a:t>‹N›</a:t>
            </a:fld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55F-C044-4788-8668-94CB053573BB}" type="datetimeFigureOut">
              <a:rPr lang="it-IT" smtClean="0"/>
              <a:t>05/04/2019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430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8B55F-C044-4788-8668-94CB053573BB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84BB61-E4C0-4B5B-9CDF-8F1E3D4E13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195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8A5A16-7BE9-4AA1-9B5E-00FAFA5C8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3528F3-EFCB-4F9C-AC6F-A130BC6FA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33639C4-7BA8-46BF-B77F-C44F350F8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B4FA542-2523-4BD8-BCF7-09F23BB6A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0DC937BF-4C1E-4507-B43D-0C7644CA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47E376DE-2C96-4763-AD42-01D60C2B0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B158AF34-A9BC-4D79-9525-2D3559540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C7FAAF9-2552-422D-846A-3ADC4AD46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E9C7168-E636-4C02-96D2-6D5824035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EFA004EC-0377-4ED7-AA13-B901F5D0B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874CAB0-23F6-4DCB-B2FB-6ABE95AA5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024AF93-149D-4CDC-9A3F-5B87F347D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ottotitolo 2">
            <a:extLst>
              <a:ext uri="{FF2B5EF4-FFF2-40B4-BE49-F238E27FC236}">
                <a16:creationId xmlns:a16="http://schemas.microsoft.com/office/drawing/2014/main" id="{B7ACFC6A-2851-4C45-94AA-BD6817C0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Diagramma ER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D8C776E-EFE7-4B87-AC0F-0C972FC23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Università</a:t>
            </a:r>
          </a:p>
        </p:txBody>
      </p:sp>
    </p:spTree>
    <p:extLst>
      <p:ext uri="{BB962C8B-B14F-4D97-AF65-F5344CB8AC3E}">
        <p14:creationId xmlns:p14="http://schemas.microsoft.com/office/powerpoint/2010/main" val="393439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8E6881-4811-455D-94CC-19B0CFE0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logico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D519E13-D56F-4E8C-9108-EC8F83C48A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420797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68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CC11DB5-AD1F-4A48-A087-546E6C5F8D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BCC11DB5-AD1F-4A48-A087-546E6C5F8D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95475E-1CDD-4DF5-937D-1E80B27855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2095475E-1CDD-4DF5-937D-1E80B27855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2F8B8D-8C76-4333-A77F-1B6E6707A0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CC2F8B8D-8C76-4333-A77F-1B6E6707A0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352443-C24A-4D75-8004-654C3634B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CD352443-C24A-4D75-8004-654C3634B0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62D1A7B-475E-4D78-A7B4-38C13AB9A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it-IT" dirty="0"/>
              <a:t>Realtà da modellare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F7BF44-FB6F-4DD6-8911-1850B41D7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3200" dirty="0"/>
              <a:t>Un'università vuole raccogliere ed organizzare le informazioni sui propri studenti in relazione ai corsi che essi frequentano ed agli esami che essi sostengono. Uno studente è rappresentato da un nome, un cognome ed una matricola. Ogni corso viene etichettato con un nome, un professore che la insegna e un numero di CFU.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32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1EE2E4-F9FB-4727-8FC1-0240778F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ENTITA'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3DE4F633-5C2B-4C31-B7ED-5EAE91F512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893716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900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7F75EF-E956-4555-ACC5-430ECB0B36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3C7F75EF-E956-4555-ACC5-430ECB0B36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B0308CE-AEFC-4938-8823-83F6FE4F00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2B0308CE-AEFC-4938-8823-83F6FE4F00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7676E1-FF23-45ED-A3A3-16C592F136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027676E1-FF23-45ED-A3A3-16C592F136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045BA-F2FD-4589-9676-FD48328B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Attributi Impiegato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83360C2-CD7B-4209-A1AC-B0FE07C33B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51014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844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164AE8F-A272-41C3-9FB0-FF64DBDFBF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0164AE8F-A272-41C3-9FB0-FF64DBDFBF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511FDE-F4F9-4F32-A5D4-47BDFAF315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DD511FDE-F4F9-4F32-A5D4-47BDFAF315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A754CE8-DD94-4695-B0F3-9905DB45FE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6A754CE8-DD94-4695-B0F3-9905DB45FE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BECBFA-DEED-44DA-BD0D-5BFB4DE9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Attributi Corso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FEB4F77-161F-4E30-8672-24F8D20707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2928506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417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541853-5FF4-45C8-8A11-F7B99F911A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4541853-5FF4-45C8-8A11-F7B99F911A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A0B1B1-090A-42F4-9C4D-23838CF4F6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50A0B1B1-090A-42F4-9C4D-23838CF4F6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237AE5-7202-4470-AE7E-4C76449E2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B2237AE5-7202-4470-AE7E-4C76449E2C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B00205-7FBA-4716-A244-159D60F1F5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6EB00205-7FBA-4716-A244-159D60F1F5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119D2A-FAB9-4D62-A4E4-B75E727A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Attributi Esame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EC9AB746-E9BC-47BA-AB42-9699149F3E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4926806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028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8D7CF0F-1323-40C6-BFFC-1E96C8A377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88D7CF0F-1323-40C6-BFFC-1E96C8A377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330C0EA-A93D-43DF-8405-72760EBC68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9330C0EA-A93D-43DF-8405-72760EBC68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54D17CF-6D4C-4127-8D2F-31AAF8D3FB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654D17CF-6D4C-4127-8D2F-31AAF8D3FB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C3CF1F-21F7-4DC3-8890-3E82B222D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Entità + attributi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A1F27E8-6A11-422A-8D05-B505864168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519232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665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098CCA-7676-4F53-87C3-E159BCE73E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DC098CCA-7676-4F53-87C3-E159BCE73E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545E97-5ED6-4854-9AEE-06B20D1113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69545E97-5ED6-4854-9AEE-06B20D1113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F258794-3D76-4C41-B777-8108E6926C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2F258794-3D76-4C41-B777-8108E6926C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0ED075-2FC7-453C-9412-D074901E6A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7A0ED075-2FC7-453C-9412-D074901E6A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562D94-171E-4119-BF8B-AA6F7CDD69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DD562D94-171E-4119-BF8B-AA6F7CDD69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DD834E-458F-43C1-9290-D59BFBCDD9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AEDD834E-458F-43C1-9290-D59BFBCDD9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C9C608-784D-4514-85A1-824F9A4AC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Associazioni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88F0E8D-BA30-44FB-BBF3-37E14116D8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199959"/>
              </p:ext>
            </p:extLst>
          </p:nvPr>
        </p:nvGraphicFramePr>
        <p:xfrm>
          <a:off x="677333" y="2160589"/>
          <a:ext cx="9541487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848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4B89DDF-17EE-41AA-9399-EFD7FA5885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F4B89DDF-17EE-41AA-9399-EFD7FA5885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E2A1B7-67C1-4DAB-AAD2-D2AB4A9973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2CE2A1B7-67C1-4DAB-AAD2-D2AB4A9973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437A7C-862A-4EAC-9249-5717D2CB9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graphicEl>
                                              <a:dgm id="{3A437A7C-862A-4EAC-9249-5717D2CB92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F4AEBF-0DBA-419D-915E-E59E86A056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graphicEl>
                                              <a:dgm id="{69F4AEBF-0DBA-419D-915E-E59E86A056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3DB8C42-15F4-4D3F-8FCD-D29AFC0104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">
                                            <p:graphicEl>
                                              <a:dgm id="{93DB8C42-15F4-4D3F-8FCD-D29AFC0104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639F15-BDE9-40F4-951A-B93338CA42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">
                                            <p:graphicEl>
                                              <a:dgm id="{DB639F15-BDE9-40F4-951A-B93338CA42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magine 1" descr="Immagine che contiene mappa, testo&#10;&#10;Descrizione generata con affidabilità molto elevata">
            <a:extLst>
              <a:ext uri="{FF2B5EF4-FFF2-40B4-BE49-F238E27FC236}">
                <a16:creationId xmlns:a16="http://schemas.microsoft.com/office/drawing/2014/main" id="{944244F8-7BA3-4B20-9D8A-B10B64572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063" y="1131994"/>
            <a:ext cx="9513751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40502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188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Sfaccettatura</vt:lpstr>
      <vt:lpstr>Università</vt:lpstr>
      <vt:lpstr>Realtà da modellare</vt:lpstr>
      <vt:lpstr>ENTITA'</vt:lpstr>
      <vt:lpstr>Attributi Impiegato</vt:lpstr>
      <vt:lpstr>Attributi Corso</vt:lpstr>
      <vt:lpstr>Attributi Esame</vt:lpstr>
      <vt:lpstr>Entità + attributi</vt:lpstr>
      <vt:lpstr>Associazioni</vt:lpstr>
      <vt:lpstr>Presentazione standard di PowerPoint</vt:lpstr>
      <vt:lpstr>Schema logico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Università</dc:title>
  <dc:creator> </dc:creator>
  <cp:lastModifiedBy> </cp:lastModifiedBy>
  <cp:revision>3</cp:revision>
  <dcterms:created xsi:type="dcterms:W3CDTF">2019-04-05T11:41:27Z</dcterms:created>
  <dcterms:modified xsi:type="dcterms:W3CDTF">2019-04-05T12:01:07Z</dcterms:modified>
</cp:coreProperties>
</file>