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27F01-46A7-41A2-822F-888A4A03892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8C501EFC-D72D-45CE-A4CA-6CE5730DE958}">
      <dgm:prSet/>
      <dgm:spPr/>
      <dgm:t>
        <a:bodyPr/>
        <a:lstStyle/>
        <a:p>
          <a:pPr algn="ctr"/>
          <a:r>
            <a:rPr lang="it-IT" dirty="0"/>
            <a:t>Cliente</a:t>
          </a:r>
        </a:p>
      </dgm:t>
    </dgm:pt>
    <dgm:pt modelId="{11353AE6-C213-43DC-987D-6DD4E93941C2}" type="parTrans" cxnId="{A6D74130-7A57-4903-8ED0-C193EA36AB42}">
      <dgm:prSet/>
      <dgm:spPr/>
      <dgm:t>
        <a:bodyPr/>
        <a:lstStyle/>
        <a:p>
          <a:endParaRPr lang="it-IT"/>
        </a:p>
      </dgm:t>
    </dgm:pt>
    <dgm:pt modelId="{3C29FDB9-4C75-4E78-A5AB-F3A9AE2267EF}" type="sibTrans" cxnId="{A6D74130-7A57-4903-8ED0-C193EA36AB42}">
      <dgm:prSet/>
      <dgm:spPr/>
      <dgm:t>
        <a:bodyPr/>
        <a:lstStyle/>
        <a:p>
          <a:endParaRPr lang="it-IT"/>
        </a:p>
      </dgm:t>
    </dgm:pt>
    <dgm:pt modelId="{4CAB6F1E-008D-44C0-91C5-AFDF76AFE38B}">
      <dgm:prSet/>
      <dgm:spPr/>
      <dgm:t>
        <a:bodyPr/>
        <a:lstStyle/>
        <a:p>
          <a:pPr algn="ctr"/>
          <a:r>
            <a:rPr lang="it-IT" dirty="0"/>
            <a:t>Prodotto</a:t>
          </a:r>
        </a:p>
      </dgm:t>
    </dgm:pt>
    <dgm:pt modelId="{B63FD4A4-4CDB-49B4-B09E-3952F1756BB3}" type="parTrans" cxnId="{A748CF21-7BC5-46F8-857F-FB8D385B703C}">
      <dgm:prSet/>
      <dgm:spPr/>
      <dgm:t>
        <a:bodyPr/>
        <a:lstStyle/>
        <a:p>
          <a:endParaRPr lang="it-IT"/>
        </a:p>
      </dgm:t>
    </dgm:pt>
    <dgm:pt modelId="{4D92A944-5ED2-4920-A1F3-C5AEA79B0DDC}" type="sibTrans" cxnId="{A748CF21-7BC5-46F8-857F-FB8D385B703C}">
      <dgm:prSet/>
      <dgm:spPr/>
      <dgm:t>
        <a:bodyPr/>
        <a:lstStyle/>
        <a:p>
          <a:endParaRPr lang="it-IT"/>
        </a:p>
      </dgm:t>
    </dgm:pt>
    <dgm:pt modelId="{13623ABB-964C-4ED2-9928-3F708255BEA7}">
      <dgm:prSet/>
      <dgm:spPr/>
      <dgm:t>
        <a:bodyPr/>
        <a:lstStyle/>
        <a:p>
          <a:pPr algn="ctr"/>
          <a:r>
            <a:rPr lang="it-IT" dirty="0"/>
            <a:t>Negozio</a:t>
          </a:r>
        </a:p>
      </dgm:t>
    </dgm:pt>
    <dgm:pt modelId="{715DE7A8-F849-47C1-87B3-1EDFAF3CF501}" type="parTrans" cxnId="{BA476F04-E9DC-44E8-A172-47E1791E0C68}">
      <dgm:prSet/>
      <dgm:spPr/>
      <dgm:t>
        <a:bodyPr/>
        <a:lstStyle/>
        <a:p>
          <a:endParaRPr lang="it-IT"/>
        </a:p>
      </dgm:t>
    </dgm:pt>
    <dgm:pt modelId="{272DDE1D-CD70-4DBC-AA38-32A4CB6CCDF5}" type="sibTrans" cxnId="{BA476F04-E9DC-44E8-A172-47E1791E0C68}">
      <dgm:prSet/>
      <dgm:spPr/>
      <dgm:t>
        <a:bodyPr/>
        <a:lstStyle/>
        <a:p>
          <a:endParaRPr lang="it-IT"/>
        </a:p>
      </dgm:t>
    </dgm:pt>
    <dgm:pt modelId="{624B56D4-2A51-49BC-9C74-5C3F4816E838}" type="pres">
      <dgm:prSet presAssocID="{E4527F01-46A7-41A2-822F-888A4A038921}" presName="linear" presStyleCnt="0">
        <dgm:presLayoutVars>
          <dgm:animLvl val="lvl"/>
          <dgm:resizeHandles val="exact"/>
        </dgm:presLayoutVars>
      </dgm:prSet>
      <dgm:spPr/>
    </dgm:pt>
    <dgm:pt modelId="{3C7F75EF-E956-4555-ACC5-430ECB0B36F0}" type="pres">
      <dgm:prSet presAssocID="{8C501EFC-D72D-45CE-A4CA-6CE5730DE9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FFE0F2-20CF-464B-9886-F7EC4DBCD815}" type="pres">
      <dgm:prSet presAssocID="{3C29FDB9-4C75-4E78-A5AB-F3A9AE2267EF}" presName="spacer" presStyleCnt="0"/>
      <dgm:spPr/>
    </dgm:pt>
    <dgm:pt modelId="{2B0308CE-AEFC-4938-8823-83F6FE4F0052}" type="pres">
      <dgm:prSet presAssocID="{4CAB6F1E-008D-44C0-91C5-AFDF76AFE3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6D6F84-6A3C-4D3E-BCAB-517A0CB56954}" type="pres">
      <dgm:prSet presAssocID="{4D92A944-5ED2-4920-A1F3-C5AEA79B0DDC}" presName="spacer" presStyleCnt="0"/>
      <dgm:spPr/>
    </dgm:pt>
    <dgm:pt modelId="{027676E1-FF23-45ED-A3A3-16C592F13604}" type="pres">
      <dgm:prSet presAssocID="{13623ABB-964C-4ED2-9928-3F708255BEA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A476F04-E9DC-44E8-A172-47E1791E0C68}" srcId="{E4527F01-46A7-41A2-822F-888A4A038921}" destId="{13623ABB-964C-4ED2-9928-3F708255BEA7}" srcOrd="2" destOrd="0" parTransId="{715DE7A8-F849-47C1-87B3-1EDFAF3CF501}" sibTransId="{272DDE1D-CD70-4DBC-AA38-32A4CB6CCDF5}"/>
    <dgm:cxn modelId="{C378BF18-E051-4A80-90DA-F642B9FADE0C}" type="presOf" srcId="{4CAB6F1E-008D-44C0-91C5-AFDF76AFE38B}" destId="{2B0308CE-AEFC-4938-8823-83F6FE4F0052}" srcOrd="0" destOrd="0" presId="urn:microsoft.com/office/officeart/2005/8/layout/vList2"/>
    <dgm:cxn modelId="{A748CF21-7BC5-46F8-857F-FB8D385B703C}" srcId="{E4527F01-46A7-41A2-822F-888A4A038921}" destId="{4CAB6F1E-008D-44C0-91C5-AFDF76AFE38B}" srcOrd="1" destOrd="0" parTransId="{B63FD4A4-4CDB-49B4-B09E-3952F1756BB3}" sibTransId="{4D92A944-5ED2-4920-A1F3-C5AEA79B0DDC}"/>
    <dgm:cxn modelId="{A6D74130-7A57-4903-8ED0-C193EA36AB42}" srcId="{E4527F01-46A7-41A2-822F-888A4A038921}" destId="{8C501EFC-D72D-45CE-A4CA-6CE5730DE958}" srcOrd="0" destOrd="0" parTransId="{11353AE6-C213-43DC-987D-6DD4E93941C2}" sibTransId="{3C29FDB9-4C75-4E78-A5AB-F3A9AE2267EF}"/>
    <dgm:cxn modelId="{23BDAA6E-84CA-45D6-93FC-6A0F23B5493A}" type="presOf" srcId="{8C501EFC-D72D-45CE-A4CA-6CE5730DE958}" destId="{3C7F75EF-E956-4555-ACC5-430ECB0B36F0}" srcOrd="0" destOrd="0" presId="urn:microsoft.com/office/officeart/2005/8/layout/vList2"/>
    <dgm:cxn modelId="{EEC2E7B2-189C-4646-AE6A-7345F590AED1}" type="presOf" srcId="{13623ABB-964C-4ED2-9928-3F708255BEA7}" destId="{027676E1-FF23-45ED-A3A3-16C592F13604}" srcOrd="0" destOrd="0" presId="urn:microsoft.com/office/officeart/2005/8/layout/vList2"/>
    <dgm:cxn modelId="{07DBABFF-6F8A-4262-96DE-7DC3791AD4D5}" type="presOf" srcId="{E4527F01-46A7-41A2-822F-888A4A038921}" destId="{624B56D4-2A51-49BC-9C74-5C3F4816E838}" srcOrd="0" destOrd="0" presId="urn:microsoft.com/office/officeart/2005/8/layout/vList2"/>
    <dgm:cxn modelId="{5A4F299B-C1B5-4C56-A4EE-19F4E75C0E25}" type="presParOf" srcId="{624B56D4-2A51-49BC-9C74-5C3F4816E838}" destId="{3C7F75EF-E956-4555-ACC5-430ECB0B36F0}" srcOrd="0" destOrd="0" presId="urn:microsoft.com/office/officeart/2005/8/layout/vList2"/>
    <dgm:cxn modelId="{2339537C-F3B1-423B-B245-C0A777BED66E}" type="presParOf" srcId="{624B56D4-2A51-49BC-9C74-5C3F4816E838}" destId="{5AFFE0F2-20CF-464B-9886-F7EC4DBCD815}" srcOrd="1" destOrd="0" presId="urn:microsoft.com/office/officeart/2005/8/layout/vList2"/>
    <dgm:cxn modelId="{750E47D2-C4D5-4F77-8053-B591A7DE8C09}" type="presParOf" srcId="{624B56D4-2A51-49BC-9C74-5C3F4816E838}" destId="{2B0308CE-AEFC-4938-8823-83F6FE4F0052}" srcOrd="2" destOrd="0" presId="urn:microsoft.com/office/officeart/2005/8/layout/vList2"/>
    <dgm:cxn modelId="{D1934BFD-17F4-4DEE-A6BE-C15A03718159}" type="presParOf" srcId="{624B56D4-2A51-49BC-9C74-5C3F4816E838}" destId="{336D6F84-6A3C-4D3E-BCAB-517A0CB56954}" srcOrd="3" destOrd="0" presId="urn:microsoft.com/office/officeart/2005/8/layout/vList2"/>
    <dgm:cxn modelId="{2FA1CE34-10C1-4D41-89D9-C08C8DB89778}" type="presParOf" srcId="{624B56D4-2A51-49BC-9C74-5C3F4816E838}" destId="{027676E1-FF23-45ED-A3A3-16C592F136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59864-DEC7-4011-ADB8-50AA9764437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C3381485-F575-442E-A5C7-7ABEE4E76A0B}">
      <dgm:prSet/>
      <dgm:spPr/>
      <dgm:t>
        <a:bodyPr/>
        <a:lstStyle/>
        <a:p>
          <a:pPr algn="ctr"/>
          <a:r>
            <a:rPr lang="it-IT" u="sng" dirty="0" err="1"/>
            <a:t>NumeroTessera</a:t>
          </a:r>
          <a:endParaRPr lang="it-IT" dirty="0"/>
        </a:p>
      </dgm:t>
    </dgm:pt>
    <dgm:pt modelId="{A49A96FC-5067-434A-8A5B-C7077D409AAA}" type="parTrans" cxnId="{5D674C15-859B-438F-B9F2-4315CE894DE5}">
      <dgm:prSet/>
      <dgm:spPr/>
      <dgm:t>
        <a:bodyPr/>
        <a:lstStyle/>
        <a:p>
          <a:pPr algn="ctr"/>
          <a:endParaRPr lang="it-IT"/>
        </a:p>
      </dgm:t>
    </dgm:pt>
    <dgm:pt modelId="{FA7A59DA-3DCE-40DE-92C4-50F4A28F9C23}" type="sibTrans" cxnId="{5D674C15-859B-438F-B9F2-4315CE894DE5}">
      <dgm:prSet/>
      <dgm:spPr/>
      <dgm:t>
        <a:bodyPr/>
        <a:lstStyle/>
        <a:p>
          <a:pPr algn="ctr"/>
          <a:endParaRPr lang="it-IT"/>
        </a:p>
      </dgm:t>
    </dgm:pt>
    <dgm:pt modelId="{B4C0F0B4-F9E4-4F76-B3A6-4C51F0762398}">
      <dgm:prSet/>
      <dgm:spPr/>
      <dgm:t>
        <a:bodyPr/>
        <a:lstStyle/>
        <a:p>
          <a:pPr algn="ctr"/>
          <a:r>
            <a:rPr lang="it-IT" dirty="0" err="1"/>
            <a:t>PuntiTotali</a:t>
          </a:r>
          <a:endParaRPr lang="it-IT" dirty="0"/>
        </a:p>
      </dgm:t>
    </dgm:pt>
    <dgm:pt modelId="{91C00AC5-391E-46B5-A3EF-E1463960D426}" type="parTrans" cxnId="{B49AEE62-C546-4DE7-83C6-AB9C2CD86DB1}">
      <dgm:prSet/>
      <dgm:spPr/>
      <dgm:t>
        <a:bodyPr/>
        <a:lstStyle/>
        <a:p>
          <a:pPr algn="ctr"/>
          <a:endParaRPr lang="it-IT"/>
        </a:p>
      </dgm:t>
    </dgm:pt>
    <dgm:pt modelId="{56EAB237-8363-4A93-BD93-82861B0DF643}" type="sibTrans" cxnId="{B49AEE62-C546-4DE7-83C6-AB9C2CD86DB1}">
      <dgm:prSet/>
      <dgm:spPr/>
      <dgm:t>
        <a:bodyPr/>
        <a:lstStyle/>
        <a:p>
          <a:pPr algn="ctr"/>
          <a:endParaRPr lang="it-IT"/>
        </a:p>
      </dgm:t>
    </dgm:pt>
    <dgm:pt modelId="{B0F07E75-90B0-499A-88E8-634EE7D518CE}" type="pres">
      <dgm:prSet presAssocID="{91059864-DEC7-4011-ADB8-50AA9764437B}" presName="linear" presStyleCnt="0">
        <dgm:presLayoutVars>
          <dgm:animLvl val="lvl"/>
          <dgm:resizeHandles val="exact"/>
        </dgm:presLayoutVars>
      </dgm:prSet>
      <dgm:spPr/>
    </dgm:pt>
    <dgm:pt modelId="{0164AE8F-A272-41C3-9FB0-FF64DBDFBF73}" type="pres">
      <dgm:prSet presAssocID="{C3381485-F575-442E-A5C7-7ABEE4E76A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BF72D2-9729-4837-9268-8801293E1FED}" type="pres">
      <dgm:prSet presAssocID="{FA7A59DA-3DCE-40DE-92C4-50F4A28F9C23}" presName="spacer" presStyleCnt="0"/>
      <dgm:spPr/>
    </dgm:pt>
    <dgm:pt modelId="{DD511FDE-F4F9-4F32-A5D4-47BDFAF31516}" type="pres">
      <dgm:prSet presAssocID="{B4C0F0B4-F9E4-4F76-B3A6-4C51F076239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D674C15-859B-438F-B9F2-4315CE894DE5}" srcId="{91059864-DEC7-4011-ADB8-50AA9764437B}" destId="{C3381485-F575-442E-A5C7-7ABEE4E76A0B}" srcOrd="0" destOrd="0" parTransId="{A49A96FC-5067-434A-8A5B-C7077D409AAA}" sibTransId="{FA7A59DA-3DCE-40DE-92C4-50F4A28F9C23}"/>
    <dgm:cxn modelId="{3E5F6A3F-2941-4067-B646-0849B15BDD59}" type="presOf" srcId="{C3381485-F575-442E-A5C7-7ABEE4E76A0B}" destId="{0164AE8F-A272-41C3-9FB0-FF64DBDFBF73}" srcOrd="0" destOrd="0" presId="urn:microsoft.com/office/officeart/2005/8/layout/vList2"/>
    <dgm:cxn modelId="{B49AEE62-C546-4DE7-83C6-AB9C2CD86DB1}" srcId="{91059864-DEC7-4011-ADB8-50AA9764437B}" destId="{B4C0F0B4-F9E4-4F76-B3A6-4C51F0762398}" srcOrd="1" destOrd="0" parTransId="{91C00AC5-391E-46B5-A3EF-E1463960D426}" sibTransId="{56EAB237-8363-4A93-BD93-82861B0DF643}"/>
    <dgm:cxn modelId="{7D005A88-1DEC-460F-946B-A8247A6D22B2}" type="presOf" srcId="{91059864-DEC7-4011-ADB8-50AA9764437B}" destId="{B0F07E75-90B0-499A-88E8-634EE7D518CE}" srcOrd="0" destOrd="0" presId="urn:microsoft.com/office/officeart/2005/8/layout/vList2"/>
    <dgm:cxn modelId="{851497C2-24E2-44C7-82E3-331C0550D7DD}" type="presOf" srcId="{B4C0F0B4-F9E4-4F76-B3A6-4C51F0762398}" destId="{DD511FDE-F4F9-4F32-A5D4-47BDFAF31516}" srcOrd="0" destOrd="0" presId="urn:microsoft.com/office/officeart/2005/8/layout/vList2"/>
    <dgm:cxn modelId="{82ABCE33-AF70-41F8-972E-BD6E252806DC}" type="presParOf" srcId="{B0F07E75-90B0-499A-88E8-634EE7D518CE}" destId="{0164AE8F-A272-41C3-9FB0-FF64DBDFBF73}" srcOrd="0" destOrd="0" presId="urn:microsoft.com/office/officeart/2005/8/layout/vList2"/>
    <dgm:cxn modelId="{197F8425-8FAE-4699-968F-E0BBA3770585}" type="presParOf" srcId="{B0F07E75-90B0-499A-88E8-634EE7D518CE}" destId="{BEBF72D2-9729-4837-9268-8801293E1FED}" srcOrd="1" destOrd="0" presId="urn:microsoft.com/office/officeart/2005/8/layout/vList2"/>
    <dgm:cxn modelId="{3DEA8621-1820-4E4B-AF21-38D0B954EDAA}" type="presParOf" srcId="{B0F07E75-90B0-499A-88E8-634EE7D518CE}" destId="{DD511FDE-F4F9-4F32-A5D4-47BDFAF3151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D40286-8FD7-48A7-BD88-534EE14DA9B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B5319B6E-4212-402C-9E0E-890C7A7BF2B8}">
      <dgm:prSet/>
      <dgm:spPr/>
      <dgm:t>
        <a:bodyPr/>
        <a:lstStyle/>
        <a:p>
          <a:pPr algn="ctr"/>
          <a:r>
            <a:rPr lang="it-IT" u="sng" dirty="0"/>
            <a:t>Codice a barre</a:t>
          </a:r>
        </a:p>
      </dgm:t>
    </dgm:pt>
    <dgm:pt modelId="{070A99AD-18B7-43B2-A6B2-872D97ED66DD}" type="parTrans" cxnId="{A19D3A7A-7590-4102-9FEA-CD291B47BF6A}">
      <dgm:prSet/>
      <dgm:spPr/>
      <dgm:t>
        <a:bodyPr/>
        <a:lstStyle/>
        <a:p>
          <a:pPr algn="ctr"/>
          <a:endParaRPr lang="it-IT"/>
        </a:p>
      </dgm:t>
    </dgm:pt>
    <dgm:pt modelId="{EF12B350-B841-4F1F-88D8-16BBB441FF9F}" type="sibTrans" cxnId="{A19D3A7A-7590-4102-9FEA-CD291B47BF6A}">
      <dgm:prSet/>
      <dgm:spPr/>
      <dgm:t>
        <a:bodyPr/>
        <a:lstStyle/>
        <a:p>
          <a:pPr algn="ctr"/>
          <a:endParaRPr lang="it-IT"/>
        </a:p>
      </dgm:t>
    </dgm:pt>
    <dgm:pt modelId="{DEBA26E2-C443-4759-9E02-B3795EA63FBE}">
      <dgm:prSet/>
      <dgm:spPr/>
      <dgm:t>
        <a:bodyPr/>
        <a:lstStyle/>
        <a:p>
          <a:pPr algn="ctr"/>
          <a:r>
            <a:rPr lang="it-IT" dirty="0"/>
            <a:t>Nome</a:t>
          </a:r>
        </a:p>
      </dgm:t>
    </dgm:pt>
    <dgm:pt modelId="{1F449D22-8B6C-4439-BC54-01CC93D2194B}" type="parTrans" cxnId="{529FE878-0AD0-416D-967C-C82F4D001DC9}">
      <dgm:prSet/>
      <dgm:spPr/>
      <dgm:t>
        <a:bodyPr/>
        <a:lstStyle/>
        <a:p>
          <a:pPr algn="ctr"/>
          <a:endParaRPr lang="it-IT"/>
        </a:p>
      </dgm:t>
    </dgm:pt>
    <dgm:pt modelId="{A149EF06-507A-4A72-B60C-309796F47C23}" type="sibTrans" cxnId="{529FE878-0AD0-416D-967C-C82F4D001DC9}">
      <dgm:prSet/>
      <dgm:spPr/>
      <dgm:t>
        <a:bodyPr/>
        <a:lstStyle/>
        <a:p>
          <a:pPr algn="ctr"/>
          <a:endParaRPr lang="it-IT"/>
        </a:p>
      </dgm:t>
    </dgm:pt>
    <dgm:pt modelId="{930F889B-0296-48B9-A59C-D06ED4204DC8}">
      <dgm:prSet/>
      <dgm:spPr/>
      <dgm:t>
        <a:bodyPr/>
        <a:lstStyle/>
        <a:p>
          <a:pPr algn="ctr"/>
          <a:r>
            <a:rPr lang="it-IT" dirty="0"/>
            <a:t>Descrizione</a:t>
          </a:r>
        </a:p>
      </dgm:t>
    </dgm:pt>
    <dgm:pt modelId="{57773674-B85C-4636-93CD-22D39337EA7B}" type="parTrans" cxnId="{5F6A4271-9628-4FB9-9E16-569A60840BA7}">
      <dgm:prSet/>
      <dgm:spPr/>
      <dgm:t>
        <a:bodyPr/>
        <a:lstStyle/>
        <a:p>
          <a:endParaRPr lang="it-IT"/>
        </a:p>
      </dgm:t>
    </dgm:pt>
    <dgm:pt modelId="{6A67AD87-D6BE-492A-92C2-DD61011BE35B}" type="sibTrans" cxnId="{5F6A4271-9628-4FB9-9E16-569A60840BA7}">
      <dgm:prSet/>
      <dgm:spPr/>
      <dgm:t>
        <a:bodyPr/>
        <a:lstStyle/>
        <a:p>
          <a:endParaRPr lang="it-IT"/>
        </a:p>
      </dgm:t>
    </dgm:pt>
    <dgm:pt modelId="{86A10468-F165-4471-BB1C-78F33659AA94}" type="pres">
      <dgm:prSet presAssocID="{88D40286-8FD7-48A7-BD88-534EE14DA9B1}" presName="linear" presStyleCnt="0">
        <dgm:presLayoutVars>
          <dgm:animLvl val="lvl"/>
          <dgm:resizeHandles val="exact"/>
        </dgm:presLayoutVars>
      </dgm:prSet>
      <dgm:spPr/>
    </dgm:pt>
    <dgm:pt modelId="{50A0B1B1-090A-42F4-9C4D-23838CF4F6F2}" type="pres">
      <dgm:prSet presAssocID="{B5319B6E-4212-402C-9E0E-890C7A7BF2B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04B96B-0295-4BEC-B6DC-2B99FFA295E8}" type="pres">
      <dgm:prSet presAssocID="{EF12B350-B841-4F1F-88D8-16BBB441FF9F}" presName="spacer" presStyleCnt="0"/>
      <dgm:spPr/>
    </dgm:pt>
    <dgm:pt modelId="{48E642DB-ECF5-4634-AE60-18433BFF2B9B}" type="pres">
      <dgm:prSet presAssocID="{DEBA26E2-C443-4759-9E02-B3795EA63FB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A3F7BE-DC53-47B9-8C3A-7767A470B2CB}" type="pres">
      <dgm:prSet presAssocID="{A149EF06-507A-4A72-B60C-309796F47C23}" presName="spacer" presStyleCnt="0"/>
      <dgm:spPr/>
    </dgm:pt>
    <dgm:pt modelId="{C0C33175-723E-4788-86E8-CF2677C9A585}" type="pres">
      <dgm:prSet presAssocID="{930F889B-0296-48B9-A59C-D06ED4204DC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30CB110-388F-49C4-8B17-304BCF7111EF}" type="presOf" srcId="{B5319B6E-4212-402C-9E0E-890C7A7BF2B8}" destId="{50A0B1B1-090A-42F4-9C4D-23838CF4F6F2}" srcOrd="0" destOrd="0" presId="urn:microsoft.com/office/officeart/2005/8/layout/vList2"/>
    <dgm:cxn modelId="{90675230-5C58-448D-8BF0-2B49BA206FA4}" type="presOf" srcId="{930F889B-0296-48B9-A59C-D06ED4204DC8}" destId="{C0C33175-723E-4788-86E8-CF2677C9A585}" srcOrd="0" destOrd="0" presId="urn:microsoft.com/office/officeart/2005/8/layout/vList2"/>
    <dgm:cxn modelId="{5F6A4271-9628-4FB9-9E16-569A60840BA7}" srcId="{88D40286-8FD7-48A7-BD88-534EE14DA9B1}" destId="{930F889B-0296-48B9-A59C-D06ED4204DC8}" srcOrd="2" destOrd="0" parTransId="{57773674-B85C-4636-93CD-22D39337EA7B}" sibTransId="{6A67AD87-D6BE-492A-92C2-DD61011BE35B}"/>
    <dgm:cxn modelId="{529FE878-0AD0-416D-967C-C82F4D001DC9}" srcId="{88D40286-8FD7-48A7-BD88-534EE14DA9B1}" destId="{DEBA26E2-C443-4759-9E02-B3795EA63FBE}" srcOrd="1" destOrd="0" parTransId="{1F449D22-8B6C-4439-BC54-01CC93D2194B}" sibTransId="{A149EF06-507A-4A72-B60C-309796F47C23}"/>
    <dgm:cxn modelId="{A19D3A7A-7590-4102-9FEA-CD291B47BF6A}" srcId="{88D40286-8FD7-48A7-BD88-534EE14DA9B1}" destId="{B5319B6E-4212-402C-9E0E-890C7A7BF2B8}" srcOrd="0" destOrd="0" parTransId="{070A99AD-18B7-43B2-A6B2-872D97ED66DD}" sibTransId="{EF12B350-B841-4F1F-88D8-16BBB441FF9F}"/>
    <dgm:cxn modelId="{1BC419D0-1B21-477E-B5DE-B7121262FDB8}" type="presOf" srcId="{88D40286-8FD7-48A7-BD88-534EE14DA9B1}" destId="{86A10468-F165-4471-BB1C-78F33659AA94}" srcOrd="0" destOrd="0" presId="urn:microsoft.com/office/officeart/2005/8/layout/vList2"/>
    <dgm:cxn modelId="{2F9C50E3-AFE2-4D37-9171-FD492C714DCC}" type="presOf" srcId="{DEBA26E2-C443-4759-9E02-B3795EA63FBE}" destId="{48E642DB-ECF5-4634-AE60-18433BFF2B9B}" srcOrd="0" destOrd="0" presId="urn:microsoft.com/office/officeart/2005/8/layout/vList2"/>
    <dgm:cxn modelId="{DF29ADB6-FE22-47AA-A8CC-E184A6190268}" type="presParOf" srcId="{86A10468-F165-4471-BB1C-78F33659AA94}" destId="{50A0B1B1-090A-42F4-9C4D-23838CF4F6F2}" srcOrd="0" destOrd="0" presId="urn:microsoft.com/office/officeart/2005/8/layout/vList2"/>
    <dgm:cxn modelId="{B86097E7-BCA2-4DAC-8227-0078FBFF63FD}" type="presParOf" srcId="{86A10468-F165-4471-BB1C-78F33659AA94}" destId="{B504B96B-0295-4BEC-B6DC-2B99FFA295E8}" srcOrd="1" destOrd="0" presId="urn:microsoft.com/office/officeart/2005/8/layout/vList2"/>
    <dgm:cxn modelId="{39E8796B-2DF5-48F3-A854-99C02B970BE8}" type="presParOf" srcId="{86A10468-F165-4471-BB1C-78F33659AA94}" destId="{48E642DB-ECF5-4634-AE60-18433BFF2B9B}" srcOrd="2" destOrd="0" presId="urn:microsoft.com/office/officeart/2005/8/layout/vList2"/>
    <dgm:cxn modelId="{BC9A3484-5CAF-4488-AB3B-4B6B8FD24B1B}" type="presParOf" srcId="{86A10468-F165-4471-BB1C-78F33659AA94}" destId="{6AA3F7BE-DC53-47B9-8C3A-7767A470B2CB}" srcOrd="3" destOrd="0" presId="urn:microsoft.com/office/officeart/2005/8/layout/vList2"/>
    <dgm:cxn modelId="{266B47F8-D6BA-41A3-9BD1-7A713D19A98D}" type="presParOf" srcId="{86A10468-F165-4471-BB1C-78F33659AA94}" destId="{C0C33175-723E-4788-86E8-CF2677C9A5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DD568F-55AD-493E-8BCB-6E77EC73D7C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8067953A-FFD8-4970-9A90-DEECFE3D8413}">
      <dgm:prSet/>
      <dgm:spPr/>
      <dgm:t>
        <a:bodyPr/>
        <a:lstStyle/>
        <a:p>
          <a:pPr algn="ctr"/>
          <a:r>
            <a:rPr lang="it-IT" u="sng" dirty="0"/>
            <a:t>Indirizzo</a:t>
          </a:r>
          <a:endParaRPr lang="it-IT" dirty="0"/>
        </a:p>
      </dgm:t>
    </dgm:pt>
    <dgm:pt modelId="{CA588919-CF22-446F-B905-85D0B73158DE}" type="parTrans" cxnId="{80728DD3-9E1F-4A4F-BAAD-B60C43598350}">
      <dgm:prSet/>
      <dgm:spPr/>
      <dgm:t>
        <a:bodyPr/>
        <a:lstStyle/>
        <a:p>
          <a:pPr algn="ctr"/>
          <a:endParaRPr lang="it-IT"/>
        </a:p>
      </dgm:t>
    </dgm:pt>
    <dgm:pt modelId="{5DF9F314-5A64-466A-A5A0-4240BFD39040}" type="sibTrans" cxnId="{80728DD3-9E1F-4A4F-BAAD-B60C43598350}">
      <dgm:prSet/>
      <dgm:spPr/>
      <dgm:t>
        <a:bodyPr/>
        <a:lstStyle/>
        <a:p>
          <a:pPr algn="ctr"/>
          <a:endParaRPr lang="it-IT"/>
        </a:p>
      </dgm:t>
    </dgm:pt>
    <dgm:pt modelId="{A7D3BEB1-2AD7-4B6A-9F50-8AEFB5BD0462}" type="pres">
      <dgm:prSet presAssocID="{01DD568F-55AD-493E-8BCB-6E77EC73D7CE}" presName="linear" presStyleCnt="0">
        <dgm:presLayoutVars>
          <dgm:animLvl val="lvl"/>
          <dgm:resizeHandles val="exact"/>
        </dgm:presLayoutVars>
      </dgm:prSet>
      <dgm:spPr/>
    </dgm:pt>
    <dgm:pt modelId="{88D7CF0F-1323-40C6-BFFC-1E96C8A377F5}" type="pres">
      <dgm:prSet presAssocID="{8067953A-FFD8-4970-9A90-DEECFE3D841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B9CC916-FF23-4E0A-9CF2-1526CA05982B}" type="presOf" srcId="{01DD568F-55AD-493E-8BCB-6E77EC73D7CE}" destId="{A7D3BEB1-2AD7-4B6A-9F50-8AEFB5BD0462}" srcOrd="0" destOrd="0" presId="urn:microsoft.com/office/officeart/2005/8/layout/vList2"/>
    <dgm:cxn modelId="{CFBB79D2-2C87-4AB6-8B01-E4A9C27ACA60}" type="presOf" srcId="{8067953A-FFD8-4970-9A90-DEECFE3D8413}" destId="{88D7CF0F-1323-40C6-BFFC-1E96C8A377F5}" srcOrd="0" destOrd="0" presId="urn:microsoft.com/office/officeart/2005/8/layout/vList2"/>
    <dgm:cxn modelId="{80728DD3-9E1F-4A4F-BAAD-B60C43598350}" srcId="{01DD568F-55AD-493E-8BCB-6E77EC73D7CE}" destId="{8067953A-FFD8-4970-9A90-DEECFE3D8413}" srcOrd="0" destOrd="0" parTransId="{CA588919-CF22-446F-B905-85D0B73158DE}" sibTransId="{5DF9F314-5A64-466A-A5A0-4240BFD39040}"/>
    <dgm:cxn modelId="{1E32FDF2-5CDB-44C8-8FF8-B243457E9BB2}" type="presParOf" srcId="{A7D3BEB1-2AD7-4B6A-9F50-8AEFB5BD0462}" destId="{88D7CF0F-1323-40C6-BFFC-1E96C8A377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DFAD97-7FDB-42BF-BC27-D389BB4A8D48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EDCEBCD2-84B8-47D8-8575-C1C72B834C07}">
      <dgm:prSet/>
      <dgm:spPr/>
      <dgm:t>
        <a:bodyPr/>
        <a:lstStyle/>
        <a:p>
          <a:r>
            <a:rPr lang="it-IT" dirty="0"/>
            <a:t>Cliente</a:t>
          </a:r>
        </a:p>
      </dgm:t>
    </dgm:pt>
    <dgm:pt modelId="{FFA4A7F2-BF63-41D1-8DEA-E534DF394B21}" type="parTrans" cxnId="{43F73F07-3C79-4F9B-BF20-C66194A1ED94}">
      <dgm:prSet/>
      <dgm:spPr/>
      <dgm:t>
        <a:bodyPr/>
        <a:lstStyle/>
        <a:p>
          <a:endParaRPr lang="it-IT"/>
        </a:p>
      </dgm:t>
    </dgm:pt>
    <dgm:pt modelId="{49AE0E25-BEA1-4578-A668-D7DFE46EB81E}" type="sibTrans" cxnId="{43F73F07-3C79-4F9B-BF20-C66194A1ED94}">
      <dgm:prSet/>
      <dgm:spPr/>
      <dgm:t>
        <a:bodyPr/>
        <a:lstStyle/>
        <a:p>
          <a:endParaRPr lang="it-IT"/>
        </a:p>
      </dgm:t>
    </dgm:pt>
    <dgm:pt modelId="{BB842ADF-049E-41C0-B2C4-81D88F8059E7}">
      <dgm:prSet/>
      <dgm:spPr/>
      <dgm:t>
        <a:bodyPr/>
        <a:lstStyle/>
        <a:p>
          <a:r>
            <a:rPr lang="it-IT" u="sng" dirty="0" err="1"/>
            <a:t>NumeroTessera</a:t>
          </a:r>
          <a:endParaRPr lang="it-IT" dirty="0"/>
        </a:p>
      </dgm:t>
    </dgm:pt>
    <dgm:pt modelId="{7ACD664F-170F-4EC8-9C5B-2B0658229EC1}" type="parTrans" cxnId="{C3943A1D-B3CC-48B0-841E-2477EE18F4E6}">
      <dgm:prSet/>
      <dgm:spPr/>
      <dgm:t>
        <a:bodyPr/>
        <a:lstStyle/>
        <a:p>
          <a:endParaRPr lang="it-IT"/>
        </a:p>
      </dgm:t>
    </dgm:pt>
    <dgm:pt modelId="{C5D3D832-A21D-44E6-A788-B18A05489F9D}" type="sibTrans" cxnId="{C3943A1D-B3CC-48B0-841E-2477EE18F4E6}">
      <dgm:prSet/>
      <dgm:spPr/>
      <dgm:t>
        <a:bodyPr/>
        <a:lstStyle/>
        <a:p>
          <a:endParaRPr lang="it-IT"/>
        </a:p>
      </dgm:t>
    </dgm:pt>
    <dgm:pt modelId="{628DDAA7-6EF0-4316-9B78-29DBFD128717}">
      <dgm:prSet/>
      <dgm:spPr/>
      <dgm:t>
        <a:bodyPr/>
        <a:lstStyle/>
        <a:p>
          <a:r>
            <a:rPr lang="it-IT" dirty="0"/>
            <a:t>Prodotto</a:t>
          </a:r>
        </a:p>
      </dgm:t>
    </dgm:pt>
    <dgm:pt modelId="{16D4BA5E-A7C9-4C3A-B78D-47AEF853F1C1}" type="parTrans" cxnId="{5A4BB6FD-FFB7-40EB-A179-DBA745791AC7}">
      <dgm:prSet/>
      <dgm:spPr/>
      <dgm:t>
        <a:bodyPr/>
        <a:lstStyle/>
        <a:p>
          <a:endParaRPr lang="it-IT"/>
        </a:p>
      </dgm:t>
    </dgm:pt>
    <dgm:pt modelId="{4ED14527-3104-4391-907D-6C0FAE6CA9E2}" type="sibTrans" cxnId="{5A4BB6FD-FFB7-40EB-A179-DBA745791AC7}">
      <dgm:prSet/>
      <dgm:spPr/>
      <dgm:t>
        <a:bodyPr/>
        <a:lstStyle/>
        <a:p>
          <a:endParaRPr lang="it-IT"/>
        </a:p>
      </dgm:t>
    </dgm:pt>
    <dgm:pt modelId="{AA7650FF-CE58-4ECC-AC92-DA3CECBCBCA6}">
      <dgm:prSet/>
      <dgm:spPr/>
      <dgm:t>
        <a:bodyPr/>
        <a:lstStyle/>
        <a:p>
          <a:r>
            <a:rPr lang="it-IT" u="sng" dirty="0"/>
            <a:t>Codice a Barre</a:t>
          </a:r>
        </a:p>
      </dgm:t>
    </dgm:pt>
    <dgm:pt modelId="{11DB5E33-0039-4D7F-A7D7-FB31E8E6123A}" type="parTrans" cxnId="{EFF45D5B-75E4-4E22-A075-29DBC666F393}">
      <dgm:prSet/>
      <dgm:spPr/>
      <dgm:t>
        <a:bodyPr/>
        <a:lstStyle/>
        <a:p>
          <a:endParaRPr lang="it-IT"/>
        </a:p>
      </dgm:t>
    </dgm:pt>
    <dgm:pt modelId="{6BCAD40D-8CD6-4D85-9135-3AD9508E7A77}" type="sibTrans" cxnId="{EFF45D5B-75E4-4E22-A075-29DBC666F393}">
      <dgm:prSet/>
      <dgm:spPr/>
      <dgm:t>
        <a:bodyPr/>
        <a:lstStyle/>
        <a:p>
          <a:endParaRPr lang="it-IT"/>
        </a:p>
      </dgm:t>
    </dgm:pt>
    <dgm:pt modelId="{7F04106D-5CC9-44CC-9369-0AE519AEFA95}">
      <dgm:prSet/>
      <dgm:spPr/>
      <dgm:t>
        <a:bodyPr/>
        <a:lstStyle/>
        <a:p>
          <a:r>
            <a:rPr lang="it-IT" dirty="0"/>
            <a:t>Nome</a:t>
          </a:r>
        </a:p>
      </dgm:t>
    </dgm:pt>
    <dgm:pt modelId="{1898835A-1044-4205-855E-6898D1BE86B7}" type="parTrans" cxnId="{8D7AB51F-185B-4056-9B5F-CFFE493E1891}">
      <dgm:prSet/>
      <dgm:spPr/>
      <dgm:t>
        <a:bodyPr/>
        <a:lstStyle/>
        <a:p>
          <a:endParaRPr lang="it-IT"/>
        </a:p>
      </dgm:t>
    </dgm:pt>
    <dgm:pt modelId="{AD3DB7C1-35E0-4F62-AEFB-B23D47FCB699}" type="sibTrans" cxnId="{8D7AB51F-185B-4056-9B5F-CFFE493E1891}">
      <dgm:prSet/>
      <dgm:spPr/>
      <dgm:t>
        <a:bodyPr/>
        <a:lstStyle/>
        <a:p>
          <a:endParaRPr lang="it-IT"/>
        </a:p>
      </dgm:t>
    </dgm:pt>
    <dgm:pt modelId="{0C101ED7-F5DF-4CBA-A39B-C96CA5FA7E96}">
      <dgm:prSet/>
      <dgm:spPr/>
      <dgm:t>
        <a:bodyPr/>
        <a:lstStyle/>
        <a:p>
          <a:r>
            <a:rPr lang="it-IT" dirty="0"/>
            <a:t>Negozio</a:t>
          </a:r>
        </a:p>
      </dgm:t>
    </dgm:pt>
    <dgm:pt modelId="{7971C10A-40F1-4A7A-AD9E-4A54FAC9F0E4}" type="parTrans" cxnId="{308FF6D5-9EDE-4E98-8A79-0FAAC904857C}">
      <dgm:prSet/>
      <dgm:spPr/>
      <dgm:t>
        <a:bodyPr/>
        <a:lstStyle/>
        <a:p>
          <a:endParaRPr lang="it-IT"/>
        </a:p>
      </dgm:t>
    </dgm:pt>
    <dgm:pt modelId="{BA22053E-20BC-4DD5-8F2B-A04B4CFC6E3A}" type="sibTrans" cxnId="{308FF6D5-9EDE-4E98-8A79-0FAAC904857C}">
      <dgm:prSet/>
      <dgm:spPr/>
      <dgm:t>
        <a:bodyPr/>
        <a:lstStyle/>
        <a:p>
          <a:endParaRPr lang="it-IT"/>
        </a:p>
      </dgm:t>
    </dgm:pt>
    <dgm:pt modelId="{2F48BB1F-85B8-4A66-8A97-05FB64538BFB}">
      <dgm:prSet/>
      <dgm:spPr/>
      <dgm:t>
        <a:bodyPr/>
        <a:lstStyle/>
        <a:p>
          <a:r>
            <a:rPr lang="it-IT" u="sng" dirty="0"/>
            <a:t>Indirizzo</a:t>
          </a:r>
          <a:endParaRPr lang="it-IT" dirty="0"/>
        </a:p>
      </dgm:t>
    </dgm:pt>
    <dgm:pt modelId="{39A88321-8258-4CD2-BEF5-1762B35235AF}" type="parTrans" cxnId="{1C490B4C-EE13-4E61-9174-FCC763645169}">
      <dgm:prSet/>
      <dgm:spPr/>
      <dgm:t>
        <a:bodyPr/>
        <a:lstStyle/>
        <a:p>
          <a:endParaRPr lang="it-IT"/>
        </a:p>
      </dgm:t>
    </dgm:pt>
    <dgm:pt modelId="{7DE92DE6-A1D7-43C8-852D-B368CFA1E7EE}" type="sibTrans" cxnId="{1C490B4C-EE13-4E61-9174-FCC763645169}">
      <dgm:prSet/>
      <dgm:spPr/>
      <dgm:t>
        <a:bodyPr/>
        <a:lstStyle/>
        <a:p>
          <a:endParaRPr lang="it-IT"/>
        </a:p>
      </dgm:t>
    </dgm:pt>
    <dgm:pt modelId="{C4BD5E4C-8823-41FB-8F63-BBE7EB487C0B}">
      <dgm:prSet/>
      <dgm:spPr/>
      <dgm:t>
        <a:bodyPr/>
        <a:lstStyle/>
        <a:p>
          <a:r>
            <a:rPr lang="it-IT" dirty="0"/>
            <a:t>Descrizione</a:t>
          </a:r>
        </a:p>
      </dgm:t>
    </dgm:pt>
    <dgm:pt modelId="{8B9A3239-30BE-4C0D-A709-9F90C6351E43}" type="parTrans" cxnId="{A41784E6-2060-4363-9E6D-3D34680D2C80}">
      <dgm:prSet/>
      <dgm:spPr/>
      <dgm:t>
        <a:bodyPr/>
        <a:lstStyle/>
        <a:p>
          <a:endParaRPr lang="it-IT"/>
        </a:p>
      </dgm:t>
    </dgm:pt>
    <dgm:pt modelId="{451C1A8D-EFE2-4DA1-B99D-C1C9124E56DB}" type="sibTrans" cxnId="{A41784E6-2060-4363-9E6D-3D34680D2C80}">
      <dgm:prSet/>
      <dgm:spPr/>
      <dgm:t>
        <a:bodyPr/>
        <a:lstStyle/>
        <a:p>
          <a:endParaRPr lang="it-IT"/>
        </a:p>
      </dgm:t>
    </dgm:pt>
    <dgm:pt modelId="{E4BF1453-248B-4B88-9F96-557E1ABB02BF}">
      <dgm:prSet/>
      <dgm:spPr/>
      <dgm:t>
        <a:bodyPr/>
        <a:lstStyle/>
        <a:p>
          <a:r>
            <a:rPr lang="it-IT" dirty="0" err="1"/>
            <a:t>PuntiTotali</a:t>
          </a:r>
          <a:endParaRPr lang="it-IT" dirty="0"/>
        </a:p>
      </dgm:t>
    </dgm:pt>
    <dgm:pt modelId="{3D39085E-6FFB-49AE-909E-238F3AEF7499}" type="parTrans" cxnId="{2AC2CBAB-CD3C-4BF9-8368-50597052297C}">
      <dgm:prSet/>
      <dgm:spPr/>
      <dgm:t>
        <a:bodyPr/>
        <a:lstStyle/>
        <a:p>
          <a:endParaRPr lang="it-IT"/>
        </a:p>
      </dgm:t>
    </dgm:pt>
    <dgm:pt modelId="{1E45A0BB-8FC1-4A1C-AF0C-52EBBE2EA886}" type="sibTrans" cxnId="{2AC2CBAB-CD3C-4BF9-8368-50597052297C}">
      <dgm:prSet/>
      <dgm:spPr/>
      <dgm:t>
        <a:bodyPr/>
        <a:lstStyle/>
        <a:p>
          <a:endParaRPr lang="it-IT"/>
        </a:p>
      </dgm:t>
    </dgm:pt>
    <dgm:pt modelId="{56AAB3B8-036C-47B1-900F-454A87B5DC7D}" type="pres">
      <dgm:prSet presAssocID="{04DFAD97-7FDB-42BF-BC27-D389BB4A8D48}" presName="Name0" presStyleCnt="0">
        <dgm:presLayoutVars>
          <dgm:dir/>
          <dgm:animLvl val="lvl"/>
          <dgm:resizeHandles val="exact"/>
        </dgm:presLayoutVars>
      </dgm:prSet>
      <dgm:spPr/>
    </dgm:pt>
    <dgm:pt modelId="{536E039D-0713-4297-B0D7-2D557125C041}" type="pres">
      <dgm:prSet presAssocID="{EDCEBCD2-84B8-47D8-8575-C1C72B834C07}" presName="composite" presStyleCnt="0"/>
      <dgm:spPr/>
    </dgm:pt>
    <dgm:pt modelId="{DC098CCA-7676-4F53-87C3-E159BCE73EC2}" type="pres">
      <dgm:prSet presAssocID="{EDCEBCD2-84B8-47D8-8575-C1C72B834C0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9545E97-5ED6-4854-9AEE-06B20D1113E9}" type="pres">
      <dgm:prSet presAssocID="{EDCEBCD2-84B8-47D8-8575-C1C72B834C07}" presName="desTx" presStyleLbl="alignAccFollowNode1" presStyleIdx="0" presStyleCnt="3">
        <dgm:presLayoutVars>
          <dgm:bulletEnabled val="1"/>
        </dgm:presLayoutVars>
      </dgm:prSet>
      <dgm:spPr/>
    </dgm:pt>
    <dgm:pt modelId="{3419A5AE-CD05-4C90-A8C2-1FD493BF996C}" type="pres">
      <dgm:prSet presAssocID="{49AE0E25-BEA1-4578-A668-D7DFE46EB81E}" presName="space" presStyleCnt="0"/>
      <dgm:spPr/>
    </dgm:pt>
    <dgm:pt modelId="{42088821-0F45-47C5-AE55-9E7A8C6D5170}" type="pres">
      <dgm:prSet presAssocID="{628DDAA7-6EF0-4316-9B78-29DBFD128717}" presName="composite" presStyleCnt="0"/>
      <dgm:spPr/>
    </dgm:pt>
    <dgm:pt modelId="{2F258794-3D76-4C41-B777-8108E6926C49}" type="pres">
      <dgm:prSet presAssocID="{628DDAA7-6EF0-4316-9B78-29DBFD1287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A0ED075-2FC7-453C-9412-D074901E6A04}" type="pres">
      <dgm:prSet presAssocID="{628DDAA7-6EF0-4316-9B78-29DBFD128717}" presName="desTx" presStyleLbl="alignAccFollowNode1" presStyleIdx="1" presStyleCnt="3">
        <dgm:presLayoutVars>
          <dgm:bulletEnabled val="1"/>
        </dgm:presLayoutVars>
      </dgm:prSet>
      <dgm:spPr/>
    </dgm:pt>
    <dgm:pt modelId="{E6E51B3C-DD60-4B36-8381-B0B701577172}" type="pres">
      <dgm:prSet presAssocID="{4ED14527-3104-4391-907D-6C0FAE6CA9E2}" presName="space" presStyleCnt="0"/>
      <dgm:spPr/>
    </dgm:pt>
    <dgm:pt modelId="{14BEB6DB-2699-4B70-A480-0E85F11C27C5}" type="pres">
      <dgm:prSet presAssocID="{0C101ED7-F5DF-4CBA-A39B-C96CA5FA7E96}" presName="composite" presStyleCnt="0"/>
      <dgm:spPr/>
    </dgm:pt>
    <dgm:pt modelId="{DD562D94-171E-4119-BF8B-AA6F7CDD696A}" type="pres">
      <dgm:prSet presAssocID="{0C101ED7-F5DF-4CBA-A39B-C96CA5FA7E9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EDD834E-458F-43C1-9290-D59BFBCDD926}" type="pres">
      <dgm:prSet presAssocID="{0C101ED7-F5DF-4CBA-A39B-C96CA5FA7E9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F73F07-3C79-4F9B-BF20-C66194A1ED94}" srcId="{04DFAD97-7FDB-42BF-BC27-D389BB4A8D48}" destId="{EDCEBCD2-84B8-47D8-8575-C1C72B834C07}" srcOrd="0" destOrd="0" parTransId="{FFA4A7F2-BF63-41D1-8DEA-E534DF394B21}" sibTransId="{49AE0E25-BEA1-4578-A668-D7DFE46EB81E}"/>
    <dgm:cxn modelId="{C3943A1D-B3CC-48B0-841E-2477EE18F4E6}" srcId="{EDCEBCD2-84B8-47D8-8575-C1C72B834C07}" destId="{BB842ADF-049E-41C0-B2C4-81D88F8059E7}" srcOrd="0" destOrd="0" parTransId="{7ACD664F-170F-4EC8-9C5B-2B0658229EC1}" sibTransId="{C5D3D832-A21D-44E6-A788-B18A05489F9D}"/>
    <dgm:cxn modelId="{8D7AB51F-185B-4056-9B5F-CFFE493E1891}" srcId="{628DDAA7-6EF0-4316-9B78-29DBFD128717}" destId="{7F04106D-5CC9-44CC-9369-0AE519AEFA95}" srcOrd="1" destOrd="0" parTransId="{1898835A-1044-4205-855E-6898D1BE86B7}" sibTransId="{AD3DB7C1-35E0-4F62-AEFB-B23D47FCB699}"/>
    <dgm:cxn modelId="{BE516B35-2747-4E80-AE58-4CC031066EF7}" type="presOf" srcId="{AA7650FF-CE58-4ECC-AC92-DA3CECBCBCA6}" destId="{7A0ED075-2FC7-453C-9412-D074901E6A04}" srcOrd="0" destOrd="0" presId="urn:microsoft.com/office/officeart/2005/8/layout/hList1"/>
    <dgm:cxn modelId="{EFF45D5B-75E4-4E22-A075-29DBC666F393}" srcId="{628DDAA7-6EF0-4316-9B78-29DBFD128717}" destId="{AA7650FF-CE58-4ECC-AC92-DA3CECBCBCA6}" srcOrd="0" destOrd="0" parTransId="{11DB5E33-0039-4D7F-A7D7-FB31E8E6123A}" sibTransId="{6BCAD40D-8CD6-4D85-9135-3AD9508E7A77}"/>
    <dgm:cxn modelId="{9B85E55C-8E8A-4153-9861-B32263609DB2}" type="presOf" srcId="{C4BD5E4C-8823-41FB-8F63-BBE7EB487C0B}" destId="{7A0ED075-2FC7-453C-9412-D074901E6A04}" srcOrd="0" destOrd="2" presId="urn:microsoft.com/office/officeart/2005/8/layout/hList1"/>
    <dgm:cxn modelId="{1C490B4C-EE13-4E61-9174-FCC763645169}" srcId="{0C101ED7-F5DF-4CBA-A39B-C96CA5FA7E96}" destId="{2F48BB1F-85B8-4A66-8A97-05FB64538BFB}" srcOrd="0" destOrd="0" parTransId="{39A88321-8258-4CD2-BEF5-1762B35235AF}" sibTransId="{7DE92DE6-A1D7-43C8-852D-B368CFA1E7EE}"/>
    <dgm:cxn modelId="{1F85AF6E-0833-4C03-8B08-9991AC2808AA}" type="presOf" srcId="{0C101ED7-F5DF-4CBA-A39B-C96CA5FA7E96}" destId="{DD562D94-171E-4119-BF8B-AA6F7CDD696A}" srcOrd="0" destOrd="0" presId="urn:microsoft.com/office/officeart/2005/8/layout/hList1"/>
    <dgm:cxn modelId="{DE98F371-1B98-4B7A-BBBE-E03254060149}" type="presOf" srcId="{04DFAD97-7FDB-42BF-BC27-D389BB4A8D48}" destId="{56AAB3B8-036C-47B1-900F-454A87B5DC7D}" srcOrd="0" destOrd="0" presId="urn:microsoft.com/office/officeart/2005/8/layout/hList1"/>
    <dgm:cxn modelId="{F91F1E59-2663-4F27-89B2-3B80EA3997AF}" type="presOf" srcId="{7F04106D-5CC9-44CC-9369-0AE519AEFA95}" destId="{7A0ED075-2FC7-453C-9412-D074901E6A04}" srcOrd="0" destOrd="1" presId="urn:microsoft.com/office/officeart/2005/8/layout/hList1"/>
    <dgm:cxn modelId="{2578A159-DD63-483F-8611-AA4D920EDE2A}" type="presOf" srcId="{EDCEBCD2-84B8-47D8-8575-C1C72B834C07}" destId="{DC098CCA-7676-4F53-87C3-E159BCE73EC2}" srcOrd="0" destOrd="0" presId="urn:microsoft.com/office/officeart/2005/8/layout/hList1"/>
    <dgm:cxn modelId="{07A411A3-A377-47B6-A249-10DF2162431C}" type="presOf" srcId="{BB842ADF-049E-41C0-B2C4-81D88F8059E7}" destId="{69545E97-5ED6-4854-9AEE-06B20D1113E9}" srcOrd="0" destOrd="0" presId="urn:microsoft.com/office/officeart/2005/8/layout/hList1"/>
    <dgm:cxn modelId="{2AC2CBAB-CD3C-4BF9-8368-50597052297C}" srcId="{EDCEBCD2-84B8-47D8-8575-C1C72B834C07}" destId="{E4BF1453-248B-4B88-9F96-557E1ABB02BF}" srcOrd="1" destOrd="0" parTransId="{3D39085E-6FFB-49AE-909E-238F3AEF7499}" sibTransId="{1E45A0BB-8FC1-4A1C-AF0C-52EBBE2EA886}"/>
    <dgm:cxn modelId="{589B9CB4-AAC8-4F82-9C5B-309AEC2EC78F}" type="presOf" srcId="{628DDAA7-6EF0-4316-9B78-29DBFD128717}" destId="{2F258794-3D76-4C41-B777-8108E6926C49}" srcOrd="0" destOrd="0" presId="urn:microsoft.com/office/officeart/2005/8/layout/hList1"/>
    <dgm:cxn modelId="{308FF6D5-9EDE-4E98-8A79-0FAAC904857C}" srcId="{04DFAD97-7FDB-42BF-BC27-D389BB4A8D48}" destId="{0C101ED7-F5DF-4CBA-A39B-C96CA5FA7E96}" srcOrd="2" destOrd="0" parTransId="{7971C10A-40F1-4A7A-AD9E-4A54FAC9F0E4}" sibTransId="{BA22053E-20BC-4DD5-8F2B-A04B4CFC6E3A}"/>
    <dgm:cxn modelId="{A41784E6-2060-4363-9E6D-3D34680D2C80}" srcId="{628DDAA7-6EF0-4316-9B78-29DBFD128717}" destId="{C4BD5E4C-8823-41FB-8F63-BBE7EB487C0B}" srcOrd="2" destOrd="0" parTransId="{8B9A3239-30BE-4C0D-A709-9F90C6351E43}" sibTransId="{451C1A8D-EFE2-4DA1-B99D-C1C9124E56DB}"/>
    <dgm:cxn modelId="{6CC00CED-715B-4A60-AFF0-CF63CEFEEA00}" type="presOf" srcId="{E4BF1453-248B-4B88-9F96-557E1ABB02BF}" destId="{69545E97-5ED6-4854-9AEE-06B20D1113E9}" srcOrd="0" destOrd="1" presId="urn:microsoft.com/office/officeart/2005/8/layout/hList1"/>
    <dgm:cxn modelId="{25A110F7-4B5D-4CF3-A4B0-62194C2DD816}" type="presOf" srcId="{2F48BB1F-85B8-4A66-8A97-05FB64538BFB}" destId="{AEDD834E-458F-43C1-9290-D59BFBCDD926}" srcOrd="0" destOrd="0" presId="urn:microsoft.com/office/officeart/2005/8/layout/hList1"/>
    <dgm:cxn modelId="{5A4BB6FD-FFB7-40EB-A179-DBA745791AC7}" srcId="{04DFAD97-7FDB-42BF-BC27-D389BB4A8D48}" destId="{628DDAA7-6EF0-4316-9B78-29DBFD128717}" srcOrd="1" destOrd="0" parTransId="{16D4BA5E-A7C9-4C3A-B78D-47AEF853F1C1}" sibTransId="{4ED14527-3104-4391-907D-6C0FAE6CA9E2}"/>
    <dgm:cxn modelId="{E3843D7C-0D08-4B72-A5EF-A7A218BF9F6A}" type="presParOf" srcId="{56AAB3B8-036C-47B1-900F-454A87B5DC7D}" destId="{536E039D-0713-4297-B0D7-2D557125C041}" srcOrd="0" destOrd="0" presId="urn:microsoft.com/office/officeart/2005/8/layout/hList1"/>
    <dgm:cxn modelId="{11A87560-B713-4DCF-9EB5-DC1E80A5A499}" type="presParOf" srcId="{536E039D-0713-4297-B0D7-2D557125C041}" destId="{DC098CCA-7676-4F53-87C3-E159BCE73EC2}" srcOrd="0" destOrd="0" presId="urn:microsoft.com/office/officeart/2005/8/layout/hList1"/>
    <dgm:cxn modelId="{CA1692EA-FC21-4B5A-B977-98D662CF5449}" type="presParOf" srcId="{536E039D-0713-4297-B0D7-2D557125C041}" destId="{69545E97-5ED6-4854-9AEE-06B20D1113E9}" srcOrd="1" destOrd="0" presId="urn:microsoft.com/office/officeart/2005/8/layout/hList1"/>
    <dgm:cxn modelId="{0877C60A-3983-4625-BFFE-9DAEE0B293E2}" type="presParOf" srcId="{56AAB3B8-036C-47B1-900F-454A87B5DC7D}" destId="{3419A5AE-CD05-4C90-A8C2-1FD493BF996C}" srcOrd="1" destOrd="0" presId="urn:microsoft.com/office/officeart/2005/8/layout/hList1"/>
    <dgm:cxn modelId="{782210F9-C535-446D-B8FA-6D5AEE680C92}" type="presParOf" srcId="{56AAB3B8-036C-47B1-900F-454A87B5DC7D}" destId="{42088821-0F45-47C5-AE55-9E7A8C6D5170}" srcOrd="2" destOrd="0" presId="urn:microsoft.com/office/officeart/2005/8/layout/hList1"/>
    <dgm:cxn modelId="{3F84FBCA-0202-4E83-ACC2-DD9B8054950F}" type="presParOf" srcId="{42088821-0F45-47C5-AE55-9E7A8C6D5170}" destId="{2F258794-3D76-4C41-B777-8108E6926C49}" srcOrd="0" destOrd="0" presId="urn:microsoft.com/office/officeart/2005/8/layout/hList1"/>
    <dgm:cxn modelId="{1CD377BB-B800-4BF1-800D-8427B922E152}" type="presParOf" srcId="{42088821-0F45-47C5-AE55-9E7A8C6D5170}" destId="{7A0ED075-2FC7-453C-9412-D074901E6A04}" srcOrd="1" destOrd="0" presId="urn:microsoft.com/office/officeart/2005/8/layout/hList1"/>
    <dgm:cxn modelId="{12FA9CE0-F052-4FCC-8383-3B2C0FD40B05}" type="presParOf" srcId="{56AAB3B8-036C-47B1-900F-454A87B5DC7D}" destId="{E6E51B3C-DD60-4B36-8381-B0B701577172}" srcOrd="3" destOrd="0" presId="urn:microsoft.com/office/officeart/2005/8/layout/hList1"/>
    <dgm:cxn modelId="{67D4D53B-24AF-41DB-97EC-07F591F7EF47}" type="presParOf" srcId="{56AAB3B8-036C-47B1-900F-454A87B5DC7D}" destId="{14BEB6DB-2699-4B70-A480-0E85F11C27C5}" srcOrd="4" destOrd="0" presId="urn:microsoft.com/office/officeart/2005/8/layout/hList1"/>
    <dgm:cxn modelId="{3F8D4EA9-B88E-4215-A6C7-20D73EDF5589}" type="presParOf" srcId="{14BEB6DB-2699-4B70-A480-0E85F11C27C5}" destId="{DD562D94-171E-4119-BF8B-AA6F7CDD696A}" srcOrd="0" destOrd="0" presId="urn:microsoft.com/office/officeart/2005/8/layout/hList1"/>
    <dgm:cxn modelId="{B3849669-50A9-42E8-BCD8-F30D2148975C}" type="presParOf" srcId="{14BEB6DB-2699-4B70-A480-0E85F11C27C5}" destId="{AEDD834E-458F-43C1-9290-D59BFBCDD9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4E0641-8470-429C-943D-67AF87C29E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13B7C63-7AFC-482D-8196-832259627BF6}">
      <dgm:prSet/>
      <dgm:spPr/>
      <dgm:t>
        <a:bodyPr/>
        <a:lstStyle/>
        <a:p>
          <a:r>
            <a:rPr lang="it-IT" dirty="0"/>
            <a:t>Cliente – Prodotto - Negozio</a:t>
          </a:r>
        </a:p>
      </dgm:t>
    </dgm:pt>
    <dgm:pt modelId="{4059AD53-24BE-4D87-B9E9-D2B753844147}" type="parTrans" cxnId="{40B99F64-B399-4A26-9851-35A5B5045EF3}">
      <dgm:prSet/>
      <dgm:spPr/>
      <dgm:t>
        <a:bodyPr/>
        <a:lstStyle/>
        <a:p>
          <a:endParaRPr lang="it-IT"/>
        </a:p>
      </dgm:t>
    </dgm:pt>
    <dgm:pt modelId="{8D38EAEB-9CEC-44E2-851F-65CD06A31997}" type="sibTrans" cxnId="{40B99F64-B399-4A26-9851-35A5B5045EF3}">
      <dgm:prSet/>
      <dgm:spPr/>
      <dgm:t>
        <a:bodyPr/>
        <a:lstStyle/>
        <a:p>
          <a:endParaRPr lang="it-IT"/>
        </a:p>
      </dgm:t>
    </dgm:pt>
    <dgm:pt modelId="{6C2BF0F1-6622-4E0B-83D4-1E783CD33DB1}">
      <dgm:prSet/>
      <dgm:spPr/>
      <dgm:t>
        <a:bodyPr/>
        <a:lstStyle/>
        <a:p>
          <a:r>
            <a:rPr lang="it-IT" dirty="0"/>
            <a:t>Un cliente acquista dei prodotti in un negozio</a:t>
          </a:r>
        </a:p>
      </dgm:t>
    </dgm:pt>
    <dgm:pt modelId="{847B0E9A-0579-4A25-A593-2DBA071996B8}" type="parTrans" cxnId="{AA124618-7F69-4670-B7A3-0673015B5388}">
      <dgm:prSet/>
      <dgm:spPr/>
      <dgm:t>
        <a:bodyPr/>
        <a:lstStyle/>
        <a:p>
          <a:endParaRPr lang="it-IT"/>
        </a:p>
      </dgm:t>
    </dgm:pt>
    <dgm:pt modelId="{A36D4132-AEF3-4ED9-8443-1CD91DB89CE7}" type="sibTrans" cxnId="{AA124618-7F69-4670-B7A3-0673015B5388}">
      <dgm:prSet/>
      <dgm:spPr/>
      <dgm:t>
        <a:bodyPr/>
        <a:lstStyle/>
        <a:p>
          <a:endParaRPr lang="it-IT"/>
        </a:p>
      </dgm:t>
    </dgm:pt>
    <dgm:pt modelId="{37618922-E405-43DE-81CA-D7383447181A}">
      <dgm:prSet/>
      <dgm:spPr/>
      <dgm:t>
        <a:bodyPr/>
        <a:lstStyle/>
        <a:p>
          <a:r>
            <a:rPr lang="it-IT" dirty="0"/>
            <a:t>Prodotto – Listino</a:t>
          </a:r>
        </a:p>
      </dgm:t>
    </dgm:pt>
    <dgm:pt modelId="{7C39DD5B-DCD8-47BA-A91F-192F05999163}" type="parTrans" cxnId="{BF3E73EA-BB2F-44BB-8AF2-6F4A915365D2}">
      <dgm:prSet/>
      <dgm:spPr/>
      <dgm:t>
        <a:bodyPr/>
        <a:lstStyle/>
        <a:p>
          <a:endParaRPr lang="it-IT"/>
        </a:p>
      </dgm:t>
    </dgm:pt>
    <dgm:pt modelId="{79929BCF-AEF3-4C76-8206-FE2E9145A280}" type="sibTrans" cxnId="{BF3E73EA-BB2F-44BB-8AF2-6F4A915365D2}">
      <dgm:prSet/>
      <dgm:spPr/>
      <dgm:t>
        <a:bodyPr/>
        <a:lstStyle/>
        <a:p>
          <a:endParaRPr lang="it-IT"/>
        </a:p>
      </dgm:t>
    </dgm:pt>
    <dgm:pt modelId="{97E91E7B-11AE-4DE6-AAA4-6D51D494DD70}">
      <dgm:prSet/>
      <dgm:spPr/>
      <dgm:t>
        <a:bodyPr/>
        <a:lstStyle/>
        <a:p>
          <a:r>
            <a:rPr lang="it-IT" dirty="0"/>
            <a:t>Un prodotto appartiene a più listini ed un listino contiene più prodotti</a:t>
          </a:r>
        </a:p>
      </dgm:t>
    </dgm:pt>
    <dgm:pt modelId="{78CC20BD-B843-4333-9F68-AACA5ED4F592}" type="parTrans" cxnId="{3DB5FA4F-A155-412B-99DB-BFE2D360E33B}">
      <dgm:prSet/>
      <dgm:spPr/>
      <dgm:t>
        <a:bodyPr/>
        <a:lstStyle/>
        <a:p>
          <a:endParaRPr lang="it-IT"/>
        </a:p>
      </dgm:t>
    </dgm:pt>
    <dgm:pt modelId="{5665A90F-DF62-4070-822E-9A77DA08EFBD}" type="sibTrans" cxnId="{3DB5FA4F-A155-412B-99DB-BFE2D360E33B}">
      <dgm:prSet/>
      <dgm:spPr/>
      <dgm:t>
        <a:bodyPr/>
        <a:lstStyle/>
        <a:p>
          <a:endParaRPr lang="it-IT"/>
        </a:p>
      </dgm:t>
    </dgm:pt>
    <dgm:pt modelId="{600A7124-4F34-4708-B73D-C2F214967A45}">
      <dgm:prSet/>
      <dgm:spPr/>
      <dgm:t>
        <a:bodyPr/>
        <a:lstStyle/>
        <a:p>
          <a:r>
            <a:rPr lang="it-IT" dirty="0"/>
            <a:t>Un prodotto viene acquistato in un negozio da un cliente</a:t>
          </a:r>
        </a:p>
      </dgm:t>
    </dgm:pt>
    <dgm:pt modelId="{48410D7F-7BD9-483A-A186-D50EAC061AE5}" type="parTrans" cxnId="{E07F2F0B-D842-4E41-B436-304A6FE41F53}">
      <dgm:prSet/>
      <dgm:spPr/>
      <dgm:t>
        <a:bodyPr/>
        <a:lstStyle/>
        <a:p>
          <a:endParaRPr lang="it-IT"/>
        </a:p>
      </dgm:t>
    </dgm:pt>
    <dgm:pt modelId="{979FDBEC-8589-4E64-B3C7-24A0B9D03160}" type="sibTrans" cxnId="{E07F2F0B-D842-4E41-B436-304A6FE41F53}">
      <dgm:prSet/>
      <dgm:spPr/>
      <dgm:t>
        <a:bodyPr/>
        <a:lstStyle/>
        <a:p>
          <a:endParaRPr lang="it-IT"/>
        </a:p>
      </dgm:t>
    </dgm:pt>
    <dgm:pt modelId="{71597FFA-3FD7-4A62-94CC-D519A4B9142A}">
      <dgm:prSet/>
      <dgm:spPr/>
      <dgm:t>
        <a:bodyPr/>
        <a:lstStyle/>
        <a:p>
          <a:r>
            <a:rPr lang="it-IT" dirty="0"/>
            <a:t>Un negozio vende più prodotti a più clienti</a:t>
          </a:r>
        </a:p>
      </dgm:t>
    </dgm:pt>
    <dgm:pt modelId="{E498B08C-E784-4C12-B389-EAD940494DC2}" type="parTrans" cxnId="{B6D224BA-FCF9-4758-8C55-351BAAA3D4F1}">
      <dgm:prSet/>
      <dgm:spPr/>
      <dgm:t>
        <a:bodyPr/>
        <a:lstStyle/>
        <a:p>
          <a:endParaRPr lang="it-IT"/>
        </a:p>
      </dgm:t>
    </dgm:pt>
    <dgm:pt modelId="{EAD94B7B-88F7-4CBE-8DA0-CF990C52976D}" type="sibTrans" cxnId="{B6D224BA-FCF9-4758-8C55-351BAAA3D4F1}">
      <dgm:prSet/>
      <dgm:spPr/>
      <dgm:t>
        <a:bodyPr/>
        <a:lstStyle/>
        <a:p>
          <a:endParaRPr lang="it-IT"/>
        </a:p>
      </dgm:t>
    </dgm:pt>
    <dgm:pt modelId="{424BD4A7-4042-4BD5-AD16-5EA458C6E9BD}" type="pres">
      <dgm:prSet presAssocID="{A84E0641-8470-429C-943D-67AF87C29EF7}" presName="Name0" presStyleCnt="0">
        <dgm:presLayoutVars>
          <dgm:dir/>
          <dgm:animLvl val="lvl"/>
          <dgm:resizeHandles val="exact"/>
        </dgm:presLayoutVars>
      </dgm:prSet>
      <dgm:spPr/>
    </dgm:pt>
    <dgm:pt modelId="{A737E966-5D78-4527-A5F3-1240FB4A6D2D}" type="pres">
      <dgm:prSet presAssocID="{613B7C63-7AFC-482D-8196-832259627BF6}" presName="composite" presStyleCnt="0"/>
      <dgm:spPr/>
    </dgm:pt>
    <dgm:pt modelId="{F4B89DDF-17EE-41AA-9399-EFD7FA588518}" type="pres">
      <dgm:prSet presAssocID="{613B7C63-7AFC-482D-8196-832259627BF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CE2A1B7-67C1-4DAB-AAD2-D2AB4A997307}" type="pres">
      <dgm:prSet presAssocID="{613B7C63-7AFC-482D-8196-832259627BF6}" presName="desTx" presStyleLbl="alignAccFollowNode1" presStyleIdx="0" presStyleCnt="2">
        <dgm:presLayoutVars>
          <dgm:bulletEnabled val="1"/>
        </dgm:presLayoutVars>
      </dgm:prSet>
      <dgm:spPr/>
    </dgm:pt>
    <dgm:pt modelId="{19503DFF-DD12-4FCE-A5E4-EE493C2DB8CE}" type="pres">
      <dgm:prSet presAssocID="{8D38EAEB-9CEC-44E2-851F-65CD06A31997}" presName="space" presStyleCnt="0"/>
      <dgm:spPr/>
    </dgm:pt>
    <dgm:pt modelId="{25F5FFB9-309D-4F6E-AE47-3FFF8C52C0C9}" type="pres">
      <dgm:prSet presAssocID="{37618922-E405-43DE-81CA-D7383447181A}" presName="composite" presStyleCnt="0"/>
      <dgm:spPr/>
    </dgm:pt>
    <dgm:pt modelId="{3A437A7C-862A-4EAC-9249-5717D2CB925C}" type="pres">
      <dgm:prSet presAssocID="{37618922-E405-43DE-81CA-D7383447181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9F4AEBF-0DBA-419D-915E-E59E86A056D1}" type="pres">
      <dgm:prSet presAssocID="{37618922-E405-43DE-81CA-D7383447181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A503500-BA98-4F0A-8FF2-C27266C44CD9}" type="presOf" srcId="{A84E0641-8470-429C-943D-67AF87C29EF7}" destId="{424BD4A7-4042-4BD5-AD16-5EA458C6E9BD}" srcOrd="0" destOrd="0" presId="urn:microsoft.com/office/officeart/2005/8/layout/hList1"/>
    <dgm:cxn modelId="{E07F2F0B-D842-4E41-B436-304A6FE41F53}" srcId="{613B7C63-7AFC-482D-8196-832259627BF6}" destId="{600A7124-4F34-4708-B73D-C2F214967A45}" srcOrd="1" destOrd="0" parTransId="{48410D7F-7BD9-483A-A186-D50EAC061AE5}" sibTransId="{979FDBEC-8589-4E64-B3C7-24A0B9D03160}"/>
    <dgm:cxn modelId="{AA124618-7F69-4670-B7A3-0673015B5388}" srcId="{613B7C63-7AFC-482D-8196-832259627BF6}" destId="{6C2BF0F1-6622-4E0B-83D4-1E783CD33DB1}" srcOrd="0" destOrd="0" parTransId="{847B0E9A-0579-4A25-A593-2DBA071996B8}" sibTransId="{A36D4132-AEF3-4ED9-8443-1CD91DB89CE7}"/>
    <dgm:cxn modelId="{40B99F64-B399-4A26-9851-35A5B5045EF3}" srcId="{A84E0641-8470-429C-943D-67AF87C29EF7}" destId="{613B7C63-7AFC-482D-8196-832259627BF6}" srcOrd="0" destOrd="0" parTransId="{4059AD53-24BE-4D87-B9E9-D2B753844147}" sibTransId="{8D38EAEB-9CEC-44E2-851F-65CD06A31997}"/>
    <dgm:cxn modelId="{F2801466-17E4-4B63-ACEB-38A978EFBE76}" type="presOf" srcId="{71597FFA-3FD7-4A62-94CC-D519A4B9142A}" destId="{2CE2A1B7-67C1-4DAB-AAD2-D2AB4A997307}" srcOrd="0" destOrd="2" presId="urn:microsoft.com/office/officeart/2005/8/layout/hList1"/>
    <dgm:cxn modelId="{3DB5FA4F-A155-412B-99DB-BFE2D360E33B}" srcId="{37618922-E405-43DE-81CA-D7383447181A}" destId="{97E91E7B-11AE-4DE6-AAA4-6D51D494DD70}" srcOrd="0" destOrd="0" parTransId="{78CC20BD-B843-4333-9F68-AACA5ED4F592}" sibTransId="{5665A90F-DF62-4070-822E-9A77DA08EFBD}"/>
    <dgm:cxn modelId="{FA479071-1B6C-4880-BCB6-A48A0B5D05F7}" type="presOf" srcId="{600A7124-4F34-4708-B73D-C2F214967A45}" destId="{2CE2A1B7-67C1-4DAB-AAD2-D2AB4A997307}" srcOrd="0" destOrd="1" presId="urn:microsoft.com/office/officeart/2005/8/layout/hList1"/>
    <dgm:cxn modelId="{B5612477-8222-4425-9065-EB737E73A775}" type="presOf" srcId="{97E91E7B-11AE-4DE6-AAA4-6D51D494DD70}" destId="{69F4AEBF-0DBA-419D-915E-E59E86A056D1}" srcOrd="0" destOrd="0" presId="urn:microsoft.com/office/officeart/2005/8/layout/hList1"/>
    <dgm:cxn modelId="{CC6F8F7D-4CFB-4183-B96D-E8D0271E6693}" type="presOf" srcId="{37618922-E405-43DE-81CA-D7383447181A}" destId="{3A437A7C-862A-4EAC-9249-5717D2CB925C}" srcOrd="0" destOrd="0" presId="urn:microsoft.com/office/officeart/2005/8/layout/hList1"/>
    <dgm:cxn modelId="{FD177390-7D47-42FB-A9FC-AADF74E96DDD}" type="presOf" srcId="{613B7C63-7AFC-482D-8196-832259627BF6}" destId="{F4B89DDF-17EE-41AA-9399-EFD7FA588518}" srcOrd="0" destOrd="0" presId="urn:microsoft.com/office/officeart/2005/8/layout/hList1"/>
    <dgm:cxn modelId="{994BAFAD-E47F-4F0A-9D6F-EA65984DFA8E}" type="presOf" srcId="{6C2BF0F1-6622-4E0B-83D4-1E783CD33DB1}" destId="{2CE2A1B7-67C1-4DAB-AAD2-D2AB4A997307}" srcOrd="0" destOrd="0" presId="urn:microsoft.com/office/officeart/2005/8/layout/hList1"/>
    <dgm:cxn modelId="{B6D224BA-FCF9-4758-8C55-351BAAA3D4F1}" srcId="{613B7C63-7AFC-482D-8196-832259627BF6}" destId="{71597FFA-3FD7-4A62-94CC-D519A4B9142A}" srcOrd="2" destOrd="0" parTransId="{E498B08C-E784-4C12-B389-EAD940494DC2}" sibTransId="{EAD94B7B-88F7-4CBE-8DA0-CF990C52976D}"/>
    <dgm:cxn modelId="{BF3E73EA-BB2F-44BB-8AF2-6F4A915365D2}" srcId="{A84E0641-8470-429C-943D-67AF87C29EF7}" destId="{37618922-E405-43DE-81CA-D7383447181A}" srcOrd="1" destOrd="0" parTransId="{7C39DD5B-DCD8-47BA-A91F-192F05999163}" sibTransId="{79929BCF-AEF3-4C76-8206-FE2E9145A280}"/>
    <dgm:cxn modelId="{94DBE9FD-51AA-4234-A780-6EFB8893136E}" type="presParOf" srcId="{424BD4A7-4042-4BD5-AD16-5EA458C6E9BD}" destId="{A737E966-5D78-4527-A5F3-1240FB4A6D2D}" srcOrd="0" destOrd="0" presId="urn:microsoft.com/office/officeart/2005/8/layout/hList1"/>
    <dgm:cxn modelId="{3A08F6EC-EDA1-496F-9148-FC3886420A29}" type="presParOf" srcId="{A737E966-5D78-4527-A5F3-1240FB4A6D2D}" destId="{F4B89DDF-17EE-41AA-9399-EFD7FA588518}" srcOrd="0" destOrd="0" presId="urn:microsoft.com/office/officeart/2005/8/layout/hList1"/>
    <dgm:cxn modelId="{DB33FF5B-D54A-4CA1-8ED4-EDF010663103}" type="presParOf" srcId="{A737E966-5D78-4527-A5F3-1240FB4A6D2D}" destId="{2CE2A1B7-67C1-4DAB-AAD2-D2AB4A997307}" srcOrd="1" destOrd="0" presId="urn:microsoft.com/office/officeart/2005/8/layout/hList1"/>
    <dgm:cxn modelId="{0321ADB5-1BFB-4C7F-8E41-F9E6B64E78F9}" type="presParOf" srcId="{424BD4A7-4042-4BD5-AD16-5EA458C6E9BD}" destId="{19503DFF-DD12-4FCE-A5E4-EE493C2DB8CE}" srcOrd="1" destOrd="0" presId="urn:microsoft.com/office/officeart/2005/8/layout/hList1"/>
    <dgm:cxn modelId="{99B4FAA8-B1F2-46DC-A684-6E99894F94BC}" type="presParOf" srcId="{424BD4A7-4042-4BD5-AD16-5EA458C6E9BD}" destId="{25F5FFB9-309D-4F6E-AE47-3FFF8C52C0C9}" srcOrd="2" destOrd="0" presId="urn:microsoft.com/office/officeart/2005/8/layout/hList1"/>
    <dgm:cxn modelId="{EFC76057-7818-48D1-8F7E-9B4E1F057EE7}" type="presParOf" srcId="{25F5FFB9-309D-4F6E-AE47-3FFF8C52C0C9}" destId="{3A437A7C-862A-4EAC-9249-5717D2CB925C}" srcOrd="0" destOrd="0" presId="urn:microsoft.com/office/officeart/2005/8/layout/hList1"/>
    <dgm:cxn modelId="{5DE7FD6C-3CB4-4203-B6CF-F2EE7F3F1826}" type="presParOf" srcId="{25F5FFB9-309D-4F6E-AE47-3FFF8C52C0C9}" destId="{69F4AEBF-0DBA-419D-915E-E59E86A056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33A682-8D2A-4E7E-BB5B-0159D4D8ADC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A48ECC2A-E7D4-4E73-BBAD-10F80ED9248B}">
      <dgm:prSet/>
      <dgm:spPr/>
      <dgm:t>
        <a:bodyPr/>
        <a:lstStyle/>
        <a:p>
          <a:r>
            <a:rPr lang="it-IT"/>
            <a:t>Utente(</a:t>
          </a:r>
          <a:r>
            <a:rPr lang="it-IT" u="sng"/>
            <a:t>Tessera Personale</a:t>
          </a:r>
          <a:r>
            <a:rPr lang="it-IT"/>
            <a:t>, Punti)</a:t>
          </a:r>
        </a:p>
      </dgm:t>
    </dgm:pt>
    <dgm:pt modelId="{C7283021-9C3F-4CBD-AD80-5A8E95CD87FF}" type="parTrans" cxnId="{EC24B75A-B688-4439-B5B7-88097793436C}">
      <dgm:prSet/>
      <dgm:spPr/>
      <dgm:t>
        <a:bodyPr/>
        <a:lstStyle/>
        <a:p>
          <a:endParaRPr lang="it-IT"/>
        </a:p>
      </dgm:t>
    </dgm:pt>
    <dgm:pt modelId="{3D3ED2B2-FB95-45F0-9193-8377E83DB565}" type="sibTrans" cxnId="{EC24B75A-B688-4439-B5B7-88097793436C}">
      <dgm:prSet/>
      <dgm:spPr/>
      <dgm:t>
        <a:bodyPr/>
        <a:lstStyle/>
        <a:p>
          <a:endParaRPr lang="it-IT"/>
        </a:p>
      </dgm:t>
    </dgm:pt>
    <dgm:pt modelId="{C4136239-8456-43E4-B525-99DB0283D814}">
      <dgm:prSet/>
      <dgm:spPr/>
      <dgm:t>
        <a:bodyPr/>
        <a:lstStyle/>
        <a:p>
          <a:r>
            <a:rPr lang="it-IT"/>
            <a:t>Negozio(</a:t>
          </a:r>
          <a:r>
            <a:rPr lang="it-IT" u="sng"/>
            <a:t>Indirizzo</a:t>
          </a:r>
          <a:r>
            <a:rPr lang="it-IT"/>
            <a:t>)</a:t>
          </a:r>
        </a:p>
      </dgm:t>
    </dgm:pt>
    <dgm:pt modelId="{4E59B93E-57F7-4256-8FBC-D47954344A6E}" type="parTrans" cxnId="{E4234A70-29D3-44A0-8919-D898BBDC5177}">
      <dgm:prSet/>
      <dgm:spPr/>
      <dgm:t>
        <a:bodyPr/>
        <a:lstStyle/>
        <a:p>
          <a:endParaRPr lang="it-IT"/>
        </a:p>
      </dgm:t>
    </dgm:pt>
    <dgm:pt modelId="{CAA681DB-958F-4DF0-AB9C-AA2E6A0F7B0F}" type="sibTrans" cxnId="{E4234A70-29D3-44A0-8919-D898BBDC5177}">
      <dgm:prSet/>
      <dgm:spPr/>
      <dgm:t>
        <a:bodyPr/>
        <a:lstStyle/>
        <a:p>
          <a:endParaRPr lang="it-IT"/>
        </a:p>
      </dgm:t>
    </dgm:pt>
    <dgm:pt modelId="{1B0364C0-5AB7-4B70-A47F-C9A5A9B7A404}">
      <dgm:prSet/>
      <dgm:spPr/>
      <dgm:t>
        <a:bodyPr/>
        <a:lstStyle/>
        <a:p>
          <a:r>
            <a:rPr lang="it-IT"/>
            <a:t>Prodotto(</a:t>
          </a:r>
          <a:r>
            <a:rPr lang="it-IT" u="sng"/>
            <a:t>Codice a Barre</a:t>
          </a:r>
          <a:r>
            <a:rPr lang="it-IT"/>
            <a:t>, Nome, Descrizione)</a:t>
          </a:r>
        </a:p>
      </dgm:t>
    </dgm:pt>
    <dgm:pt modelId="{932D2E91-5B1A-4DAF-A8C8-C9C4BFEA5207}" type="parTrans" cxnId="{929B6813-1893-4756-AC11-547A41574A98}">
      <dgm:prSet/>
      <dgm:spPr/>
      <dgm:t>
        <a:bodyPr/>
        <a:lstStyle/>
        <a:p>
          <a:endParaRPr lang="it-IT"/>
        </a:p>
      </dgm:t>
    </dgm:pt>
    <dgm:pt modelId="{9197B70C-7B47-4BC8-909F-CC234CAE5919}" type="sibTrans" cxnId="{929B6813-1893-4756-AC11-547A41574A98}">
      <dgm:prSet/>
      <dgm:spPr/>
      <dgm:t>
        <a:bodyPr/>
        <a:lstStyle/>
        <a:p>
          <a:endParaRPr lang="it-IT"/>
        </a:p>
      </dgm:t>
    </dgm:pt>
    <dgm:pt modelId="{5C32D13B-E888-49AF-B34A-E40E1B44BB1F}">
      <dgm:prSet/>
      <dgm:spPr/>
      <dgm:t>
        <a:bodyPr/>
        <a:lstStyle/>
        <a:p>
          <a:r>
            <a:rPr lang="it-IT"/>
            <a:t>Acquista(</a:t>
          </a:r>
          <a:r>
            <a:rPr lang="it-IT" u="sng"/>
            <a:t>Tessera Personale</a:t>
          </a:r>
          <a:r>
            <a:rPr lang="it-IT"/>
            <a:t>, </a:t>
          </a:r>
          <a:r>
            <a:rPr lang="it-IT" u="sng"/>
            <a:t>Indirizzo</a:t>
          </a:r>
          <a:r>
            <a:rPr lang="it-IT"/>
            <a:t>, </a:t>
          </a:r>
          <a:r>
            <a:rPr lang="it-IT" u="sng"/>
            <a:t>Codice a Barre</a:t>
          </a:r>
          <a:r>
            <a:rPr lang="it-IT"/>
            <a:t>)</a:t>
          </a:r>
        </a:p>
      </dgm:t>
    </dgm:pt>
    <dgm:pt modelId="{262A12A1-45A1-4603-B8BF-CE79A574139C}" type="parTrans" cxnId="{1421C08E-063B-4332-AED5-8FEEE4743384}">
      <dgm:prSet/>
      <dgm:spPr/>
      <dgm:t>
        <a:bodyPr/>
        <a:lstStyle/>
        <a:p>
          <a:endParaRPr lang="it-IT"/>
        </a:p>
      </dgm:t>
    </dgm:pt>
    <dgm:pt modelId="{81019E93-8AE1-4B7B-9F5B-D8F37F219517}" type="sibTrans" cxnId="{1421C08E-063B-4332-AED5-8FEEE4743384}">
      <dgm:prSet/>
      <dgm:spPr/>
      <dgm:t>
        <a:bodyPr/>
        <a:lstStyle/>
        <a:p>
          <a:endParaRPr lang="it-IT"/>
        </a:p>
      </dgm:t>
    </dgm:pt>
    <dgm:pt modelId="{F9997626-2359-4A90-80C5-57C24A4D31E2}">
      <dgm:prSet/>
      <dgm:spPr/>
      <dgm:t>
        <a:bodyPr/>
        <a:lstStyle/>
        <a:p>
          <a:r>
            <a:rPr lang="it-IT" dirty="0"/>
            <a:t>Listino(</a:t>
          </a:r>
          <a:r>
            <a:rPr lang="it-IT" u="sng" dirty="0"/>
            <a:t>Codice a Barre</a:t>
          </a:r>
          <a:r>
            <a:rPr lang="it-IT" dirty="0"/>
            <a:t>, </a:t>
          </a:r>
          <a:r>
            <a:rPr lang="it-IT" u="sng" dirty="0"/>
            <a:t>Indirizzo</a:t>
          </a:r>
          <a:r>
            <a:rPr lang="it-IT" dirty="0"/>
            <a:t>)</a:t>
          </a:r>
        </a:p>
      </dgm:t>
    </dgm:pt>
    <dgm:pt modelId="{62A14D25-689E-4DC3-8A4A-BF22ACB4F8B2}" type="parTrans" cxnId="{41E5F9DA-2A3D-4733-913F-22BB45D2C6BC}">
      <dgm:prSet/>
      <dgm:spPr/>
      <dgm:t>
        <a:bodyPr/>
        <a:lstStyle/>
        <a:p>
          <a:endParaRPr lang="it-IT"/>
        </a:p>
      </dgm:t>
    </dgm:pt>
    <dgm:pt modelId="{ACB7A00B-D956-4BBA-9D07-FEE4C6C636E7}" type="sibTrans" cxnId="{41E5F9DA-2A3D-4733-913F-22BB45D2C6BC}">
      <dgm:prSet/>
      <dgm:spPr/>
      <dgm:t>
        <a:bodyPr/>
        <a:lstStyle/>
        <a:p>
          <a:endParaRPr lang="it-IT"/>
        </a:p>
      </dgm:t>
    </dgm:pt>
    <dgm:pt modelId="{A1E002C6-1A9B-4E03-AA78-0D9B79B1D46C}" type="pres">
      <dgm:prSet presAssocID="{8233A682-8D2A-4E7E-BB5B-0159D4D8ADC2}" presName="linear" presStyleCnt="0">
        <dgm:presLayoutVars>
          <dgm:animLvl val="lvl"/>
          <dgm:resizeHandles val="exact"/>
        </dgm:presLayoutVars>
      </dgm:prSet>
      <dgm:spPr/>
    </dgm:pt>
    <dgm:pt modelId="{318C2392-7FFB-45BD-B1C0-F1067252E808}" type="pres">
      <dgm:prSet presAssocID="{A48ECC2A-E7D4-4E73-BBAD-10F80ED924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F57F9E-DE02-46F2-824F-1C36D5A621D0}" type="pres">
      <dgm:prSet presAssocID="{3D3ED2B2-FB95-45F0-9193-8377E83DB565}" presName="spacer" presStyleCnt="0"/>
      <dgm:spPr/>
    </dgm:pt>
    <dgm:pt modelId="{0C8CCF8D-044B-45FF-B5FC-43BD66BFCD08}" type="pres">
      <dgm:prSet presAssocID="{C4136239-8456-43E4-B525-99DB0283D81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95C94EE-07D8-4C27-A09B-F9AB4E816D58}" type="pres">
      <dgm:prSet presAssocID="{CAA681DB-958F-4DF0-AB9C-AA2E6A0F7B0F}" presName="spacer" presStyleCnt="0"/>
      <dgm:spPr/>
    </dgm:pt>
    <dgm:pt modelId="{F8A669D5-51DA-4D6E-92EC-C9397DD74EB1}" type="pres">
      <dgm:prSet presAssocID="{1B0364C0-5AB7-4B70-A47F-C9A5A9B7A40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5CD1EB4-B893-45E6-BE2B-59CF8CF658AE}" type="pres">
      <dgm:prSet presAssocID="{9197B70C-7B47-4BC8-909F-CC234CAE5919}" presName="spacer" presStyleCnt="0"/>
      <dgm:spPr/>
    </dgm:pt>
    <dgm:pt modelId="{8DA52E2E-35A0-4AFB-BBF4-D8E9FD75CA39}" type="pres">
      <dgm:prSet presAssocID="{5C32D13B-E888-49AF-B34A-E40E1B44BB1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E0A70B-1D5A-48A1-A7A5-D2AD6A1180D8}" type="pres">
      <dgm:prSet presAssocID="{81019E93-8AE1-4B7B-9F5B-D8F37F219517}" presName="spacer" presStyleCnt="0"/>
      <dgm:spPr/>
    </dgm:pt>
    <dgm:pt modelId="{18397C9E-F21F-48DD-B79B-FB05D447ED2B}" type="pres">
      <dgm:prSet presAssocID="{F9997626-2359-4A90-80C5-57C24A4D31E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9E705-C56F-4863-BF75-592A0C15C933}" type="presOf" srcId="{1B0364C0-5AB7-4B70-A47F-C9A5A9B7A404}" destId="{F8A669D5-51DA-4D6E-92EC-C9397DD74EB1}" srcOrd="0" destOrd="0" presId="urn:microsoft.com/office/officeart/2005/8/layout/vList2"/>
    <dgm:cxn modelId="{59E03713-2F8B-4368-9D1D-AD1BD8583209}" type="presOf" srcId="{5C32D13B-E888-49AF-B34A-E40E1B44BB1F}" destId="{8DA52E2E-35A0-4AFB-BBF4-D8E9FD75CA39}" srcOrd="0" destOrd="0" presId="urn:microsoft.com/office/officeart/2005/8/layout/vList2"/>
    <dgm:cxn modelId="{929B6813-1893-4756-AC11-547A41574A98}" srcId="{8233A682-8D2A-4E7E-BB5B-0159D4D8ADC2}" destId="{1B0364C0-5AB7-4B70-A47F-C9A5A9B7A404}" srcOrd="2" destOrd="0" parTransId="{932D2E91-5B1A-4DAF-A8C8-C9C4BFEA5207}" sibTransId="{9197B70C-7B47-4BC8-909F-CC234CAE5919}"/>
    <dgm:cxn modelId="{B00E7A41-1664-4DCF-A136-38C9DCE9645E}" type="presOf" srcId="{A48ECC2A-E7D4-4E73-BBAD-10F80ED9248B}" destId="{318C2392-7FFB-45BD-B1C0-F1067252E808}" srcOrd="0" destOrd="0" presId="urn:microsoft.com/office/officeart/2005/8/layout/vList2"/>
    <dgm:cxn modelId="{73F5D46E-4A0C-40A8-9827-0C2F00EC629B}" type="presOf" srcId="{8233A682-8D2A-4E7E-BB5B-0159D4D8ADC2}" destId="{A1E002C6-1A9B-4E03-AA78-0D9B79B1D46C}" srcOrd="0" destOrd="0" presId="urn:microsoft.com/office/officeart/2005/8/layout/vList2"/>
    <dgm:cxn modelId="{E4234A70-29D3-44A0-8919-D898BBDC5177}" srcId="{8233A682-8D2A-4E7E-BB5B-0159D4D8ADC2}" destId="{C4136239-8456-43E4-B525-99DB0283D814}" srcOrd="1" destOrd="0" parTransId="{4E59B93E-57F7-4256-8FBC-D47954344A6E}" sibTransId="{CAA681DB-958F-4DF0-AB9C-AA2E6A0F7B0F}"/>
    <dgm:cxn modelId="{EC24B75A-B688-4439-B5B7-88097793436C}" srcId="{8233A682-8D2A-4E7E-BB5B-0159D4D8ADC2}" destId="{A48ECC2A-E7D4-4E73-BBAD-10F80ED9248B}" srcOrd="0" destOrd="0" parTransId="{C7283021-9C3F-4CBD-AD80-5A8E95CD87FF}" sibTransId="{3D3ED2B2-FB95-45F0-9193-8377E83DB565}"/>
    <dgm:cxn modelId="{1421C08E-063B-4332-AED5-8FEEE4743384}" srcId="{8233A682-8D2A-4E7E-BB5B-0159D4D8ADC2}" destId="{5C32D13B-E888-49AF-B34A-E40E1B44BB1F}" srcOrd="3" destOrd="0" parTransId="{262A12A1-45A1-4603-B8BF-CE79A574139C}" sibTransId="{81019E93-8AE1-4B7B-9F5B-D8F37F219517}"/>
    <dgm:cxn modelId="{E6C2C6BD-EC77-435A-8885-F41805C4B0C5}" type="presOf" srcId="{F9997626-2359-4A90-80C5-57C24A4D31E2}" destId="{18397C9E-F21F-48DD-B79B-FB05D447ED2B}" srcOrd="0" destOrd="0" presId="urn:microsoft.com/office/officeart/2005/8/layout/vList2"/>
    <dgm:cxn modelId="{77FB88D0-CF8C-4713-9EF6-0C88FA41FB80}" type="presOf" srcId="{C4136239-8456-43E4-B525-99DB0283D814}" destId="{0C8CCF8D-044B-45FF-B5FC-43BD66BFCD08}" srcOrd="0" destOrd="0" presId="urn:microsoft.com/office/officeart/2005/8/layout/vList2"/>
    <dgm:cxn modelId="{41E5F9DA-2A3D-4733-913F-22BB45D2C6BC}" srcId="{8233A682-8D2A-4E7E-BB5B-0159D4D8ADC2}" destId="{F9997626-2359-4A90-80C5-57C24A4D31E2}" srcOrd="4" destOrd="0" parTransId="{62A14D25-689E-4DC3-8A4A-BF22ACB4F8B2}" sibTransId="{ACB7A00B-D956-4BBA-9D07-FEE4C6C636E7}"/>
    <dgm:cxn modelId="{AD30BEEB-4304-431C-9D5E-A1A2DB550A28}" type="presParOf" srcId="{A1E002C6-1A9B-4E03-AA78-0D9B79B1D46C}" destId="{318C2392-7FFB-45BD-B1C0-F1067252E808}" srcOrd="0" destOrd="0" presId="urn:microsoft.com/office/officeart/2005/8/layout/vList2"/>
    <dgm:cxn modelId="{18F501D1-030A-43AF-895B-B80074D239D6}" type="presParOf" srcId="{A1E002C6-1A9B-4E03-AA78-0D9B79B1D46C}" destId="{6FF57F9E-DE02-46F2-824F-1C36D5A621D0}" srcOrd="1" destOrd="0" presId="urn:microsoft.com/office/officeart/2005/8/layout/vList2"/>
    <dgm:cxn modelId="{B5EE22C0-2FFF-4E65-B72F-1DDC943D3737}" type="presParOf" srcId="{A1E002C6-1A9B-4E03-AA78-0D9B79B1D46C}" destId="{0C8CCF8D-044B-45FF-B5FC-43BD66BFCD08}" srcOrd="2" destOrd="0" presId="urn:microsoft.com/office/officeart/2005/8/layout/vList2"/>
    <dgm:cxn modelId="{DAAA1452-3F3C-4169-9C4D-E9D852C6D6C5}" type="presParOf" srcId="{A1E002C6-1A9B-4E03-AA78-0D9B79B1D46C}" destId="{E95C94EE-07D8-4C27-A09B-F9AB4E816D58}" srcOrd="3" destOrd="0" presId="urn:microsoft.com/office/officeart/2005/8/layout/vList2"/>
    <dgm:cxn modelId="{AB04458D-EB0B-4AE9-BB78-732C35188802}" type="presParOf" srcId="{A1E002C6-1A9B-4E03-AA78-0D9B79B1D46C}" destId="{F8A669D5-51DA-4D6E-92EC-C9397DD74EB1}" srcOrd="4" destOrd="0" presId="urn:microsoft.com/office/officeart/2005/8/layout/vList2"/>
    <dgm:cxn modelId="{3FACC272-E1FC-4D32-98DE-113E34479124}" type="presParOf" srcId="{A1E002C6-1A9B-4E03-AA78-0D9B79B1D46C}" destId="{C5CD1EB4-B893-45E6-BE2B-59CF8CF658AE}" srcOrd="5" destOrd="0" presId="urn:microsoft.com/office/officeart/2005/8/layout/vList2"/>
    <dgm:cxn modelId="{FA9EB5FC-5A36-4BAF-B465-321B03545DDF}" type="presParOf" srcId="{A1E002C6-1A9B-4E03-AA78-0D9B79B1D46C}" destId="{8DA52E2E-35A0-4AFB-BBF4-D8E9FD75CA39}" srcOrd="6" destOrd="0" presId="urn:microsoft.com/office/officeart/2005/8/layout/vList2"/>
    <dgm:cxn modelId="{6FEDFA2F-C68D-4D70-B231-D2C86A38CDA2}" type="presParOf" srcId="{A1E002C6-1A9B-4E03-AA78-0D9B79B1D46C}" destId="{D4E0A70B-1D5A-48A1-A7A5-D2AD6A1180D8}" srcOrd="7" destOrd="0" presId="urn:microsoft.com/office/officeart/2005/8/layout/vList2"/>
    <dgm:cxn modelId="{DD17D9A3-854B-4D24-A373-0B7230D40AD1}" type="presParOf" srcId="{A1E002C6-1A9B-4E03-AA78-0D9B79B1D46C}" destId="{18397C9E-F21F-48DD-B79B-FB05D447ED2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F75EF-E956-4555-ACC5-430ECB0B36F0}">
      <dsp:nvSpPr>
        <dsp:cNvPr id="0" name=""/>
        <dsp:cNvSpPr/>
      </dsp:nvSpPr>
      <dsp:spPr>
        <a:xfrm>
          <a:off x="0" y="3406"/>
          <a:ext cx="8596668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Cliente</a:t>
          </a:r>
        </a:p>
      </dsp:txBody>
      <dsp:txXfrm>
        <a:off x="58257" y="61663"/>
        <a:ext cx="8480154" cy="1076886"/>
      </dsp:txXfrm>
    </dsp:sp>
    <dsp:sp modelId="{2B0308CE-AEFC-4938-8823-83F6FE4F0052}">
      <dsp:nvSpPr>
        <dsp:cNvPr id="0" name=""/>
        <dsp:cNvSpPr/>
      </dsp:nvSpPr>
      <dsp:spPr>
        <a:xfrm>
          <a:off x="0" y="1343686"/>
          <a:ext cx="8596668" cy="1193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Prodotto</a:t>
          </a:r>
        </a:p>
      </dsp:txBody>
      <dsp:txXfrm>
        <a:off x="58257" y="1401943"/>
        <a:ext cx="8480154" cy="1076886"/>
      </dsp:txXfrm>
    </dsp:sp>
    <dsp:sp modelId="{027676E1-FF23-45ED-A3A3-16C592F13604}">
      <dsp:nvSpPr>
        <dsp:cNvPr id="0" name=""/>
        <dsp:cNvSpPr/>
      </dsp:nvSpPr>
      <dsp:spPr>
        <a:xfrm>
          <a:off x="0" y="2683966"/>
          <a:ext cx="8596668" cy="119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Negozio</a:t>
          </a:r>
        </a:p>
      </dsp:txBody>
      <dsp:txXfrm>
        <a:off x="58257" y="2742223"/>
        <a:ext cx="8480154" cy="107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4AE8F-A272-41C3-9FB0-FF64DBDFBF73}">
      <dsp:nvSpPr>
        <dsp:cNvPr id="0" name=""/>
        <dsp:cNvSpPr/>
      </dsp:nvSpPr>
      <dsp:spPr>
        <a:xfrm>
          <a:off x="0" y="325786"/>
          <a:ext cx="8596668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u="sng" kern="1200" dirty="0" err="1"/>
            <a:t>NumeroTessera</a:t>
          </a:r>
          <a:endParaRPr lang="it-IT" sz="6500" kern="1200" dirty="0"/>
        </a:p>
      </dsp:txBody>
      <dsp:txXfrm>
        <a:off x="74249" y="400035"/>
        <a:ext cx="8448170" cy="1372502"/>
      </dsp:txXfrm>
    </dsp:sp>
    <dsp:sp modelId="{DD511FDE-F4F9-4F32-A5D4-47BDFAF31516}">
      <dsp:nvSpPr>
        <dsp:cNvPr id="0" name=""/>
        <dsp:cNvSpPr/>
      </dsp:nvSpPr>
      <dsp:spPr>
        <a:xfrm>
          <a:off x="0" y="2033986"/>
          <a:ext cx="8596668" cy="1521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 err="1"/>
            <a:t>PuntiTotali</a:t>
          </a:r>
          <a:endParaRPr lang="it-IT" sz="6500" kern="1200" dirty="0"/>
        </a:p>
      </dsp:txBody>
      <dsp:txXfrm>
        <a:off x="74249" y="2108235"/>
        <a:ext cx="8448170" cy="1372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0B1B1-090A-42F4-9C4D-23838CF4F6F2}">
      <dsp:nvSpPr>
        <dsp:cNvPr id="0" name=""/>
        <dsp:cNvSpPr/>
      </dsp:nvSpPr>
      <dsp:spPr>
        <a:xfrm>
          <a:off x="0" y="3406"/>
          <a:ext cx="8596668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u="sng" kern="1200" dirty="0"/>
            <a:t>Codice a barre</a:t>
          </a:r>
        </a:p>
      </dsp:txBody>
      <dsp:txXfrm>
        <a:off x="58257" y="61663"/>
        <a:ext cx="8480154" cy="1076886"/>
      </dsp:txXfrm>
    </dsp:sp>
    <dsp:sp modelId="{48E642DB-ECF5-4634-AE60-18433BFF2B9B}">
      <dsp:nvSpPr>
        <dsp:cNvPr id="0" name=""/>
        <dsp:cNvSpPr/>
      </dsp:nvSpPr>
      <dsp:spPr>
        <a:xfrm>
          <a:off x="0" y="1343686"/>
          <a:ext cx="8596668" cy="1193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Nome</a:t>
          </a:r>
        </a:p>
      </dsp:txBody>
      <dsp:txXfrm>
        <a:off x="58257" y="1401943"/>
        <a:ext cx="8480154" cy="1076886"/>
      </dsp:txXfrm>
    </dsp:sp>
    <dsp:sp modelId="{C0C33175-723E-4788-86E8-CF2677C9A585}">
      <dsp:nvSpPr>
        <dsp:cNvPr id="0" name=""/>
        <dsp:cNvSpPr/>
      </dsp:nvSpPr>
      <dsp:spPr>
        <a:xfrm>
          <a:off x="0" y="2683966"/>
          <a:ext cx="8596668" cy="119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Descrizione</a:t>
          </a:r>
        </a:p>
      </dsp:txBody>
      <dsp:txXfrm>
        <a:off x="58257" y="2742223"/>
        <a:ext cx="8480154" cy="1076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7CF0F-1323-40C6-BFFC-1E96C8A377F5}">
      <dsp:nvSpPr>
        <dsp:cNvPr id="0" name=""/>
        <dsp:cNvSpPr/>
      </dsp:nvSpPr>
      <dsp:spPr>
        <a:xfrm>
          <a:off x="0" y="1179886"/>
          <a:ext cx="8596668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u="sng" kern="1200" dirty="0"/>
            <a:t>Indirizzo</a:t>
          </a:r>
          <a:endParaRPr lang="it-IT" sz="6500" kern="1200" dirty="0"/>
        </a:p>
      </dsp:txBody>
      <dsp:txXfrm>
        <a:off x="74249" y="1254135"/>
        <a:ext cx="8448170" cy="1372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98CCA-7676-4F53-87C3-E159BCE73EC2}">
      <dsp:nvSpPr>
        <dsp:cNvPr id="0" name=""/>
        <dsp:cNvSpPr/>
      </dsp:nvSpPr>
      <dsp:spPr>
        <a:xfrm>
          <a:off x="2686" y="903046"/>
          <a:ext cx="2619297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Cliente</a:t>
          </a:r>
        </a:p>
      </dsp:txBody>
      <dsp:txXfrm>
        <a:off x="2686" y="903046"/>
        <a:ext cx="2619297" cy="691200"/>
      </dsp:txXfrm>
    </dsp:sp>
    <dsp:sp modelId="{69545E97-5ED6-4854-9AEE-06B20D1113E9}">
      <dsp:nvSpPr>
        <dsp:cNvPr id="0" name=""/>
        <dsp:cNvSpPr/>
      </dsp:nvSpPr>
      <dsp:spPr>
        <a:xfrm>
          <a:off x="2686" y="1594246"/>
          <a:ext cx="2619297" cy="13834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u="sng" kern="1200" dirty="0" err="1"/>
            <a:t>NumeroTessera</a:t>
          </a:r>
          <a:endParaRPr lang="it-IT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 err="1"/>
            <a:t>PuntiTotali</a:t>
          </a:r>
          <a:endParaRPr lang="it-IT" sz="2400" kern="1200" dirty="0"/>
        </a:p>
      </dsp:txBody>
      <dsp:txXfrm>
        <a:off x="2686" y="1594246"/>
        <a:ext cx="2619297" cy="1383480"/>
      </dsp:txXfrm>
    </dsp:sp>
    <dsp:sp modelId="{2F258794-3D76-4C41-B777-8108E6926C49}">
      <dsp:nvSpPr>
        <dsp:cNvPr id="0" name=""/>
        <dsp:cNvSpPr/>
      </dsp:nvSpPr>
      <dsp:spPr>
        <a:xfrm>
          <a:off x="2988685" y="903046"/>
          <a:ext cx="2619297" cy="69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Prodotto</a:t>
          </a:r>
        </a:p>
      </dsp:txBody>
      <dsp:txXfrm>
        <a:off x="2988685" y="903046"/>
        <a:ext cx="2619297" cy="691200"/>
      </dsp:txXfrm>
    </dsp:sp>
    <dsp:sp modelId="{7A0ED075-2FC7-453C-9412-D074901E6A04}">
      <dsp:nvSpPr>
        <dsp:cNvPr id="0" name=""/>
        <dsp:cNvSpPr/>
      </dsp:nvSpPr>
      <dsp:spPr>
        <a:xfrm>
          <a:off x="2988685" y="1594246"/>
          <a:ext cx="2619297" cy="13834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u="sng" kern="1200" dirty="0"/>
            <a:t>Codice a Barre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/>
            <a:t>Nome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/>
            <a:t>Descrizione</a:t>
          </a:r>
        </a:p>
      </dsp:txBody>
      <dsp:txXfrm>
        <a:off x="2988685" y="1594246"/>
        <a:ext cx="2619297" cy="1383480"/>
      </dsp:txXfrm>
    </dsp:sp>
    <dsp:sp modelId="{DD562D94-171E-4119-BF8B-AA6F7CDD696A}">
      <dsp:nvSpPr>
        <dsp:cNvPr id="0" name=""/>
        <dsp:cNvSpPr/>
      </dsp:nvSpPr>
      <dsp:spPr>
        <a:xfrm>
          <a:off x="5974684" y="903046"/>
          <a:ext cx="2619297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Negozio</a:t>
          </a:r>
        </a:p>
      </dsp:txBody>
      <dsp:txXfrm>
        <a:off x="5974684" y="903046"/>
        <a:ext cx="2619297" cy="691200"/>
      </dsp:txXfrm>
    </dsp:sp>
    <dsp:sp modelId="{AEDD834E-458F-43C1-9290-D59BFBCDD926}">
      <dsp:nvSpPr>
        <dsp:cNvPr id="0" name=""/>
        <dsp:cNvSpPr/>
      </dsp:nvSpPr>
      <dsp:spPr>
        <a:xfrm>
          <a:off x="5974684" y="1594246"/>
          <a:ext cx="2619297" cy="13834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u="sng" kern="1200" dirty="0"/>
            <a:t>Indirizzo</a:t>
          </a:r>
          <a:endParaRPr lang="it-IT" sz="2400" kern="1200" dirty="0"/>
        </a:p>
      </dsp:txBody>
      <dsp:txXfrm>
        <a:off x="5974684" y="1594246"/>
        <a:ext cx="2619297" cy="13834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89DDF-17EE-41AA-9399-EFD7FA588518}">
      <dsp:nvSpPr>
        <dsp:cNvPr id="0" name=""/>
        <dsp:cNvSpPr/>
      </dsp:nvSpPr>
      <dsp:spPr>
        <a:xfrm>
          <a:off x="41" y="22460"/>
          <a:ext cx="4017095" cy="9096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Cliente – Prodotto - Negozio</a:t>
          </a:r>
        </a:p>
      </dsp:txBody>
      <dsp:txXfrm>
        <a:off x="41" y="22460"/>
        <a:ext cx="4017095" cy="909682"/>
      </dsp:txXfrm>
    </dsp:sp>
    <dsp:sp modelId="{2CE2A1B7-67C1-4DAB-AAD2-D2AB4A997307}">
      <dsp:nvSpPr>
        <dsp:cNvPr id="0" name=""/>
        <dsp:cNvSpPr/>
      </dsp:nvSpPr>
      <dsp:spPr>
        <a:xfrm>
          <a:off x="41" y="932142"/>
          <a:ext cx="4017095" cy="29261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Un cliente acquista dei prodotti in un negozio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Un prodotto viene acquistato in un negozio da un cliente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Un negozio vende più prodotti a più clienti</a:t>
          </a:r>
        </a:p>
      </dsp:txBody>
      <dsp:txXfrm>
        <a:off x="41" y="932142"/>
        <a:ext cx="4017095" cy="2926169"/>
      </dsp:txXfrm>
    </dsp:sp>
    <dsp:sp modelId="{3A437A7C-862A-4EAC-9249-5717D2CB925C}">
      <dsp:nvSpPr>
        <dsp:cNvPr id="0" name=""/>
        <dsp:cNvSpPr/>
      </dsp:nvSpPr>
      <dsp:spPr>
        <a:xfrm>
          <a:off x="4579530" y="22460"/>
          <a:ext cx="4017095" cy="9096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Prodotto – Listino</a:t>
          </a:r>
        </a:p>
      </dsp:txBody>
      <dsp:txXfrm>
        <a:off x="4579530" y="22460"/>
        <a:ext cx="4017095" cy="909682"/>
      </dsp:txXfrm>
    </dsp:sp>
    <dsp:sp modelId="{69F4AEBF-0DBA-419D-915E-E59E86A056D1}">
      <dsp:nvSpPr>
        <dsp:cNvPr id="0" name=""/>
        <dsp:cNvSpPr/>
      </dsp:nvSpPr>
      <dsp:spPr>
        <a:xfrm>
          <a:off x="4579530" y="932142"/>
          <a:ext cx="4017095" cy="29261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Un prodotto appartiene a più listini ed un listino contiene più prodotti</a:t>
          </a:r>
        </a:p>
      </dsp:txBody>
      <dsp:txXfrm>
        <a:off x="4579530" y="932142"/>
        <a:ext cx="4017095" cy="29261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C2392-7FFB-45BD-B1C0-F1067252E808}">
      <dsp:nvSpPr>
        <dsp:cNvPr id="0" name=""/>
        <dsp:cNvSpPr/>
      </dsp:nvSpPr>
      <dsp:spPr>
        <a:xfrm>
          <a:off x="0" y="205366"/>
          <a:ext cx="8596668" cy="631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Utente(</a:t>
          </a:r>
          <a:r>
            <a:rPr lang="it-IT" sz="2700" u="sng" kern="1200"/>
            <a:t>Tessera Personale</a:t>
          </a:r>
          <a:r>
            <a:rPr lang="it-IT" sz="2700" kern="1200"/>
            <a:t>, Punti)</a:t>
          </a:r>
        </a:p>
      </dsp:txBody>
      <dsp:txXfrm>
        <a:off x="30842" y="236208"/>
        <a:ext cx="8534984" cy="570116"/>
      </dsp:txXfrm>
    </dsp:sp>
    <dsp:sp modelId="{0C8CCF8D-044B-45FF-B5FC-43BD66BFCD08}">
      <dsp:nvSpPr>
        <dsp:cNvPr id="0" name=""/>
        <dsp:cNvSpPr/>
      </dsp:nvSpPr>
      <dsp:spPr>
        <a:xfrm>
          <a:off x="0" y="914926"/>
          <a:ext cx="8596668" cy="631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Negozio(</a:t>
          </a:r>
          <a:r>
            <a:rPr lang="it-IT" sz="2700" u="sng" kern="1200"/>
            <a:t>Indirizzo</a:t>
          </a:r>
          <a:r>
            <a:rPr lang="it-IT" sz="2700" kern="1200"/>
            <a:t>)</a:t>
          </a:r>
        </a:p>
      </dsp:txBody>
      <dsp:txXfrm>
        <a:off x="30842" y="945768"/>
        <a:ext cx="8534984" cy="570116"/>
      </dsp:txXfrm>
    </dsp:sp>
    <dsp:sp modelId="{F8A669D5-51DA-4D6E-92EC-C9397DD74EB1}">
      <dsp:nvSpPr>
        <dsp:cNvPr id="0" name=""/>
        <dsp:cNvSpPr/>
      </dsp:nvSpPr>
      <dsp:spPr>
        <a:xfrm>
          <a:off x="0" y="1624486"/>
          <a:ext cx="8596668" cy="631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Prodotto(</a:t>
          </a:r>
          <a:r>
            <a:rPr lang="it-IT" sz="2700" u="sng" kern="1200"/>
            <a:t>Codice a Barre</a:t>
          </a:r>
          <a:r>
            <a:rPr lang="it-IT" sz="2700" kern="1200"/>
            <a:t>, Nome, Descrizione)</a:t>
          </a:r>
        </a:p>
      </dsp:txBody>
      <dsp:txXfrm>
        <a:off x="30842" y="1655328"/>
        <a:ext cx="8534984" cy="570116"/>
      </dsp:txXfrm>
    </dsp:sp>
    <dsp:sp modelId="{8DA52E2E-35A0-4AFB-BBF4-D8E9FD75CA39}">
      <dsp:nvSpPr>
        <dsp:cNvPr id="0" name=""/>
        <dsp:cNvSpPr/>
      </dsp:nvSpPr>
      <dsp:spPr>
        <a:xfrm>
          <a:off x="0" y="2334046"/>
          <a:ext cx="8596668" cy="631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Acquista(</a:t>
          </a:r>
          <a:r>
            <a:rPr lang="it-IT" sz="2700" u="sng" kern="1200"/>
            <a:t>Tessera Personale</a:t>
          </a:r>
          <a:r>
            <a:rPr lang="it-IT" sz="2700" kern="1200"/>
            <a:t>, </a:t>
          </a:r>
          <a:r>
            <a:rPr lang="it-IT" sz="2700" u="sng" kern="1200"/>
            <a:t>Indirizzo</a:t>
          </a:r>
          <a:r>
            <a:rPr lang="it-IT" sz="2700" kern="1200"/>
            <a:t>, </a:t>
          </a:r>
          <a:r>
            <a:rPr lang="it-IT" sz="2700" u="sng" kern="1200"/>
            <a:t>Codice a Barre</a:t>
          </a:r>
          <a:r>
            <a:rPr lang="it-IT" sz="2700" kern="1200"/>
            <a:t>)</a:t>
          </a:r>
        </a:p>
      </dsp:txBody>
      <dsp:txXfrm>
        <a:off x="30842" y="2364888"/>
        <a:ext cx="8534984" cy="570116"/>
      </dsp:txXfrm>
    </dsp:sp>
    <dsp:sp modelId="{18397C9E-F21F-48DD-B79B-FB05D447ED2B}">
      <dsp:nvSpPr>
        <dsp:cNvPr id="0" name=""/>
        <dsp:cNvSpPr/>
      </dsp:nvSpPr>
      <dsp:spPr>
        <a:xfrm>
          <a:off x="0" y="3043606"/>
          <a:ext cx="8596668" cy="631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Listino(</a:t>
          </a:r>
          <a:r>
            <a:rPr lang="it-IT" sz="2700" u="sng" kern="1200" dirty="0"/>
            <a:t>Codice a Barre</a:t>
          </a:r>
          <a:r>
            <a:rPr lang="it-IT" sz="2700" kern="1200" dirty="0"/>
            <a:t>, </a:t>
          </a:r>
          <a:r>
            <a:rPr lang="it-IT" sz="2700" u="sng" kern="1200" dirty="0"/>
            <a:t>Indirizzo</a:t>
          </a:r>
          <a:r>
            <a:rPr lang="it-IT" sz="2700" kern="1200" dirty="0"/>
            <a:t>)</a:t>
          </a:r>
        </a:p>
      </dsp:txBody>
      <dsp:txXfrm>
        <a:off x="30842" y="3074448"/>
        <a:ext cx="8534984" cy="570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96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2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058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07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71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299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90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219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62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45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81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53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40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89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309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3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95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B7ACFC6A-2851-4C45-94AA-BD6817C0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Diagramma ER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8C776E-EFE7-4B87-AC0F-0C972FC23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Analisi dei consumi</a:t>
            </a:r>
          </a:p>
        </p:txBody>
      </p:sp>
    </p:spTree>
    <p:extLst>
      <p:ext uri="{BB962C8B-B14F-4D97-AF65-F5344CB8AC3E}">
        <p14:creationId xmlns:p14="http://schemas.microsoft.com/office/powerpoint/2010/main" val="393439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D701CD-AFD3-4CE4-A29D-B7AD7F13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Logico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4FCCE7B-770F-4EDB-B233-D8BAC1F8F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831985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4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8C2392-7FFB-45BD-B1C0-F1067252E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18C2392-7FFB-45BD-B1C0-F1067252E8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8CCF8D-044B-45FF-B5FC-43BD66BFC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C8CCF8D-044B-45FF-B5FC-43BD66BFCD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A669D5-51DA-4D6E-92EC-C9397DD74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F8A669D5-51DA-4D6E-92EC-C9397DD74E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A52E2E-35A0-4AFB-BBF4-D8E9FD75CA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8DA52E2E-35A0-4AFB-BBF4-D8E9FD75CA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397C9E-F21F-48DD-B79B-FB05D447E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18397C9E-F21F-48DD-B79B-FB05D447E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2D1A7B-475E-4D78-A7B4-38C13AB9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Realtà da modellare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F7BF44-FB6F-4DD6-8911-1850B41D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800" dirty="0"/>
              <a:t>Una società di analisi dei consumi vuole controllare gli acquisti fatti dai clienti presso una loro negozio. Ogni utente possiede una tessera personale dove tiene i punti fedeltà. I prodotti acquistati hanno un codice a barre, un nome ed una descrizione. I negozi sono dislocati con indirizzi diversi, che li identificano. Ogni acquisto viene registrato sulla tessera e vengono aggiunti i corrispettivi punti. Ogni negozio ha un proprio listino e può proporre prezzi diversi per gli stessi prodotti.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32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EE2E4-F9FB-4727-8FC1-0240778F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ENTITA'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DE4F633-5C2B-4C31-B7ED-5EAE91F51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617769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0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7F75EF-E956-4555-ACC5-430ECB0B3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C7F75EF-E956-4555-ACC5-430ECB0B36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0308CE-AEFC-4938-8823-83F6FE4F00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B0308CE-AEFC-4938-8823-83F6FE4F00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7676E1-FF23-45ED-A3A3-16C592F136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027676E1-FF23-45ED-A3A3-16C592F136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045BA-F2FD-4589-9676-FD48328B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Cliente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83360C2-CD7B-4209-A1AC-B0FE07C33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83547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4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64AE8F-A272-41C3-9FB0-FF64DBDFBF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164AE8F-A272-41C3-9FB0-FF64DBDFBF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511FDE-F4F9-4F32-A5D4-47BDFAF31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D511FDE-F4F9-4F32-A5D4-47BDFAF315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BECBFA-DEED-44DA-BD0D-5BFB4DE9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Prodotto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FEB4F77-161F-4E30-8672-24F8D2070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361052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17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A0B1B1-090A-42F4-9C4D-23838CF4F6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0A0B1B1-090A-42F4-9C4D-23838CF4F6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E642DB-ECF5-4634-AE60-18433BFF2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8E642DB-ECF5-4634-AE60-18433BFF2B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C33175-723E-4788-86E8-CF2677C9A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0C33175-723E-4788-86E8-CF2677C9A5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119D2A-FAB9-4D62-A4E4-B75E727A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Negozio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C9AB746-E9BC-47BA-AB42-9699149F3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71433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28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D7CF0F-1323-40C6-BFFC-1E96C8A37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88D7CF0F-1323-40C6-BFFC-1E96C8A37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3CF1F-21F7-4DC3-8890-3E82B222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Entità + attributi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A1F27E8-6A11-422A-8D05-B50586416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11510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65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098CCA-7676-4F53-87C3-E159BCE73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C098CCA-7676-4F53-87C3-E159BCE73E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545E97-5ED6-4854-9AEE-06B20D111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9545E97-5ED6-4854-9AEE-06B20D111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258794-3D76-4C41-B777-8108E6926C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2F258794-3D76-4C41-B777-8108E6926C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0ED075-2FC7-453C-9412-D074901E6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7A0ED075-2FC7-453C-9412-D074901E6A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562D94-171E-4119-BF8B-AA6F7CDD6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DD562D94-171E-4119-BF8B-AA6F7CDD6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DD834E-458F-43C1-9290-D59BFBCDD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AEDD834E-458F-43C1-9290-D59BFBCDD9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9C608-784D-4514-85A1-824F9A4A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Associazioni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88F0E8D-BA30-44FB-BBF3-37E14116D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499272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4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B89DDF-17EE-41AA-9399-EFD7FA588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F4B89DDF-17EE-41AA-9399-EFD7FA5885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E2A1B7-67C1-4DAB-AAD2-D2AB4A997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2CE2A1B7-67C1-4DAB-AAD2-D2AB4A9973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437A7C-862A-4EAC-9249-5717D2CB9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3A437A7C-862A-4EAC-9249-5717D2CB9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AEBF-0DBA-419D-915E-E59E86A05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69F4AEBF-0DBA-419D-915E-E59E86A056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44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3" name="Rectangle 5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5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5" name="Rectangle 6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mappa, testo&#10;&#10;Descrizione generata con affidabilità molto elevata">
            <a:extLst>
              <a:ext uri="{FF2B5EF4-FFF2-40B4-BE49-F238E27FC236}">
                <a16:creationId xmlns:a16="http://schemas.microsoft.com/office/drawing/2014/main" id="{1711449A-C6B6-438E-A164-D3F545F2C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21" y="1131994"/>
            <a:ext cx="6902835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050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Sfaccettatura</vt:lpstr>
      <vt:lpstr>Analisi dei consumi</vt:lpstr>
      <vt:lpstr>Realtà da modellare</vt:lpstr>
      <vt:lpstr>ENTITA'</vt:lpstr>
      <vt:lpstr>Attributi Cliente</vt:lpstr>
      <vt:lpstr>Attributi Prodotto</vt:lpstr>
      <vt:lpstr>Attributi Negozio</vt:lpstr>
      <vt:lpstr>Entità + attributi</vt:lpstr>
      <vt:lpstr>Associazioni</vt:lpstr>
      <vt:lpstr>Presentazione standard di PowerPoint</vt:lpstr>
      <vt:lpstr>Schema Logico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dei consumi</dc:title>
  <dc:creator> </dc:creator>
  <cp:lastModifiedBy> </cp:lastModifiedBy>
  <cp:revision>3</cp:revision>
  <dcterms:created xsi:type="dcterms:W3CDTF">2019-04-05T11:50:21Z</dcterms:created>
  <dcterms:modified xsi:type="dcterms:W3CDTF">2019-04-05T12:00:50Z</dcterms:modified>
</cp:coreProperties>
</file>