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27F01-46A7-41A2-822F-888A4A03892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8C501EFC-D72D-45CE-A4CA-6CE5730DE958}">
      <dgm:prSet/>
      <dgm:spPr/>
      <dgm:t>
        <a:bodyPr/>
        <a:lstStyle/>
        <a:p>
          <a:pPr algn="ctr"/>
          <a:r>
            <a:rPr lang="it-IT"/>
            <a:t>Impiegato</a:t>
          </a:r>
        </a:p>
      </dgm:t>
    </dgm:pt>
    <dgm:pt modelId="{11353AE6-C213-43DC-987D-6DD4E93941C2}" type="parTrans" cxnId="{A6D74130-7A57-4903-8ED0-C193EA36AB42}">
      <dgm:prSet/>
      <dgm:spPr/>
      <dgm:t>
        <a:bodyPr/>
        <a:lstStyle/>
        <a:p>
          <a:endParaRPr lang="it-IT"/>
        </a:p>
      </dgm:t>
    </dgm:pt>
    <dgm:pt modelId="{3C29FDB9-4C75-4E78-A5AB-F3A9AE2267EF}" type="sibTrans" cxnId="{A6D74130-7A57-4903-8ED0-C193EA36AB42}">
      <dgm:prSet/>
      <dgm:spPr/>
      <dgm:t>
        <a:bodyPr/>
        <a:lstStyle/>
        <a:p>
          <a:endParaRPr lang="it-IT"/>
        </a:p>
      </dgm:t>
    </dgm:pt>
    <dgm:pt modelId="{4CAB6F1E-008D-44C0-91C5-AFDF76AFE38B}">
      <dgm:prSet/>
      <dgm:spPr/>
      <dgm:t>
        <a:bodyPr/>
        <a:lstStyle/>
        <a:p>
          <a:pPr algn="ctr"/>
          <a:r>
            <a:rPr lang="it-IT"/>
            <a:t>Città</a:t>
          </a:r>
        </a:p>
      </dgm:t>
    </dgm:pt>
    <dgm:pt modelId="{B63FD4A4-4CDB-49B4-B09E-3952F1756BB3}" type="parTrans" cxnId="{A748CF21-7BC5-46F8-857F-FB8D385B703C}">
      <dgm:prSet/>
      <dgm:spPr/>
      <dgm:t>
        <a:bodyPr/>
        <a:lstStyle/>
        <a:p>
          <a:endParaRPr lang="it-IT"/>
        </a:p>
      </dgm:t>
    </dgm:pt>
    <dgm:pt modelId="{4D92A944-5ED2-4920-A1F3-C5AEA79B0DDC}" type="sibTrans" cxnId="{A748CF21-7BC5-46F8-857F-FB8D385B703C}">
      <dgm:prSet/>
      <dgm:spPr/>
      <dgm:t>
        <a:bodyPr/>
        <a:lstStyle/>
        <a:p>
          <a:endParaRPr lang="it-IT"/>
        </a:p>
      </dgm:t>
    </dgm:pt>
    <dgm:pt modelId="{13623ABB-964C-4ED2-9928-3F708255BEA7}">
      <dgm:prSet/>
      <dgm:spPr/>
      <dgm:t>
        <a:bodyPr/>
        <a:lstStyle/>
        <a:p>
          <a:pPr algn="ctr"/>
          <a:r>
            <a:rPr lang="it-IT"/>
            <a:t>Pratica</a:t>
          </a:r>
        </a:p>
      </dgm:t>
    </dgm:pt>
    <dgm:pt modelId="{715DE7A8-F849-47C1-87B3-1EDFAF3CF501}" type="parTrans" cxnId="{BA476F04-E9DC-44E8-A172-47E1791E0C68}">
      <dgm:prSet/>
      <dgm:spPr/>
      <dgm:t>
        <a:bodyPr/>
        <a:lstStyle/>
        <a:p>
          <a:endParaRPr lang="it-IT"/>
        </a:p>
      </dgm:t>
    </dgm:pt>
    <dgm:pt modelId="{272DDE1D-CD70-4DBC-AA38-32A4CB6CCDF5}" type="sibTrans" cxnId="{BA476F04-E9DC-44E8-A172-47E1791E0C68}">
      <dgm:prSet/>
      <dgm:spPr/>
      <dgm:t>
        <a:bodyPr/>
        <a:lstStyle/>
        <a:p>
          <a:endParaRPr lang="it-IT"/>
        </a:p>
      </dgm:t>
    </dgm:pt>
    <dgm:pt modelId="{624B56D4-2A51-49BC-9C74-5C3F4816E838}" type="pres">
      <dgm:prSet presAssocID="{E4527F01-46A7-41A2-822F-888A4A038921}" presName="linear" presStyleCnt="0">
        <dgm:presLayoutVars>
          <dgm:animLvl val="lvl"/>
          <dgm:resizeHandles val="exact"/>
        </dgm:presLayoutVars>
      </dgm:prSet>
      <dgm:spPr/>
    </dgm:pt>
    <dgm:pt modelId="{3C7F75EF-E956-4555-ACC5-430ECB0B36F0}" type="pres">
      <dgm:prSet presAssocID="{8C501EFC-D72D-45CE-A4CA-6CE5730DE9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FFE0F2-20CF-464B-9886-F7EC4DBCD815}" type="pres">
      <dgm:prSet presAssocID="{3C29FDB9-4C75-4E78-A5AB-F3A9AE2267EF}" presName="spacer" presStyleCnt="0"/>
      <dgm:spPr/>
    </dgm:pt>
    <dgm:pt modelId="{2B0308CE-AEFC-4938-8823-83F6FE4F0052}" type="pres">
      <dgm:prSet presAssocID="{4CAB6F1E-008D-44C0-91C5-AFDF76AFE3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6D6F84-6A3C-4D3E-BCAB-517A0CB56954}" type="pres">
      <dgm:prSet presAssocID="{4D92A944-5ED2-4920-A1F3-C5AEA79B0DDC}" presName="spacer" presStyleCnt="0"/>
      <dgm:spPr/>
    </dgm:pt>
    <dgm:pt modelId="{027676E1-FF23-45ED-A3A3-16C592F13604}" type="pres">
      <dgm:prSet presAssocID="{13623ABB-964C-4ED2-9928-3F708255BE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476F04-E9DC-44E8-A172-47E1791E0C68}" srcId="{E4527F01-46A7-41A2-822F-888A4A038921}" destId="{13623ABB-964C-4ED2-9928-3F708255BEA7}" srcOrd="2" destOrd="0" parTransId="{715DE7A8-F849-47C1-87B3-1EDFAF3CF501}" sibTransId="{272DDE1D-CD70-4DBC-AA38-32A4CB6CCDF5}"/>
    <dgm:cxn modelId="{C378BF18-E051-4A80-90DA-F642B9FADE0C}" type="presOf" srcId="{4CAB6F1E-008D-44C0-91C5-AFDF76AFE38B}" destId="{2B0308CE-AEFC-4938-8823-83F6FE4F0052}" srcOrd="0" destOrd="0" presId="urn:microsoft.com/office/officeart/2005/8/layout/vList2"/>
    <dgm:cxn modelId="{A748CF21-7BC5-46F8-857F-FB8D385B703C}" srcId="{E4527F01-46A7-41A2-822F-888A4A038921}" destId="{4CAB6F1E-008D-44C0-91C5-AFDF76AFE38B}" srcOrd="1" destOrd="0" parTransId="{B63FD4A4-4CDB-49B4-B09E-3952F1756BB3}" sibTransId="{4D92A944-5ED2-4920-A1F3-C5AEA79B0DDC}"/>
    <dgm:cxn modelId="{A6D74130-7A57-4903-8ED0-C193EA36AB42}" srcId="{E4527F01-46A7-41A2-822F-888A4A038921}" destId="{8C501EFC-D72D-45CE-A4CA-6CE5730DE958}" srcOrd="0" destOrd="0" parTransId="{11353AE6-C213-43DC-987D-6DD4E93941C2}" sibTransId="{3C29FDB9-4C75-4E78-A5AB-F3A9AE2267EF}"/>
    <dgm:cxn modelId="{23BDAA6E-84CA-45D6-93FC-6A0F23B5493A}" type="presOf" srcId="{8C501EFC-D72D-45CE-A4CA-6CE5730DE958}" destId="{3C7F75EF-E956-4555-ACC5-430ECB0B36F0}" srcOrd="0" destOrd="0" presId="urn:microsoft.com/office/officeart/2005/8/layout/vList2"/>
    <dgm:cxn modelId="{EEC2E7B2-189C-4646-AE6A-7345F590AED1}" type="presOf" srcId="{13623ABB-964C-4ED2-9928-3F708255BEA7}" destId="{027676E1-FF23-45ED-A3A3-16C592F13604}" srcOrd="0" destOrd="0" presId="urn:microsoft.com/office/officeart/2005/8/layout/vList2"/>
    <dgm:cxn modelId="{07DBABFF-6F8A-4262-96DE-7DC3791AD4D5}" type="presOf" srcId="{E4527F01-46A7-41A2-822F-888A4A038921}" destId="{624B56D4-2A51-49BC-9C74-5C3F4816E838}" srcOrd="0" destOrd="0" presId="urn:microsoft.com/office/officeart/2005/8/layout/vList2"/>
    <dgm:cxn modelId="{5A4F299B-C1B5-4C56-A4EE-19F4E75C0E25}" type="presParOf" srcId="{624B56D4-2A51-49BC-9C74-5C3F4816E838}" destId="{3C7F75EF-E956-4555-ACC5-430ECB0B36F0}" srcOrd="0" destOrd="0" presId="urn:microsoft.com/office/officeart/2005/8/layout/vList2"/>
    <dgm:cxn modelId="{2339537C-F3B1-423B-B245-C0A777BED66E}" type="presParOf" srcId="{624B56D4-2A51-49BC-9C74-5C3F4816E838}" destId="{5AFFE0F2-20CF-464B-9886-F7EC4DBCD815}" srcOrd="1" destOrd="0" presId="urn:microsoft.com/office/officeart/2005/8/layout/vList2"/>
    <dgm:cxn modelId="{750E47D2-C4D5-4F77-8053-B591A7DE8C09}" type="presParOf" srcId="{624B56D4-2A51-49BC-9C74-5C3F4816E838}" destId="{2B0308CE-AEFC-4938-8823-83F6FE4F0052}" srcOrd="2" destOrd="0" presId="urn:microsoft.com/office/officeart/2005/8/layout/vList2"/>
    <dgm:cxn modelId="{D1934BFD-17F4-4DEE-A6BE-C15A03718159}" type="presParOf" srcId="{624B56D4-2A51-49BC-9C74-5C3F4816E838}" destId="{336D6F84-6A3C-4D3E-BCAB-517A0CB56954}" srcOrd="3" destOrd="0" presId="urn:microsoft.com/office/officeart/2005/8/layout/vList2"/>
    <dgm:cxn modelId="{2FA1CE34-10C1-4D41-89D9-C08C8DB89778}" type="presParOf" srcId="{624B56D4-2A51-49BC-9C74-5C3F4816E838}" destId="{027676E1-FF23-45ED-A3A3-16C592F13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59864-DEC7-4011-ADB8-50AA9764437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C3381485-F575-442E-A5C7-7ABEE4E76A0B}">
      <dgm:prSet/>
      <dgm:spPr/>
      <dgm:t>
        <a:bodyPr/>
        <a:lstStyle/>
        <a:p>
          <a:pPr algn="ctr"/>
          <a:r>
            <a:rPr lang="it-IT" u="sng"/>
            <a:t>CodiceFiscale</a:t>
          </a:r>
          <a:endParaRPr lang="it-IT"/>
        </a:p>
      </dgm:t>
    </dgm:pt>
    <dgm:pt modelId="{A49A96FC-5067-434A-8A5B-C7077D409AAA}" type="parTrans" cxnId="{5D674C15-859B-438F-B9F2-4315CE894DE5}">
      <dgm:prSet/>
      <dgm:spPr/>
      <dgm:t>
        <a:bodyPr/>
        <a:lstStyle/>
        <a:p>
          <a:pPr algn="ctr"/>
          <a:endParaRPr lang="it-IT"/>
        </a:p>
      </dgm:t>
    </dgm:pt>
    <dgm:pt modelId="{FA7A59DA-3DCE-40DE-92C4-50F4A28F9C23}" type="sibTrans" cxnId="{5D674C15-859B-438F-B9F2-4315CE894DE5}">
      <dgm:prSet/>
      <dgm:spPr/>
      <dgm:t>
        <a:bodyPr/>
        <a:lstStyle/>
        <a:p>
          <a:pPr algn="ctr"/>
          <a:endParaRPr lang="it-IT"/>
        </a:p>
      </dgm:t>
    </dgm:pt>
    <dgm:pt modelId="{B4C0F0B4-F9E4-4F76-B3A6-4C51F0762398}">
      <dgm:prSet/>
      <dgm:spPr/>
      <dgm:t>
        <a:bodyPr/>
        <a:lstStyle/>
        <a:p>
          <a:pPr algn="ctr"/>
          <a:r>
            <a:rPr lang="it-IT"/>
            <a:t>Nome</a:t>
          </a:r>
        </a:p>
      </dgm:t>
    </dgm:pt>
    <dgm:pt modelId="{91C00AC5-391E-46B5-A3EF-E1463960D426}" type="parTrans" cxnId="{B49AEE62-C546-4DE7-83C6-AB9C2CD86DB1}">
      <dgm:prSet/>
      <dgm:spPr/>
      <dgm:t>
        <a:bodyPr/>
        <a:lstStyle/>
        <a:p>
          <a:pPr algn="ctr"/>
          <a:endParaRPr lang="it-IT"/>
        </a:p>
      </dgm:t>
    </dgm:pt>
    <dgm:pt modelId="{56EAB237-8363-4A93-BD93-82861B0DF643}" type="sibTrans" cxnId="{B49AEE62-C546-4DE7-83C6-AB9C2CD86DB1}">
      <dgm:prSet/>
      <dgm:spPr/>
      <dgm:t>
        <a:bodyPr/>
        <a:lstStyle/>
        <a:p>
          <a:pPr algn="ctr"/>
          <a:endParaRPr lang="it-IT"/>
        </a:p>
      </dgm:t>
    </dgm:pt>
    <dgm:pt modelId="{299204B9-3A07-4D54-AC4A-5A60D8B7C65F}">
      <dgm:prSet/>
      <dgm:spPr/>
      <dgm:t>
        <a:bodyPr/>
        <a:lstStyle/>
        <a:p>
          <a:pPr algn="ctr"/>
          <a:r>
            <a:rPr lang="it-IT"/>
            <a:t>Cognome</a:t>
          </a:r>
        </a:p>
      </dgm:t>
    </dgm:pt>
    <dgm:pt modelId="{D14C55F1-698A-4C8F-8E05-7CEA4CF76834}" type="parTrans" cxnId="{995057F8-C6D8-499B-B6E3-7BCB87836557}">
      <dgm:prSet/>
      <dgm:spPr/>
      <dgm:t>
        <a:bodyPr/>
        <a:lstStyle/>
        <a:p>
          <a:pPr algn="ctr"/>
          <a:endParaRPr lang="it-IT"/>
        </a:p>
      </dgm:t>
    </dgm:pt>
    <dgm:pt modelId="{18CDEE76-26EA-4109-A198-96D974B785BF}" type="sibTrans" cxnId="{995057F8-C6D8-499B-B6E3-7BCB87836557}">
      <dgm:prSet/>
      <dgm:spPr/>
      <dgm:t>
        <a:bodyPr/>
        <a:lstStyle/>
        <a:p>
          <a:pPr algn="ctr"/>
          <a:endParaRPr lang="it-IT"/>
        </a:p>
      </dgm:t>
    </dgm:pt>
    <dgm:pt modelId="{3F4FFF1A-31A0-4690-8086-136835BE8719}">
      <dgm:prSet/>
      <dgm:spPr/>
      <dgm:t>
        <a:bodyPr/>
        <a:lstStyle/>
        <a:p>
          <a:pPr algn="ctr"/>
          <a:r>
            <a:rPr lang="it-IT"/>
            <a:t>RuoloAziendale</a:t>
          </a:r>
        </a:p>
      </dgm:t>
    </dgm:pt>
    <dgm:pt modelId="{F10A0179-FA1E-4DB6-A9F7-4B586A0129FA}" type="parTrans" cxnId="{038B5EF4-F425-417F-BB86-E68D536DCF08}">
      <dgm:prSet/>
      <dgm:spPr/>
      <dgm:t>
        <a:bodyPr/>
        <a:lstStyle/>
        <a:p>
          <a:pPr algn="ctr"/>
          <a:endParaRPr lang="it-IT"/>
        </a:p>
      </dgm:t>
    </dgm:pt>
    <dgm:pt modelId="{6A5872DF-B8EB-4DDD-BFED-4D76FAC0813A}" type="sibTrans" cxnId="{038B5EF4-F425-417F-BB86-E68D536DCF08}">
      <dgm:prSet/>
      <dgm:spPr/>
      <dgm:t>
        <a:bodyPr/>
        <a:lstStyle/>
        <a:p>
          <a:pPr algn="ctr"/>
          <a:endParaRPr lang="it-IT"/>
        </a:p>
      </dgm:t>
    </dgm:pt>
    <dgm:pt modelId="{B0F07E75-90B0-499A-88E8-634EE7D518CE}" type="pres">
      <dgm:prSet presAssocID="{91059864-DEC7-4011-ADB8-50AA9764437B}" presName="linear" presStyleCnt="0">
        <dgm:presLayoutVars>
          <dgm:animLvl val="lvl"/>
          <dgm:resizeHandles val="exact"/>
        </dgm:presLayoutVars>
      </dgm:prSet>
      <dgm:spPr/>
    </dgm:pt>
    <dgm:pt modelId="{0164AE8F-A272-41C3-9FB0-FF64DBDFBF73}" type="pres">
      <dgm:prSet presAssocID="{C3381485-F575-442E-A5C7-7ABEE4E76A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BF72D2-9729-4837-9268-8801293E1FED}" type="pres">
      <dgm:prSet presAssocID="{FA7A59DA-3DCE-40DE-92C4-50F4A28F9C23}" presName="spacer" presStyleCnt="0"/>
      <dgm:spPr/>
    </dgm:pt>
    <dgm:pt modelId="{DD511FDE-F4F9-4F32-A5D4-47BDFAF31516}" type="pres">
      <dgm:prSet presAssocID="{B4C0F0B4-F9E4-4F76-B3A6-4C51F07623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0CB417-73A6-487C-A962-74AA5ABBB63B}" type="pres">
      <dgm:prSet presAssocID="{56EAB237-8363-4A93-BD93-82861B0DF643}" presName="spacer" presStyleCnt="0"/>
      <dgm:spPr/>
    </dgm:pt>
    <dgm:pt modelId="{6A754CE8-DD94-4695-B0F3-9905DB45FECA}" type="pres">
      <dgm:prSet presAssocID="{299204B9-3A07-4D54-AC4A-5A60D8B7C6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3C9854-E33A-4776-8498-282078F9050B}" type="pres">
      <dgm:prSet presAssocID="{18CDEE76-26EA-4109-A198-96D974B785BF}" presName="spacer" presStyleCnt="0"/>
      <dgm:spPr/>
    </dgm:pt>
    <dgm:pt modelId="{DD79B892-0BBE-4555-B95B-20A015331E35}" type="pres">
      <dgm:prSet presAssocID="{3F4FFF1A-31A0-4690-8086-136835BE871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E8A80C-8ED7-4F1B-B46E-C52FC72C4121}" type="presOf" srcId="{3F4FFF1A-31A0-4690-8086-136835BE8719}" destId="{DD79B892-0BBE-4555-B95B-20A015331E35}" srcOrd="0" destOrd="0" presId="urn:microsoft.com/office/officeart/2005/8/layout/vList2"/>
    <dgm:cxn modelId="{5D674C15-859B-438F-B9F2-4315CE894DE5}" srcId="{91059864-DEC7-4011-ADB8-50AA9764437B}" destId="{C3381485-F575-442E-A5C7-7ABEE4E76A0B}" srcOrd="0" destOrd="0" parTransId="{A49A96FC-5067-434A-8A5B-C7077D409AAA}" sibTransId="{FA7A59DA-3DCE-40DE-92C4-50F4A28F9C23}"/>
    <dgm:cxn modelId="{3E5F6A3F-2941-4067-B646-0849B15BDD59}" type="presOf" srcId="{C3381485-F575-442E-A5C7-7ABEE4E76A0B}" destId="{0164AE8F-A272-41C3-9FB0-FF64DBDFBF73}" srcOrd="0" destOrd="0" presId="urn:microsoft.com/office/officeart/2005/8/layout/vList2"/>
    <dgm:cxn modelId="{B49AEE62-C546-4DE7-83C6-AB9C2CD86DB1}" srcId="{91059864-DEC7-4011-ADB8-50AA9764437B}" destId="{B4C0F0B4-F9E4-4F76-B3A6-4C51F0762398}" srcOrd="1" destOrd="0" parTransId="{91C00AC5-391E-46B5-A3EF-E1463960D426}" sibTransId="{56EAB237-8363-4A93-BD93-82861B0DF643}"/>
    <dgm:cxn modelId="{7D005A88-1DEC-460F-946B-A8247A6D22B2}" type="presOf" srcId="{91059864-DEC7-4011-ADB8-50AA9764437B}" destId="{B0F07E75-90B0-499A-88E8-634EE7D518CE}" srcOrd="0" destOrd="0" presId="urn:microsoft.com/office/officeart/2005/8/layout/vList2"/>
    <dgm:cxn modelId="{C6A53AB6-3472-4ACB-85A8-C3F702D5DC9F}" type="presOf" srcId="{299204B9-3A07-4D54-AC4A-5A60D8B7C65F}" destId="{6A754CE8-DD94-4695-B0F3-9905DB45FECA}" srcOrd="0" destOrd="0" presId="urn:microsoft.com/office/officeart/2005/8/layout/vList2"/>
    <dgm:cxn modelId="{851497C2-24E2-44C7-82E3-331C0550D7DD}" type="presOf" srcId="{B4C0F0B4-F9E4-4F76-B3A6-4C51F0762398}" destId="{DD511FDE-F4F9-4F32-A5D4-47BDFAF31516}" srcOrd="0" destOrd="0" presId="urn:microsoft.com/office/officeart/2005/8/layout/vList2"/>
    <dgm:cxn modelId="{038B5EF4-F425-417F-BB86-E68D536DCF08}" srcId="{91059864-DEC7-4011-ADB8-50AA9764437B}" destId="{3F4FFF1A-31A0-4690-8086-136835BE8719}" srcOrd="3" destOrd="0" parTransId="{F10A0179-FA1E-4DB6-A9F7-4B586A0129FA}" sibTransId="{6A5872DF-B8EB-4DDD-BFED-4D76FAC0813A}"/>
    <dgm:cxn modelId="{995057F8-C6D8-499B-B6E3-7BCB87836557}" srcId="{91059864-DEC7-4011-ADB8-50AA9764437B}" destId="{299204B9-3A07-4D54-AC4A-5A60D8B7C65F}" srcOrd="2" destOrd="0" parTransId="{D14C55F1-698A-4C8F-8E05-7CEA4CF76834}" sibTransId="{18CDEE76-26EA-4109-A198-96D974B785BF}"/>
    <dgm:cxn modelId="{82ABCE33-AF70-41F8-972E-BD6E252806DC}" type="presParOf" srcId="{B0F07E75-90B0-499A-88E8-634EE7D518CE}" destId="{0164AE8F-A272-41C3-9FB0-FF64DBDFBF73}" srcOrd="0" destOrd="0" presId="urn:microsoft.com/office/officeart/2005/8/layout/vList2"/>
    <dgm:cxn modelId="{197F8425-8FAE-4699-968F-E0BBA3770585}" type="presParOf" srcId="{B0F07E75-90B0-499A-88E8-634EE7D518CE}" destId="{BEBF72D2-9729-4837-9268-8801293E1FED}" srcOrd="1" destOrd="0" presId="urn:microsoft.com/office/officeart/2005/8/layout/vList2"/>
    <dgm:cxn modelId="{3DEA8621-1820-4E4B-AF21-38D0B954EDAA}" type="presParOf" srcId="{B0F07E75-90B0-499A-88E8-634EE7D518CE}" destId="{DD511FDE-F4F9-4F32-A5D4-47BDFAF31516}" srcOrd="2" destOrd="0" presId="urn:microsoft.com/office/officeart/2005/8/layout/vList2"/>
    <dgm:cxn modelId="{44003165-77EB-48F8-9434-8B79CFC51BC5}" type="presParOf" srcId="{B0F07E75-90B0-499A-88E8-634EE7D518CE}" destId="{F50CB417-73A6-487C-A962-74AA5ABBB63B}" srcOrd="3" destOrd="0" presId="urn:microsoft.com/office/officeart/2005/8/layout/vList2"/>
    <dgm:cxn modelId="{CA4C9EE8-8C66-443A-B722-A6502DA6387F}" type="presParOf" srcId="{B0F07E75-90B0-499A-88E8-634EE7D518CE}" destId="{6A754CE8-DD94-4695-B0F3-9905DB45FECA}" srcOrd="4" destOrd="0" presId="urn:microsoft.com/office/officeart/2005/8/layout/vList2"/>
    <dgm:cxn modelId="{9C1C76B5-F81C-4399-AC85-4A869E4D4E5A}" type="presParOf" srcId="{B0F07E75-90B0-499A-88E8-634EE7D518CE}" destId="{383C9854-E33A-4776-8498-282078F9050B}" srcOrd="5" destOrd="0" presId="urn:microsoft.com/office/officeart/2005/8/layout/vList2"/>
    <dgm:cxn modelId="{4BC71BED-EF3D-4904-943B-521E24B8FECD}" type="presParOf" srcId="{B0F07E75-90B0-499A-88E8-634EE7D518CE}" destId="{DD79B892-0BBE-4555-B95B-20A015331E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D40286-8FD7-48A7-BD88-534EE14DA9B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B5319B6E-4212-402C-9E0E-890C7A7BF2B8}">
      <dgm:prSet/>
      <dgm:spPr/>
      <dgm:t>
        <a:bodyPr/>
        <a:lstStyle/>
        <a:p>
          <a:pPr algn="ctr"/>
          <a:r>
            <a:rPr lang="it-IT" dirty="0"/>
            <a:t>Nome</a:t>
          </a:r>
        </a:p>
      </dgm:t>
    </dgm:pt>
    <dgm:pt modelId="{070A99AD-18B7-43B2-A6B2-872D97ED66DD}" type="parTrans" cxnId="{A19D3A7A-7590-4102-9FEA-CD291B47BF6A}">
      <dgm:prSet/>
      <dgm:spPr/>
      <dgm:t>
        <a:bodyPr/>
        <a:lstStyle/>
        <a:p>
          <a:pPr algn="ctr"/>
          <a:endParaRPr lang="it-IT"/>
        </a:p>
      </dgm:t>
    </dgm:pt>
    <dgm:pt modelId="{EF12B350-B841-4F1F-88D8-16BBB441FF9F}" type="sibTrans" cxnId="{A19D3A7A-7590-4102-9FEA-CD291B47BF6A}">
      <dgm:prSet/>
      <dgm:spPr/>
      <dgm:t>
        <a:bodyPr/>
        <a:lstStyle/>
        <a:p>
          <a:pPr algn="ctr"/>
          <a:endParaRPr lang="it-IT"/>
        </a:p>
      </dgm:t>
    </dgm:pt>
    <dgm:pt modelId="{DEBA26E2-C443-4759-9E02-B3795EA63FBE}">
      <dgm:prSet/>
      <dgm:spPr/>
      <dgm:t>
        <a:bodyPr/>
        <a:lstStyle/>
        <a:p>
          <a:pPr algn="ctr"/>
          <a:r>
            <a:rPr lang="it-IT" u="sng"/>
            <a:t>CAP</a:t>
          </a:r>
          <a:endParaRPr lang="it-IT"/>
        </a:p>
      </dgm:t>
    </dgm:pt>
    <dgm:pt modelId="{1F449D22-8B6C-4439-BC54-01CC93D2194B}" type="parTrans" cxnId="{529FE878-0AD0-416D-967C-C82F4D001DC9}">
      <dgm:prSet/>
      <dgm:spPr/>
      <dgm:t>
        <a:bodyPr/>
        <a:lstStyle/>
        <a:p>
          <a:pPr algn="ctr"/>
          <a:endParaRPr lang="it-IT"/>
        </a:p>
      </dgm:t>
    </dgm:pt>
    <dgm:pt modelId="{A149EF06-507A-4A72-B60C-309796F47C23}" type="sibTrans" cxnId="{529FE878-0AD0-416D-967C-C82F4D001DC9}">
      <dgm:prSet/>
      <dgm:spPr/>
      <dgm:t>
        <a:bodyPr/>
        <a:lstStyle/>
        <a:p>
          <a:pPr algn="ctr"/>
          <a:endParaRPr lang="it-IT"/>
        </a:p>
      </dgm:t>
    </dgm:pt>
    <dgm:pt modelId="{86A10468-F165-4471-BB1C-78F33659AA94}" type="pres">
      <dgm:prSet presAssocID="{88D40286-8FD7-48A7-BD88-534EE14DA9B1}" presName="linear" presStyleCnt="0">
        <dgm:presLayoutVars>
          <dgm:animLvl val="lvl"/>
          <dgm:resizeHandles val="exact"/>
        </dgm:presLayoutVars>
      </dgm:prSet>
      <dgm:spPr/>
    </dgm:pt>
    <dgm:pt modelId="{50A0B1B1-090A-42F4-9C4D-23838CF4F6F2}" type="pres">
      <dgm:prSet presAssocID="{B5319B6E-4212-402C-9E0E-890C7A7BF2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04B96B-0295-4BEC-B6DC-2B99FFA295E8}" type="pres">
      <dgm:prSet presAssocID="{EF12B350-B841-4F1F-88D8-16BBB441FF9F}" presName="spacer" presStyleCnt="0"/>
      <dgm:spPr/>
    </dgm:pt>
    <dgm:pt modelId="{48E642DB-ECF5-4634-AE60-18433BFF2B9B}" type="pres">
      <dgm:prSet presAssocID="{DEBA26E2-C443-4759-9E02-B3795EA63FB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30CB110-388F-49C4-8B17-304BCF7111EF}" type="presOf" srcId="{B5319B6E-4212-402C-9E0E-890C7A7BF2B8}" destId="{50A0B1B1-090A-42F4-9C4D-23838CF4F6F2}" srcOrd="0" destOrd="0" presId="urn:microsoft.com/office/officeart/2005/8/layout/vList2"/>
    <dgm:cxn modelId="{529FE878-0AD0-416D-967C-C82F4D001DC9}" srcId="{88D40286-8FD7-48A7-BD88-534EE14DA9B1}" destId="{DEBA26E2-C443-4759-9E02-B3795EA63FBE}" srcOrd="1" destOrd="0" parTransId="{1F449D22-8B6C-4439-BC54-01CC93D2194B}" sibTransId="{A149EF06-507A-4A72-B60C-309796F47C23}"/>
    <dgm:cxn modelId="{A19D3A7A-7590-4102-9FEA-CD291B47BF6A}" srcId="{88D40286-8FD7-48A7-BD88-534EE14DA9B1}" destId="{B5319B6E-4212-402C-9E0E-890C7A7BF2B8}" srcOrd="0" destOrd="0" parTransId="{070A99AD-18B7-43B2-A6B2-872D97ED66DD}" sibTransId="{EF12B350-B841-4F1F-88D8-16BBB441FF9F}"/>
    <dgm:cxn modelId="{1BC419D0-1B21-477E-B5DE-B7121262FDB8}" type="presOf" srcId="{88D40286-8FD7-48A7-BD88-534EE14DA9B1}" destId="{86A10468-F165-4471-BB1C-78F33659AA94}" srcOrd="0" destOrd="0" presId="urn:microsoft.com/office/officeart/2005/8/layout/vList2"/>
    <dgm:cxn modelId="{2F9C50E3-AFE2-4D37-9171-FD492C714DCC}" type="presOf" srcId="{DEBA26E2-C443-4759-9E02-B3795EA63FBE}" destId="{48E642DB-ECF5-4634-AE60-18433BFF2B9B}" srcOrd="0" destOrd="0" presId="urn:microsoft.com/office/officeart/2005/8/layout/vList2"/>
    <dgm:cxn modelId="{DF29ADB6-FE22-47AA-A8CC-E184A6190268}" type="presParOf" srcId="{86A10468-F165-4471-BB1C-78F33659AA94}" destId="{50A0B1B1-090A-42F4-9C4D-23838CF4F6F2}" srcOrd="0" destOrd="0" presId="urn:microsoft.com/office/officeart/2005/8/layout/vList2"/>
    <dgm:cxn modelId="{B86097E7-BCA2-4DAC-8227-0078FBFF63FD}" type="presParOf" srcId="{86A10468-F165-4471-BB1C-78F33659AA94}" destId="{B504B96B-0295-4BEC-B6DC-2B99FFA295E8}" srcOrd="1" destOrd="0" presId="urn:microsoft.com/office/officeart/2005/8/layout/vList2"/>
    <dgm:cxn modelId="{39E8796B-2DF5-48F3-A854-99C02B970BE8}" type="presParOf" srcId="{86A10468-F165-4471-BB1C-78F33659AA94}" destId="{48E642DB-ECF5-4634-AE60-18433BFF2B9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DD568F-55AD-493E-8BCB-6E77EC73D7C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8067953A-FFD8-4970-9A90-DEECFE3D8413}">
      <dgm:prSet/>
      <dgm:spPr/>
      <dgm:t>
        <a:bodyPr/>
        <a:lstStyle/>
        <a:p>
          <a:pPr algn="ctr"/>
          <a:r>
            <a:rPr lang="it-IT" u="sng"/>
            <a:t>Codice</a:t>
          </a:r>
          <a:endParaRPr lang="it-IT"/>
        </a:p>
      </dgm:t>
    </dgm:pt>
    <dgm:pt modelId="{CA588919-CF22-446F-B905-85D0B73158DE}" type="parTrans" cxnId="{80728DD3-9E1F-4A4F-BAAD-B60C43598350}">
      <dgm:prSet/>
      <dgm:spPr/>
      <dgm:t>
        <a:bodyPr/>
        <a:lstStyle/>
        <a:p>
          <a:pPr algn="ctr"/>
          <a:endParaRPr lang="it-IT"/>
        </a:p>
      </dgm:t>
    </dgm:pt>
    <dgm:pt modelId="{5DF9F314-5A64-466A-A5A0-4240BFD39040}" type="sibTrans" cxnId="{80728DD3-9E1F-4A4F-BAAD-B60C43598350}">
      <dgm:prSet/>
      <dgm:spPr/>
      <dgm:t>
        <a:bodyPr/>
        <a:lstStyle/>
        <a:p>
          <a:pPr algn="ctr"/>
          <a:endParaRPr lang="it-IT"/>
        </a:p>
      </dgm:t>
    </dgm:pt>
    <dgm:pt modelId="{46A798E5-6ADC-4011-8F28-78926E287D74}">
      <dgm:prSet/>
      <dgm:spPr/>
      <dgm:t>
        <a:bodyPr/>
        <a:lstStyle/>
        <a:p>
          <a:pPr algn="ctr"/>
          <a:r>
            <a:rPr lang="it-IT"/>
            <a:t>Argomento</a:t>
          </a:r>
        </a:p>
      </dgm:t>
    </dgm:pt>
    <dgm:pt modelId="{4CCE0AF3-AAC2-4AE1-8866-047B2D9C7832}" type="parTrans" cxnId="{3DD24983-C455-472D-A7BF-7C06816F3BFE}">
      <dgm:prSet/>
      <dgm:spPr/>
      <dgm:t>
        <a:bodyPr/>
        <a:lstStyle/>
        <a:p>
          <a:pPr algn="ctr"/>
          <a:endParaRPr lang="it-IT"/>
        </a:p>
      </dgm:t>
    </dgm:pt>
    <dgm:pt modelId="{21C06BEE-6A1C-477E-827D-87242EB1F186}" type="sibTrans" cxnId="{3DD24983-C455-472D-A7BF-7C06816F3BFE}">
      <dgm:prSet/>
      <dgm:spPr/>
      <dgm:t>
        <a:bodyPr/>
        <a:lstStyle/>
        <a:p>
          <a:pPr algn="ctr"/>
          <a:endParaRPr lang="it-IT"/>
        </a:p>
      </dgm:t>
    </dgm:pt>
    <dgm:pt modelId="{BA4213DA-7E8E-474E-BBF8-771EF5CE222D}">
      <dgm:prSet/>
      <dgm:spPr/>
      <dgm:t>
        <a:bodyPr/>
        <a:lstStyle/>
        <a:p>
          <a:pPr algn="ctr"/>
          <a:r>
            <a:rPr lang="it-IT"/>
            <a:t>Data</a:t>
          </a:r>
        </a:p>
      </dgm:t>
    </dgm:pt>
    <dgm:pt modelId="{DFBD4357-E521-46AC-B43A-5A3518F921A0}" type="parTrans" cxnId="{67E5F351-849C-4C77-8F34-D757D5BC2E19}">
      <dgm:prSet/>
      <dgm:spPr/>
      <dgm:t>
        <a:bodyPr/>
        <a:lstStyle/>
        <a:p>
          <a:pPr algn="ctr"/>
          <a:endParaRPr lang="it-IT"/>
        </a:p>
      </dgm:t>
    </dgm:pt>
    <dgm:pt modelId="{120E60CE-2B8B-479D-87A2-273533BAC183}" type="sibTrans" cxnId="{67E5F351-849C-4C77-8F34-D757D5BC2E19}">
      <dgm:prSet/>
      <dgm:spPr/>
      <dgm:t>
        <a:bodyPr/>
        <a:lstStyle/>
        <a:p>
          <a:pPr algn="ctr"/>
          <a:endParaRPr lang="it-IT"/>
        </a:p>
      </dgm:t>
    </dgm:pt>
    <dgm:pt modelId="{A7D3BEB1-2AD7-4B6A-9F50-8AEFB5BD0462}" type="pres">
      <dgm:prSet presAssocID="{01DD568F-55AD-493E-8BCB-6E77EC73D7CE}" presName="linear" presStyleCnt="0">
        <dgm:presLayoutVars>
          <dgm:animLvl val="lvl"/>
          <dgm:resizeHandles val="exact"/>
        </dgm:presLayoutVars>
      </dgm:prSet>
      <dgm:spPr/>
    </dgm:pt>
    <dgm:pt modelId="{88D7CF0F-1323-40C6-BFFC-1E96C8A377F5}" type="pres">
      <dgm:prSet presAssocID="{8067953A-FFD8-4970-9A90-DEECFE3D84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36CBFE-0D51-4B73-BDE6-DB9B7C4F4609}" type="pres">
      <dgm:prSet presAssocID="{5DF9F314-5A64-466A-A5A0-4240BFD39040}" presName="spacer" presStyleCnt="0"/>
      <dgm:spPr/>
    </dgm:pt>
    <dgm:pt modelId="{9330C0EA-A93D-43DF-8405-72760EBC6850}" type="pres">
      <dgm:prSet presAssocID="{46A798E5-6ADC-4011-8F28-78926E287D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884752-EDCA-4349-9B11-8A28ECCC709A}" type="pres">
      <dgm:prSet presAssocID="{21C06BEE-6A1C-477E-827D-87242EB1F186}" presName="spacer" presStyleCnt="0"/>
      <dgm:spPr/>
    </dgm:pt>
    <dgm:pt modelId="{654D17CF-6D4C-4127-8D2F-31AAF8D3FB0C}" type="pres">
      <dgm:prSet presAssocID="{BA4213DA-7E8E-474E-BBF8-771EF5CE22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12D50D-B3C8-4FF6-88F3-44A7ED4E4B57}" type="presOf" srcId="{46A798E5-6ADC-4011-8F28-78926E287D74}" destId="{9330C0EA-A93D-43DF-8405-72760EBC6850}" srcOrd="0" destOrd="0" presId="urn:microsoft.com/office/officeart/2005/8/layout/vList2"/>
    <dgm:cxn modelId="{8B9CC916-FF23-4E0A-9CF2-1526CA05982B}" type="presOf" srcId="{01DD568F-55AD-493E-8BCB-6E77EC73D7CE}" destId="{A7D3BEB1-2AD7-4B6A-9F50-8AEFB5BD0462}" srcOrd="0" destOrd="0" presId="urn:microsoft.com/office/officeart/2005/8/layout/vList2"/>
    <dgm:cxn modelId="{67E5F351-849C-4C77-8F34-D757D5BC2E19}" srcId="{01DD568F-55AD-493E-8BCB-6E77EC73D7CE}" destId="{BA4213DA-7E8E-474E-BBF8-771EF5CE222D}" srcOrd="2" destOrd="0" parTransId="{DFBD4357-E521-46AC-B43A-5A3518F921A0}" sibTransId="{120E60CE-2B8B-479D-87A2-273533BAC183}"/>
    <dgm:cxn modelId="{3DD24983-C455-472D-A7BF-7C06816F3BFE}" srcId="{01DD568F-55AD-493E-8BCB-6E77EC73D7CE}" destId="{46A798E5-6ADC-4011-8F28-78926E287D74}" srcOrd="1" destOrd="0" parTransId="{4CCE0AF3-AAC2-4AE1-8866-047B2D9C7832}" sibTransId="{21C06BEE-6A1C-477E-827D-87242EB1F186}"/>
    <dgm:cxn modelId="{57C3F2C6-7FDE-422D-81DC-8F615DE4000C}" type="presOf" srcId="{BA4213DA-7E8E-474E-BBF8-771EF5CE222D}" destId="{654D17CF-6D4C-4127-8D2F-31AAF8D3FB0C}" srcOrd="0" destOrd="0" presId="urn:microsoft.com/office/officeart/2005/8/layout/vList2"/>
    <dgm:cxn modelId="{CFBB79D2-2C87-4AB6-8B01-E4A9C27ACA60}" type="presOf" srcId="{8067953A-FFD8-4970-9A90-DEECFE3D8413}" destId="{88D7CF0F-1323-40C6-BFFC-1E96C8A377F5}" srcOrd="0" destOrd="0" presId="urn:microsoft.com/office/officeart/2005/8/layout/vList2"/>
    <dgm:cxn modelId="{80728DD3-9E1F-4A4F-BAAD-B60C43598350}" srcId="{01DD568F-55AD-493E-8BCB-6E77EC73D7CE}" destId="{8067953A-FFD8-4970-9A90-DEECFE3D8413}" srcOrd="0" destOrd="0" parTransId="{CA588919-CF22-446F-B905-85D0B73158DE}" sibTransId="{5DF9F314-5A64-466A-A5A0-4240BFD39040}"/>
    <dgm:cxn modelId="{1E32FDF2-5CDB-44C8-8FF8-B243457E9BB2}" type="presParOf" srcId="{A7D3BEB1-2AD7-4B6A-9F50-8AEFB5BD0462}" destId="{88D7CF0F-1323-40C6-BFFC-1E96C8A377F5}" srcOrd="0" destOrd="0" presId="urn:microsoft.com/office/officeart/2005/8/layout/vList2"/>
    <dgm:cxn modelId="{55D8D5BF-7205-43E5-AC2E-AE28FDDEC4AC}" type="presParOf" srcId="{A7D3BEB1-2AD7-4B6A-9F50-8AEFB5BD0462}" destId="{1236CBFE-0D51-4B73-BDE6-DB9B7C4F4609}" srcOrd="1" destOrd="0" presId="urn:microsoft.com/office/officeart/2005/8/layout/vList2"/>
    <dgm:cxn modelId="{5DB403BA-DB11-4A4B-A8F5-3003C82BC9E0}" type="presParOf" srcId="{A7D3BEB1-2AD7-4B6A-9F50-8AEFB5BD0462}" destId="{9330C0EA-A93D-43DF-8405-72760EBC6850}" srcOrd="2" destOrd="0" presId="urn:microsoft.com/office/officeart/2005/8/layout/vList2"/>
    <dgm:cxn modelId="{883D523A-A50F-41DC-A596-17163C7D9B51}" type="presParOf" srcId="{A7D3BEB1-2AD7-4B6A-9F50-8AEFB5BD0462}" destId="{3D884752-EDCA-4349-9B11-8A28ECCC709A}" srcOrd="3" destOrd="0" presId="urn:microsoft.com/office/officeart/2005/8/layout/vList2"/>
    <dgm:cxn modelId="{666C0101-72A9-46B0-A1F7-F5CD8F94071A}" type="presParOf" srcId="{A7D3BEB1-2AD7-4B6A-9F50-8AEFB5BD0462}" destId="{654D17CF-6D4C-4127-8D2F-31AAF8D3FB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DFAD97-7FDB-42BF-BC27-D389BB4A8D4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EDCEBCD2-84B8-47D8-8575-C1C72B834C07}">
      <dgm:prSet/>
      <dgm:spPr/>
      <dgm:t>
        <a:bodyPr/>
        <a:lstStyle/>
        <a:p>
          <a:r>
            <a:rPr lang="it-IT"/>
            <a:t>Impiegato</a:t>
          </a:r>
        </a:p>
      </dgm:t>
    </dgm:pt>
    <dgm:pt modelId="{FFA4A7F2-BF63-41D1-8DEA-E534DF394B21}" type="parTrans" cxnId="{43F73F07-3C79-4F9B-BF20-C66194A1ED94}">
      <dgm:prSet/>
      <dgm:spPr/>
      <dgm:t>
        <a:bodyPr/>
        <a:lstStyle/>
        <a:p>
          <a:endParaRPr lang="it-IT"/>
        </a:p>
      </dgm:t>
    </dgm:pt>
    <dgm:pt modelId="{49AE0E25-BEA1-4578-A668-D7DFE46EB81E}" type="sibTrans" cxnId="{43F73F07-3C79-4F9B-BF20-C66194A1ED94}">
      <dgm:prSet/>
      <dgm:spPr/>
      <dgm:t>
        <a:bodyPr/>
        <a:lstStyle/>
        <a:p>
          <a:endParaRPr lang="it-IT"/>
        </a:p>
      </dgm:t>
    </dgm:pt>
    <dgm:pt modelId="{BB842ADF-049E-41C0-B2C4-81D88F8059E7}">
      <dgm:prSet/>
      <dgm:spPr/>
      <dgm:t>
        <a:bodyPr/>
        <a:lstStyle/>
        <a:p>
          <a:r>
            <a:rPr lang="it-IT" u="sng"/>
            <a:t>CodiceFiscale</a:t>
          </a:r>
          <a:endParaRPr lang="it-IT"/>
        </a:p>
      </dgm:t>
    </dgm:pt>
    <dgm:pt modelId="{7ACD664F-170F-4EC8-9C5B-2B0658229EC1}" type="parTrans" cxnId="{C3943A1D-B3CC-48B0-841E-2477EE18F4E6}">
      <dgm:prSet/>
      <dgm:spPr/>
      <dgm:t>
        <a:bodyPr/>
        <a:lstStyle/>
        <a:p>
          <a:endParaRPr lang="it-IT"/>
        </a:p>
      </dgm:t>
    </dgm:pt>
    <dgm:pt modelId="{C5D3D832-A21D-44E6-A788-B18A05489F9D}" type="sibTrans" cxnId="{C3943A1D-B3CC-48B0-841E-2477EE18F4E6}">
      <dgm:prSet/>
      <dgm:spPr/>
      <dgm:t>
        <a:bodyPr/>
        <a:lstStyle/>
        <a:p>
          <a:endParaRPr lang="it-IT"/>
        </a:p>
      </dgm:t>
    </dgm:pt>
    <dgm:pt modelId="{ED32FDDA-2101-424C-896A-52E09B92B25B}">
      <dgm:prSet/>
      <dgm:spPr/>
      <dgm:t>
        <a:bodyPr/>
        <a:lstStyle/>
        <a:p>
          <a:r>
            <a:rPr lang="it-IT"/>
            <a:t>Nome</a:t>
          </a:r>
        </a:p>
      </dgm:t>
    </dgm:pt>
    <dgm:pt modelId="{806206DF-A7EF-4293-B08D-3FFEA41E5B48}" type="parTrans" cxnId="{5B6DA97D-DD94-4BF6-8874-66E58DC5165E}">
      <dgm:prSet/>
      <dgm:spPr/>
      <dgm:t>
        <a:bodyPr/>
        <a:lstStyle/>
        <a:p>
          <a:endParaRPr lang="it-IT"/>
        </a:p>
      </dgm:t>
    </dgm:pt>
    <dgm:pt modelId="{B4AB6B54-4CFB-406A-BE80-92FDB5059976}" type="sibTrans" cxnId="{5B6DA97D-DD94-4BF6-8874-66E58DC5165E}">
      <dgm:prSet/>
      <dgm:spPr/>
      <dgm:t>
        <a:bodyPr/>
        <a:lstStyle/>
        <a:p>
          <a:endParaRPr lang="it-IT"/>
        </a:p>
      </dgm:t>
    </dgm:pt>
    <dgm:pt modelId="{1FDA6047-3E51-4FA7-94F0-63FCD6371E09}">
      <dgm:prSet/>
      <dgm:spPr/>
      <dgm:t>
        <a:bodyPr/>
        <a:lstStyle/>
        <a:p>
          <a:r>
            <a:rPr lang="it-IT"/>
            <a:t>Cognome</a:t>
          </a:r>
        </a:p>
      </dgm:t>
    </dgm:pt>
    <dgm:pt modelId="{134F9F5F-9EA4-4AD4-8CEA-F8DAFD2438A2}" type="parTrans" cxnId="{05D4F59D-4091-4E71-ABB4-66F61D3E8FF2}">
      <dgm:prSet/>
      <dgm:spPr/>
      <dgm:t>
        <a:bodyPr/>
        <a:lstStyle/>
        <a:p>
          <a:endParaRPr lang="it-IT"/>
        </a:p>
      </dgm:t>
    </dgm:pt>
    <dgm:pt modelId="{20C5E65C-7335-4F45-8F85-C2750E3E9D16}" type="sibTrans" cxnId="{05D4F59D-4091-4E71-ABB4-66F61D3E8FF2}">
      <dgm:prSet/>
      <dgm:spPr/>
      <dgm:t>
        <a:bodyPr/>
        <a:lstStyle/>
        <a:p>
          <a:endParaRPr lang="it-IT"/>
        </a:p>
      </dgm:t>
    </dgm:pt>
    <dgm:pt modelId="{6FD7F5BA-1BBA-44F1-AF09-3830B9AB438B}">
      <dgm:prSet/>
      <dgm:spPr/>
      <dgm:t>
        <a:bodyPr/>
        <a:lstStyle/>
        <a:p>
          <a:r>
            <a:rPr lang="it-IT"/>
            <a:t>RuoloAziendale</a:t>
          </a:r>
        </a:p>
      </dgm:t>
    </dgm:pt>
    <dgm:pt modelId="{6E483ED4-73E4-4AAC-A0F6-C17FBCA2837B}" type="parTrans" cxnId="{22B22273-5E2D-4167-951D-5BCF3947508E}">
      <dgm:prSet/>
      <dgm:spPr/>
      <dgm:t>
        <a:bodyPr/>
        <a:lstStyle/>
        <a:p>
          <a:endParaRPr lang="it-IT"/>
        </a:p>
      </dgm:t>
    </dgm:pt>
    <dgm:pt modelId="{8303AE44-DBEE-49CB-9897-791E7EDF3537}" type="sibTrans" cxnId="{22B22273-5E2D-4167-951D-5BCF3947508E}">
      <dgm:prSet/>
      <dgm:spPr/>
      <dgm:t>
        <a:bodyPr/>
        <a:lstStyle/>
        <a:p>
          <a:endParaRPr lang="it-IT"/>
        </a:p>
      </dgm:t>
    </dgm:pt>
    <dgm:pt modelId="{628DDAA7-6EF0-4316-9B78-29DBFD128717}">
      <dgm:prSet/>
      <dgm:spPr/>
      <dgm:t>
        <a:bodyPr/>
        <a:lstStyle/>
        <a:p>
          <a:r>
            <a:rPr lang="it-IT"/>
            <a:t>Città</a:t>
          </a:r>
        </a:p>
      </dgm:t>
    </dgm:pt>
    <dgm:pt modelId="{16D4BA5E-A7C9-4C3A-B78D-47AEF853F1C1}" type="parTrans" cxnId="{5A4BB6FD-FFB7-40EB-A179-DBA745791AC7}">
      <dgm:prSet/>
      <dgm:spPr/>
      <dgm:t>
        <a:bodyPr/>
        <a:lstStyle/>
        <a:p>
          <a:endParaRPr lang="it-IT"/>
        </a:p>
      </dgm:t>
    </dgm:pt>
    <dgm:pt modelId="{4ED14527-3104-4391-907D-6C0FAE6CA9E2}" type="sibTrans" cxnId="{5A4BB6FD-FFB7-40EB-A179-DBA745791AC7}">
      <dgm:prSet/>
      <dgm:spPr/>
      <dgm:t>
        <a:bodyPr/>
        <a:lstStyle/>
        <a:p>
          <a:endParaRPr lang="it-IT"/>
        </a:p>
      </dgm:t>
    </dgm:pt>
    <dgm:pt modelId="{AA7650FF-CE58-4ECC-AC92-DA3CECBCBCA6}">
      <dgm:prSet/>
      <dgm:spPr/>
      <dgm:t>
        <a:bodyPr/>
        <a:lstStyle/>
        <a:p>
          <a:r>
            <a:rPr lang="it-IT" dirty="0"/>
            <a:t>Nome</a:t>
          </a:r>
        </a:p>
      </dgm:t>
    </dgm:pt>
    <dgm:pt modelId="{11DB5E33-0039-4D7F-A7D7-FB31E8E6123A}" type="parTrans" cxnId="{EFF45D5B-75E4-4E22-A075-29DBC666F393}">
      <dgm:prSet/>
      <dgm:spPr/>
      <dgm:t>
        <a:bodyPr/>
        <a:lstStyle/>
        <a:p>
          <a:endParaRPr lang="it-IT"/>
        </a:p>
      </dgm:t>
    </dgm:pt>
    <dgm:pt modelId="{6BCAD40D-8CD6-4D85-9135-3AD9508E7A77}" type="sibTrans" cxnId="{EFF45D5B-75E4-4E22-A075-29DBC666F393}">
      <dgm:prSet/>
      <dgm:spPr/>
      <dgm:t>
        <a:bodyPr/>
        <a:lstStyle/>
        <a:p>
          <a:endParaRPr lang="it-IT"/>
        </a:p>
      </dgm:t>
    </dgm:pt>
    <dgm:pt modelId="{7F04106D-5CC9-44CC-9369-0AE519AEFA95}">
      <dgm:prSet/>
      <dgm:spPr/>
      <dgm:t>
        <a:bodyPr/>
        <a:lstStyle/>
        <a:p>
          <a:r>
            <a:rPr lang="it-IT" u="sng"/>
            <a:t>CAP</a:t>
          </a:r>
          <a:endParaRPr lang="it-IT"/>
        </a:p>
      </dgm:t>
    </dgm:pt>
    <dgm:pt modelId="{1898835A-1044-4205-855E-6898D1BE86B7}" type="parTrans" cxnId="{8D7AB51F-185B-4056-9B5F-CFFE493E1891}">
      <dgm:prSet/>
      <dgm:spPr/>
      <dgm:t>
        <a:bodyPr/>
        <a:lstStyle/>
        <a:p>
          <a:endParaRPr lang="it-IT"/>
        </a:p>
      </dgm:t>
    </dgm:pt>
    <dgm:pt modelId="{AD3DB7C1-35E0-4F62-AEFB-B23D47FCB699}" type="sibTrans" cxnId="{8D7AB51F-185B-4056-9B5F-CFFE493E1891}">
      <dgm:prSet/>
      <dgm:spPr/>
      <dgm:t>
        <a:bodyPr/>
        <a:lstStyle/>
        <a:p>
          <a:endParaRPr lang="it-IT"/>
        </a:p>
      </dgm:t>
    </dgm:pt>
    <dgm:pt modelId="{0C101ED7-F5DF-4CBA-A39B-C96CA5FA7E96}">
      <dgm:prSet/>
      <dgm:spPr/>
      <dgm:t>
        <a:bodyPr/>
        <a:lstStyle/>
        <a:p>
          <a:r>
            <a:rPr lang="it-IT"/>
            <a:t>Pratica</a:t>
          </a:r>
        </a:p>
      </dgm:t>
    </dgm:pt>
    <dgm:pt modelId="{7971C10A-40F1-4A7A-AD9E-4A54FAC9F0E4}" type="parTrans" cxnId="{308FF6D5-9EDE-4E98-8A79-0FAAC904857C}">
      <dgm:prSet/>
      <dgm:spPr/>
      <dgm:t>
        <a:bodyPr/>
        <a:lstStyle/>
        <a:p>
          <a:endParaRPr lang="it-IT"/>
        </a:p>
      </dgm:t>
    </dgm:pt>
    <dgm:pt modelId="{BA22053E-20BC-4DD5-8F2B-A04B4CFC6E3A}" type="sibTrans" cxnId="{308FF6D5-9EDE-4E98-8A79-0FAAC904857C}">
      <dgm:prSet/>
      <dgm:spPr/>
      <dgm:t>
        <a:bodyPr/>
        <a:lstStyle/>
        <a:p>
          <a:endParaRPr lang="it-IT"/>
        </a:p>
      </dgm:t>
    </dgm:pt>
    <dgm:pt modelId="{2F48BB1F-85B8-4A66-8A97-05FB64538BFB}">
      <dgm:prSet/>
      <dgm:spPr/>
      <dgm:t>
        <a:bodyPr/>
        <a:lstStyle/>
        <a:p>
          <a:r>
            <a:rPr lang="it-IT" u="sng"/>
            <a:t>Codice</a:t>
          </a:r>
          <a:endParaRPr lang="it-IT"/>
        </a:p>
      </dgm:t>
    </dgm:pt>
    <dgm:pt modelId="{39A88321-8258-4CD2-BEF5-1762B35235AF}" type="parTrans" cxnId="{1C490B4C-EE13-4E61-9174-FCC763645169}">
      <dgm:prSet/>
      <dgm:spPr/>
      <dgm:t>
        <a:bodyPr/>
        <a:lstStyle/>
        <a:p>
          <a:endParaRPr lang="it-IT"/>
        </a:p>
      </dgm:t>
    </dgm:pt>
    <dgm:pt modelId="{7DE92DE6-A1D7-43C8-852D-B368CFA1E7EE}" type="sibTrans" cxnId="{1C490B4C-EE13-4E61-9174-FCC763645169}">
      <dgm:prSet/>
      <dgm:spPr/>
      <dgm:t>
        <a:bodyPr/>
        <a:lstStyle/>
        <a:p>
          <a:endParaRPr lang="it-IT"/>
        </a:p>
      </dgm:t>
    </dgm:pt>
    <dgm:pt modelId="{EE41C4E0-0C79-46C5-AEF8-8DE39014D5CE}">
      <dgm:prSet/>
      <dgm:spPr/>
      <dgm:t>
        <a:bodyPr/>
        <a:lstStyle/>
        <a:p>
          <a:r>
            <a:rPr lang="it-IT"/>
            <a:t>Argomento</a:t>
          </a:r>
        </a:p>
      </dgm:t>
    </dgm:pt>
    <dgm:pt modelId="{D4D4D74D-800D-485A-B95A-60401CAD4E45}" type="parTrans" cxnId="{311BACF5-FE01-4A44-8633-0091549AB3CA}">
      <dgm:prSet/>
      <dgm:spPr/>
      <dgm:t>
        <a:bodyPr/>
        <a:lstStyle/>
        <a:p>
          <a:endParaRPr lang="it-IT"/>
        </a:p>
      </dgm:t>
    </dgm:pt>
    <dgm:pt modelId="{97BB94FD-DC66-42A0-A8A1-2311837B9FD9}" type="sibTrans" cxnId="{311BACF5-FE01-4A44-8633-0091549AB3CA}">
      <dgm:prSet/>
      <dgm:spPr/>
      <dgm:t>
        <a:bodyPr/>
        <a:lstStyle/>
        <a:p>
          <a:endParaRPr lang="it-IT"/>
        </a:p>
      </dgm:t>
    </dgm:pt>
    <dgm:pt modelId="{FA28F255-1C67-42E2-9C10-2FB32E0513FC}">
      <dgm:prSet/>
      <dgm:spPr/>
      <dgm:t>
        <a:bodyPr/>
        <a:lstStyle/>
        <a:p>
          <a:r>
            <a:rPr lang="it-IT"/>
            <a:t>Data</a:t>
          </a:r>
        </a:p>
      </dgm:t>
    </dgm:pt>
    <dgm:pt modelId="{80A3A1AE-DC05-4321-BDA6-0B0EC5BD901C}" type="parTrans" cxnId="{A6154A7C-2D2D-4C88-9291-C277351DCC62}">
      <dgm:prSet/>
      <dgm:spPr/>
      <dgm:t>
        <a:bodyPr/>
        <a:lstStyle/>
        <a:p>
          <a:endParaRPr lang="it-IT"/>
        </a:p>
      </dgm:t>
    </dgm:pt>
    <dgm:pt modelId="{1FA531D2-8A44-4961-BB3B-4DDA519DCF77}" type="sibTrans" cxnId="{A6154A7C-2D2D-4C88-9291-C277351DCC62}">
      <dgm:prSet/>
      <dgm:spPr/>
      <dgm:t>
        <a:bodyPr/>
        <a:lstStyle/>
        <a:p>
          <a:endParaRPr lang="it-IT"/>
        </a:p>
      </dgm:t>
    </dgm:pt>
    <dgm:pt modelId="{56AAB3B8-036C-47B1-900F-454A87B5DC7D}" type="pres">
      <dgm:prSet presAssocID="{04DFAD97-7FDB-42BF-BC27-D389BB4A8D48}" presName="Name0" presStyleCnt="0">
        <dgm:presLayoutVars>
          <dgm:dir/>
          <dgm:animLvl val="lvl"/>
          <dgm:resizeHandles val="exact"/>
        </dgm:presLayoutVars>
      </dgm:prSet>
      <dgm:spPr/>
    </dgm:pt>
    <dgm:pt modelId="{536E039D-0713-4297-B0D7-2D557125C041}" type="pres">
      <dgm:prSet presAssocID="{EDCEBCD2-84B8-47D8-8575-C1C72B834C07}" presName="composite" presStyleCnt="0"/>
      <dgm:spPr/>
    </dgm:pt>
    <dgm:pt modelId="{DC098CCA-7676-4F53-87C3-E159BCE73EC2}" type="pres">
      <dgm:prSet presAssocID="{EDCEBCD2-84B8-47D8-8575-C1C72B834C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9545E97-5ED6-4854-9AEE-06B20D1113E9}" type="pres">
      <dgm:prSet presAssocID="{EDCEBCD2-84B8-47D8-8575-C1C72B834C07}" presName="desTx" presStyleLbl="alignAccFollowNode1" presStyleIdx="0" presStyleCnt="3">
        <dgm:presLayoutVars>
          <dgm:bulletEnabled val="1"/>
        </dgm:presLayoutVars>
      </dgm:prSet>
      <dgm:spPr/>
    </dgm:pt>
    <dgm:pt modelId="{3419A5AE-CD05-4C90-A8C2-1FD493BF996C}" type="pres">
      <dgm:prSet presAssocID="{49AE0E25-BEA1-4578-A668-D7DFE46EB81E}" presName="space" presStyleCnt="0"/>
      <dgm:spPr/>
    </dgm:pt>
    <dgm:pt modelId="{42088821-0F45-47C5-AE55-9E7A8C6D5170}" type="pres">
      <dgm:prSet presAssocID="{628DDAA7-6EF0-4316-9B78-29DBFD128717}" presName="composite" presStyleCnt="0"/>
      <dgm:spPr/>
    </dgm:pt>
    <dgm:pt modelId="{2F258794-3D76-4C41-B777-8108E6926C49}" type="pres">
      <dgm:prSet presAssocID="{628DDAA7-6EF0-4316-9B78-29DBFD12871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A0ED075-2FC7-453C-9412-D074901E6A04}" type="pres">
      <dgm:prSet presAssocID="{628DDAA7-6EF0-4316-9B78-29DBFD128717}" presName="desTx" presStyleLbl="alignAccFollowNode1" presStyleIdx="1" presStyleCnt="3">
        <dgm:presLayoutVars>
          <dgm:bulletEnabled val="1"/>
        </dgm:presLayoutVars>
      </dgm:prSet>
      <dgm:spPr/>
    </dgm:pt>
    <dgm:pt modelId="{E6E51B3C-DD60-4B36-8381-B0B701577172}" type="pres">
      <dgm:prSet presAssocID="{4ED14527-3104-4391-907D-6C0FAE6CA9E2}" presName="space" presStyleCnt="0"/>
      <dgm:spPr/>
    </dgm:pt>
    <dgm:pt modelId="{14BEB6DB-2699-4B70-A480-0E85F11C27C5}" type="pres">
      <dgm:prSet presAssocID="{0C101ED7-F5DF-4CBA-A39B-C96CA5FA7E96}" presName="composite" presStyleCnt="0"/>
      <dgm:spPr/>
    </dgm:pt>
    <dgm:pt modelId="{DD562D94-171E-4119-BF8B-AA6F7CDD696A}" type="pres">
      <dgm:prSet presAssocID="{0C101ED7-F5DF-4CBA-A39B-C96CA5FA7E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EDD834E-458F-43C1-9290-D59BFBCDD926}" type="pres">
      <dgm:prSet presAssocID="{0C101ED7-F5DF-4CBA-A39B-C96CA5FA7E9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F73F07-3C79-4F9B-BF20-C66194A1ED94}" srcId="{04DFAD97-7FDB-42BF-BC27-D389BB4A8D48}" destId="{EDCEBCD2-84B8-47D8-8575-C1C72B834C07}" srcOrd="0" destOrd="0" parTransId="{FFA4A7F2-BF63-41D1-8DEA-E534DF394B21}" sibTransId="{49AE0E25-BEA1-4578-A668-D7DFE46EB81E}"/>
    <dgm:cxn modelId="{736A7B13-35F9-4872-BDAF-A782AFC950E5}" type="presOf" srcId="{6FD7F5BA-1BBA-44F1-AF09-3830B9AB438B}" destId="{69545E97-5ED6-4854-9AEE-06B20D1113E9}" srcOrd="0" destOrd="3" presId="urn:microsoft.com/office/officeart/2005/8/layout/hList1"/>
    <dgm:cxn modelId="{C3943A1D-B3CC-48B0-841E-2477EE18F4E6}" srcId="{EDCEBCD2-84B8-47D8-8575-C1C72B834C07}" destId="{BB842ADF-049E-41C0-B2C4-81D88F8059E7}" srcOrd="0" destOrd="0" parTransId="{7ACD664F-170F-4EC8-9C5B-2B0658229EC1}" sibTransId="{C5D3D832-A21D-44E6-A788-B18A05489F9D}"/>
    <dgm:cxn modelId="{8D7AB51F-185B-4056-9B5F-CFFE493E1891}" srcId="{628DDAA7-6EF0-4316-9B78-29DBFD128717}" destId="{7F04106D-5CC9-44CC-9369-0AE519AEFA95}" srcOrd="1" destOrd="0" parTransId="{1898835A-1044-4205-855E-6898D1BE86B7}" sibTransId="{AD3DB7C1-35E0-4F62-AEFB-B23D47FCB699}"/>
    <dgm:cxn modelId="{5B1D9D21-F8DC-4F52-A26D-257748544779}" type="presOf" srcId="{1FDA6047-3E51-4FA7-94F0-63FCD6371E09}" destId="{69545E97-5ED6-4854-9AEE-06B20D1113E9}" srcOrd="0" destOrd="2" presId="urn:microsoft.com/office/officeart/2005/8/layout/hList1"/>
    <dgm:cxn modelId="{6DAB622B-C83E-410E-ADDC-745374B57CA4}" type="presOf" srcId="{EE41C4E0-0C79-46C5-AEF8-8DE39014D5CE}" destId="{AEDD834E-458F-43C1-9290-D59BFBCDD926}" srcOrd="0" destOrd="1" presId="urn:microsoft.com/office/officeart/2005/8/layout/hList1"/>
    <dgm:cxn modelId="{BE516B35-2747-4E80-AE58-4CC031066EF7}" type="presOf" srcId="{AA7650FF-CE58-4ECC-AC92-DA3CECBCBCA6}" destId="{7A0ED075-2FC7-453C-9412-D074901E6A04}" srcOrd="0" destOrd="0" presId="urn:microsoft.com/office/officeart/2005/8/layout/hList1"/>
    <dgm:cxn modelId="{EFF45D5B-75E4-4E22-A075-29DBC666F393}" srcId="{628DDAA7-6EF0-4316-9B78-29DBFD128717}" destId="{AA7650FF-CE58-4ECC-AC92-DA3CECBCBCA6}" srcOrd="0" destOrd="0" parTransId="{11DB5E33-0039-4D7F-A7D7-FB31E8E6123A}" sibTransId="{6BCAD40D-8CD6-4D85-9135-3AD9508E7A77}"/>
    <dgm:cxn modelId="{1C490B4C-EE13-4E61-9174-FCC763645169}" srcId="{0C101ED7-F5DF-4CBA-A39B-C96CA5FA7E96}" destId="{2F48BB1F-85B8-4A66-8A97-05FB64538BFB}" srcOrd="0" destOrd="0" parTransId="{39A88321-8258-4CD2-BEF5-1762B35235AF}" sibTransId="{7DE92DE6-A1D7-43C8-852D-B368CFA1E7EE}"/>
    <dgm:cxn modelId="{1F85AF6E-0833-4C03-8B08-9991AC2808AA}" type="presOf" srcId="{0C101ED7-F5DF-4CBA-A39B-C96CA5FA7E96}" destId="{DD562D94-171E-4119-BF8B-AA6F7CDD696A}" srcOrd="0" destOrd="0" presId="urn:microsoft.com/office/officeart/2005/8/layout/hList1"/>
    <dgm:cxn modelId="{DE98F371-1B98-4B7A-BBBE-E03254060149}" type="presOf" srcId="{04DFAD97-7FDB-42BF-BC27-D389BB4A8D48}" destId="{56AAB3B8-036C-47B1-900F-454A87B5DC7D}" srcOrd="0" destOrd="0" presId="urn:microsoft.com/office/officeart/2005/8/layout/hList1"/>
    <dgm:cxn modelId="{22B22273-5E2D-4167-951D-5BCF3947508E}" srcId="{EDCEBCD2-84B8-47D8-8575-C1C72B834C07}" destId="{6FD7F5BA-1BBA-44F1-AF09-3830B9AB438B}" srcOrd="3" destOrd="0" parTransId="{6E483ED4-73E4-4AAC-A0F6-C17FBCA2837B}" sibTransId="{8303AE44-DBEE-49CB-9897-791E7EDF3537}"/>
    <dgm:cxn modelId="{F91F1E59-2663-4F27-89B2-3B80EA3997AF}" type="presOf" srcId="{7F04106D-5CC9-44CC-9369-0AE519AEFA95}" destId="{7A0ED075-2FC7-453C-9412-D074901E6A04}" srcOrd="0" destOrd="1" presId="urn:microsoft.com/office/officeart/2005/8/layout/hList1"/>
    <dgm:cxn modelId="{2578A159-DD63-483F-8611-AA4D920EDE2A}" type="presOf" srcId="{EDCEBCD2-84B8-47D8-8575-C1C72B834C07}" destId="{DC098CCA-7676-4F53-87C3-E159BCE73EC2}" srcOrd="0" destOrd="0" presId="urn:microsoft.com/office/officeart/2005/8/layout/hList1"/>
    <dgm:cxn modelId="{A6154A7C-2D2D-4C88-9291-C277351DCC62}" srcId="{0C101ED7-F5DF-4CBA-A39B-C96CA5FA7E96}" destId="{FA28F255-1C67-42E2-9C10-2FB32E0513FC}" srcOrd="2" destOrd="0" parTransId="{80A3A1AE-DC05-4321-BDA6-0B0EC5BD901C}" sibTransId="{1FA531D2-8A44-4961-BB3B-4DDA519DCF77}"/>
    <dgm:cxn modelId="{5B6DA97D-DD94-4BF6-8874-66E58DC5165E}" srcId="{EDCEBCD2-84B8-47D8-8575-C1C72B834C07}" destId="{ED32FDDA-2101-424C-896A-52E09B92B25B}" srcOrd="1" destOrd="0" parTransId="{806206DF-A7EF-4293-B08D-3FFEA41E5B48}" sibTransId="{B4AB6B54-4CFB-406A-BE80-92FDB5059976}"/>
    <dgm:cxn modelId="{87E2057E-797D-4A26-9708-9486427CBA4E}" type="presOf" srcId="{ED32FDDA-2101-424C-896A-52E09B92B25B}" destId="{69545E97-5ED6-4854-9AEE-06B20D1113E9}" srcOrd="0" destOrd="1" presId="urn:microsoft.com/office/officeart/2005/8/layout/hList1"/>
    <dgm:cxn modelId="{05D4F59D-4091-4E71-ABB4-66F61D3E8FF2}" srcId="{EDCEBCD2-84B8-47D8-8575-C1C72B834C07}" destId="{1FDA6047-3E51-4FA7-94F0-63FCD6371E09}" srcOrd="2" destOrd="0" parTransId="{134F9F5F-9EA4-4AD4-8CEA-F8DAFD2438A2}" sibTransId="{20C5E65C-7335-4F45-8F85-C2750E3E9D16}"/>
    <dgm:cxn modelId="{07A411A3-A377-47B6-A249-10DF2162431C}" type="presOf" srcId="{BB842ADF-049E-41C0-B2C4-81D88F8059E7}" destId="{69545E97-5ED6-4854-9AEE-06B20D1113E9}" srcOrd="0" destOrd="0" presId="urn:microsoft.com/office/officeart/2005/8/layout/hList1"/>
    <dgm:cxn modelId="{589B9CB4-AAC8-4F82-9C5B-309AEC2EC78F}" type="presOf" srcId="{628DDAA7-6EF0-4316-9B78-29DBFD128717}" destId="{2F258794-3D76-4C41-B777-8108E6926C49}" srcOrd="0" destOrd="0" presId="urn:microsoft.com/office/officeart/2005/8/layout/hList1"/>
    <dgm:cxn modelId="{308FF6D5-9EDE-4E98-8A79-0FAAC904857C}" srcId="{04DFAD97-7FDB-42BF-BC27-D389BB4A8D48}" destId="{0C101ED7-F5DF-4CBA-A39B-C96CA5FA7E96}" srcOrd="2" destOrd="0" parTransId="{7971C10A-40F1-4A7A-AD9E-4A54FAC9F0E4}" sibTransId="{BA22053E-20BC-4DD5-8F2B-A04B4CFC6E3A}"/>
    <dgm:cxn modelId="{3F193FDE-BDB3-406B-8674-6DC46E3B600F}" type="presOf" srcId="{FA28F255-1C67-42E2-9C10-2FB32E0513FC}" destId="{AEDD834E-458F-43C1-9290-D59BFBCDD926}" srcOrd="0" destOrd="2" presId="urn:microsoft.com/office/officeart/2005/8/layout/hList1"/>
    <dgm:cxn modelId="{311BACF5-FE01-4A44-8633-0091549AB3CA}" srcId="{0C101ED7-F5DF-4CBA-A39B-C96CA5FA7E96}" destId="{EE41C4E0-0C79-46C5-AEF8-8DE39014D5CE}" srcOrd="1" destOrd="0" parTransId="{D4D4D74D-800D-485A-B95A-60401CAD4E45}" sibTransId="{97BB94FD-DC66-42A0-A8A1-2311837B9FD9}"/>
    <dgm:cxn modelId="{25A110F7-4B5D-4CF3-A4B0-62194C2DD816}" type="presOf" srcId="{2F48BB1F-85B8-4A66-8A97-05FB64538BFB}" destId="{AEDD834E-458F-43C1-9290-D59BFBCDD926}" srcOrd="0" destOrd="0" presId="urn:microsoft.com/office/officeart/2005/8/layout/hList1"/>
    <dgm:cxn modelId="{5A4BB6FD-FFB7-40EB-A179-DBA745791AC7}" srcId="{04DFAD97-7FDB-42BF-BC27-D389BB4A8D48}" destId="{628DDAA7-6EF0-4316-9B78-29DBFD128717}" srcOrd="1" destOrd="0" parTransId="{16D4BA5E-A7C9-4C3A-B78D-47AEF853F1C1}" sibTransId="{4ED14527-3104-4391-907D-6C0FAE6CA9E2}"/>
    <dgm:cxn modelId="{E3843D7C-0D08-4B72-A5EF-A7A218BF9F6A}" type="presParOf" srcId="{56AAB3B8-036C-47B1-900F-454A87B5DC7D}" destId="{536E039D-0713-4297-B0D7-2D557125C041}" srcOrd="0" destOrd="0" presId="urn:microsoft.com/office/officeart/2005/8/layout/hList1"/>
    <dgm:cxn modelId="{11A87560-B713-4DCF-9EB5-DC1E80A5A499}" type="presParOf" srcId="{536E039D-0713-4297-B0D7-2D557125C041}" destId="{DC098CCA-7676-4F53-87C3-E159BCE73EC2}" srcOrd="0" destOrd="0" presId="urn:microsoft.com/office/officeart/2005/8/layout/hList1"/>
    <dgm:cxn modelId="{CA1692EA-FC21-4B5A-B977-98D662CF5449}" type="presParOf" srcId="{536E039D-0713-4297-B0D7-2D557125C041}" destId="{69545E97-5ED6-4854-9AEE-06B20D1113E9}" srcOrd="1" destOrd="0" presId="urn:microsoft.com/office/officeart/2005/8/layout/hList1"/>
    <dgm:cxn modelId="{0877C60A-3983-4625-BFFE-9DAEE0B293E2}" type="presParOf" srcId="{56AAB3B8-036C-47B1-900F-454A87B5DC7D}" destId="{3419A5AE-CD05-4C90-A8C2-1FD493BF996C}" srcOrd="1" destOrd="0" presId="urn:microsoft.com/office/officeart/2005/8/layout/hList1"/>
    <dgm:cxn modelId="{782210F9-C535-446D-B8FA-6D5AEE680C92}" type="presParOf" srcId="{56AAB3B8-036C-47B1-900F-454A87B5DC7D}" destId="{42088821-0F45-47C5-AE55-9E7A8C6D5170}" srcOrd="2" destOrd="0" presId="urn:microsoft.com/office/officeart/2005/8/layout/hList1"/>
    <dgm:cxn modelId="{3F84FBCA-0202-4E83-ACC2-DD9B8054950F}" type="presParOf" srcId="{42088821-0F45-47C5-AE55-9E7A8C6D5170}" destId="{2F258794-3D76-4C41-B777-8108E6926C49}" srcOrd="0" destOrd="0" presId="urn:microsoft.com/office/officeart/2005/8/layout/hList1"/>
    <dgm:cxn modelId="{1CD377BB-B800-4BF1-800D-8427B922E152}" type="presParOf" srcId="{42088821-0F45-47C5-AE55-9E7A8C6D5170}" destId="{7A0ED075-2FC7-453C-9412-D074901E6A04}" srcOrd="1" destOrd="0" presId="urn:microsoft.com/office/officeart/2005/8/layout/hList1"/>
    <dgm:cxn modelId="{12FA9CE0-F052-4FCC-8383-3B2C0FD40B05}" type="presParOf" srcId="{56AAB3B8-036C-47B1-900F-454A87B5DC7D}" destId="{E6E51B3C-DD60-4B36-8381-B0B701577172}" srcOrd="3" destOrd="0" presId="urn:microsoft.com/office/officeart/2005/8/layout/hList1"/>
    <dgm:cxn modelId="{67D4D53B-24AF-41DB-97EC-07F591F7EF47}" type="presParOf" srcId="{56AAB3B8-036C-47B1-900F-454A87B5DC7D}" destId="{14BEB6DB-2699-4B70-A480-0E85F11C27C5}" srcOrd="4" destOrd="0" presId="urn:microsoft.com/office/officeart/2005/8/layout/hList1"/>
    <dgm:cxn modelId="{3F8D4EA9-B88E-4215-A6C7-20D73EDF5589}" type="presParOf" srcId="{14BEB6DB-2699-4B70-A480-0E85F11C27C5}" destId="{DD562D94-171E-4119-BF8B-AA6F7CDD696A}" srcOrd="0" destOrd="0" presId="urn:microsoft.com/office/officeart/2005/8/layout/hList1"/>
    <dgm:cxn modelId="{B3849669-50A9-42E8-BCD8-F30D2148975C}" type="presParOf" srcId="{14BEB6DB-2699-4B70-A480-0E85F11C27C5}" destId="{AEDD834E-458F-43C1-9290-D59BFBCDD9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4E0641-8470-429C-943D-67AF87C29E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13B7C63-7AFC-482D-8196-832259627BF6}">
      <dgm:prSet/>
      <dgm:spPr/>
      <dgm:t>
        <a:bodyPr/>
        <a:lstStyle/>
        <a:p>
          <a:r>
            <a:rPr lang="it-IT"/>
            <a:t>Impiegato – Pratica</a:t>
          </a:r>
        </a:p>
      </dgm:t>
    </dgm:pt>
    <dgm:pt modelId="{4059AD53-24BE-4D87-B9E9-D2B753844147}" type="parTrans" cxnId="{40B99F64-B399-4A26-9851-35A5B5045EF3}">
      <dgm:prSet/>
      <dgm:spPr/>
      <dgm:t>
        <a:bodyPr/>
        <a:lstStyle/>
        <a:p>
          <a:endParaRPr lang="it-IT"/>
        </a:p>
      </dgm:t>
    </dgm:pt>
    <dgm:pt modelId="{8D38EAEB-9CEC-44E2-851F-65CD06A31997}" type="sibTrans" cxnId="{40B99F64-B399-4A26-9851-35A5B5045EF3}">
      <dgm:prSet/>
      <dgm:spPr/>
      <dgm:t>
        <a:bodyPr/>
        <a:lstStyle/>
        <a:p>
          <a:endParaRPr lang="it-IT"/>
        </a:p>
      </dgm:t>
    </dgm:pt>
    <dgm:pt modelId="{6C2BF0F1-6622-4E0B-83D4-1E783CD33DB1}">
      <dgm:prSet/>
      <dgm:spPr/>
      <dgm:t>
        <a:bodyPr/>
        <a:lstStyle/>
        <a:p>
          <a:r>
            <a:rPr lang="it-IT" dirty="0"/>
            <a:t>Un impiegato </a:t>
          </a:r>
          <a:r>
            <a:rPr lang="it-IT" dirty="0" err="1"/>
            <a:t>puo</a:t>
          </a:r>
          <a:r>
            <a:rPr lang="it-IT" dirty="0"/>
            <a:t> svolgere </a:t>
          </a:r>
          <a:r>
            <a:rPr lang="it-IT" dirty="0" err="1"/>
            <a:t>piu</a:t>
          </a:r>
          <a:r>
            <a:rPr lang="it-IT" dirty="0"/>
            <a:t> pratiche e una pratica </a:t>
          </a:r>
          <a:r>
            <a:rPr lang="it-IT" dirty="0" err="1"/>
            <a:t>puo</a:t>
          </a:r>
          <a:r>
            <a:rPr lang="it-IT" dirty="0"/>
            <a:t> essere svolta da un solo impiegato</a:t>
          </a:r>
        </a:p>
      </dgm:t>
    </dgm:pt>
    <dgm:pt modelId="{847B0E9A-0579-4A25-A593-2DBA071996B8}" type="parTrans" cxnId="{AA124618-7F69-4670-B7A3-0673015B5388}">
      <dgm:prSet/>
      <dgm:spPr/>
      <dgm:t>
        <a:bodyPr/>
        <a:lstStyle/>
        <a:p>
          <a:endParaRPr lang="it-IT"/>
        </a:p>
      </dgm:t>
    </dgm:pt>
    <dgm:pt modelId="{A36D4132-AEF3-4ED9-8443-1CD91DB89CE7}" type="sibTrans" cxnId="{AA124618-7F69-4670-B7A3-0673015B5388}">
      <dgm:prSet/>
      <dgm:spPr/>
      <dgm:t>
        <a:bodyPr/>
        <a:lstStyle/>
        <a:p>
          <a:endParaRPr lang="it-IT"/>
        </a:p>
      </dgm:t>
    </dgm:pt>
    <dgm:pt modelId="{37618922-E405-43DE-81CA-D7383447181A}">
      <dgm:prSet/>
      <dgm:spPr/>
      <dgm:t>
        <a:bodyPr/>
        <a:lstStyle/>
        <a:p>
          <a:r>
            <a:rPr lang="it-IT"/>
            <a:t>Impiegato – Città</a:t>
          </a:r>
        </a:p>
      </dgm:t>
    </dgm:pt>
    <dgm:pt modelId="{7C39DD5B-DCD8-47BA-A91F-192F05999163}" type="parTrans" cxnId="{BF3E73EA-BB2F-44BB-8AF2-6F4A915365D2}">
      <dgm:prSet/>
      <dgm:spPr/>
      <dgm:t>
        <a:bodyPr/>
        <a:lstStyle/>
        <a:p>
          <a:endParaRPr lang="it-IT"/>
        </a:p>
      </dgm:t>
    </dgm:pt>
    <dgm:pt modelId="{79929BCF-AEF3-4C76-8206-FE2E9145A280}" type="sibTrans" cxnId="{BF3E73EA-BB2F-44BB-8AF2-6F4A915365D2}">
      <dgm:prSet/>
      <dgm:spPr/>
      <dgm:t>
        <a:bodyPr/>
        <a:lstStyle/>
        <a:p>
          <a:endParaRPr lang="it-IT"/>
        </a:p>
      </dgm:t>
    </dgm:pt>
    <dgm:pt modelId="{97E91E7B-11AE-4DE6-AAA4-6D51D494DD70}">
      <dgm:prSet/>
      <dgm:spPr/>
      <dgm:t>
        <a:bodyPr/>
        <a:lstStyle/>
        <a:p>
          <a:r>
            <a:rPr lang="it-IT" dirty="0"/>
            <a:t>Un impiegato </a:t>
          </a:r>
          <a:r>
            <a:rPr lang="it-IT" dirty="0" err="1"/>
            <a:t>puo</a:t>
          </a:r>
          <a:r>
            <a:rPr lang="it-IT" dirty="0"/>
            <a:t> lavorare in una sola citta e in una citta possono lavorare </a:t>
          </a:r>
          <a:r>
            <a:rPr lang="it-IT" dirty="0" err="1"/>
            <a:t>piu</a:t>
          </a:r>
          <a:r>
            <a:rPr lang="it-IT" dirty="0"/>
            <a:t> impiegati</a:t>
          </a:r>
        </a:p>
      </dgm:t>
    </dgm:pt>
    <dgm:pt modelId="{78CC20BD-B843-4333-9F68-AACA5ED4F592}" type="parTrans" cxnId="{3DB5FA4F-A155-412B-99DB-BFE2D360E33B}">
      <dgm:prSet/>
      <dgm:spPr/>
      <dgm:t>
        <a:bodyPr/>
        <a:lstStyle/>
        <a:p>
          <a:endParaRPr lang="it-IT"/>
        </a:p>
      </dgm:t>
    </dgm:pt>
    <dgm:pt modelId="{5665A90F-DF62-4070-822E-9A77DA08EFBD}" type="sibTrans" cxnId="{3DB5FA4F-A155-412B-99DB-BFE2D360E33B}">
      <dgm:prSet/>
      <dgm:spPr/>
      <dgm:t>
        <a:bodyPr/>
        <a:lstStyle/>
        <a:p>
          <a:endParaRPr lang="it-IT"/>
        </a:p>
      </dgm:t>
    </dgm:pt>
    <dgm:pt modelId="{424BD4A7-4042-4BD5-AD16-5EA458C6E9BD}" type="pres">
      <dgm:prSet presAssocID="{A84E0641-8470-429C-943D-67AF87C29EF7}" presName="Name0" presStyleCnt="0">
        <dgm:presLayoutVars>
          <dgm:dir/>
          <dgm:animLvl val="lvl"/>
          <dgm:resizeHandles val="exact"/>
        </dgm:presLayoutVars>
      </dgm:prSet>
      <dgm:spPr/>
    </dgm:pt>
    <dgm:pt modelId="{A737E966-5D78-4527-A5F3-1240FB4A6D2D}" type="pres">
      <dgm:prSet presAssocID="{613B7C63-7AFC-482D-8196-832259627BF6}" presName="composite" presStyleCnt="0"/>
      <dgm:spPr/>
    </dgm:pt>
    <dgm:pt modelId="{F4B89DDF-17EE-41AA-9399-EFD7FA588518}" type="pres">
      <dgm:prSet presAssocID="{613B7C63-7AFC-482D-8196-832259627B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CE2A1B7-67C1-4DAB-AAD2-D2AB4A997307}" type="pres">
      <dgm:prSet presAssocID="{613B7C63-7AFC-482D-8196-832259627BF6}" presName="desTx" presStyleLbl="alignAccFollowNode1" presStyleIdx="0" presStyleCnt="2">
        <dgm:presLayoutVars>
          <dgm:bulletEnabled val="1"/>
        </dgm:presLayoutVars>
      </dgm:prSet>
      <dgm:spPr/>
    </dgm:pt>
    <dgm:pt modelId="{19503DFF-DD12-4FCE-A5E4-EE493C2DB8CE}" type="pres">
      <dgm:prSet presAssocID="{8D38EAEB-9CEC-44E2-851F-65CD06A31997}" presName="space" presStyleCnt="0"/>
      <dgm:spPr/>
    </dgm:pt>
    <dgm:pt modelId="{25F5FFB9-309D-4F6E-AE47-3FFF8C52C0C9}" type="pres">
      <dgm:prSet presAssocID="{37618922-E405-43DE-81CA-D7383447181A}" presName="composite" presStyleCnt="0"/>
      <dgm:spPr/>
    </dgm:pt>
    <dgm:pt modelId="{3A437A7C-862A-4EAC-9249-5717D2CB925C}" type="pres">
      <dgm:prSet presAssocID="{37618922-E405-43DE-81CA-D7383447181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9F4AEBF-0DBA-419D-915E-E59E86A056D1}" type="pres">
      <dgm:prSet presAssocID="{37618922-E405-43DE-81CA-D7383447181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A503500-BA98-4F0A-8FF2-C27266C44CD9}" type="presOf" srcId="{A84E0641-8470-429C-943D-67AF87C29EF7}" destId="{424BD4A7-4042-4BD5-AD16-5EA458C6E9BD}" srcOrd="0" destOrd="0" presId="urn:microsoft.com/office/officeart/2005/8/layout/hList1"/>
    <dgm:cxn modelId="{AA124618-7F69-4670-B7A3-0673015B5388}" srcId="{613B7C63-7AFC-482D-8196-832259627BF6}" destId="{6C2BF0F1-6622-4E0B-83D4-1E783CD33DB1}" srcOrd="0" destOrd="0" parTransId="{847B0E9A-0579-4A25-A593-2DBA071996B8}" sibTransId="{A36D4132-AEF3-4ED9-8443-1CD91DB89CE7}"/>
    <dgm:cxn modelId="{40B99F64-B399-4A26-9851-35A5B5045EF3}" srcId="{A84E0641-8470-429C-943D-67AF87C29EF7}" destId="{613B7C63-7AFC-482D-8196-832259627BF6}" srcOrd="0" destOrd="0" parTransId="{4059AD53-24BE-4D87-B9E9-D2B753844147}" sibTransId="{8D38EAEB-9CEC-44E2-851F-65CD06A31997}"/>
    <dgm:cxn modelId="{3DB5FA4F-A155-412B-99DB-BFE2D360E33B}" srcId="{37618922-E405-43DE-81CA-D7383447181A}" destId="{97E91E7B-11AE-4DE6-AAA4-6D51D494DD70}" srcOrd="0" destOrd="0" parTransId="{78CC20BD-B843-4333-9F68-AACA5ED4F592}" sibTransId="{5665A90F-DF62-4070-822E-9A77DA08EFBD}"/>
    <dgm:cxn modelId="{B5612477-8222-4425-9065-EB737E73A775}" type="presOf" srcId="{97E91E7B-11AE-4DE6-AAA4-6D51D494DD70}" destId="{69F4AEBF-0DBA-419D-915E-E59E86A056D1}" srcOrd="0" destOrd="0" presId="urn:microsoft.com/office/officeart/2005/8/layout/hList1"/>
    <dgm:cxn modelId="{CC6F8F7D-4CFB-4183-B96D-E8D0271E6693}" type="presOf" srcId="{37618922-E405-43DE-81CA-D7383447181A}" destId="{3A437A7C-862A-4EAC-9249-5717D2CB925C}" srcOrd="0" destOrd="0" presId="urn:microsoft.com/office/officeart/2005/8/layout/hList1"/>
    <dgm:cxn modelId="{FD177390-7D47-42FB-A9FC-AADF74E96DDD}" type="presOf" srcId="{613B7C63-7AFC-482D-8196-832259627BF6}" destId="{F4B89DDF-17EE-41AA-9399-EFD7FA588518}" srcOrd="0" destOrd="0" presId="urn:microsoft.com/office/officeart/2005/8/layout/hList1"/>
    <dgm:cxn modelId="{994BAFAD-E47F-4F0A-9D6F-EA65984DFA8E}" type="presOf" srcId="{6C2BF0F1-6622-4E0B-83D4-1E783CD33DB1}" destId="{2CE2A1B7-67C1-4DAB-AAD2-D2AB4A997307}" srcOrd="0" destOrd="0" presId="urn:microsoft.com/office/officeart/2005/8/layout/hList1"/>
    <dgm:cxn modelId="{BF3E73EA-BB2F-44BB-8AF2-6F4A915365D2}" srcId="{A84E0641-8470-429C-943D-67AF87C29EF7}" destId="{37618922-E405-43DE-81CA-D7383447181A}" srcOrd="1" destOrd="0" parTransId="{7C39DD5B-DCD8-47BA-A91F-192F05999163}" sibTransId="{79929BCF-AEF3-4C76-8206-FE2E9145A280}"/>
    <dgm:cxn modelId="{94DBE9FD-51AA-4234-A780-6EFB8893136E}" type="presParOf" srcId="{424BD4A7-4042-4BD5-AD16-5EA458C6E9BD}" destId="{A737E966-5D78-4527-A5F3-1240FB4A6D2D}" srcOrd="0" destOrd="0" presId="urn:microsoft.com/office/officeart/2005/8/layout/hList1"/>
    <dgm:cxn modelId="{3A08F6EC-EDA1-496F-9148-FC3886420A29}" type="presParOf" srcId="{A737E966-5D78-4527-A5F3-1240FB4A6D2D}" destId="{F4B89DDF-17EE-41AA-9399-EFD7FA588518}" srcOrd="0" destOrd="0" presId="urn:microsoft.com/office/officeart/2005/8/layout/hList1"/>
    <dgm:cxn modelId="{DB33FF5B-D54A-4CA1-8ED4-EDF010663103}" type="presParOf" srcId="{A737E966-5D78-4527-A5F3-1240FB4A6D2D}" destId="{2CE2A1B7-67C1-4DAB-AAD2-D2AB4A997307}" srcOrd="1" destOrd="0" presId="urn:microsoft.com/office/officeart/2005/8/layout/hList1"/>
    <dgm:cxn modelId="{0321ADB5-1BFB-4C7F-8E41-F9E6B64E78F9}" type="presParOf" srcId="{424BD4A7-4042-4BD5-AD16-5EA458C6E9BD}" destId="{19503DFF-DD12-4FCE-A5E4-EE493C2DB8CE}" srcOrd="1" destOrd="0" presId="urn:microsoft.com/office/officeart/2005/8/layout/hList1"/>
    <dgm:cxn modelId="{99B4FAA8-B1F2-46DC-A684-6E99894F94BC}" type="presParOf" srcId="{424BD4A7-4042-4BD5-AD16-5EA458C6E9BD}" destId="{25F5FFB9-309D-4F6E-AE47-3FFF8C52C0C9}" srcOrd="2" destOrd="0" presId="urn:microsoft.com/office/officeart/2005/8/layout/hList1"/>
    <dgm:cxn modelId="{EFC76057-7818-48D1-8F7E-9B4E1F057EE7}" type="presParOf" srcId="{25F5FFB9-309D-4F6E-AE47-3FFF8C52C0C9}" destId="{3A437A7C-862A-4EAC-9249-5717D2CB925C}" srcOrd="0" destOrd="0" presId="urn:microsoft.com/office/officeart/2005/8/layout/hList1"/>
    <dgm:cxn modelId="{5DE7FD6C-3CB4-4203-B6CF-F2EE7F3F1826}" type="presParOf" srcId="{25F5FFB9-309D-4F6E-AE47-3FFF8C52C0C9}" destId="{69F4AEBF-0DBA-419D-915E-E59E86A056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773196-8ABE-4307-8FA1-DAD95EC72BD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E2E0F628-9BAF-465F-B805-EE3C119166C5}">
      <dgm:prSet/>
      <dgm:spPr/>
      <dgm:t>
        <a:bodyPr/>
        <a:lstStyle/>
        <a:p>
          <a:r>
            <a:rPr lang="it-IT" dirty="0"/>
            <a:t>Impiegato(</a:t>
          </a:r>
          <a:r>
            <a:rPr lang="it-IT" u="sng" dirty="0"/>
            <a:t>Codice Fiscale</a:t>
          </a:r>
          <a:r>
            <a:rPr lang="it-IT" dirty="0"/>
            <a:t>, Nome, Cognome, Ruolo Aziendale, </a:t>
          </a:r>
          <a:r>
            <a:rPr lang="it-IT" u="sng" dirty="0"/>
            <a:t>CAP</a:t>
          </a:r>
          <a:r>
            <a:rPr lang="it-IT" dirty="0"/>
            <a:t>)</a:t>
          </a:r>
        </a:p>
      </dgm:t>
    </dgm:pt>
    <dgm:pt modelId="{7D9CF5A6-381C-46CD-A445-A5FBD8A27CDB}" type="parTrans" cxnId="{8E972709-673E-4E4A-B135-ACB1B0D7BB26}">
      <dgm:prSet/>
      <dgm:spPr/>
      <dgm:t>
        <a:bodyPr/>
        <a:lstStyle/>
        <a:p>
          <a:endParaRPr lang="it-IT"/>
        </a:p>
      </dgm:t>
    </dgm:pt>
    <dgm:pt modelId="{1361DD65-2D58-4AB1-A71A-0042F979622C}" type="sibTrans" cxnId="{8E972709-673E-4E4A-B135-ACB1B0D7BB26}">
      <dgm:prSet/>
      <dgm:spPr/>
      <dgm:t>
        <a:bodyPr/>
        <a:lstStyle/>
        <a:p>
          <a:endParaRPr lang="it-IT"/>
        </a:p>
      </dgm:t>
    </dgm:pt>
    <dgm:pt modelId="{2223D5EC-F650-490C-8466-34B65686413F}">
      <dgm:prSet/>
      <dgm:spPr/>
      <dgm:t>
        <a:bodyPr/>
        <a:lstStyle/>
        <a:p>
          <a:r>
            <a:rPr lang="it-IT"/>
            <a:t>Città(</a:t>
          </a:r>
          <a:r>
            <a:rPr lang="it-IT" u="sng"/>
            <a:t>CAP</a:t>
          </a:r>
          <a:r>
            <a:rPr lang="it-IT"/>
            <a:t>, nome)</a:t>
          </a:r>
        </a:p>
      </dgm:t>
    </dgm:pt>
    <dgm:pt modelId="{FF5EAF9E-667E-4081-BC19-C403CAA522A9}" type="parTrans" cxnId="{828C8BE4-8CA9-4161-A7CA-F68B6549BD7D}">
      <dgm:prSet/>
      <dgm:spPr/>
      <dgm:t>
        <a:bodyPr/>
        <a:lstStyle/>
        <a:p>
          <a:endParaRPr lang="it-IT"/>
        </a:p>
      </dgm:t>
    </dgm:pt>
    <dgm:pt modelId="{F5A0D6B8-FD28-4520-9BE1-B35E0F5AEF13}" type="sibTrans" cxnId="{828C8BE4-8CA9-4161-A7CA-F68B6549BD7D}">
      <dgm:prSet/>
      <dgm:spPr/>
      <dgm:t>
        <a:bodyPr/>
        <a:lstStyle/>
        <a:p>
          <a:endParaRPr lang="it-IT"/>
        </a:p>
      </dgm:t>
    </dgm:pt>
    <dgm:pt modelId="{07482EA1-5ADE-4CED-B4D6-8FA7804EC330}">
      <dgm:prSet/>
      <dgm:spPr/>
      <dgm:t>
        <a:bodyPr/>
        <a:lstStyle/>
        <a:p>
          <a:r>
            <a:rPr lang="it-IT" dirty="0"/>
            <a:t>Pratica(</a:t>
          </a:r>
          <a:r>
            <a:rPr lang="it-IT" u="sng" dirty="0"/>
            <a:t>Codice</a:t>
          </a:r>
          <a:r>
            <a:rPr lang="it-IT" dirty="0"/>
            <a:t>, Argomento, Data, </a:t>
          </a:r>
          <a:r>
            <a:rPr lang="it-IT" u="sng" dirty="0"/>
            <a:t>Codice Fiscale</a:t>
          </a:r>
          <a:r>
            <a:rPr lang="it-IT" dirty="0"/>
            <a:t>)</a:t>
          </a:r>
        </a:p>
      </dgm:t>
    </dgm:pt>
    <dgm:pt modelId="{18C58CE9-6242-4DFE-AB09-5C61EA0C427B}" type="parTrans" cxnId="{700844E0-E37B-46D8-92E8-C172AE38B0B5}">
      <dgm:prSet/>
      <dgm:spPr/>
      <dgm:t>
        <a:bodyPr/>
        <a:lstStyle/>
        <a:p>
          <a:endParaRPr lang="it-IT"/>
        </a:p>
      </dgm:t>
    </dgm:pt>
    <dgm:pt modelId="{AD647869-C14B-4188-8728-E1BED295C498}" type="sibTrans" cxnId="{700844E0-E37B-46D8-92E8-C172AE38B0B5}">
      <dgm:prSet/>
      <dgm:spPr/>
      <dgm:t>
        <a:bodyPr/>
        <a:lstStyle/>
        <a:p>
          <a:endParaRPr lang="it-IT"/>
        </a:p>
      </dgm:t>
    </dgm:pt>
    <dgm:pt modelId="{FBDCB37E-7739-40FD-9B63-956A8F3B6B07}" type="pres">
      <dgm:prSet presAssocID="{27773196-8ABE-4307-8FA1-DAD95EC72BD5}" presName="linear" presStyleCnt="0">
        <dgm:presLayoutVars>
          <dgm:animLvl val="lvl"/>
          <dgm:resizeHandles val="exact"/>
        </dgm:presLayoutVars>
      </dgm:prSet>
      <dgm:spPr/>
    </dgm:pt>
    <dgm:pt modelId="{6BCD30E5-47C9-47E7-A75B-5D8126259166}" type="pres">
      <dgm:prSet presAssocID="{E2E0F628-9BAF-465F-B805-EE3C119166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2F9096-1381-4EBD-976C-10C3D1827C41}" type="pres">
      <dgm:prSet presAssocID="{1361DD65-2D58-4AB1-A71A-0042F979622C}" presName="spacer" presStyleCnt="0"/>
      <dgm:spPr/>
    </dgm:pt>
    <dgm:pt modelId="{656CE011-28F7-44B4-9578-254215EB8D9C}" type="pres">
      <dgm:prSet presAssocID="{2223D5EC-F650-490C-8466-34B6568641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830DE4-0F22-4CEB-A613-BBB87DEA8D54}" type="pres">
      <dgm:prSet presAssocID="{F5A0D6B8-FD28-4520-9BE1-B35E0F5AEF13}" presName="spacer" presStyleCnt="0"/>
      <dgm:spPr/>
    </dgm:pt>
    <dgm:pt modelId="{8C879397-E7FD-4628-B54D-E65C78C96F7A}" type="pres">
      <dgm:prSet presAssocID="{07482EA1-5ADE-4CED-B4D6-8FA7804EC3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972709-673E-4E4A-B135-ACB1B0D7BB26}" srcId="{27773196-8ABE-4307-8FA1-DAD95EC72BD5}" destId="{E2E0F628-9BAF-465F-B805-EE3C119166C5}" srcOrd="0" destOrd="0" parTransId="{7D9CF5A6-381C-46CD-A445-A5FBD8A27CDB}" sibTransId="{1361DD65-2D58-4AB1-A71A-0042F979622C}"/>
    <dgm:cxn modelId="{31D71338-72C5-40B2-B108-361E53E1E32F}" type="presOf" srcId="{27773196-8ABE-4307-8FA1-DAD95EC72BD5}" destId="{FBDCB37E-7739-40FD-9B63-956A8F3B6B07}" srcOrd="0" destOrd="0" presId="urn:microsoft.com/office/officeart/2005/8/layout/vList2"/>
    <dgm:cxn modelId="{4D3F43A0-7893-4A2A-B151-5CE90D3977F4}" type="presOf" srcId="{E2E0F628-9BAF-465F-B805-EE3C119166C5}" destId="{6BCD30E5-47C9-47E7-A75B-5D8126259166}" srcOrd="0" destOrd="0" presId="urn:microsoft.com/office/officeart/2005/8/layout/vList2"/>
    <dgm:cxn modelId="{662B37CF-DDF1-4FDC-9AF4-71F5BC33B9C5}" type="presOf" srcId="{2223D5EC-F650-490C-8466-34B65686413F}" destId="{656CE011-28F7-44B4-9578-254215EB8D9C}" srcOrd="0" destOrd="0" presId="urn:microsoft.com/office/officeart/2005/8/layout/vList2"/>
    <dgm:cxn modelId="{27DEAAD3-35C4-4AE6-8BAE-78ECE16F65C2}" type="presOf" srcId="{07482EA1-5ADE-4CED-B4D6-8FA7804EC330}" destId="{8C879397-E7FD-4628-B54D-E65C78C96F7A}" srcOrd="0" destOrd="0" presId="urn:microsoft.com/office/officeart/2005/8/layout/vList2"/>
    <dgm:cxn modelId="{700844E0-E37B-46D8-92E8-C172AE38B0B5}" srcId="{27773196-8ABE-4307-8FA1-DAD95EC72BD5}" destId="{07482EA1-5ADE-4CED-B4D6-8FA7804EC330}" srcOrd="2" destOrd="0" parTransId="{18C58CE9-6242-4DFE-AB09-5C61EA0C427B}" sibTransId="{AD647869-C14B-4188-8728-E1BED295C498}"/>
    <dgm:cxn modelId="{828C8BE4-8CA9-4161-A7CA-F68B6549BD7D}" srcId="{27773196-8ABE-4307-8FA1-DAD95EC72BD5}" destId="{2223D5EC-F650-490C-8466-34B65686413F}" srcOrd="1" destOrd="0" parTransId="{FF5EAF9E-667E-4081-BC19-C403CAA522A9}" sibTransId="{F5A0D6B8-FD28-4520-9BE1-B35E0F5AEF13}"/>
    <dgm:cxn modelId="{43E74995-9A84-47E3-B46C-2B507844E6C1}" type="presParOf" srcId="{FBDCB37E-7739-40FD-9B63-956A8F3B6B07}" destId="{6BCD30E5-47C9-47E7-A75B-5D8126259166}" srcOrd="0" destOrd="0" presId="urn:microsoft.com/office/officeart/2005/8/layout/vList2"/>
    <dgm:cxn modelId="{50BEEBEC-4CFE-42C2-953B-7029FA603AB6}" type="presParOf" srcId="{FBDCB37E-7739-40FD-9B63-956A8F3B6B07}" destId="{1F2F9096-1381-4EBD-976C-10C3D1827C41}" srcOrd="1" destOrd="0" presId="urn:microsoft.com/office/officeart/2005/8/layout/vList2"/>
    <dgm:cxn modelId="{BB010D87-62EB-4429-87C5-C300BF26F82A}" type="presParOf" srcId="{FBDCB37E-7739-40FD-9B63-956A8F3B6B07}" destId="{656CE011-28F7-44B4-9578-254215EB8D9C}" srcOrd="2" destOrd="0" presId="urn:microsoft.com/office/officeart/2005/8/layout/vList2"/>
    <dgm:cxn modelId="{B47E6DA9-CE44-4040-8139-B27D9748BC1A}" type="presParOf" srcId="{FBDCB37E-7739-40FD-9B63-956A8F3B6B07}" destId="{30830DE4-0F22-4CEB-A613-BBB87DEA8D54}" srcOrd="3" destOrd="0" presId="urn:microsoft.com/office/officeart/2005/8/layout/vList2"/>
    <dgm:cxn modelId="{0D19EA63-76C6-4CB6-A19B-BFEC8210B370}" type="presParOf" srcId="{FBDCB37E-7739-40FD-9B63-956A8F3B6B07}" destId="{8C879397-E7FD-4628-B54D-E65C78C96F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F75EF-E956-4555-ACC5-430ECB0B36F0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Impiegato</a:t>
          </a:r>
        </a:p>
      </dsp:txBody>
      <dsp:txXfrm>
        <a:off x="58257" y="61663"/>
        <a:ext cx="8480154" cy="1076886"/>
      </dsp:txXfrm>
    </dsp:sp>
    <dsp:sp modelId="{2B0308CE-AEFC-4938-8823-83F6FE4F0052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Città</a:t>
          </a:r>
        </a:p>
      </dsp:txBody>
      <dsp:txXfrm>
        <a:off x="58257" y="1401943"/>
        <a:ext cx="8480154" cy="1076886"/>
      </dsp:txXfrm>
    </dsp:sp>
    <dsp:sp modelId="{027676E1-FF23-45ED-A3A3-16C592F13604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Pratica</a:t>
          </a:r>
        </a:p>
      </dsp:txBody>
      <dsp:txXfrm>
        <a:off x="58257" y="2742223"/>
        <a:ext cx="8480154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4AE8F-A272-41C3-9FB0-FF64DBDFBF73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u="sng" kern="1200"/>
            <a:t>CodiceFiscale</a:t>
          </a:r>
          <a:endParaRPr lang="it-IT" sz="3700" kern="1200"/>
        </a:p>
      </dsp:txBody>
      <dsp:txXfrm>
        <a:off x="42265" y="91211"/>
        <a:ext cx="8512138" cy="781270"/>
      </dsp:txXfrm>
    </dsp:sp>
    <dsp:sp modelId="{DD511FDE-F4F9-4F32-A5D4-47BDFAF31516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Nome</a:t>
          </a:r>
        </a:p>
      </dsp:txBody>
      <dsp:txXfrm>
        <a:off x="42265" y="1063571"/>
        <a:ext cx="8512138" cy="781270"/>
      </dsp:txXfrm>
    </dsp:sp>
    <dsp:sp modelId="{6A754CE8-DD94-4695-B0F3-9905DB45FECA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Cognome</a:t>
          </a:r>
        </a:p>
      </dsp:txBody>
      <dsp:txXfrm>
        <a:off x="42265" y="2035931"/>
        <a:ext cx="8512138" cy="781270"/>
      </dsp:txXfrm>
    </dsp:sp>
    <dsp:sp modelId="{DD79B892-0BBE-4555-B95B-20A015331E35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/>
            <a:t>RuoloAziendale</a:t>
          </a:r>
        </a:p>
      </dsp:txBody>
      <dsp:txXfrm>
        <a:off x="42265" y="3008291"/>
        <a:ext cx="8512138" cy="781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0B1B1-090A-42F4-9C4D-23838CF4F6F2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Nome</a:t>
          </a:r>
        </a:p>
      </dsp:txBody>
      <dsp:txXfrm>
        <a:off x="74249" y="400035"/>
        <a:ext cx="8448170" cy="1372502"/>
      </dsp:txXfrm>
    </dsp:sp>
    <dsp:sp modelId="{48E642DB-ECF5-4634-AE60-18433BFF2B9B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u="sng" kern="1200"/>
            <a:t>CAP</a:t>
          </a:r>
          <a:endParaRPr lang="it-IT" sz="6500" kern="1200"/>
        </a:p>
      </dsp:txBody>
      <dsp:txXfrm>
        <a:off x="74249" y="2108235"/>
        <a:ext cx="8448170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7CF0F-1323-40C6-BFFC-1E96C8A377F5}">
      <dsp:nvSpPr>
        <dsp:cNvPr id="0" name=""/>
        <dsp:cNvSpPr/>
      </dsp:nvSpPr>
      <dsp:spPr>
        <a:xfrm>
          <a:off x="0" y="3406"/>
          <a:ext cx="8596668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u="sng" kern="1200"/>
            <a:t>Codice</a:t>
          </a:r>
          <a:endParaRPr lang="it-IT" sz="5100" kern="1200"/>
        </a:p>
      </dsp:txBody>
      <dsp:txXfrm>
        <a:off x="58257" y="61663"/>
        <a:ext cx="8480154" cy="1076886"/>
      </dsp:txXfrm>
    </dsp:sp>
    <dsp:sp modelId="{9330C0EA-A93D-43DF-8405-72760EBC6850}">
      <dsp:nvSpPr>
        <dsp:cNvPr id="0" name=""/>
        <dsp:cNvSpPr/>
      </dsp:nvSpPr>
      <dsp:spPr>
        <a:xfrm>
          <a:off x="0" y="1343686"/>
          <a:ext cx="8596668" cy="1193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Argomento</a:t>
          </a:r>
        </a:p>
      </dsp:txBody>
      <dsp:txXfrm>
        <a:off x="58257" y="1401943"/>
        <a:ext cx="8480154" cy="1076886"/>
      </dsp:txXfrm>
    </dsp:sp>
    <dsp:sp modelId="{654D17CF-6D4C-4127-8D2F-31AAF8D3FB0C}">
      <dsp:nvSpPr>
        <dsp:cNvPr id="0" name=""/>
        <dsp:cNvSpPr/>
      </dsp:nvSpPr>
      <dsp:spPr>
        <a:xfrm>
          <a:off x="0" y="2683966"/>
          <a:ext cx="8596668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Data</a:t>
          </a:r>
        </a:p>
      </dsp:txBody>
      <dsp:txXfrm>
        <a:off x="58257" y="2742223"/>
        <a:ext cx="8480154" cy="1076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98CCA-7676-4F53-87C3-E159BCE73EC2}">
      <dsp:nvSpPr>
        <dsp:cNvPr id="0" name=""/>
        <dsp:cNvSpPr/>
      </dsp:nvSpPr>
      <dsp:spPr>
        <a:xfrm>
          <a:off x="2686" y="705406"/>
          <a:ext cx="2619297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Impiegato</a:t>
          </a:r>
        </a:p>
      </dsp:txBody>
      <dsp:txXfrm>
        <a:off x="2686" y="705406"/>
        <a:ext cx="2619297" cy="691200"/>
      </dsp:txXfrm>
    </dsp:sp>
    <dsp:sp modelId="{69545E97-5ED6-4854-9AEE-06B20D1113E9}">
      <dsp:nvSpPr>
        <dsp:cNvPr id="0" name=""/>
        <dsp:cNvSpPr/>
      </dsp:nvSpPr>
      <dsp:spPr>
        <a:xfrm>
          <a:off x="2686" y="1396606"/>
          <a:ext cx="2619297" cy="1778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u="sng" kern="1200"/>
            <a:t>CodiceFiscale</a:t>
          </a:r>
          <a:endParaRPr lang="it-IT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Nome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Cognome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RuoloAziendale</a:t>
          </a:r>
        </a:p>
      </dsp:txBody>
      <dsp:txXfrm>
        <a:off x="2686" y="1396606"/>
        <a:ext cx="2619297" cy="1778760"/>
      </dsp:txXfrm>
    </dsp:sp>
    <dsp:sp modelId="{2F258794-3D76-4C41-B777-8108E6926C49}">
      <dsp:nvSpPr>
        <dsp:cNvPr id="0" name=""/>
        <dsp:cNvSpPr/>
      </dsp:nvSpPr>
      <dsp:spPr>
        <a:xfrm>
          <a:off x="2988685" y="705406"/>
          <a:ext cx="2619297" cy="69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Città</a:t>
          </a:r>
        </a:p>
      </dsp:txBody>
      <dsp:txXfrm>
        <a:off x="2988685" y="705406"/>
        <a:ext cx="2619297" cy="691200"/>
      </dsp:txXfrm>
    </dsp:sp>
    <dsp:sp modelId="{7A0ED075-2FC7-453C-9412-D074901E6A04}">
      <dsp:nvSpPr>
        <dsp:cNvPr id="0" name=""/>
        <dsp:cNvSpPr/>
      </dsp:nvSpPr>
      <dsp:spPr>
        <a:xfrm>
          <a:off x="2988685" y="1396606"/>
          <a:ext cx="2619297" cy="17787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/>
            <a:t>Nome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u="sng" kern="1200"/>
            <a:t>CAP</a:t>
          </a:r>
          <a:endParaRPr lang="it-IT" sz="2400" kern="1200"/>
        </a:p>
      </dsp:txBody>
      <dsp:txXfrm>
        <a:off x="2988685" y="1396606"/>
        <a:ext cx="2619297" cy="1778760"/>
      </dsp:txXfrm>
    </dsp:sp>
    <dsp:sp modelId="{DD562D94-171E-4119-BF8B-AA6F7CDD696A}">
      <dsp:nvSpPr>
        <dsp:cNvPr id="0" name=""/>
        <dsp:cNvSpPr/>
      </dsp:nvSpPr>
      <dsp:spPr>
        <a:xfrm>
          <a:off x="5974684" y="705406"/>
          <a:ext cx="261929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Pratica</a:t>
          </a:r>
        </a:p>
      </dsp:txBody>
      <dsp:txXfrm>
        <a:off x="5974684" y="705406"/>
        <a:ext cx="2619297" cy="691200"/>
      </dsp:txXfrm>
    </dsp:sp>
    <dsp:sp modelId="{AEDD834E-458F-43C1-9290-D59BFBCDD926}">
      <dsp:nvSpPr>
        <dsp:cNvPr id="0" name=""/>
        <dsp:cNvSpPr/>
      </dsp:nvSpPr>
      <dsp:spPr>
        <a:xfrm>
          <a:off x="5974684" y="1396606"/>
          <a:ext cx="2619297" cy="17787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u="sng" kern="1200"/>
            <a:t>Codice</a:t>
          </a:r>
          <a:endParaRPr lang="it-IT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Argomento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/>
            <a:t>Data</a:t>
          </a:r>
        </a:p>
      </dsp:txBody>
      <dsp:txXfrm>
        <a:off x="5974684" y="1396606"/>
        <a:ext cx="2619297" cy="1778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89DDF-17EE-41AA-9399-EFD7FA588518}">
      <dsp:nvSpPr>
        <dsp:cNvPr id="0" name=""/>
        <dsp:cNvSpPr/>
      </dsp:nvSpPr>
      <dsp:spPr>
        <a:xfrm>
          <a:off x="41" y="47371"/>
          <a:ext cx="4017095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Impiegato – Pratica</a:t>
          </a:r>
        </a:p>
      </dsp:txBody>
      <dsp:txXfrm>
        <a:off x="41" y="47371"/>
        <a:ext cx="4017095" cy="892800"/>
      </dsp:txXfrm>
    </dsp:sp>
    <dsp:sp modelId="{2CE2A1B7-67C1-4DAB-AAD2-D2AB4A997307}">
      <dsp:nvSpPr>
        <dsp:cNvPr id="0" name=""/>
        <dsp:cNvSpPr/>
      </dsp:nvSpPr>
      <dsp:spPr>
        <a:xfrm>
          <a:off x="41" y="940171"/>
          <a:ext cx="4017095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100" kern="1200" dirty="0"/>
            <a:t>Un impiegato </a:t>
          </a:r>
          <a:r>
            <a:rPr lang="it-IT" sz="3100" kern="1200" dirty="0" err="1"/>
            <a:t>puo</a:t>
          </a:r>
          <a:r>
            <a:rPr lang="it-IT" sz="3100" kern="1200" dirty="0"/>
            <a:t> svolgere </a:t>
          </a:r>
          <a:r>
            <a:rPr lang="it-IT" sz="3100" kern="1200" dirty="0" err="1"/>
            <a:t>piu</a:t>
          </a:r>
          <a:r>
            <a:rPr lang="it-IT" sz="3100" kern="1200" dirty="0"/>
            <a:t> pratiche e una pratica </a:t>
          </a:r>
          <a:r>
            <a:rPr lang="it-IT" sz="3100" kern="1200" dirty="0" err="1"/>
            <a:t>puo</a:t>
          </a:r>
          <a:r>
            <a:rPr lang="it-IT" sz="3100" kern="1200" dirty="0"/>
            <a:t> essere svolta da un solo impiegato</a:t>
          </a:r>
        </a:p>
      </dsp:txBody>
      <dsp:txXfrm>
        <a:off x="41" y="940171"/>
        <a:ext cx="4017095" cy="2893230"/>
      </dsp:txXfrm>
    </dsp:sp>
    <dsp:sp modelId="{3A437A7C-862A-4EAC-9249-5717D2CB925C}">
      <dsp:nvSpPr>
        <dsp:cNvPr id="0" name=""/>
        <dsp:cNvSpPr/>
      </dsp:nvSpPr>
      <dsp:spPr>
        <a:xfrm>
          <a:off x="4579530" y="47371"/>
          <a:ext cx="4017095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Impiegato – Città</a:t>
          </a:r>
        </a:p>
      </dsp:txBody>
      <dsp:txXfrm>
        <a:off x="4579530" y="47371"/>
        <a:ext cx="4017095" cy="892800"/>
      </dsp:txXfrm>
    </dsp:sp>
    <dsp:sp modelId="{69F4AEBF-0DBA-419D-915E-E59E86A056D1}">
      <dsp:nvSpPr>
        <dsp:cNvPr id="0" name=""/>
        <dsp:cNvSpPr/>
      </dsp:nvSpPr>
      <dsp:spPr>
        <a:xfrm>
          <a:off x="4579530" y="940171"/>
          <a:ext cx="4017095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100" kern="1200" dirty="0"/>
            <a:t>Un impiegato </a:t>
          </a:r>
          <a:r>
            <a:rPr lang="it-IT" sz="3100" kern="1200" dirty="0" err="1"/>
            <a:t>puo</a:t>
          </a:r>
          <a:r>
            <a:rPr lang="it-IT" sz="3100" kern="1200" dirty="0"/>
            <a:t> lavorare in una sola citta e in una citta possono lavorare </a:t>
          </a:r>
          <a:r>
            <a:rPr lang="it-IT" sz="3100" kern="1200" dirty="0" err="1"/>
            <a:t>piu</a:t>
          </a:r>
          <a:r>
            <a:rPr lang="it-IT" sz="3100" kern="1200" dirty="0"/>
            <a:t> impiegati</a:t>
          </a:r>
        </a:p>
      </dsp:txBody>
      <dsp:txXfrm>
        <a:off x="4579530" y="940171"/>
        <a:ext cx="4017095" cy="28932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D30E5-47C9-47E7-A75B-5D8126259166}">
      <dsp:nvSpPr>
        <dsp:cNvPr id="0" name=""/>
        <dsp:cNvSpPr/>
      </dsp:nvSpPr>
      <dsp:spPr>
        <a:xfrm>
          <a:off x="0" y="55741"/>
          <a:ext cx="8596668" cy="11969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Impiegato(</a:t>
          </a:r>
          <a:r>
            <a:rPr lang="it-IT" sz="3100" u="sng" kern="1200" dirty="0"/>
            <a:t>Codice Fiscale</a:t>
          </a:r>
          <a:r>
            <a:rPr lang="it-IT" sz="3100" kern="1200" dirty="0"/>
            <a:t>, Nome, Cognome, Ruolo Aziendale, </a:t>
          </a:r>
          <a:r>
            <a:rPr lang="it-IT" sz="3100" u="sng" kern="1200" dirty="0"/>
            <a:t>CAP</a:t>
          </a:r>
          <a:r>
            <a:rPr lang="it-IT" sz="3100" kern="1200" dirty="0"/>
            <a:t>)</a:t>
          </a:r>
        </a:p>
      </dsp:txBody>
      <dsp:txXfrm>
        <a:off x="58428" y="114169"/>
        <a:ext cx="8479812" cy="1080053"/>
      </dsp:txXfrm>
    </dsp:sp>
    <dsp:sp modelId="{656CE011-28F7-44B4-9578-254215EB8D9C}">
      <dsp:nvSpPr>
        <dsp:cNvPr id="0" name=""/>
        <dsp:cNvSpPr/>
      </dsp:nvSpPr>
      <dsp:spPr>
        <a:xfrm>
          <a:off x="0" y="1341931"/>
          <a:ext cx="8596668" cy="11969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Città(</a:t>
          </a:r>
          <a:r>
            <a:rPr lang="it-IT" sz="3100" u="sng" kern="1200"/>
            <a:t>CAP</a:t>
          </a:r>
          <a:r>
            <a:rPr lang="it-IT" sz="3100" kern="1200"/>
            <a:t>, nome)</a:t>
          </a:r>
        </a:p>
      </dsp:txBody>
      <dsp:txXfrm>
        <a:off x="58428" y="1400359"/>
        <a:ext cx="8479812" cy="1080053"/>
      </dsp:txXfrm>
    </dsp:sp>
    <dsp:sp modelId="{8C879397-E7FD-4628-B54D-E65C78C96F7A}">
      <dsp:nvSpPr>
        <dsp:cNvPr id="0" name=""/>
        <dsp:cNvSpPr/>
      </dsp:nvSpPr>
      <dsp:spPr>
        <a:xfrm>
          <a:off x="0" y="2628121"/>
          <a:ext cx="8596668" cy="11969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Pratica(</a:t>
          </a:r>
          <a:r>
            <a:rPr lang="it-IT" sz="3100" u="sng" kern="1200" dirty="0"/>
            <a:t>Codice</a:t>
          </a:r>
          <a:r>
            <a:rPr lang="it-IT" sz="3100" kern="1200" dirty="0"/>
            <a:t>, Argomento, Data, </a:t>
          </a:r>
          <a:r>
            <a:rPr lang="it-IT" sz="3100" u="sng" kern="1200" dirty="0"/>
            <a:t>Codice Fiscale</a:t>
          </a:r>
          <a:r>
            <a:rPr lang="it-IT" sz="3100" kern="1200" dirty="0"/>
            <a:t>)</a:t>
          </a:r>
        </a:p>
      </dsp:txBody>
      <dsp:txXfrm>
        <a:off x="58428" y="2686549"/>
        <a:ext cx="8479812" cy="1080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9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2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05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0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71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299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90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1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2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4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81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53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4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89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0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3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B55F-C044-4788-8668-94CB053573BB}" type="datetimeFigureOut">
              <a:rPr lang="it-IT" smtClean="0"/>
              <a:t>05/04/2019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84BB61-E4C0-4B5B-9CDF-8F1E3D4E13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95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B7ACFC6A-2851-4C45-94AA-BD6817C0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Diagramma 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8C776E-EFE7-4B87-AC0F-0C972FC23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Pratiche degli impiegati</a:t>
            </a:r>
          </a:p>
        </p:txBody>
      </p:sp>
    </p:spTree>
    <p:extLst>
      <p:ext uri="{BB962C8B-B14F-4D97-AF65-F5344CB8AC3E}">
        <p14:creationId xmlns:p14="http://schemas.microsoft.com/office/powerpoint/2010/main" val="393439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21420-2A98-4CD7-AFCB-9BEB0144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4288FF7-3FBB-4DBC-B1CC-1110F9FE7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09202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05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CD30E5-47C9-47E7-A75B-5D8126259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BCD30E5-47C9-47E7-A75B-5D81262591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6CE011-28F7-44B4-9578-254215EB8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56CE011-28F7-44B4-9578-254215EB8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879397-E7FD-4628-B54D-E65C78C96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C879397-E7FD-4628-B54D-E65C78C96F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2D1A7B-475E-4D78-A7B4-38C13AB9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Realtà da modellare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F7BF44-FB6F-4DD6-8911-1850B41D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800" dirty="0"/>
              <a:t>Si vuole organizzare un sondaggio in merito al lavoro degli impiegati nello svolgimento delle pratiche. Queste vengono individuate tramite un codice ed un argomento da scegliere tra "automobilistica", "previdenziale" e "sanitaria". Il sondaggio vuole tenere conto anche delle citta italiane in cui lavorano gli impiegati, contraddistinte da un nome e da un CAP. Degli impiegati vogliamo sapere il nome, il cognome ed il ruolo aziendale.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2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EE2E4-F9FB-4727-8FC1-0240778F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ENTITA'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DE4F633-5C2B-4C31-B7ED-5EAE91F51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3550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0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7F75EF-E956-4555-ACC5-430ECB0B3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C7F75EF-E956-4555-ACC5-430ECB0B3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0308CE-AEFC-4938-8823-83F6FE4F0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B0308CE-AEFC-4938-8823-83F6FE4F00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7676E1-FF23-45ED-A3A3-16C592F13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27676E1-FF23-45ED-A3A3-16C592F13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045BA-F2FD-4589-9676-FD48328B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Impiegato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83360C2-CD7B-4209-A1AC-B0FE07C33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78449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4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64AE8F-A272-41C3-9FB0-FF64DBDFB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164AE8F-A272-41C3-9FB0-FF64DBDFBF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11FDE-F4F9-4F32-A5D4-47BDFAF31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D511FDE-F4F9-4F32-A5D4-47BDFAF31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754CE8-DD94-4695-B0F3-9905DB45FE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A754CE8-DD94-4695-B0F3-9905DB45FE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79B892-0BBE-4555-B95B-20A015331E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D79B892-0BBE-4555-B95B-20A015331E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ECBFA-DEED-44DA-BD0D-5BFB4DE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Città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FEB4F77-161F-4E30-8672-24F8D2070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81563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17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0B1B1-090A-42F4-9C4D-23838CF4F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0A0B1B1-090A-42F4-9C4D-23838CF4F6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E642DB-ECF5-4634-AE60-18433BFF2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8E642DB-ECF5-4634-AE60-18433BFF2B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19D2A-FAB9-4D62-A4E4-B75E727A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Attributi Pratica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C9AB746-E9BC-47BA-AB42-9699149F3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920069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28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D7CF0F-1323-40C6-BFFC-1E96C8A37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88D7CF0F-1323-40C6-BFFC-1E96C8A37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30C0EA-A93D-43DF-8405-72760EBC6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330C0EA-A93D-43DF-8405-72760EBC68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4D17CF-6D4C-4127-8D2F-31AAF8D3F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54D17CF-6D4C-4127-8D2F-31AAF8D3FB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3CF1F-21F7-4DC3-8890-3E82B222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Entità + attributi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A1F27E8-6A11-422A-8D05-B50586416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37310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65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098CCA-7676-4F53-87C3-E159BCE73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C098CCA-7676-4F53-87C3-E159BCE73E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545E97-5ED6-4854-9AEE-06B20D111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9545E97-5ED6-4854-9AEE-06B20D111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258794-3D76-4C41-B777-8108E6926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2F258794-3D76-4C41-B777-8108E6926C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0ED075-2FC7-453C-9412-D074901E6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7A0ED075-2FC7-453C-9412-D074901E6A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62D94-171E-4119-BF8B-AA6F7CDD6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D562D94-171E-4119-BF8B-AA6F7CDD6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D834E-458F-43C1-9290-D59BFBCDD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AEDD834E-458F-43C1-9290-D59BFBCDD9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9C608-784D-4514-85A1-824F9A4A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Associazioni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88F0E8D-BA30-44FB-BBF3-37E14116D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497340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4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B89DDF-17EE-41AA-9399-EFD7FA588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4B89DDF-17EE-41AA-9399-EFD7FA5885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E2A1B7-67C1-4DAB-AAD2-D2AB4A997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2CE2A1B7-67C1-4DAB-AAD2-D2AB4A997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437A7C-862A-4EAC-9249-5717D2CB9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3A437A7C-862A-4EAC-9249-5717D2CB9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AEBF-0DBA-419D-915E-E59E86A05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69F4AEBF-0DBA-419D-915E-E59E86A056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8FFE935F-4717-48D7-8602-3363389F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327096"/>
            <a:ext cx="9941259" cy="42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050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Sfaccettatura</vt:lpstr>
      <vt:lpstr>Pratiche degli impiegati</vt:lpstr>
      <vt:lpstr>Realtà da modellare</vt:lpstr>
      <vt:lpstr>ENTITA'</vt:lpstr>
      <vt:lpstr>Attributi Impiegato</vt:lpstr>
      <vt:lpstr>Attributi Città</vt:lpstr>
      <vt:lpstr>Attributi Pratica</vt:lpstr>
      <vt:lpstr>Entità + attributi</vt:lpstr>
      <vt:lpstr>Associazioni</vt:lpstr>
      <vt:lpstr>Presentazione standard di PowerPoint</vt:lpstr>
      <vt:lpstr>Schema logico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Pratiche degli impiegati</dc:title>
  <dc:creator>by250</dc:creator>
  <cp:lastModifiedBy> </cp:lastModifiedBy>
  <cp:revision>3</cp:revision>
  <dcterms:created xsi:type="dcterms:W3CDTF">2019-03-17T12:19:02Z</dcterms:created>
  <dcterms:modified xsi:type="dcterms:W3CDTF">2019-04-05T12:00:25Z</dcterms:modified>
</cp:coreProperties>
</file>