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F998-B823-49B9-BAF5-54CB1C222A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43A795C-E336-4BB8-84C7-80A37DD64341}">
      <dgm:prSet/>
      <dgm:spPr/>
      <dgm:t>
        <a:bodyPr/>
        <a:lstStyle/>
        <a:p>
          <a:pPr algn="ctr"/>
          <a:r>
            <a:rPr lang="it-IT" dirty="0"/>
            <a:t>Noleggio</a:t>
          </a:r>
        </a:p>
      </dgm:t>
    </dgm:pt>
    <dgm:pt modelId="{23A8D3CD-1F6B-48B6-B17A-CC3668F3CC77}" type="par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F395DF28-257F-4D9C-B0DF-EA3777CE7F3E}" type="sib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2AB45D97-4385-4FC8-8896-45759452A8E1}">
      <dgm:prSet/>
      <dgm:spPr/>
      <dgm:t>
        <a:bodyPr/>
        <a:lstStyle/>
        <a:p>
          <a:pPr algn="ctr"/>
          <a:r>
            <a:rPr lang="it-IT" dirty="0"/>
            <a:t>Cliente</a:t>
          </a:r>
        </a:p>
      </dgm:t>
    </dgm:pt>
    <dgm:pt modelId="{4AF50FEE-7A95-4AA3-AF5B-8A69457CD844}" type="par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DC3497A0-C308-41AA-BCCE-E5ED7D02A35F}" type="sib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786AB905-6B01-4A81-8970-CA11787BD461}">
      <dgm:prSet/>
      <dgm:spPr/>
      <dgm:t>
        <a:bodyPr/>
        <a:lstStyle/>
        <a:p>
          <a:pPr algn="ctr"/>
          <a:r>
            <a:rPr lang="it-IT" dirty="0"/>
            <a:t>DVD</a:t>
          </a:r>
        </a:p>
      </dgm:t>
    </dgm:pt>
    <dgm:pt modelId="{C3648104-2052-4B48-9307-1A00312269E2}" type="par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0401FAF-3BD7-4060-B00E-6E97CC4BEF3D}" type="sib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B96FDC2-653F-4BF2-BAC2-AAEBD9C8E056}" type="pres">
      <dgm:prSet presAssocID="{50BEF998-B823-49B9-BAF5-54CB1C222AFB}" presName="linear" presStyleCnt="0">
        <dgm:presLayoutVars>
          <dgm:animLvl val="lvl"/>
          <dgm:resizeHandles val="exact"/>
        </dgm:presLayoutVars>
      </dgm:prSet>
      <dgm:spPr/>
    </dgm:pt>
    <dgm:pt modelId="{69D471FE-8305-4BA0-B0D4-37801F3036D5}" type="pres">
      <dgm:prSet presAssocID="{D43A795C-E336-4BB8-84C7-80A37DD643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2722D9-C65F-4E82-8093-B1A1871DA7A8}" type="pres">
      <dgm:prSet presAssocID="{F395DF28-257F-4D9C-B0DF-EA3777CE7F3E}" presName="spacer" presStyleCnt="0"/>
      <dgm:spPr/>
    </dgm:pt>
    <dgm:pt modelId="{AD12054F-EEF4-4EBD-92C1-C5944EDC5580}" type="pres">
      <dgm:prSet presAssocID="{2AB45D97-4385-4FC8-8896-45759452A8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421AF6-01FA-47F6-BAA4-2B76CAD07629}" type="pres">
      <dgm:prSet presAssocID="{DC3497A0-C308-41AA-BCCE-E5ED7D02A35F}" presName="spacer" presStyleCnt="0"/>
      <dgm:spPr/>
    </dgm:pt>
    <dgm:pt modelId="{EF997244-8202-49EE-8130-3813B098B875}" type="pres">
      <dgm:prSet presAssocID="{786AB905-6B01-4A81-8970-CA11787BD4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459F20-EBC4-402D-91CB-21C725559858}" type="presOf" srcId="{D43A795C-E336-4BB8-84C7-80A37DD64341}" destId="{69D471FE-8305-4BA0-B0D4-37801F3036D5}" srcOrd="0" destOrd="0" presId="urn:microsoft.com/office/officeart/2005/8/layout/vList2"/>
    <dgm:cxn modelId="{B9CABA35-D7C1-40BF-96C6-649B3A1FC2BF}" type="presOf" srcId="{2AB45D97-4385-4FC8-8896-45759452A8E1}" destId="{AD12054F-EEF4-4EBD-92C1-C5944EDC5580}" srcOrd="0" destOrd="0" presId="urn:microsoft.com/office/officeart/2005/8/layout/vList2"/>
    <dgm:cxn modelId="{3A17EF40-AFA1-4641-9FBD-6841F440780D}" srcId="{50BEF998-B823-49B9-BAF5-54CB1C222AFB}" destId="{786AB905-6B01-4A81-8970-CA11787BD461}" srcOrd="2" destOrd="0" parTransId="{C3648104-2052-4B48-9307-1A00312269E2}" sibTransId="{00401FAF-3BD7-4060-B00E-6E97CC4BEF3D}"/>
    <dgm:cxn modelId="{52BF57D2-1870-4747-8897-983184E2EE69}" srcId="{50BEF998-B823-49B9-BAF5-54CB1C222AFB}" destId="{2AB45D97-4385-4FC8-8896-45759452A8E1}" srcOrd="1" destOrd="0" parTransId="{4AF50FEE-7A95-4AA3-AF5B-8A69457CD844}" sibTransId="{DC3497A0-C308-41AA-BCCE-E5ED7D02A35F}"/>
    <dgm:cxn modelId="{C17CF8DF-6942-49CA-B464-F4A60E85A8A1}" type="presOf" srcId="{786AB905-6B01-4A81-8970-CA11787BD461}" destId="{EF997244-8202-49EE-8130-3813B098B875}" srcOrd="0" destOrd="0" presId="urn:microsoft.com/office/officeart/2005/8/layout/vList2"/>
    <dgm:cxn modelId="{D5C200E7-46FD-4E30-8214-2BE25AC6C7FA}" type="presOf" srcId="{50BEF998-B823-49B9-BAF5-54CB1C222AFB}" destId="{0B96FDC2-653F-4BF2-BAC2-AAEBD9C8E056}" srcOrd="0" destOrd="0" presId="urn:microsoft.com/office/officeart/2005/8/layout/vList2"/>
    <dgm:cxn modelId="{4016D1ED-4F7D-4496-A51F-86EF4943E8C0}" srcId="{50BEF998-B823-49B9-BAF5-54CB1C222AFB}" destId="{D43A795C-E336-4BB8-84C7-80A37DD64341}" srcOrd="0" destOrd="0" parTransId="{23A8D3CD-1F6B-48B6-B17A-CC3668F3CC77}" sibTransId="{F395DF28-257F-4D9C-B0DF-EA3777CE7F3E}"/>
    <dgm:cxn modelId="{B806BBD1-756C-498B-9538-6F027953045D}" type="presParOf" srcId="{0B96FDC2-653F-4BF2-BAC2-AAEBD9C8E056}" destId="{69D471FE-8305-4BA0-B0D4-37801F3036D5}" srcOrd="0" destOrd="0" presId="urn:microsoft.com/office/officeart/2005/8/layout/vList2"/>
    <dgm:cxn modelId="{235CC2E1-1BD3-4D90-B521-93B355FA1AFB}" type="presParOf" srcId="{0B96FDC2-653F-4BF2-BAC2-AAEBD9C8E056}" destId="{7D2722D9-C65F-4E82-8093-B1A1871DA7A8}" srcOrd="1" destOrd="0" presId="urn:microsoft.com/office/officeart/2005/8/layout/vList2"/>
    <dgm:cxn modelId="{B7EB5CD1-B37C-4998-9403-816DC8A3E5B5}" type="presParOf" srcId="{0B96FDC2-653F-4BF2-BAC2-AAEBD9C8E056}" destId="{AD12054F-EEF4-4EBD-92C1-C5944EDC5580}" srcOrd="2" destOrd="0" presId="urn:microsoft.com/office/officeart/2005/8/layout/vList2"/>
    <dgm:cxn modelId="{3F4301D0-EB2E-42B3-B311-295D377867B9}" type="presParOf" srcId="{0B96FDC2-653F-4BF2-BAC2-AAEBD9C8E056}" destId="{B2421AF6-01FA-47F6-BAA4-2B76CAD07629}" srcOrd="3" destOrd="0" presId="urn:microsoft.com/office/officeart/2005/8/layout/vList2"/>
    <dgm:cxn modelId="{0C23D83E-D8B4-4D52-9514-256EC082EA3D}" type="presParOf" srcId="{0B96FDC2-653F-4BF2-BAC2-AAEBD9C8E056}" destId="{EF997244-8202-49EE-8130-3813B098B8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81845-DD49-4DF4-84B0-82CC4A3E02D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59430EA-AA5A-4F2D-BBB1-2E57A55A9043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7E5B016A-5014-41B7-9F5A-9E159B68A11D}" type="par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96257645-80AE-42B1-AEB9-8D0E1A424679}" type="sib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535DD788-10E2-4C28-97E0-7F82C6513FC2}">
      <dgm:prSet/>
      <dgm:spPr/>
      <dgm:t>
        <a:bodyPr/>
        <a:lstStyle/>
        <a:p>
          <a:pPr algn="ctr"/>
          <a:r>
            <a:rPr lang="it-IT" dirty="0"/>
            <a:t>Data</a:t>
          </a:r>
        </a:p>
      </dgm:t>
    </dgm:pt>
    <dgm:pt modelId="{62236973-6F0C-4326-BCE6-D62FF98DAE1D}" type="par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591E0505-A7BA-4075-9684-5A31099127B3}" type="sib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5D580320-989B-496F-8CA0-A7C4E0E07838}" type="pres">
      <dgm:prSet presAssocID="{ABE81845-DD49-4DF4-84B0-82CC4A3E02DD}" presName="linear" presStyleCnt="0">
        <dgm:presLayoutVars>
          <dgm:animLvl val="lvl"/>
          <dgm:resizeHandles val="exact"/>
        </dgm:presLayoutVars>
      </dgm:prSet>
      <dgm:spPr/>
    </dgm:pt>
    <dgm:pt modelId="{763EFF2E-ACE0-4ED4-AAE5-54879C8C70AD}" type="pres">
      <dgm:prSet presAssocID="{559430EA-AA5A-4F2D-BBB1-2E57A55A90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758E17-CCF6-45B1-BDC8-C27E8D16D0C1}" type="pres">
      <dgm:prSet presAssocID="{96257645-80AE-42B1-AEB9-8D0E1A424679}" presName="spacer" presStyleCnt="0"/>
      <dgm:spPr/>
    </dgm:pt>
    <dgm:pt modelId="{339BC41A-3A59-4B91-B78E-9DFA1D49198D}" type="pres">
      <dgm:prSet presAssocID="{535DD788-10E2-4C28-97E0-7F82C6513F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60AA23-B8B9-4DEE-A10C-8684BC0EE436}" type="presOf" srcId="{535DD788-10E2-4C28-97E0-7F82C6513FC2}" destId="{339BC41A-3A59-4B91-B78E-9DFA1D49198D}" srcOrd="0" destOrd="0" presId="urn:microsoft.com/office/officeart/2005/8/layout/vList2"/>
    <dgm:cxn modelId="{CC803D85-2DAF-4A4A-9DB8-964A8F8FD560}" srcId="{ABE81845-DD49-4DF4-84B0-82CC4A3E02DD}" destId="{559430EA-AA5A-4F2D-BBB1-2E57A55A9043}" srcOrd="0" destOrd="0" parTransId="{7E5B016A-5014-41B7-9F5A-9E159B68A11D}" sibTransId="{96257645-80AE-42B1-AEB9-8D0E1A424679}"/>
    <dgm:cxn modelId="{4306288D-E919-4974-B675-C17AF87A0D10}" type="presOf" srcId="{ABE81845-DD49-4DF4-84B0-82CC4A3E02DD}" destId="{5D580320-989B-496F-8CA0-A7C4E0E07838}" srcOrd="0" destOrd="0" presId="urn:microsoft.com/office/officeart/2005/8/layout/vList2"/>
    <dgm:cxn modelId="{B8B71DDF-46E8-487A-8D97-66BC2BAC27A9}" srcId="{ABE81845-DD49-4DF4-84B0-82CC4A3E02DD}" destId="{535DD788-10E2-4C28-97E0-7F82C6513FC2}" srcOrd="1" destOrd="0" parTransId="{62236973-6F0C-4326-BCE6-D62FF98DAE1D}" sibTransId="{591E0505-A7BA-4075-9684-5A31099127B3}"/>
    <dgm:cxn modelId="{E9C79EEB-50E2-4D4C-9AAE-4D879292B17D}" type="presOf" srcId="{559430EA-AA5A-4F2D-BBB1-2E57A55A9043}" destId="{763EFF2E-ACE0-4ED4-AAE5-54879C8C70AD}" srcOrd="0" destOrd="0" presId="urn:microsoft.com/office/officeart/2005/8/layout/vList2"/>
    <dgm:cxn modelId="{53C148F4-E6A1-42C6-B843-394C16A636EB}" type="presParOf" srcId="{5D580320-989B-496F-8CA0-A7C4E0E07838}" destId="{763EFF2E-ACE0-4ED4-AAE5-54879C8C70AD}" srcOrd="0" destOrd="0" presId="urn:microsoft.com/office/officeart/2005/8/layout/vList2"/>
    <dgm:cxn modelId="{766140D0-22E1-48C8-B0FC-2AD0527123D6}" type="presParOf" srcId="{5D580320-989B-496F-8CA0-A7C4E0E07838}" destId="{6A758E17-CCF6-45B1-BDC8-C27E8D16D0C1}" srcOrd="1" destOrd="0" presId="urn:microsoft.com/office/officeart/2005/8/layout/vList2"/>
    <dgm:cxn modelId="{506DA284-2427-45D7-BC2C-3F1011B685D7}" type="presParOf" srcId="{5D580320-989B-496F-8CA0-A7C4E0E07838}" destId="{339BC41A-3A59-4B91-B78E-9DFA1D4919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9CFAC-F682-4A4C-B892-32FB5E4BAB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5FE3E5-7199-4082-B795-82C2D477B2BD}">
      <dgm:prSet/>
      <dgm:spPr/>
      <dgm:t>
        <a:bodyPr/>
        <a:lstStyle/>
        <a:p>
          <a:pPr algn="ctr"/>
          <a:r>
            <a:rPr lang="it-IT" u="sng" dirty="0" err="1"/>
            <a:t>NumeroTessera</a:t>
          </a:r>
          <a:endParaRPr lang="it-IT" u="sng" dirty="0"/>
        </a:p>
      </dgm:t>
    </dgm:pt>
    <dgm:pt modelId="{5D46CFBD-EA71-45DF-8CE4-8E2348E6A276}" type="par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639F32D9-875D-4436-8A03-6583FC91BD32}" type="sib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D4D8AFC7-C37C-4C40-B18F-DAB8BADE78C0}">
      <dgm:prSet/>
      <dgm:spPr/>
      <dgm:t>
        <a:bodyPr/>
        <a:lstStyle/>
        <a:p>
          <a:pPr algn="ctr"/>
          <a:r>
            <a:rPr lang="it-IT" dirty="0"/>
            <a:t>Data</a:t>
          </a:r>
        </a:p>
      </dgm:t>
    </dgm:pt>
    <dgm:pt modelId="{E2CC07FA-03A4-4603-9C30-EA92230FB574}" type="par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1447160B-5270-4CFA-8B43-422EACE1F907}" type="sib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D8A30528-C474-4D6B-861E-FCE65293D6CE}">
      <dgm:prSet/>
      <dgm:spPr/>
      <dgm:t>
        <a:bodyPr/>
        <a:lstStyle/>
        <a:p>
          <a:pPr algn="ctr"/>
          <a:r>
            <a:rPr lang="it-IT" dirty="0" err="1"/>
            <a:t>DataDiNascita</a:t>
          </a:r>
          <a:endParaRPr lang="it-IT" dirty="0"/>
        </a:p>
      </dgm:t>
    </dgm:pt>
    <dgm:pt modelId="{EA724293-6B11-4021-9B2C-09A4A84101CE}" type="parTrans" cxnId="{988A6C6B-D230-472D-9448-FE7362FB7A9B}">
      <dgm:prSet/>
      <dgm:spPr/>
      <dgm:t>
        <a:bodyPr/>
        <a:lstStyle/>
        <a:p>
          <a:endParaRPr lang="it-IT"/>
        </a:p>
      </dgm:t>
    </dgm:pt>
    <dgm:pt modelId="{A60EAD9E-8450-43D6-944F-7DE41D729BBB}" type="sibTrans" cxnId="{988A6C6B-D230-472D-9448-FE7362FB7A9B}">
      <dgm:prSet/>
      <dgm:spPr/>
      <dgm:t>
        <a:bodyPr/>
        <a:lstStyle/>
        <a:p>
          <a:endParaRPr lang="it-IT"/>
        </a:p>
      </dgm:t>
    </dgm:pt>
    <dgm:pt modelId="{B40DED96-45AF-40B8-95CC-5BB85D6E97AD}">
      <dgm:prSet/>
      <dgm:spPr/>
      <dgm:t>
        <a:bodyPr/>
        <a:lstStyle/>
        <a:p>
          <a:pPr algn="ctr"/>
          <a:r>
            <a:rPr lang="it-IT" dirty="0" err="1"/>
            <a:t>FilmNoleggiati</a:t>
          </a:r>
          <a:endParaRPr lang="it-IT" dirty="0"/>
        </a:p>
      </dgm:t>
    </dgm:pt>
    <dgm:pt modelId="{15797807-4D84-4C8F-AD99-1E46C9944B69}" type="parTrans" cxnId="{41444E75-1710-4A23-842F-DD67F87C18BF}">
      <dgm:prSet/>
      <dgm:spPr/>
      <dgm:t>
        <a:bodyPr/>
        <a:lstStyle/>
        <a:p>
          <a:endParaRPr lang="it-IT"/>
        </a:p>
      </dgm:t>
    </dgm:pt>
    <dgm:pt modelId="{5F614021-329E-4CCD-9C0B-FFD0D4E3F5CD}" type="sibTrans" cxnId="{41444E75-1710-4A23-842F-DD67F87C18BF}">
      <dgm:prSet/>
      <dgm:spPr/>
      <dgm:t>
        <a:bodyPr/>
        <a:lstStyle/>
        <a:p>
          <a:endParaRPr lang="it-IT"/>
        </a:p>
      </dgm:t>
    </dgm:pt>
    <dgm:pt modelId="{8415C579-0904-4313-886D-D837A7D7152A}" type="pres">
      <dgm:prSet presAssocID="{AA59CFAC-F682-4A4C-B892-32FB5E4BAB03}" presName="linear" presStyleCnt="0">
        <dgm:presLayoutVars>
          <dgm:animLvl val="lvl"/>
          <dgm:resizeHandles val="exact"/>
        </dgm:presLayoutVars>
      </dgm:prSet>
      <dgm:spPr/>
    </dgm:pt>
    <dgm:pt modelId="{DE2BA9F4-CABA-42F0-BFC0-9CEA86C6AF96}" type="pres">
      <dgm:prSet presAssocID="{995FE3E5-7199-4082-B795-82C2D477B2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1A382D-2434-4FA2-A5E3-678D0E59B07F}" type="pres">
      <dgm:prSet presAssocID="{639F32D9-875D-4436-8A03-6583FC91BD32}" presName="spacer" presStyleCnt="0"/>
      <dgm:spPr/>
    </dgm:pt>
    <dgm:pt modelId="{3C9BD498-71F1-4D03-9ABF-C249B6C7C31B}" type="pres">
      <dgm:prSet presAssocID="{D4D8AFC7-C37C-4C40-B18F-DAB8BADE78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6A3986-CB86-4246-BE0F-AFBDA1AD6C0A}" type="pres">
      <dgm:prSet presAssocID="{1447160B-5270-4CFA-8B43-422EACE1F907}" presName="spacer" presStyleCnt="0"/>
      <dgm:spPr/>
    </dgm:pt>
    <dgm:pt modelId="{A0BD7715-104D-4584-9BF1-A0590306C1D6}" type="pres">
      <dgm:prSet presAssocID="{D8A30528-C474-4D6B-861E-FCE65293D6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BDD8F7-63D5-44B8-BA5E-2365E8772069}" type="pres">
      <dgm:prSet presAssocID="{A60EAD9E-8450-43D6-944F-7DE41D729BBB}" presName="spacer" presStyleCnt="0"/>
      <dgm:spPr/>
    </dgm:pt>
    <dgm:pt modelId="{E59C801A-44D1-43EC-AB6A-E840E01FCD74}" type="pres">
      <dgm:prSet presAssocID="{B40DED96-45AF-40B8-95CC-5BB85D6E97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53E505-04A5-4490-8191-6FCB6298793C}" type="presOf" srcId="{D4D8AFC7-C37C-4C40-B18F-DAB8BADE78C0}" destId="{3C9BD498-71F1-4D03-9ABF-C249B6C7C31B}" srcOrd="0" destOrd="0" presId="urn:microsoft.com/office/officeart/2005/8/layout/vList2"/>
    <dgm:cxn modelId="{5209AD07-800D-483D-ADC4-15A45430B97F}" type="presOf" srcId="{995FE3E5-7199-4082-B795-82C2D477B2BD}" destId="{DE2BA9F4-CABA-42F0-BFC0-9CEA86C6AF96}" srcOrd="0" destOrd="0" presId="urn:microsoft.com/office/officeart/2005/8/layout/vList2"/>
    <dgm:cxn modelId="{1E32860D-5D78-4250-B1F5-3AC8BBA8013E}" srcId="{AA59CFAC-F682-4A4C-B892-32FB5E4BAB03}" destId="{D4D8AFC7-C37C-4C40-B18F-DAB8BADE78C0}" srcOrd="1" destOrd="0" parTransId="{E2CC07FA-03A4-4603-9C30-EA92230FB574}" sibTransId="{1447160B-5270-4CFA-8B43-422EACE1F907}"/>
    <dgm:cxn modelId="{9592043B-4750-412A-9043-9467EBE1EFAD}" srcId="{AA59CFAC-F682-4A4C-B892-32FB5E4BAB03}" destId="{995FE3E5-7199-4082-B795-82C2D477B2BD}" srcOrd="0" destOrd="0" parTransId="{5D46CFBD-EA71-45DF-8CE4-8E2348E6A276}" sibTransId="{639F32D9-875D-4436-8A03-6583FC91BD32}"/>
    <dgm:cxn modelId="{988A6C6B-D230-472D-9448-FE7362FB7A9B}" srcId="{AA59CFAC-F682-4A4C-B892-32FB5E4BAB03}" destId="{D8A30528-C474-4D6B-861E-FCE65293D6CE}" srcOrd="2" destOrd="0" parTransId="{EA724293-6B11-4021-9B2C-09A4A84101CE}" sibTransId="{A60EAD9E-8450-43D6-944F-7DE41D729BBB}"/>
    <dgm:cxn modelId="{41444E75-1710-4A23-842F-DD67F87C18BF}" srcId="{AA59CFAC-F682-4A4C-B892-32FB5E4BAB03}" destId="{B40DED96-45AF-40B8-95CC-5BB85D6E97AD}" srcOrd="3" destOrd="0" parTransId="{15797807-4D84-4C8F-AD99-1E46C9944B69}" sibTransId="{5F614021-329E-4CCD-9C0B-FFD0D4E3F5CD}"/>
    <dgm:cxn modelId="{F84A69A2-942A-4E76-94EE-7814B07489C4}" type="presOf" srcId="{AA59CFAC-F682-4A4C-B892-32FB5E4BAB03}" destId="{8415C579-0904-4313-886D-D837A7D7152A}" srcOrd="0" destOrd="0" presId="urn:microsoft.com/office/officeart/2005/8/layout/vList2"/>
    <dgm:cxn modelId="{0D96FEE2-B5B2-4052-B291-2793D201BFC8}" type="presOf" srcId="{D8A30528-C474-4D6B-861E-FCE65293D6CE}" destId="{A0BD7715-104D-4584-9BF1-A0590306C1D6}" srcOrd="0" destOrd="0" presId="urn:microsoft.com/office/officeart/2005/8/layout/vList2"/>
    <dgm:cxn modelId="{4B1D65EE-7E52-46F8-AC54-00CC478B7195}" type="presOf" srcId="{B40DED96-45AF-40B8-95CC-5BB85D6E97AD}" destId="{E59C801A-44D1-43EC-AB6A-E840E01FCD74}" srcOrd="0" destOrd="0" presId="urn:microsoft.com/office/officeart/2005/8/layout/vList2"/>
    <dgm:cxn modelId="{17744CCC-15E6-4130-8455-6928B2D4CBDB}" type="presParOf" srcId="{8415C579-0904-4313-886D-D837A7D7152A}" destId="{DE2BA9F4-CABA-42F0-BFC0-9CEA86C6AF96}" srcOrd="0" destOrd="0" presId="urn:microsoft.com/office/officeart/2005/8/layout/vList2"/>
    <dgm:cxn modelId="{883B4A67-C24C-4500-BBDE-6CE1870ACE17}" type="presParOf" srcId="{8415C579-0904-4313-886D-D837A7D7152A}" destId="{091A382D-2434-4FA2-A5E3-678D0E59B07F}" srcOrd="1" destOrd="0" presId="urn:microsoft.com/office/officeart/2005/8/layout/vList2"/>
    <dgm:cxn modelId="{3469E2D3-68F8-4D1A-92D0-C81AD041AA20}" type="presParOf" srcId="{8415C579-0904-4313-886D-D837A7D7152A}" destId="{3C9BD498-71F1-4D03-9ABF-C249B6C7C31B}" srcOrd="2" destOrd="0" presId="urn:microsoft.com/office/officeart/2005/8/layout/vList2"/>
    <dgm:cxn modelId="{F884BB4B-2D7A-4628-8788-3D48AD21EABA}" type="presParOf" srcId="{8415C579-0904-4313-886D-D837A7D7152A}" destId="{DE6A3986-CB86-4246-BE0F-AFBDA1AD6C0A}" srcOrd="3" destOrd="0" presId="urn:microsoft.com/office/officeart/2005/8/layout/vList2"/>
    <dgm:cxn modelId="{0AC0FDA8-7E30-495A-BBF2-CE62E13A66CF}" type="presParOf" srcId="{8415C579-0904-4313-886D-D837A7D7152A}" destId="{A0BD7715-104D-4584-9BF1-A0590306C1D6}" srcOrd="4" destOrd="0" presId="urn:microsoft.com/office/officeart/2005/8/layout/vList2"/>
    <dgm:cxn modelId="{88CDD408-32EC-48AF-BB14-E46AE94CDD74}" type="presParOf" srcId="{8415C579-0904-4313-886D-D837A7D7152A}" destId="{43BDD8F7-63D5-44B8-BA5E-2365E8772069}" srcOrd="5" destOrd="0" presId="urn:microsoft.com/office/officeart/2005/8/layout/vList2"/>
    <dgm:cxn modelId="{524E2F7E-CCF2-4B8F-9F3E-26B61F6C3103}" type="presParOf" srcId="{8415C579-0904-4313-886D-D837A7D7152A}" destId="{E59C801A-44D1-43EC-AB6A-E840E01FCD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57826-C7F9-4A62-9BCE-DFE44EF9D24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EAAE693-7CA3-4F6B-BCFF-0A92617E24C2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3F8A9141-5FD2-48F0-BB42-6585E0533E0D}" type="par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61D6CAFD-1031-4029-A9B5-F3344A17086A}" type="sib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4B46E2F7-E4BE-4F8E-A9DC-0BFB4CE1DB9D}">
      <dgm:prSet/>
      <dgm:spPr/>
      <dgm:t>
        <a:bodyPr/>
        <a:lstStyle/>
        <a:p>
          <a:pPr algn="ctr"/>
          <a:r>
            <a:rPr lang="it-IT" dirty="0"/>
            <a:t>Titolo</a:t>
          </a:r>
        </a:p>
      </dgm:t>
    </dgm:pt>
    <dgm:pt modelId="{A92F9093-16E0-44D0-BE9F-EA225C8ECD78}" type="par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08CC2C18-7117-4DB6-AA43-8E5292A1565D}" type="sib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6F0E77CD-D93B-4CB8-9731-9D7F2D2B8140}">
      <dgm:prSet/>
      <dgm:spPr/>
      <dgm:t>
        <a:bodyPr/>
        <a:lstStyle/>
        <a:p>
          <a:pPr algn="ctr"/>
          <a:r>
            <a:rPr lang="it-IT" dirty="0"/>
            <a:t>Regista</a:t>
          </a:r>
        </a:p>
      </dgm:t>
    </dgm:pt>
    <dgm:pt modelId="{B86C4C0F-98BD-4DB7-95EB-A1D1F5183100}" type="parTrans" cxnId="{ECAAD9D6-F310-40C2-8544-B48FD9763C2E}">
      <dgm:prSet/>
      <dgm:spPr/>
      <dgm:t>
        <a:bodyPr/>
        <a:lstStyle/>
        <a:p>
          <a:endParaRPr lang="it-IT"/>
        </a:p>
      </dgm:t>
    </dgm:pt>
    <dgm:pt modelId="{29D327C4-2E6D-47D7-B16D-C62F481CB27B}" type="sibTrans" cxnId="{ECAAD9D6-F310-40C2-8544-B48FD9763C2E}">
      <dgm:prSet/>
      <dgm:spPr/>
      <dgm:t>
        <a:bodyPr/>
        <a:lstStyle/>
        <a:p>
          <a:endParaRPr lang="it-IT"/>
        </a:p>
      </dgm:t>
    </dgm:pt>
    <dgm:pt modelId="{758D5BA0-BA57-48D1-B637-CEC2FD4B83AC}">
      <dgm:prSet/>
      <dgm:spPr/>
      <dgm:t>
        <a:bodyPr/>
        <a:lstStyle/>
        <a:p>
          <a:pPr algn="ctr"/>
          <a:r>
            <a:rPr lang="it-IT" dirty="0" err="1"/>
            <a:t>VolteNoleggiato</a:t>
          </a:r>
          <a:endParaRPr lang="it-IT" dirty="0"/>
        </a:p>
      </dgm:t>
    </dgm:pt>
    <dgm:pt modelId="{DE8FECE2-1BBC-4478-96DC-7D4646265969}" type="parTrans" cxnId="{87A1372F-4B1B-48B8-8651-A0384D5B672E}">
      <dgm:prSet/>
      <dgm:spPr/>
      <dgm:t>
        <a:bodyPr/>
        <a:lstStyle/>
        <a:p>
          <a:endParaRPr lang="it-IT"/>
        </a:p>
      </dgm:t>
    </dgm:pt>
    <dgm:pt modelId="{8C7088E0-04B2-4CA6-AC16-F281C73A3112}" type="sibTrans" cxnId="{87A1372F-4B1B-48B8-8651-A0384D5B672E}">
      <dgm:prSet/>
      <dgm:spPr/>
      <dgm:t>
        <a:bodyPr/>
        <a:lstStyle/>
        <a:p>
          <a:endParaRPr lang="it-IT"/>
        </a:p>
      </dgm:t>
    </dgm:pt>
    <dgm:pt modelId="{F417AFA3-0229-4E45-9D85-56CF735C3B70}" type="pres">
      <dgm:prSet presAssocID="{FE957826-C7F9-4A62-9BCE-DFE44EF9D242}" presName="linear" presStyleCnt="0">
        <dgm:presLayoutVars>
          <dgm:animLvl val="lvl"/>
          <dgm:resizeHandles val="exact"/>
        </dgm:presLayoutVars>
      </dgm:prSet>
      <dgm:spPr/>
    </dgm:pt>
    <dgm:pt modelId="{7BB1A093-CE23-4ACD-9D52-F46D4D556CFC}" type="pres">
      <dgm:prSet presAssocID="{3EAAE693-7CA3-4F6B-BCFF-0A92617E24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9FD27B-AB42-4FB9-98FA-0A461F52A5BC}" type="pres">
      <dgm:prSet presAssocID="{61D6CAFD-1031-4029-A9B5-F3344A17086A}" presName="spacer" presStyleCnt="0"/>
      <dgm:spPr/>
    </dgm:pt>
    <dgm:pt modelId="{92A21D46-AB9B-4ED6-8BCB-274630B1D608}" type="pres">
      <dgm:prSet presAssocID="{4B46E2F7-E4BE-4F8E-A9DC-0BFB4CE1DB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AB55C3-42D2-4196-89D0-3CAB45955DDF}" type="pres">
      <dgm:prSet presAssocID="{08CC2C18-7117-4DB6-AA43-8E5292A1565D}" presName="spacer" presStyleCnt="0"/>
      <dgm:spPr/>
    </dgm:pt>
    <dgm:pt modelId="{E5A39417-2364-402B-AA9F-8C846643E226}" type="pres">
      <dgm:prSet presAssocID="{6F0E77CD-D93B-4CB8-9731-9D7F2D2B81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181F1B-CE5B-42E1-9E15-B2B8FB71C9E1}" type="pres">
      <dgm:prSet presAssocID="{29D327C4-2E6D-47D7-B16D-C62F481CB27B}" presName="spacer" presStyleCnt="0"/>
      <dgm:spPr/>
    </dgm:pt>
    <dgm:pt modelId="{2A260786-D2D9-4604-B4E0-EEEB242D3D05}" type="pres">
      <dgm:prSet presAssocID="{758D5BA0-BA57-48D1-B637-CEC2FD4B83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F2A00F-220F-4248-9F1F-E8DC9C5C6828}" type="presOf" srcId="{3EAAE693-7CA3-4F6B-BCFF-0A92617E24C2}" destId="{7BB1A093-CE23-4ACD-9D52-F46D4D556CFC}" srcOrd="0" destOrd="0" presId="urn:microsoft.com/office/officeart/2005/8/layout/vList2"/>
    <dgm:cxn modelId="{87A1372F-4B1B-48B8-8651-A0384D5B672E}" srcId="{FE957826-C7F9-4A62-9BCE-DFE44EF9D242}" destId="{758D5BA0-BA57-48D1-B637-CEC2FD4B83AC}" srcOrd="3" destOrd="0" parTransId="{DE8FECE2-1BBC-4478-96DC-7D4646265969}" sibTransId="{8C7088E0-04B2-4CA6-AC16-F281C73A3112}"/>
    <dgm:cxn modelId="{D2DC7D37-721B-4DC3-8206-63852CDB027E}" type="presOf" srcId="{FE957826-C7F9-4A62-9BCE-DFE44EF9D242}" destId="{F417AFA3-0229-4E45-9D85-56CF735C3B70}" srcOrd="0" destOrd="0" presId="urn:microsoft.com/office/officeart/2005/8/layout/vList2"/>
    <dgm:cxn modelId="{B1742A5C-45CB-41A0-8C34-164DB8BB1538}" type="presOf" srcId="{6F0E77CD-D93B-4CB8-9731-9D7F2D2B8140}" destId="{E5A39417-2364-402B-AA9F-8C846643E226}" srcOrd="0" destOrd="0" presId="urn:microsoft.com/office/officeart/2005/8/layout/vList2"/>
    <dgm:cxn modelId="{AFB0666A-20EA-4F01-BA3B-D41CE859C1C5}" srcId="{FE957826-C7F9-4A62-9BCE-DFE44EF9D242}" destId="{3EAAE693-7CA3-4F6B-BCFF-0A92617E24C2}" srcOrd="0" destOrd="0" parTransId="{3F8A9141-5FD2-48F0-BB42-6585E0533E0D}" sibTransId="{61D6CAFD-1031-4029-A9B5-F3344A17086A}"/>
    <dgm:cxn modelId="{FEBB6470-B66E-4D6E-8AAD-DF41DF025D16}" type="presOf" srcId="{4B46E2F7-E4BE-4F8E-A9DC-0BFB4CE1DB9D}" destId="{92A21D46-AB9B-4ED6-8BCB-274630B1D608}" srcOrd="0" destOrd="0" presId="urn:microsoft.com/office/officeart/2005/8/layout/vList2"/>
    <dgm:cxn modelId="{94C3557E-EE53-4147-9F2A-46F7C9EEDAE5}" type="presOf" srcId="{758D5BA0-BA57-48D1-B637-CEC2FD4B83AC}" destId="{2A260786-D2D9-4604-B4E0-EEEB242D3D05}" srcOrd="0" destOrd="0" presId="urn:microsoft.com/office/officeart/2005/8/layout/vList2"/>
    <dgm:cxn modelId="{ECAAD9D6-F310-40C2-8544-B48FD9763C2E}" srcId="{FE957826-C7F9-4A62-9BCE-DFE44EF9D242}" destId="{6F0E77CD-D93B-4CB8-9731-9D7F2D2B8140}" srcOrd="2" destOrd="0" parTransId="{B86C4C0F-98BD-4DB7-95EB-A1D1F5183100}" sibTransId="{29D327C4-2E6D-47D7-B16D-C62F481CB27B}"/>
    <dgm:cxn modelId="{7B4E5EF5-2C42-4F0B-ABEC-49CB440EDA37}" srcId="{FE957826-C7F9-4A62-9BCE-DFE44EF9D242}" destId="{4B46E2F7-E4BE-4F8E-A9DC-0BFB4CE1DB9D}" srcOrd="1" destOrd="0" parTransId="{A92F9093-16E0-44D0-BE9F-EA225C8ECD78}" sibTransId="{08CC2C18-7117-4DB6-AA43-8E5292A1565D}"/>
    <dgm:cxn modelId="{0C9AAEFA-E4F3-4BA1-A690-05A2975F7BEE}" type="presParOf" srcId="{F417AFA3-0229-4E45-9D85-56CF735C3B70}" destId="{7BB1A093-CE23-4ACD-9D52-F46D4D556CFC}" srcOrd="0" destOrd="0" presId="urn:microsoft.com/office/officeart/2005/8/layout/vList2"/>
    <dgm:cxn modelId="{D8D0C513-720A-4137-86A0-564250D0F1B1}" type="presParOf" srcId="{F417AFA3-0229-4E45-9D85-56CF735C3B70}" destId="{439FD27B-AB42-4FB9-98FA-0A461F52A5BC}" srcOrd="1" destOrd="0" presId="urn:microsoft.com/office/officeart/2005/8/layout/vList2"/>
    <dgm:cxn modelId="{6BA450E3-801D-4B97-BAB8-45F0BFC41FA2}" type="presParOf" srcId="{F417AFA3-0229-4E45-9D85-56CF735C3B70}" destId="{92A21D46-AB9B-4ED6-8BCB-274630B1D608}" srcOrd="2" destOrd="0" presId="urn:microsoft.com/office/officeart/2005/8/layout/vList2"/>
    <dgm:cxn modelId="{6C33C9A5-6122-45E3-8A13-F2AB1FE79E50}" type="presParOf" srcId="{F417AFA3-0229-4E45-9D85-56CF735C3B70}" destId="{16AB55C3-42D2-4196-89D0-3CAB45955DDF}" srcOrd="3" destOrd="0" presId="urn:microsoft.com/office/officeart/2005/8/layout/vList2"/>
    <dgm:cxn modelId="{8C94F9EE-7AAB-4C86-A3D0-972DFB20718C}" type="presParOf" srcId="{F417AFA3-0229-4E45-9D85-56CF735C3B70}" destId="{E5A39417-2364-402B-AA9F-8C846643E226}" srcOrd="4" destOrd="0" presId="urn:microsoft.com/office/officeart/2005/8/layout/vList2"/>
    <dgm:cxn modelId="{2B76E8C9-23A5-4BD8-B256-41730F5840D8}" type="presParOf" srcId="{F417AFA3-0229-4E45-9D85-56CF735C3B70}" destId="{4D181F1B-CE5B-42E1-9E15-B2B8FB71C9E1}" srcOrd="5" destOrd="0" presId="urn:microsoft.com/office/officeart/2005/8/layout/vList2"/>
    <dgm:cxn modelId="{D3FD677E-9DED-47A9-8D6F-FC701D34FD0C}" type="presParOf" srcId="{F417AFA3-0229-4E45-9D85-56CF735C3B70}" destId="{2A260786-D2D9-4604-B4E0-EEEB242D3D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1FC909-D226-491D-8D1A-532DBDE6E12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91575CC-AF56-45CB-A141-AFCED86E965A}">
      <dgm:prSet/>
      <dgm:spPr/>
      <dgm:t>
        <a:bodyPr/>
        <a:lstStyle/>
        <a:p>
          <a:r>
            <a:rPr lang="it-IT" dirty="0"/>
            <a:t>Noleggio</a:t>
          </a:r>
        </a:p>
      </dgm:t>
    </dgm:pt>
    <dgm:pt modelId="{CF016E7A-339A-4D32-819A-E00D4AE6AAD7}" type="parTrans" cxnId="{8F82CB90-4CC7-4BA3-AAE7-6B67CB63471E}">
      <dgm:prSet/>
      <dgm:spPr/>
      <dgm:t>
        <a:bodyPr/>
        <a:lstStyle/>
        <a:p>
          <a:endParaRPr lang="it-IT"/>
        </a:p>
      </dgm:t>
    </dgm:pt>
    <dgm:pt modelId="{F4932CA6-8138-47DA-9419-5DB328865711}" type="sibTrans" cxnId="{8F82CB90-4CC7-4BA3-AAE7-6B67CB63471E}">
      <dgm:prSet/>
      <dgm:spPr/>
      <dgm:t>
        <a:bodyPr/>
        <a:lstStyle/>
        <a:p>
          <a:endParaRPr lang="it-IT"/>
        </a:p>
      </dgm:t>
    </dgm:pt>
    <dgm:pt modelId="{81BD16C4-DD94-4E77-B3C6-FCC64E202B87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D48E0E7E-2FEC-42EE-BD97-E38D27E5C3FB}" type="parTrans" cxnId="{6784D2F1-3F53-41D5-87DB-67257F1C2982}">
      <dgm:prSet/>
      <dgm:spPr/>
      <dgm:t>
        <a:bodyPr/>
        <a:lstStyle/>
        <a:p>
          <a:endParaRPr lang="it-IT"/>
        </a:p>
      </dgm:t>
    </dgm:pt>
    <dgm:pt modelId="{A1C5EFAC-96D4-44A3-8727-B8755E53084C}" type="sibTrans" cxnId="{6784D2F1-3F53-41D5-87DB-67257F1C2982}">
      <dgm:prSet/>
      <dgm:spPr/>
      <dgm:t>
        <a:bodyPr/>
        <a:lstStyle/>
        <a:p>
          <a:endParaRPr lang="it-IT"/>
        </a:p>
      </dgm:t>
    </dgm:pt>
    <dgm:pt modelId="{369D41E9-E5FA-430D-9349-07948BB05C86}">
      <dgm:prSet/>
      <dgm:spPr/>
      <dgm:t>
        <a:bodyPr/>
        <a:lstStyle/>
        <a:p>
          <a:r>
            <a:rPr lang="it-IT" dirty="0"/>
            <a:t>Data</a:t>
          </a:r>
        </a:p>
      </dgm:t>
    </dgm:pt>
    <dgm:pt modelId="{AD1771CF-609C-425C-A848-9FAEDE2BD7C7}" type="parTrans" cxnId="{402FCAB1-E72E-42B8-8648-B99B67DE5D2D}">
      <dgm:prSet/>
      <dgm:spPr/>
      <dgm:t>
        <a:bodyPr/>
        <a:lstStyle/>
        <a:p>
          <a:endParaRPr lang="it-IT"/>
        </a:p>
      </dgm:t>
    </dgm:pt>
    <dgm:pt modelId="{C04E68CE-83DB-496F-A69B-4EC912147CA8}" type="sibTrans" cxnId="{402FCAB1-E72E-42B8-8648-B99B67DE5D2D}">
      <dgm:prSet/>
      <dgm:spPr/>
      <dgm:t>
        <a:bodyPr/>
        <a:lstStyle/>
        <a:p>
          <a:endParaRPr lang="it-IT"/>
        </a:p>
      </dgm:t>
    </dgm:pt>
    <dgm:pt modelId="{C20D13B5-89A6-4709-802A-FDE50D304790}">
      <dgm:prSet/>
      <dgm:spPr/>
      <dgm:t>
        <a:bodyPr/>
        <a:lstStyle/>
        <a:p>
          <a:r>
            <a:rPr lang="it-IT" dirty="0"/>
            <a:t>Cliente</a:t>
          </a:r>
        </a:p>
      </dgm:t>
    </dgm:pt>
    <dgm:pt modelId="{AE02078C-D5E4-4305-B5CC-CDC372463F9C}" type="parTrans" cxnId="{EFE38F5D-0FAC-41D6-ABBB-7E2193C87BB2}">
      <dgm:prSet/>
      <dgm:spPr/>
      <dgm:t>
        <a:bodyPr/>
        <a:lstStyle/>
        <a:p>
          <a:endParaRPr lang="it-IT"/>
        </a:p>
      </dgm:t>
    </dgm:pt>
    <dgm:pt modelId="{C1910229-669E-48B2-BB18-89E51E0313B1}" type="sibTrans" cxnId="{EFE38F5D-0FAC-41D6-ABBB-7E2193C87BB2}">
      <dgm:prSet/>
      <dgm:spPr/>
      <dgm:t>
        <a:bodyPr/>
        <a:lstStyle/>
        <a:p>
          <a:endParaRPr lang="it-IT"/>
        </a:p>
      </dgm:t>
    </dgm:pt>
    <dgm:pt modelId="{0F998076-2B78-4D68-B878-4A0833B23F13}">
      <dgm:prSet/>
      <dgm:spPr/>
      <dgm:t>
        <a:bodyPr/>
        <a:lstStyle/>
        <a:p>
          <a:r>
            <a:rPr lang="it-IT" u="sng" dirty="0" err="1"/>
            <a:t>NumeroTessera</a:t>
          </a:r>
          <a:endParaRPr lang="it-IT" u="sng" dirty="0"/>
        </a:p>
      </dgm:t>
    </dgm:pt>
    <dgm:pt modelId="{ECA812ED-BF9F-4331-A16E-C31A754B60BF}" type="parTrans" cxnId="{7849B70F-75DA-4E40-B7F1-9E3AB307E901}">
      <dgm:prSet/>
      <dgm:spPr/>
      <dgm:t>
        <a:bodyPr/>
        <a:lstStyle/>
        <a:p>
          <a:endParaRPr lang="it-IT"/>
        </a:p>
      </dgm:t>
    </dgm:pt>
    <dgm:pt modelId="{C032922B-15D2-4490-8C6B-CB3173852330}" type="sibTrans" cxnId="{7849B70F-75DA-4E40-B7F1-9E3AB307E901}">
      <dgm:prSet/>
      <dgm:spPr/>
      <dgm:t>
        <a:bodyPr/>
        <a:lstStyle/>
        <a:p>
          <a:endParaRPr lang="it-IT"/>
        </a:p>
      </dgm:t>
    </dgm:pt>
    <dgm:pt modelId="{47340EA1-5F24-48A1-916B-D760BEDC1664}">
      <dgm:prSet/>
      <dgm:spPr/>
      <dgm:t>
        <a:bodyPr/>
        <a:lstStyle/>
        <a:p>
          <a:r>
            <a:rPr lang="it-IT" dirty="0"/>
            <a:t>Nominativo</a:t>
          </a:r>
        </a:p>
      </dgm:t>
    </dgm:pt>
    <dgm:pt modelId="{6576EE7D-A330-4A80-9634-52E2327204C8}" type="parTrans" cxnId="{6D78C3D9-8D02-4A9D-A085-0998F51B019D}">
      <dgm:prSet/>
      <dgm:spPr/>
      <dgm:t>
        <a:bodyPr/>
        <a:lstStyle/>
        <a:p>
          <a:endParaRPr lang="it-IT"/>
        </a:p>
      </dgm:t>
    </dgm:pt>
    <dgm:pt modelId="{FD1862C3-01B4-4111-8EDD-34B2AF6DDCF7}" type="sibTrans" cxnId="{6D78C3D9-8D02-4A9D-A085-0998F51B019D}">
      <dgm:prSet/>
      <dgm:spPr/>
      <dgm:t>
        <a:bodyPr/>
        <a:lstStyle/>
        <a:p>
          <a:endParaRPr lang="it-IT"/>
        </a:p>
      </dgm:t>
    </dgm:pt>
    <dgm:pt modelId="{216DE205-F67E-42C6-8532-40AB47415C3C}">
      <dgm:prSet/>
      <dgm:spPr/>
      <dgm:t>
        <a:bodyPr/>
        <a:lstStyle/>
        <a:p>
          <a:r>
            <a:rPr lang="it-IT" dirty="0"/>
            <a:t>DVD</a:t>
          </a:r>
        </a:p>
      </dgm:t>
    </dgm:pt>
    <dgm:pt modelId="{4AFCADC8-BBD9-4D12-998D-6905EE83FBA6}" type="parTrans" cxnId="{FD20B291-1131-4B1F-8FD2-D2CFE7C7112D}">
      <dgm:prSet/>
      <dgm:spPr/>
      <dgm:t>
        <a:bodyPr/>
        <a:lstStyle/>
        <a:p>
          <a:endParaRPr lang="it-IT"/>
        </a:p>
      </dgm:t>
    </dgm:pt>
    <dgm:pt modelId="{00450604-809D-4E25-A230-7BB3453A5AEB}" type="sibTrans" cxnId="{FD20B291-1131-4B1F-8FD2-D2CFE7C7112D}">
      <dgm:prSet/>
      <dgm:spPr/>
      <dgm:t>
        <a:bodyPr/>
        <a:lstStyle/>
        <a:p>
          <a:endParaRPr lang="it-IT"/>
        </a:p>
      </dgm:t>
    </dgm:pt>
    <dgm:pt modelId="{D0975F2D-A275-4A97-A81E-0AB0C9CEDA85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F48D11C2-3C82-4178-8F61-DA9A31667FE5}" type="parTrans" cxnId="{ED4C1213-3771-464E-B1BF-3ACCE5C41ACB}">
      <dgm:prSet/>
      <dgm:spPr/>
      <dgm:t>
        <a:bodyPr/>
        <a:lstStyle/>
        <a:p>
          <a:endParaRPr lang="it-IT"/>
        </a:p>
      </dgm:t>
    </dgm:pt>
    <dgm:pt modelId="{A57E8D76-E2B1-4395-9752-7C544804CB1B}" type="sibTrans" cxnId="{ED4C1213-3771-464E-B1BF-3ACCE5C41ACB}">
      <dgm:prSet/>
      <dgm:spPr/>
      <dgm:t>
        <a:bodyPr/>
        <a:lstStyle/>
        <a:p>
          <a:endParaRPr lang="it-IT"/>
        </a:p>
      </dgm:t>
    </dgm:pt>
    <dgm:pt modelId="{1FFE2585-6581-45CC-B752-9C138E4371CE}">
      <dgm:prSet/>
      <dgm:spPr/>
      <dgm:t>
        <a:bodyPr/>
        <a:lstStyle/>
        <a:p>
          <a:r>
            <a:rPr lang="it-IT" dirty="0"/>
            <a:t>Titolo</a:t>
          </a:r>
        </a:p>
      </dgm:t>
    </dgm:pt>
    <dgm:pt modelId="{BFE27604-7808-4921-A255-4EACB387B18B}" type="parTrans" cxnId="{70C5E1A0-1ECE-4D95-9FF1-AC6A4EFEEBC2}">
      <dgm:prSet/>
      <dgm:spPr/>
      <dgm:t>
        <a:bodyPr/>
        <a:lstStyle/>
        <a:p>
          <a:endParaRPr lang="it-IT"/>
        </a:p>
      </dgm:t>
    </dgm:pt>
    <dgm:pt modelId="{2F652181-3DF0-4E94-B60B-B903856EF483}" type="sibTrans" cxnId="{70C5E1A0-1ECE-4D95-9FF1-AC6A4EFEEBC2}">
      <dgm:prSet/>
      <dgm:spPr/>
      <dgm:t>
        <a:bodyPr/>
        <a:lstStyle/>
        <a:p>
          <a:endParaRPr lang="it-IT"/>
        </a:p>
      </dgm:t>
    </dgm:pt>
    <dgm:pt modelId="{CD5A2A11-4F65-4490-AB27-3D0FB54555EE}">
      <dgm:prSet/>
      <dgm:spPr/>
      <dgm:t>
        <a:bodyPr/>
        <a:lstStyle/>
        <a:p>
          <a:r>
            <a:rPr lang="it-IT" dirty="0" err="1"/>
            <a:t>DataDiNascita</a:t>
          </a:r>
          <a:endParaRPr lang="it-IT" dirty="0"/>
        </a:p>
      </dgm:t>
    </dgm:pt>
    <dgm:pt modelId="{A280432F-BDB6-4CF9-BF15-A3405DDC9072}" type="parTrans" cxnId="{A7B82326-3DEB-4F44-98C8-FF0467C12876}">
      <dgm:prSet/>
      <dgm:spPr/>
      <dgm:t>
        <a:bodyPr/>
        <a:lstStyle/>
        <a:p>
          <a:endParaRPr lang="it-IT"/>
        </a:p>
      </dgm:t>
    </dgm:pt>
    <dgm:pt modelId="{56393280-A9EC-4570-A05C-784B4736721F}" type="sibTrans" cxnId="{A7B82326-3DEB-4F44-98C8-FF0467C12876}">
      <dgm:prSet/>
      <dgm:spPr/>
      <dgm:t>
        <a:bodyPr/>
        <a:lstStyle/>
        <a:p>
          <a:endParaRPr lang="it-IT"/>
        </a:p>
      </dgm:t>
    </dgm:pt>
    <dgm:pt modelId="{45C0F9D0-533E-48AD-AF30-CABA4599C2FA}">
      <dgm:prSet/>
      <dgm:spPr/>
      <dgm:t>
        <a:bodyPr/>
        <a:lstStyle/>
        <a:p>
          <a:r>
            <a:rPr lang="it-IT" dirty="0" err="1"/>
            <a:t>FilmNoleggiati</a:t>
          </a:r>
          <a:endParaRPr lang="it-IT" dirty="0"/>
        </a:p>
      </dgm:t>
    </dgm:pt>
    <dgm:pt modelId="{360A0BE0-D9AE-4097-8484-1BF47EA13EC4}" type="parTrans" cxnId="{83296C66-D090-416F-9DA6-5016507A7F80}">
      <dgm:prSet/>
      <dgm:spPr/>
      <dgm:t>
        <a:bodyPr/>
        <a:lstStyle/>
        <a:p>
          <a:endParaRPr lang="it-IT"/>
        </a:p>
      </dgm:t>
    </dgm:pt>
    <dgm:pt modelId="{78545207-7E95-4932-8AF6-4FF2432C793C}" type="sibTrans" cxnId="{83296C66-D090-416F-9DA6-5016507A7F80}">
      <dgm:prSet/>
      <dgm:spPr/>
      <dgm:t>
        <a:bodyPr/>
        <a:lstStyle/>
        <a:p>
          <a:endParaRPr lang="it-IT"/>
        </a:p>
      </dgm:t>
    </dgm:pt>
    <dgm:pt modelId="{B62DE545-447A-4FD1-BC78-D6EE8D1C5110}">
      <dgm:prSet/>
      <dgm:spPr/>
      <dgm:t>
        <a:bodyPr/>
        <a:lstStyle/>
        <a:p>
          <a:r>
            <a:rPr lang="it-IT" dirty="0"/>
            <a:t>Regista</a:t>
          </a:r>
        </a:p>
      </dgm:t>
    </dgm:pt>
    <dgm:pt modelId="{DDFB0CEB-8597-481E-9ECF-83FC475A7CF4}" type="parTrans" cxnId="{B4E82E70-2C28-4AB8-ABDD-6D27C8AC17FE}">
      <dgm:prSet/>
      <dgm:spPr/>
      <dgm:t>
        <a:bodyPr/>
        <a:lstStyle/>
        <a:p>
          <a:endParaRPr lang="it-IT"/>
        </a:p>
      </dgm:t>
    </dgm:pt>
    <dgm:pt modelId="{4DD52822-A5B6-40D5-B173-23846B2F7108}" type="sibTrans" cxnId="{B4E82E70-2C28-4AB8-ABDD-6D27C8AC17FE}">
      <dgm:prSet/>
      <dgm:spPr/>
      <dgm:t>
        <a:bodyPr/>
        <a:lstStyle/>
        <a:p>
          <a:endParaRPr lang="it-IT"/>
        </a:p>
      </dgm:t>
    </dgm:pt>
    <dgm:pt modelId="{86F6922A-62E1-4C6F-9E92-A91E19B417FE}">
      <dgm:prSet/>
      <dgm:spPr/>
      <dgm:t>
        <a:bodyPr/>
        <a:lstStyle/>
        <a:p>
          <a:r>
            <a:rPr lang="it-IT" dirty="0" err="1"/>
            <a:t>VolteNoleggiato</a:t>
          </a:r>
          <a:endParaRPr lang="it-IT" dirty="0"/>
        </a:p>
      </dgm:t>
    </dgm:pt>
    <dgm:pt modelId="{BF5226E4-DE77-4502-98BC-4E90F0D8A94E}" type="parTrans" cxnId="{C9FA7CD5-B357-4D28-AB4F-D3716AD93912}">
      <dgm:prSet/>
      <dgm:spPr/>
      <dgm:t>
        <a:bodyPr/>
        <a:lstStyle/>
        <a:p>
          <a:endParaRPr lang="it-IT"/>
        </a:p>
      </dgm:t>
    </dgm:pt>
    <dgm:pt modelId="{FD5F50DB-DD0D-47AA-A606-342207B11B19}" type="sibTrans" cxnId="{C9FA7CD5-B357-4D28-AB4F-D3716AD93912}">
      <dgm:prSet/>
      <dgm:spPr/>
      <dgm:t>
        <a:bodyPr/>
        <a:lstStyle/>
        <a:p>
          <a:endParaRPr lang="it-IT"/>
        </a:p>
      </dgm:t>
    </dgm:pt>
    <dgm:pt modelId="{F2AA25E2-2FC0-4932-B57E-972EE1744167}" type="pres">
      <dgm:prSet presAssocID="{DA1FC909-D226-491D-8D1A-532DBDE6E120}" presName="Name0" presStyleCnt="0">
        <dgm:presLayoutVars>
          <dgm:dir/>
          <dgm:animLvl val="lvl"/>
          <dgm:resizeHandles val="exact"/>
        </dgm:presLayoutVars>
      </dgm:prSet>
      <dgm:spPr/>
    </dgm:pt>
    <dgm:pt modelId="{4B463071-A30D-458A-90ED-3F9F21990CD1}" type="pres">
      <dgm:prSet presAssocID="{291575CC-AF56-45CB-A141-AFCED86E965A}" presName="composite" presStyleCnt="0"/>
      <dgm:spPr/>
    </dgm:pt>
    <dgm:pt modelId="{F2C635BC-BEF0-45CA-87CF-60E08A00A304}" type="pres">
      <dgm:prSet presAssocID="{291575CC-AF56-45CB-A141-AFCED86E965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6B8A7D0-9936-47CC-959A-7EAD7BA8C5F4}" type="pres">
      <dgm:prSet presAssocID="{291575CC-AF56-45CB-A141-AFCED86E965A}" presName="desTx" presStyleLbl="alignAccFollowNode1" presStyleIdx="0" presStyleCnt="3">
        <dgm:presLayoutVars>
          <dgm:bulletEnabled val="1"/>
        </dgm:presLayoutVars>
      </dgm:prSet>
      <dgm:spPr/>
    </dgm:pt>
    <dgm:pt modelId="{FB050DDF-3570-4836-8305-FAD20ABCA283}" type="pres">
      <dgm:prSet presAssocID="{F4932CA6-8138-47DA-9419-5DB328865711}" presName="space" presStyleCnt="0"/>
      <dgm:spPr/>
    </dgm:pt>
    <dgm:pt modelId="{B34AF052-FE44-43DB-9F2B-FD3FF47A4D04}" type="pres">
      <dgm:prSet presAssocID="{C20D13B5-89A6-4709-802A-FDE50D304790}" presName="composite" presStyleCnt="0"/>
      <dgm:spPr/>
    </dgm:pt>
    <dgm:pt modelId="{903C7896-CB45-415A-A38F-A7A57D0A84E8}" type="pres">
      <dgm:prSet presAssocID="{C20D13B5-89A6-4709-802A-FDE50D30479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AB397EF-9302-4B97-8029-50190E2D7E37}" type="pres">
      <dgm:prSet presAssocID="{C20D13B5-89A6-4709-802A-FDE50D304790}" presName="desTx" presStyleLbl="alignAccFollowNode1" presStyleIdx="1" presStyleCnt="3">
        <dgm:presLayoutVars>
          <dgm:bulletEnabled val="1"/>
        </dgm:presLayoutVars>
      </dgm:prSet>
      <dgm:spPr/>
    </dgm:pt>
    <dgm:pt modelId="{6DB588CA-A3F1-429C-940C-B93A647568DB}" type="pres">
      <dgm:prSet presAssocID="{C1910229-669E-48B2-BB18-89E51E0313B1}" presName="space" presStyleCnt="0"/>
      <dgm:spPr/>
    </dgm:pt>
    <dgm:pt modelId="{F330EE2D-C182-4065-AA22-D7A51F350691}" type="pres">
      <dgm:prSet presAssocID="{216DE205-F67E-42C6-8532-40AB47415C3C}" presName="composite" presStyleCnt="0"/>
      <dgm:spPr/>
    </dgm:pt>
    <dgm:pt modelId="{D113D295-296A-4C59-B8F4-38B0832B3045}" type="pres">
      <dgm:prSet presAssocID="{216DE205-F67E-42C6-8532-40AB47415C3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C29C03B-641A-479F-A120-1F3A02E9D4E3}" type="pres">
      <dgm:prSet presAssocID="{216DE205-F67E-42C6-8532-40AB47415C3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F4D303-B8D2-42D8-A408-FDA00E08D35F}" type="presOf" srcId="{DA1FC909-D226-491D-8D1A-532DBDE6E120}" destId="{F2AA25E2-2FC0-4932-B57E-972EE1744167}" srcOrd="0" destOrd="0" presId="urn:microsoft.com/office/officeart/2005/8/layout/hList1"/>
    <dgm:cxn modelId="{BAB5B50A-23CE-4223-B643-E23FBB360032}" type="presOf" srcId="{C20D13B5-89A6-4709-802A-FDE50D304790}" destId="{903C7896-CB45-415A-A38F-A7A57D0A84E8}" srcOrd="0" destOrd="0" presId="urn:microsoft.com/office/officeart/2005/8/layout/hList1"/>
    <dgm:cxn modelId="{7849B70F-75DA-4E40-B7F1-9E3AB307E901}" srcId="{C20D13B5-89A6-4709-802A-FDE50D304790}" destId="{0F998076-2B78-4D68-B878-4A0833B23F13}" srcOrd="0" destOrd="0" parTransId="{ECA812ED-BF9F-4331-A16E-C31A754B60BF}" sibTransId="{C032922B-15D2-4490-8C6B-CB3173852330}"/>
    <dgm:cxn modelId="{ED4C1213-3771-464E-B1BF-3ACCE5C41ACB}" srcId="{216DE205-F67E-42C6-8532-40AB47415C3C}" destId="{D0975F2D-A275-4A97-A81E-0AB0C9CEDA85}" srcOrd="0" destOrd="0" parTransId="{F48D11C2-3C82-4178-8F61-DA9A31667FE5}" sibTransId="{A57E8D76-E2B1-4395-9752-7C544804CB1B}"/>
    <dgm:cxn modelId="{A4B3D91F-EFE5-4F30-85FE-74E982BC2A5E}" type="presOf" srcId="{B62DE545-447A-4FD1-BC78-D6EE8D1C5110}" destId="{0C29C03B-641A-479F-A120-1F3A02E9D4E3}" srcOrd="0" destOrd="2" presId="urn:microsoft.com/office/officeart/2005/8/layout/hList1"/>
    <dgm:cxn modelId="{A7B82326-3DEB-4F44-98C8-FF0467C12876}" srcId="{C20D13B5-89A6-4709-802A-FDE50D304790}" destId="{CD5A2A11-4F65-4490-AB27-3D0FB54555EE}" srcOrd="2" destOrd="0" parTransId="{A280432F-BDB6-4CF9-BF15-A3405DDC9072}" sibTransId="{56393280-A9EC-4570-A05C-784B4736721F}"/>
    <dgm:cxn modelId="{A581A936-089F-4CB3-8101-78120DA03536}" type="presOf" srcId="{47340EA1-5F24-48A1-916B-D760BEDC1664}" destId="{DAB397EF-9302-4B97-8029-50190E2D7E37}" srcOrd="0" destOrd="1" presId="urn:microsoft.com/office/officeart/2005/8/layout/hList1"/>
    <dgm:cxn modelId="{EFE38F5D-0FAC-41D6-ABBB-7E2193C87BB2}" srcId="{DA1FC909-D226-491D-8D1A-532DBDE6E120}" destId="{C20D13B5-89A6-4709-802A-FDE50D304790}" srcOrd="1" destOrd="0" parTransId="{AE02078C-D5E4-4305-B5CC-CDC372463F9C}" sibTransId="{C1910229-669E-48B2-BB18-89E51E0313B1}"/>
    <dgm:cxn modelId="{BCCDD844-2FE2-462B-ACC5-751AC603F8A6}" type="presOf" srcId="{0F998076-2B78-4D68-B878-4A0833B23F13}" destId="{DAB397EF-9302-4B97-8029-50190E2D7E37}" srcOrd="0" destOrd="0" presId="urn:microsoft.com/office/officeart/2005/8/layout/hList1"/>
    <dgm:cxn modelId="{83296C66-D090-416F-9DA6-5016507A7F80}" srcId="{C20D13B5-89A6-4709-802A-FDE50D304790}" destId="{45C0F9D0-533E-48AD-AF30-CABA4599C2FA}" srcOrd="3" destOrd="0" parTransId="{360A0BE0-D9AE-4097-8484-1BF47EA13EC4}" sibTransId="{78545207-7E95-4932-8AF6-4FF2432C793C}"/>
    <dgm:cxn modelId="{B4E82E70-2C28-4AB8-ABDD-6D27C8AC17FE}" srcId="{216DE205-F67E-42C6-8532-40AB47415C3C}" destId="{B62DE545-447A-4FD1-BC78-D6EE8D1C5110}" srcOrd="2" destOrd="0" parTransId="{DDFB0CEB-8597-481E-9ECF-83FC475A7CF4}" sibTransId="{4DD52822-A5B6-40D5-B173-23846B2F7108}"/>
    <dgm:cxn modelId="{BD1A0681-DCD0-4541-9C68-6976500B1664}" type="presOf" srcId="{1FFE2585-6581-45CC-B752-9C138E4371CE}" destId="{0C29C03B-641A-479F-A120-1F3A02E9D4E3}" srcOrd="0" destOrd="1" presId="urn:microsoft.com/office/officeart/2005/8/layout/hList1"/>
    <dgm:cxn modelId="{8F82CB90-4CC7-4BA3-AAE7-6B67CB63471E}" srcId="{DA1FC909-D226-491D-8D1A-532DBDE6E120}" destId="{291575CC-AF56-45CB-A141-AFCED86E965A}" srcOrd="0" destOrd="0" parTransId="{CF016E7A-339A-4D32-819A-E00D4AE6AAD7}" sibTransId="{F4932CA6-8138-47DA-9419-5DB328865711}"/>
    <dgm:cxn modelId="{FD20B291-1131-4B1F-8FD2-D2CFE7C7112D}" srcId="{DA1FC909-D226-491D-8D1A-532DBDE6E120}" destId="{216DE205-F67E-42C6-8532-40AB47415C3C}" srcOrd="2" destOrd="0" parTransId="{4AFCADC8-BBD9-4D12-998D-6905EE83FBA6}" sibTransId="{00450604-809D-4E25-A230-7BB3453A5AEB}"/>
    <dgm:cxn modelId="{70C5E1A0-1ECE-4D95-9FF1-AC6A4EFEEBC2}" srcId="{216DE205-F67E-42C6-8532-40AB47415C3C}" destId="{1FFE2585-6581-45CC-B752-9C138E4371CE}" srcOrd="1" destOrd="0" parTransId="{BFE27604-7808-4921-A255-4EACB387B18B}" sibTransId="{2F652181-3DF0-4E94-B60B-B903856EF483}"/>
    <dgm:cxn modelId="{402FCAB1-E72E-42B8-8648-B99B67DE5D2D}" srcId="{291575CC-AF56-45CB-A141-AFCED86E965A}" destId="{369D41E9-E5FA-430D-9349-07948BB05C86}" srcOrd="1" destOrd="0" parTransId="{AD1771CF-609C-425C-A848-9FAEDE2BD7C7}" sibTransId="{C04E68CE-83DB-496F-A69B-4EC912147CA8}"/>
    <dgm:cxn modelId="{D3FE8EB2-8A5F-4CC9-A49D-4B288F3988EB}" type="presOf" srcId="{D0975F2D-A275-4A97-A81E-0AB0C9CEDA85}" destId="{0C29C03B-641A-479F-A120-1F3A02E9D4E3}" srcOrd="0" destOrd="0" presId="urn:microsoft.com/office/officeart/2005/8/layout/hList1"/>
    <dgm:cxn modelId="{99435FB6-BAF6-4603-AF04-C40DCED72A74}" type="presOf" srcId="{216DE205-F67E-42C6-8532-40AB47415C3C}" destId="{D113D295-296A-4C59-B8F4-38B0832B3045}" srcOrd="0" destOrd="0" presId="urn:microsoft.com/office/officeart/2005/8/layout/hList1"/>
    <dgm:cxn modelId="{6427A0BA-8ED6-4CE9-9339-1482C8C26042}" type="presOf" srcId="{45C0F9D0-533E-48AD-AF30-CABA4599C2FA}" destId="{DAB397EF-9302-4B97-8029-50190E2D7E37}" srcOrd="0" destOrd="3" presId="urn:microsoft.com/office/officeart/2005/8/layout/hList1"/>
    <dgm:cxn modelId="{AAE305CA-AE78-4AD7-AD59-85CD14F80C4D}" type="presOf" srcId="{291575CC-AF56-45CB-A141-AFCED86E965A}" destId="{F2C635BC-BEF0-45CA-87CF-60E08A00A304}" srcOrd="0" destOrd="0" presId="urn:microsoft.com/office/officeart/2005/8/layout/hList1"/>
    <dgm:cxn modelId="{3104A0CD-7901-4E50-B382-DE10E974474B}" type="presOf" srcId="{369D41E9-E5FA-430D-9349-07948BB05C86}" destId="{B6B8A7D0-9936-47CC-959A-7EAD7BA8C5F4}" srcOrd="0" destOrd="1" presId="urn:microsoft.com/office/officeart/2005/8/layout/hList1"/>
    <dgm:cxn modelId="{C9FA7CD5-B357-4D28-AB4F-D3716AD93912}" srcId="{216DE205-F67E-42C6-8532-40AB47415C3C}" destId="{86F6922A-62E1-4C6F-9E92-A91E19B417FE}" srcOrd="3" destOrd="0" parTransId="{BF5226E4-DE77-4502-98BC-4E90F0D8A94E}" sibTransId="{FD5F50DB-DD0D-47AA-A606-342207B11B19}"/>
    <dgm:cxn modelId="{6D78C3D9-8D02-4A9D-A085-0998F51B019D}" srcId="{C20D13B5-89A6-4709-802A-FDE50D304790}" destId="{47340EA1-5F24-48A1-916B-D760BEDC1664}" srcOrd="1" destOrd="0" parTransId="{6576EE7D-A330-4A80-9634-52E2327204C8}" sibTransId="{FD1862C3-01B4-4111-8EDD-34B2AF6DDCF7}"/>
    <dgm:cxn modelId="{C2DA10EA-F9DC-4F25-95BD-42647BCFE1B0}" type="presOf" srcId="{81BD16C4-DD94-4E77-B3C6-FCC64E202B87}" destId="{B6B8A7D0-9936-47CC-959A-7EAD7BA8C5F4}" srcOrd="0" destOrd="0" presId="urn:microsoft.com/office/officeart/2005/8/layout/hList1"/>
    <dgm:cxn modelId="{6784D2F1-3F53-41D5-87DB-67257F1C2982}" srcId="{291575CC-AF56-45CB-A141-AFCED86E965A}" destId="{81BD16C4-DD94-4E77-B3C6-FCC64E202B87}" srcOrd="0" destOrd="0" parTransId="{D48E0E7E-2FEC-42EE-BD97-E38D27E5C3FB}" sibTransId="{A1C5EFAC-96D4-44A3-8727-B8755E53084C}"/>
    <dgm:cxn modelId="{70C192FE-0B0A-4C32-88FA-D9ACCEAB97BC}" type="presOf" srcId="{CD5A2A11-4F65-4490-AB27-3D0FB54555EE}" destId="{DAB397EF-9302-4B97-8029-50190E2D7E37}" srcOrd="0" destOrd="2" presId="urn:microsoft.com/office/officeart/2005/8/layout/hList1"/>
    <dgm:cxn modelId="{10DDC5FF-A3B6-4E5B-8962-4D25872D5B09}" type="presOf" srcId="{86F6922A-62E1-4C6F-9E92-A91E19B417FE}" destId="{0C29C03B-641A-479F-A120-1F3A02E9D4E3}" srcOrd="0" destOrd="3" presId="urn:microsoft.com/office/officeart/2005/8/layout/hList1"/>
    <dgm:cxn modelId="{F165BE71-9964-4BC5-B71A-96A8A49A5228}" type="presParOf" srcId="{F2AA25E2-2FC0-4932-B57E-972EE1744167}" destId="{4B463071-A30D-458A-90ED-3F9F21990CD1}" srcOrd="0" destOrd="0" presId="urn:microsoft.com/office/officeart/2005/8/layout/hList1"/>
    <dgm:cxn modelId="{58346343-F739-479D-899C-7123A2B72337}" type="presParOf" srcId="{4B463071-A30D-458A-90ED-3F9F21990CD1}" destId="{F2C635BC-BEF0-45CA-87CF-60E08A00A304}" srcOrd="0" destOrd="0" presId="urn:microsoft.com/office/officeart/2005/8/layout/hList1"/>
    <dgm:cxn modelId="{06F8E6F4-E891-40FC-8E93-663DFBC57099}" type="presParOf" srcId="{4B463071-A30D-458A-90ED-3F9F21990CD1}" destId="{B6B8A7D0-9936-47CC-959A-7EAD7BA8C5F4}" srcOrd="1" destOrd="0" presId="urn:microsoft.com/office/officeart/2005/8/layout/hList1"/>
    <dgm:cxn modelId="{4ED67486-8705-464E-9EF5-0EF16CB6AD8B}" type="presParOf" srcId="{F2AA25E2-2FC0-4932-B57E-972EE1744167}" destId="{FB050DDF-3570-4836-8305-FAD20ABCA283}" srcOrd="1" destOrd="0" presId="urn:microsoft.com/office/officeart/2005/8/layout/hList1"/>
    <dgm:cxn modelId="{782E36EF-C5BE-4A39-B602-12E28B4292EA}" type="presParOf" srcId="{F2AA25E2-2FC0-4932-B57E-972EE1744167}" destId="{B34AF052-FE44-43DB-9F2B-FD3FF47A4D04}" srcOrd="2" destOrd="0" presId="urn:microsoft.com/office/officeart/2005/8/layout/hList1"/>
    <dgm:cxn modelId="{9BC31611-CA22-4253-88DB-8E989B17B26C}" type="presParOf" srcId="{B34AF052-FE44-43DB-9F2B-FD3FF47A4D04}" destId="{903C7896-CB45-415A-A38F-A7A57D0A84E8}" srcOrd="0" destOrd="0" presId="urn:microsoft.com/office/officeart/2005/8/layout/hList1"/>
    <dgm:cxn modelId="{3D64309C-7A5C-4F6A-8FDD-130BCCEF4E3F}" type="presParOf" srcId="{B34AF052-FE44-43DB-9F2B-FD3FF47A4D04}" destId="{DAB397EF-9302-4B97-8029-50190E2D7E37}" srcOrd="1" destOrd="0" presId="urn:microsoft.com/office/officeart/2005/8/layout/hList1"/>
    <dgm:cxn modelId="{70E624C7-8681-472C-9A73-A8349A0656C8}" type="presParOf" srcId="{F2AA25E2-2FC0-4932-B57E-972EE1744167}" destId="{6DB588CA-A3F1-429C-940C-B93A647568DB}" srcOrd="3" destOrd="0" presId="urn:microsoft.com/office/officeart/2005/8/layout/hList1"/>
    <dgm:cxn modelId="{D6EE9B6F-953A-44B7-B35F-611651AA94E4}" type="presParOf" srcId="{F2AA25E2-2FC0-4932-B57E-972EE1744167}" destId="{F330EE2D-C182-4065-AA22-D7A51F350691}" srcOrd="4" destOrd="0" presId="urn:microsoft.com/office/officeart/2005/8/layout/hList1"/>
    <dgm:cxn modelId="{28B81B44-B78D-4CB2-9EDD-3A31D602211F}" type="presParOf" srcId="{F330EE2D-C182-4065-AA22-D7A51F350691}" destId="{D113D295-296A-4C59-B8F4-38B0832B3045}" srcOrd="0" destOrd="0" presId="urn:microsoft.com/office/officeart/2005/8/layout/hList1"/>
    <dgm:cxn modelId="{96DAC564-2B3C-4DA7-B763-6FA10F142E3C}" type="presParOf" srcId="{F330EE2D-C182-4065-AA22-D7A51F350691}" destId="{0C29C03B-641A-479F-A120-1F3A02E9D4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9DF951-7FB7-4CAF-AF11-1EFE15A5DBA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B9DE2C0D-0BD4-4C1F-B5D1-835735E6B875}">
      <dgm:prSet/>
      <dgm:spPr/>
      <dgm:t>
        <a:bodyPr/>
        <a:lstStyle/>
        <a:p>
          <a:r>
            <a:rPr lang="it-IT" dirty="0"/>
            <a:t>DVD - Noleggio</a:t>
          </a:r>
        </a:p>
      </dgm:t>
    </dgm:pt>
    <dgm:pt modelId="{E1EFD431-80F9-4397-96AE-A18D7E0BCFF6}" type="parTrans" cxnId="{9E2ADB70-40CE-4AD3-B0A3-C0446B31B546}">
      <dgm:prSet/>
      <dgm:spPr/>
      <dgm:t>
        <a:bodyPr/>
        <a:lstStyle/>
        <a:p>
          <a:endParaRPr lang="it-IT"/>
        </a:p>
      </dgm:t>
    </dgm:pt>
    <dgm:pt modelId="{05113951-0F5E-4926-8E8B-D2800C514191}" type="sibTrans" cxnId="{9E2ADB70-40CE-4AD3-B0A3-C0446B31B546}">
      <dgm:prSet/>
      <dgm:spPr/>
      <dgm:t>
        <a:bodyPr/>
        <a:lstStyle/>
        <a:p>
          <a:endParaRPr lang="it-IT"/>
        </a:p>
      </dgm:t>
    </dgm:pt>
    <dgm:pt modelId="{E2AD2CFC-7FBD-4C63-BBFC-B8D93A39AFA4}">
      <dgm:prSet/>
      <dgm:spPr/>
      <dgm:t>
        <a:bodyPr/>
        <a:lstStyle/>
        <a:p>
          <a:r>
            <a:rPr lang="it-IT" dirty="0"/>
            <a:t>Un DVD può essere noleggiato più volte ed in un noleggio si possono prendere più DVD</a:t>
          </a:r>
        </a:p>
      </dgm:t>
    </dgm:pt>
    <dgm:pt modelId="{D1860DAA-CDBF-426B-B868-65059E96684F}" type="parTrans" cxnId="{26644D12-E573-4FBE-811D-F6B55784001F}">
      <dgm:prSet/>
      <dgm:spPr/>
      <dgm:t>
        <a:bodyPr/>
        <a:lstStyle/>
        <a:p>
          <a:endParaRPr lang="it-IT"/>
        </a:p>
      </dgm:t>
    </dgm:pt>
    <dgm:pt modelId="{E557A7E2-20DC-40C8-899D-4BEB270416A0}" type="sibTrans" cxnId="{26644D12-E573-4FBE-811D-F6B55784001F}">
      <dgm:prSet/>
      <dgm:spPr/>
      <dgm:t>
        <a:bodyPr/>
        <a:lstStyle/>
        <a:p>
          <a:endParaRPr lang="it-IT"/>
        </a:p>
      </dgm:t>
    </dgm:pt>
    <dgm:pt modelId="{61DCCBCC-970A-427B-88AB-19D23EC4DC47}">
      <dgm:prSet/>
      <dgm:spPr/>
      <dgm:t>
        <a:bodyPr/>
        <a:lstStyle/>
        <a:p>
          <a:r>
            <a:rPr lang="it-IT" dirty="0"/>
            <a:t>Noleggio - Cliente</a:t>
          </a:r>
        </a:p>
      </dgm:t>
    </dgm:pt>
    <dgm:pt modelId="{B60CA1B3-70D0-463B-9CA0-CE7008E4BFF7}" type="parTrans" cxnId="{F120F9BA-03A0-4A9B-B821-E6BF19D7C213}">
      <dgm:prSet/>
      <dgm:spPr/>
      <dgm:t>
        <a:bodyPr/>
        <a:lstStyle/>
        <a:p>
          <a:endParaRPr lang="it-IT"/>
        </a:p>
      </dgm:t>
    </dgm:pt>
    <dgm:pt modelId="{2D5B6DFA-9D65-4986-B654-C9ACE4A72037}" type="sibTrans" cxnId="{F120F9BA-03A0-4A9B-B821-E6BF19D7C213}">
      <dgm:prSet/>
      <dgm:spPr/>
      <dgm:t>
        <a:bodyPr/>
        <a:lstStyle/>
        <a:p>
          <a:endParaRPr lang="it-IT"/>
        </a:p>
      </dgm:t>
    </dgm:pt>
    <dgm:pt modelId="{63C39535-571C-43A6-80DC-98B1AD1159FD}">
      <dgm:prSet/>
      <dgm:spPr/>
      <dgm:t>
        <a:bodyPr/>
        <a:lstStyle/>
        <a:p>
          <a:r>
            <a:rPr lang="it-IT" dirty="0"/>
            <a:t>Un noleggio può essere fatto da un solo cliente ma un cliente può effettuare più noleggi</a:t>
          </a:r>
        </a:p>
      </dgm:t>
    </dgm:pt>
    <dgm:pt modelId="{BB6A073B-E87E-4A64-81B2-04B9199A3345}" type="parTrans" cxnId="{3B017E55-1A83-4B7A-9A11-7B6A79B6EAA6}">
      <dgm:prSet/>
      <dgm:spPr/>
      <dgm:t>
        <a:bodyPr/>
        <a:lstStyle/>
        <a:p>
          <a:endParaRPr lang="it-IT"/>
        </a:p>
      </dgm:t>
    </dgm:pt>
    <dgm:pt modelId="{E3E6355F-10ED-4EF4-BAD1-7432B2298754}" type="sibTrans" cxnId="{3B017E55-1A83-4B7A-9A11-7B6A79B6EAA6}">
      <dgm:prSet/>
      <dgm:spPr/>
      <dgm:t>
        <a:bodyPr/>
        <a:lstStyle/>
        <a:p>
          <a:endParaRPr lang="it-IT"/>
        </a:p>
      </dgm:t>
    </dgm:pt>
    <dgm:pt modelId="{F5FC9B6B-7374-492E-A8D8-8382674A9731}" type="pres">
      <dgm:prSet presAssocID="{149DF951-7FB7-4CAF-AF11-1EFE15A5DBA0}" presName="Name0" presStyleCnt="0">
        <dgm:presLayoutVars>
          <dgm:dir/>
          <dgm:animLvl val="lvl"/>
          <dgm:resizeHandles val="exact"/>
        </dgm:presLayoutVars>
      </dgm:prSet>
      <dgm:spPr/>
    </dgm:pt>
    <dgm:pt modelId="{5B13DF97-42B6-4E19-A642-919F59986277}" type="pres">
      <dgm:prSet presAssocID="{B9DE2C0D-0BD4-4C1F-B5D1-835735E6B875}" presName="composite" presStyleCnt="0"/>
      <dgm:spPr/>
    </dgm:pt>
    <dgm:pt modelId="{974EE3EF-5781-45A5-87F8-F019159DDECC}" type="pres">
      <dgm:prSet presAssocID="{B9DE2C0D-0BD4-4C1F-B5D1-835735E6B8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B6565D-62DF-4A09-A173-0F359090113F}" type="pres">
      <dgm:prSet presAssocID="{B9DE2C0D-0BD4-4C1F-B5D1-835735E6B875}" presName="desTx" presStyleLbl="alignAccFollowNode1" presStyleIdx="0" presStyleCnt="2">
        <dgm:presLayoutVars>
          <dgm:bulletEnabled val="1"/>
        </dgm:presLayoutVars>
      </dgm:prSet>
      <dgm:spPr/>
    </dgm:pt>
    <dgm:pt modelId="{3C99C4C0-F6F4-4A78-90EA-D549F44957DC}" type="pres">
      <dgm:prSet presAssocID="{05113951-0F5E-4926-8E8B-D2800C514191}" presName="space" presStyleCnt="0"/>
      <dgm:spPr/>
    </dgm:pt>
    <dgm:pt modelId="{443A084E-A6D6-4BC4-9AF2-B2A48AC9DACA}" type="pres">
      <dgm:prSet presAssocID="{61DCCBCC-970A-427B-88AB-19D23EC4DC47}" presName="composite" presStyleCnt="0"/>
      <dgm:spPr/>
    </dgm:pt>
    <dgm:pt modelId="{3D457CD1-A635-4301-904C-7A7655827EEA}" type="pres">
      <dgm:prSet presAssocID="{61DCCBCC-970A-427B-88AB-19D23EC4DC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455468-BF1D-4AD0-BCBC-115D47064880}" type="pres">
      <dgm:prSet presAssocID="{61DCCBCC-970A-427B-88AB-19D23EC4DC4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6644D12-E573-4FBE-811D-F6B55784001F}" srcId="{B9DE2C0D-0BD4-4C1F-B5D1-835735E6B875}" destId="{E2AD2CFC-7FBD-4C63-BBFC-B8D93A39AFA4}" srcOrd="0" destOrd="0" parTransId="{D1860DAA-CDBF-426B-B868-65059E96684F}" sibTransId="{E557A7E2-20DC-40C8-899D-4BEB270416A0}"/>
    <dgm:cxn modelId="{5B60923C-0054-4606-9F59-09A46307A583}" type="presOf" srcId="{B9DE2C0D-0BD4-4C1F-B5D1-835735E6B875}" destId="{974EE3EF-5781-45A5-87F8-F019159DDECC}" srcOrd="0" destOrd="0" presId="urn:microsoft.com/office/officeart/2005/8/layout/hList1"/>
    <dgm:cxn modelId="{6552493D-E313-4290-A9E4-F28B74DB3104}" type="presOf" srcId="{63C39535-571C-43A6-80DC-98B1AD1159FD}" destId="{50455468-BF1D-4AD0-BCBC-115D47064880}" srcOrd="0" destOrd="0" presId="urn:microsoft.com/office/officeart/2005/8/layout/hList1"/>
    <dgm:cxn modelId="{9E2ADB70-40CE-4AD3-B0A3-C0446B31B546}" srcId="{149DF951-7FB7-4CAF-AF11-1EFE15A5DBA0}" destId="{B9DE2C0D-0BD4-4C1F-B5D1-835735E6B875}" srcOrd="0" destOrd="0" parTransId="{E1EFD431-80F9-4397-96AE-A18D7E0BCFF6}" sibTransId="{05113951-0F5E-4926-8E8B-D2800C514191}"/>
    <dgm:cxn modelId="{3B017E55-1A83-4B7A-9A11-7B6A79B6EAA6}" srcId="{61DCCBCC-970A-427B-88AB-19D23EC4DC47}" destId="{63C39535-571C-43A6-80DC-98B1AD1159FD}" srcOrd="0" destOrd="0" parTransId="{BB6A073B-E87E-4A64-81B2-04B9199A3345}" sibTransId="{E3E6355F-10ED-4EF4-BAD1-7432B2298754}"/>
    <dgm:cxn modelId="{A251525A-2D47-4EA8-B95D-835BF76F9835}" type="presOf" srcId="{149DF951-7FB7-4CAF-AF11-1EFE15A5DBA0}" destId="{F5FC9B6B-7374-492E-A8D8-8382674A9731}" srcOrd="0" destOrd="0" presId="urn:microsoft.com/office/officeart/2005/8/layout/hList1"/>
    <dgm:cxn modelId="{F451A27F-4113-4A61-9065-BE8631F6BDFC}" type="presOf" srcId="{61DCCBCC-970A-427B-88AB-19D23EC4DC47}" destId="{3D457CD1-A635-4301-904C-7A7655827EEA}" srcOrd="0" destOrd="0" presId="urn:microsoft.com/office/officeart/2005/8/layout/hList1"/>
    <dgm:cxn modelId="{F120F9BA-03A0-4A9B-B821-E6BF19D7C213}" srcId="{149DF951-7FB7-4CAF-AF11-1EFE15A5DBA0}" destId="{61DCCBCC-970A-427B-88AB-19D23EC4DC47}" srcOrd="1" destOrd="0" parTransId="{B60CA1B3-70D0-463B-9CA0-CE7008E4BFF7}" sibTransId="{2D5B6DFA-9D65-4986-B654-C9ACE4A72037}"/>
    <dgm:cxn modelId="{C3C4A2C0-CA12-4436-952A-F490AFBABCA3}" type="presOf" srcId="{E2AD2CFC-7FBD-4C63-BBFC-B8D93A39AFA4}" destId="{3CB6565D-62DF-4A09-A173-0F359090113F}" srcOrd="0" destOrd="0" presId="urn:microsoft.com/office/officeart/2005/8/layout/hList1"/>
    <dgm:cxn modelId="{2A983274-A1BF-44F2-9AB5-496D630475CA}" type="presParOf" srcId="{F5FC9B6B-7374-492E-A8D8-8382674A9731}" destId="{5B13DF97-42B6-4E19-A642-919F59986277}" srcOrd="0" destOrd="0" presId="urn:microsoft.com/office/officeart/2005/8/layout/hList1"/>
    <dgm:cxn modelId="{F332A372-743F-4C58-8DB0-88910FDC884D}" type="presParOf" srcId="{5B13DF97-42B6-4E19-A642-919F59986277}" destId="{974EE3EF-5781-45A5-87F8-F019159DDECC}" srcOrd="0" destOrd="0" presId="urn:microsoft.com/office/officeart/2005/8/layout/hList1"/>
    <dgm:cxn modelId="{DBFF54C5-B6B6-4E97-8453-CE9812C4F4DD}" type="presParOf" srcId="{5B13DF97-42B6-4E19-A642-919F59986277}" destId="{3CB6565D-62DF-4A09-A173-0F359090113F}" srcOrd="1" destOrd="0" presId="urn:microsoft.com/office/officeart/2005/8/layout/hList1"/>
    <dgm:cxn modelId="{9FC2321D-E009-41EF-8115-93B72A464819}" type="presParOf" srcId="{F5FC9B6B-7374-492E-A8D8-8382674A9731}" destId="{3C99C4C0-F6F4-4A78-90EA-D549F44957DC}" srcOrd="1" destOrd="0" presId="urn:microsoft.com/office/officeart/2005/8/layout/hList1"/>
    <dgm:cxn modelId="{C3ABB359-7671-4927-A74B-59BBEDB8C93B}" type="presParOf" srcId="{F5FC9B6B-7374-492E-A8D8-8382674A9731}" destId="{443A084E-A6D6-4BC4-9AF2-B2A48AC9DACA}" srcOrd="2" destOrd="0" presId="urn:microsoft.com/office/officeart/2005/8/layout/hList1"/>
    <dgm:cxn modelId="{87453C8A-C2B0-45AE-8F49-50D972EFBF24}" type="presParOf" srcId="{443A084E-A6D6-4BC4-9AF2-B2A48AC9DACA}" destId="{3D457CD1-A635-4301-904C-7A7655827EEA}" srcOrd="0" destOrd="0" presId="urn:microsoft.com/office/officeart/2005/8/layout/hList1"/>
    <dgm:cxn modelId="{1EAACDE2-3A0F-420B-9E55-E3A148EB17F1}" type="presParOf" srcId="{443A084E-A6D6-4BC4-9AF2-B2A48AC9DACA}" destId="{50455468-BF1D-4AD0-BCBC-115D470648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661699-3E20-4059-8FA8-4FB71485BC6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2635EA2-1B24-440B-BEC6-4C764E20A521}">
      <dgm:prSet/>
      <dgm:spPr/>
      <dgm:t>
        <a:bodyPr/>
        <a:lstStyle/>
        <a:p>
          <a:r>
            <a:rPr lang="it-IT"/>
            <a:t>DVD(</a:t>
          </a:r>
          <a:r>
            <a:rPr lang="it-IT" u="sng"/>
            <a:t>Codice</a:t>
          </a:r>
          <a:r>
            <a:rPr lang="it-IT"/>
            <a:t>, Titolo, Regista, Volte Noleggiato)</a:t>
          </a:r>
        </a:p>
      </dgm:t>
    </dgm:pt>
    <dgm:pt modelId="{3135C08C-330A-4FDC-B63F-A32F19A9CB64}" type="parTrans" cxnId="{4105D12F-590E-4ED4-B7ED-14DD6B6874C9}">
      <dgm:prSet/>
      <dgm:spPr/>
      <dgm:t>
        <a:bodyPr/>
        <a:lstStyle/>
        <a:p>
          <a:endParaRPr lang="it-IT"/>
        </a:p>
      </dgm:t>
    </dgm:pt>
    <dgm:pt modelId="{4735BEBD-F15D-4505-AFCC-D3D5C5520EDE}" type="sibTrans" cxnId="{4105D12F-590E-4ED4-B7ED-14DD6B6874C9}">
      <dgm:prSet/>
      <dgm:spPr/>
      <dgm:t>
        <a:bodyPr/>
        <a:lstStyle/>
        <a:p>
          <a:endParaRPr lang="it-IT"/>
        </a:p>
      </dgm:t>
    </dgm:pt>
    <dgm:pt modelId="{4042B1E4-F01A-40A6-A24F-6EBECFB9414E}">
      <dgm:prSet/>
      <dgm:spPr/>
      <dgm:t>
        <a:bodyPr/>
        <a:lstStyle/>
        <a:p>
          <a:r>
            <a:rPr lang="it-IT"/>
            <a:t>Noleggio(</a:t>
          </a:r>
          <a:r>
            <a:rPr lang="it-IT" u="sng"/>
            <a:t>Codice</a:t>
          </a:r>
          <a:r>
            <a:rPr lang="it-IT"/>
            <a:t>, Data, </a:t>
          </a:r>
          <a:r>
            <a:rPr lang="it-IT" u="sng"/>
            <a:t>Numero Tessera</a:t>
          </a:r>
          <a:r>
            <a:rPr lang="it-IT"/>
            <a:t>)</a:t>
          </a:r>
        </a:p>
      </dgm:t>
    </dgm:pt>
    <dgm:pt modelId="{BFA671E6-5214-43FD-970B-0EA83A32C5FB}" type="parTrans" cxnId="{6BD82D1B-51F2-43BC-9F86-2409CD0BAAA6}">
      <dgm:prSet/>
      <dgm:spPr/>
      <dgm:t>
        <a:bodyPr/>
        <a:lstStyle/>
        <a:p>
          <a:endParaRPr lang="it-IT"/>
        </a:p>
      </dgm:t>
    </dgm:pt>
    <dgm:pt modelId="{F26D5D5C-B9AD-4318-A777-ADED84B13B70}" type="sibTrans" cxnId="{6BD82D1B-51F2-43BC-9F86-2409CD0BAAA6}">
      <dgm:prSet/>
      <dgm:spPr/>
      <dgm:t>
        <a:bodyPr/>
        <a:lstStyle/>
        <a:p>
          <a:endParaRPr lang="it-IT"/>
        </a:p>
      </dgm:t>
    </dgm:pt>
    <dgm:pt modelId="{09E8CF7C-7BEB-482F-A7D5-2C3EDF0894A2}">
      <dgm:prSet/>
      <dgm:spPr/>
      <dgm:t>
        <a:bodyPr/>
        <a:lstStyle/>
        <a:p>
          <a:r>
            <a:rPr lang="it-IT"/>
            <a:t>Cliente(</a:t>
          </a:r>
          <a:r>
            <a:rPr lang="it-IT" u="sng"/>
            <a:t>Numero Tessera</a:t>
          </a:r>
          <a:r>
            <a:rPr lang="it-IT"/>
            <a:t>, Nominativo, Data Nascita, Film Noleggiati)</a:t>
          </a:r>
        </a:p>
      </dgm:t>
    </dgm:pt>
    <dgm:pt modelId="{26B7E62E-376C-4A55-97BE-CF3F6EE0F803}" type="parTrans" cxnId="{53C74E26-5A12-4047-8795-AB0AC3913044}">
      <dgm:prSet/>
      <dgm:spPr/>
      <dgm:t>
        <a:bodyPr/>
        <a:lstStyle/>
        <a:p>
          <a:endParaRPr lang="it-IT"/>
        </a:p>
      </dgm:t>
    </dgm:pt>
    <dgm:pt modelId="{A4F0FC63-9913-4BAA-B326-BE67C5711C00}" type="sibTrans" cxnId="{53C74E26-5A12-4047-8795-AB0AC3913044}">
      <dgm:prSet/>
      <dgm:spPr/>
      <dgm:t>
        <a:bodyPr/>
        <a:lstStyle/>
        <a:p>
          <a:endParaRPr lang="it-IT"/>
        </a:p>
      </dgm:t>
    </dgm:pt>
    <dgm:pt modelId="{363C914B-0209-4AD4-93D9-AF9629E99CB5}">
      <dgm:prSet/>
      <dgm:spPr/>
      <dgm:t>
        <a:bodyPr/>
        <a:lstStyle/>
        <a:p>
          <a:r>
            <a:rPr lang="it-IT"/>
            <a:t>Svolge(</a:t>
          </a:r>
          <a:r>
            <a:rPr lang="it-IT" u="sng"/>
            <a:t>Codice DVD</a:t>
          </a:r>
          <a:r>
            <a:rPr lang="it-IT"/>
            <a:t>, </a:t>
          </a:r>
          <a:r>
            <a:rPr lang="it-IT" u="sng"/>
            <a:t>Codice Noleggio</a:t>
          </a:r>
          <a:r>
            <a:rPr lang="it-IT"/>
            <a:t>)</a:t>
          </a:r>
        </a:p>
      </dgm:t>
    </dgm:pt>
    <dgm:pt modelId="{F2873917-EAAF-494A-9444-9B8D88AC9352}" type="parTrans" cxnId="{339E1515-767D-4857-8B58-492FF5812C38}">
      <dgm:prSet/>
      <dgm:spPr/>
      <dgm:t>
        <a:bodyPr/>
        <a:lstStyle/>
        <a:p>
          <a:endParaRPr lang="it-IT"/>
        </a:p>
      </dgm:t>
    </dgm:pt>
    <dgm:pt modelId="{40B7CE20-A2D2-4A3A-B2A1-49DDA9DD0926}" type="sibTrans" cxnId="{339E1515-767D-4857-8B58-492FF5812C38}">
      <dgm:prSet/>
      <dgm:spPr/>
      <dgm:t>
        <a:bodyPr/>
        <a:lstStyle/>
        <a:p>
          <a:endParaRPr lang="it-IT"/>
        </a:p>
      </dgm:t>
    </dgm:pt>
    <dgm:pt modelId="{B2855D82-99D9-4696-B9F2-B7BEBD7FE1D6}" type="pres">
      <dgm:prSet presAssocID="{C0661699-3E20-4059-8FA8-4FB71485BC61}" presName="linear" presStyleCnt="0">
        <dgm:presLayoutVars>
          <dgm:animLvl val="lvl"/>
          <dgm:resizeHandles val="exact"/>
        </dgm:presLayoutVars>
      </dgm:prSet>
      <dgm:spPr/>
    </dgm:pt>
    <dgm:pt modelId="{928B5C7B-FF94-46F3-9406-2F703EA67486}" type="pres">
      <dgm:prSet presAssocID="{F2635EA2-1B24-440B-BEC6-4C764E20A5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B961A3-1378-4098-BDF3-15C28651FA50}" type="pres">
      <dgm:prSet presAssocID="{4735BEBD-F15D-4505-AFCC-D3D5C5520EDE}" presName="spacer" presStyleCnt="0"/>
      <dgm:spPr/>
    </dgm:pt>
    <dgm:pt modelId="{14B7CF0C-0275-4446-AC8B-0CFA8E34EE78}" type="pres">
      <dgm:prSet presAssocID="{4042B1E4-F01A-40A6-A24F-6EBECFB941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7EB074-08A4-43D8-90D4-DD31DEA34432}" type="pres">
      <dgm:prSet presAssocID="{F26D5D5C-B9AD-4318-A777-ADED84B13B70}" presName="spacer" presStyleCnt="0"/>
      <dgm:spPr/>
    </dgm:pt>
    <dgm:pt modelId="{7C791396-5E6E-4FEE-84B9-FE9FB8F3B4AC}" type="pres">
      <dgm:prSet presAssocID="{09E8CF7C-7BEB-482F-A7D5-2C3EDF0894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B1FC91-8B12-4DDD-BCC4-12F86604A5C4}" type="pres">
      <dgm:prSet presAssocID="{A4F0FC63-9913-4BAA-B326-BE67C5711C00}" presName="spacer" presStyleCnt="0"/>
      <dgm:spPr/>
    </dgm:pt>
    <dgm:pt modelId="{CA61D274-328F-443B-9B25-8AA64118365C}" type="pres">
      <dgm:prSet presAssocID="{363C914B-0209-4AD4-93D9-AF9629E99C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D98114-B819-4941-9E0D-6EEE61439793}" type="presOf" srcId="{F2635EA2-1B24-440B-BEC6-4C764E20A521}" destId="{928B5C7B-FF94-46F3-9406-2F703EA67486}" srcOrd="0" destOrd="0" presId="urn:microsoft.com/office/officeart/2005/8/layout/vList2"/>
    <dgm:cxn modelId="{339E1515-767D-4857-8B58-492FF5812C38}" srcId="{C0661699-3E20-4059-8FA8-4FB71485BC61}" destId="{363C914B-0209-4AD4-93D9-AF9629E99CB5}" srcOrd="3" destOrd="0" parTransId="{F2873917-EAAF-494A-9444-9B8D88AC9352}" sibTransId="{40B7CE20-A2D2-4A3A-B2A1-49DDA9DD0926}"/>
    <dgm:cxn modelId="{6BD82D1B-51F2-43BC-9F86-2409CD0BAAA6}" srcId="{C0661699-3E20-4059-8FA8-4FB71485BC61}" destId="{4042B1E4-F01A-40A6-A24F-6EBECFB9414E}" srcOrd="1" destOrd="0" parTransId="{BFA671E6-5214-43FD-970B-0EA83A32C5FB}" sibTransId="{F26D5D5C-B9AD-4318-A777-ADED84B13B70}"/>
    <dgm:cxn modelId="{53C74E26-5A12-4047-8795-AB0AC3913044}" srcId="{C0661699-3E20-4059-8FA8-4FB71485BC61}" destId="{09E8CF7C-7BEB-482F-A7D5-2C3EDF0894A2}" srcOrd="2" destOrd="0" parTransId="{26B7E62E-376C-4A55-97BE-CF3F6EE0F803}" sibTransId="{A4F0FC63-9913-4BAA-B326-BE67C5711C00}"/>
    <dgm:cxn modelId="{4105D12F-590E-4ED4-B7ED-14DD6B6874C9}" srcId="{C0661699-3E20-4059-8FA8-4FB71485BC61}" destId="{F2635EA2-1B24-440B-BEC6-4C764E20A521}" srcOrd="0" destOrd="0" parTransId="{3135C08C-330A-4FDC-B63F-A32F19A9CB64}" sibTransId="{4735BEBD-F15D-4505-AFCC-D3D5C5520EDE}"/>
    <dgm:cxn modelId="{278D6130-633F-45F5-9107-E654E4D8B2A9}" type="presOf" srcId="{363C914B-0209-4AD4-93D9-AF9629E99CB5}" destId="{CA61D274-328F-443B-9B25-8AA64118365C}" srcOrd="0" destOrd="0" presId="urn:microsoft.com/office/officeart/2005/8/layout/vList2"/>
    <dgm:cxn modelId="{3E172351-9B7B-45A9-A38A-F335ECE98CF2}" type="presOf" srcId="{C0661699-3E20-4059-8FA8-4FB71485BC61}" destId="{B2855D82-99D9-4696-B9F2-B7BEBD7FE1D6}" srcOrd="0" destOrd="0" presId="urn:microsoft.com/office/officeart/2005/8/layout/vList2"/>
    <dgm:cxn modelId="{1D760EA0-3B46-4592-9F4D-08E7E76B949A}" type="presOf" srcId="{09E8CF7C-7BEB-482F-A7D5-2C3EDF0894A2}" destId="{7C791396-5E6E-4FEE-84B9-FE9FB8F3B4AC}" srcOrd="0" destOrd="0" presId="urn:microsoft.com/office/officeart/2005/8/layout/vList2"/>
    <dgm:cxn modelId="{FAB4C0A6-C8AB-4DCB-8B17-E86C113A7DE0}" type="presOf" srcId="{4042B1E4-F01A-40A6-A24F-6EBECFB9414E}" destId="{14B7CF0C-0275-4446-AC8B-0CFA8E34EE78}" srcOrd="0" destOrd="0" presId="urn:microsoft.com/office/officeart/2005/8/layout/vList2"/>
    <dgm:cxn modelId="{6D277AB7-0F83-4DAE-AFE5-238B57B54BED}" type="presParOf" srcId="{B2855D82-99D9-4696-B9F2-B7BEBD7FE1D6}" destId="{928B5C7B-FF94-46F3-9406-2F703EA67486}" srcOrd="0" destOrd="0" presId="urn:microsoft.com/office/officeart/2005/8/layout/vList2"/>
    <dgm:cxn modelId="{51ED5936-8E0F-4F30-9D23-C26EBDB87E65}" type="presParOf" srcId="{B2855D82-99D9-4696-B9F2-B7BEBD7FE1D6}" destId="{0EB961A3-1378-4098-BDF3-15C28651FA50}" srcOrd="1" destOrd="0" presId="urn:microsoft.com/office/officeart/2005/8/layout/vList2"/>
    <dgm:cxn modelId="{988B7DB9-E80B-48C1-A1CE-0DB7D14CA4D4}" type="presParOf" srcId="{B2855D82-99D9-4696-B9F2-B7BEBD7FE1D6}" destId="{14B7CF0C-0275-4446-AC8B-0CFA8E34EE78}" srcOrd="2" destOrd="0" presId="urn:microsoft.com/office/officeart/2005/8/layout/vList2"/>
    <dgm:cxn modelId="{95C715DF-C782-4687-9A02-D3E8845D0D57}" type="presParOf" srcId="{B2855D82-99D9-4696-B9F2-B7BEBD7FE1D6}" destId="{BF7EB074-08A4-43D8-90D4-DD31DEA34432}" srcOrd="3" destOrd="0" presId="urn:microsoft.com/office/officeart/2005/8/layout/vList2"/>
    <dgm:cxn modelId="{C37B8E07-6464-42C4-A125-92F739A91E47}" type="presParOf" srcId="{B2855D82-99D9-4696-B9F2-B7BEBD7FE1D6}" destId="{7C791396-5E6E-4FEE-84B9-FE9FB8F3B4AC}" srcOrd="4" destOrd="0" presId="urn:microsoft.com/office/officeart/2005/8/layout/vList2"/>
    <dgm:cxn modelId="{F0A4F374-E99D-426E-9E02-F6AF4C7E7C13}" type="presParOf" srcId="{B2855D82-99D9-4696-B9F2-B7BEBD7FE1D6}" destId="{1CB1FC91-8B12-4DDD-BCC4-12F86604A5C4}" srcOrd="5" destOrd="0" presId="urn:microsoft.com/office/officeart/2005/8/layout/vList2"/>
    <dgm:cxn modelId="{C65B47EC-66EE-4DB1-9988-20A888FA2D3E}" type="presParOf" srcId="{B2855D82-99D9-4696-B9F2-B7BEBD7FE1D6}" destId="{CA61D274-328F-443B-9B25-8AA6411836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471FE-8305-4BA0-B0D4-37801F3036D5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Noleggio</a:t>
          </a:r>
        </a:p>
      </dsp:txBody>
      <dsp:txXfrm>
        <a:off x="58257" y="61663"/>
        <a:ext cx="8480154" cy="1076886"/>
      </dsp:txXfrm>
    </dsp:sp>
    <dsp:sp modelId="{AD12054F-EEF4-4EBD-92C1-C5944EDC5580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Cliente</a:t>
          </a:r>
        </a:p>
      </dsp:txBody>
      <dsp:txXfrm>
        <a:off x="58257" y="1401943"/>
        <a:ext cx="8480154" cy="1076886"/>
      </dsp:txXfrm>
    </dsp:sp>
    <dsp:sp modelId="{EF997244-8202-49EE-8130-3813B098B875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DVD</a:t>
          </a:r>
        </a:p>
      </dsp:txBody>
      <dsp:txXfrm>
        <a:off x="58257" y="2742223"/>
        <a:ext cx="8480154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FF2E-ACE0-4ED4-AAE5-54879C8C70AD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Codice</a:t>
          </a:r>
        </a:p>
      </dsp:txBody>
      <dsp:txXfrm>
        <a:off x="74249" y="400035"/>
        <a:ext cx="8448170" cy="1372502"/>
      </dsp:txXfrm>
    </dsp:sp>
    <dsp:sp modelId="{339BC41A-3A59-4B91-B78E-9DFA1D49198D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Data</a:t>
          </a:r>
        </a:p>
      </dsp:txBody>
      <dsp:txXfrm>
        <a:off x="74249" y="2108235"/>
        <a:ext cx="8448170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A9F4-CABA-42F0-BFC0-9CEA86C6AF96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 dirty="0" err="1"/>
            <a:t>NumeroTessera</a:t>
          </a:r>
          <a:endParaRPr lang="it-IT" sz="3700" u="sng" kern="1200" dirty="0"/>
        </a:p>
      </dsp:txBody>
      <dsp:txXfrm>
        <a:off x="42265" y="91211"/>
        <a:ext cx="8512138" cy="781270"/>
      </dsp:txXfrm>
    </dsp:sp>
    <dsp:sp modelId="{3C9BD498-71F1-4D03-9ABF-C249B6C7C31B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Data</a:t>
          </a:r>
        </a:p>
      </dsp:txBody>
      <dsp:txXfrm>
        <a:off x="42265" y="1063571"/>
        <a:ext cx="8512138" cy="781270"/>
      </dsp:txXfrm>
    </dsp:sp>
    <dsp:sp modelId="{A0BD7715-104D-4584-9BF1-A0590306C1D6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 err="1"/>
            <a:t>DataDiNascita</a:t>
          </a:r>
          <a:endParaRPr lang="it-IT" sz="3700" kern="1200" dirty="0"/>
        </a:p>
      </dsp:txBody>
      <dsp:txXfrm>
        <a:off x="42265" y="2035931"/>
        <a:ext cx="8512138" cy="781270"/>
      </dsp:txXfrm>
    </dsp:sp>
    <dsp:sp modelId="{E59C801A-44D1-43EC-AB6A-E840E01FCD74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 err="1"/>
            <a:t>FilmNoleggiati</a:t>
          </a:r>
          <a:endParaRPr lang="it-IT" sz="3700" kern="1200" dirty="0"/>
        </a:p>
      </dsp:txBody>
      <dsp:txXfrm>
        <a:off x="42265" y="3008291"/>
        <a:ext cx="8512138" cy="781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A093-CE23-4ACD-9D52-F46D4D556CFC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 dirty="0"/>
            <a:t>Codice</a:t>
          </a:r>
        </a:p>
      </dsp:txBody>
      <dsp:txXfrm>
        <a:off x="42265" y="91211"/>
        <a:ext cx="8512138" cy="781270"/>
      </dsp:txXfrm>
    </dsp:sp>
    <dsp:sp modelId="{92A21D46-AB9B-4ED6-8BCB-274630B1D608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Titolo</a:t>
          </a:r>
        </a:p>
      </dsp:txBody>
      <dsp:txXfrm>
        <a:off x="42265" y="1063571"/>
        <a:ext cx="8512138" cy="781270"/>
      </dsp:txXfrm>
    </dsp:sp>
    <dsp:sp modelId="{E5A39417-2364-402B-AA9F-8C846643E226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Regista</a:t>
          </a:r>
        </a:p>
      </dsp:txBody>
      <dsp:txXfrm>
        <a:off x="42265" y="2035931"/>
        <a:ext cx="8512138" cy="781270"/>
      </dsp:txXfrm>
    </dsp:sp>
    <dsp:sp modelId="{2A260786-D2D9-4604-B4E0-EEEB242D3D05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 err="1"/>
            <a:t>VolteNoleggiato</a:t>
          </a:r>
          <a:endParaRPr lang="it-IT" sz="3700" kern="1200" dirty="0"/>
        </a:p>
      </dsp:txBody>
      <dsp:txXfrm>
        <a:off x="42265" y="3008291"/>
        <a:ext cx="8512138" cy="78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35BC-BEF0-45CA-87CF-60E08A00A304}">
      <dsp:nvSpPr>
        <dsp:cNvPr id="0" name=""/>
        <dsp:cNvSpPr/>
      </dsp:nvSpPr>
      <dsp:spPr>
        <a:xfrm>
          <a:off x="2686" y="756864"/>
          <a:ext cx="2619297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Noleggio</a:t>
          </a:r>
        </a:p>
      </dsp:txBody>
      <dsp:txXfrm>
        <a:off x="2686" y="756864"/>
        <a:ext cx="2619297" cy="662400"/>
      </dsp:txXfrm>
    </dsp:sp>
    <dsp:sp modelId="{B6B8A7D0-9936-47CC-959A-7EAD7BA8C5F4}">
      <dsp:nvSpPr>
        <dsp:cNvPr id="0" name=""/>
        <dsp:cNvSpPr/>
      </dsp:nvSpPr>
      <dsp:spPr>
        <a:xfrm>
          <a:off x="2686" y="1419264"/>
          <a:ext cx="2619297" cy="17046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u="sng" kern="1200" dirty="0"/>
            <a:t>Codice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Data</a:t>
          </a:r>
        </a:p>
      </dsp:txBody>
      <dsp:txXfrm>
        <a:off x="2686" y="1419264"/>
        <a:ext cx="2619297" cy="1704644"/>
      </dsp:txXfrm>
    </dsp:sp>
    <dsp:sp modelId="{903C7896-CB45-415A-A38F-A7A57D0A84E8}">
      <dsp:nvSpPr>
        <dsp:cNvPr id="0" name=""/>
        <dsp:cNvSpPr/>
      </dsp:nvSpPr>
      <dsp:spPr>
        <a:xfrm>
          <a:off x="2988685" y="756864"/>
          <a:ext cx="2619297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Cliente</a:t>
          </a:r>
        </a:p>
      </dsp:txBody>
      <dsp:txXfrm>
        <a:off x="2988685" y="756864"/>
        <a:ext cx="2619297" cy="662400"/>
      </dsp:txXfrm>
    </dsp:sp>
    <dsp:sp modelId="{DAB397EF-9302-4B97-8029-50190E2D7E37}">
      <dsp:nvSpPr>
        <dsp:cNvPr id="0" name=""/>
        <dsp:cNvSpPr/>
      </dsp:nvSpPr>
      <dsp:spPr>
        <a:xfrm>
          <a:off x="2988685" y="1419264"/>
          <a:ext cx="2619297" cy="17046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u="sng" kern="1200" dirty="0" err="1"/>
            <a:t>NumeroTessera</a:t>
          </a:r>
          <a:endParaRPr lang="it-IT" sz="2300" u="sng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Nominativo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 err="1"/>
            <a:t>DataDiNascita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 err="1"/>
            <a:t>FilmNoleggiati</a:t>
          </a:r>
          <a:endParaRPr lang="it-IT" sz="2300" kern="1200" dirty="0"/>
        </a:p>
      </dsp:txBody>
      <dsp:txXfrm>
        <a:off x="2988685" y="1419264"/>
        <a:ext cx="2619297" cy="1704644"/>
      </dsp:txXfrm>
    </dsp:sp>
    <dsp:sp modelId="{D113D295-296A-4C59-B8F4-38B0832B3045}">
      <dsp:nvSpPr>
        <dsp:cNvPr id="0" name=""/>
        <dsp:cNvSpPr/>
      </dsp:nvSpPr>
      <dsp:spPr>
        <a:xfrm>
          <a:off x="5974684" y="756864"/>
          <a:ext cx="2619297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DVD</a:t>
          </a:r>
        </a:p>
      </dsp:txBody>
      <dsp:txXfrm>
        <a:off x="5974684" y="756864"/>
        <a:ext cx="2619297" cy="662400"/>
      </dsp:txXfrm>
    </dsp:sp>
    <dsp:sp modelId="{0C29C03B-641A-479F-A120-1F3A02E9D4E3}">
      <dsp:nvSpPr>
        <dsp:cNvPr id="0" name=""/>
        <dsp:cNvSpPr/>
      </dsp:nvSpPr>
      <dsp:spPr>
        <a:xfrm>
          <a:off x="5974684" y="1419264"/>
          <a:ext cx="2619297" cy="17046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u="sng" kern="1200" dirty="0"/>
            <a:t>Codice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Titolo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/>
            <a:t>Regista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300" kern="1200" dirty="0" err="1"/>
            <a:t>VolteNoleggiato</a:t>
          </a:r>
          <a:endParaRPr lang="it-IT" sz="2300" kern="1200" dirty="0"/>
        </a:p>
      </dsp:txBody>
      <dsp:txXfrm>
        <a:off x="5974684" y="1419264"/>
        <a:ext cx="2619297" cy="1704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E3EF-5781-45A5-87F8-F019159DDECC}">
      <dsp:nvSpPr>
        <dsp:cNvPr id="0" name=""/>
        <dsp:cNvSpPr/>
      </dsp:nvSpPr>
      <dsp:spPr>
        <a:xfrm>
          <a:off x="41" y="47371"/>
          <a:ext cx="4017095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DVD - Noleggio</a:t>
          </a:r>
        </a:p>
      </dsp:txBody>
      <dsp:txXfrm>
        <a:off x="41" y="47371"/>
        <a:ext cx="4017095" cy="892800"/>
      </dsp:txXfrm>
    </dsp:sp>
    <dsp:sp modelId="{3CB6565D-62DF-4A09-A173-0F359090113F}">
      <dsp:nvSpPr>
        <dsp:cNvPr id="0" name=""/>
        <dsp:cNvSpPr/>
      </dsp:nvSpPr>
      <dsp:spPr>
        <a:xfrm>
          <a:off x="41" y="940171"/>
          <a:ext cx="4017095" cy="28932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100" kern="1200" dirty="0"/>
            <a:t>Un DVD può essere noleggiato più volte ed in un noleggio si possono prendere più DVD</a:t>
          </a:r>
        </a:p>
      </dsp:txBody>
      <dsp:txXfrm>
        <a:off x="41" y="940171"/>
        <a:ext cx="4017095" cy="2893230"/>
      </dsp:txXfrm>
    </dsp:sp>
    <dsp:sp modelId="{3D457CD1-A635-4301-904C-7A7655827EEA}">
      <dsp:nvSpPr>
        <dsp:cNvPr id="0" name=""/>
        <dsp:cNvSpPr/>
      </dsp:nvSpPr>
      <dsp:spPr>
        <a:xfrm>
          <a:off x="4579530" y="47371"/>
          <a:ext cx="4017095" cy="892800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Noleggio - Cliente</a:t>
          </a:r>
        </a:p>
      </dsp:txBody>
      <dsp:txXfrm>
        <a:off x="4579530" y="47371"/>
        <a:ext cx="4017095" cy="892800"/>
      </dsp:txXfrm>
    </dsp:sp>
    <dsp:sp modelId="{50455468-BF1D-4AD0-BCBC-115D47064880}">
      <dsp:nvSpPr>
        <dsp:cNvPr id="0" name=""/>
        <dsp:cNvSpPr/>
      </dsp:nvSpPr>
      <dsp:spPr>
        <a:xfrm>
          <a:off x="4579530" y="940171"/>
          <a:ext cx="4017095" cy="2893230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100" kern="1200" dirty="0"/>
            <a:t>Un noleggio può essere fatto da un solo cliente ma un cliente può effettuare più noleggi</a:t>
          </a:r>
        </a:p>
      </dsp:txBody>
      <dsp:txXfrm>
        <a:off x="4579530" y="940171"/>
        <a:ext cx="4017095" cy="2893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B5C7B-FF94-46F3-9406-2F703EA67486}">
      <dsp:nvSpPr>
        <dsp:cNvPr id="0" name=""/>
        <dsp:cNvSpPr/>
      </dsp:nvSpPr>
      <dsp:spPr>
        <a:xfrm>
          <a:off x="0" y="11506"/>
          <a:ext cx="8596668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DVD(</a:t>
          </a:r>
          <a:r>
            <a:rPr lang="it-IT" sz="2400" u="sng" kern="1200"/>
            <a:t>Codice</a:t>
          </a:r>
          <a:r>
            <a:rPr lang="it-IT" sz="2400" kern="1200"/>
            <a:t>, Titolo, Regista, Volte Noleggiato)</a:t>
          </a:r>
        </a:p>
      </dsp:txBody>
      <dsp:txXfrm>
        <a:off x="44549" y="56055"/>
        <a:ext cx="8507570" cy="823502"/>
      </dsp:txXfrm>
    </dsp:sp>
    <dsp:sp modelId="{14B7CF0C-0275-4446-AC8B-0CFA8E34EE78}">
      <dsp:nvSpPr>
        <dsp:cNvPr id="0" name=""/>
        <dsp:cNvSpPr/>
      </dsp:nvSpPr>
      <dsp:spPr>
        <a:xfrm>
          <a:off x="0" y="993226"/>
          <a:ext cx="8596668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Noleggio(</a:t>
          </a:r>
          <a:r>
            <a:rPr lang="it-IT" sz="2400" u="sng" kern="1200"/>
            <a:t>Codice</a:t>
          </a:r>
          <a:r>
            <a:rPr lang="it-IT" sz="2400" kern="1200"/>
            <a:t>, Data, </a:t>
          </a:r>
          <a:r>
            <a:rPr lang="it-IT" sz="2400" u="sng" kern="1200"/>
            <a:t>Numero Tessera</a:t>
          </a:r>
          <a:r>
            <a:rPr lang="it-IT" sz="2400" kern="1200"/>
            <a:t>)</a:t>
          </a:r>
        </a:p>
      </dsp:txBody>
      <dsp:txXfrm>
        <a:off x="44549" y="1037775"/>
        <a:ext cx="8507570" cy="823502"/>
      </dsp:txXfrm>
    </dsp:sp>
    <dsp:sp modelId="{7C791396-5E6E-4FEE-84B9-FE9FB8F3B4AC}">
      <dsp:nvSpPr>
        <dsp:cNvPr id="0" name=""/>
        <dsp:cNvSpPr/>
      </dsp:nvSpPr>
      <dsp:spPr>
        <a:xfrm>
          <a:off x="0" y="1974946"/>
          <a:ext cx="8596668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Cliente(</a:t>
          </a:r>
          <a:r>
            <a:rPr lang="it-IT" sz="2400" u="sng" kern="1200"/>
            <a:t>Numero Tessera</a:t>
          </a:r>
          <a:r>
            <a:rPr lang="it-IT" sz="2400" kern="1200"/>
            <a:t>, Nominativo, Data Nascita, Film Noleggiati)</a:t>
          </a:r>
        </a:p>
      </dsp:txBody>
      <dsp:txXfrm>
        <a:off x="44549" y="2019495"/>
        <a:ext cx="8507570" cy="823502"/>
      </dsp:txXfrm>
    </dsp:sp>
    <dsp:sp modelId="{CA61D274-328F-443B-9B25-8AA64118365C}">
      <dsp:nvSpPr>
        <dsp:cNvPr id="0" name=""/>
        <dsp:cNvSpPr/>
      </dsp:nvSpPr>
      <dsp:spPr>
        <a:xfrm>
          <a:off x="0" y="2956666"/>
          <a:ext cx="8596668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Svolge(</a:t>
          </a:r>
          <a:r>
            <a:rPr lang="it-IT" sz="2400" u="sng" kern="1200"/>
            <a:t>Codice DVD</a:t>
          </a:r>
          <a:r>
            <a:rPr lang="it-IT" sz="2400" kern="1200"/>
            <a:t>, </a:t>
          </a:r>
          <a:r>
            <a:rPr lang="it-IT" sz="2400" u="sng" kern="1200"/>
            <a:t>Codice Noleggio</a:t>
          </a:r>
          <a:r>
            <a:rPr lang="it-IT" sz="2400" kern="1200"/>
            <a:t>)</a:t>
          </a:r>
        </a:p>
      </dsp:txBody>
      <dsp:txXfrm>
        <a:off x="44549" y="3001215"/>
        <a:ext cx="8507570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43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4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6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2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345C5-133D-4B78-BC46-D5EF7E5F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355D32-1D15-4338-9B1B-6F83E34B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Noleggio DVD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73FD3-3C10-4B5A-A549-6993BA7A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FAD809-032B-4B9B-BEAD-DB7DC3540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45101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4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8B5C7B-FF94-46F3-9406-2F703EA6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28B5C7B-FF94-46F3-9406-2F703EA67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B7CF0C-0275-4446-AC8B-0CFA8E34E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4B7CF0C-0275-4446-AC8B-0CFA8E34E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91396-5E6E-4FEE-84B9-FE9FB8F3B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C791396-5E6E-4FEE-84B9-FE9FB8F3B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1D274-328F-443B-9B25-8AA641183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A61D274-328F-443B-9B25-8AA641183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768A0-6C3B-4CFE-8581-5C862F54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Realtà da modellare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DFD0C-00FB-477C-BF98-3E99DA4A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3200" dirty="0"/>
              <a:t>Una società che gestisce un noleggio di film dvd vuole organizzare un database a fini statistici. Ogni noleggio è individuato dal codice e dalla data di noleggio. A tale scopo è interessata a catalogare i suoi clienti tramite il numero di tessera, il nominativo e la data di nascita. Inoltre di ogni dvd sono noti il titolo ed il regista, oltre le informazioni utili allo scopo.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3554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A7B47-DD8A-4138-8457-9657D847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BEAF19-2BC4-4B4F-BFCA-B4B9E0550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3156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7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6B1-EBED-4E73-B2D9-7D4E86B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Noleggio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5CBCB29-3052-497C-9C2A-E40D1B94B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02348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7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EA21B-7542-432B-A03B-4FDA26F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Cliente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39D4626-FA95-4765-8D84-8C116FC9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34933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2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BD7715-104D-4584-9BF1-A0590306C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0BD7715-104D-4584-9BF1-A0590306C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9C801A-44D1-43EC-AB6A-E840E01FC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59C801A-44D1-43EC-AB6A-E840E01FC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95AB4-B901-4F1E-9B8E-E0D2680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DVD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463D809-A86A-4198-B5C2-2C64FBF09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1502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A39417-2364-402B-AA9F-8C846643E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5A39417-2364-402B-AA9F-8C846643E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260786-D2D9-4604-B4E0-EEEB242D3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A260786-D2D9-4604-B4E0-EEEB242D3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E23E6-C200-45B7-90F2-A69643B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65B1E8-57C2-402F-8055-DF7921BC7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28828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1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E6C5-6EAB-4CF6-9746-663D8D6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970B565-1D9F-4D3D-8F84-D54FD752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6975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F94EB6-6900-44C1-88DF-FB21FEDD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07" y="1434717"/>
            <a:ext cx="7947862" cy="39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540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Noleggio DVD</vt:lpstr>
      <vt:lpstr>Realtà da modellare</vt:lpstr>
      <vt:lpstr>Entità</vt:lpstr>
      <vt:lpstr>Attributi Noleggio</vt:lpstr>
      <vt:lpstr>Attributi Cliente</vt:lpstr>
      <vt:lpstr>Attributi DVD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SOCIETA' POLISPORTIVA</dc:title>
  <dc:creator> </dc:creator>
  <cp:lastModifiedBy> </cp:lastModifiedBy>
  <cp:revision>6</cp:revision>
  <dcterms:created xsi:type="dcterms:W3CDTF">2019-03-17T12:21:25Z</dcterms:created>
  <dcterms:modified xsi:type="dcterms:W3CDTF">2019-04-05T12:08:02Z</dcterms:modified>
</cp:coreProperties>
</file>