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6" r:id="rId8"/>
    <p:sldId id="262" r:id="rId9"/>
    <p:sldId id="263" r:id="rId10"/>
    <p:sldId id="264"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BEF998-B823-49B9-BAF5-54CB1C222AF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it-IT"/>
        </a:p>
      </dgm:t>
    </dgm:pt>
    <dgm:pt modelId="{D43A795C-E336-4BB8-84C7-80A37DD64341}">
      <dgm:prSet/>
      <dgm:spPr/>
      <dgm:t>
        <a:bodyPr/>
        <a:lstStyle/>
        <a:p>
          <a:pPr algn="ctr"/>
          <a:r>
            <a:rPr lang="it-IT" dirty="0"/>
            <a:t>Opera</a:t>
          </a:r>
        </a:p>
      </dgm:t>
    </dgm:pt>
    <dgm:pt modelId="{23A8D3CD-1F6B-48B6-B17A-CC3668F3CC77}" type="parTrans" cxnId="{4016D1ED-4F7D-4496-A51F-86EF4943E8C0}">
      <dgm:prSet/>
      <dgm:spPr/>
      <dgm:t>
        <a:bodyPr/>
        <a:lstStyle/>
        <a:p>
          <a:pPr algn="ctr"/>
          <a:endParaRPr lang="it-IT"/>
        </a:p>
      </dgm:t>
    </dgm:pt>
    <dgm:pt modelId="{F395DF28-257F-4D9C-B0DF-EA3777CE7F3E}" type="sibTrans" cxnId="{4016D1ED-4F7D-4496-A51F-86EF4943E8C0}">
      <dgm:prSet/>
      <dgm:spPr/>
      <dgm:t>
        <a:bodyPr/>
        <a:lstStyle/>
        <a:p>
          <a:pPr algn="ctr"/>
          <a:endParaRPr lang="it-IT"/>
        </a:p>
      </dgm:t>
    </dgm:pt>
    <dgm:pt modelId="{2AB45D97-4385-4FC8-8896-45759452A8E1}">
      <dgm:prSet/>
      <dgm:spPr/>
      <dgm:t>
        <a:bodyPr/>
        <a:lstStyle/>
        <a:p>
          <a:pPr algn="ctr"/>
          <a:r>
            <a:rPr lang="it-IT" dirty="0"/>
            <a:t>Artista</a:t>
          </a:r>
        </a:p>
      </dgm:t>
    </dgm:pt>
    <dgm:pt modelId="{4AF50FEE-7A95-4AA3-AF5B-8A69457CD844}" type="parTrans" cxnId="{52BF57D2-1870-4747-8897-983184E2EE69}">
      <dgm:prSet/>
      <dgm:spPr/>
      <dgm:t>
        <a:bodyPr/>
        <a:lstStyle/>
        <a:p>
          <a:pPr algn="ctr"/>
          <a:endParaRPr lang="it-IT"/>
        </a:p>
      </dgm:t>
    </dgm:pt>
    <dgm:pt modelId="{DC3497A0-C308-41AA-BCCE-E5ED7D02A35F}" type="sibTrans" cxnId="{52BF57D2-1870-4747-8897-983184E2EE69}">
      <dgm:prSet/>
      <dgm:spPr/>
      <dgm:t>
        <a:bodyPr/>
        <a:lstStyle/>
        <a:p>
          <a:pPr algn="ctr"/>
          <a:endParaRPr lang="it-IT"/>
        </a:p>
      </dgm:t>
    </dgm:pt>
    <dgm:pt modelId="{786AB905-6B01-4A81-8970-CA11787BD461}">
      <dgm:prSet/>
      <dgm:spPr/>
      <dgm:t>
        <a:bodyPr/>
        <a:lstStyle/>
        <a:p>
          <a:pPr algn="ctr"/>
          <a:r>
            <a:rPr lang="it-IT" dirty="0"/>
            <a:t>Città</a:t>
          </a:r>
        </a:p>
      </dgm:t>
    </dgm:pt>
    <dgm:pt modelId="{C3648104-2052-4B48-9307-1A00312269E2}" type="parTrans" cxnId="{3A17EF40-AFA1-4641-9FBD-6841F440780D}">
      <dgm:prSet/>
      <dgm:spPr/>
      <dgm:t>
        <a:bodyPr/>
        <a:lstStyle/>
        <a:p>
          <a:pPr algn="ctr"/>
          <a:endParaRPr lang="it-IT"/>
        </a:p>
      </dgm:t>
    </dgm:pt>
    <dgm:pt modelId="{00401FAF-3BD7-4060-B00E-6E97CC4BEF3D}" type="sibTrans" cxnId="{3A17EF40-AFA1-4641-9FBD-6841F440780D}">
      <dgm:prSet/>
      <dgm:spPr/>
      <dgm:t>
        <a:bodyPr/>
        <a:lstStyle/>
        <a:p>
          <a:pPr algn="ctr"/>
          <a:endParaRPr lang="it-IT"/>
        </a:p>
      </dgm:t>
    </dgm:pt>
    <dgm:pt modelId="{058E32F7-CC06-4CD4-8EA8-1823E347A845}">
      <dgm:prSet/>
      <dgm:spPr/>
      <dgm:t>
        <a:bodyPr/>
        <a:lstStyle/>
        <a:p>
          <a:pPr algn="ctr"/>
          <a:r>
            <a:rPr lang="it-IT" dirty="0"/>
            <a:t>Museo</a:t>
          </a:r>
        </a:p>
      </dgm:t>
    </dgm:pt>
    <dgm:pt modelId="{ACD76554-E268-4FA0-8208-863477E60B1D}" type="parTrans" cxnId="{DF696F8F-435B-46E1-93E9-FDE9BE12B3AA}">
      <dgm:prSet/>
      <dgm:spPr/>
      <dgm:t>
        <a:bodyPr/>
        <a:lstStyle/>
        <a:p>
          <a:pPr algn="ctr"/>
          <a:endParaRPr lang="it-IT"/>
        </a:p>
      </dgm:t>
    </dgm:pt>
    <dgm:pt modelId="{F33D69C8-8CF2-404C-9C47-2F918BC488C5}" type="sibTrans" cxnId="{DF696F8F-435B-46E1-93E9-FDE9BE12B3AA}">
      <dgm:prSet/>
      <dgm:spPr/>
      <dgm:t>
        <a:bodyPr/>
        <a:lstStyle/>
        <a:p>
          <a:pPr algn="ctr"/>
          <a:endParaRPr lang="it-IT"/>
        </a:p>
      </dgm:t>
    </dgm:pt>
    <dgm:pt modelId="{0B96FDC2-653F-4BF2-BAC2-AAEBD9C8E056}" type="pres">
      <dgm:prSet presAssocID="{50BEF998-B823-49B9-BAF5-54CB1C222AFB}" presName="linear" presStyleCnt="0">
        <dgm:presLayoutVars>
          <dgm:animLvl val="lvl"/>
          <dgm:resizeHandles val="exact"/>
        </dgm:presLayoutVars>
      </dgm:prSet>
      <dgm:spPr/>
    </dgm:pt>
    <dgm:pt modelId="{69D471FE-8305-4BA0-B0D4-37801F3036D5}" type="pres">
      <dgm:prSet presAssocID="{D43A795C-E336-4BB8-84C7-80A37DD64341}" presName="parentText" presStyleLbl="node1" presStyleIdx="0" presStyleCnt="4">
        <dgm:presLayoutVars>
          <dgm:chMax val="0"/>
          <dgm:bulletEnabled val="1"/>
        </dgm:presLayoutVars>
      </dgm:prSet>
      <dgm:spPr/>
    </dgm:pt>
    <dgm:pt modelId="{7D2722D9-C65F-4E82-8093-B1A1871DA7A8}" type="pres">
      <dgm:prSet presAssocID="{F395DF28-257F-4D9C-B0DF-EA3777CE7F3E}" presName="spacer" presStyleCnt="0"/>
      <dgm:spPr/>
    </dgm:pt>
    <dgm:pt modelId="{AD12054F-EEF4-4EBD-92C1-C5944EDC5580}" type="pres">
      <dgm:prSet presAssocID="{2AB45D97-4385-4FC8-8896-45759452A8E1}" presName="parentText" presStyleLbl="node1" presStyleIdx="1" presStyleCnt="4">
        <dgm:presLayoutVars>
          <dgm:chMax val="0"/>
          <dgm:bulletEnabled val="1"/>
        </dgm:presLayoutVars>
      </dgm:prSet>
      <dgm:spPr/>
    </dgm:pt>
    <dgm:pt modelId="{B2421AF6-01FA-47F6-BAA4-2B76CAD07629}" type="pres">
      <dgm:prSet presAssocID="{DC3497A0-C308-41AA-BCCE-E5ED7D02A35F}" presName="spacer" presStyleCnt="0"/>
      <dgm:spPr/>
    </dgm:pt>
    <dgm:pt modelId="{EF997244-8202-49EE-8130-3813B098B875}" type="pres">
      <dgm:prSet presAssocID="{786AB905-6B01-4A81-8970-CA11787BD461}" presName="parentText" presStyleLbl="node1" presStyleIdx="2" presStyleCnt="4">
        <dgm:presLayoutVars>
          <dgm:chMax val="0"/>
          <dgm:bulletEnabled val="1"/>
        </dgm:presLayoutVars>
      </dgm:prSet>
      <dgm:spPr/>
    </dgm:pt>
    <dgm:pt modelId="{E48C0504-4A8B-4622-8E9C-1708FFDE1E50}" type="pres">
      <dgm:prSet presAssocID="{00401FAF-3BD7-4060-B00E-6E97CC4BEF3D}" presName="spacer" presStyleCnt="0"/>
      <dgm:spPr/>
    </dgm:pt>
    <dgm:pt modelId="{136C01BC-A52F-4E75-A541-F50C6DB2CD04}" type="pres">
      <dgm:prSet presAssocID="{058E32F7-CC06-4CD4-8EA8-1823E347A845}" presName="parentText" presStyleLbl="node1" presStyleIdx="3" presStyleCnt="4">
        <dgm:presLayoutVars>
          <dgm:chMax val="0"/>
          <dgm:bulletEnabled val="1"/>
        </dgm:presLayoutVars>
      </dgm:prSet>
      <dgm:spPr/>
    </dgm:pt>
  </dgm:ptLst>
  <dgm:cxnLst>
    <dgm:cxn modelId="{986CC906-8361-4232-ABB6-337C9C43717F}" type="presOf" srcId="{058E32F7-CC06-4CD4-8EA8-1823E347A845}" destId="{136C01BC-A52F-4E75-A541-F50C6DB2CD04}" srcOrd="0" destOrd="0" presId="urn:microsoft.com/office/officeart/2005/8/layout/vList2"/>
    <dgm:cxn modelId="{50459F20-EBC4-402D-91CB-21C725559858}" type="presOf" srcId="{D43A795C-E336-4BB8-84C7-80A37DD64341}" destId="{69D471FE-8305-4BA0-B0D4-37801F3036D5}" srcOrd="0" destOrd="0" presId="urn:microsoft.com/office/officeart/2005/8/layout/vList2"/>
    <dgm:cxn modelId="{B9CABA35-D7C1-40BF-96C6-649B3A1FC2BF}" type="presOf" srcId="{2AB45D97-4385-4FC8-8896-45759452A8E1}" destId="{AD12054F-EEF4-4EBD-92C1-C5944EDC5580}" srcOrd="0" destOrd="0" presId="urn:microsoft.com/office/officeart/2005/8/layout/vList2"/>
    <dgm:cxn modelId="{3A17EF40-AFA1-4641-9FBD-6841F440780D}" srcId="{50BEF998-B823-49B9-BAF5-54CB1C222AFB}" destId="{786AB905-6B01-4A81-8970-CA11787BD461}" srcOrd="2" destOrd="0" parTransId="{C3648104-2052-4B48-9307-1A00312269E2}" sibTransId="{00401FAF-3BD7-4060-B00E-6E97CC4BEF3D}"/>
    <dgm:cxn modelId="{DF696F8F-435B-46E1-93E9-FDE9BE12B3AA}" srcId="{50BEF998-B823-49B9-BAF5-54CB1C222AFB}" destId="{058E32F7-CC06-4CD4-8EA8-1823E347A845}" srcOrd="3" destOrd="0" parTransId="{ACD76554-E268-4FA0-8208-863477E60B1D}" sibTransId="{F33D69C8-8CF2-404C-9C47-2F918BC488C5}"/>
    <dgm:cxn modelId="{52BF57D2-1870-4747-8897-983184E2EE69}" srcId="{50BEF998-B823-49B9-BAF5-54CB1C222AFB}" destId="{2AB45D97-4385-4FC8-8896-45759452A8E1}" srcOrd="1" destOrd="0" parTransId="{4AF50FEE-7A95-4AA3-AF5B-8A69457CD844}" sibTransId="{DC3497A0-C308-41AA-BCCE-E5ED7D02A35F}"/>
    <dgm:cxn modelId="{C17CF8DF-6942-49CA-B464-F4A60E85A8A1}" type="presOf" srcId="{786AB905-6B01-4A81-8970-CA11787BD461}" destId="{EF997244-8202-49EE-8130-3813B098B875}" srcOrd="0" destOrd="0" presId="urn:microsoft.com/office/officeart/2005/8/layout/vList2"/>
    <dgm:cxn modelId="{D5C200E7-46FD-4E30-8214-2BE25AC6C7FA}" type="presOf" srcId="{50BEF998-B823-49B9-BAF5-54CB1C222AFB}" destId="{0B96FDC2-653F-4BF2-BAC2-AAEBD9C8E056}" srcOrd="0" destOrd="0" presId="urn:microsoft.com/office/officeart/2005/8/layout/vList2"/>
    <dgm:cxn modelId="{4016D1ED-4F7D-4496-A51F-86EF4943E8C0}" srcId="{50BEF998-B823-49B9-BAF5-54CB1C222AFB}" destId="{D43A795C-E336-4BB8-84C7-80A37DD64341}" srcOrd="0" destOrd="0" parTransId="{23A8D3CD-1F6B-48B6-B17A-CC3668F3CC77}" sibTransId="{F395DF28-257F-4D9C-B0DF-EA3777CE7F3E}"/>
    <dgm:cxn modelId="{B806BBD1-756C-498B-9538-6F027953045D}" type="presParOf" srcId="{0B96FDC2-653F-4BF2-BAC2-AAEBD9C8E056}" destId="{69D471FE-8305-4BA0-B0D4-37801F3036D5}" srcOrd="0" destOrd="0" presId="urn:microsoft.com/office/officeart/2005/8/layout/vList2"/>
    <dgm:cxn modelId="{235CC2E1-1BD3-4D90-B521-93B355FA1AFB}" type="presParOf" srcId="{0B96FDC2-653F-4BF2-BAC2-AAEBD9C8E056}" destId="{7D2722D9-C65F-4E82-8093-B1A1871DA7A8}" srcOrd="1" destOrd="0" presId="urn:microsoft.com/office/officeart/2005/8/layout/vList2"/>
    <dgm:cxn modelId="{B7EB5CD1-B37C-4998-9403-816DC8A3E5B5}" type="presParOf" srcId="{0B96FDC2-653F-4BF2-BAC2-AAEBD9C8E056}" destId="{AD12054F-EEF4-4EBD-92C1-C5944EDC5580}" srcOrd="2" destOrd="0" presId="urn:microsoft.com/office/officeart/2005/8/layout/vList2"/>
    <dgm:cxn modelId="{3F4301D0-EB2E-42B3-B311-295D377867B9}" type="presParOf" srcId="{0B96FDC2-653F-4BF2-BAC2-AAEBD9C8E056}" destId="{B2421AF6-01FA-47F6-BAA4-2B76CAD07629}" srcOrd="3" destOrd="0" presId="urn:microsoft.com/office/officeart/2005/8/layout/vList2"/>
    <dgm:cxn modelId="{0C23D83E-D8B4-4D52-9514-256EC082EA3D}" type="presParOf" srcId="{0B96FDC2-653F-4BF2-BAC2-AAEBD9C8E056}" destId="{EF997244-8202-49EE-8130-3813B098B875}" srcOrd="4" destOrd="0" presId="urn:microsoft.com/office/officeart/2005/8/layout/vList2"/>
    <dgm:cxn modelId="{7EB432E6-C5B7-495D-83B4-3CA95F784E4D}" type="presParOf" srcId="{0B96FDC2-653F-4BF2-BAC2-AAEBD9C8E056}" destId="{E48C0504-4A8B-4622-8E9C-1708FFDE1E50}" srcOrd="5" destOrd="0" presId="urn:microsoft.com/office/officeart/2005/8/layout/vList2"/>
    <dgm:cxn modelId="{01E34382-6355-462D-A515-8FE15AC21779}" type="presParOf" srcId="{0B96FDC2-653F-4BF2-BAC2-AAEBD9C8E056}" destId="{136C01BC-A52F-4E75-A541-F50C6DB2CD0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E81845-DD49-4DF4-84B0-82CC4A3E02D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it-IT"/>
        </a:p>
      </dgm:t>
    </dgm:pt>
    <dgm:pt modelId="{559430EA-AA5A-4F2D-BBB1-2E57A55A9043}">
      <dgm:prSet/>
      <dgm:spPr/>
      <dgm:t>
        <a:bodyPr/>
        <a:lstStyle/>
        <a:p>
          <a:pPr algn="ctr"/>
          <a:r>
            <a:rPr lang="it-IT" u="sng" dirty="0"/>
            <a:t>Codice</a:t>
          </a:r>
        </a:p>
      </dgm:t>
    </dgm:pt>
    <dgm:pt modelId="{7E5B016A-5014-41B7-9F5A-9E159B68A11D}" type="parTrans" cxnId="{CC803D85-2DAF-4A4A-9DB8-964A8F8FD560}">
      <dgm:prSet/>
      <dgm:spPr/>
      <dgm:t>
        <a:bodyPr/>
        <a:lstStyle/>
        <a:p>
          <a:pPr algn="ctr"/>
          <a:endParaRPr lang="it-IT"/>
        </a:p>
      </dgm:t>
    </dgm:pt>
    <dgm:pt modelId="{96257645-80AE-42B1-AEB9-8D0E1A424679}" type="sibTrans" cxnId="{CC803D85-2DAF-4A4A-9DB8-964A8F8FD560}">
      <dgm:prSet/>
      <dgm:spPr/>
      <dgm:t>
        <a:bodyPr/>
        <a:lstStyle/>
        <a:p>
          <a:pPr algn="ctr"/>
          <a:endParaRPr lang="it-IT"/>
        </a:p>
      </dgm:t>
    </dgm:pt>
    <dgm:pt modelId="{535DD788-10E2-4C28-97E0-7F82C6513FC2}">
      <dgm:prSet/>
      <dgm:spPr/>
      <dgm:t>
        <a:bodyPr/>
        <a:lstStyle/>
        <a:p>
          <a:pPr algn="ctr"/>
          <a:r>
            <a:rPr lang="it-IT" dirty="0"/>
            <a:t>Titolo</a:t>
          </a:r>
        </a:p>
      </dgm:t>
    </dgm:pt>
    <dgm:pt modelId="{62236973-6F0C-4326-BCE6-D62FF98DAE1D}" type="parTrans" cxnId="{B8B71DDF-46E8-487A-8D97-66BC2BAC27A9}">
      <dgm:prSet/>
      <dgm:spPr/>
      <dgm:t>
        <a:bodyPr/>
        <a:lstStyle/>
        <a:p>
          <a:pPr algn="ctr"/>
          <a:endParaRPr lang="it-IT"/>
        </a:p>
      </dgm:t>
    </dgm:pt>
    <dgm:pt modelId="{591E0505-A7BA-4075-9684-5A31099127B3}" type="sibTrans" cxnId="{B8B71DDF-46E8-487A-8D97-66BC2BAC27A9}">
      <dgm:prSet/>
      <dgm:spPr/>
      <dgm:t>
        <a:bodyPr/>
        <a:lstStyle/>
        <a:p>
          <a:pPr algn="ctr"/>
          <a:endParaRPr lang="it-IT"/>
        </a:p>
      </dgm:t>
    </dgm:pt>
    <dgm:pt modelId="{BA8ABE62-552F-4DF7-819C-C3F5A9780B2C}">
      <dgm:prSet/>
      <dgm:spPr/>
      <dgm:t>
        <a:bodyPr/>
        <a:lstStyle/>
        <a:p>
          <a:pPr algn="ctr"/>
          <a:r>
            <a:rPr lang="it-IT" dirty="0" err="1"/>
            <a:t>ValoreCommerciale</a:t>
          </a:r>
          <a:endParaRPr lang="it-IT" dirty="0"/>
        </a:p>
      </dgm:t>
    </dgm:pt>
    <dgm:pt modelId="{7828A6F9-B1E8-4DD7-BE50-1402781ADC85}" type="parTrans" cxnId="{E8AB5FED-8D8E-488A-80BC-725687E13A00}">
      <dgm:prSet/>
      <dgm:spPr/>
      <dgm:t>
        <a:bodyPr/>
        <a:lstStyle/>
        <a:p>
          <a:pPr algn="ctr"/>
          <a:endParaRPr lang="it-IT"/>
        </a:p>
      </dgm:t>
    </dgm:pt>
    <dgm:pt modelId="{CEB8DF6E-CCA0-4A05-9952-EE8334AE7AC2}" type="sibTrans" cxnId="{E8AB5FED-8D8E-488A-80BC-725687E13A00}">
      <dgm:prSet/>
      <dgm:spPr/>
      <dgm:t>
        <a:bodyPr/>
        <a:lstStyle/>
        <a:p>
          <a:pPr algn="ctr"/>
          <a:endParaRPr lang="it-IT"/>
        </a:p>
      </dgm:t>
    </dgm:pt>
    <dgm:pt modelId="{5D580320-989B-496F-8CA0-A7C4E0E07838}" type="pres">
      <dgm:prSet presAssocID="{ABE81845-DD49-4DF4-84B0-82CC4A3E02DD}" presName="linear" presStyleCnt="0">
        <dgm:presLayoutVars>
          <dgm:animLvl val="lvl"/>
          <dgm:resizeHandles val="exact"/>
        </dgm:presLayoutVars>
      </dgm:prSet>
      <dgm:spPr/>
    </dgm:pt>
    <dgm:pt modelId="{763EFF2E-ACE0-4ED4-AAE5-54879C8C70AD}" type="pres">
      <dgm:prSet presAssocID="{559430EA-AA5A-4F2D-BBB1-2E57A55A9043}" presName="parentText" presStyleLbl="node1" presStyleIdx="0" presStyleCnt="3">
        <dgm:presLayoutVars>
          <dgm:chMax val="0"/>
          <dgm:bulletEnabled val="1"/>
        </dgm:presLayoutVars>
      </dgm:prSet>
      <dgm:spPr/>
    </dgm:pt>
    <dgm:pt modelId="{6A758E17-CCF6-45B1-BDC8-C27E8D16D0C1}" type="pres">
      <dgm:prSet presAssocID="{96257645-80AE-42B1-AEB9-8D0E1A424679}" presName="spacer" presStyleCnt="0"/>
      <dgm:spPr/>
    </dgm:pt>
    <dgm:pt modelId="{339BC41A-3A59-4B91-B78E-9DFA1D49198D}" type="pres">
      <dgm:prSet presAssocID="{535DD788-10E2-4C28-97E0-7F82C6513FC2}" presName="parentText" presStyleLbl="node1" presStyleIdx="1" presStyleCnt="3">
        <dgm:presLayoutVars>
          <dgm:chMax val="0"/>
          <dgm:bulletEnabled val="1"/>
        </dgm:presLayoutVars>
      </dgm:prSet>
      <dgm:spPr/>
    </dgm:pt>
    <dgm:pt modelId="{9AEDD478-97DE-49F7-9113-B288835A7564}" type="pres">
      <dgm:prSet presAssocID="{591E0505-A7BA-4075-9684-5A31099127B3}" presName="spacer" presStyleCnt="0"/>
      <dgm:spPr/>
    </dgm:pt>
    <dgm:pt modelId="{CD1D69E7-D993-484B-BE82-8826E6751581}" type="pres">
      <dgm:prSet presAssocID="{BA8ABE62-552F-4DF7-819C-C3F5A9780B2C}" presName="parentText" presStyleLbl="node1" presStyleIdx="2" presStyleCnt="3">
        <dgm:presLayoutVars>
          <dgm:chMax val="0"/>
          <dgm:bulletEnabled val="1"/>
        </dgm:presLayoutVars>
      </dgm:prSet>
      <dgm:spPr/>
    </dgm:pt>
  </dgm:ptLst>
  <dgm:cxnLst>
    <dgm:cxn modelId="{E160AA23-B8B9-4DEE-A10C-8684BC0EE436}" type="presOf" srcId="{535DD788-10E2-4C28-97E0-7F82C6513FC2}" destId="{339BC41A-3A59-4B91-B78E-9DFA1D49198D}" srcOrd="0" destOrd="0" presId="urn:microsoft.com/office/officeart/2005/8/layout/vList2"/>
    <dgm:cxn modelId="{CC803D85-2DAF-4A4A-9DB8-964A8F8FD560}" srcId="{ABE81845-DD49-4DF4-84B0-82CC4A3E02DD}" destId="{559430EA-AA5A-4F2D-BBB1-2E57A55A9043}" srcOrd="0" destOrd="0" parTransId="{7E5B016A-5014-41B7-9F5A-9E159B68A11D}" sibTransId="{96257645-80AE-42B1-AEB9-8D0E1A424679}"/>
    <dgm:cxn modelId="{4306288D-E919-4974-B675-C17AF87A0D10}" type="presOf" srcId="{ABE81845-DD49-4DF4-84B0-82CC4A3E02DD}" destId="{5D580320-989B-496F-8CA0-A7C4E0E07838}" srcOrd="0" destOrd="0" presId="urn:microsoft.com/office/officeart/2005/8/layout/vList2"/>
    <dgm:cxn modelId="{68B023BD-F815-4632-8FA2-DBE233C4AA18}" type="presOf" srcId="{BA8ABE62-552F-4DF7-819C-C3F5A9780B2C}" destId="{CD1D69E7-D993-484B-BE82-8826E6751581}" srcOrd="0" destOrd="0" presId="urn:microsoft.com/office/officeart/2005/8/layout/vList2"/>
    <dgm:cxn modelId="{B8B71DDF-46E8-487A-8D97-66BC2BAC27A9}" srcId="{ABE81845-DD49-4DF4-84B0-82CC4A3E02DD}" destId="{535DD788-10E2-4C28-97E0-7F82C6513FC2}" srcOrd="1" destOrd="0" parTransId="{62236973-6F0C-4326-BCE6-D62FF98DAE1D}" sibTransId="{591E0505-A7BA-4075-9684-5A31099127B3}"/>
    <dgm:cxn modelId="{E9C79EEB-50E2-4D4C-9AAE-4D879292B17D}" type="presOf" srcId="{559430EA-AA5A-4F2D-BBB1-2E57A55A9043}" destId="{763EFF2E-ACE0-4ED4-AAE5-54879C8C70AD}" srcOrd="0" destOrd="0" presId="urn:microsoft.com/office/officeart/2005/8/layout/vList2"/>
    <dgm:cxn modelId="{E8AB5FED-8D8E-488A-80BC-725687E13A00}" srcId="{ABE81845-DD49-4DF4-84B0-82CC4A3E02DD}" destId="{BA8ABE62-552F-4DF7-819C-C3F5A9780B2C}" srcOrd="2" destOrd="0" parTransId="{7828A6F9-B1E8-4DD7-BE50-1402781ADC85}" sibTransId="{CEB8DF6E-CCA0-4A05-9952-EE8334AE7AC2}"/>
    <dgm:cxn modelId="{53C148F4-E6A1-42C6-B843-394C16A636EB}" type="presParOf" srcId="{5D580320-989B-496F-8CA0-A7C4E0E07838}" destId="{763EFF2E-ACE0-4ED4-AAE5-54879C8C70AD}" srcOrd="0" destOrd="0" presId="urn:microsoft.com/office/officeart/2005/8/layout/vList2"/>
    <dgm:cxn modelId="{766140D0-22E1-48C8-B0FC-2AD0527123D6}" type="presParOf" srcId="{5D580320-989B-496F-8CA0-A7C4E0E07838}" destId="{6A758E17-CCF6-45B1-BDC8-C27E8D16D0C1}" srcOrd="1" destOrd="0" presId="urn:microsoft.com/office/officeart/2005/8/layout/vList2"/>
    <dgm:cxn modelId="{506DA284-2427-45D7-BC2C-3F1011B685D7}" type="presParOf" srcId="{5D580320-989B-496F-8CA0-A7C4E0E07838}" destId="{339BC41A-3A59-4B91-B78E-9DFA1D49198D}" srcOrd="2" destOrd="0" presId="urn:microsoft.com/office/officeart/2005/8/layout/vList2"/>
    <dgm:cxn modelId="{ABB926DE-F333-465D-8FFA-144226211A25}" type="presParOf" srcId="{5D580320-989B-496F-8CA0-A7C4E0E07838}" destId="{9AEDD478-97DE-49F7-9113-B288835A7564}" srcOrd="3" destOrd="0" presId="urn:microsoft.com/office/officeart/2005/8/layout/vList2"/>
    <dgm:cxn modelId="{E48818FF-9C83-45A2-AB0C-8DD19E2605DA}" type="presParOf" srcId="{5D580320-989B-496F-8CA0-A7C4E0E07838}" destId="{CD1D69E7-D993-484B-BE82-8826E675158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59CFAC-F682-4A4C-B892-32FB5E4BAB0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it-IT"/>
        </a:p>
      </dgm:t>
    </dgm:pt>
    <dgm:pt modelId="{995FE3E5-7199-4082-B795-82C2D477B2BD}">
      <dgm:prSet/>
      <dgm:spPr/>
      <dgm:t>
        <a:bodyPr/>
        <a:lstStyle/>
        <a:p>
          <a:pPr algn="ctr"/>
          <a:r>
            <a:rPr lang="it-IT" u="sng" dirty="0" err="1"/>
            <a:t>CodiceFiscale</a:t>
          </a:r>
          <a:endParaRPr lang="it-IT" u="sng" dirty="0"/>
        </a:p>
      </dgm:t>
    </dgm:pt>
    <dgm:pt modelId="{5D46CFBD-EA71-45DF-8CE4-8E2348E6A276}" type="parTrans" cxnId="{9592043B-4750-412A-9043-9467EBE1EFAD}">
      <dgm:prSet/>
      <dgm:spPr/>
      <dgm:t>
        <a:bodyPr/>
        <a:lstStyle/>
        <a:p>
          <a:pPr algn="ctr"/>
          <a:endParaRPr lang="it-IT"/>
        </a:p>
      </dgm:t>
    </dgm:pt>
    <dgm:pt modelId="{639F32D9-875D-4436-8A03-6583FC91BD32}" type="sibTrans" cxnId="{9592043B-4750-412A-9043-9467EBE1EFAD}">
      <dgm:prSet/>
      <dgm:spPr/>
      <dgm:t>
        <a:bodyPr/>
        <a:lstStyle/>
        <a:p>
          <a:pPr algn="ctr"/>
          <a:endParaRPr lang="it-IT"/>
        </a:p>
      </dgm:t>
    </dgm:pt>
    <dgm:pt modelId="{D4D8AFC7-C37C-4C40-B18F-DAB8BADE78C0}">
      <dgm:prSet/>
      <dgm:spPr/>
      <dgm:t>
        <a:bodyPr/>
        <a:lstStyle/>
        <a:p>
          <a:pPr algn="ctr"/>
          <a:r>
            <a:rPr lang="it-IT" dirty="0"/>
            <a:t>Nome</a:t>
          </a:r>
        </a:p>
      </dgm:t>
    </dgm:pt>
    <dgm:pt modelId="{E2CC07FA-03A4-4603-9C30-EA92230FB574}" type="parTrans" cxnId="{1E32860D-5D78-4250-B1F5-3AC8BBA8013E}">
      <dgm:prSet/>
      <dgm:spPr/>
      <dgm:t>
        <a:bodyPr/>
        <a:lstStyle/>
        <a:p>
          <a:pPr algn="ctr"/>
          <a:endParaRPr lang="it-IT"/>
        </a:p>
      </dgm:t>
    </dgm:pt>
    <dgm:pt modelId="{1447160B-5270-4CFA-8B43-422EACE1F907}" type="sibTrans" cxnId="{1E32860D-5D78-4250-B1F5-3AC8BBA8013E}">
      <dgm:prSet/>
      <dgm:spPr/>
      <dgm:t>
        <a:bodyPr/>
        <a:lstStyle/>
        <a:p>
          <a:pPr algn="ctr"/>
          <a:endParaRPr lang="it-IT"/>
        </a:p>
      </dgm:t>
    </dgm:pt>
    <dgm:pt modelId="{A1FF144E-2BF0-46B9-BE8D-20FE25AFDCD7}">
      <dgm:prSet/>
      <dgm:spPr/>
      <dgm:t>
        <a:bodyPr/>
        <a:lstStyle/>
        <a:p>
          <a:pPr algn="ctr"/>
          <a:r>
            <a:rPr lang="it-IT" dirty="0"/>
            <a:t>Cognome</a:t>
          </a:r>
        </a:p>
      </dgm:t>
    </dgm:pt>
    <dgm:pt modelId="{EA00F44E-1B86-4858-9ED0-9214F53A3553}" type="parTrans" cxnId="{3D6E6D87-A361-4577-ABFE-7D740EEE86D7}">
      <dgm:prSet/>
      <dgm:spPr/>
    </dgm:pt>
    <dgm:pt modelId="{487D669C-3727-488F-8F8E-9252A9E4F366}" type="sibTrans" cxnId="{3D6E6D87-A361-4577-ABFE-7D740EEE86D7}">
      <dgm:prSet/>
      <dgm:spPr/>
    </dgm:pt>
    <dgm:pt modelId="{8415C579-0904-4313-886D-D837A7D7152A}" type="pres">
      <dgm:prSet presAssocID="{AA59CFAC-F682-4A4C-B892-32FB5E4BAB03}" presName="linear" presStyleCnt="0">
        <dgm:presLayoutVars>
          <dgm:animLvl val="lvl"/>
          <dgm:resizeHandles val="exact"/>
        </dgm:presLayoutVars>
      </dgm:prSet>
      <dgm:spPr/>
    </dgm:pt>
    <dgm:pt modelId="{DE2BA9F4-CABA-42F0-BFC0-9CEA86C6AF96}" type="pres">
      <dgm:prSet presAssocID="{995FE3E5-7199-4082-B795-82C2D477B2BD}" presName="parentText" presStyleLbl="node1" presStyleIdx="0" presStyleCnt="3">
        <dgm:presLayoutVars>
          <dgm:chMax val="0"/>
          <dgm:bulletEnabled val="1"/>
        </dgm:presLayoutVars>
      </dgm:prSet>
      <dgm:spPr/>
    </dgm:pt>
    <dgm:pt modelId="{091A382D-2434-4FA2-A5E3-678D0E59B07F}" type="pres">
      <dgm:prSet presAssocID="{639F32D9-875D-4436-8A03-6583FC91BD32}" presName="spacer" presStyleCnt="0"/>
      <dgm:spPr/>
    </dgm:pt>
    <dgm:pt modelId="{3C9BD498-71F1-4D03-9ABF-C249B6C7C31B}" type="pres">
      <dgm:prSet presAssocID="{D4D8AFC7-C37C-4C40-B18F-DAB8BADE78C0}" presName="parentText" presStyleLbl="node1" presStyleIdx="1" presStyleCnt="3">
        <dgm:presLayoutVars>
          <dgm:chMax val="0"/>
          <dgm:bulletEnabled val="1"/>
        </dgm:presLayoutVars>
      </dgm:prSet>
      <dgm:spPr/>
    </dgm:pt>
    <dgm:pt modelId="{A4520BC8-DD21-4935-B649-BD0C66359224}" type="pres">
      <dgm:prSet presAssocID="{1447160B-5270-4CFA-8B43-422EACE1F907}" presName="spacer" presStyleCnt="0"/>
      <dgm:spPr/>
    </dgm:pt>
    <dgm:pt modelId="{451ECDB3-BF19-42C6-9D7E-00F764DFDE0D}" type="pres">
      <dgm:prSet presAssocID="{A1FF144E-2BF0-46B9-BE8D-20FE25AFDCD7}" presName="parentText" presStyleLbl="node1" presStyleIdx="2" presStyleCnt="3">
        <dgm:presLayoutVars>
          <dgm:chMax val="0"/>
          <dgm:bulletEnabled val="1"/>
        </dgm:presLayoutVars>
      </dgm:prSet>
      <dgm:spPr/>
    </dgm:pt>
  </dgm:ptLst>
  <dgm:cxnLst>
    <dgm:cxn modelId="{4053E505-04A5-4490-8191-6FCB6298793C}" type="presOf" srcId="{D4D8AFC7-C37C-4C40-B18F-DAB8BADE78C0}" destId="{3C9BD498-71F1-4D03-9ABF-C249B6C7C31B}" srcOrd="0" destOrd="0" presId="urn:microsoft.com/office/officeart/2005/8/layout/vList2"/>
    <dgm:cxn modelId="{5209AD07-800D-483D-ADC4-15A45430B97F}" type="presOf" srcId="{995FE3E5-7199-4082-B795-82C2D477B2BD}" destId="{DE2BA9F4-CABA-42F0-BFC0-9CEA86C6AF96}" srcOrd="0" destOrd="0" presId="urn:microsoft.com/office/officeart/2005/8/layout/vList2"/>
    <dgm:cxn modelId="{1E32860D-5D78-4250-B1F5-3AC8BBA8013E}" srcId="{AA59CFAC-F682-4A4C-B892-32FB5E4BAB03}" destId="{D4D8AFC7-C37C-4C40-B18F-DAB8BADE78C0}" srcOrd="1" destOrd="0" parTransId="{E2CC07FA-03A4-4603-9C30-EA92230FB574}" sibTransId="{1447160B-5270-4CFA-8B43-422EACE1F907}"/>
    <dgm:cxn modelId="{9592043B-4750-412A-9043-9467EBE1EFAD}" srcId="{AA59CFAC-F682-4A4C-B892-32FB5E4BAB03}" destId="{995FE3E5-7199-4082-B795-82C2D477B2BD}" srcOrd="0" destOrd="0" parTransId="{5D46CFBD-EA71-45DF-8CE4-8E2348E6A276}" sibTransId="{639F32D9-875D-4436-8A03-6583FC91BD32}"/>
    <dgm:cxn modelId="{8E036B54-9D31-4DF9-803F-FB856E36B3DD}" type="presOf" srcId="{A1FF144E-2BF0-46B9-BE8D-20FE25AFDCD7}" destId="{451ECDB3-BF19-42C6-9D7E-00F764DFDE0D}" srcOrd="0" destOrd="0" presId="urn:microsoft.com/office/officeart/2005/8/layout/vList2"/>
    <dgm:cxn modelId="{3D6E6D87-A361-4577-ABFE-7D740EEE86D7}" srcId="{AA59CFAC-F682-4A4C-B892-32FB5E4BAB03}" destId="{A1FF144E-2BF0-46B9-BE8D-20FE25AFDCD7}" srcOrd="2" destOrd="0" parTransId="{EA00F44E-1B86-4858-9ED0-9214F53A3553}" sibTransId="{487D669C-3727-488F-8F8E-9252A9E4F366}"/>
    <dgm:cxn modelId="{F84A69A2-942A-4E76-94EE-7814B07489C4}" type="presOf" srcId="{AA59CFAC-F682-4A4C-B892-32FB5E4BAB03}" destId="{8415C579-0904-4313-886D-D837A7D7152A}" srcOrd="0" destOrd="0" presId="urn:microsoft.com/office/officeart/2005/8/layout/vList2"/>
    <dgm:cxn modelId="{17744CCC-15E6-4130-8455-6928B2D4CBDB}" type="presParOf" srcId="{8415C579-0904-4313-886D-D837A7D7152A}" destId="{DE2BA9F4-CABA-42F0-BFC0-9CEA86C6AF96}" srcOrd="0" destOrd="0" presId="urn:microsoft.com/office/officeart/2005/8/layout/vList2"/>
    <dgm:cxn modelId="{883B4A67-C24C-4500-BBDE-6CE1870ACE17}" type="presParOf" srcId="{8415C579-0904-4313-886D-D837A7D7152A}" destId="{091A382D-2434-4FA2-A5E3-678D0E59B07F}" srcOrd="1" destOrd="0" presId="urn:microsoft.com/office/officeart/2005/8/layout/vList2"/>
    <dgm:cxn modelId="{3469E2D3-68F8-4D1A-92D0-C81AD041AA20}" type="presParOf" srcId="{8415C579-0904-4313-886D-D837A7D7152A}" destId="{3C9BD498-71F1-4D03-9ABF-C249B6C7C31B}" srcOrd="2" destOrd="0" presId="urn:microsoft.com/office/officeart/2005/8/layout/vList2"/>
    <dgm:cxn modelId="{06918197-B796-45A8-929F-AA0A4E8916A9}" type="presParOf" srcId="{8415C579-0904-4313-886D-D837A7D7152A}" destId="{A4520BC8-DD21-4935-B649-BD0C66359224}" srcOrd="3" destOrd="0" presId="urn:microsoft.com/office/officeart/2005/8/layout/vList2"/>
    <dgm:cxn modelId="{72E3C38B-FFC5-4222-8BF8-B54FED74FC5E}" type="presParOf" srcId="{8415C579-0904-4313-886D-D837A7D7152A}" destId="{451ECDB3-BF19-42C6-9D7E-00F764DFDE0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E957826-C7F9-4A62-9BCE-DFE44EF9D242}"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it-IT"/>
        </a:p>
      </dgm:t>
    </dgm:pt>
    <dgm:pt modelId="{3EAAE693-7CA3-4F6B-BCFF-0A92617E24C2}">
      <dgm:prSet/>
      <dgm:spPr/>
      <dgm:t>
        <a:bodyPr/>
        <a:lstStyle/>
        <a:p>
          <a:pPr algn="ctr"/>
          <a:r>
            <a:rPr lang="it-IT" u="sng" dirty="0"/>
            <a:t>CAP</a:t>
          </a:r>
        </a:p>
      </dgm:t>
    </dgm:pt>
    <dgm:pt modelId="{3F8A9141-5FD2-48F0-BB42-6585E0533E0D}" type="parTrans" cxnId="{AFB0666A-20EA-4F01-BA3B-D41CE859C1C5}">
      <dgm:prSet/>
      <dgm:spPr/>
      <dgm:t>
        <a:bodyPr/>
        <a:lstStyle/>
        <a:p>
          <a:pPr algn="ctr"/>
          <a:endParaRPr lang="it-IT"/>
        </a:p>
      </dgm:t>
    </dgm:pt>
    <dgm:pt modelId="{61D6CAFD-1031-4029-A9B5-F3344A17086A}" type="sibTrans" cxnId="{AFB0666A-20EA-4F01-BA3B-D41CE859C1C5}">
      <dgm:prSet/>
      <dgm:spPr/>
      <dgm:t>
        <a:bodyPr/>
        <a:lstStyle/>
        <a:p>
          <a:pPr algn="ctr"/>
          <a:endParaRPr lang="it-IT"/>
        </a:p>
      </dgm:t>
    </dgm:pt>
    <dgm:pt modelId="{4B46E2F7-E4BE-4F8E-A9DC-0BFB4CE1DB9D}">
      <dgm:prSet/>
      <dgm:spPr/>
      <dgm:t>
        <a:bodyPr/>
        <a:lstStyle/>
        <a:p>
          <a:pPr algn="ctr"/>
          <a:r>
            <a:rPr lang="it-IT" dirty="0"/>
            <a:t>Nome</a:t>
          </a:r>
        </a:p>
      </dgm:t>
    </dgm:pt>
    <dgm:pt modelId="{A92F9093-16E0-44D0-BE9F-EA225C8ECD78}" type="parTrans" cxnId="{7B4E5EF5-2C42-4F0B-ABEC-49CB440EDA37}">
      <dgm:prSet/>
      <dgm:spPr/>
      <dgm:t>
        <a:bodyPr/>
        <a:lstStyle/>
        <a:p>
          <a:pPr algn="ctr"/>
          <a:endParaRPr lang="it-IT"/>
        </a:p>
      </dgm:t>
    </dgm:pt>
    <dgm:pt modelId="{08CC2C18-7117-4DB6-AA43-8E5292A1565D}" type="sibTrans" cxnId="{7B4E5EF5-2C42-4F0B-ABEC-49CB440EDA37}">
      <dgm:prSet/>
      <dgm:spPr/>
      <dgm:t>
        <a:bodyPr/>
        <a:lstStyle/>
        <a:p>
          <a:pPr algn="ctr"/>
          <a:endParaRPr lang="it-IT"/>
        </a:p>
      </dgm:t>
    </dgm:pt>
    <dgm:pt modelId="{F417AFA3-0229-4E45-9D85-56CF735C3B70}" type="pres">
      <dgm:prSet presAssocID="{FE957826-C7F9-4A62-9BCE-DFE44EF9D242}" presName="linear" presStyleCnt="0">
        <dgm:presLayoutVars>
          <dgm:animLvl val="lvl"/>
          <dgm:resizeHandles val="exact"/>
        </dgm:presLayoutVars>
      </dgm:prSet>
      <dgm:spPr/>
    </dgm:pt>
    <dgm:pt modelId="{7BB1A093-CE23-4ACD-9D52-F46D4D556CFC}" type="pres">
      <dgm:prSet presAssocID="{3EAAE693-7CA3-4F6B-BCFF-0A92617E24C2}" presName="parentText" presStyleLbl="node1" presStyleIdx="0" presStyleCnt="2">
        <dgm:presLayoutVars>
          <dgm:chMax val="0"/>
          <dgm:bulletEnabled val="1"/>
        </dgm:presLayoutVars>
      </dgm:prSet>
      <dgm:spPr/>
    </dgm:pt>
    <dgm:pt modelId="{439FD27B-AB42-4FB9-98FA-0A461F52A5BC}" type="pres">
      <dgm:prSet presAssocID="{61D6CAFD-1031-4029-A9B5-F3344A17086A}" presName="spacer" presStyleCnt="0"/>
      <dgm:spPr/>
    </dgm:pt>
    <dgm:pt modelId="{92A21D46-AB9B-4ED6-8BCB-274630B1D608}" type="pres">
      <dgm:prSet presAssocID="{4B46E2F7-E4BE-4F8E-A9DC-0BFB4CE1DB9D}" presName="parentText" presStyleLbl="node1" presStyleIdx="1" presStyleCnt="2">
        <dgm:presLayoutVars>
          <dgm:chMax val="0"/>
          <dgm:bulletEnabled val="1"/>
        </dgm:presLayoutVars>
      </dgm:prSet>
      <dgm:spPr/>
    </dgm:pt>
  </dgm:ptLst>
  <dgm:cxnLst>
    <dgm:cxn modelId="{59F2A00F-220F-4248-9F1F-E8DC9C5C6828}" type="presOf" srcId="{3EAAE693-7CA3-4F6B-BCFF-0A92617E24C2}" destId="{7BB1A093-CE23-4ACD-9D52-F46D4D556CFC}" srcOrd="0" destOrd="0" presId="urn:microsoft.com/office/officeart/2005/8/layout/vList2"/>
    <dgm:cxn modelId="{D2DC7D37-721B-4DC3-8206-63852CDB027E}" type="presOf" srcId="{FE957826-C7F9-4A62-9BCE-DFE44EF9D242}" destId="{F417AFA3-0229-4E45-9D85-56CF735C3B70}" srcOrd="0" destOrd="0" presId="urn:microsoft.com/office/officeart/2005/8/layout/vList2"/>
    <dgm:cxn modelId="{AFB0666A-20EA-4F01-BA3B-D41CE859C1C5}" srcId="{FE957826-C7F9-4A62-9BCE-DFE44EF9D242}" destId="{3EAAE693-7CA3-4F6B-BCFF-0A92617E24C2}" srcOrd="0" destOrd="0" parTransId="{3F8A9141-5FD2-48F0-BB42-6585E0533E0D}" sibTransId="{61D6CAFD-1031-4029-A9B5-F3344A17086A}"/>
    <dgm:cxn modelId="{FEBB6470-B66E-4D6E-8AAD-DF41DF025D16}" type="presOf" srcId="{4B46E2F7-E4BE-4F8E-A9DC-0BFB4CE1DB9D}" destId="{92A21D46-AB9B-4ED6-8BCB-274630B1D608}" srcOrd="0" destOrd="0" presId="urn:microsoft.com/office/officeart/2005/8/layout/vList2"/>
    <dgm:cxn modelId="{7B4E5EF5-2C42-4F0B-ABEC-49CB440EDA37}" srcId="{FE957826-C7F9-4A62-9BCE-DFE44EF9D242}" destId="{4B46E2F7-E4BE-4F8E-A9DC-0BFB4CE1DB9D}" srcOrd="1" destOrd="0" parTransId="{A92F9093-16E0-44D0-BE9F-EA225C8ECD78}" sibTransId="{08CC2C18-7117-4DB6-AA43-8E5292A1565D}"/>
    <dgm:cxn modelId="{0C9AAEFA-E4F3-4BA1-A690-05A2975F7BEE}" type="presParOf" srcId="{F417AFA3-0229-4E45-9D85-56CF735C3B70}" destId="{7BB1A093-CE23-4ACD-9D52-F46D4D556CFC}" srcOrd="0" destOrd="0" presId="urn:microsoft.com/office/officeart/2005/8/layout/vList2"/>
    <dgm:cxn modelId="{D8D0C513-720A-4137-86A0-564250D0F1B1}" type="presParOf" srcId="{F417AFA3-0229-4E45-9D85-56CF735C3B70}" destId="{439FD27B-AB42-4FB9-98FA-0A461F52A5BC}" srcOrd="1" destOrd="0" presId="urn:microsoft.com/office/officeart/2005/8/layout/vList2"/>
    <dgm:cxn modelId="{6BA450E3-801D-4B97-BAB8-45F0BFC41FA2}" type="presParOf" srcId="{F417AFA3-0229-4E45-9D85-56CF735C3B70}" destId="{92A21D46-AB9B-4ED6-8BCB-274630B1D60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5D0F40E-D678-47F3-A194-EBE88AAAF2F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it-IT"/>
        </a:p>
      </dgm:t>
    </dgm:pt>
    <dgm:pt modelId="{CBA1422A-E699-4CBC-AA70-2EEA603AAEFE}">
      <dgm:prSet/>
      <dgm:spPr/>
      <dgm:t>
        <a:bodyPr/>
        <a:lstStyle/>
        <a:p>
          <a:pPr algn="ctr"/>
          <a:r>
            <a:rPr lang="it-IT" u="sng" dirty="0"/>
            <a:t>Codice</a:t>
          </a:r>
        </a:p>
      </dgm:t>
    </dgm:pt>
    <dgm:pt modelId="{DB2611CA-4245-4248-8CC0-D82C113B858C}" type="parTrans" cxnId="{63848704-0CFE-4377-8E1B-5602927B484F}">
      <dgm:prSet/>
      <dgm:spPr/>
      <dgm:t>
        <a:bodyPr/>
        <a:lstStyle/>
        <a:p>
          <a:pPr algn="ctr"/>
          <a:endParaRPr lang="it-IT"/>
        </a:p>
      </dgm:t>
    </dgm:pt>
    <dgm:pt modelId="{17A8761B-9340-484C-857D-49FDFD0B1CAE}" type="sibTrans" cxnId="{63848704-0CFE-4377-8E1B-5602927B484F}">
      <dgm:prSet/>
      <dgm:spPr/>
      <dgm:t>
        <a:bodyPr/>
        <a:lstStyle/>
        <a:p>
          <a:pPr algn="ctr"/>
          <a:endParaRPr lang="it-IT"/>
        </a:p>
      </dgm:t>
    </dgm:pt>
    <dgm:pt modelId="{C0791508-3449-4F88-9724-62C4696BBCD5}">
      <dgm:prSet/>
      <dgm:spPr/>
      <dgm:t>
        <a:bodyPr/>
        <a:lstStyle/>
        <a:p>
          <a:pPr algn="ctr"/>
          <a:r>
            <a:rPr lang="it-IT" dirty="0"/>
            <a:t>Nome</a:t>
          </a:r>
        </a:p>
      </dgm:t>
    </dgm:pt>
    <dgm:pt modelId="{D2F1BD91-105F-4C6A-A04C-0380B7B59190}" type="parTrans" cxnId="{0BBFDF84-4991-4386-8CBC-81FF97C88952}">
      <dgm:prSet/>
      <dgm:spPr/>
      <dgm:t>
        <a:bodyPr/>
        <a:lstStyle/>
        <a:p>
          <a:pPr algn="ctr"/>
          <a:endParaRPr lang="it-IT"/>
        </a:p>
      </dgm:t>
    </dgm:pt>
    <dgm:pt modelId="{193C3E32-1A98-4836-990A-161210F3409F}" type="sibTrans" cxnId="{0BBFDF84-4991-4386-8CBC-81FF97C88952}">
      <dgm:prSet/>
      <dgm:spPr/>
      <dgm:t>
        <a:bodyPr/>
        <a:lstStyle/>
        <a:p>
          <a:pPr algn="ctr"/>
          <a:endParaRPr lang="it-IT"/>
        </a:p>
      </dgm:t>
    </dgm:pt>
    <dgm:pt modelId="{6381027C-6F7F-4FCF-BAAC-3713D5322E36}">
      <dgm:prSet/>
      <dgm:spPr/>
      <dgm:t>
        <a:bodyPr/>
        <a:lstStyle/>
        <a:p>
          <a:pPr algn="ctr"/>
          <a:r>
            <a:rPr lang="it-IT" dirty="0"/>
            <a:t>Indirizzo</a:t>
          </a:r>
        </a:p>
      </dgm:t>
    </dgm:pt>
    <dgm:pt modelId="{4F0080BA-B3A9-4A16-8ACC-52892DCE9AAB}" type="parTrans" cxnId="{87FDC912-0308-4E40-8A61-6E3576E47589}">
      <dgm:prSet/>
      <dgm:spPr/>
      <dgm:t>
        <a:bodyPr/>
        <a:lstStyle/>
        <a:p>
          <a:endParaRPr lang="it-IT"/>
        </a:p>
      </dgm:t>
    </dgm:pt>
    <dgm:pt modelId="{50722B88-265A-4CA5-98D8-21680E871C3F}" type="sibTrans" cxnId="{87FDC912-0308-4E40-8A61-6E3576E47589}">
      <dgm:prSet/>
      <dgm:spPr/>
      <dgm:t>
        <a:bodyPr/>
        <a:lstStyle/>
        <a:p>
          <a:endParaRPr lang="it-IT"/>
        </a:p>
      </dgm:t>
    </dgm:pt>
    <dgm:pt modelId="{E3171BDD-9406-4FEC-B16F-7FBABD8EDE00}" type="pres">
      <dgm:prSet presAssocID="{35D0F40E-D678-47F3-A194-EBE88AAAF2FD}" presName="linear" presStyleCnt="0">
        <dgm:presLayoutVars>
          <dgm:animLvl val="lvl"/>
          <dgm:resizeHandles val="exact"/>
        </dgm:presLayoutVars>
      </dgm:prSet>
      <dgm:spPr/>
    </dgm:pt>
    <dgm:pt modelId="{EDEAA029-C791-4CCD-84A9-299F8FE22C7D}" type="pres">
      <dgm:prSet presAssocID="{CBA1422A-E699-4CBC-AA70-2EEA603AAEFE}" presName="parentText" presStyleLbl="node1" presStyleIdx="0" presStyleCnt="3">
        <dgm:presLayoutVars>
          <dgm:chMax val="0"/>
          <dgm:bulletEnabled val="1"/>
        </dgm:presLayoutVars>
      </dgm:prSet>
      <dgm:spPr/>
    </dgm:pt>
    <dgm:pt modelId="{E466E75A-9C88-4179-BB70-1A31AEF8E2B8}" type="pres">
      <dgm:prSet presAssocID="{17A8761B-9340-484C-857D-49FDFD0B1CAE}" presName="spacer" presStyleCnt="0"/>
      <dgm:spPr/>
    </dgm:pt>
    <dgm:pt modelId="{E8214439-8CFB-423C-A0D1-612907DD6FA1}" type="pres">
      <dgm:prSet presAssocID="{C0791508-3449-4F88-9724-62C4696BBCD5}" presName="parentText" presStyleLbl="node1" presStyleIdx="1" presStyleCnt="3">
        <dgm:presLayoutVars>
          <dgm:chMax val="0"/>
          <dgm:bulletEnabled val="1"/>
        </dgm:presLayoutVars>
      </dgm:prSet>
      <dgm:spPr/>
    </dgm:pt>
    <dgm:pt modelId="{2C94D9CB-F141-427A-90C6-AFAA65105A8F}" type="pres">
      <dgm:prSet presAssocID="{193C3E32-1A98-4836-990A-161210F3409F}" presName="spacer" presStyleCnt="0"/>
      <dgm:spPr/>
    </dgm:pt>
    <dgm:pt modelId="{76157BF4-8901-426C-A469-28B67485B6E3}" type="pres">
      <dgm:prSet presAssocID="{6381027C-6F7F-4FCF-BAAC-3713D5322E36}" presName="parentText" presStyleLbl="node1" presStyleIdx="2" presStyleCnt="3">
        <dgm:presLayoutVars>
          <dgm:chMax val="0"/>
          <dgm:bulletEnabled val="1"/>
        </dgm:presLayoutVars>
      </dgm:prSet>
      <dgm:spPr/>
    </dgm:pt>
  </dgm:ptLst>
  <dgm:cxnLst>
    <dgm:cxn modelId="{63848704-0CFE-4377-8E1B-5602927B484F}" srcId="{35D0F40E-D678-47F3-A194-EBE88AAAF2FD}" destId="{CBA1422A-E699-4CBC-AA70-2EEA603AAEFE}" srcOrd="0" destOrd="0" parTransId="{DB2611CA-4245-4248-8CC0-D82C113B858C}" sibTransId="{17A8761B-9340-484C-857D-49FDFD0B1CAE}"/>
    <dgm:cxn modelId="{0258BC0A-59F7-4D93-9CA0-4F3A2ECFFE65}" type="presOf" srcId="{C0791508-3449-4F88-9724-62C4696BBCD5}" destId="{E8214439-8CFB-423C-A0D1-612907DD6FA1}" srcOrd="0" destOrd="0" presId="urn:microsoft.com/office/officeart/2005/8/layout/vList2"/>
    <dgm:cxn modelId="{87FDC912-0308-4E40-8A61-6E3576E47589}" srcId="{35D0F40E-D678-47F3-A194-EBE88AAAF2FD}" destId="{6381027C-6F7F-4FCF-BAAC-3713D5322E36}" srcOrd="2" destOrd="0" parTransId="{4F0080BA-B3A9-4A16-8ACC-52892DCE9AAB}" sibTransId="{50722B88-265A-4CA5-98D8-21680E871C3F}"/>
    <dgm:cxn modelId="{3CEA5D1A-437C-4E22-81D0-0D9288112377}" type="presOf" srcId="{6381027C-6F7F-4FCF-BAAC-3713D5322E36}" destId="{76157BF4-8901-426C-A469-28B67485B6E3}" srcOrd="0" destOrd="0" presId="urn:microsoft.com/office/officeart/2005/8/layout/vList2"/>
    <dgm:cxn modelId="{CB83CC6F-0BC4-4030-B17A-4D3421F87D46}" type="presOf" srcId="{CBA1422A-E699-4CBC-AA70-2EEA603AAEFE}" destId="{EDEAA029-C791-4CCD-84A9-299F8FE22C7D}" srcOrd="0" destOrd="0" presId="urn:microsoft.com/office/officeart/2005/8/layout/vList2"/>
    <dgm:cxn modelId="{0BBFDF84-4991-4386-8CBC-81FF97C88952}" srcId="{35D0F40E-D678-47F3-A194-EBE88AAAF2FD}" destId="{C0791508-3449-4F88-9724-62C4696BBCD5}" srcOrd="1" destOrd="0" parTransId="{D2F1BD91-105F-4C6A-A04C-0380B7B59190}" sibTransId="{193C3E32-1A98-4836-990A-161210F3409F}"/>
    <dgm:cxn modelId="{DBD0ABE0-FBE3-4761-AC4C-5CA02DE93D7F}" type="presOf" srcId="{35D0F40E-D678-47F3-A194-EBE88AAAF2FD}" destId="{E3171BDD-9406-4FEC-B16F-7FBABD8EDE00}" srcOrd="0" destOrd="0" presId="urn:microsoft.com/office/officeart/2005/8/layout/vList2"/>
    <dgm:cxn modelId="{B063D009-3373-4F79-B480-DCC184B9C2F4}" type="presParOf" srcId="{E3171BDD-9406-4FEC-B16F-7FBABD8EDE00}" destId="{EDEAA029-C791-4CCD-84A9-299F8FE22C7D}" srcOrd="0" destOrd="0" presId="urn:microsoft.com/office/officeart/2005/8/layout/vList2"/>
    <dgm:cxn modelId="{61463E60-6EAB-43E1-8674-603DD0FBB62F}" type="presParOf" srcId="{E3171BDD-9406-4FEC-B16F-7FBABD8EDE00}" destId="{E466E75A-9C88-4179-BB70-1A31AEF8E2B8}" srcOrd="1" destOrd="0" presId="urn:microsoft.com/office/officeart/2005/8/layout/vList2"/>
    <dgm:cxn modelId="{B54119BF-B232-45C5-B93A-23F3B59BB78F}" type="presParOf" srcId="{E3171BDD-9406-4FEC-B16F-7FBABD8EDE00}" destId="{E8214439-8CFB-423C-A0D1-612907DD6FA1}" srcOrd="2" destOrd="0" presId="urn:microsoft.com/office/officeart/2005/8/layout/vList2"/>
    <dgm:cxn modelId="{4C0117D9-7CAA-48B8-ADB1-F833CE671B27}" type="presParOf" srcId="{E3171BDD-9406-4FEC-B16F-7FBABD8EDE00}" destId="{2C94D9CB-F141-427A-90C6-AFAA65105A8F}" srcOrd="3" destOrd="0" presId="urn:microsoft.com/office/officeart/2005/8/layout/vList2"/>
    <dgm:cxn modelId="{8287749F-608A-4673-9B81-64559F8E107B}" type="presParOf" srcId="{E3171BDD-9406-4FEC-B16F-7FBABD8EDE00}" destId="{76157BF4-8901-426C-A469-28B67485B6E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A1FC909-D226-491D-8D1A-532DBDE6E120}"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it-IT"/>
        </a:p>
      </dgm:t>
    </dgm:pt>
    <dgm:pt modelId="{291575CC-AF56-45CB-A141-AFCED86E965A}">
      <dgm:prSet/>
      <dgm:spPr/>
      <dgm:t>
        <a:bodyPr/>
        <a:lstStyle/>
        <a:p>
          <a:r>
            <a:rPr lang="it-IT" dirty="0"/>
            <a:t>Opera</a:t>
          </a:r>
        </a:p>
      </dgm:t>
    </dgm:pt>
    <dgm:pt modelId="{CF016E7A-339A-4D32-819A-E00D4AE6AAD7}" type="parTrans" cxnId="{8F82CB90-4CC7-4BA3-AAE7-6B67CB63471E}">
      <dgm:prSet/>
      <dgm:spPr/>
      <dgm:t>
        <a:bodyPr/>
        <a:lstStyle/>
        <a:p>
          <a:endParaRPr lang="it-IT"/>
        </a:p>
      </dgm:t>
    </dgm:pt>
    <dgm:pt modelId="{F4932CA6-8138-47DA-9419-5DB328865711}" type="sibTrans" cxnId="{8F82CB90-4CC7-4BA3-AAE7-6B67CB63471E}">
      <dgm:prSet/>
      <dgm:spPr/>
      <dgm:t>
        <a:bodyPr/>
        <a:lstStyle/>
        <a:p>
          <a:endParaRPr lang="it-IT"/>
        </a:p>
      </dgm:t>
    </dgm:pt>
    <dgm:pt modelId="{81BD16C4-DD94-4E77-B3C6-FCC64E202B87}">
      <dgm:prSet/>
      <dgm:spPr/>
      <dgm:t>
        <a:bodyPr/>
        <a:lstStyle/>
        <a:p>
          <a:r>
            <a:rPr lang="it-IT" u="sng" dirty="0"/>
            <a:t>Codice</a:t>
          </a:r>
        </a:p>
      </dgm:t>
    </dgm:pt>
    <dgm:pt modelId="{D48E0E7E-2FEC-42EE-BD97-E38D27E5C3FB}" type="parTrans" cxnId="{6784D2F1-3F53-41D5-87DB-67257F1C2982}">
      <dgm:prSet/>
      <dgm:spPr/>
      <dgm:t>
        <a:bodyPr/>
        <a:lstStyle/>
        <a:p>
          <a:endParaRPr lang="it-IT"/>
        </a:p>
      </dgm:t>
    </dgm:pt>
    <dgm:pt modelId="{A1C5EFAC-96D4-44A3-8727-B8755E53084C}" type="sibTrans" cxnId="{6784D2F1-3F53-41D5-87DB-67257F1C2982}">
      <dgm:prSet/>
      <dgm:spPr/>
      <dgm:t>
        <a:bodyPr/>
        <a:lstStyle/>
        <a:p>
          <a:endParaRPr lang="it-IT"/>
        </a:p>
      </dgm:t>
    </dgm:pt>
    <dgm:pt modelId="{369D41E9-E5FA-430D-9349-07948BB05C86}">
      <dgm:prSet/>
      <dgm:spPr/>
      <dgm:t>
        <a:bodyPr/>
        <a:lstStyle/>
        <a:p>
          <a:r>
            <a:rPr lang="it-IT" dirty="0"/>
            <a:t>Titolo</a:t>
          </a:r>
        </a:p>
      </dgm:t>
    </dgm:pt>
    <dgm:pt modelId="{AD1771CF-609C-425C-A848-9FAEDE2BD7C7}" type="parTrans" cxnId="{402FCAB1-E72E-42B8-8648-B99B67DE5D2D}">
      <dgm:prSet/>
      <dgm:spPr/>
      <dgm:t>
        <a:bodyPr/>
        <a:lstStyle/>
        <a:p>
          <a:endParaRPr lang="it-IT"/>
        </a:p>
      </dgm:t>
    </dgm:pt>
    <dgm:pt modelId="{C04E68CE-83DB-496F-A69B-4EC912147CA8}" type="sibTrans" cxnId="{402FCAB1-E72E-42B8-8648-B99B67DE5D2D}">
      <dgm:prSet/>
      <dgm:spPr/>
      <dgm:t>
        <a:bodyPr/>
        <a:lstStyle/>
        <a:p>
          <a:endParaRPr lang="it-IT"/>
        </a:p>
      </dgm:t>
    </dgm:pt>
    <dgm:pt modelId="{C20D13B5-89A6-4709-802A-FDE50D304790}">
      <dgm:prSet/>
      <dgm:spPr/>
      <dgm:t>
        <a:bodyPr/>
        <a:lstStyle/>
        <a:p>
          <a:r>
            <a:rPr lang="it-IT" dirty="0"/>
            <a:t>Artista</a:t>
          </a:r>
        </a:p>
      </dgm:t>
    </dgm:pt>
    <dgm:pt modelId="{AE02078C-D5E4-4305-B5CC-CDC372463F9C}" type="parTrans" cxnId="{EFE38F5D-0FAC-41D6-ABBB-7E2193C87BB2}">
      <dgm:prSet/>
      <dgm:spPr/>
      <dgm:t>
        <a:bodyPr/>
        <a:lstStyle/>
        <a:p>
          <a:endParaRPr lang="it-IT"/>
        </a:p>
      </dgm:t>
    </dgm:pt>
    <dgm:pt modelId="{C1910229-669E-48B2-BB18-89E51E0313B1}" type="sibTrans" cxnId="{EFE38F5D-0FAC-41D6-ABBB-7E2193C87BB2}">
      <dgm:prSet/>
      <dgm:spPr/>
      <dgm:t>
        <a:bodyPr/>
        <a:lstStyle/>
        <a:p>
          <a:endParaRPr lang="it-IT"/>
        </a:p>
      </dgm:t>
    </dgm:pt>
    <dgm:pt modelId="{0F998076-2B78-4D68-B878-4A0833B23F13}">
      <dgm:prSet/>
      <dgm:spPr/>
      <dgm:t>
        <a:bodyPr/>
        <a:lstStyle/>
        <a:p>
          <a:r>
            <a:rPr lang="it-IT" u="sng" dirty="0" err="1"/>
            <a:t>CodiceFiscale</a:t>
          </a:r>
          <a:endParaRPr lang="it-IT" u="sng" dirty="0"/>
        </a:p>
      </dgm:t>
    </dgm:pt>
    <dgm:pt modelId="{ECA812ED-BF9F-4331-A16E-C31A754B60BF}" type="parTrans" cxnId="{7849B70F-75DA-4E40-B7F1-9E3AB307E901}">
      <dgm:prSet/>
      <dgm:spPr/>
      <dgm:t>
        <a:bodyPr/>
        <a:lstStyle/>
        <a:p>
          <a:endParaRPr lang="it-IT"/>
        </a:p>
      </dgm:t>
    </dgm:pt>
    <dgm:pt modelId="{C032922B-15D2-4490-8C6B-CB3173852330}" type="sibTrans" cxnId="{7849B70F-75DA-4E40-B7F1-9E3AB307E901}">
      <dgm:prSet/>
      <dgm:spPr/>
      <dgm:t>
        <a:bodyPr/>
        <a:lstStyle/>
        <a:p>
          <a:endParaRPr lang="it-IT"/>
        </a:p>
      </dgm:t>
    </dgm:pt>
    <dgm:pt modelId="{47340EA1-5F24-48A1-916B-D760BEDC1664}">
      <dgm:prSet/>
      <dgm:spPr/>
      <dgm:t>
        <a:bodyPr/>
        <a:lstStyle/>
        <a:p>
          <a:r>
            <a:rPr lang="it-IT" dirty="0"/>
            <a:t>Nome</a:t>
          </a:r>
        </a:p>
      </dgm:t>
    </dgm:pt>
    <dgm:pt modelId="{6576EE7D-A330-4A80-9634-52E2327204C8}" type="parTrans" cxnId="{6D78C3D9-8D02-4A9D-A085-0998F51B019D}">
      <dgm:prSet/>
      <dgm:spPr/>
      <dgm:t>
        <a:bodyPr/>
        <a:lstStyle/>
        <a:p>
          <a:endParaRPr lang="it-IT"/>
        </a:p>
      </dgm:t>
    </dgm:pt>
    <dgm:pt modelId="{FD1862C3-01B4-4111-8EDD-34B2AF6DDCF7}" type="sibTrans" cxnId="{6D78C3D9-8D02-4A9D-A085-0998F51B019D}">
      <dgm:prSet/>
      <dgm:spPr/>
      <dgm:t>
        <a:bodyPr/>
        <a:lstStyle/>
        <a:p>
          <a:endParaRPr lang="it-IT"/>
        </a:p>
      </dgm:t>
    </dgm:pt>
    <dgm:pt modelId="{216DE205-F67E-42C6-8532-40AB47415C3C}">
      <dgm:prSet/>
      <dgm:spPr/>
      <dgm:t>
        <a:bodyPr/>
        <a:lstStyle/>
        <a:p>
          <a:r>
            <a:rPr lang="it-IT" dirty="0"/>
            <a:t>Città</a:t>
          </a:r>
        </a:p>
      </dgm:t>
    </dgm:pt>
    <dgm:pt modelId="{4AFCADC8-BBD9-4D12-998D-6905EE83FBA6}" type="parTrans" cxnId="{FD20B291-1131-4B1F-8FD2-D2CFE7C7112D}">
      <dgm:prSet/>
      <dgm:spPr/>
      <dgm:t>
        <a:bodyPr/>
        <a:lstStyle/>
        <a:p>
          <a:endParaRPr lang="it-IT"/>
        </a:p>
      </dgm:t>
    </dgm:pt>
    <dgm:pt modelId="{00450604-809D-4E25-A230-7BB3453A5AEB}" type="sibTrans" cxnId="{FD20B291-1131-4B1F-8FD2-D2CFE7C7112D}">
      <dgm:prSet/>
      <dgm:spPr/>
      <dgm:t>
        <a:bodyPr/>
        <a:lstStyle/>
        <a:p>
          <a:endParaRPr lang="it-IT"/>
        </a:p>
      </dgm:t>
    </dgm:pt>
    <dgm:pt modelId="{D0975F2D-A275-4A97-A81E-0AB0C9CEDA85}">
      <dgm:prSet/>
      <dgm:spPr/>
      <dgm:t>
        <a:bodyPr/>
        <a:lstStyle/>
        <a:p>
          <a:r>
            <a:rPr lang="it-IT" u="sng" dirty="0"/>
            <a:t>CAP</a:t>
          </a:r>
        </a:p>
      </dgm:t>
    </dgm:pt>
    <dgm:pt modelId="{F48D11C2-3C82-4178-8F61-DA9A31667FE5}" type="parTrans" cxnId="{ED4C1213-3771-464E-B1BF-3ACCE5C41ACB}">
      <dgm:prSet/>
      <dgm:spPr/>
      <dgm:t>
        <a:bodyPr/>
        <a:lstStyle/>
        <a:p>
          <a:endParaRPr lang="it-IT"/>
        </a:p>
      </dgm:t>
    </dgm:pt>
    <dgm:pt modelId="{A57E8D76-E2B1-4395-9752-7C544804CB1B}" type="sibTrans" cxnId="{ED4C1213-3771-464E-B1BF-3ACCE5C41ACB}">
      <dgm:prSet/>
      <dgm:spPr/>
      <dgm:t>
        <a:bodyPr/>
        <a:lstStyle/>
        <a:p>
          <a:endParaRPr lang="it-IT"/>
        </a:p>
      </dgm:t>
    </dgm:pt>
    <dgm:pt modelId="{1FFE2585-6581-45CC-B752-9C138E4371CE}">
      <dgm:prSet/>
      <dgm:spPr/>
      <dgm:t>
        <a:bodyPr/>
        <a:lstStyle/>
        <a:p>
          <a:r>
            <a:rPr lang="it-IT" dirty="0"/>
            <a:t>Nome</a:t>
          </a:r>
        </a:p>
      </dgm:t>
    </dgm:pt>
    <dgm:pt modelId="{BFE27604-7808-4921-A255-4EACB387B18B}" type="parTrans" cxnId="{70C5E1A0-1ECE-4D95-9FF1-AC6A4EFEEBC2}">
      <dgm:prSet/>
      <dgm:spPr/>
      <dgm:t>
        <a:bodyPr/>
        <a:lstStyle/>
        <a:p>
          <a:endParaRPr lang="it-IT"/>
        </a:p>
      </dgm:t>
    </dgm:pt>
    <dgm:pt modelId="{2F652181-3DF0-4E94-B60B-B903856EF483}" type="sibTrans" cxnId="{70C5E1A0-1ECE-4D95-9FF1-AC6A4EFEEBC2}">
      <dgm:prSet/>
      <dgm:spPr/>
      <dgm:t>
        <a:bodyPr/>
        <a:lstStyle/>
        <a:p>
          <a:endParaRPr lang="it-IT"/>
        </a:p>
      </dgm:t>
    </dgm:pt>
    <dgm:pt modelId="{B36FFFB5-F42D-45D2-AE0C-A6777FB0F80E}">
      <dgm:prSet/>
      <dgm:spPr/>
      <dgm:t>
        <a:bodyPr/>
        <a:lstStyle/>
        <a:p>
          <a:r>
            <a:rPr lang="it-IT" dirty="0"/>
            <a:t>Museo</a:t>
          </a:r>
        </a:p>
      </dgm:t>
    </dgm:pt>
    <dgm:pt modelId="{D97D8F7E-2A79-48D5-91E0-3F88CFE109DA}" type="parTrans" cxnId="{2C004192-A126-4840-AEA3-94A077E7AC7B}">
      <dgm:prSet/>
      <dgm:spPr/>
      <dgm:t>
        <a:bodyPr/>
        <a:lstStyle/>
        <a:p>
          <a:endParaRPr lang="it-IT"/>
        </a:p>
      </dgm:t>
    </dgm:pt>
    <dgm:pt modelId="{494422CD-64F2-435D-843E-9C6000169937}" type="sibTrans" cxnId="{2C004192-A126-4840-AEA3-94A077E7AC7B}">
      <dgm:prSet/>
      <dgm:spPr/>
      <dgm:t>
        <a:bodyPr/>
        <a:lstStyle/>
        <a:p>
          <a:endParaRPr lang="it-IT"/>
        </a:p>
      </dgm:t>
    </dgm:pt>
    <dgm:pt modelId="{D285F4CA-5A85-4015-A51C-D23DC0F04BBC}">
      <dgm:prSet/>
      <dgm:spPr/>
      <dgm:t>
        <a:bodyPr/>
        <a:lstStyle/>
        <a:p>
          <a:r>
            <a:rPr lang="it-IT" u="sng" dirty="0"/>
            <a:t>Codice</a:t>
          </a:r>
        </a:p>
      </dgm:t>
    </dgm:pt>
    <dgm:pt modelId="{17ABFEB3-1FB6-4DEE-8C87-93E54848DB9B}" type="parTrans" cxnId="{EC9F8E12-CCF5-444B-9D26-7A8346939B36}">
      <dgm:prSet/>
      <dgm:spPr/>
      <dgm:t>
        <a:bodyPr/>
        <a:lstStyle/>
        <a:p>
          <a:endParaRPr lang="it-IT"/>
        </a:p>
      </dgm:t>
    </dgm:pt>
    <dgm:pt modelId="{BF4607EE-F463-491B-8733-064FAAFE3FEA}" type="sibTrans" cxnId="{EC9F8E12-CCF5-444B-9D26-7A8346939B36}">
      <dgm:prSet/>
      <dgm:spPr/>
      <dgm:t>
        <a:bodyPr/>
        <a:lstStyle/>
        <a:p>
          <a:endParaRPr lang="it-IT"/>
        </a:p>
      </dgm:t>
    </dgm:pt>
    <dgm:pt modelId="{2232420E-4724-4604-A0A0-156DAA6C4311}">
      <dgm:prSet/>
      <dgm:spPr/>
      <dgm:t>
        <a:bodyPr/>
        <a:lstStyle/>
        <a:p>
          <a:r>
            <a:rPr lang="it-IT" dirty="0"/>
            <a:t>Nome</a:t>
          </a:r>
        </a:p>
      </dgm:t>
    </dgm:pt>
    <dgm:pt modelId="{505AFA76-C985-40F8-8FAD-6C83FD4D7DD5}" type="sibTrans" cxnId="{FB66E215-F2DB-4E12-9C80-33532FA76AA1}">
      <dgm:prSet/>
      <dgm:spPr/>
      <dgm:t>
        <a:bodyPr/>
        <a:lstStyle/>
        <a:p>
          <a:endParaRPr lang="it-IT"/>
        </a:p>
      </dgm:t>
    </dgm:pt>
    <dgm:pt modelId="{11A59A70-2AAC-44C5-AD46-75A237A5F66C}" type="parTrans" cxnId="{FB66E215-F2DB-4E12-9C80-33532FA76AA1}">
      <dgm:prSet/>
      <dgm:spPr/>
      <dgm:t>
        <a:bodyPr/>
        <a:lstStyle/>
        <a:p>
          <a:endParaRPr lang="it-IT"/>
        </a:p>
      </dgm:t>
    </dgm:pt>
    <dgm:pt modelId="{42B003A8-44E3-44A6-8D00-3E71BBEF113E}">
      <dgm:prSet/>
      <dgm:spPr/>
      <dgm:t>
        <a:bodyPr/>
        <a:lstStyle/>
        <a:p>
          <a:r>
            <a:rPr lang="it-IT" dirty="0" err="1"/>
            <a:t>ValoreCommerciale</a:t>
          </a:r>
          <a:endParaRPr lang="it-IT" dirty="0"/>
        </a:p>
      </dgm:t>
    </dgm:pt>
    <dgm:pt modelId="{67E9BC05-3013-4480-A723-42F1755491AE}" type="parTrans" cxnId="{17056E41-2C61-4CF6-9C24-B8CC7A9ECB6D}">
      <dgm:prSet/>
      <dgm:spPr/>
      <dgm:t>
        <a:bodyPr/>
        <a:lstStyle/>
        <a:p>
          <a:endParaRPr lang="it-IT"/>
        </a:p>
      </dgm:t>
    </dgm:pt>
    <dgm:pt modelId="{537ED105-35E8-4E01-8F84-7F9964DFF80C}" type="sibTrans" cxnId="{17056E41-2C61-4CF6-9C24-B8CC7A9ECB6D}">
      <dgm:prSet/>
      <dgm:spPr/>
      <dgm:t>
        <a:bodyPr/>
        <a:lstStyle/>
        <a:p>
          <a:endParaRPr lang="it-IT"/>
        </a:p>
      </dgm:t>
    </dgm:pt>
    <dgm:pt modelId="{03C27C83-DF5D-4C95-A889-1AD84B2AF8D8}">
      <dgm:prSet/>
      <dgm:spPr/>
      <dgm:t>
        <a:bodyPr/>
        <a:lstStyle/>
        <a:p>
          <a:r>
            <a:rPr lang="it-IT" dirty="0"/>
            <a:t>Cognome</a:t>
          </a:r>
        </a:p>
      </dgm:t>
    </dgm:pt>
    <dgm:pt modelId="{52BF556B-8C14-4989-A7BC-1321D92DCC4A}" type="parTrans" cxnId="{BE2E9DAC-EDB4-467C-AD98-2404875C2546}">
      <dgm:prSet/>
      <dgm:spPr/>
      <dgm:t>
        <a:bodyPr/>
        <a:lstStyle/>
        <a:p>
          <a:endParaRPr lang="it-IT"/>
        </a:p>
      </dgm:t>
    </dgm:pt>
    <dgm:pt modelId="{B5346379-3BC2-4427-AE92-B6DD4FC78422}" type="sibTrans" cxnId="{BE2E9DAC-EDB4-467C-AD98-2404875C2546}">
      <dgm:prSet/>
      <dgm:spPr/>
      <dgm:t>
        <a:bodyPr/>
        <a:lstStyle/>
        <a:p>
          <a:endParaRPr lang="it-IT"/>
        </a:p>
      </dgm:t>
    </dgm:pt>
    <dgm:pt modelId="{279A472B-BF42-493A-A292-D982FB794296}">
      <dgm:prSet/>
      <dgm:spPr/>
      <dgm:t>
        <a:bodyPr/>
        <a:lstStyle/>
        <a:p>
          <a:r>
            <a:rPr lang="it-IT" dirty="0"/>
            <a:t>Indirizzo</a:t>
          </a:r>
        </a:p>
      </dgm:t>
    </dgm:pt>
    <dgm:pt modelId="{BC50E036-C954-4CFA-BBCF-1BD0BB1F02DA}" type="parTrans" cxnId="{7C54C8E5-E782-4241-A705-38AD2A7FAF80}">
      <dgm:prSet/>
      <dgm:spPr/>
      <dgm:t>
        <a:bodyPr/>
        <a:lstStyle/>
        <a:p>
          <a:endParaRPr lang="it-IT"/>
        </a:p>
      </dgm:t>
    </dgm:pt>
    <dgm:pt modelId="{8CEB7301-7AF5-43B7-BEAE-E51C383FE746}" type="sibTrans" cxnId="{7C54C8E5-E782-4241-A705-38AD2A7FAF80}">
      <dgm:prSet/>
      <dgm:spPr/>
      <dgm:t>
        <a:bodyPr/>
        <a:lstStyle/>
        <a:p>
          <a:endParaRPr lang="it-IT"/>
        </a:p>
      </dgm:t>
    </dgm:pt>
    <dgm:pt modelId="{F2AA25E2-2FC0-4932-B57E-972EE1744167}" type="pres">
      <dgm:prSet presAssocID="{DA1FC909-D226-491D-8D1A-532DBDE6E120}" presName="Name0" presStyleCnt="0">
        <dgm:presLayoutVars>
          <dgm:dir/>
          <dgm:animLvl val="lvl"/>
          <dgm:resizeHandles val="exact"/>
        </dgm:presLayoutVars>
      </dgm:prSet>
      <dgm:spPr/>
    </dgm:pt>
    <dgm:pt modelId="{4B463071-A30D-458A-90ED-3F9F21990CD1}" type="pres">
      <dgm:prSet presAssocID="{291575CC-AF56-45CB-A141-AFCED86E965A}" presName="composite" presStyleCnt="0"/>
      <dgm:spPr/>
    </dgm:pt>
    <dgm:pt modelId="{F2C635BC-BEF0-45CA-87CF-60E08A00A304}" type="pres">
      <dgm:prSet presAssocID="{291575CC-AF56-45CB-A141-AFCED86E965A}" presName="parTx" presStyleLbl="alignNode1" presStyleIdx="0" presStyleCnt="4">
        <dgm:presLayoutVars>
          <dgm:chMax val="0"/>
          <dgm:chPref val="0"/>
          <dgm:bulletEnabled val="1"/>
        </dgm:presLayoutVars>
      </dgm:prSet>
      <dgm:spPr/>
    </dgm:pt>
    <dgm:pt modelId="{B6B8A7D0-9936-47CC-959A-7EAD7BA8C5F4}" type="pres">
      <dgm:prSet presAssocID="{291575CC-AF56-45CB-A141-AFCED86E965A}" presName="desTx" presStyleLbl="alignAccFollowNode1" presStyleIdx="0" presStyleCnt="4">
        <dgm:presLayoutVars>
          <dgm:bulletEnabled val="1"/>
        </dgm:presLayoutVars>
      </dgm:prSet>
      <dgm:spPr/>
    </dgm:pt>
    <dgm:pt modelId="{FB050DDF-3570-4836-8305-FAD20ABCA283}" type="pres">
      <dgm:prSet presAssocID="{F4932CA6-8138-47DA-9419-5DB328865711}" presName="space" presStyleCnt="0"/>
      <dgm:spPr/>
    </dgm:pt>
    <dgm:pt modelId="{B34AF052-FE44-43DB-9F2B-FD3FF47A4D04}" type="pres">
      <dgm:prSet presAssocID="{C20D13B5-89A6-4709-802A-FDE50D304790}" presName="composite" presStyleCnt="0"/>
      <dgm:spPr/>
    </dgm:pt>
    <dgm:pt modelId="{903C7896-CB45-415A-A38F-A7A57D0A84E8}" type="pres">
      <dgm:prSet presAssocID="{C20D13B5-89A6-4709-802A-FDE50D304790}" presName="parTx" presStyleLbl="alignNode1" presStyleIdx="1" presStyleCnt="4">
        <dgm:presLayoutVars>
          <dgm:chMax val="0"/>
          <dgm:chPref val="0"/>
          <dgm:bulletEnabled val="1"/>
        </dgm:presLayoutVars>
      </dgm:prSet>
      <dgm:spPr/>
    </dgm:pt>
    <dgm:pt modelId="{DAB397EF-9302-4B97-8029-50190E2D7E37}" type="pres">
      <dgm:prSet presAssocID="{C20D13B5-89A6-4709-802A-FDE50D304790}" presName="desTx" presStyleLbl="alignAccFollowNode1" presStyleIdx="1" presStyleCnt="4">
        <dgm:presLayoutVars>
          <dgm:bulletEnabled val="1"/>
        </dgm:presLayoutVars>
      </dgm:prSet>
      <dgm:spPr/>
    </dgm:pt>
    <dgm:pt modelId="{6DB588CA-A3F1-429C-940C-B93A647568DB}" type="pres">
      <dgm:prSet presAssocID="{C1910229-669E-48B2-BB18-89E51E0313B1}" presName="space" presStyleCnt="0"/>
      <dgm:spPr/>
    </dgm:pt>
    <dgm:pt modelId="{F330EE2D-C182-4065-AA22-D7A51F350691}" type="pres">
      <dgm:prSet presAssocID="{216DE205-F67E-42C6-8532-40AB47415C3C}" presName="composite" presStyleCnt="0"/>
      <dgm:spPr/>
    </dgm:pt>
    <dgm:pt modelId="{D113D295-296A-4C59-B8F4-38B0832B3045}" type="pres">
      <dgm:prSet presAssocID="{216DE205-F67E-42C6-8532-40AB47415C3C}" presName="parTx" presStyleLbl="alignNode1" presStyleIdx="2" presStyleCnt="4">
        <dgm:presLayoutVars>
          <dgm:chMax val="0"/>
          <dgm:chPref val="0"/>
          <dgm:bulletEnabled val="1"/>
        </dgm:presLayoutVars>
      </dgm:prSet>
      <dgm:spPr/>
    </dgm:pt>
    <dgm:pt modelId="{0C29C03B-641A-479F-A120-1F3A02E9D4E3}" type="pres">
      <dgm:prSet presAssocID="{216DE205-F67E-42C6-8532-40AB47415C3C}" presName="desTx" presStyleLbl="alignAccFollowNode1" presStyleIdx="2" presStyleCnt="4">
        <dgm:presLayoutVars>
          <dgm:bulletEnabled val="1"/>
        </dgm:presLayoutVars>
      </dgm:prSet>
      <dgm:spPr/>
    </dgm:pt>
    <dgm:pt modelId="{25AEA4D6-F1BC-4E41-B959-0B87F4AF494B}" type="pres">
      <dgm:prSet presAssocID="{00450604-809D-4E25-A230-7BB3453A5AEB}" presName="space" presStyleCnt="0"/>
      <dgm:spPr/>
    </dgm:pt>
    <dgm:pt modelId="{9C667C37-1A90-4F5E-A5B0-FDCE64225656}" type="pres">
      <dgm:prSet presAssocID="{B36FFFB5-F42D-45D2-AE0C-A6777FB0F80E}" presName="composite" presStyleCnt="0"/>
      <dgm:spPr/>
    </dgm:pt>
    <dgm:pt modelId="{F6F73DAC-11E2-438D-B089-35E0808B2A3E}" type="pres">
      <dgm:prSet presAssocID="{B36FFFB5-F42D-45D2-AE0C-A6777FB0F80E}" presName="parTx" presStyleLbl="alignNode1" presStyleIdx="3" presStyleCnt="4">
        <dgm:presLayoutVars>
          <dgm:chMax val="0"/>
          <dgm:chPref val="0"/>
          <dgm:bulletEnabled val="1"/>
        </dgm:presLayoutVars>
      </dgm:prSet>
      <dgm:spPr/>
    </dgm:pt>
    <dgm:pt modelId="{60546227-C046-4572-B297-1610A119D85D}" type="pres">
      <dgm:prSet presAssocID="{B36FFFB5-F42D-45D2-AE0C-A6777FB0F80E}" presName="desTx" presStyleLbl="alignAccFollowNode1" presStyleIdx="3" presStyleCnt="4">
        <dgm:presLayoutVars>
          <dgm:bulletEnabled val="1"/>
        </dgm:presLayoutVars>
      </dgm:prSet>
      <dgm:spPr/>
    </dgm:pt>
  </dgm:ptLst>
  <dgm:cxnLst>
    <dgm:cxn modelId="{5EF4D303-B8D2-42D8-A408-FDA00E08D35F}" type="presOf" srcId="{DA1FC909-D226-491D-8D1A-532DBDE6E120}" destId="{F2AA25E2-2FC0-4932-B57E-972EE1744167}" srcOrd="0" destOrd="0" presId="urn:microsoft.com/office/officeart/2005/8/layout/hList1"/>
    <dgm:cxn modelId="{BAB5B50A-23CE-4223-B643-E23FBB360032}" type="presOf" srcId="{C20D13B5-89A6-4709-802A-FDE50D304790}" destId="{903C7896-CB45-415A-A38F-A7A57D0A84E8}" srcOrd="0" destOrd="0" presId="urn:microsoft.com/office/officeart/2005/8/layout/hList1"/>
    <dgm:cxn modelId="{7849B70F-75DA-4E40-B7F1-9E3AB307E901}" srcId="{C20D13B5-89A6-4709-802A-FDE50D304790}" destId="{0F998076-2B78-4D68-B878-4A0833B23F13}" srcOrd="0" destOrd="0" parTransId="{ECA812ED-BF9F-4331-A16E-C31A754B60BF}" sibTransId="{C032922B-15D2-4490-8C6B-CB3173852330}"/>
    <dgm:cxn modelId="{EC9F8E12-CCF5-444B-9D26-7A8346939B36}" srcId="{B36FFFB5-F42D-45D2-AE0C-A6777FB0F80E}" destId="{D285F4CA-5A85-4015-A51C-D23DC0F04BBC}" srcOrd="0" destOrd="0" parTransId="{17ABFEB3-1FB6-4DEE-8C87-93E54848DB9B}" sibTransId="{BF4607EE-F463-491B-8733-064FAAFE3FEA}"/>
    <dgm:cxn modelId="{ED4C1213-3771-464E-B1BF-3ACCE5C41ACB}" srcId="{216DE205-F67E-42C6-8532-40AB47415C3C}" destId="{D0975F2D-A275-4A97-A81E-0AB0C9CEDA85}" srcOrd="0" destOrd="0" parTransId="{F48D11C2-3C82-4178-8F61-DA9A31667FE5}" sibTransId="{A57E8D76-E2B1-4395-9752-7C544804CB1B}"/>
    <dgm:cxn modelId="{FB66E215-F2DB-4E12-9C80-33532FA76AA1}" srcId="{B36FFFB5-F42D-45D2-AE0C-A6777FB0F80E}" destId="{2232420E-4724-4604-A0A0-156DAA6C4311}" srcOrd="1" destOrd="0" parTransId="{11A59A70-2AAC-44C5-AD46-75A237A5F66C}" sibTransId="{505AFA76-C985-40F8-8FAD-6C83FD4D7DD5}"/>
    <dgm:cxn modelId="{BF93BA1C-5451-47AB-8B28-3D07E0EA2A05}" type="presOf" srcId="{279A472B-BF42-493A-A292-D982FB794296}" destId="{60546227-C046-4572-B297-1610A119D85D}" srcOrd="0" destOrd="2" presId="urn:microsoft.com/office/officeart/2005/8/layout/hList1"/>
    <dgm:cxn modelId="{2A70FE30-4185-4D62-87EE-4FDBCE161E13}" type="presOf" srcId="{B36FFFB5-F42D-45D2-AE0C-A6777FB0F80E}" destId="{F6F73DAC-11E2-438D-B089-35E0808B2A3E}" srcOrd="0" destOrd="0" presId="urn:microsoft.com/office/officeart/2005/8/layout/hList1"/>
    <dgm:cxn modelId="{A581A936-089F-4CB3-8101-78120DA03536}" type="presOf" srcId="{47340EA1-5F24-48A1-916B-D760BEDC1664}" destId="{DAB397EF-9302-4B97-8029-50190E2D7E37}" srcOrd="0" destOrd="1" presId="urn:microsoft.com/office/officeart/2005/8/layout/hList1"/>
    <dgm:cxn modelId="{50E10637-597A-4D55-9E8A-7DBC8AA08CB9}" type="presOf" srcId="{42B003A8-44E3-44A6-8D00-3E71BBEF113E}" destId="{B6B8A7D0-9936-47CC-959A-7EAD7BA8C5F4}" srcOrd="0" destOrd="2" presId="urn:microsoft.com/office/officeart/2005/8/layout/hList1"/>
    <dgm:cxn modelId="{EFE38F5D-0FAC-41D6-ABBB-7E2193C87BB2}" srcId="{DA1FC909-D226-491D-8D1A-532DBDE6E120}" destId="{C20D13B5-89A6-4709-802A-FDE50D304790}" srcOrd="1" destOrd="0" parTransId="{AE02078C-D5E4-4305-B5CC-CDC372463F9C}" sibTransId="{C1910229-669E-48B2-BB18-89E51E0313B1}"/>
    <dgm:cxn modelId="{17056E41-2C61-4CF6-9C24-B8CC7A9ECB6D}" srcId="{291575CC-AF56-45CB-A141-AFCED86E965A}" destId="{42B003A8-44E3-44A6-8D00-3E71BBEF113E}" srcOrd="2" destOrd="0" parTransId="{67E9BC05-3013-4480-A723-42F1755491AE}" sibTransId="{537ED105-35E8-4E01-8F84-7F9964DFF80C}"/>
    <dgm:cxn modelId="{BCCDD844-2FE2-462B-ACC5-751AC603F8A6}" type="presOf" srcId="{0F998076-2B78-4D68-B878-4A0833B23F13}" destId="{DAB397EF-9302-4B97-8029-50190E2D7E37}" srcOrd="0" destOrd="0" presId="urn:microsoft.com/office/officeart/2005/8/layout/hList1"/>
    <dgm:cxn modelId="{1270204F-F3A2-43DC-A7DD-199B76E1CC36}" type="presOf" srcId="{2232420E-4724-4604-A0A0-156DAA6C4311}" destId="{60546227-C046-4572-B297-1610A119D85D}" srcOrd="0" destOrd="1" presId="urn:microsoft.com/office/officeart/2005/8/layout/hList1"/>
    <dgm:cxn modelId="{BD1A0681-DCD0-4541-9C68-6976500B1664}" type="presOf" srcId="{1FFE2585-6581-45CC-B752-9C138E4371CE}" destId="{0C29C03B-641A-479F-A120-1F3A02E9D4E3}" srcOrd="0" destOrd="1" presId="urn:microsoft.com/office/officeart/2005/8/layout/hList1"/>
    <dgm:cxn modelId="{8F82CB90-4CC7-4BA3-AAE7-6B67CB63471E}" srcId="{DA1FC909-D226-491D-8D1A-532DBDE6E120}" destId="{291575CC-AF56-45CB-A141-AFCED86E965A}" srcOrd="0" destOrd="0" parTransId="{CF016E7A-339A-4D32-819A-E00D4AE6AAD7}" sibTransId="{F4932CA6-8138-47DA-9419-5DB328865711}"/>
    <dgm:cxn modelId="{FD20B291-1131-4B1F-8FD2-D2CFE7C7112D}" srcId="{DA1FC909-D226-491D-8D1A-532DBDE6E120}" destId="{216DE205-F67E-42C6-8532-40AB47415C3C}" srcOrd="2" destOrd="0" parTransId="{4AFCADC8-BBD9-4D12-998D-6905EE83FBA6}" sibTransId="{00450604-809D-4E25-A230-7BB3453A5AEB}"/>
    <dgm:cxn modelId="{2C004192-A126-4840-AEA3-94A077E7AC7B}" srcId="{DA1FC909-D226-491D-8D1A-532DBDE6E120}" destId="{B36FFFB5-F42D-45D2-AE0C-A6777FB0F80E}" srcOrd="3" destOrd="0" parTransId="{D97D8F7E-2A79-48D5-91E0-3F88CFE109DA}" sibTransId="{494422CD-64F2-435D-843E-9C6000169937}"/>
    <dgm:cxn modelId="{70C5E1A0-1ECE-4D95-9FF1-AC6A4EFEEBC2}" srcId="{216DE205-F67E-42C6-8532-40AB47415C3C}" destId="{1FFE2585-6581-45CC-B752-9C138E4371CE}" srcOrd="1" destOrd="0" parTransId="{BFE27604-7808-4921-A255-4EACB387B18B}" sibTransId="{2F652181-3DF0-4E94-B60B-B903856EF483}"/>
    <dgm:cxn modelId="{E25F5EAB-8017-4653-B666-713AA7F95DAC}" type="presOf" srcId="{D285F4CA-5A85-4015-A51C-D23DC0F04BBC}" destId="{60546227-C046-4572-B297-1610A119D85D}" srcOrd="0" destOrd="0" presId="urn:microsoft.com/office/officeart/2005/8/layout/hList1"/>
    <dgm:cxn modelId="{BE2E9DAC-EDB4-467C-AD98-2404875C2546}" srcId="{C20D13B5-89A6-4709-802A-FDE50D304790}" destId="{03C27C83-DF5D-4C95-A889-1AD84B2AF8D8}" srcOrd="2" destOrd="0" parTransId="{52BF556B-8C14-4989-A7BC-1321D92DCC4A}" sibTransId="{B5346379-3BC2-4427-AE92-B6DD4FC78422}"/>
    <dgm:cxn modelId="{8389B4AE-9216-4811-A9A7-144799CBA829}" type="presOf" srcId="{03C27C83-DF5D-4C95-A889-1AD84B2AF8D8}" destId="{DAB397EF-9302-4B97-8029-50190E2D7E37}" srcOrd="0" destOrd="2" presId="urn:microsoft.com/office/officeart/2005/8/layout/hList1"/>
    <dgm:cxn modelId="{402FCAB1-E72E-42B8-8648-B99B67DE5D2D}" srcId="{291575CC-AF56-45CB-A141-AFCED86E965A}" destId="{369D41E9-E5FA-430D-9349-07948BB05C86}" srcOrd="1" destOrd="0" parTransId="{AD1771CF-609C-425C-A848-9FAEDE2BD7C7}" sibTransId="{C04E68CE-83DB-496F-A69B-4EC912147CA8}"/>
    <dgm:cxn modelId="{D3FE8EB2-8A5F-4CC9-A49D-4B288F3988EB}" type="presOf" srcId="{D0975F2D-A275-4A97-A81E-0AB0C9CEDA85}" destId="{0C29C03B-641A-479F-A120-1F3A02E9D4E3}" srcOrd="0" destOrd="0" presId="urn:microsoft.com/office/officeart/2005/8/layout/hList1"/>
    <dgm:cxn modelId="{99435FB6-BAF6-4603-AF04-C40DCED72A74}" type="presOf" srcId="{216DE205-F67E-42C6-8532-40AB47415C3C}" destId="{D113D295-296A-4C59-B8F4-38B0832B3045}" srcOrd="0" destOrd="0" presId="urn:microsoft.com/office/officeart/2005/8/layout/hList1"/>
    <dgm:cxn modelId="{AAE305CA-AE78-4AD7-AD59-85CD14F80C4D}" type="presOf" srcId="{291575CC-AF56-45CB-A141-AFCED86E965A}" destId="{F2C635BC-BEF0-45CA-87CF-60E08A00A304}" srcOrd="0" destOrd="0" presId="urn:microsoft.com/office/officeart/2005/8/layout/hList1"/>
    <dgm:cxn modelId="{3104A0CD-7901-4E50-B382-DE10E974474B}" type="presOf" srcId="{369D41E9-E5FA-430D-9349-07948BB05C86}" destId="{B6B8A7D0-9936-47CC-959A-7EAD7BA8C5F4}" srcOrd="0" destOrd="1" presId="urn:microsoft.com/office/officeart/2005/8/layout/hList1"/>
    <dgm:cxn modelId="{6D78C3D9-8D02-4A9D-A085-0998F51B019D}" srcId="{C20D13B5-89A6-4709-802A-FDE50D304790}" destId="{47340EA1-5F24-48A1-916B-D760BEDC1664}" srcOrd="1" destOrd="0" parTransId="{6576EE7D-A330-4A80-9634-52E2327204C8}" sibTransId="{FD1862C3-01B4-4111-8EDD-34B2AF6DDCF7}"/>
    <dgm:cxn modelId="{7C54C8E5-E782-4241-A705-38AD2A7FAF80}" srcId="{B36FFFB5-F42D-45D2-AE0C-A6777FB0F80E}" destId="{279A472B-BF42-493A-A292-D982FB794296}" srcOrd="2" destOrd="0" parTransId="{BC50E036-C954-4CFA-BBCF-1BD0BB1F02DA}" sibTransId="{8CEB7301-7AF5-43B7-BEAE-E51C383FE746}"/>
    <dgm:cxn modelId="{C2DA10EA-F9DC-4F25-95BD-42647BCFE1B0}" type="presOf" srcId="{81BD16C4-DD94-4E77-B3C6-FCC64E202B87}" destId="{B6B8A7D0-9936-47CC-959A-7EAD7BA8C5F4}" srcOrd="0" destOrd="0" presId="urn:microsoft.com/office/officeart/2005/8/layout/hList1"/>
    <dgm:cxn modelId="{6784D2F1-3F53-41D5-87DB-67257F1C2982}" srcId="{291575CC-AF56-45CB-A141-AFCED86E965A}" destId="{81BD16C4-DD94-4E77-B3C6-FCC64E202B87}" srcOrd="0" destOrd="0" parTransId="{D48E0E7E-2FEC-42EE-BD97-E38D27E5C3FB}" sibTransId="{A1C5EFAC-96D4-44A3-8727-B8755E53084C}"/>
    <dgm:cxn modelId="{F165BE71-9964-4BC5-B71A-96A8A49A5228}" type="presParOf" srcId="{F2AA25E2-2FC0-4932-B57E-972EE1744167}" destId="{4B463071-A30D-458A-90ED-3F9F21990CD1}" srcOrd="0" destOrd="0" presId="urn:microsoft.com/office/officeart/2005/8/layout/hList1"/>
    <dgm:cxn modelId="{58346343-F739-479D-899C-7123A2B72337}" type="presParOf" srcId="{4B463071-A30D-458A-90ED-3F9F21990CD1}" destId="{F2C635BC-BEF0-45CA-87CF-60E08A00A304}" srcOrd="0" destOrd="0" presId="urn:microsoft.com/office/officeart/2005/8/layout/hList1"/>
    <dgm:cxn modelId="{06F8E6F4-E891-40FC-8E93-663DFBC57099}" type="presParOf" srcId="{4B463071-A30D-458A-90ED-3F9F21990CD1}" destId="{B6B8A7D0-9936-47CC-959A-7EAD7BA8C5F4}" srcOrd="1" destOrd="0" presId="urn:microsoft.com/office/officeart/2005/8/layout/hList1"/>
    <dgm:cxn modelId="{4ED67486-8705-464E-9EF5-0EF16CB6AD8B}" type="presParOf" srcId="{F2AA25E2-2FC0-4932-B57E-972EE1744167}" destId="{FB050DDF-3570-4836-8305-FAD20ABCA283}" srcOrd="1" destOrd="0" presId="urn:microsoft.com/office/officeart/2005/8/layout/hList1"/>
    <dgm:cxn modelId="{782E36EF-C5BE-4A39-B602-12E28B4292EA}" type="presParOf" srcId="{F2AA25E2-2FC0-4932-B57E-972EE1744167}" destId="{B34AF052-FE44-43DB-9F2B-FD3FF47A4D04}" srcOrd="2" destOrd="0" presId="urn:microsoft.com/office/officeart/2005/8/layout/hList1"/>
    <dgm:cxn modelId="{9BC31611-CA22-4253-88DB-8E989B17B26C}" type="presParOf" srcId="{B34AF052-FE44-43DB-9F2B-FD3FF47A4D04}" destId="{903C7896-CB45-415A-A38F-A7A57D0A84E8}" srcOrd="0" destOrd="0" presId="urn:microsoft.com/office/officeart/2005/8/layout/hList1"/>
    <dgm:cxn modelId="{3D64309C-7A5C-4F6A-8FDD-130BCCEF4E3F}" type="presParOf" srcId="{B34AF052-FE44-43DB-9F2B-FD3FF47A4D04}" destId="{DAB397EF-9302-4B97-8029-50190E2D7E37}" srcOrd="1" destOrd="0" presId="urn:microsoft.com/office/officeart/2005/8/layout/hList1"/>
    <dgm:cxn modelId="{70E624C7-8681-472C-9A73-A8349A0656C8}" type="presParOf" srcId="{F2AA25E2-2FC0-4932-B57E-972EE1744167}" destId="{6DB588CA-A3F1-429C-940C-B93A647568DB}" srcOrd="3" destOrd="0" presId="urn:microsoft.com/office/officeart/2005/8/layout/hList1"/>
    <dgm:cxn modelId="{D6EE9B6F-953A-44B7-B35F-611651AA94E4}" type="presParOf" srcId="{F2AA25E2-2FC0-4932-B57E-972EE1744167}" destId="{F330EE2D-C182-4065-AA22-D7A51F350691}" srcOrd="4" destOrd="0" presId="urn:microsoft.com/office/officeart/2005/8/layout/hList1"/>
    <dgm:cxn modelId="{28B81B44-B78D-4CB2-9EDD-3A31D602211F}" type="presParOf" srcId="{F330EE2D-C182-4065-AA22-D7A51F350691}" destId="{D113D295-296A-4C59-B8F4-38B0832B3045}" srcOrd="0" destOrd="0" presId="urn:microsoft.com/office/officeart/2005/8/layout/hList1"/>
    <dgm:cxn modelId="{96DAC564-2B3C-4DA7-B763-6FA10F142E3C}" type="presParOf" srcId="{F330EE2D-C182-4065-AA22-D7A51F350691}" destId="{0C29C03B-641A-479F-A120-1F3A02E9D4E3}" srcOrd="1" destOrd="0" presId="urn:microsoft.com/office/officeart/2005/8/layout/hList1"/>
    <dgm:cxn modelId="{B3A00C3C-F91C-4958-8432-8007A79FB855}" type="presParOf" srcId="{F2AA25E2-2FC0-4932-B57E-972EE1744167}" destId="{25AEA4D6-F1BC-4E41-B959-0B87F4AF494B}" srcOrd="5" destOrd="0" presId="urn:microsoft.com/office/officeart/2005/8/layout/hList1"/>
    <dgm:cxn modelId="{512943CB-BA80-4CC6-AAE9-60F3B9118D1A}" type="presParOf" srcId="{F2AA25E2-2FC0-4932-B57E-972EE1744167}" destId="{9C667C37-1A90-4F5E-A5B0-FDCE64225656}" srcOrd="6" destOrd="0" presId="urn:microsoft.com/office/officeart/2005/8/layout/hList1"/>
    <dgm:cxn modelId="{05323703-F882-4337-AF97-9BC7287AE042}" type="presParOf" srcId="{9C667C37-1A90-4F5E-A5B0-FDCE64225656}" destId="{F6F73DAC-11E2-438D-B089-35E0808B2A3E}" srcOrd="0" destOrd="0" presId="urn:microsoft.com/office/officeart/2005/8/layout/hList1"/>
    <dgm:cxn modelId="{CCF3CDF9-6EFD-4DBD-8415-969A49A9982C}" type="presParOf" srcId="{9C667C37-1A90-4F5E-A5B0-FDCE64225656}" destId="{60546227-C046-4572-B297-1610A119D85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49DF951-7FB7-4CAF-AF11-1EFE15A5DBA0}"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it-IT"/>
        </a:p>
      </dgm:t>
    </dgm:pt>
    <dgm:pt modelId="{B9DE2C0D-0BD4-4C1F-B5D1-835735E6B875}">
      <dgm:prSet/>
      <dgm:spPr/>
      <dgm:t>
        <a:bodyPr/>
        <a:lstStyle/>
        <a:p>
          <a:r>
            <a:rPr lang="it-IT" dirty="0"/>
            <a:t>Opera - Museo</a:t>
          </a:r>
        </a:p>
      </dgm:t>
    </dgm:pt>
    <dgm:pt modelId="{E1EFD431-80F9-4397-96AE-A18D7E0BCFF6}" type="parTrans" cxnId="{9E2ADB70-40CE-4AD3-B0A3-C0446B31B546}">
      <dgm:prSet/>
      <dgm:spPr/>
      <dgm:t>
        <a:bodyPr/>
        <a:lstStyle/>
        <a:p>
          <a:endParaRPr lang="it-IT"/>
        </a:p>
      </dgm:t>
    </dgm:pt>
    <dgm:pt modelId="{05113951-0F5E-4926-8E8B-D2800C514191}" type="sibTrans" cxnId="{9E2ADB70-40CE-4AD3-B0A3-C0446B31B546}">
      <dgm:prSet/>
      <dgm:spPr/>
      <dgm:t>
        <a:bodyPr/>
        <a:lstStyle/>
        <a:p>
          <a:endParaRPr lang="it-IT"/>
        </a:p>
      </dgm:t>
    </dgm:pt>
    <dgm:pt modelId="{E2AD2CFC-7FBD-4C63-BBFC-B8D93A39AFA4}">
      <dgm:prSet/>
      <dgm:spPr/>
      <dgm:t>
        <a:bodyPr/>
        <a:lstStyle/>
        <a:p>
          <a:r>
            <a:rPr lang="it-IT" dirty="0"/>
            <a:t>Un'opera deve essere esposta in un solo museo ed un museo può avere più opere esposte</a:t>
          </a:r>
        </a:p>
      </dgm:t>
    </dgm:pt>
    <dgm:pt modelId="{D1860DAA-CDBF-426B-B868-65059E96684F}" type="parTrans" cxnId="{26644D12-E573-4FBE-811D-F6B55784001F}">
      <dgm:prSet/>
      <dgm:spPr/>
      <dgm:t>
        <a:bodyPr/>
        <a:lstStyle/>
        <a:p>
          <a:endParaRPr lang="it-IT"/>
        </a:p>
      </dgm:t>
    </dgm:pt>
    <dgm:pt modelId="{E557A7E2-20DC-40C8-899D-4BEB270416A0}" type="sibTrans" cxnId="{26644D12-E573-4FBE-811D-F6B55784001F}">
      <dgm:prSet/>
      <dgm:spPr/>
      <dgm:t>
        <a:bodyPr/>
        <a:lstStyle/>
        <a:p>
          <a:endParaRPr lang="it-IT"/>
        </a:p>
      </dgm:t>
    </dgm:pt>
    <dgm:pt modelId="{61DCCBCC-970A-427B-88AB-19D23EC4DC47}">
      <dgm:prSet/>
      <dgm:spPr/>
      <dgm:t>
        <a:bodyPr/>
        <a:lstStyle/>
        <a:p>
          <a:r>
            <a:rPr lang="it-IT" dirty="0"/>
            <a:t>Museo - Città</a:t>
          </a:r>
        </a:p>
      </dgm:t>
    </dgm:pt>
    <dgm:pt modelId="{B60CA1B3-70D0-463B-9CA0-CE7008E4BFF7}" type="parTrans" cxnId="{F120F9BA-03A0-4A9B-B821-E6BF19D7C213}">
      <dgm:prSet/>
      <dgm:spPr/>
      <dgm:t>
        <a:bodyPr/>
        <a:lstStyle/>
        <a:p>
          <a:endParaRPr lang="it-IT"/>
        </a:p>
      </dgm:t>
    </dgm:pt>
    <dgm:pt modelId="{2D5B6DFA-9D65-4986-B654-C9ACE4A72037}" type="sibTrans" cxnId="{F120F9BA-03A0-4A9B-B821-E6BF19D7C213}">
      <dgm:prSet/>
      <dgm:spPr/>
      <dgm:t>
        <a:bodyPr/>
        <a:lstStyle/>
        <a:p>
          <a:endParaRPr lang="it-IT"/>
        </a:p>
      </dgm:t>
    </dgm:pt>
    <dgm:pt modelId="{63C39535-571C-43A6-80DC-98B1AD1159FD}">
      <dgm:prSet/>
      <dgm:spPr/>
      <dgm:t>
        <a:bodyPr/>
        <a:lstStyle/>
        <a:p>
          <a:r>
            <a:rPr lang="it-IT" dirty="0"/>
            <a:t>Un museo è situato in una sola città e una città può avere più musei</a:t>
          </a:r>
        </a:p>
      </dgm:t>
    </dgm:pt>
    <dgm:pt modelId="{BB6A073B-E87E-4A64-81B2-04B9199A3345}" type="parTrans" cxnId="{3B017E55-1A83-4B7A-9A11-7B6A79B6EAA6}">
      <dgm:prSet/>
      <dgm:spPr/>
      <dgm:t>
        <a:bodyPr/>
        <a:lstStyle/>
        <a:p>
          <a:endParaRPr lang="it-IT"/>
        </a:p>
      </dgm:t>
    </dgm:pt>
    <dgm:pt modelId="{E3E6355F-10ED-4EF4-BAD1-7432B2298754}" type="sibTrans" cxnId="{3B017E55-1A83-4B7A-9A11-7B6A79B6EAA6}">
      <dgm:prSet/>
      <dgm:spPr/>
      <dgm:t>
        <a:bodyPr/>
        <a:lstStyle/>
        <a:p>
          <a:endParaRPr lang="it-IT"/>
        </a:p>
      </dgm:t>
    </dgm:pt>
    <dgm:pt modelId="{F46BE340-37FC-4782-A08C-5B98C44B5797}">
      <dgm:prSet/>
      <dgm:spPr/>
      <dgm:t>
        <a:bodyPr/>
        <a:lstStyle/>
        <a:p>
          <a:r>
            <a:rPr lang="it-IT" dirty="0"/>
            <a:t>Artista - Città</a:t>
          </a:r>
        </a:p>
      </dgm:t>
    </dgm:pt>
    <dgm:pt modelId="{77E6B012-CC16-44AC-804E-8558DDCA5F04}" type="parTrans" cxnId="{DDF8AF13-4933-465D-8E5D-08750043C40E}">
      <dgm:prSet/>
      <dgm:spPr/>
      <dgm:t>
        <a:bodyPr/>
        <a:lstStyle/>
        <a:p>
          <a:endParaRPr lang="it-IT"/>
        </a:p>
      </dgm:t>
    </dgm:pt>
    <dgm:pt modelId="{8428F3C0-990F-43AF-974C-C3AE8A688F72}" type="sibTrans" cxnId="{DDF8AF13-4933-465D-8E5D-08750043C40E}">
      <dgm:prSet/>
      <dgm:spPr/>
      <dgm:t>
        <a:bodyPr/>
        <a:lstStyle/>
        <a:p>
          <a:endParaRPr lang="it-IT"/>
        </a:p>
      </dgm:t>
    </dgm:pt>
    <dgm:pt modelId="{5746FF2E-8A20-42CB-A26D-EA97E0E21645}">
      <dgm:prSet/>
      <dgm:spPr/>
      <dgm:t>
        <a:bodyPr/>
        <a:lstStyle/>
        <a:p>
          <a:r>
            <a:rPr lang="it-IT" dirty="0"/>
            <a:t>Un artista deve essere nato in una città e una città può avere dato i natali a più artisti</a:t>
          </a:r>
        </a:p>
      </dgm:t>
    </dgm:pt>
    <dgm:pt modelId="{956D0B99-F927-4836-A483-74A486FAAC42}" type="parTrans" cxnId="{1CF57116-5CAE-4E55-A507-37D0C7C5C2BE}">
      <dgm:prSet/>
      <dgm:spPr/>
      <dgm:t>
        <a:bodyPr/>
        <a:lstStyle/>
        <a:p>
          <a:endParaRPr lang="it-IT"/>
        </a:p>
      </dgm:t>
    </dgm:pt>
    <dgm:pt modelId="{E28B3516-5271-488D-8CE0-0D0AC34B7041}" type="sibTrans" cxnId="{1CF57116-5CAE-4E55-A507-37D0C7C5C2BE}">
      <dgm:prSet/>
      <dgm:spPr/>
      <dgm:t>
        <a:bodyPr/>
        <a:lstStyle/>
        <a:p>
          <a:endParaRPr lang="it-IT"/>
        </a:p>
      </dgm:t>
    </dgm:pt>
    <dgm:pt modelId="{0995CD6C-AF99-4145-B14C-1D1552A22EA6}">
      <dgm:prSet/>
      <dgm:spPr/>
      <dgm:t>
        <a:bodyPr/>
        <a:lstStyle/>
        <a:p>
          <a:r>
            <a:rPr lang="it-IT" dirty="0"/>
            <a:t>Artista – Opera</a:t>
          </a:r>
        </a:p>
      </dgm:t>
    </dgm:pt>
    <dgm:pt modelId="{00C18952-5E9E-4EF8-A940-417710BEDDA5}" type="parTrans" cxnId="{13843C24-D40E-4C3B-8E31-BABA252EF7DA}">
      <dgm:prSet/>
      <dgm:spPr/>
      <dgm:t>
        <a:bodyPr/>
        <a:lstStyle/>
        <a:p>
          <a:endParaRPr lang="it-IT"/>
        </a:p>
      </dgm:t>
    </dgm:pt>
    <dgm:pt modelId="{6D01E731-4817-474E-B07D-A4B4A1988D2C}" type="sibTrans" cxnId="{13843C24-D40E-4C3B-8E31-BABA252EF7DA}">
      <dgm:prSet/>
      <dgm:spPr/>
      <dgm:t>
        <a:bodyPr/>
        <a:lstStyle/>
        <a:p>
          <a:endParaRPr lang="it-IT"/>
        </a:p>
      </dgm:t>
    </dgm:pt>
    <dgm:pt modelId="{1282EE23-21C9-4F22-8516-D5A6DCBA0A3B}">
      <dgm:prSet/>
      <dgm:spPr/>
      <dgm:t>
        <a:bodyPr/>
        <a:lstStyle/>
        <a:p>
          <a:r>
            <a:rPr lang="it-IT" dirty="0"/>
            <a:t>Un artista ha dipinto una o più opere ed un'opera deve essere stata dipinta da un solo artista</a:t>
          </a:r>
        </a:p>
      </dgm:t>
    </dgm:pt>
    <dgm:pt modelId="{C11245E0-C5DF-4570-AFA9-4456C77B8865}" type="parTrans" cxnId="{FCFC4FA2-6AAB-4C9C-9CDE-0F523CB5D01E}">
      <dgm:prSet/>
      <dgm:spPr/>
      <dgm:t>
        <a:bodyPr/>
        <a:lstStyle/>
        <a:p>
          <a:endParaRPr lang="it-IT"/>
        </a:p>
      </dgm:t>
    </dgm:pt>
    <dgm:pt modelId="{F5FE1046-DCAA-4245-B3F0-5505C5802B47}" type="sibTrans" cxnId="{FCFC4FA2-6AAB-4C9C-9CDE-0F523CB5D01E}">
      <dgm:prSet/>
      <dgm:spPr/>
      <dgm:t>
        <a:bodyPr/>
        <a:lstStyle/>
        <a:p>
          <a:endParaRPr lang="it-IT"/>
        </a:p>
      </dgm:t>
    </dgm:pt>
    <dgm:pt modelId="{F5FC9B6B-7374-492E-A8D8-8382674A9731}" type="pres">
      <dgm:prSet presAssocID="{149DF951-7FB7-4CAF-AF11-1EFE15A5DBA0}" presName="Name0" presStyleCnt="0">
        <dgm:presLayoutVars>
          <dgm:dir/>
          <dgm:animLvl val="lvl"/>
          <dgm:resizeHandles val="exact"/>
        </dgm:presLayoutVars>
      </dgm:prSet>
      <dgm:spPr/>
    </dgm:pt>
    <dgm:pt modelId="{5B13DF97-42B6-4E19-A642-919F59986277}" type="pres">
      <dgm:prSet presAssocID="{B9DE2C0D-0BD4-4C1F-B5D1-835735E6B875}" presName="composite" presStyleCnt="0"/>
      <dgm:spPr/>
    </dgm:pt>
    <dgm:pt modelId="{974EE3EF-5781-45A5-87F8-F019159DDECC}" type="pres">
      <dgm:prSet presAssocID="{B9DE2C0D-0BD4-4C1F-B5D1-835735E6B875}" presName="parTx" presStyleLbl="alignNode1" presStyleIdx="0" presStyleCnt="4">
        <dgm:presLayoutVars>
          <dgm:chMax val="0"/>
          <dgm:chPref val="0"/>
          <dgm:bulletEnabled val="1"/>
        </dgm:presLayoutVars>
      </dgm:prSet>
      <dgm:spPr/>
    </dgm:pt>
    <dgm:pt modelId="{3CB6565D-62DF-4A09-A173-0F359090113F}" type="pres">
      <dgm:prSet presAssocID="{B9DE2C0D-0BD4-4C1F-B5D1-835735E6B875}" presName="desTx" presStyleLbl="alignAccFollowNode1" presStyleIdx="0" presStyleCnt="4">
        <dgm:presLayoutVars>
          <dgm:bulletEnabled val="1"/>
        </dgm:presLayoutVars>
      </dgm:prSet>
      <dgm:spPr/>
    </dgm:pt>
    <dgm:pt modelId="{3C99C4C0-F6F4-4A78-90EA-D549F44957DC}" type="pres">
      <dgm:prSet presAssocID="{05113951-0F5E-4926-8E8B-D2800C514191}" presName="space" presStyleCnt="0"/>
      <dgm:spPr/>
    </dgm:pt>
    <dgm:pt modelId="{443A084E-A6D6-4BC4-9AF2-B2A48AC9DACA}" type="pres">
      <dgm:prSet presAssocID="{61DCCBCC-970A-427B-88AB-19D23EC4DC47}" presName="composite" presStyleCnt="0"/>
      <dgm:spPr/>
    </dgm:pt>
    <dgm:pt modelId="{3D457CD1-A635-4301-904C-7A7655827EEA}" type="pres">
      <dgm:prSet presAssocID="{61DCCBCC-970A-427B-88AB-19D23EC4DC47}" presName="parTx" presStyleLbl="alignNode1" presStyleIdx="1" presStyleCnt="4">
        <dgm:presLayoutVars>
          <dgm:chMax val="0"/>
          <dgm:chPref val="0"/>
          <dgm:bulletEnabled val="1"/>
        </dgm:presLayoutVars>
      </dgm:prSet>
      <dgm:spPr/>
    </dgm:pt>
    <dgm:pt modelId="{50455468-BF1D-4AD0-BCBC-115D47064880}" type="pres">
      <dgm:prSet presAssocID="{61DCCBCC-970A-427B-88AB-19D23EC4DC47}" presName="desTx" presStyleLbl="alignAccFollowNode1" presStyleIdx="1" presStyleCnt="4">
        <dgm:presLayoutVars>
          <dgm:bulletEnabled val="1"/>
        </dgm:presLayoutVars>
      </dgm:prSet>
      <dgm:spPr/>
    </dgm:pt>
    <dgm:pt modelId="{7C1EF136-33E8-4DF9-B356-8FB5BE4CED92}" type="pres">
      <dgm:prSet presAssocID="{2D5B6DFA-9D65-4986-B654-C9ACE4A72037}" presName="space" presStyleCnt="0"/>
      <dgm:spPr/>
    </dgm:pt>
    <dgm:pt modelId="{2C85187E-437A-4489-9867-3AB6CD3F584F}" type="pres">
      <dgm:prSet presAssocID="{F46BE340-37FC-4782-A08C-5B98C44B5797}" presName="composite" presStyleCnt="0"/>
      <dgm:spPr/>
    </dgm:pt>
    <dgm:pt modelId="{DE870EE0-8C57-40F3-A159-5A9225762A9B}" type="pres">
      <dgm:prSet presAssocID="{F46BE340-37FC-4782-A08C-5B98C44B5797}" presName="parTx" presStyleLbl="alignNode1" presStyleIdx="2" presStyleCnt="4">
        <dgm:presLayoutVars>
          <dgm:chMax val="0"/>
          <dgm:chPref val="0"/>
          <dgm:bulletEnabled val="1"/>
        </dgm:presLayoutVars>
      </dgm:prSet>
      <dgm:spPr/>
    </dgm:pt>
    <dgm:pt modelId="{97579341-72A9-4E96-8FDF-996B98917CF3}" type="pres">
      <dgm:prSet presAssocID="{F46BE340-37FC-4782-A08C-5B98C44B5797}" presName="desTx" presStyleLbl="alignAccFollowNode1" presStyleIdx="2" presStyleCnt="4">
        <dgm:presLayoutVars>
          <dgm:bulletEnabled val="1"/>
        </dgm:presLayoutVars>
      </dgm:prSet>
      <dgm:spPr/>
    </dgm:pt>
    <dgm:pt modelId="{A300B6DB-D7CB-45DA-84AE-F8598BB0127C}" type="pres">
      <dgm:prSet presAssocID="{8428F3C0-990F-43AF-974C-C3AE8A688F72}" presName="space" presStyleCnt="0"/>
      <dgm:spPr/>
    </dgm:pt>
    <dgm:pt modelId="{BC1C0BC2-E8B2-4519-93C1-142584DB6D44}" type="pres">
      <dgm:prSet presAssocID="{0995CD6C-AF99-4145-B14C-1D1552A22EA6}" presName="composite" presStyleCnt="0"/>
      <dgm:spPr/>
    </dgm:pt>
    <dgm:pt modelId="{FDF91814-2A5F-4F1E-988E-6685110B4960}" type="pres">
      <dgm:prSet presAssocID="{0995CD6C-AF99-4145-B14C-1D1552A22EA6}" presName="parTx" presStyleLbl="alignNode1" presStyleIdx="3" presStyleCnt="4">
        <dgm:presLayoutVars>
          <dgm:chMax val="0"/>
          <dgm:chPref val="0"/>
          <dgm:bulletEnabled val="1"/>
        </dgm:presLayoutVars>
      </dgm:prSet>
      <dgm:spPr/>
    </dgm:pt>
    <dgm:pt modelId="{009E547D-85E7-400E-9FB6-CF0E7ED5425F}" type="pres">
      <dgm:prSet presAssocID="{0995CD6C-AF99-4145-B14C-1D1552A22EA6}" presName="desTx" presStyleLbl="alignAccFollowNode1" presStyleIdx="3" presStyleCnt="4">
        <dgm:presLayoutVars>
          <dgm:bulletEnabled val="1"/>
        </dgm:presLayoutVars>
      </dgm:prSet>
      <dgm:spPr/>
    </dgm:pt>
  </dgm:ptLst>
  <dgm:cxnLst>
    <dgm:cxn modelId="{26644D12-E573-4FBE-811D-F6B55784001F}" srcId="{B9DE2C0D-0BD4-4C1F-B5D1-835735E6B875}" destId="{E2AD2CFC-7FBD-4C63-BBFC-B8D93A39AFA4}" srcOrd="0" destOrd="0" parTransId="{D1860DAA-CDBF-426B-B868-65059E96684F}" sibTransId="{E557A7E2-20DC-40C8-899D-4BEB270416A0}"/>
    <dgm:cxn modelId="{DDF8AF13-4933-465D-8E5D-08750043C40E}" srcId="{149DF951-7FB7-4CAF-AF11-1EFE15A5DBA0}" destId="{F46BE340-37FC-4782-A08C-5B98C44B5797}" srcOrd="2" destOrd="0" parTransId="{77E6B012-CC16-44AC-804E-8558DDCA5F04}" sibTransId="{8428F3C0-990F-43AF-974C-C3AE8A688F72}"/>
    <dgm:cxn modelId="{1CF57116-5CAE-4E55-A507-37D0C7C5C2BE}" srcId="{F46BE340-37FC-4782-A08C-5B98C44B5797}" destId="{5746FF2E-8A20-42CB-A26D-EA97E0E21645}" srcOrd="0" destOrd="0" parTransId="{956D0B99-F927-4836-A483-74A486FAAC42}" sibTransId="{E28B3516-5271-488D-8CE0-0D0AC34B7041}"/>
    <dgm:cxn modelId="{13843C24-D40E-4C3B-8E31-BABA252EF7DA}" srcId="{149DF951-7FB7-4CAF-AF11-1EFE15A5DBA0}" destId="{0995CD6C-AF99-4145-B14C-1D1552A22EA6}" srcOrd="3" destOrd="0" parTransId="{00C18952-5E9E-4EF8-A940-417710BEDDA5}" sibTransId="{6D01E731-4817-474E-B07D-A4B4A1988D2C}"/>
    <dgm:cxn modelId="{5B60923C-0054-4606-9F59-09A46307A583}" type="presOf" srcId="{B9DE2C0D-0BD4-4C1F-B5D1-835735E6B875}" destId="{974EE3EF-5781-45A5-87F8-F019159DDECC}" srcOrd="0" destOrd="0" presId="urn:microsoft.com/office/officeart/2005/8/layout/hList1"/>
    <dgm:cxn modelId="{6552493D-E313-4290-A9E4-F28B74DB3104}" type="presOf" srcId="{63C39535-571C-43A6-80DC-98B1AD1159FD}" destId="{50455468-BF1D-4AD0-BCBC-115D47064880}" srcOrd="0" destOrd="0" presId="urn:microsoft.com/office/officeart/2005/8/layout/hList1"/>
    <dgm:cxn modelId="{9E2ADB70-40CE-4AD3-B0A3-C0446B31B546}" srcId="{149DF951-7FB7-4CAF-AF11-1EFE15A5DBA0}" destId="{B9DE2C0D-0BD4-4C1F-B5D1-835735E6B875}" srcOrd="0" destOrd="0" parTransId="{E1EFD431-80F9-4397-96AE-A18D7E0BCFF6}" sibTransId="{05113951-0F5E-4926-8E8B-D2800C514191}"/>
    <dgm:cxn modelId="{AAEA8A71-0149-4514-B31D-66B2D0CE11F0}" type="presOf" srcId="{5746FF2E-8A20-42CB-A26D-EA97E0E21645}" destId="{97579341-72A9-4E96-8FDF-996B98917CF3}" srcOrd="0" destOrd="0" presId="urn:microsoft.com/office/officeart/2005/8/layout/hList1"/>
    <dgm:cxn modelId="{3B017E55-1A83-4B7A-9A11-7B6A79B6EAA6}" srcId="{61DCCBCC-970A-427B-88AB-19D23EC4DC47}" destId="{63C39535-571C-43A6-80DC-98B1AD1159FD}" srcOrd="0" destOrd="0" parTransId="{BB6A073B-E87E-4A64-81B2-04B9199A3345}" sibTransId="{E3E6355F-10ED-4EF4-BAD1-7432B2298754}"/>
    <dgm:cxn modelId="{CC9F655A-7786-47CE-8A25-6A1BD5DB7DD5}" type="presOf" srcId="{1282EE23-21C9-4F22-8516-D5A6DCBA0A3B}" destId="{009E547D-85E7-400E-9FB6-CF0E7ED5425F}" srcOrd="0" destOrd="0" presId="urn:microsoft.com/office/officeart/2005/8/layout/hList1"/>
    <dgm:cxn modelId="{A251525A-2D47-4EA8-B95D-835BF76F9835}" type="presOf" srcId="{149DF951-7FB7-4CAF-AF11-1EFE15A5DBA0}" destId="{F5FC9B6B-7374-492E-A8D8-8382674A9731}" srcOrd="0" destOrd="0" presId="urn:microsoft.com/office/officeart/2005/8/layout/hList1"/>
    <dgm:cxn modelId="{F451A27F-4113-4A61-9065-BE8631F6BDFC}" type="presOf" srcId="{61DCCBCC-970A-427B-88AB-19D23EC4DC47}" destId="{3D457CD1-A635-4301-904C-7A7655827EEA}" srcOrd="0" destOrd="0" presId="urn:microsoft.com/office/officeart/2005/8/layout/hList1"/>
    <dgm:cxn modelId="{FCFC4FA2-6AAB-4C9C-9CDE-0F523CB5D01E}" srcId="{0995CD6C-AF99-4145-B14C-1D1552A22EA6}" destId="{1282EE23-21C9-4F22-8516-D5A6DCBA0A3B}" srcOrd="0" destOrd="0" parTransId="{C11245E0-C5DF-4570-AFA9-4456C77B8865}" sibTransId="{F5FE1046-DCAA-4245-B3F0-5505C5802B47}"/>
    <dgm:cxn modelId="{F120F9BA-03A0-4A9B-B821-E6BF19D7C213}" srcId="{149DF951-7FB7-4CAF-AF11-1EFE15A5DBA0}" destId="{61DCCBCC-970A-427B-88AB-19D23EC4DC47}" srcOrd="1" destOrd="0" parTransId="{B60CA1B3-70D0-463B-9CA0-CE7008E4BFF7}" sibTransId="{2D5B6DFA-9D65-4986-B654-C9ACE4A72037}"/>
    <dgm:cxn modelId="{C3C4A2C0-CA12-4436-952A-F490AFBABCA3}" type="presOf" srcId="{E2AD2CFC-7FBD-4C63-BBFC-B8D93A39AFA4}" destId="{3CB6565D-62DF-4A09-A173-0F359090113F}" srcOrd="0" destOrd="0" presId="urn:microsoft.com/office/officeart/2005/8/layout/hList1"/>
    <dgm:cxn modelId="{308D14E3-0FB5-455C-A107-E2D60CB9FC63}" type="presOf" srcId="{0995CD6C-AF99-4145-B14C-1D1552A22EA6}" destId="{FDF91814-2A5F-4F1E-988E-6685110B4960}" srcOrd="0" destOrd="0" presId="urn:microsoft.com/office/officeart/2005/8/layout/hList1"/>
    <dgm:cxn modelId="{D74081EB-337C-479A-9D79-DB6CBB7A51C1}" type="presOf" srcId="{F46BE340-37FC-4782-A08C-5B98C44B5797}" destId="{DE870EE0-8C57-40F3-A159-5A9225762A9B}" srcOrd="0" destOrd="0" presId="urn:microsoft.com/office/officeart/2005/8/layout/hList1"/>
    <dgm:cxn modelId="{2A983274-A1BF-44F2-9AB5-496D630475CA}" type="presParOf" srcId="{F5FC9B6B-7374-492E-A8D8-8382674A9731}" destId="{5B13DF97-42B6-4E19-A642-919F59986277}" srcOrd="0" destOrd="0" presId="urn:microsoft.com/office/officeart/2005/8/layout/hList1"/>
    <dgm:cxn modelId="{F332A372-743F-4C58-8DB0-88910FDC884D}" type="presParOf" srcId="{5B13DF97-42B6-4E19-A642-919F59986277}" destId="{974EE3EF-5781-45A5-87F8-F019159DDECC}" srcOrd="0" destOrd="0" presId="urn:microsoft.com/office/officeart/2005/8/layout/hList1"/>
    <dgm:cxn modelId="{DBFF54C5-B6B6-4E97-8453-CE9812C4F4DD}" type="presParOf" srcId="{5B13DF97-42B6-4E19-A642-919F59986277}" destId="{3CB6565D-62DF-4A09-A173-0F359090113F}" srcOrd="1" destOrd="0" presId="urn:microsoft.com/office/officeart/2005/8/layout/hList1"/>
    <dgm:cxn modelId="{9FC2321D-E009-41EF-8115-93B72A464819}" type="presParOf" srcId="{F5FC9B6B-7374-492E-A8D8-8382674A9731}" destId="{3C99C4C0-F6F4-4A78-90EA-D549F44957DC}" srcOrd="1" destOrd="0" presId="urn:microsoft.com/office/officeart/2005/8/layout/hList1"/>
    <dgm:cxn modelId="{C3ABB359-7671-4927-A74B-59BBEDB8C93B}" type="presParOf" srcId="{F5FC9B6B-7374-492E-A8D8-8382674A9731}" destId="{443A084E-A6D6-4BC4-9AF2-B2A48AC9DACA}" srcOrd="2" destOrd="0" presId="urn:microsoft.com/office/officeart/2005/8/layout/hList1"/>
    <dgm:cxn modelId="{87453C8A-C2B0-45AE-8F49-50D972EFBF24}" type="presParOf" srcId="{443A084E-A6D6-4BC4-9AF2-B2A48AC9DACA}" destId="{3D457CD1-A635-4301-904C-7A7655827EEA}" srcOrd="0" destOrd="0" presId="urn:microsoft.com/office/officeart/2005/8/layout/hList1"/>
    <dgm:cxn modelId="{1EAACDE2-3A0F-420B-9E55-E3A148EB17F1}" type="presParOf" srcId="{443A084E-A6D6-4BC4-9AF2-B2A48AC9DACA}" destId="{50455468-BF1D-4AD0-BCBC-115D47064880}" srcOrd="1" destOrd="0" presId="urn:microsoft.com/office/officeart/2005/8/layout/hList1"/>
    <dgm:cxn modelId="{BC879B6E-6B84-4ECE-834D-2C49ACDA49E3}" type="presParOf" srcId="{F5FC9B6B-7374-492E-A8D8-8382674A9731}" destId="{7C1EF136-33E8-4DF9-B356-8FB5BE4CED92}" srcOrd="3" destOrd="0" presId="urn:microsoft.com/office/officeart/2005/8/layout/hList1"/>
    <dgm:cxn modelId="{985F257D-202E-467B-8402-7F9EA2ED544F}" type="presParOf" srcId="{F5FC9B6B-7374-492E-A8D8-8382674A9731}" destId="{2C85187E-437A-4489-9867-3AB6CD3F584F}" srcOrd="4" destOrd="0" presId="urn:microsoft.com/office/officeart/2005/8/layout/hList1"/>
    <dgm:cxn modelId="{52F7437D-1106-493E-A677-E2B2CA75079E}" type="presParOf" srcId="{2C85187E-437A-4489-9867-3AB6CD3F584F}" destId="{DE870EE0-8C57-40F3-A159-5A9225762A9B}" srcOrd="0" destOrd="0" presId="urn:microsoft.com/office/officeart/2005/8/layout/hList1"/>
    <dgm:cxn modelId="{4957868C-AEFD-4245-A237-4D80FCE19C67}" type="presParOf" srcId="{2C85187E-437A-4489-9867-3AB6CD3F584F}" destId="{97579341-72A9-4E96-8FDF-996B98917CF3}" srcOrd="1" destOrd="0" presId="urn:microsoft.com/office/officeart/2005/8/layout/hList1"/>
    <dgm:cxn modelId="{39C79105-04DB-4A3F-A098-82CAD986C96B}" type="presParOf" srcId="{F5FC9B6B-7374-492E-A8D8-8382674A9731}" destId="{A300B6DB-D7CB-45DA-84AE-F8598BB0127C}" srcOrd="5" destOrd="0" presId="urn:microsoft.com/office/officeart/2005/8/layout/hList1"/>
    <dgm:cxn modelId="{F9CDF214-147A-4C6D-9C26-68B7CF3C38F7}" type="presParOf" srcId="{F5FC9B6B-7374-492E-A8D8-8382674A9731}" destId="{BC1C0BC2-E8B2-4519-93C1-142584DB6D44}" srcOrd="6" destOrd="0" presId="urn:microsoft.com/office/officeart/2005/8/layout/hList1"/>
    <dgm:cxn modelId="{87DBEF5C-FB28-4F2C-A12A-F237584F7233}" type="presParOf" srcId="{BC1C0BC2-E8B2-4519-93C1-142584DB6D44}" destId="{FDF91814-2A5F-4F1E-988E-6685110B4960}" srcOrd="0" destOrd="0" presId="urn:microsoft.com/office/officeart/2005/8/layout/hList1"/>
    <dgm:cxn modelId="{501D7A4A-0B79-44DD-A63D-D4D1F3A1AC74}" type="presParOf" srcId="{BC1C0BC2-E8B2-4519-93C1-142584DB6D44}" destId="{009E547D-85E7-400E-9FB6-CF0E7ED5425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FA7991D-807D-4B16-A626-39AA3CAC686D}"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7C20C100-FEA6-4B68-9B76-DE460D64762C}">
      <dgm:prSet/>
      <dgm:spPr/>
      <dgm:t>
        <a:bodyPr/>
        <a:lstStyle/>
        <a:p>
          <a:r>
            <a:rPr lang="it-IT"/>
            <a:t>Opera(</a:t>
          </a:r>
          <a:r>
            <a:rPr lang="it-IT" u="sng"/>
            <a:t>Codice</a:t>
          </a:r>
          <a:r>
            <a:rPr lang="it-IT"/>
            <a:t>, Titolo, Valore Commerciale, </a:t>
          </a:r>
          <a:r>
            <a:rPr lang="it-IT" u="sng"/>
            <a:t>Codice Fiscale</a:t>
          </a:r>
          <a:r>
            <a:rPr lang="it-IT"/>
            <a:t>, </a:t>
          </a:r>
          <a:r>
            <a:rPr lang="it-IT" u="sng"/>
            <a:t>Codice Museo</a:t>
          </a:r>
          <a:r>
            <a:rPr lang="it-IT"/>
            <a:t>)</a:t>
          </a:r>
        </a:p>
      </dgm:t>
    </dgm:pt>
    <dgm:pt modelId="{41D43DBD-23C6-48B6-969F-47F26EC8EF05}" type="parTrans" cxnId="{25A56810-985A-4886-ACBD-DC05EC2EF4CA}">
      <dgm:prSet/>
      <dgm:spPr/>
      <dgm:t>
        <a:bodyPr/>
        <a:lstStyle/>
        <a:p>
          <a:endParaRPr lang="it-IT"/>
        </a:p>
      </dgm:t>
    </dgm:pt>
    <dgm:pt modelId="{1C92C912-8582-440E-B9D3-20B907809475}" type="sibTrans" cxnId="{25A56810-985A-4886-ACBD-DC05EC2EF4CA}">
      <dgm:prSet/>
      <dgm:spPr/>
      <dgm:t>
        <a:bodyPr/>
        <a:lstStyle/>
        <a:p>
          <a:endParaRPr lang="it-IT"/>
        </a:p>
      </dgm:t>
    </dgm:pt>
    <dgm:pt modelId="{8D59994B-3976-4E82-AEE2-DE47F1B7BF6C}">
      <dgm:prSet/>
      <dgm:spPr/>
      <dgm:t>
        <a:bodyPr/>
        <a:lstStyle/>
        <a:p>
          <a:r>
            <a:rPr lang="it-IT"/>
            <a:t>Museo(</a:t>
          </a:r>
          <a:r>
            <a:rPr lang="it-IT" u="sng"/>
            <a:t>Codice</a:t>
          </a:r>
          <a:r>
            <a:rPr lang="it-IT"/>
            <a:t>, Nome, Indirizzo, </a:t>
          </a:r>
          <a:r>
            <a:rPr lang="it-IT" u="sng"/>
            <a:t>CAP</a:t>
          </a:r>
          <a:r>
            <a:rPr lang="it-IT"/>
            <a:t>)</a:t>
          </a:r>
        </a:p>
      </dgm:t>
    </dgm:pt>
    <dgm:pt modelId="{AAEC0FFC-576A-41F3-9DC7-85FBE72C14B6}" type="parTrans" cxnId="{9E8C02D6-8741-4213-B0D3-07E6267A725D}">
      <dgm:prSet/>
      <dgm:spPr/>
      <dgm:t>
        <a:bodyPr/>
        <a:lstStyle/>
        <a:p>
          <a:endParaRPr lang="it-IT"/>
        </a:p>
      </dgm:t>
    </dgm:pt>
    <dgm:pt modelId="{16FE9A49-6284-45DC-BD5A-6B8EEB24EE51}" type="sibTrans" cxnId="{9E8C02D6-8741-4213-B0D3-07E6267A725D}">
      <dgm:prSet/>
      <dgm:spPr/>
      <dgm:t>
        <a:bodyPr/>
        <a:lstStyle/>
        <a:p>
          <a:endParaRPr lang="it-IT"/>
        </a:p>
      </dgm:t>
    </dgm:pt>
    <dgm:pt modelId="{761C6570-2B84-42A5-9F6D-DB0A2A1B04A0}">
      <dgm:prSet/>
      <dgm:spPr/>
      <dgm:t>
        <a:bodyPr/>
        <a:lstStyle/>
        <a:p>
          <a:r>
            <a:rPr lang="it-IT"/>
            <a:t>Città(</a:t>
          </a:r>
          <a:r>
            <a:rPr lang="it-IT" u="sng"/>
            <a:t>CAP</a:t>
          </a:r>
          <a:r>
            <a:rPr lang="it-IT"/>
            <a:t>, Nome)</a:t>
          </a:r>
        </a:p>
      </dgm:t>
    </dgm:pt>
    <dgm:pt modelId="{20090741-8AB3-49C5-A92A-361668F77C93}" type="parTrans" cxnId="{7169ECE5-29C3-4642-9C4B-D72DF319C2FE}">
      <dgm:prSet/>
      <dgm:spPr/>
      <dgm:t>
        <a:bodyPr/>
        <a:lstStyle/>
        <a:p>
          <a:endParaRPr lang="it-IT"/>
        </a:p>
      </dgm:t>
    </dgm:pt>
    <dgm:pt modelId="{98D1B420-8A3D-4A80-AF1F-C8871FC9920E}" type="sibTrans" cxnId="{7169ECE5-29C3-4642-9C4B-D72DF319C2FE}">
      <dgm:prSet/>
      <dgm:spPr/>
      <dgm:t>
        <a:bodyPr/>
        <a:lstStyle/>
        <a:p>
          <a:endParaRPr lang="it-IT"/>
        </a:p>
      </dgm:t>
    </dgm:pt>
    <dgm:pt modelId="{99431378-557D-407A-884B-0C6941AB4BE0}">
      <dgm:prSet/>
      <dgm:spPr/>
      <dgm:t>
        <a:bodyPr/>
        <a:lstStyle/>
        <a:p>
          <a:r>
            <a:rPr lang="it-IT"/>
            <a:t>Artista(</a:t>
          </a:r>
          <a:r>
            <a:rPr lang="it-IT" u="sng"/>
            <a:t>Codice Fiscale</a:t>
          </a:r>
          <a:r>
            <a:rPr lang="it-IT"/>
            <a:t>, Nome, Cognome, </a:t>
          </a:r>
          <a:r>
            <a:rPr lang="it-IT" u="sng"/>
            <a:t>CAP</a:t>
          </a:r>
          <a:r>
            <a:rPr lang="it-IT"/>
            <a:t>)</a:t>
          </a:r>
        </a:p>
      </dgm:t>
    </dgm:pt>
    <dgm:pt modelId="{1EB0EBE4-4EFC-4F9F-93BC-486BEA2E4160}" type="parTrans" cxnId="{FEA57870-15ED-4276-B1DD-C6D67CAE8C47}">
      <dgm:prSet/>
      <dgm:spPr/>
      <dgm:t>
        <a:bodyPr/>
        <a:lstStyle/>
        <a:p>
          <a:endParaRPr lang="it-IT"/>
        </a:p>
      </dgm:t>
    </dgm:pt>
    <dgm:pt modelId="{51EA2400-FF55-4E43-9C3C-19B59778802D}" type="sibTrans" cxnId="{FEA57870-15ED-4276-B1DD-C6D67CAE8C47}">
      <dgm:prSet/>
      <dgm:spPr/>
      <dgm:t>
        <a:bodyPr/>
        <a:lstStyle/>
        <a:p>
          <a:endParaRPr lang="it-IT"/>
        </a:p>
      </dgm:t>
    </dgm:pt>
    <dgm:pt modelId="{E9BB7334-DCAD-4613-A897-50C50A2F6B58}" type="pres">
      <dgm:prSet presAssocID="{2FA7991D-807D-4B16-A626-39AA3CAC686D}" presName="linear" presStyleCnt="0">
        <dgm:presLayoutVars>
          <dgm:animLvl val="lvl"/>
          <dgm:resizeHandles val="exact"/>
        </dgm:presLayoutVars>
      </dgm:prSet>
      <dgm:spPr/>
    </dgm:pt>
    <dgm:pt modelId="{D6F14B4E-EDC6-4571-B117-FC65B56FFE8B}" type="pres">
      <dgm:prSet presAssocID="{7C20C100-FEA6-4B68-9B76-DE460D64762C}" presName="parentText" presStyleLbl="node1" presStyleIdx="0" presStyleCnt="4">
        <dgm:presLayoutVars>
          <dgm:chMax val="0"/>
          <dgm:bulletEnabled val="1"/>
        </dgm:presLayoutVars>
      </dgm:prSet>
      <dgm:spPr/>
    </dgm:pt>
    <dgm:pt modelId="{9945C0C5-B4CC-44EA-B349-CF05D4F0362A}" type="pres">
      <dgm:prSet presAssocID="{1C92C912-8582-440E-B9D3-20B907809475}" presName="spacer" presStyleCnt="0"/>
      <dgm:spPr/>
    </dgm:pt>
    <dgm:pt modelId="{3F4703AE-2C55-44A5-8929-F52F2D61EC62}" type="pres">
      <dgm:prSet presAssocID="{8D59994B-3976-4E82-AEE2-DE47F1B7BF6C}" presName="parentText" presStyleLbl="node1" presStyleIdx="1" presStyleCnt="4">
        <dgm:presLayoutVars>
          <dgm:chMax val="0"/>
          <dgm:bulletEnabled val="1"/>
        </dgm:presLayoutVars>
      </dgm:prSet>
      <dgm:spPr/>
    </dgm:pt>
    <dgm:pt modelId="{6734153D-88DA-401D-B9F2-8DDD02ADBC61}" type="pres">
      <dgm:prSet presAssocID="{16FE9A49-6284-45DC-BD5A-6B8EEB24EE51}" presName="spacer" presStyleCnt="0"/>
      <dgm:spPr/>
    </dgm:pt>
    <dgm:pt modelId="{49723754-C6D0-4548-9559-B66EF47DBD30}" type="pres">
      <dgm:prSet presAssocID="{761C6570-2B84-42A5-9F6D-DB0A2A1B04A0}" presName="parentText" presStyleLbl="node1" presStyleIdx="2" presStyleCnt="4">
        <dgm:presLayoutVars>
          <dgm:chMax val="0"/>
          <dgm:bulletEnabled val="1"/>
        </dgm:presLayoutVars>
      </dgm:prSet>
      <dgm:spPr/>
    </dgm:pt>
    <dgm:pt modelId="{4FA686FE-1B34-46D5-8340-D8210BD80D98}" type="pres">
      <dgm:prSet presAssocID="{98D1B420-8A3D-4A80-AF1F-C8871FC9920E}" presName="spacer" presStyleCnt="0"/>
      <dgm:spPr/>
    </dgm:pt>
    <dgm:pt modelId="{8DDDC281-2783-40F8-A5FA-3CDE04BAB76C}" type="pres">
      <dgm:prSet presAssocID="{99431378-557D-407A-884B-0C6941AB4BE0}" presName="parentText" presStyleLbl="node1" presStyleIdx="3" presStyleCnt="4">
        <dgm:presLayoutVars>
          <dgm:chMax val="0"/>
          <dgm:bulletEnabled val="1"/>
        </dgm:presLayoutVars>
      </dgm:prSet>
      <dgm:spPr/>
    </dgm:pt>
  </dgm:ptLst>
  <dgm:cxnLst>
    <dgm:cxn modelId="{C1C4CC05-EA58-49D7-A1CD-A7417E95C946}" type="presOf" srcId="{99431378-557D-407A-884B-0C6941AB4BE0}" destId="{8DDDC281-2783-40F8-A5FA-3CDE04BAB76C}" srcOrd="0" destOrd="0" presId="urn:microsoft.com/office/officeart/2005/8/layout/vList2"/>
    <dgm:cxn modelId="{25A56810-985A-4886-ACBD-DC05EC2EF4CA}" srcId="{2FA7991D-807D-4B16-A626-39AA3CAC686D}" destId="{7C20C100-FEA6-4B68-9B76-DE460D64762C}" srcOrd="0" destOrd="0" parTransId="{41D43DBD-23C6-48B6-969F-47F26EC8EF05}" sibTransId="{1C92C912-8582-440E-B9D3-20B907809475}"/>
    <dgm:cxn modelId="{CA70721C-4045-4AF0-A0A0-C74ED1468E90}" type="presOf" srcId="{2FA7991D-807D-4B16-A626-39AA3CAC686D}" destId="{E9BB7334-DCAD-4613-A897-50C50A2F6B58}" srcOrd="0" destOrd="0" presId="urn:microsoft.com/office/officeart/2005/8/layout/vList2"/>
    <dgm:cxn modelId="{0FE90C48-7912-4B3C-B2D8-087021EB67A5}" type="presOf" srcId="{8D59994B-3976-4E82-AEE2-DE47F1B7BF6C}" destId="{3F4703AE-2C55-44A5-8929-F52F2D61EC62}" srcOrd="0" destOrd="0" presId="urn:microsoft.com/office/officeart/2005/8/layout/vList2"/>
    <dgm:cxn modelId="{FEA57870-15ED-4276-B1DD-C6D67CAE8C47}" srcId="{2FA7991D-807D-4B16-A626-39AA3CAC686D}" destId="{99431378-557D-407A-884B-0C6941AB4BE0}" srcOrd="3" destOrd="0" parTransId="{1EB0EBE4-4EFC-4F9F-93BC-486BEA2E4160}" sibTransId="{51EA2400-FF55-4E43-9C3C-19B59778802D}"/>
    <dgm:cxn modelId="{AC00BEA3-6FCD-4F97-893E-5F0E9730FB03}" type="presOf" srcId="{761C6570-2B84-42A5-9F6D-DB0A2A1B04A0}" destId="{49723754-C6D0-4548-9559-B66EF47DBD30}" srcOrd="0" destOrd="0" presId="urn:microsoft.com/office/officeart/2005/8/layout/vList2"/>
    <dgm:cxn modelId="{2AFD46A9-7572-45A3-A733-D9ACC2338925}" type="presOf" srcId="{7C20C100-FEA6-4B68-9B76-DE460D64762C}" destId="{D6F14B4E-EDC6-4571-B117-FC65B56FFE8B}" srcOrd="0" destOrd="0" presId="urn:microsoft.com/office/officeart/2005/8/layout/vList2"/>
    <dgm:cxn modelId="{9E8C02D6-8741-4213-B0D3-07E6267A725D}" srcId="{2FA7991D-807D-4B16-A626-39AA3CAC686D}" destId="{8D59994B-3976-4E82-AEE2-DE47F1B7BF6C}" srcOrd="1" destOrd="0" parTransId="{AAEC0FFC-576A-41F3-9DC7-85FBE72C14B6}" sibTransId="{16FE9A49-6284-45DC-BD5A-6B8EEB24EE51}"/>
    <dgm:cxn modelId="{7169ECE5-29C3-4642-9C4B-D72DF319C2FE}" srcId="{2FA7991D-807D-4B16-A626-39AA3CAC686D}" destId="{761C6570-2B84-42A5-9F6D-DB0A2A1B04A0}" srcOrd="2" destOrd="0" parTransId="{20090741-8AB3-49C5-A92A-361668F77C93}" sibTransId="{98D1B420-8A3D-4A80-AF1F-C8871FC9920E}"/>
    <dgm:cxn modelId="{7F4BC73D-EFF2-46D1-B68D-0E363F2B193B}" type="presParOf" srcId="{E9BB7334-DCAD-4613-A897-50C50A2F6B58}" destId="{D6F14B4E-EDC6-4571-B117-FC65B56FFE8B}" srcOrd="0" destOrd="0" presId="urn:microsoft.com/office/officeart/2005/8/layout/vList2"/>
    <dgm:cxn modelId="{68836637-9205-4BB9-9435-59969500AD0A}" type="presParOf" srcId="{E9BB7334-DCAD-4613-A897-50C50A2F6B58}" destId="{9945C0C5-B4CC-44EA-B349-CF05D4F0362A}" srcOrd="1" destOrd="0" presId="urn:microsoft.com/office/officeart/2005/8/layout/vList2"/>
    <dgm:cxn modelId="{6C1F3D78-4BFC-46BF-A097-8A3FF9BDCAE9}" type="presParOf" srcId="{E9BB7334-DCAD-4613-A897-50C50A2F6B58}" destId="{3F4703AE-2C55-44A5-8929-F52F2D61EC62}" srcOrd="2" destOrd="0" presId="urn:microsoft.com/office/officeart/2005/8/layout/vList2"/>
    <dgm:cxn modelId="{9FBC5346-DC55-43BF-ABCB-0A7B402B5BE4}" type="presParOf" srcId="{E9BB7334-DCAD-4613-A897-50C50A2F6B58}" destId="{6734153D-88DA-401D-B9F2-8DDD02ADBC61}" srcOrd="3" destOrd="0" presId="urn:microsoft.com/office/officeart/2005/8/layout/vList2"/>
    <dgm:cxn modelId="{C25991BF-26AC-4443-8A3F-B8D941D17904}" type="presParOf" srcId="{E9BB7334-DCAD-4613-A897-50C50A2F6B58}" destId="{49723754-C6D0-4548-9559-B66EF47DBD30}" srcOrd="4" destOrd="0" presId="urn:microsoft.com/office/officeart/2005/8/layout/vList2"/>
    <dgm:cxn modelId="{D39584AC-653E-491A-BA4A-3DDC294014E7}" type="presParOf" srcId="{E9BB7334-DCAD-4613-A897-50C50A2F6B58}" destId="{4FA686FE-1B34-46D5-8340-D8210BD80D98}" srcOrd="5" destOrd="0" presId="urn:microsoft.com/office/officeart/2005/8/layout/vList2"/>
    <dgm:cxn modelId="{1EA085CA-07D1-4147-B742-F52EC3A5B697}" type="presParOf" srcId="{E9BB7334-DCAD-4613-A897-50C50A2F6B58}" destId="{8DDDC281-2783-40F8-A5FA-3CDE04BAB76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D471FE-8305-4BA0-B0D4-37801F3036D5}">
      <dsp:nvSpPr>
        <dsp:cNvPr id="0" name=""/>
        <dsp:cNvSpPr/>
      </dsp:nvSpPr>
      <dsp:spPr>
        <a:xfrm>
          <a:off x="0" y="48946"/>
          <a:ext cx="8596668" cy="8658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it-IT" sz="3700" kern="1200" dirty="0"/>
            <a:t>Opera</a:t>
          </a:r>
        </a:p>
      </dsp:txBody>
      <dsp:txXfrm>
        <a:off x="42265" y="91211"/>
        <a:ext cx="8512138" cy="781270"/>
      </dsp:txXfrm>
    </dsp:sp>
    <dsp:sp modelId="{AD12054F-EEF4-4EBD-92C1-C5944EDC5580}">
      <dsp:nvSpPr>
        <dsp:cNvPr id="0" name=""/>
        <dsp:cNvSpPr/>
      </dsp:nvSpPr>
      <dsp:spPr>
        <a:xfrm>
          <a:off x="0" y="1021306"/>
          <a:ext cx="8596668" cy="86580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it-IT" sz="3700" kern="1200" dirty="0"/>
            <a:t>Artista</a:t>
          </a:r>
        </a:p>
      </dsp:txBody>
      <dsp:txXfrm>
        <a:off x="42265" y="1063571"/>
        <a:ext cx="8512138" cy="781270"/>
      </dsp:txXfrm>
    </dsp:sp>
    <dsp:sp modelId="{EF997244-8202-49EE-8130-3813B098B875}">
      <dsp:nvSpPr>
        <dsp:cNvPr id="0" name=""/>
        <dsp:cNvSpPr/>
      </dsp:nvSpPr>
      <dsp:spPr>
        <a:xfrm>
          <a:off x="0" y="1993666"/>
          <a:ext cx="8596668" cy="86580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it-IT" sz="3700" kern="1200" dirty="0"/>
            <a:t>Città</a:t>
          </a:r>
        </a:p>
      </dsp:txBody>
      <dsp:txXfrm>
        <a:off x="42265" y="2035931"/>
        <a:ext cx="8512138" cy="781270"/>
      </dsp:txXfrm>
    </dsp:sp>
    <dsp:sp modelId="{136C01BC-A52F-4E75-A541-F50C6DB2CD04}">
      <dsp:nvSpPr>
        <dsp:cNvPr id="0" name=""/>
        <dsp:cNvSpPr/>
      </dsp:nvSpPr>
      <dsp:spPr>
        <a:xfrm>
          <a:off x="0" y="2966026"/>
          <a:ext cx="8596668" cy="86580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it-IT" sz="3700" kern="1200" dirty="0"/>
            <a:t>Museo</a:t>
          </a:r>
        </a:p>
      </dsp:txBody>
      <dsp:txXfrm>
        <a:off x="42265" y="3008291"/>
        <a:ext cx="8512138" cy="7812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3EFF2E-ACE0-4ED4-AAE5-54879C8C70AD}">
      <dsp:nvSpPr>
        <dsp:cNvPr id="0" name=""/>
        <dsp:cNvSpPr/>
      </dsp:nvSpPr>
      <dsp:spPr>
        <a:xfrm>
          <a:off x="0" y="3406"/>
          <a:ext cx="8596668" cy="11934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it-IT" sz="5100" u="sng" kern="1200" dirty="0"/>
            <a:t>Codice</a:t>
          </a:r>
        </a:p>
      </dsp:txBody>
      <dsp:txXfrm>
        <a:off x="58257" y="61663"/>
        <a:ext cx="8480154" cy="1076886"/>
      </dsp:txXfrm>
    </dsp:sp>
    <dsp:sp modelId="{339BC41A-3A59-4B91-B78E-9DFA1D49198D}">
      <dsp:nvSpPr>
        <dsp:cNvPr id="0" name=""/>
        <dsp:cNvSpPr/>
      </dsp:nvSpPr>
      <dsp:spPr>
        <a:xfrm>
          <a:off x="0" y="1343686"/>
          <a:ext cx="8596668" cy="119340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it-IT" sz="5100" kern="1200" dirty="0"/>
            <a:t>Titolo</a:t>
          </a:r>
        </a:p>
      </dsp:txBody>
      <dsp:txXfrm>
        <a:off x="58257" y="1401943"/>
        <a:ext cx="8480154" cy="1076886"/>
      </dsp:txXfrm>
    </dsp:sp>
    <dsp:sp modelId="{CD1D69E7-D993-484B-BE82-8826E6751581}">
      <dsp:nvSpPr>
        <dsp:cNvPr id="0" name=""/>
        <dsp:cNvSpPr/>
      </dsp:nvSpPr>
      <dsp:spPr>
        <a:xfrm>
          <a:off x="0" y="2683966"/>
          <a:ext cx="8596668" cy="119340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it-IT" sz="5100" kern="1200" dirty="0" err="1"/>
            <a:t>ValoreCommerciale</a:t>
          </a:r>
          <a:endParaRPr lang="it-IT" sz="5100" kern="1200" dirty="0"/>
        </a:p>
      </dsp:txBody>
      <dsp:txXfrm>
        <a:off x="58257" y="2742223"/>
        <a:ext cx="8480154" cy="10768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2BA9F4-CABA-42F0-BFC0-9CEA86C6AF96}">
      <dsp:nvSpPr>
        <dsp:cNvPr id="0" name=""/>
        <dsp:cNvSpPr/>
      </dsp:nvSpPr>
      <dsp:spPr>
        <a:xfrm>
          <a:off x="0" y="3406"/>
          <a:ext cx="8596668" cy="11934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it-IT" sz="5100" u="sng" kern="1200" dirty="0" err="1"/>
            <a:t>CodiceFiscale</a:t>
          </a:r>
          <a:endParaRPr lang="it-IT" sz="5100" u="sng" kern="1200" dirty="0"/>
        </a:p>
      </dsp:txBody>
      <dsp:txXfrm>
        <a:off x="58257" y="61663"/>
        <a:ext cx="8480154" cy="1076886"/>
      </dsp:txXfrm>
    </dsp:sp>
    <dsp:sp modelId="{3C9BD498-71F1-4D03-9ABF-C249B6C7C31B}">
      <dsp:nvSpPr>
        <dsp:cNvPr id="0" name=""/>
        <dsp:cNvSpPr/>
      </dsp:nvSpPr>
      <dsp:spPr>
        <a:xfrm>
          <a:off x="0" y="1343686"/>
          <a:ext cx="8596668" cy="119340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it-IT" sz="5100" kern="1200" dirty="0"/>
            <a:t>Nome</a:t>
          </a:r>
        </a:p>
      </dsp:txBody>
      <dsp:txXfrm>
        <a:off x="58257" y="1401943"/>
        <a:ext cx="8480154" cy="1076886"/>
      </dsp:txXfrm>
    </dsp:sp>
    <dsp:sp modelId="{451ECDB3-BF19-42C6-9D7E-00F764DFDE0D}">
      <dsp:nvSpPr>
        <dsp:cNvPr id="0" name=""/>
        <dsp:cNvSpPr/>
      </dsp:nvSpPr>
      <dsp:spPr>
        <a:xfrm>
          <a:off x="0" y="2683966"/>
          <a:ext cx="8596668" cy="119340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it-IT" sz="5100" kern="1200" dirty="0"/>
            <a:t>Cognome</a:t>
          </a:r>
        </a:p>
      </dsp:txBody>
      <dsp:txXfrm>
        <a:off x="58257" y="2742223"/>
        <a:ext cx="8480154" cy="10768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1A093-CE23-4ACD-9D52-F46D4D556CFC}">
      <dsp:nvSpPr>
        <dsp:cNvPr id="0" name=""/>
        <dsp:cNvSpPr/>
      </dsp:nvSpPr>
      <dsp:spPr>
        <a:xfrm>
          <a:off x="0" y="325786"/>
          <a:ext cx="8596668" cy="15210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it-IT" sz="6500" u="sng" kern="1200" dirty="0"/>
            <a:t>CAP</a:t>
          </a:r>
        </a:p>
      </dsp:txBody>
      <dsp:txXfrm>
        <a:off x="74249" y="400035"/>
        <a:ext cx="8448170" cy="1372502"/>
      </dsp:txXfrm>
    </dsp:sp>
    <dsp:sp modelId="{92A21D46-AB9B-4ED6-8BCB-274630B1D608}">
      <dsp:nvSpPr>
        <dsp:cNvPr id="0" name=""/>
        <dsp:cNvSpPr/>
      </dsp:nvSpPr>
      <dsp:spPr>
        <a:xfrm>
          <a:off x="0" y="2033986"/>
          <a:ext cx="8596668" cy="152100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it-IT" sz="6500" kern="1200" dirty="0"/>
            <a:t>Nome</a:t>
          </a:r>
        </a:p>
      </dsp:txBody>
      <dsp:txXfrm>
        <a:off x="74249" y="2108235"/>
        <a:ext cx="8448170" cy="13725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AA029-C791-4CCD-84A9-299F8FE22C7D}">
      <dsp:nvSpPr>
        <dsp:cNvPr id="0" name=""/>
        <dsp:cNvSpPr/>
      </dsp:nvSpPr>
      <dsp:spPr>
        <a:xfrm>
          <a:off x="0" y="3406"/>
          <a:ext cx="8596668" cy="11934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it-IT" sz="5100" u="sng" kern="1200" dirty="0"/>
            <a:t>Codice</a:t>
          </a:r>
        </a:p>
      </dsp:txBody>
      <dsp:txXfrm>
        <a:off x="58257" y="61663"/>
        <a:ext cx="8480154" cy="1076886"/>
      </dsp:txXfrm>
    </dsp:sp>
    <dsp:sp modelId="{E8214439-8CFB-423C-A0D1-612907DD6FA1}">
      <dsp:nvSpPr>
        <dsp:cNvPr id="0" name=""/>
        <dsp:cNvSpPr/>
      </dsp:nvSpPr>
      <dsp:spPr>
        <a:xfrm>
          <a:off x="0" y="1343686"/>
          <a:ext cx="8596668" cy="119340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it-IT" sz="5100" kern="1200" dirty="0"/>
            <a:t>Nome</a:t>
          </a:r>
        </a:p>
      </dsp:txBody>
      <dsp:txXfrm>
        <a:off x="58257" y="1401943"/>
        <a:ext cx="8480154" cy="1076886"/>
      </dsp:txXfrm>
    </dsp:sp>
    <dsp:sp modelId="{76157BF4-8901-426C-A469-28B67485B6E3}">
      <dsp:nvSpPr>
        <dsp:cNvPr id="0" name=""/>
        <dsp:cNvSpPr/>
      </dsp:nvSpPr>
      <dsp:spPr>
        <a:xfrm>
          <a:off x="0" y="2683966"/>
          <a:ext cx="8596668" cy="119340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it-IT" sz="5100" kern="1200" dirty="0"/>
            <a:t>Indirizzo</a:t>
          </a:r>
        </a:p>
      </dsp:txBody>
      <dsp:txXfrm>
        <a:off x="58257" y="2742223"/>
        <a:ext cx="8480154" cy="10768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C635BC-BEF0-45CA-87CF-60E08A00A304}">
      <dsp:nvSpPr>
        <dsp:cNvPr id="0" name=""/>
        <dsp:cNvSpPr/>
      </dsp:nvSpPr>
      <dsp:spPr>
        <a:xfrm>
          <a:off x="3232" y="1335271"/>
          <a:ext cx="1943485" cy="403200"/>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it-IT" sz="1400" kern="1200" dirty="0"/>
            <a:t>Opera</a:t>
          </a:r>
        </a:p>
      </dsp:txBody>
      <dsp:txXfrm>
        <a:off x="3232" y="1335271"/>
        <a:ext cx="1943485" cy="403200"/>
      </dsp:txXfrm>
    </dsp:sp>
    <dsp:sp modelId="{B6B8A7D0-9936-47CC-959A-7EAD7BA8C5F4}">
      <dsp:nvSpPr>
        <dsp:cNvPr id="0" name=""/>
        <dsp:cNvSpPr/>
      </dsp:nvSpPr>
      <dsp:spPr>
        <a:xfrm>
          <a:off x="3232" y="1738471"/>
          <a:ext cx="1943485" cy="807030"/>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it-IT" sz="1400" u="sng" kern="1200" dirty="0"/>
            <a:t>Codice</a:t>
          </a:r>
        </a:p>
        <a:p>
          <a:pPr marL="114300" lvl="1" indent="-114300" algn="l" defTabSz="622300">
            <a:lnSpc>
              <a:spcPct val="90000"/>
            </a:lnSpc>
            <a:spcBef>
              <a:spcPct val="0"/>
            </a:spcBef>
            <a:spcAft>
              <a:spcPct val="15000"/>
            </a:spcAft>
            <a:buChar char="•"/>
          </a:pPr>
          <a:r>
            <a:rPr lang="it-IT" sz="1400" kern="1200" dirty="0"/>
            <a:t>Titolo</a:t>
          </a:r>
        </a:p>
        <a:p>
          <a:pPr marL="114300" lvl="1" indent="-114300" algn="l" defTabSz="622300">
            <a:lnSpc>
              <a:spcPct val="90000"/>
            </a:lnSpc>
            <a:spcBef>
              <a:spcPct val="0"/>
            </a:spcBef>
            <a:spcAft>
              <a:spcPct val="15000"/>
            </a:spcAft>
            <a:buChar char="•"/>
          </a:pPr>
          <a:r>
            <a:rPr lang="it-IT" sz="1400" kern="1200" dirty="0" err="1"/>
            <a:t>ValoreCommerciale</a:t>
          </a:r>
          <a:endParaRPr lang="it-IT" sz="1400" kern="1200" dirty="0"/>
        </a:p>
      </dsp:txBody>
      <dsp:txXfrm>
        <a:off x="3232" y="1738471"/>
        <a:ext cx="1943485" cy="807030"/>
      </dsp:txXfrm>
    </dsp:sp>
    <dsp:sp modelId="{903C7896-CB45-415A-A38F-A7A57D0A84E8}">
      <dsp:nvSpPr>
        <dsp:cNvPr id="0" name=""/>
        <dsp:cNvSpPr/>
      </dsp:nvSpPr>
      <dsp:spPr>
        <a:xfrm>
          <a:off x="2218805" y="1335271"/>
          <a:ext cx="1943485" cy="403200"/>
        </a:xfrm>
        <a:prstGeom prst="rect">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it-IT" sz="1400" kern="1200" dirty="0"/>
            <a:t>Artista</a:t>
          </a:r>
        </a:p>
      </dsp:txBody>
      <dsp:txXfrm>
        <a:off x="2218805" y="1335271"/>
        <a:ext cx="1943485" cy="403200"/>
      </dsp:txXfrm>
    </dsp:sp>
    <dsp:sp modelId="{DAB397EF-9302-4B97-8029-50190E2D7E37}">
      <dsp:nvSpPr>
        <dsp:cNvPr id="0" name=""/>
        <dsp:cNvSpPr/>
      </dsp:nvSpPr>
      <dsp:spPr>
        <a:xfrm>
          <a:off x="2218805" y="1738471"/>
          <a:ext cx="1943485" cy="807030"/>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it-IT" sz="1400" u="sng" kern="1200" dirty="0" err="1"/>
            <a:t>CodiceFiscale</a:t>
          </a:r>
          <a:endParaRPr lang="it-IT" sz="1400" u="sng" kern="1200" dirty="0"/>
        </a:p>
        <a:p>
          <a:pPr marL="114300" lvl="1" indent="-114300" algn="l" defTabSz="622300">
            <a:lnSpc>
              <a:spcPct val="90000"/>
            </a:lnSpc>
            <a:spcBef>
              <a:spcPct val="0"/>
            </a:spcBef>
            <a:spcAft>
              <a:spcPct val="15000"/>
            </a:spcAft>
            <a:buChar char="•"/>
          </a:pPr>
          <a:r>
            <a:rPr lang="it-IT" sz="1400" kern="1200" dirty="0"/>
            <a:t>Nome</a:t>
          </a:r>
        </a:p>
        <a:p>
          <a:pPr marL="114300" lvl="1" indent="-114300" algn="l" defTabSz="622300">
            <a:lnSpc>
              <a:spcPct val="90000"/>
            </a:lnSpc>
            <a:spcBef>
              <a:spcPct val="0"/>
            </a:spcBef>
            <a:spcAft>
              <a:spcPct val="15000"/>
            </a:spcAft>
            <a:buChar char="•"/>
          </a:pPr>
          <a:r>
            <a:rPr lang="it-IT" sz="1400" kern="1200" dirty="0"/>
            <a:t>Cognome</a:t>
          </a:r>
        </a:p>
      </dsp:txBody>
      <dsp:txXfrm>
        <a:off x="2218805" y="1738471"/>
        <a:ext cx="1943485" cy="807030"/>
      </dsp:txXfrm>
    </dsp:sp>
    <dsp:sp modelId="{D113D295-296A-4C59-B8F4-38B0832B3045}">
      <dsp:nvSpPr>
        <dsp:cNvPr id="0" name=""/>
        <dsp:cNvSpPr/>
      </dsp:nvSpPr>
      <dsp:spPr>
        <a:xfrm>
          <a:off x="4434377" y="1335271"/>
          <a:ext cx="1943485" cy="403200"/>
        </a:xfrm>
        <a:prstGeom prst="rect">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it-IT" sz="1400" kern="1200" dirty="0"/>
            <a:t>Città</a:t>
          </a:r>
        </a:p>
      </dsp:txBody>
      <dsp:txXfrm>
        <a:off x="4434377" y="1335271"/>
        <a:ext cx="1943485" cy="403200"/>
      </dsp:txXfrm>
    </dsp:sp>
    <dsp:sp modelId="{0C29C03B-641A-479F-A120-1F3A02E9D4E3}">
      <dsp:nvSpPr>
        <dsp:cNvPr id="0" name=""/>
        <dsp:cNvSpPr/>
      </dsp:nvSpPr>
      <dsp:spPr>
        <a:xfrm>
          <a:off x="4434377" y="1738471"/>
          <a:ext cx="1943485" cy="807030"/>
        </a:xfrm>
        <a:prstGeom prst="rect">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it-IT" sz="1400" u="sng" kern="1200" dirty="0"/>
            <a:t>CAP</a:t>
          </a:r>
        </a:p>
        <a:p>
          <a:pPr marL="114300" lvl="1" indent="-114300" algn="l" defTabSz="622300">
            <a:lnSpc>
              <a:spcPct val="90000"/>
            </a:lnSpc>
            <a:spcBef>
              <a:spcPct val="0"/>
            </a:spcBef>
            <a:spcAft>
              <a:spcPct val="15000"/>
            </a:spcAft>
            <a:buChar char="•"/>
          </a:pPr>
          <a:r>
            <a:rPr lang="it-IT" sz="1400" kern="1200" dirty="0"/>
            <a:t>Nome</a:t>
          </a:r>
        </a:p>
      </dsp:txBody>
      <dsp:txXfrm>
        <a:off x="4434377" y="1738471"/>
        <a:ext cx="1943485" cy="807030"/>
      </dsp:txXfrm>
    </dsp:sp>
    <dsp:sp modelId="{F6F73DAC-11E2-438D-B089-35E0808B2A3E}">
      <dsp:nvSpPr>
        <dsp:cNvPr id="0" name=""/>
        <dsp:cNvSpPr/>
      </dsp:nvSpPr>
      <dsp:spPr>
        <a:xfrm>
          <a:off x="6649950" y="1335271"/>
          <a:ext cx="1943485" cy="403200"/>
        </a:xfrm>
        <a:prstGeom prst="rect">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it-IT" sz="1400" kern="1200" dirty="0"/>
            <a:t>Museo</a:t>
          </a:r>
        </a:p>
      </dsp:txBody>
      <dsp:txXfrm>
        <a:off x="6649950" y="1335271"/>
        <a:ext cx="1943485" cy="403200"/>
      </dsp:txXfrm>
    </dsp:sp>
    <dsp:sp modelId="{60546227-C046-4572-B297-1610A119D85D}">
      <dsp:nvSpPr>
        <dsp:cNvPr id="0" name=""/>
        <dsp:cNvSpPr/>
      </dsp:nvSpPr>
      <dsp:spPr>
        <a:xfrm>
          <a:off x="6649950" y="1738471"/>
          <a:ext cx="1943485" cy="807030"/>
        </a:xfrm>
        <a:prstGeom prst="rect">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it-IT" sz="1400" u="sng" kern="1200" dirty="0"/>
            <a:t>Codice</a:t>
          </a:r>
        </a:p>
        <a:p>
          <a:pPr marL="114300" lvl="1" indent="-114300" algn="l" defTabSz="622300">
            <a:lnSpc>
              <a:spcPct val="90000"/>
            </a:lnSpc>
            <a:spcBef>
              <a:spcPct val="0"/>
            </a:spcBef>
            <a:spcAft>
              <a:spcPct val="15000"/>
            </a:spcAft>
            <a:buChar char="•"/>
          </a:pPr>
          <a:r>
            <a:rPr lang="it-IT" sz="1400" kern="1200" dirty="0"/>
            <a:t>Nome</a:t>
          </a:r>
        </a:p>
        <a:p>
          <a:pPr marL="114300" lvl="1" indent="-114300" algn="l" defTabSz="622300">
            <a:lnSpc>
              <a:spcPct val="90000"/>
            </a:lnSpc>
            <a:spcBef>
              <a:spcPct val="0"/>
            </a:spcBef>
            <a:spcAft>
              <a:spcPct val="15000"/>
            </a:spcAft>
            <a:buChar char="•"/>
          </a:pPr>
          <a:r>
            <a:rPr lang="it-IT" sz="1400" kern="1200" dirty="0"/>
            <a:t>Indirizzo</a:t>
          </a:r>
        </a:p>
      </dsp:txBody>
      <dsp:txXfrm>
        <a:off x="6649950" y="1738471"/>
        <a:ext cx="1943485" cy="8070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4EE3EF-5781-45A5-87F8-F019159DDECC}">
      <dsp:nvSpPr>
        <dsp:cNvPr id="0" name=""/>
        <dsp:cNvSpPr/>
      </dsp:nvSpPr>
      <dsp:spPr>
        <a:xfrm>
          <a:off x="3448" y="369796"/>
          <a:ext cx="2073670" cy="604800"/>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it-IT" sz="2100" kern="1200" dirty="0"/>
            <a:t>Opera - Museo</a:t>
          </a:r>
        </a:p>
      </dsp:txBody>
      <dsp:txXfrm>
        <a:off x="3448" y="369796"/>
        <a:ext cx="2073670" cy="604800"/>
      </dsp:txXfrm>
    </dsp:sp>
    <dsp:sp modelId="{3CB6565D-62DF-4A09-A173-0F359090113F}">
      <dsp:nvSpPr>
        <dsp:cNvPr id="0" name=""/>
        <dsp:cNvSpPr/>
      </dsp:nvSpPr>
      <dsp:spPr>
        <a:xfrm>
          <a:off x="3448" y="974596"/>
          <a:ext cx="2073670" cy="2536380"/>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it-IT" sz="2100" kern="1200" dirty="0"/>
            <a:t>Un'opera deve essere esposta in un solo museo ed un museo può avere più opere esposte</a:t>
          </a:r>
        </a:p>
      </dsp:txBody>
      <dsp:txXfrm>
        <a:off x="3448" y="974596"/>
        <a:ext cx="2073670" cy="2536380"/>
      </dsp:txXfrm>
    </dsp:sp>
    <dsp:sp modelId="{3D457CD1-A635-4301-904C-7A7655827EEA}">
      <dsp:nvSpPr>
        <dsp:cNvPr id="0" name=""/>
        <dsp:cNvSpPr/>
      </dsp:nvSpPr>
      <dsp:spPr>
        <a:xfrm>
          <a:off x="2367432" y="369796"/>
          <a:ext cx="2073670" cy="604800"/>
        </a:xfrm>
        <a:prstGeom prst="rect">
          <a:avLst/>
        </a:prstGeom>
        <a:solidFill>
          <a:schemeClr val="accent2">
            <a:hueOff val="-904150"/>
            <a:satOff val="-552"/>
            <a:lumOff val="2157"/>
            <a:alphaOff val="0"/>
          </a:schemeClr>
        </a:solidFill>
        <a:ln w="19050" cap="rnd" cmpd="sng" algn="ctr">
          <a:solidFill>
            <a:schemeClr val="accent2">
              <a:hueOff val="-904150"/>
              <a:satOff val="-552"/>
              <a:lumOff val="215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it-IT" sz="2100" kern="1200" dirty="0"/>
            <a:t>Museo - Città</a:t>
          </a:r>
        </a:p>
      </dsp:txBody>
      <dsp:txXfrm>
        <a:off x="2367432" y="369796"/>
        <a:ext cx="2073670" cy="604800"/>
      </dsp:txXfrm>
    </dsp:sp>
    <dsp:sp modelId="{50455468-BF1D-4AD0-BCBC-115D47064880}">
      <dsp:nvSpPr>
        <dsp:cNvPr id="0" name=""/>
        <dsp:cNvSpPr/>
      </dsp:nvSpPr>
      <dsp:spPr>
        <a:xfrm>
          <a:off x="2367432" y="974596"/>
          <a:ext cx="2073670" cy="2536380"/>
        </a:xfrm>
        <a:prstGeom prst="rect">
          <a:avLst/>
        </a:prstGeom>
        <a:solidFill>
          <a:schemeClr val="accent2">
            <a:tint val="40000"/>
            <a:alpha val="90000"/>
            <a:hueOff val="-1247123"/>
            <a:satOff val="2509"/>
            <a:lumOff val="382"/>
            <a:alphaOff val="0"/>
          </a:schemeClr>
        </a:solidFill>
        <a:ln w="19050" cap="rnd" cmpd="sng" algn="ctr">
          <a:solidFill>
            <a:schemeClr val="accent2">
              <a:tint val="40000"/>
              <a:alpha val="90000"/>
              <a:hueOff val="-1247123"/>
              <a:satOff val="2509"/>
              <a:lumOff val="38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it-IT" sz="2100" kern="1200" dirty="0"/>
            <a:t>Un museo è situato in una sola città e una città può avere più musei</a:t>
          </a:r>
        </a:p>
      </dsp:txBody>
      <dsp:txXfrm>
        <a:off x="2367432" y="974596"/>
        <a:ext cx="2073670" cy="2536380"/>
      </dsp:txXfrm>
    </dsp:sp>
    <dsp:sp modelId="{DE870EE0-8C57-40F3-A159-5A9225762A9B}">
      <dsp:nvSpPr>
        <dsp:cNvPr id="0" name=""/>
        <dsp:cNvSpPr/>
      </dsp:nvSpPr>
      <dsp:spPr>
        <a:xfrm>
          <a:off x="4731416" y="369796"/>
          <a:ext cx="2073670" cy="604800"/>
        </a:xfrm>
        <a:prstGeom prst="rect">
          <a:avLst/>
        </a:prstGeom>
        <a:solidFill>
          <a:schemeClr val="accent2">
            <a:hueOff val="-1808300"/>
            <a:satOff val="-1104"/>
            <a:lumOff val="4314"/>
            <a:alphaOff val="0"/>
          </a:schemeClr>
        </a:solidFill>
        <a:ln w="19050" cap="rnd" cmpd="sng" algn="ctr">
          <a:solidFill>
            <a:schemeClr val="accent2">
              <a:hueOff val="-1808300"/>
              <a:satOff val="-1104"/>
              <a:lumOff val="431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it-IT" sz="2100" kern="1200" dirty="0"/>
            <a:t>Artista - Città</a:t>
          </a:r>
        </a:p>
      </dsp:txBody>
      <dsp:txXfrm>
        <a:off x="4731416" y="369796"/>
        <a:ext cx="2073670" cy="604800"/>
      </dsp:txXfrm>
    </dsp:sp>
    <dsp:sp modelId="{97579341-72A9-4E96-8FDF-996B98917CF3}">
      <dsp:nvSpPr>
        <dsp:cNvPr id="0" name=""/>
        <dsp:cNvSpPr/>
      </dsp:nvSpPr>
      <dsp:spPr>
        <a:xfrm>
          <a:off x="4731416" y="974596"/>
          <a:ext cx="2073670" cy="2536380"/>
        </a:xfrm>
        <a:prstGeom prst="rect">
          <a:avLst/>
        </a:prstGeom>
        <a:solidFill>
          <a:schemeClr val="accent2">
            <a:tint val="40000"/>
            <a:alpha val="90000"/>
            <a:hueOff val="-2494246"/>
            <a:satOff val="5017"/>
            <a:lumOff val="765"/>
            <a:alphaOff val="0"/>
          </a:schemeClr>
        </a:solidFill>
        <a:ln w="19050" cap="rnd" cmpd="sng" algn="ctr">
          <a:solidFill>
            <a:schemeClr val="accent2">
              <a:tint val="40000"/>
              <a:alpha val="90000"/>
              <a:hueOff val="-2494246"/>
              <a:satOff val="5017"/>
              <a:lumOff val="76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it-IT" sz="2100" kern="1200" dirty="0"/>
            <a:t>Un artista deve essere nato in una città e una città può avere dato i natali a più artisti</a:t>
          </a:r>
        </a:p>
      </dsp:txBody>
      <dsp:txXfrm>
        <a:off x="4731416" y="974596"/>
        <a:ext cx="2073670" cy="2536380"/>
      </dsp:txXfrm>
    </dsp:sp>
    <dsp:sp modelId="{FDF91814-2A5F-4F1E-988E-6685110B4960}">
      <dsp:nvSpPr>
        <dsp:cNvPr id="0" name=""/>
        <dsp:cNvSpPr/>
      </dsp:nvSpPr>
      <dsp:spPr>
        <a:xfrm>
          <a:off x="7095400" y="369796"/>
          <a:ext cx="2073670" cy="604800"/>
        </a:xfrm>
        <a:prstGeom prst="rect">
          <a:avLst/>
        </a:prstGeom>
        <a:solidFill>
          <a:schemeClr val="accent2">
            <a:hueOff val="-2712450"/>
            <a:satOff val="-1656"/>
            <a:lumOff val="6471"/>
            <a:alphaOff val="0"/>
          </a:schemeClr>
        </a:solidFill>
        <a:ln w="19050" cap="rnd" cmpd="sng" algn="ctr">
          <a:solidFill>
            <a:schemeClr val="accent2">
              <a:hueOff val="-2712450"/>
              <a:satOff val="-1656"/>
              <a:lumOff val="647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it-IT" sz="2100" kern="1200" dirty="0"/>
            <a:t>Artista – Opera</a:t>
          </a:r>
        </a:p>
      </dsp:txBody>
      <dsp:txXfrm>
        <a:off x="7095400" y="369796"/>
        <a:ext cx="2073670" cy="604800"/>
      </dsp:txXfrm>
    </dsp:sp>
    <dsp:sp modelId="{009E547D-85E7-400E-9FB6-CF0E7ED5425F}">
      <dsp:nvSpPr>
        <dsp:cNvPr id="0" name=""/>
        <dsp:cNvSpPr/>
      </dsp:nvSpPr>
      <dsp:spPr>
        <a:xfrm>
          <a:off x="7095400" y="974596"/>
          <a:ext cx="2073670" cy="2536380"/>
        </a:xfrm>
        <a:prstGeom prst="rect">
          <a:avLst/>
        </a:prstGeom>
        <a:solidFill>
          <a:schemeClr val="accent2">
            <a:tint val="40000"/>
            <a:alpha val="90000"/>
            <a:hueOff val="-3741368"/>
            <a:satOff val="7526"/>
            <a:lumOff val="1147"/>
            <a:alphaOff val="0"/>
          </a:schemeClr>
        </a:solidFill>
        <a:ln w="19050" cap="rnd" cmpd="sng" algn="ctr">
          <a:solidFill>
            <a:schemeClr val="accent2">
              <a:tint val="40000"/>
              <a:alpha val="90000"/>
              <a:hueOff val="-3741368"/>
              <a:satOff val="7526"/>
              <a:lumOff val="114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it-IT" sz="2100" kern="1200" dirty="0"/>
            <a:t>Un artista ha dipinto una o più opere ed un'opera deve essere stata dipinta da un solo artista</a:t>
          </a:r>
        </a:p>
      </dsp:txBody>
      <dsp:txXfrm>
        <a:off x="7095400" y="974596"/>
        <a:ext cx="2073670" cy="25363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F14B4E-EDC6-4571-B117-FC65B56FFE8B}">
      <dsp:nvSpPr>
        <dsp:cNvPr id="0" name=""/>
        <dsp:cNvSpPr/>
      </dsp:nvSpPr>
      <dsp:spPr>
        <a:xfrm>
          <a:off x="0" y="64966"/>
          <a:ext cx="8596668" cy="888030"/>
        </a:xfrm>
        <a:prstGeom prst="round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it-IT" sz="2300" kern="1200"/>
            <a:t>Opera(</a:t>
          </a:r>
          <a:r>
            <a:rPr lang="it-IT" sz="2300" u="sng" kern="1200"/>
            <a:t>Codice</a:t>
          </a:r>
          <a:r>
            <a:rPr lang="it-IT" sz="2300" kern="1200"/>
            <a:t>, Titolo, Valore Commerciale, </a:t>
          </a:r>
          <a:r>
            <a:rPr lang="it-IT" sz="2300" u="sng" kern="1200"/>
            <a:t>Codice Fiscale</a:t>
          </a:r>
          <a:r>
            <a:rPr lang="it-IT" sz="2300" kern="1200"/>
            <a:t>, </a:t>
          </a:r>
          <a:r>
            <a:rPr lang="it-IT" sz="2300" u="sng" kern="1200"/>
            <a:t>Codice Museo</a:t>
          </a:r>
          <a:r>
            <a:rPr lang="it-IT" sz="2300" kern="1200"/>
            <a:t>)</a:t>
          </a:r>
        </a:p>
      </dsp:txBody>
      <dsp:txXfrm>
        <a:off x="43350" y="108316"/>
        <a:ext cx="8509968" cy="801330"/>
      </dsp:txXfrm>
    </dsp:sp>
    <dsp:sp modelId="{3F4703AE-2C55-44A5-8929-F52F2D61EC62}">
      <dsp:nvSpPr>
        <dsp:cNvPr id="0" name=""/>
        <dsp:cNvSpPr/>
      </dsp:nvSpPr>
      <dsp:spPr>
        <a:xfrm>
          <a:off x="0" y="1019236"/>
          <a:ext cx="8596668" cy="888030"/>
        </a:xfrm>
        <a:prstGeom prst="round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it-IT" sz="2300" kern="1200"/>
            <a:t>Museo(</a:t>
          </a:r>
          <a:r>
            <a:rPr lang="it-IT" sz="2300" u="sng" kern="1200"/>
            <a:t>Codice</a:t>
          </a:r>
          <a:r>
            <a:rPr lang="it-IT" sz="2300" kern="1200"/>
            <a:t>, Nome, Indirizzo, </a:t>
          </a:r>
          <a:r>
            <a:rPr lang="it-IT" sz="2300" u="sng" kern="1200"/>
            <a:t>CAP</a:t>
          </a:r>
          <a:r>
            <a:rPr lang="it-IT" sz="2300" kern="1200"/>
            <a:t>)</a:t>
          </a:r>
        </a:p>
      </dsp:txBody>
      <dsp:txXfrm>
        <a:off x="43350" y="1062586"/>
        <a:ext cx="8509968" cy="801330"/>
      </dsp:txXfrm>
    </dsp:sp>
    <dsp:sp modelId="{49723754-C6D0-4548-9559-B66EF47DBD30}">
      <dsp:nvSpPr>
        <dsp:cNvPr id="0" name=""/>
        <dsp:cNvSpPr/>
      </dsp:nvSpPr>
      <dsp:spPr>
        <a:xfrm>
          <a:off x="0" y="1973506"/>
          <a:ext cx="8596668" cy="888030"/>
        </a:xfrm>
        <a:prstGeom prst="round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it-IT" sz="2300" kern="1200"/>
            <a:t>Città(</a:t>
          </a:r>
          <a:r>
            <a:rPr lang="it-IT" sz="2300" u="sng" kern="1200"/>
            <a:t>CAP</a:t>
          </a:r>
          <a:r>
            <a:rPr lang="it-IT" sz="2300" kern="1200"/>
            <a:t>, Nome)</a:t>
          </a:r>
        </a:p>
      </dsp:txBody>
      <dsp:txXfrm>
        <a:off x="43350" y="2016856"/>
        <a:ext cx="8509968" cy="801330"/>
      </dsp:txXfrm>
    </dsp:sp>
    <dsp:sp modelId="{8DDDC281-2783-40F8-A5FA-3CDE04BAB76C}">
      <dsp:nvSpPr>
        <dsp:cNvPr id="0" name=""/>
        <dsp:cNvSpPr/>
      </dsp:nvSpPr>
      <dsp:spPr>
        <a:xfrm>
          <a:off x="0" y="2927776"/>
          <a:ext cx="8596668" cy="888030"/>
        </a:xfrm>
        <a:prstGeom prst="round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it-IT" sz="2300" kern="1200"/>
            <a:t>Artista(</a:t>
          </a:r>
          <a:r>
            <a:rPr lang="it-IT" sz="2300" u="sng" kern="1200"/>
            <a:t>Codice Fiscale</a:t>
          </a:r>
          <a:r>
            <a:rPr lang="it-IT" sz="2300" kern="1200"/>
            <a:t>, Nome, Cognome, </a:t>
          </a:r>
          <a:r>
            <a:rPr lang="it-IT" sz="2300" u="sng" kern="1200"/>
            <a:t>CAP</a:t>
          </a:r>
          <a:r>
            <a:rPr lang="it-IT" sz="2300" kern="1200"/>
            <a:t>)</a:t>
          </a:r>
        </a:p>
      </dsp:txBody>
      <dsp:txXfrm>
        <a:off x="43350" y="2971126"/>
        <a:ext cx="8509968" cy="8013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665E60E5-4AE1-4DEC-BFA4-9865F1BC2E88}" type="datetimeFigureOut">
              <a:rPr lang="it-IT" smtClean="0"/>
              <a:t>06/04/2019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89484DF-A716-4FB6-8B55-6EE5649B8F95}" type="slidenum">
              <a:rPr lang="it-IT" smtClean="0"/>
              <a:t>‹N›</a:t>
            </a:fld>
            <a:endParaRPr lang="it-IT"/>
          </a:p>
        </p:txBody>
      </p:sp>
    </p:spTree>
    <p:extLst>
      <p:ext uri="{BB962C8B-B14F-4D97-AF65-F5344CB8AC3E}">
        <p14:creationId xmlns:p14="http://schemas.microsoft.com/office/powerpoint/2010/main" val="2818267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665E60E5-4AE1-4DEC-BFA4-9865F1BC2E88}" type="datetimeFigureOut">
              <a:rPr lang="it-IT" smtClean="0"/>
              <a:t>06/04/2019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89484DF-A716-4FB6-8B55-6EE5649B8F95}" type="slidenum">
              <a:rPr lang="it-IT" smtClean="0"/>
              <a:t>‹N›</a:t>
            </a:fld>
            <a:endParaRPr lang="it-IT"/>
          </a:p>
        </p:txBody>
      </p:sp>
    </p:spTree>
    <p:extLst>
      <p:ext uri="{BB962C8B-B14F-4D97-AF65-F5344CB8AC3E}">
        <p14:creationId xmlns:p14="http://schemas.microsoft.com/office/powerpoint/2010/main" val="923954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665E60E5-4AE1-4DEC-BFA4-9865F1BC2E88}" type="datetimeFigureOut">
              <a:rPr lang="it-IT" smtClean="0"/>
              <a:t>06/04/2019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89484DF-A716-4FB6-8B55-6EE5649B8F95}" type="slidenum">
              <a:rPr lang="it-IT" smtClean="0"/>
              <a:t>‹N›</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4254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665E60E5-4AE1-4DEC-BFA4-9865F1BC2E88}" type="datetimeFigureOut">
              <a:rPr lang="it-IT" smtClean="0"/>
              <a:t>06/04/2019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89484DF-A716-4FB6-8B55-6EE5649B8F95}" type="slidenum">
              <a:rPr lang="it-IT" smtClean="0"/>
              <a:t>‹N›</a:t>
            </a:fld>
            <a:endParaRPr lang="it-IT"/>
          </a:p>
        </p:txBody>
      </p:sp>
    </p:spTree>
    <p:extLst>
      <p:ext uri="{BB962C8B-B14F-4D97-AF65-F5344CB8AC3E}">
        <p14:creationId xmlns:p14="http://schemas.microsoft.com/office/powerpoint/2010/main" val="485431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665E60E5-4AE1-4DEC-BFA4-9865F1BC2E88}" type="datetimeFigureOut">
              <a:rPr lang="it-IT" smtClean="0"/>
              <a:t>06/04/2019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89484DF-A716-4FB6-8B55-6EE5649B8F95}" type="slidenum">
              <a:rPr lang="it-IT" smtClean="0"/>
              <a:t>‹N›</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01642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665E60E5-4AE1-4DEC-BFA4-9865F1BC2E88}" type="datetimeFigureOut">
              <a:rPr lang="it-IT" smtClean="0"/>
              <a:t>06/04/2019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89484DF-A716-4FB6-8B55-6EE5649B8F95}" type="slidenum">
              <a:rPr lang="it-IT" smtClean="0"/>
              <a:t>‹N›</a:t>
            </a:fld>
            <a:endParaRPr lang="it-IT"/>
          </a:p>
        </p:txBody>
      </p:sp>
    </p:spTree>
    <p:extLst>
      <p:ext uri="{BB962C8B-B14F-4D97-AF65-F5344CB8AC3E}">
        <p14:creationId xmlns:p14="http://schemas.microsoft.com/office/powerpoint/2010/main" val="221355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65E60E5-4AE1-4DEC-BFA4-9865F1BC2E88}" type="datetimeFigureOut">
              <a:rPr lang="it-IT" smtClean="0"/>
              <a:t>06/04/2019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89484DF-A716-4FB6-8B55-6EE5649B8F95}" type="slidenum">
              <a:rPr lang="it-IT" smtClean="0"/>
              <a:t>‹N›</a:t>
            </a:fld>
            <a:endParaRPr lang="it-IT"/>
          </a:p>
        </p:txBody>
      </p:sp>
    </p:spTree>
    <p:extLst>
      <p:ext uri="{BB962C8B-B14F-4D97-AF65-F5344CB8AC3E}">
        <p14:creationId xmlns:p14="http://schemas.microsoft.com/office/powerpoint/2010/main" val="19262874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65E60E5-4AE1-4DEC-BFA4-9865F1BC2E88}" type="datetimeFigureOut">
              <a:rPr lang="it-IT" smtClean="0"/>
              <a:t>06/04/2019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89484DF-A716-4FB6-8B55-6EE5649B8F95}" type="slidenum">
              <a:rPr lang="it-IT" smtClean="0"/>
              <a:t>‹N›</a:t>
            </a:fld>
            <a:endParaRPr lang="it-IT"/>
          </a:p>
        </p:txBody>
      </p:sp>
    </p:spTree>
    <p:extLst>
      <p:ext uri="{BB962C8B-B14F-4D97-AF65-F5344CB8AC3E}">
        <p14:creationId xmlns:p14="http://schemas.microsoft.com/office/powerpoint/2010/main" val="2944158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65E60E5-4AE1-4DEC-BFA4-9865F1BC2E88}" type="datetimeFigureOut">
              <a:rPr lang="it-IT" smtClean="0"/>
              <a:t>06/04/2019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89484DF-A716-4FB6-8B55-6EE5649B8F95}" type="slidenum">
              <a:rPr lang="it-IT" smtClean="0"/>
              <a:t>‹N›</a:t>
            </a:fld>
            <a:endParaRPr lang="it-IT"/>
          </a:p>
        </p:txBody>
      </p:sp>
    </p:spTree>
    <p:extLst>
      <p:ext uri="{BB962C8B-B14F-4D97-AF65-F5344CB8AC3E}">
        <p14:creationId xmlns:p14="http://schemas.microsoft.com/office/powerpoint/2010/main" val="3600393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665E60E5-4AE1-4DEC-BFA4-9865F1BC2E88}" type="datetimeFigureOut">
              <a:rPr lang="it-IT" smtClean="0"/>
              <a:t>06/04/2019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89484DF-A716-4FB6-8B55-6EE5649B8F95}" type="slidenum">
              <a:rPr lang="it-IT" smtClean="0"/>
              <a:t>‹N›</a:t>
            </a:fld>
            <a:endParaRPr lang="it-IT"/>
          </a:p>
        </p:txBody>
      </p:sp>
    </p:spTree>
    <p:extLst>
      <p:ext uri="{BB962C8B-B14F-4D97-AF65-F5344CB8AC3E}">
        <p14:creationId xmlns:p14="http://schemas.microsoft.com/office/powerpoint/2010/main" val="1764236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665E60E5-4AE1-4DEC-BFA4-9865F1BC2E88}" type="datetimeFigureOut">
              <a:rPr lang="it-IT" smtClean="0"/>
              <a:t>06/04/2019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89484DF-A716-4FB6-8B55-6EE5649B8F95}" type="slidenum">
              <a:rPr lang="it-IT" smtClean="0"/>
              <a:t>‹N›</a:t>
            </a:fld>
            <a:endParaRPr lang="it-IT"/>
          </a:p>
        </p:txBody>
      </p:sp>
    </p:spTree>
    <p:extLst>
      <p:ext uri="{BB962C8B-B14F-4D97-AF65-F5344CB8AC3E}">
        <p14:creationId xmlns:p14="http://schemas.microsoft.com/office/powerpoint/2010/main" val="87846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665E60E5-4AE1-4DEC-BFA4-9865F1BC2E88}" type="datetimeFigureOut">
              <a:rPr lang="it-IT" smtClean="0"/>
              <a:t>06/04/2019</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D89484DF-A716-4FB6-8B55-6EE5649B8F95}" type="slidenum">
              <a:rPr lang="it-IT" smtClean="0"/>
              <a:t>‹N›</a:t>
            </a:fld>
            <a:endParaRPr lang="it-IT"/>
          </a:p>
        </p:txBody>
      </p:sp>
    </p:spTree>
    <p:extLst>
      <p:ext uri="{BB962C8B-B14F-4D97-AF65-F5344CB8AC3E}">
        <p14:creationId xmlns:p14="http://schemas.microsoft.com/office/powerpoint/2010/main" val="2663411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665E60E5-4AE1-4DEC-BFA4-9865F1BC2E88}" type="datetimeFigureOut">
              <a:rPr lang="it-IT" smtClean="0"/>
              <a:t>06/04/2019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D89484DF-A716-4FB6-8B55-6EE5649B8F95}" type="slidenum">
              <a:rPr lang="it-IT" smtClean="0"/>
              <a:t>‹N›</a:t>
            </a:fld>
            <a:endParaRPr lang="it-IT"/>
          </a:p>
        </p:txBody>
      </p:sp>
    </p:spTree>
    <p:extLst>
      <p:ext uri="{BB962C8B-B14F-4D97-AF65-F5344CB8AC3E}">
        <p14:creationId xmlns:p14="http://schemas.microsoft.com/office/powerpoint/2010/main" val="1043675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5E60E5-4AE1-4DEC-BFA4-9865F1BC2E88}" type="datetimeFigureOut">
              <a:rPr lang="it-IT" smtClean="0"/>
              <a:t>06/04/2019</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D89484DF-A716-4FB6-8B55-6EE5649B8F95}" type="slidenum">
              <a:rPr lang="it-IT" smtClean="0"/>
              <a:t>‹N›</a:t>
            </a:fld>
            <a:endParaRPr lang="it-IT"/>
          </a:p>
        </p:txBody>
      </p:sp>
    </p:spTree>
    <p:extLst>
      <p:ext uri="{BB962C8B-B14F-4D97-AF65-F5344CB8AC3E}">
        <p14:creationId xmlns:p14="http://schemas.microsoft.com/office/powerpoint/2010/main" val="2183204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665E60E5-4AE1-4DEC-BFA4-9865F1BC2E88}" type="datetimeFigureOut">
              <a:rPr lang="it-IT" smtClean="0"/>
              <a:t>06/04/2019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89484DF-A716-4FB6-8B55-6EE5649B8F95}" type="slidenum">
              <a:rPr lang="it-IT" smtClean="0"/>
              <a:t>‹N›</a:t>
            </a:fld>
            <a:endParaRPr lang="it-IT"/>
          </a:p>
        </p:txBody>
      </p:sp>
    </p:spTree>
    <p:extLst>
      <p:ext uri="{BB962C8B-B14F-4D97-AF65-F5344CB8AC3E}">
        <p14:creationId xmlns:p14="http://schemas.microsoft.com/office/powerpoint/2010/main" val="461665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89484DF-A716-4FB6-8B55-6EE5649B8F95}" type="slidenum">
              <a:rPr lang="it-IT" smtClean="0"/>
              <a:t>‹N›</a:t>
            </a:fld>
            <a:endParaRPr lang="it-IT"/>
          </a:p>
        </p:txBody>
      </p:sp>
      <p:sp>
        <p:nvSpPr>
          <p:cNvPr id="5" name="Date Placeholder 4"/>
          <p:cNvSpPr>
            <a:spLocks noGrp="1"/>
          </p:cNvSpPr>
          <p:nvPr>
            <p:ph type="dt" sz="half" idx="10"/>
          </p:nvPr>
        </p:nvSpPr>
        <p:spPr/>
        <p:txBody>
          <a:bodyPr/>
          <a:lstStyle/>
          <a:p>
            <a:fld id="{665E60E5-4AE1-4DEC-BFA4-9865F1BC2E88}" type="datetimeFigureOut">
              <a:rPr lang="it-IT" smtClean="0"/>
              <a:t>06/04/2019</a:t>
            </a:fld>
            <a:endParaRPr lang="it-IT"/>
          </a:p>
        </p:txBody>
      </p:sp>
    </p:spTree>
    <p:extLst>
      <p:ext uri="{BB962C8B-B14F-4D97-AF65-F5344CB8AC3E}">
        <p14:creationId xmlns:p14="http://schemas.microsoft.com/office/powerpoint/2010/main" val="3723457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65E60E5-4AE1-4DEC-BFA4-9865F1BC2E88}" type="datetimeFigureOut">
              <a:rPr lang="it-IT" smtClean="0"/>
              <a:t>06/04/2019</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89484DF-A716-4FB6-8B55-6EE5649B8F95}" type="slidenum">
              <a:rPr lang="it-IT" smtClean="0"/>
              <a:t>‹N›</a:t>
            </a:fld>
            <a:endParaRPr lang="it-IT"/>
          </a:p>
        </p:txBody>
      </p:sp>
    </p:spTree>
    <p:extLst>
      <p:ext uri="{BB962C8B-B14F-4D97-AF65-F5344CB8AC3E}">
        <p14:creationId xmlns:p14="http://schemas.microsoft.com/office/powerpoint/2010/main" val="274317839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1" name="Rectangle 7">
            <a:extLst>
              <a:ext uri="{FF2B5EF4-FFF2-40B4-BE49-F238E27FC236}">
                <a16:creationId xmlns:a16="http://schemas.microsoft.com/office/drawing/2014/main" id="{9B8A5A16-7BE9-4AA1-9B5E-00FAFA5C8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9">
            <a:extLst>
              <a:ext uri="{FF2B5EF4-FFF2-40B4-BE49-F238E27FC236}">
                <a16:creationId xmlns:a16="http://schemas.microsoft.com/office/drawing/2014/main" id="{A93528F3-EFCB-4F9C-AC6F-A130BC6FAC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433639C4-7BA8-46BF-B77F-C44F350F89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11">
              <a:extLst>
                <a:ext uri="{FF2B5EF4-FFF2-40B4-BE49-F238E27FC236}">
                  <a16:creationId xmlns:a16="http://schemas.microsoft.com/office/drawing/2014/main" id="{5B4FA542-2523-4BD8-BCF7-09F23BB6A2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0DC937BF-4C1E-4507-B43D-0C7644CAE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5">
              <a:extLst>
                <a:ext uri="{FF2B5EF4-FFF2-40B4-BE49-F238E27FC236}">
                  <a16:creationId xmlns:a16="http://schemas.microsoft.com/office/drawing/2014/main" id="{47E376DE-2C96-4763-AD42-01D60C2B0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B158AF34-A9BC-4D79-9525-2D35595408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9C7FAAF9-2552-422D-846A-3ADC4AD46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AE9C7168-E636-4C02-96D2-6D58240358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a:extLst>
                <a:ext uri="{FF2B5EF4-FFF2-40B4-BE49-F238E27FC236}">
                  <a16:creationId xmlns:a16="http://schemas.microsoft.com/office/drawing/2014/main" id="{EFA004EC-0377-4ED7-AA13-B901F5D0B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7874CAB0-23F6-4DCB-B2FB-6ABE95AA5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8024AF93-149D-4CDC-9A3F-5B87F347D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Sottotitolo 2">
            <a:extLst>
              <a:ext uri="{FF2B5EF4-FFF2-40B4-BE49-F238E27FC236}">
                <a16:creationId xmlns:a16="http://schemas.microsoft.com/office/drawing/2014/main" id="{FAB345C5-133D-4B78-BC46-D5EF7E5FD28F}"/>
              </a:ext>
            </a:extLst>
          </p:cNvPr>
          <p:cNvSpPr>
            <a:spLocks noGrp="1"/>
          </p:cNvSpPr>
          <p:nvPr>
            <p:ph type="subTitle" idx="1"/>
          </p:nvPr>
        </p:nvSpPr>
        <p:spPr>
          <a:xfrm>
            <a:off x="1507067" y="4050833"/>
            <a:ext cx="7766936" cy="1096899"/>
          </a:xfrm>
        </p:spPr>
        <p:txBody>
          <a:bodyPr>
            <a:normAutofit/>
          </a:bodyPr>
          <a:lstStyle/>
          <a:p>
            <a:r>
              <a:rPr lang="it-IT">
                <a:solidFill>
                  <a:srgbClr val="FFFFFF"/>
                </a:solidFill>
              </a:rPr>
              <a:t>Diagramma ER</a:t>
            </a:r>
          </a:p>
        </p:txBody>
      </p:sp>
      <p:sp>
        <p:nvSpPr>
          <p:cNvPr id="2" name="Titolo 1">
            <a:extLst>
              <a:ext uri="{FF2B5EF4-FFF2-40B4-BE49-F238E27FC236}">
                <a16:creationId xmlns:a16="http://schemas.microsoft.com/office/drawing/2014/main" id="{E2355D32-1D15-4338-9B1B-6F83E34B6772}"/>
              </a:ext>
            </a:extLst>
          </p:cNvPr>
          <p:cNvSpPr>
            <a:spLocks noGrp="1"/>
          </p:cNvSpPr>
          <p:nvPr>
            <p:ph type="ctrTitle"/>
          </p:nvPr>
        </p:nvSpPr>
        <p:spPr>
          <a:xfrm>
            <a:off x="1507067" y="2404534"/>
            <a:ext cx="7766936" cy="1646302"/>
          </a:xfrm>
        </p:spPr>
        <p:txBody>
          <a:bodyPr>
            <a:normAutofit/>
          </a:bodyPr>
          <a:lstStyle/>
          <a:p>
            <a:r>
              <a:rPr lang="it-IT" dirty="0">
                <a:solidFill>
                  <a:srgbClr val="FFFFFF"/>
                </a:solidFill>
              </a:rPr>
              <a:t>Opere D'arte</a:t>
            </a:r>
          </a:p>
        </p:txBody>
      </p:sp>
    </p:spTree>
    <p:extLst>
      <p:ext uri="{BB962C8B-B14F-4D97-AF65-F5344CB8AC3E}">
        <p14:creationId xmlns:p14="http://schemas.microsoft.com/office/powerpoint/2010/main" val="1528209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A4D026A2-7476-44B0-9648-BB98882F7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48F8FC21-0A44-4045-95A1-B7935DBC60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209B962-CD29-4D46-A7B0-10F6C7CF1C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CC8D40CF-4D47-411D-A8B7-0E4B29E98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B48A2AD-5257-4384-A7F5-A1EE4E688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04C26DE3-844C-47DA-831E-E7D7BF617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22D975E-0684-4AA6-9FB7-929B250D5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8ED5A9A-F0C7-4547-BC1E-22FC89BD2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2D743765-A245-4349-A5CE-4AB5F078F9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AF7217B-D042-44D2-9FC7-71FAB6651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1CC9171B-8BEB-48B1-B9BE-E9584522D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a:extLst>
              <a:ext uri="{FF2B5EF4-FFF2-40B4-BE49-F238E27FC236}">
                <a16:creationId xmlns:a16="http://schemas.microsoft.com/office/drawing/2014/main" id="{C1F94EB6-6900-44C1-88DF-FB21FEDDE6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8910" y="1131994"/>
            <a:ext cx="6876055" cy="4590386"/>
          </a:xfrm>
          <a:prstGeom prst="rect">
            <a:avLst/>
          </a:prstGeom>
        </p:spPr>
      </p:pic>
    </p:spTree>
    <p:extLst>
      <p:ext uri="{BB962C8B-B14F-4D97-AF65-F5344CB8AC3E}">
        <p14:creationId xmlns:p14="http://schemas.microsoft.com/office/powerpoint/2010/main" val="74204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89D2D5-9ED6-4892-A3B4-34A489AC9707}"/>
              </a:ext>
            </a:extLst>
          </p:cNvPr>
          <p:cNvSpPr>
            <a:spLocks noGrp="1"/>
          </p:cNvSpPr>
          <p:nvPr>
            <p:ph type="title"/>
          </p:nvPr>
        </p:nvSpPr>
        <p:spPr/>
        <p:txBody>
          <a:bodyPr/>
          <a:lstStyle/>
          <a:p>
            <a:r>
              <a:rPr lang="it-IT" dirty="0"/>
              <a:t>Schema logico</a:t>
            </a:r>
          </a:p>
        </p:txBody>
      </p:sp>
      <p:graphicFrame>
        <p:nvGraphicFramePr>
          <p:cNvPr id="4" name="Segnaposto contenuto 3">
            <a:extLst>
              <a:ext uri="{FF2B5EF4-FFF2-40B4-BE49-F238E27FC236}">
                <a16:creationId xmlns:a16="http://schemas.microsoft.com/office/drawing/2014/main" id="{28156D06-3117-47EB-A2F4-C6FF4A57FCE2}"/>
              </a:ext>
            </a:extLst>
          </p:cNvPr>
          <p:cNvGraphicFramePr>
            <a:graphicFrameLocks noGrp="1"/>
          </p:cNvGraphicFramePr>
          <p:nvPr>
            <p:ph idx="1"/>
            <p:extLst>
              <p:ext uri="{D42A27DB-BD31-4B8C-83A1-F6EECF244321}">
                <p14:modId xmlns:p14="http://schemas.microsoft.com/office/powerpoint/2010/main" val="2527013831"/>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908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D6F14B4E-EDC6-4571-B117-FC65B56FFE8B}"/>
                                            </p:graphicEl>
                                          </p:spTgt>
                                        </p:tgtEl>
                                        <p:attrNameLst>
                                          <p:attrName>style.visibility</p:attrName>
                                        </p:attrNameLst>
                                      </p:cBhvr>
                                      <p:to>
                                        <p:strVal val="visible"/>
                                      </p:to>
                                    </p:set>
                                    <p:animEffect transition="in" filter="fade">
                                      <p:cBhvr>
                                        <p:cTn id="7" dur="500"/>
                                        <p:tgtEl>
                                          <p:spTgt spid="4">
                                            <p:graphicEl>
                                              <a:dgm id="{D6F14B4E-EDC6-4571-B117-FC65B56FFE8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3F4703AE-2C55-44A5-8929-F52F2D61EC62}"/>
                                            </p:graphicEl>
                                          </p:spTgt>
                                        </p:tgtEl>
                                        <p:attrNameLst>
                                          <p:attrName>style.visibility</p:attrName>
                                        </p:attrNameLst>
                                      </p:cBhvr>
                                      <p:to>
                                        <p:strVal val="visible"/>
                                      </p:to>
                                    </p:set>
                                    <p:animEffect transition="in" filter="fade">
                                      <p:cBhvr>
                                        <p:cTn id="12" dur="500"/>
                                        <p:tgtEl>
                                          <p:spTgt spid="4">
                                            <p:graphicEl>
                                              <a:dgm id="{3F4703AE-2C55-44A5-8929-F52F2D61EC62}"/>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49723754-C6D0-4548-9559-B66EF47DBD30}"/>
                                            </p:graphicEl>
                                          </p:spTgt>
                                        </p:tgtEl>
                                        <p:attrNameLst>
                                          <p:attrName>style.visibility</p:attrName>
                                        </p:attrNameLst>
                                      </p:cBhvr>
                                      <p:to>
                                        <p:strVal val="visible"/>
                                      </p:to>
                                    </p:set>
                                    <p:animEffect transition="in" filter="fade">
                                      <p:cBhvr>
                                        <p:cTn id="17" dur="500"/>
                                        <p:tgtEl>
                                          <p:spTgt spid="4">
                                            <p:graphicEl>
                                              <a:dgm id="{49723754-C6D0-4548-9559-B66EF47DBD30}"/>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8DDDC281-2783-40F8-A5FA-3CDE04BAB76C}"/>
                                            </p:graphicEl>
                                          </p:spTgt>
                                        </p:tgtEl>
                                        <p:attrNameLst>
                                          <p:attrName>style.visibility</p:attrName>
                                        </p:attrNameLst>
                                      </p:cBhvr>
                                      <p:to>
                                        <p:strVal val="visible"/>
                                      </p:to>
                                    </p:set>
                                    <p:animEffect transition="in" filter="fade">
                                      <p:cBhvr>
                                        <p:cTn id="22" dur="500"/>
                                        <p:tgtEl>
                                          <p:spTgt spid="4">
                                            <p:graphicEl>
                                              <a:dgm id="{8DDDC281-2783-40F8-A5FA-3CDE04BAB76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5768A0-6C3B-4CFE-8581-5C862F54BEFC}"/>
              </a:ext>
            </a:extLst>
          </p:cNvPr>
          <p:cNvSpPr>
            <a:spLocks noGrp="1"/>
          </p:cNvSpPr>
          <p:nvPr>
            <p:ph type="title"/>
          </p:nvPr>
        </p:nvSpPr>
        <p:spPr/>
        <p:txBody>
          <a:bodyPr anchor="ctr"/>
          <a:lstStyle/>
          <a:p>
            <a:pPr algn="ctr"/>
            <a:r>
              <a:rPr lang="it-IT" dirty="0"/>
              <a:t>Realtà da modellare</a:t>
            </a:r>
          </a:p>
        </p:txBody>
      </p:sp>
      <p:sp>
        <p:nvSpPr>
          <p:cNvPr id="3" name="Segnaposto contenuto 2">
            <a:extLst>
              <a:ext uri="{FF2B5EF4-FFF2-40B4-BE49-F238E27FC236}">
                <a16:creationId xmlns:a16="http://schemas.microsoft.com/office/drawing/2014/main" id="{4CBDFD0C-00FB-477C-BF98-3E99DA4A03EF}"/>
              </a:ext>
            </a:extLst>
          </p:cNvPr>
          <p:cNvSpPr>
            <a:spLocks noGrp="1"/>
          </p:cNvSpPr>
          <p:nvPr>
            <p:ph idx="1"/>
          </p:nvPr>
        </p:nvSpPr>
        <p:spPr/>
        <p:txBody>
          <a:bodyPr>
            <a:normAutofit fontScale="92500" lnSpcReduction="10000"/>
          </a:bodyPr>
          <a:lstStyle/>
          <a:p>
            <a:pPr marL="0" indent="0">
              <a:buNone/>
            </a:pPr>
            <a:r>
              <a:rPr lang="it-IT" sz="3200" dirty="0"/>
              <a:t>Si vuole organizzare un database che archivi le opere d'arte presenti nei musei italiani. Tali opere sono identificate tramite un codice identificativo, il titolo ed il valore commerciale. Il database vuole gestire anche un'anagrafica degli artisti che sono esposti nei musei italiani ed un'anagrafica delle citta italiane viste sia come sede dei musei stessi, sia come luogo di nascita degli artisti.</a:t>
            </a:r>
            <a:endParaRPr lang="it-IT" sz="6600" dirty="0"/>
          </a:p>
        </p:txBody>
      </p:sp>
    </p:spTree>
    <p:extLst>
      <p:ext uri="{BB962C8B-B14F-4D97-AF65-F5344CB8AC3E}">
        <p14:creationId xmlns:p14="http://schemas.microsoft.com/office/powerpoint/2010/main" val="355459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AA7B47-DD8A-4138-8457-9657D8471121}"/>
              </a:ext>
            </a:extLst>
          </p:cNvPr>
          <p:cNvSpPr>
            <a:spLocks noGrp="1"/>
          </p:cNvSpPr>
          <p:nvPr>
            <p:ph type="title"/>
          </p:nvPr>
        </p:nvSpPr>
        <p:spPr/>
        <p:txBody>
          <a:bodyPr anchor="ctr"/>
          <a:lstStyle/>
          <a:p>
            <a:pPr algn="ctr"/>
            <a:r>
              <a:rPr lang="it-IT" dirty="0"/>
              <a:t>Entità</a:t>
            </a:r>
          </a:p>
        </p:txBody>
      </p:sp>
      <p:graphicFrame>
        <p:nvGraphicFramePr>
          <p:cNvPr id="4" name="Segnaposto contenuto 3">
            <a:extLst>
              <a:ext uri="{FF2B5EF4-FFF2-40B4-BE49-F238E27FC236}">
                <a16:creationId xmlns:a16="http://schemas.microsoft.com/office/drawing/2014/main" id="{81BEAF19-2BC4-4B4F-BFCA-B4B9E0550086}"/>
              </a:ext>
            </a:extLst>
          </p:cNvPr>
          <p:cNvGraphicFramePr>
            <a:graphicFrameLocks noGrp="1"/>
          </p:cNvGraphicFramePr>
          <p:nvPr>
            <p:ph idx="1"/>
            <p:extLst>
              <p:ext uri="{D42A27DB-BD31-4B8C-83A1-F6EECF244321}">
                <p14:modId xmlns:p14="http://schemas.microsoft.com/office/powerpoint/2010/main" val="460241362"/>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976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graphicEl>
                                              <a:dgm id="{69D471FE-8305-4BA0-B0D4-37801F3036D5}"/>
                                            </p:graphicEl>
                                          </p:spTgt>
                                        </p:tgtEl>
                                        <p:attrNameLst>
                                          <p:attrName>style.visibility</p:attrName>
                                        </p:attrNameLst>
                                      </p:cBhvr>
                                      <p:to>
                                        <p:strVal val="visible"/>
                                      </p:to>
                                    </p:set>
                                    <p:animEffect transition="in" filter="barn(inVertical)">
                                      <p:cBhvr>
                                        <p:cTn id="7" dur="500"/>
                                        <p:tgtEl>
                                          <p:spTgt spid="4">
                                            <p:graphicEl>
                                              <a:dgm id="{69D471FE-8305-4BA0-B0D4-37801F3036D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graphicEl>
                                              <a:dgm id="{AD12054F-EEF4-4EBD-92C1-C5944EDC5580}"/>
                                            </p:graphicEl>
                                          </p:spTgt>
                                        </p:tgtEl>
                                        <p:attrNameLst>
                                          <p:attrName>style.visibility</p:attrName>
                                        </p:attrNameLst>
                                      </p:cBhvr>
                                      <p:to>
                                        <p:strVal val="visible"/>
                                      </p:to>
                                    </p:set>
                                    <p:animEffect transition="in" filter="barn(inVertical)">
                                      <p:cBhvr>
                                        <p:cTn id="12" dur="500"/>
                                        <p:tgtEl>
                                          <p:spTgt spid="4">
                                            <p:graphicEl>
                                              <a:dgm id="{AD12054F-EEF4-4EBD-92C1-C5944EDC558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graphicEl>
                                              <a:dgm id="{EF997244-8202-49EE-8130-3813B098B875}"/>
                                            </p:graphicEl>
                                          </p:spTgt>
                                        </p:tgtEl>
                                        <p:attrNameLst>
                                          <p:attrName>style.visibility</p:attrName>
                                        </p:attrNameLst>
                                      </p:cBhvr>
                                      <p:to>
                                        <p:strVal val="visible"/>
                                      </p:to>
                                    </p:set>
                                    <p:animEffect transition="in" filter="barn(inVertical)">
                                      <p:cBhvr>
                                        <p:cTn id="17" dur="500"/>
                                        <p:tgtEl>
                                          <p:spTgt spid="4">
                                            <p:graphicEl>
                                              <a:dgm id="{EF997244-8202-49EE-8130-3813B098B875}"/>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graphicEl>
                                              <a:dgm id="{136C01BC-A52F-4E75-A541-F50C6DB2CD04}"/>
                                            </p:graphicEl>
                                          </p:spTgt>
                                        </p:tgtEl>
                                        <p:attrNameLst>
                                          <p:attrName>style.visibility</p:attrName>
                                        </p:attrNameLst>
                                      </p:cBhvr>
                                      <p:to>
                                        <p:strVal val="visible"/>
                                      </p:to>
                                    </p:set>
                                    <p:animEffect transition="in" filter="barn(inVertical)">
                                      <p:cBhvr>
                                        <p:cTn id="22" dur="500"/>
                                        <p:tgtEl>
                                          <p:spTgt spid="4">
                                            <p:graphicEl>
                                              <a:dgm id="{136C01BC-A52F-4E75-A541-F50C6DB2CD0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A016B1-EBED-4E73-B2D9-7D4E86B3BAFD}"/>
              </a:ext>
            </a:extLst>
          </p:cNvPr>
          <p:cNvSpPr>
            <a:spLocks noGrp="1"/>
          </p:cNvSpPr>
          <p:nvPr>
            <p:ph type="title"/>
          </p:nvPr>
        </p:nvSpPr>
        <p:spPr/>
        <p:txBody>
          <a:bodyPr anchor="ctr"/>
          <a:lstStyle/>
          <a:p>
            <a:pPr algn="ctr"/>
            <a:r>
              <a:rPr lang="it-IT" dirty="0"/>
              <a:t>Attributi Opera</a:t>
            </a:r>
          </a:p>
        </p:txBody>
      </p:sp>
      <p:graphicFrame>
        <p:nvGraphicFramePr>
          <p:cNvPr id="4" name="Segnaposto contenuto 3">
            <a:extLst>
              <a:ext uri="{FF2B5EF4-FFF2-40B4-BE49-F238E27FC236}">
                <a16:creationId xmlns:a16="http://schemas.microsoft.com/office/drawing/2014/main" id="{E5CBCB29-3052-497C-9C2A-E40D1B94BA7E}"/>
              </a:ext>
            </a:extLst>
          </p:cNvPr>
          <p:cNvGraphicFramePr>
            <a:graphicFrameLocks noGrp="1"/>
          </p:cNvGraphicFramePr>
          <p:nvPr>
            <p:ph idx="1"/>
            <p:extLst>
              <p:ext uri="{D42A27DB-BD31-4B8C-83A1-F6EECF244321}">
                <p14:modId xmlns:p14="http://schemas.microsoft.com/office/powerpoint/2010/main" val="4229342288"/>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175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graphicEl>
                                              <a:dgm id="{763EFF2E-ACE0-4ED4-AAE5-54879C8C70AD}"/>
                                            </p:graphicEl>
                                          </p:spTgt>
                                        </p:tgtEl>
                                        <p:attrNameLst>
                                          <p:attrName>style.visibility</p:attrName>
                                        </p:attrNameLst>
                                      </p:cBhvr>
                                      <p:to>
                                        <p:strVal val="visible"/>
                                      </p:to>
                                    </p:set>
                                    <p:animEffect transition="in" filter="barn(inVertical)">
                                      <p:cBhvr>
                                        <p:cTn id="7" dur="500"/>
                                        <p:tgtEl>
                                          <p:spTgt spid="4">
                                            <p:graphicEl>
                                              <a:dgm id="{763EFF2E-ACE0-4ED4-AAE5-54879C8C70A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graphicEl>
                                              <a:dgm id="{339BC41A-3A59-4B91-B78E-9DFA1D49198D}"/>
                                            </p:graphicEl>
                                          </p:spTgt>
                                        </p:tgtEl>
                                        <p:attrNameLst>
                                          <p:attrName>style.visibility</p:attrName>
                                        </p:attrNameLst>
                                      </p:cBhvr>
                                      <p:to>
                                        <p:strVal val="visible"/>
                                      </p:to>
                                    </p:set>
                                    <p:animEffect transition="in" filter="barn(inVertical)">
                                      <p:cBhvr>
                                        <p:cTn id="12" dur="500"/>
                                        <p:tgtEl>
                                          <p:spTgt spid="4">
                                            <p:graphicEl>
                                              <a:dgm id="{339BC41A-3A59-4B91-B78E-9DFA1D49198D}"/>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graphicEl>
                                              <a:dgm id="{CD1D69E7-D993-484B-BE82-8826E6751581}"/>
                                            </p:graphicEl>
                                          </p:spTgt>
                                        </p:tgtEl>
                                        <p:attrNameLst>
                                          <p:attrName>style.visibility</p:attrName>
                                        </p:attrNameLst>
                                      </p:cBhvr>
                                      <p:to>
                                        <p:strVal val="visible"/>
                                      </p:to>
                                    </p:set>
                                    <p:animEffect transition="in" filter="barn(inVertical)">
                                      <p:cBhvr>
                                        <p:cTn id="17" dur="500"/>
                                        <p:tgtEl>
                                          <p:spTgt spid="4">
                                            <p:graphicEl>
                                              <a:dgm id="{CD1D69E7-D993-484B-BE82-8826E675158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4EA21B-7542-432B-A03B-4FDA26F3AE9F}"/>
              </a:ext>
            </a:extLst>
          </p:cNvPr>
          <p:cNvSpPr>
            <a:spLocks noGrp="1"/>
          </p:cNvSpPr>
          <p:nvPr>
            <p:ph type="title"/>
          </p:nvPr>
        </p:nvSpPr>
        <p:spPr/>
        <p:txBody>
          <a:bodyPr anchor="ctr"/>
          <a:lstStyle/>
          <a:p>
            <a:pPr algn="ctr"/>
            <a:r>
              <a:rPr lang="it-IT" dirty="0"/>
              <a:t>Attributi Artista</a:t>
            </a:r>
          </a:p>
        </p:txBody>
      </p:sp>
      <p:graphicFrame>
        <p:nvGraphicFramePr>
          <p:cNvPr id="4" name="Segnaposto contenuto 3">
            <a:extLst>
              <a:ext uri="{FF2B5EF4-FFF2-40B4-BE49-F238E27FC236}">
                <a16:creationId xmlns:a16="http://schemas.microsoft.com/office/drawing/2014/main" id="{A39D4626-FA95-4765-8D84-8C116FC99D4E}"/>
              </a:ext>
            </a:extLst>
          </p:cNvPr>
          <p:cNvGraphicFramePr>
            <a:graphicFrameLocks noGrp="1"/>
          </p:cNvGraphicFramePr>
          <p:nvPr>
            <p:ph idx="1"/>
            <p:extLst>
              <p:ext uri="{D42A27DB-BD31-4B8C-83A1-F6EECF244321}">
                <p14:modId xmlns:p14="http://schemas.microsoft.com/office/powerpoint/2010/main" val="645543825"/>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9274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graphicEl>
                                              <a:dgm id="{DE2BA9F4-CABA-42F0-BFC0-9CEA86C6AF96}"/>
                                            </p:graphicEl>
                                          </p:spTgt>
                                        </p:tgtEl>
                                        <p:attrNameLst>
                                          <p:attrName>style.visibility</p:attrName>
                                        </p:attrNameLst>
                                      </p:cBhvr>
                                      <p:to>
                                        <p:strVal val="visible"/>
                                      </p:to>
                                    </p:set>
                                    <p:animEffect transition="in" filter="barn(inVertical)">
                                      <p:cBhvr>
                                        <p:cTn id="7" dur="500"/>
                                        <p:tgtEl>
                                          <p:spTgt spid="4">
                                            <p:graphicEl>
                                              <a:dgm id="{DE2BA9F4-CABA-42F0-BFC0-9CEA86C6AF96}"/>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graphicEl>
                                              <a:dgm id="{3C9BD498-71F1-4D03-9ABF-C249B6C7C31B}"/>
                                            </p:graphicEl>
                                          </p:spTgt>
                                        </p:tgtEl>
                                        <p:attrNameLst>
                                          <p:attrName>style.visibility</p:attrName>
                                        </p:attrNameLst>
                                      </p:cBhvr>
                                      <p:to>
                                        <p:strVal val="visible"/>
                                      </p:to>
                                    </p:set>
                                    <p:animEffect transition="in" filter="barn(inVertical)">
                                      <p:cBhvr>
                                        <p:cTn id="12" dur="500"/>
                                        <p:tgtEl>
                                          <p:spTgt spid="4">
                                            <p:graphicEl>
                                              <a:dgm id="{3C9BD498-71F1-4D03-9ABF-C249B6C7C31B}"/>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graphicEl>
                                              <a:dgm id="{451ECDB3-BF19-42C6-9D7E-00F764DFDE0D}"/>
                                            </p:graphicEl>
                                          </p:spTgt>
                                        </p:tgtEl>
                                        <p:attrNameLst>
                                          <p:attrName>style.visibility</p:attrName>
                                        </p:attrNameLst>
                                      </p:cBhvr>
                                      <p:to>
                                        <p:strVal val="visible"/>
                                      </p:to>
                                    </p:set>
                                    <p:animEffect transition="in" filter="barn(inVertical)">
                                      <p:cBhvr>
                                        <p:cTn id="17" dur="500"/>
                                        <p:tgtEl>
                                          <p:spTgt spid="4">
                                            <p:graphicEl>
                                              <a:dgm id="{451ECDB3-BF19-42C6-9D7E-00F764DFDE0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395AB4-B901-4F1E-9B8E-E0D2680B0DB8}"/>
              </a:ext>
            </a:extLst>
          </p:cNvPr>
          <p:cNvSpPr>
            <a:spLocks noGrp="1"/>
          </p:cNvSpPr>
          <p:nvPr>
            <p:ph type="title"/>
          </p:nvPr>
        </p:nvSpPr>
        <p:spPr/>
        <p:txBody>
          <a:bodyPr anchor="ctr"/>
          <a:lstStyle/>
          <a:p>
            <a:pPr algn="ctr"/>
            <a:r>
              <a:rPr lang="it-IT" dirty="0"/>
              <a:t>Attributi Città</a:t>
            </a:r>
          </a:p>
        </p:txBody>
      </p:sp>
      <p:graphicFrame>
        <p:nvGraphicFramePr>
          <p:cNvPr id="4" name="Segnaposto contenuto 3">
            <a:extLst>
              <a:ext uri="{FF2B5EF4-FFF2-40B4-BE49-F238E27FC236}">
                <a16:creationId xmlns:a16="http://schemas.microsoft.com/office/drawing/2014/main" id="{A463D809-A86A-4198-B5C2-2C64FBF0955F}"/>
              </a:ext>
            </a:extLst>
          </p:cNvPr>
          <p:cNvGraphicFramePr>
            <a:graphicFrameLocks noGrp="1"/>
          </p:cNvGraphicFramePr>
          <p:nvPr>
            <p:ph idx="1"/>
            <p:extLst>
              <p:ext uri="{D42A27DB-BD31-4B8C-83A1-F6EECF244321}">
                <p14:modId xmlns:p14="http://schemas.microsoft.com/office/powerpoint/2010/main" val="3023207917"/>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379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graphicEl>
                                              <a:dgm id="{7BB1A093-CE23-4ACD-9D52-F46D4D556CFC}"/>
                                            </p:graphicEl>
                                          </p:spTgt>
                                        </p:tgtEl>
                                        <p:attrNameLst>
                                          <p:attrName>style.visibility</p:attrName>
                                        </p:attrNameLst>
                                      </p:cBhvr>
                                      <p:to>
                                        <p:strVal val="visible"/>
                                      </p:to>
                                    </p:set>
                                    <p:animEffect transition="in" filter="barn(inVertical)">
                                      <p:cBhvr>
                                        <p:cTn id="7" dur="500"/>
                                        <p:tgtEl>
                                          <p:spTgt spid="4">
                                            <p:graphicEl>
                                              <a:dgm id="{7BB1A093-CE23-4ACD-9D52-F46D4D556CF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graphicEl>
                                              <a:dgm id="{92A21D46-AB9B-4ED6-8BCB-274630B1D608}"/>
                                            </p:graphicEl>
                                          </p:spTgt>
                                        </p:tgtEl>
                                        <p:attrNameLst>
                                          <p:attrName>style.visibility</p:attrName>
                                        </p:attrNameLst>
                                      </p:cBhvr>
                                      <p:to>
                                        <p:strVal val="visible"/>
                                      </p:to>
                                    </p:set>
                                    <p:animEffect transition="in" filter="barn(inVertical)">
                                      <p:cBhvr>
                                        <p:cTn id="12" dur="500"/>
                                        <p:tgtEl>
                                          <p:spTgt spid="4">
                                            <p:graphicEl>
                                              <a:dgm id="{92A21D46-AB9B-4ED6-8BCB-274630B1D60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74C6477-5CDC-4AD1-A06C-5D4B17970AEE}"/>
              </a:ext>
            </a:extLst>
          </p:cNvPr>
          <p:cNvSpPr>
            <a:spLocks noGrp="1"/>
          </p:cNvSpPr>
          <p:nvPr>
            <p:ph type="title"/>
          </p:nvPr>
        </p:nvSpPr>
        <p:spPr/>
        <p:txBody>
          <a:bodyPr anchor="ctr"/>
          <a:lstStyle/>
          <a:p>
            <a:pPr algn="ctr"/>
            <a:r>
              <a:rPr lang="it-IT" dirty="0"/>
              <a:t>Attributi Museo</a:t>
            </a:r>
          </a:p>
        </p:txBody>
      </p:sp>
      <p:graphicFrame>
        <p:nvGraphicFramePr>
          <p:cNvPr id="4" name="Segnaposto contenuto 3">
            <a:extLst>
              <a:ext uri="{FF2B5EF4-FFF2-40B4-BE49-F238E27FC236}">
                <a16:creationId xmlns:a16="http://schemas.microsoft.com/office/drawing/2014/main" id="{2AB3446F-A948-4B1D-BA40-6A357CC8D0E0}"/>
              </a:ext>
            </a:extLst>
          </p:cNvPr>
          <p:cNvGraphicFramePr>
            <a:graphicFrameLocks noGrp="1"/>
          </p:cNvGraphicFramePr>
          <p:nvPr>
            <p:ph idx="1"/>
            <p:extLst>
              <p:ext uri="{D42A27DB-BD31-4B8C-83A1-F6EECF244321}">
                <p14:modId xmlns:p14="http://schemas.microsoft.com/office/powerpoint/2010/main" val="508457414"/>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8918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graphicEl>
                                              <a:dgm id="{EDEAA029-C791-4CCD-84A9-299F8FE22C7D}"/>
                                            </p:graphicEl>
                                          </p:spTgt>
                                        </p:tgtEl>
                                        <p:attrNameLst>
                                          <p:attrName>style.visibility</p:attrName>
                                        </p:attrNameLst>
                                      </p:cBhvr>
                                      <p:to>
                                        <p:strVal val="visible"/>
                                      </p:to>
                                    </p:set>
                                    <p:animEffect transition="in" filter="barn(inVertical)">
                                      <p:cBhvr>
                                        <p:cTn id="7" dur="500"/>
                                        <p:tgtEl>
                                          <p:spTgt spid="4">
                                            <p:graphicEl>
                                              <a:dgm id="{EDEAA029-C791-4CCD-84A9-299F8FE22C7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graphicEl>
                                              <a:dgm id="{E8214439-8CFB-423C-A0D1-612907DD6FA1}"/>
                                            </p:graphicEl>
                                          </p:spTgt>
                                        </p:tgtEl>
                                        <p:attrNameLst>
                                          <p:attrName>style.visibility</p:attrName>
                                        </p:attrNameLst>
                                      </p:cBhvr>
                                      <p:to>
                                        <p:strVal val="visible"/>
                                      </p:to>
                                    </p:set>
                                    <p:animEffect transition="in" filter="barn(inVertical)">
                                      <p:cBhvr>
                                        <p:cTn id="12" dur="500"/>
                                        <p:tgtEl>
                                          <p:spTgt spid="4">
                                            <p:graphicEl>
                                              <a:dgm id="{E8214439-8CFB-423C-A0D1-612907DD6FA1}"/>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graphicEl>
                                              <a:dgm id="{76157BF4-8901-426C-A469-28B67485B6E3}"/>
                                            </p:graphicEl>
                                          </p:spTgt>
                                        </p:tgtEl>
                                        <p:attrNameLst>
                                          <p:attrName>style.visibility</p:attrName>
                                        </p:attrNameLst>
                                      </p:cBhvr>
                                      <p:to>
                                        <p:strVal val="visible"/>
                                      </p:to>
                                    </p:set>
                                    <p:animEffect transition="in" filter="barn(inVertical)">
                                      <p:cBhvr>
                                        <p:cTn id="17" dur="500"/>
                                        <p:tgtEl>
                                          <p:spTgt spid="4">
                                            <p:graphicEl>
                                              <a:dgm id="{76157BF4-8901-426C-A469-28B67485B6E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EE23E6-C200-45B7-90F2-A69643B08B7D}"/>
              </a:ext>
            </a:extLst>
          </p:cNvPr>
          <p:cNvSpPr>
            <a:spLocks noGrp="1"/>
          </p:cNvSpPr>
          <p:nvPr>
            <p:ph type="title"/>
          </p:nvPr>
        </p:nvSpPr>
        <p:spPr/>
        <p:txBody>
          <a:bodyPr/>
          <a:lstStyle/>
          <a:p>
            <a:r>
              <a:rPr lang="it-IT" dirty="0"/>
              <a:t>Entità + Attributi</a:t>
            </a:r>
          </a:p>
        </p:txBody>
      </p:sp>
      <p:graphicFrame>
        <p:nvGraphicFramePr>
          <p:cNvPr id="4" name="Segnaposto contenuto 3">
            <a:extLst>
              <a:ext uri="{FF2B5EF4-FFF2-40B4-BE49-F238E27FC236}">
                <a16:creationId xmlns:a16="http://schemas.microsoft.com/office/drawing/2014/main" id="{0565B1E8-57C2-402F-8055-DF7921BC72BD}"/>
              </a:ext>
            </a:extLst>
          </p:cNvPr>
          <p:cNvGraphicFramePr>
            <a:graphicFrameLocks noGrp="1"/>
          </p:cNvGraphicFramePr>
          <p:nvPr>
            <p:ph idx="1"/>
            <p:extLst>
              <p:ext uri="{D42A27DB-BD31-4B8C-83A1-F6EECF244321}">
                <p14:modId xmlns:p14="http://schemas.microsoft.com/office/powerpoint/2010/main" val="3579409163"/>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214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graphicEl>
                                              <a:dgm id="{F2C635BC-BEF0-45CA-87CF-60E08A00A304}"/>
                                            </p:graphicEl>
                                          </p:spTgt>
                                        </p:tgtEl>
                                        <p:attrNameLst>
                                          <p:attrName>style.visibility</p:attrName>
                                        </p:attrNameLst>
                                      </p:cBhvr>
                                      <p:to>
                                        <p:strVal val="visible"/>
                                      </p:to>
                                    </p:set>
                                    <p:anim calcmode="lin" valueType="num">
                                      <p:cBhvr>
                                        <p:cTn id="7" dur="1000" fill="hold"/>
                                        <p:tgtEl>
                                          <p:spTgt spid="4">
                                            <p:graphicEl>
                                              <a:dgm id="{F2C635BC-BEF0-45CA-87CF-60E08A00A304}"/>
                                            </p:graphicEl>
                                          </p:spTgt>
                                        </p:tgtEl>
                                        <p:attrNameLst>
                                          <p:attrName>ppt_w</p:attrName>
                                        </p:attrNameLst>
                                      </p:cBhvr>
                                      <p:tavLst>
                                        <p:tav tm="0">
                                          <p:val>
                                            <p:fltVal val="0"/>
                                          </p:val>
                                        </p:tav>
                                        <p:tav tm="100000">
                                          <p:val>
                                            <p:strVal val="#ppt_w"/>
                                          </p:val>
                                        </p:tav>
                                      </p:tavLst>
                                    </p:anim>
                                    <p:anim calcmode="lin" valueType="num">
                                      <p:cBhvr>
                                        <p:cTn id="8" dur="1000" fill="hold"/>
                                        <p:tgtEl>
                                          <p:spTgt spid="4">
                                            <p:graphicEl>
                                              <a:dgm id="{F2C635BC-BEF0-45CA-87CF-60E08A00A304}"/>
                                            </p:graphicEl>
                                          </p:spTgt>
                                        </p:tgtEl>
                                        <p:attrNameLst>
                                          <p:attrName>ppt_h</p:attrName>
                                        </p:attrNameLst>
                                      </p:cBhvr>
                                      <p:tavLst>
                                        <p:tav tm="0">
                                          <p:val>
                                            <p:fltVal val="0"/>
                                          </p:val>
                                        </p:tav>
                                        <p:tav tm="100000">
                                          <p:val>
                                            <p:strVal val="#ppt_h"/>
                                          </p:val>
                                        </p:tav>
                                      </p:tavLst>
                                    </p:anim>
                                    <p:anim calcmode="lin" valueType="num">
                                      <p:cBhvr>
                                        <p:cTn id="9" dur="1000" fill="hold"/>
                                        <p:tgtEl>
                                          <p:spTgt spid="4">
                                            <p:graphicEl>
                                              <a:dgm id="{F2C635BC-BEF0-45CA-87CF-60E08A00A304}"/>
                                            </p:graphicEl>
                                          </p:spTgt>
                                        </p:tgtEl>
                                        <p:attrNameLst>
                                          <p:attrName>style.rotation</p:attrName>
                                        </p:attrNameLst>
                                      </p:cBhvr>
                                      <p:tavLst>
                                        <p:tav tm="0">
                                          <p:val>
                                            <p:fltVal val="90"/>
                                          </p:val>
                                        </p:tav>
                                        <p:tav tm="100000">
                                          <p:val>
                                            <p:fltVal val="0"/>
                                          </p:val>
                                        </p:tav>
                                      </p:tavLst>
                                    </p:anim>
                                    <p:animEffect transition="in" filter="fade">
                                      <p:cBhvr>
                                        <p:cTn id="10" dur="1000"/>
                                        <p:tgtEl>
                                          <p:spTgt spid="4">
                                            <p:graphicEl>
                                              <a:dgm id="{F2C635BC-BEF0-45CA-87CF-60E08A00A304}"/>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
                                            <p:graphicEl>
                                              <a:dgm id="{B6B8A7D0-9936-47CC-959A-7EAD7BA8C5F4}"/>
                                            </p:graphicEl>
                                          </p:spTgt>
                                        </p:tgtEl>
                                        <p:attrNameLst>
                                          <p:attrName>style.visibility</p:attrName>
                                        </p:attrNameLst>
                                      </p:cBhvr>
                                      <p:to>
                                        <p:strVal val="visible"/>
                                      </p:to>
                                    </p:set>
                                    <p:anim calcmode="lin" valueType="num">
                                      <p:cBhvr>
                                        <p:cTn id="15" dur="1000" fill="hold"/>
                                        <p:tgtEl>
                                          <p:spTgt spid="4">
                                            <p:graphicEl>
                                              <a:dgm id="{B6B8A7D0-9936-47CC-959A-7EAD7BA8C5F4}"/>
                                            </p:graphicEl>
                                          </p:spTgt>
                                        </p:tgtEl>
                                        <p:attrNameLst>
                                          <p:attrName>ppt_w</p:attrName>
                                        </p:attrNameLst>
                                      </p:cBhvr>
                                      <p:tavLst>
                                        <p:tav tm="0">
                                          <p:val>
                                            <p:fltVal val="0"/>
                                          </p:val>
                                        </p:tav>
                                        <p:tav tm="100000">
                                          <p:val>
                                            <p:strVal val="#ppt_w"/>
                                          </p:val>
                                        </p:tav>
                                      </p:tavLst>
                                    </p:anim>
                                    <p:anim calcmode="lin" valueType="num">
                                      <p:cBhvr>
                                        <p:cTn id="16" dur="1000" fill="hold"/>
                                        <p:tgtEl>
                                          <p:spTgt spid="4">
                                            <p:graphicEl>
                                              <a:dgm id="{B6B8A7D0-9936-47CC-959A-7EAD7BA8C5F4}"/>
                                            </p:graphicEl>
                                          </p:spTgt>
                                        </p:tgtEl>
                                        <p:attrNameLst>
                                          <p:attrName>ppt_h</p:attrName>
                                        </p:attrNameLst>
                                      </p:cBhvr>
                                      <p:tavLst>
                                        <p:tav tm="0">
                                          <p:val>
                                            <p:fltVal val="0"/>
                                          </p:val>
                                        </p:tav>
                                        <p:tav tm="100000">
                                          <p:val>
                                            <p:strVal val="#ppt_h"/>
                                          </p:val>
                                        </p:tav>
                                      </p:tavLst>
                                    </p:anim>
                                    <p:anim calcmode="lin" valueType="num">
                                      <p:cBhvr>
                                        <p:cTn id="17" dur="1000" fill="hold"/>
                                        <p:tgtEl>
                                          <p:spTgt spid="4">
                                            <p:graphicEl>
                                              <a:dgm id="{B6B8A7D0-9936-47CC-959A-7EAD7BA8C5F4}"/>
                                            </p:graphicEl>
                                          </p:spTgt>
                                        </p:tgtEl>
                                        <p:attrNameLst>
                                          <p:attrName>style.rotation</p:attrName>
                                        </p:attrNameLst>
                                      </p:cBhvr>
                                      <p:tavLst>
                                        <p:tav tm="0">
                                          <p:val>
                                            <p:fltVal val="90"/>
                                          </p:val>
                                        </p:tav>
                                        <p:tav tm="100000">
                                          <p:val>
                                            <p:fltVal val="0"/>
                                          </p:val>
                                        </p:tav>
                                      </p:tavLst>
                                    </p:anim>
                                    <p:animEffect transition="in" filter="fade">
                                      <p:cBhvr>
                                        <p:cTn id="18" dur="1000"/>
                                        <p:tgtEl>
                                          <p:spTgt spid="4">
                                            <p:graphicEl>
                                              <a:dgm id="{B6B8A7D0-9936-47CC-959A-7EAD7BA8C5F4}"/>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
                                            <p:graphicEl>
                                              <a:dgm id="{903C7896-CB45-415A-A38F-A7A57D0A84E8}"/>
                                            </p:graphicEl>
                                          </p:spTgt>
                                        </p:tgtEl>
                                        <p:attrNameLst>
                                          <p:attrName>style.visibility</p:attrName>
                                        </p:attrNameLst>
                                      </p:cBhvr>
                                      <p:to>
                                        <p:strVal val="visible"/>
                                      </p:to>
                                    </p:set>
                                    <p:anim calcmode="lin" valueType="num">
                                      <p:cBhvr>
                                        <p:cTn id="23" dur="1000" fill="hold"/>
                                        <p:tgtEl>
                                          <p:spTgt spid="4">
                                            <p:graphicEl>
                                              <a:dgm id="{903C7896-CB45-415A-A38F-A7A57D0A84E8}"/>
                                            </p:graphicEl>
                                          </p:spTgt>
                                        </p:tgtEl>
                                        <p:attrNameLst>
                                          <p:attrName>ppt_w</p:attrName>
                                        </p:attrNameLst>
                                      </p:cBhvr>
                                      <p:tavLst>
                                        <p:tav tm="0">
                                          <p:val>
                                            <p:fltVal val="0"/>
                                          </p:val>
                                        </p:tav>
                                        <p:tav tm="100000">
                                          <p:val>
                                            <p:strVal val="#ppt_w"/>
                                          </p:val>
                                        </p:tav>
                                      </p:tavLst>
                                    </p:anim>
                                    <p:anim calcmode="lin" valueType="num">
                                      <p:cBhvr>
                                        <p:cTn id="24" dur="1000" fill="hold"/>
                                        <p:tgtEl>
                                          <p:spTgt spid="4">
                                            <p:graphicEl>
                                              <a:dgm id="{903C7896-CB45-415A-A38F-A7A57D0A84E8}"/>
                                            </p:graphicEl>
                                          </p:spTgt>
                                        </p:tgtEl>
                                        <p:attrNameLst>
                                          <p:attrName>ppt_h</p:attrName>
                                        </p:attrNameLst>
                                      </p:cBhvr>
                                      <p:tavLst>
                                        <p:tav tm="0">
                                          <p:val>
                                            <p:fltVal val="0"/>
                                          </p:val>
                                        </p:tav>
                                        <p:tav tm="100000">
                                          <p:val>
                                            <p:strVal val="#ppt_h"/>
                                          </p:val>
                                        </p:tav>
                                      </p:tavLst>
                                    </p:anim>
                                    <p:anim calcmode="lin" valueType="num">
                                      <p:cBhvr>
                                        <p:cTn id="25" dur="1000" fill="hold"/>
                                        <p:tgtEl>
                                          <p:spTgt spid="4">
                                            <p:graphicEl>
                                              <a:dgm id="{903C7896-CB45-415A-A38F-A7A57D0A84E8}"/>
                                            </p:graphicEl>
                                          </p:spTgt>
                                        </p:tgtEl>
                                        <p:attrNameLst>
                                          <p:attrName>style.rotation</p:attrName>
                                        </p:attrNameLst>
                                      </p:cBhvr>
                                      <p:tavLst>
                                        <p:tav tm="0">
                                          <p:val>
                                            <p:fltVal val="90"/>
                                          </p:val>
                                        </p:tav>
                                        <p:tav tm="100000">
                                          <p:val>
                                            <p:fltVal val="0"/>
                                          </p:val>
                                        </p:tav>
                                      </p:tavLst>
                                    </p:anim>
                                    <p:animEffect transition="in" filter="fade">
                                      <p:cBhvr>
                                        <p:cTn id="26" dur="1000"/>
                                        <p:tgtEl>
                                          <p:spTgt spid="4">
                                            <p:graphicEl>
                                              <a:dgm id="{903C7896-CB45-415A-A38F-A7A57D0A84E8}"/>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
                                            <p:graphicEl>
                                              <a:dgm id="{DAB397EF-9302-4B97-8029-50190E2D7E37}"/>
                                            </p:graphicEl>
                                          </p:spTgt>
                                        </p:tgtEl>
                                        <p:attrNameLst>
                                          <p:attrName>style.visibility</p:attrName>
                                        </p:attrNameLst>
                                      </p:cBhvr>
                                      <p:to>
                                        <p:strVal val="visible"/>
                                      </p:to>
                                    </p:set>
                                    <p:anim calcmode="lin" valueType="num">
                                      <p:cBhvr>
                                        <p:cTn id="31" dur="1000" fill="hold"/>
                                        <p:tgtEl>
                                          <p:spTgt spid="4">
                                            <p:graphicEl>
                                              <a:dgm id="{DAB397EF-9302-4B97-8029-50190E2D7E37}"/>
                                            </p:graphicEl>
                                          </p:spTgt>
                                        </p:tgtEl>
                                        <p:attrNameLst>
                                          <p:attrName>ppt_w</p:attrName>
                                        </p:attrNameLst>
                                      </p:cBhvr>
                                      <p:tavLst>
                                        <p:tav tm="0">
                                          <p:val>
                                            <p:fltVal val="0"/>
                                          </p:val>
                                        </p:tav>
                                        <p:tav tm="100000">
                                          <p:val>
                                            <p:strVal val="#ppt_w"/>
                                          </p:val>
                                        </p:tav>
                                      </p:tavLst>
                                    </p:anim>
                                    <p:anim calcmode="lin" valueType="num">
                                      <p:cBhvr>
                                        <p:cTn id="32" dur="1000" fill="hold"/>
                                        <p:tgtEl>
                                          <p:spTgt spid="4">
                                            <p:graphicEl>
                                              <a:dgm id="{DAB397EF-9302-4B97-8029-50190E2D7E37}"/>
                                            </p:graphicEl>
                                          </p:spTgt>
                                        </p:tgtEl>
                                        <p:attrNameLst>
                                          <p:attrName>ppt_h</p:attrName>
                                        </p:attrNameLst>
                                      </p:cBhvr>
                                      <p:tavLst>
                                        <p:tav tm="0">
                                          <p:val>
                                            <p:fltVal val="0"/>
                                          </p:val>
                                        </p:tav>
                                        <p:tav tm="100000">
                                          <p:val>
                                            <p:strVal val="#ppt_h"/>
                                          </p:val>
                                        </p:tav>
                                      </p:tavLst>
                                    </p:anim>
                                    <p:anim calcmode="lin" valueType="num">
                                      <p:cBhvr>
                                        <p:cTn id="33" dur="1000" fill="hold"/>
                                        <p:tgtEl>
                                          <p:spTgt spid="4">
                                            <p:graphicEl>
                                              <a:dgm id="{DAB397EF-9302-4B97-8029-50190E2D7E37}"/>
                                            </p:graphicEl>
                                          </p:spTgt>
                                        </p:tgtEl>
                                        <p:attrNameLst>
                                          <p:attrName>style.rotation</p:attrName>
                                        </p:attrNameLst>
                                      </p:cBhvr>
                                      <p:tavLst>
                                        <p:tav tm="0">
                                          <p:val>
                                            <p:fltVal val="90"/>
                                          </p:val>
                                        </p:tav>
                                        <p:tav tm="100000">
                                          <p:val>
                                            <p:fltVal val="0"/>
                                          </p:val>
                                        </p:tav>
                                      </p:tavLst>
                                    </p:anim>
                                    <p:animEffect transition="in" filter="fade">
                                      <p:cBhvr>
                                        <p:cTn id="34" dur="1000"/>
                                        <p:tgtEl>
                                          <p:spTgt spid="4">
                                            <p:graphicEl>
                                              <a:dgm id="{DAB397EF-9302-4B97-8029-50190E2D7E37}"/>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4">
                                            <p:graphicEl>
                                              <a:dgm id="{D113D295-296A-4C59-B8F4-38B0832B3045}"/>
                                            </p:graphicEl>
                                          </p:spTgt>
                                        </p:tgtEl>
                                        <p:attrNameLst>
                                          <p:attrName>style.visibility</p:attrName>
                                        </p:attrNameLst>
                                      </p:cBhvr>
                                      <p:to>
                                        <p:strVal val="visible"/>
                                      </p:to>
                                    </p:set>
                                    <p:anim calcmode="lin" valueType="num">
                                      <p:cBhvr>
                                        <p:cTn id="39" dur="1000" fill="hold"/>
                                        <p:tgtEl>
                                          <p:spTgt spid="4">
                                            <p:graphicEl>
                                              <a:dgm id="{D113D295-296A-4C59-B8F4-38B0832B3045}"/>
                                            </p:graphicEl>
                                          </p:spTgt>
                                        </p:tgtEl>
                                        <p:attrNameLst>
                                          <p:attrName>ppt_w</p:attrName>
                                        </p:attrNameLst>
                                      </p:cBhvr>
                                      <p:tavLst>
                                        <p:tav tm="0">
                                          <p:val>
                                            <p:fltVal val="0"/>
                                          </p:val>
                                        </p:tav>
                                        <p:tav tm="100000">
                                          <p:val>
                                            <p:strVal val="#ppt_w"/>
                                          </p:val>
                                        </p:tav>
                                      </p:tavLst>
                                    </p:anim>
                                    <p:anim calcmode="lin" valueType="num">
                                      <p:cBhvr>
                                        <p:cTn id="40" dur="1000" fill="hold"/>
                                        <p:tgtEl>
                                          <p:spTgt spid="4">
                                            <p:graphicEl>
                                              <a:dgm id="{D113D295-296A-4C59-B8F4-38B0832B3045}"/>
                                            </p:graphicEl>
                                          </p:spTgt>
                                        </p:tgtEl>
                                        <p:attrNameLst>
                                          <p:attrName>ppt_h</p:attrName>
                                        </p:attrNameLst>
                                      </p:cBhvr>
                                      <p:tavLst>
                                        <p:tav tm="0">
                                          <p:val>
                                            <p:fltVal val="0"/>
                                          </p:val>
                                        </p:tav>
                                        <p:tav tm="100000">
                                          <p:val>
                                            <p:strVal val="#ppt_h"/>
                                          </p:val>
                                        </p:tav>
                                      </p:tavLst>
                                    </p:anim>
                                    <p:anim calcmode="lin" valueType="num">
                                      <p:cBhvr>
                                        <p:cTn id="41" dur="1000" fill="hold"/>
                                        <p:tgtEl>
                                          <p:spTgt spid="4">
                                            <p:graphicEl>
                                              <a:dgm id="{D113D295-296A-4C59-B8F4-38B0832B3045}"/>
                                            </p:graphicEl>
                                          </p:spTgt>
                                        </p:tgtEl>
                                        <p:attrNameLst>
                                          <p:attrName>style.rotation</p:attrName>
                                        </p:attrNameLst>
                                      </p:cBhvr>
                                      <p:tavLst>
                                        <p:tav tm="0">
                                          <p:val>
                                            <p:fltVal val="90"/>
                                          </p:val>
                                        </p:tav>
                                        <p:tav tm="100000">
                                          <p:val>
                                            <p:fltVal val="0"/>
                                          </p:val>
                                        </p:tav>
                                      </p:tavLst>
                                    </p:anim>
                                    <p:animEffect transition="in" filter="fade">
                                      <p:cBhvr>
                                        <p:cTn id="42" dur="1000"/>
                                        <p:tgtEl>
                                          <p:spTgt spid="4">
                                            <p:graphicEl>
                                              <a:dgm id="{D113D295-296A-4C59-B8F4-38B0832B3045}"/>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4">
                                            <p:graphicEl>
                                              <a:dgm id="{0C29C03B-641A-479F-A120-1F3A02E9D4E3}"/>
                                            </p:graphicEl>
                                          </p:spTgt>
                                        </p:tgtEl>
                                        <p:attrNameLst>
                                          <p:attrName>style.visibility</p:attrName>
                                        </p:attrNameLst>
                                      </p:cBhvr>
                                      <p:to>
                                        <p:strVal val="visible"/>
                                      </p:to>
                                    </p:set>
                                    <p:anim calcmode="lin" valueType="num">
                                      <p:cBhvr>
                                        <p:cTn id="47" dur="1000" fill="hold"/>
                                        <p:tgtEl>
                                          <p:spTgt spid="4">
                                            <p:graphicEl>
                                              <a:dgm id="{0C29C03B-641A-479F-A120-1F3A02E9D4E3}"/>
                                            </p:graphicEl>
                                          </p:spTgt>
                                        </p:tgtEl>
                                        <p:attrNameLst>
                                          <p:attrName>ppt_w</p:attrName>
                                        </p:attrNameLst>
                                      </p:cBhvr>
                                      <p:tavLst>
                                        <p:tav tm="0">
                                          <p:val>
                                            <p:fltVal val="0"/>
                                          </p:val>
                                        </p:tav>
                                        <p:tav tm="100000">
                                          <p:val>
                                            <p:strVal val="#ppt_w"/>
                                          </p:val>
                                        </p:tav>
                                      </p:tavLst>
                                    </p:anim>
                                    <p:anim calcmode="lin" valueType="num">
                                      <p:cBhvr>
                                        <p:cTn id="48" dur="1000" fill="hold"/>
                                        <p:tgtEl>
                                          <p:spTgt spid="4">
                                            <p:graphicEl>
                                              <a:dgm id="{0C29C03B-641A-479F-A120-1F3A02E9D4E3}"/>
                                            </p:graphicEl>
                                          </p:spTgt>
                                        </p:tgtEl>
                                        <p:attrNameLst>
                                          <p:attrName>ppt_h</p:attrName>
                                        </p:attrNameLst>
                                      </p:cBhvr>
                                      <p:tavLst>
                                        <p:tav tm="0">
                                          <p:val>
                                            <p:fltVal val="0"/>
                                          </p:val>
                                        </p:tav>
                                        <p:tav tm="100000">
                                          <p:val>
                                            <p:strVal val="#ppt_h"/>
                                          </p:val>
                                        </p:tav>
                                      </p:tavLst>
                                    </p:anim>
                                    <p:anim calcmode="lin" valueType="num">
                                      <p:cBhvr>
                                        <p:cTn id="49" dur="1000" fill="hold"/>
                                        <p:tgtEl>
                                          <p:spTgt spid="4">
                                            <p:graphicEl>
                                              <a:dgm id="{0C29C03B-641A-479F-A120-1F3A02E9D4E3}"/>
                                            </p:graphicEl>
                                          </p:spTgt>
                                        </p:tgtEl>
                                        <p:attrNameLst>
                                          <p:attrName>style.rotation</p:attrName>
                                        </p:attrNameLst>
                                      </p:cBhvr>
                                      <p:tavLst>
                                        <p:tav tm="0">
                                          <p:val>
                                            <p:fltVal val="90"/>
                                          </p:val>
                                        </p:tav>
                                        <p:tav tm="100000">
                                          <p:val>
                                            <p:fltVal val="0"/>
                                          </p:val>
                                        </p:tav>
                                      </p:tavLst>
                                    </p:anim>
                                    <p:animEffect transition="in" filter="fade">
                                      <p:cBhvr>
                                        <p:cTn id="50" dur="1000"/>
                                        <p:tgtEl>
                                          <p:spTgt spid="4">
                                            <p:graphicEl>
                                              <a:dgm id="{0C29C03B-641A-479F-A120-1F3A02E9D4E3}"/>
                                            </p:graphic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4">
                                            <p:graphicEl>
                                              <a:dgm id="{F6F73DAC-11E2-438D-B089-35E0808B2A3E}"/>
                                            </p:graphicEl>
                                          </p:spTgt>
                                        </p:tgtEl>
                                        <p:attrNameLst>
                                          <p:attrName>style.visibility</p:attrName>
                                        </p:attrNameLst>
                                      </p:cBhvr>
                                      <p:to>
                                        <p:strVal val="visible"/>
                                      </p:to>
                                    </p:set>
                                    <p:anim calcmode="lin" valueType="num">
                                      <p:cBhvr>
                                        <p:cTn id="55" dur="1000" fill="hold"/>
                                        <p:tgtEl>
                                          <p:spTgt spid="4">
                                            <p:graphicEl>
                                              <a:dgm id="{F6F73DAC-11E2-438D-B089-35E0808B2A3E}"/>
                                            </p:graphicEl>
                                          </p:spTgt>
                                        </p:tgtEl>
                                        <p:attrNameLst>
                                          <p:attrName>ppt_w</p:attrName>
                                        </p:attrNameLst>
                                      </p:cBhvr>
                                      <p:tavLst>
                                        <p:tav tm="0">
                                          <p:val>
                                            <p:fltVal val="0"/>
                                          </p:val>
                                        </p:tav>
                                        <p:tav tm="100000">
                                          <p:val>
                                            <p:strVal val="#ppt_w"/>
                                          </p:val>
                                        </p:tav>
                                      </p:tavLst>
                                    </p:anim>
                                    <p:anim calcmode="lin" valueType="num">
                                      <p:cBhvr>
                                        <p:cTn id="56" dur="1000" fill="hold"/>
                                        <p:tgtEl>
                                          <p:spTgt spid="4">
                                            <p:graphicEl>
                                              <a:dgm id="{F6F73DAC-11E2-438D-B089-35E0808B2A3E}"/>
                                            </p:graphicEl>
                                          </p:spTgt>
                                        </p:tgtEl>
                                        <p:attrNameLst>
                                          <p:attrName>ppt_h</p:attrName>
                                        </p:attrNameLst>
                                      </p:cBhvr>
                                      <p:tavLst>
                                        <p:tav tm="0">
                                          <p:val>
                                            <p:fltVal val="0"/>
                                          </p:val>
                                        </p:tav>
                                        <p:tav tm="100000">
                                          <p:val>
                                            <p:strVal val="#ppt_h"/>
                                          </p:val>
                                        </p:tav>
                                      </p:tavLst>
                                    </p:anim>
                                    <p:anim calcmode="lin" valueType="num">
                                      <p:cBhvr>
                                        <p:cTn id="57" dur="1000" fill="hold"/>
                                        <p:tgtEl>
                                          <p:spTgt spid="4">
                                            <p:graphicEl>
                                              <a:dgm id="{F6F73DAC-11E2-438D-B089-35E0808B2A3E}"/>
                                            </p:graphicEl>
                                          </p:spTgt>
                                        </p:tgtEl>
                                        <p:attrNameLst>
                                          <p:attrName>style.rotation</p:attrName>
                                        </p:attrNameLst>
                                      </p:cBhvr>
                                      <p:tavLst>
                                        <p:tav tm="0">
                                          <p:val>
                                            <p:fltVal val="90"/>
                                          </p:val>
                                        </p:tav>
                                        <p:tav tm="100000">
                                          <p:val>
                                            <p:fltVal val="0"/>
                                          </p:val>
                                        </p:tav>
                                      </p:tavLst>
                                    </p:anim>
                                    <p:animEffect transition="in" filter="fade">
                                      <p:cBhvr>
                                        <p:cTn id="58" dur="1000"/>
                                        <p:tgtEl>
                                          <p:spTgt spid="4">
                                            <p:graphicEl>
                                              <a:dgm id="{F6F73DAC-11E2-438D-B089-35E0808B2A3E}"/>
                                            </p:graphicEl>
                                          </p:spTgt>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4">
                                            <p:graphicEl>
                                              <a:dgm id="{60546227-C046-4572-B297-1610A119D85D}"/>
                                            </p:graphicEl>
                                          </p:spTgt>
                                        </p:tgtEl>
                                        <p:attrNameLst>
                                          <p:attrName>style.visibility</p:attrName>
                                        </p:attrNameLst>
                                      </p:cBhvr>
                                      <p:to>
                                        <p:strVal val="visible"/>
                                      </p:to>
                                    </p:set>
                                    <p:anim calcmode="lin" valueType="num">
                                      <p:cBhvr>
                                        <p:cTn id="63" dur="1000" fill="hold"/>
                                        <p:tgtEl>
                                          <p:spTgt spid="4">
                                            <p:graphicEl>
                                              <a:dgm id="{60546227-C046-4572-B297-1610A119D85D}"/>
                                            </p:graphicEl>
                                          </p:spTgt>
                                        </p:tgtEl>
                                        <p:attrNameLst>
                                          <p:attrName>ppt_w</p:attrName>
                                        </p:attrNameLst>
                                      </p:cBhvr>
                                      <p:tavLst>
                                        <p:tav tm="0">
                                          <p:val>
                                            <p:fltVal val="0"/>
                                          </p:val>
                                        </p:tav>
                                        <p:tav tm="100000">
                                          <p:val>
                                            <p:strVal val="#ppt_w"/>
                                          </p:val>
                                        </p:tav>
                                      </p:tavLst>
                                    </p:anim>
                                    <p:anim calcmode="lin" valueType="num">
                                      <p:cBhvr>
                                        <p:cTn id="64" dur="1000" fill="hold"/>
                                        <p:tgtEl>
                                          <p:spTgt spid="4">
                                            <p:graphicEl>
                                              <a:dgm id="{60546227-C046-4572-B297-1610A119D85D}"/>
                                            </p:graphicEl>
                                          </p:spTgt>
                                        </p:tgtEl>
                                        <p:attrNameLst>
                                          <p:attrName>ppt_h</p:attrName>
                                        </p:attrNameLst>
                                      </p:cBhvr>
                                      <p:tavLst>
                                        <p:tav tm="0">
                                          <p:val>
                                            <p:fltVal val="0"/>
                                          </p:val>
                                        </p:tav>
                                        <p:tav tm="100000">
                                          <p:val>
                                            <p:strVal val="#ppt_h"/>
                                          </p:val>
                                        </p:tav>
                                      </p:tavLst>
                                    </p:anim>
                                    <p:anim calcmode="lin" valueType="num">
                                      <p:cBhvr>
                                        <p:cTn id="65" dur="1000" fill="hold"/>
                                        <p:tgtEl>
                                          <p:spTgt spid="4">
                                            <p:graphicEl>
                                              <a:dgm id="{60546227-C046-4572-B297-1610A119D85D}"/>
                                            </p:graphicEl>
                                          </p:spTgt>
                                        </p:tgtEl>
                                        <p:attrNameLst>
                                          <p:attrName>style.rotation</p:attrName>
                                        </p:attrNameLst>
                                      </p:cBhvr>
                                      <p:tavLst>
                                        <p:tav tm="0">
                                          <p:val>
                                            <p:fltVal val="90"/>
                                          </p:val>
                                        </p:tav>
                                        <p:tav tm="100000">
                                          <p:val>
                                            <p:fltVal val="0"/>
                                          </p:val>
                                        </p:tav>
                                      </p:tavLst>
                                    </p:anim>
                                    <p:animEffect transition="in" filter="fade">
                                      <p:cBhvr>
                                        <p:cTn id="66" dur="1000"/>
                                        <p:tgtEl>
                                          <p:spTgt spid="4">
                                            <p:graphicEl>
                                              <a:dgm id="{60546227-C046-4572-B297-1610A119D85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FAE6C5-6EAB-4CF6-9746-663D8D67D843}"/>
              </a:ext>
            </a:extLst>
          </p:cNvPr>
          <p:cNvSpPr>
            <a:spLocks noGrp="1"/>
          </p:cNvSpPr>
          <p:nvPr>
            <p:ph type="title"/>
          </p:nvPr>
        </p:nvSpPr>
        <p:spPr/>
        <p:txBody>
          <a:bodyPr anchor="ctr"/>
          <a:lstStyle/>
          <a:p>
            <a:pPr algn="ctr"/>
            <a:r>
              <a:rPr lang="it-IT" dirty="0"/>
              <a:t>Associazioni</a:t>
            </a:r>
          </a:p>
        </p:txBody>
      </p:sp>
      <p:graphicFrame>
        <p:nvGraphicFramePr>
          <p:cNvPr id="4" name="Segnaposto contenuto 3">
            <a:extLst>
              <a:ext uri="{FF2B5EF4-FFF2-40B4-BE49-F238E27FC236}">
                <a16:creationId xmlns:a16="http://schemas.microsoft.com/office/drawing/2014/main" id="{7970B565-1D9F-4D3D-8F84-D54FD7521240}"/>
              </a:ext>
            </a:extLst>
          </p:cNvPr>
          <p:cNvGraphicFramePr>
            <a:graphicFrameLocks noGrp="1"/>
          </p:cNvGraphicFramePr>
          <p:nvPr>
            <p:ph idx="1"/>
            <p:extLst>
              <p:ext uri="{D42A27DB-BD31-4B8C-83A1-F6EECF244321}">
                <p14:modId xmlns:p14="http://schemas.microsoft.com/office/powerpoint/2010/main" val="1061036831"/>
              </p:ext>
            </p:extLst>
          </p:nvPr>
        </p:nvGraphicFramePr>
        <p:xfrm>
          <a:off x="677333" y="2160589"/>
          <a:ext cx="9172519"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45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graphicEl>
                                              <a:dgm id="{974EE3EF-5781-45A5-87F8-F019159DDECC}"/>
                                            </p:graphicEl>
                                          </p:spTgt>
                                        </p:tgtEl>
                                        <p:attrNameLst>
                                          <p:attrName>style.visibility</p:attrName>
                                        </p:attrNameLst>
                                      </p:cBhvr>
                                      <p:to>
                                        <p:strVal val="visible"/>
                                      </p:to>
                                    </p:set>
                                    <p:animEffect transition="in" filter="wipe(down)">
                                      <p:cBhvr>
                                        <p:cTn id="7" dur="500"/>
                                        <p:tgtEl>
                                          <p:spTgt spid="4">
                                            <p:graphicEl>
                                              <a:dgm id="{974EE3EF-5781-45A5-87F8-F019159DDEC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graphicEl>
                                              <a:dgm id="{3CB6565D-62DF-4A09-A173-0F359090113F}"/>
                                            </p:graphicEl>
                                          </p:spTgt>
                                        </p:tgtEl>
                                        <p:attrNameLst>
                                          <p:attrName>style.visibility</p:attrName>
                                        </p:attrNameLst>
                                      </p:cBhvr>
                                      <p:to>
                                        <p:strVal val="visible"/>
                                      </p:to>
                                    </p:set>
                                    <p:animEffect transition="in" filter="wipe(down)">
                                      <p:cBhvr>
                                        <p:cTn id="12" dur="500"/>
                                        <p:tgtEl>
                                          <p:spTgt spid="4">
                                            <p:graphicEl>
                                              <a:dgm id="{3CB6565D-62DF-4A09-A173-0F359090113F}"/>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graphicEl>
                                              <a:dgm id="{3D457CD1-A635-4301-904C-7A7655827EEA}"/>
                                            </p:graphicEl>
                                          </p:spTgt>
                                        </p:tgtEl>
                                        <p:attrNameLst>
                                          <p:attrName>style.visibility</p:attrName>
                                        </p:attrNameLst>
                                      </p:cBhvr>
                                      <p:to>
                                        <p:strVal val="visible"/>
                                      </p:to>
                                    </p:set>
                                    <p:animEffect transition="in" filter="wipe(down)">
                                      <p:cBhvr>
                                        <p:cTn id="17" dur="500"/>
                                        <p:tgtEl>
                                          <p:spTgt spid="4">
                                            <p:graphicEl>
                                              <a:dgm id="{3D457CD1-A635-4301-904C-7A7655827EEA}"/>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graphicEl>
                                              <a:dgm id="{50455468-BF1D-4AD0-BCBC-115D47064880}"/>
                                            </p:graphicEl>
                                          </p:spTgt>
                                        </p:tgtEl>
                                        <p:attrNameLst>
                                          <p:attrName>style.visibility</p:attrName>
                                        </p:attrNameLst>
                                      </p:cBhvr>
                                      <p:to>
                                        <p:strVal val="visible"/>
                                      </p:to>
                                    </p:set>
                                    <p:animEffect transition="in" filter="wipe(down)">
                                      <p:cBhvr>
                                        <p:cTn id="22" dur="500"/>
                                        <p:tgtEl>
                                          <p:spTgt spid="4">
                                            <p:graphicEl>
                                              <a:dgm id="{50455468-BF1D-4AD0-BCBC-115D47064880}"/>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graphicEl>
                                              <a:dgm id="{DE870EE0-8C57-40F3-A159-5A9225762A9B}"/>
                                            </p:graphicEl>
                                          </p:spTgt>
                                        </p:tgtEl>
                                        <p:attrNameLst>
                                          <p:attrName>style.visibility</p:attrName>
                                        </p:attrNameLst>
                                      </p:cBhvr>
                                      <p:to>
                                        <p:strVal val="visible"/>
                                      </p:to>
                                    </p:set>
                                    <p:animEffect transition="in" filter="wipe(down)">
                                      <p:cBhvr>
                                        <p:cTn id="27" dur="500"/>
                                        <p:tgtEl>
                                          <p:spTgt spid="4">
                                            <p:graphicEl>
                                              <a:dgm id="{DE870EE0-8C57-40F3-A159-5A9225762A9B}"/>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graphicEl>
                                              <a:dgm id="{97579341-72A9-4E96-8FDF-996B98917CF3}"/>
                                            </p:graphicEl>
                                          </p:spTgt>
                                        </p:tgtEl>
                                        <p:attrNameLst>
                                          <p:attrName>style.visibility</p:attrName>
                                        </p:attrNameLst>
                                      </p:cBhvr>
                                      <p:to>
                                        <p:strVal val="visible"/>
                                      </p:to>
                                    </p:set>
                                    <p:animEffect transition="in" filter="wipe(down)">
                                      <p:cBhvr>
                                        <p:cTn id="32" dur="500"/>
                                        <p:tgtEl>
                                          <p:spTgt spid="4">
                                            <p:graphicEl>
                                              <a:dgm id="{97579341-72A9-4E96-8FDF-996B98917CF3}"/>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graphicEl>
                                              <a:dgm id="{FDF91814-2A5F-4F1E-988E-6685110B4960}"/>
                                            </p:graphicEl>
                                          </p:spTgt>
                                        </p:tgtEl>
                                        <p:attrNameLst>
                                          <p:attrName>style.visibility</p:attrName>
                                        </p:attrNameLst>
                                      </p:cBhvr>
                                      <p:to>
                                        <p:strVal val="visible"/>
                                      </p:to>
                                    </p:set>
                                    <p:animEffect transition="in" filter="wipe(down)">
                                      <p:cBhvr>
                                        <p:cTn id="37" dur="500"/>
                                        <p:tgtEl>
                                          <p:spTgt spid="4">
                                            <p:graphicEl>
                                              <a:dgm id="{FDF91814-2A5F-4F1E-988E-6685110B4960}"/>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
                                            <p:graphicEl>
                                              <a:dgm id="{009E547D-85E7-400E-9FB6-CF0E7ED5425F}"/>
                                            </p:graphicEl>
                                          </p:spTgt>
                                        </p:tgtEl>
                                        <p:attrNameLst>
                                          <p:attrName>style.visibility</p:attrName>
                                        </p:attrNameLst>
                                      </p:cBhvr>
                                      <p:to>
                                        <p:strVal val="visible"/>
                                      </p:to>
                                    </p:set>
                                    <p:animEffect transition="in" filter="wipe(down)">
                                      <p:cBhvr>
                                        <p:cTn id="42" dur="500"/>
                                        <p:tgtEl>
                                          <p:spTgt spid="4">
                                            <p:graphicEl>
                                              <a:dgm id="{009E547D-85E7-400E-9FB6-CF0E7ED5425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theme/theme1.xml><?xml version="1.0" encoding="utf-8"?>
<a:theme xmlns:a="http://schemas.openxmlformats.org/drawingml/2006/main" name="Sfaccettatura">
  <a:themeElements>
    <a:clrScheme name="Sfaccettatur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23</TotalTime>
  <Words>240</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11</vt:i4>
      </vt:variant>
    </vt:vector>
  </HeadingPairs>
  <TitlesOfParts>
    <vt:vector size="15" baseType="lpstr">
      <vt:lpstr>Arial</vt:lpstr>
      <vt:lpstr>Trebuchet MS</vt:lpstr>
      <vt:lpstr>Wingdings 3</vt:lpstr>
      <vt:lpstr>Sfaccettatura</vt:lpstr>
      <vt:lpstr>Opere D'arte</vt:lpstr>
      <vt:lpstr>Realtà da modellare</vt:lpstr>
      <vt:lpstr>Entità</vt:lpstr>
      <vt:lpstr>Attributi Opera</vt:lpstr>
      <vt:lpstr>Attributi Artista</vt:lpstr>
      <vt:lpstr>Attributi Città</vt:lpstr>
      <vt:lpstr>Attributi Museo</vt:lpstr>
      <vt:lpstr>Entità + Attributi</vt:lpstr>
      <vt:lpstr>Associazioni</vt:lpstr>
      <vt:lpstr>Presentazione standard di PowerPoint</vt:lpstr>
      <vt:lpstr>Schema logico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SOCIETA' POLISPORTIVA</dc:title>
  <dc:creator> </dc:creator>
  <cp:lastModifiedBy> </cp:lastModifiedBy>
  <cp:revision>6</cp:revision>
  <dcterms:created xsi:type="dcterms:W3CDTF">2019-03-17T12:21:25Z</dcterms:created>
  <dcterms:modified xsi:type="dcterms:W3CDTF">2019-04-06T11:16:52Z</dcterms:modified>
</cp:coreProperties>
</file>