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FE8CA2-7561-420D-8C6A-47596264575F}" type="doc">
      <dgm:prSet loTypeId="urn:microsoft.com/office/officeart/2005/8/layout/chevron1" loCatId="process" qsTypeId="urn:microsoft.com/office/officeart/2005/8/quickstyle/simple5" qsCatId="simple" csTypeId="urn:microsoft.com/office/officeart/2005/8/colors/colorful4" csCatId="colorful" phldr="1"/>
      <dgm:spPr/>
    </dgm:pt>
    <dgm:pt modelId="{F90001B9-AC89-4E1C-8860-2184C293F56F}">
      <dgm:prSet phldrT="[Testo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Movement Time Interval and Feature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Weigths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Study </a:t>
          </a:r>
        </a:p>
      </dgm:t>
    </dgm:pt>
    <dgm:pt modelId="{B015486E-4546-41F1-9380-F5C9814291A9}" type="parTrans" cxnId="{2B7526C1-F00F-4D16-93A0-C85843A2A1C4}">
      <dgm:prSet/>
      <dgm:spPr/>
      <dgm:t>
        <a:bodyPr/>
        <a:lstStyle/>
        <a:p>
          <a:endParaRPr lang="en-US"/>
        </a:p>
      </dgm:t>
    </dgm:pt>
    <dgm:pt modelId="{D89FD72E-77E6-433C-9763-AF70ABAF64B0}" type="sibTrans" cxnId="{2B7526C1-F00F-4D16-93A0-C85843A2A1C4}">
      <dgm:prSet/>
      <dgm:spPr/>
      <dgm:t>
        <a:bodyPr/>
        <a:lstStyle/>
        <a:p>
          <a:endParaRPr lang="en-US"/>
        </a:p>
      </dgm:t>
    </dgm:pt>
    <dgm:pt modelId="{DD448D37-1FB1-4FD3-8B73-DB0A6DBAA64E}">
      <dgm:prSet phldrT="[Testo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Detection and Calibration of the Clustered Dataset </a:t>
          </a:r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Labeles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</a:p>
      </dgm:t>
    </dgm:pt>
    <dgm:pt modelId="{EA2AE22A-FF8A-4969-B641-6AFE6CF17202}" type="parTrans" cxnId="{5DAF7FE7-FE13-4A47-B032-A0DF4EBBF106}">
      <dgm:prSet/>
      <dgm:spPr/>
      <dgm:t>
        <a:bodyPr/>
        <a:lstStyle/>
        <a:p>
          <a:endParaRPr lang="en-US"/>
        </a:p>
      </dgm:t>
    </dgm:pt>
    <dgm:pt modelId="{7D26A857-AD96-4BC0-9BE6-59D819C5DC16}" type="sibTrans" cxnId="{5DAF7FE7-FE13-4A47-B032-A0DF4EBBF106}">
      <dgm:prSet/>
      <dgm:spPr/>
      <dgm:t>
        <a:bodyPr/>
        <a:lstStyle/>
        <a:p>
          <a:endParaRPr lang="en-US"/>
        </a:p>
      </dgm:t>
    </dgm:pt>
    <dgm:pt modelId="{CD2840B1-5605-489E-B486-6967ADAEDA36}">
      <dgm:prSet phldrT="[Testo]"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Simulation of real environmental test</a:t>
          </a:r>
        </a:p>
      </dgm:t>
    </dgm:pt>
    <dgm:pt modelId="{6FD99337-B497-4629-9695-52F346E7D2BC}" type="parTrans" cxnId="{E66FE96C-FB25-423E-893C-0B725F2D7D25}">
      <dgm:prSet/>
      <dgm:spPr/>
      <dgm:t>
        <a:bodyPr/>
        <a:lstStyle/>
        <a:p>
          <a:endParaRPr lang="en-US"/>
        </a:p>
      </dgm:t>
    </dgm:pt>
    <dgm:pt modelId="{69BDC054-9AEB-46DC-A31E-2B0A7DDF698D}" type="sibTrans" cxnId="{E66FE96C-FB25-423E-893C-0B725F2D7D25}">
      <dgm:prSet/>
      <dgm:spPr/>
      <dgm:t>
        <a:bodyPr/>
        <a:lstStyle/>
        <a:p>
          <a:endParaRPr lang="en-US"/>
        </a:p>
      </dgm:t>
    </dgm:pt>
    <dgm:pt modelId="{6AAEAF74-EA2A-47AA-8DE6-C57A31317C8A}" type="pres">
      <dgm:prSet presAssocID="{EFFE8CA2-7561-420D-8C6A-47596264575F}" presName="Name0" presStyleCnt="0">
        <dgm:presLayoutVars>
          <dgm:dir/>
          <dgm:animLvl val="lvl"/>
          <dgm:resizeHandles val="exact"/>
        </dgm:presLayoutVars>
      </dgm:prSet>
      <dgm:spPr/>
    </dgm:pt>
    <dgm:pt modelId="{D3A1E730-C9C0-4A96-BF9B-56D801B644DD}" type="pres">
      <dgm:prSet presAssocID="{F90001B9-AC89-4E1C-8860-2184C293F56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D1690E6-9882-424E-904D-8567AAA174A6}" type="pres">
      <dgm:prSet presAssocID="{D89FD72E-77E6-433C-9763-AF70ABAF64B0}" presName="parTxOnlySpace" presStyleCnt="0"/>
      <dgm:spPr/>
    </dgm:pt>
    <dgm:pt modelId="{B2BEAB53-0899-461F-9083-AA06D819D298}" type="pres">
      <dgm:prSet presAssocID="{DD448D37-1FB1-4FD3-8B73-DB0A6DBAA64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21D7084-9D2F-4120-A189-ADE11381F1FC}" type="pres">
      <dgm:prSet presAssocID="{7D26A857-AD96-4BC0-9BE6-59D819C5DC16}" presName="parTxOnlySpace" presStyleCnt="0"/>
      <dgm:spPr/>
    </dgm:pt>
    <dgm:pt modelId="{C6D626E7-0BA0-4988-9D2F-937A9637D1B0}" type="pres">
      <dgm:prSet presAssocID="{CD2840B1-5605-489E-B486-6967ADAEDA36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4C4130A-9945-4556-BC62-02C32A19CC82}" type="presOf" srcId="{EFFE8CA2-7561-420D-8C6A-47596264575F}" destId="{6AAEAF74-EA2A-47AA-8DE6-C57A31317C8A}" srcOrd="0" destOrd="0" presId="urn:microsoft.com/office/officeart/2005/8/layout/chevron1"/>
    <dgm:cxn modelId="{6BB8E816-A859-4A0E-8D79-CBA988B0B49E}" type="presOf" srcId="{DD448D37-1FB1-4FD3-8B73-DB0A6DBAA64E}" destId="{B2BEAB53-0899-461F-9083-AA06D819D298}" srcOrd="0" destOrd="0" presId="urn:microsoft.com/office/officeart/2005/8/layout/chevron1"/>
    <dgm:cxn modelId="{51A0EC19-778A-4D8A-88F7-6A29AE5F4846}" type="presOf" srcId="{F90001B9-AC89-4E1C-8860-2184C293F56F}" destId="{D3A1E730-C9C0-4A96-BF9B-56D801B644DD}" srcOrd="0" destOrd="0" presId="urn:microsoft.com/office/officeart/2005/8/layout/chevron1"/>
    <dgm:cxn modelId="{5EE9CC6B-A9AD-4244-B24A-A9D5EF993E22}" type="presOf" srcId="{CD2840B1-5605-489E-B486-6967ADAEDA36}" destId="{C6D626E7-0BA0-4988-9D2F-937A9637D1B0}" srcOrd="0" destOrd="0" presId="urn:microsoft.com/office/officeart/2005/8/layout/chevron1"/>
    <dgm:cxn modelId="{E66FE96C-FB25-423E-893C-0B725F2D7D25}" srcId="{EFFE8CA2-7561-420D-8C6A-47596264575F}" destId="{CD2840B1-5605-489E-B486-6967ADAEDA36}" srcOrd="2" destOrd="0" parTransId="{6FD99337-B497-4629-9695-52F346E7D2BC}" sibTransId="{69BDC054-9AEB-46DC-A31E-2B0A7DDF698D}"/>
    <dgm:cxn modelId="{2B7526C1-F00F-4D16-93A0-C85843A2A1C4}" srcId="{EFFE8CA2-7561-420D-8C6A-47596264575F}" destId="{F90001B9-AC89-4E1C-8860-2184C293F56F}" srcOrd="0" destOrd="0" parTransId="{B015486E-4546-41F1-9380-F5C9814291A9}" sibTransId="{D89FD72E-77E6-433C-9763-AF70ABAF64B0}"/>
    <dgm:cxn modelId="{5DAF7FE7-FE13-4A47-B032-A0DF4EBBF106}" srcId="{EFFE8CA2-7561-420D-8C6A-47596264575F}" destId="{DD448D37-1FB1-4FD3-8B73-DB0A6DBAA64E}" srcOrd="1" destOrd="0" parTransId="{EA2AE22A-FF8A-4969-B641-6AFE6CF17202}" sibTransId="{7D26A857-AD96-4BC0-9BE6-59D819C5DC16}"/>
    <dgm:cxn modelId="{EFF7E063-9864-4321-9744-5915332C94FA}" type="presParOf" srcId="{6AAEAF74-EA2A-47AA-8DE6-C57A31317C8A}" destId="{D3A1E730-C9C0-4A96-BF9B-56D801B644DD}" srcOrd="0" destOrd="0" presId="urn:microsoft.com/office/officeart/2005/8/layout/chevron1"/>
    <dgm:cxn modelId="{D7BA10F2-2296-4101-B791-14B12CFC5989}" type="presParOf" srcId="{6AAEAF74-EA2A-47AA-8DE6-C57A31317C8A}" destId="{3D1690E6-9882-424E-904D-8567AAA174A6}" srcOrd="1" destOrd="0" presId="urn:microsoft.com/office/officeart/2005/8/layout/chevron1"/>
    <dgm:cxn modelId="{C0689F26-12DC-4351-9233-2BAE67C01B04}" type="presParOf" srcId="{6AAEAF74-EA2A-47AA-8DE6-C57A31317C8A}" destId="{B2BEAB53-0899-461F-9083-AA06D819D298}" srcOrd="2" destOrd="0" presId="urn:microsoft.com/office/officeart/2005/8/layout/chevron1"/>
    <dgm:cxn modelId="{94355146-C002-47A2-8AC7-D5CC79B434BF}" type="presParOf" srcId="{6AAEAF74-EA2A-47AA-8DE6-C57A31317C8A}" destId="{621D7084-9D2F-4120-A189-ADE11381F1FC}" srcOrd="3" destOrd="0" presId="urn:microsoft.com/office/officeart/2005/8/layout/chevron1"/>
    <dgm:cxn modelId="{DADBA907-B631-4A8F-8AAF-600295E27A29}" type="presParOf" srcId="{6AAEAF74-EA2A-47AA-8DE6-C57A31317C8A}" destId="{C6D626E7-0BA0-4988-9D2F-937A9637D1B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1E730-C9C0-4A96-BF9B-56D801B644DD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Movement Time Interval and Feature </a:t>
          </a:r>
          <a:r>
            <a:rPr lang="en-US" sz="19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Weigths</a:t>
          </a:r>
          <a:r>
            <a:rPr lang="en-US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Study </a:t>
          </a:r>
        </a:p>
      </dsp:txBody>
      <dsp:txXfrm>
        <a:off x="582612" y="2129102"/>
        <a:ext cx="1740694" cy="1160462"/>
      </dsp:txXfrm>
    </dsp:sp>
    <dsp:sp modelId="{B2BEAB53-0899-461F-9083-AA06D819D298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Detection and Calibration of the Clustered Dataset </a:t>
          </a:r>
          <a:r>
            <a:rPr lang="en-US" sz="19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Labeles</a:t>
          </a:r>
          <a:r>
            <a:rPr lang="en-US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</a:p>
      </dsp:txBody>
      <dsp:txXfrm>
        <a:off x="3193652" y="2129102"/>
        <a:ext cx="1740694" cy="1160462"/>
      </dsp:txXfrm>
    </dsp:sp>
    <dsp:sp modelId="{C6D626E7-0BA0-4988-9D2F-937A9637D1B0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Simulation of real environmental test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DB4A0D-2DA5-4356-A789-0272E5E3A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E981D8-1BC1-415C-BC41-F773FD3E6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D57BB6-454C-435C-98C6-C1E6B15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0AC0-7584-4EF2-A777-146339722CCC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672189-287F-4293-90E5-7AC156E9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96E63B-E1E4-482E-9FE3-0440767B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D61D-44EB-4C24-A72C-B473E2B7BE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6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7A0C5-4C69-4EC2-A6F2-8F4893D0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85EB3D-EBED-4617-AE7B-5BFBE62B3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0FCEC-9CCE-4888-95A4-9CBA9CF6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0AC0-7584-4EF2-A777-146339722CCC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BD410A-81F9-40E5-B3C0-F63F90EA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8C442D-6BAA-481A-A0DA-4735D053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D61D-44EB-4C24-A72C-B473E2B7BE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1FCD105-504E-4E64-9CD3-901B886E9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819977-0D6C-40DE-854B-4E90963CA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1D7E57-C2C4-4889-A12D-04343968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0AC0-7584-4EF2-A777-146339722CCC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CBCB9E-558A-4B21-8161-2162F429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E55579-E09F-4F8C-9BED-845C2178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D61D-44EB-4C24-A72C-B473E2B7BE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1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70B774-D638-4F9A-BB14-0D6A5872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1385EF-D08F-4E06-9343-84D104CD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14B9B0-E8B0-4BAE-8D75-0D63E427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0AC0-7584-4EF2-A777-146339722CCC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8C5D08-9C82-407D-84A8-137D0103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812552-7CE9-4346-9F11-7201F236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D61D-44EB-4C24-A72C-B473E2B7BE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F696F3-5010-41AC-B823-02B5AA89C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8A0D8F-D1FC-4EEE-B415-3412AC4E2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5AD110-42C1-4CE8-A26E-22D8A82A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0AC0-7584-4EF2-A777-146339722CCC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C9A81-CA4B-48A8-B590-A11D185B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B53256-B55E-4AED-B7C5-B7905BF2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D61D-44EB-4C24-A72C-B473E2B7BE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C8DE95-AD7F-4081-B4B1-D8DA1393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1C9852-3C6A-4256-B2AD-59A5743A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325290-B273-429D-9E37-8D9DD811B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11A6CA-CAA4-4A36-BDE3-4A4C3718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0AC0-7584-4EF2-A777-146339722CCC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CFD1E2-F925-4E4A-8F9F-D071EF21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368710-4BEA-4BE6-9C05-6CFE9158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D61D-44EB-4C24-A72C-B473E2B7BE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6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C3AB38-E18A-49B4-8573-A4F3ACD1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A68DC0-BC47-485A-906B-69DB8172C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58A76A-1E00-426A-A67E-BFFE23C2A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140E8B1-A62B-4083-8276-D238C8233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2A4147-BBCC-4360-8F6C-5DE65026F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13F176-6178-4659-A26E-345669FA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0AC0-7584-4EF2-A777-146339722CCC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26CD7C-BC85-4946-8622-72753F89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753C9AD-5627-48D9-8A46-08E25675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D61D-44EB-4C24-A72C-B473E2B7BE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5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35690A-18F5-4746-B070-20B7D91E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42D987-40C9-47CE-B3E8-EE541245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0AC0-7584-4EF2-A777-146339722CCC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62EAC1-06CC-4710-A17F-506906D0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BE9BA6-B463-4CD2-9773-1BB1721D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D61D-44EB-4C24-A72C-B473E2B7BE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DE3AA3-C77D-454D-A37A-4E44D44E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0AC0-7584-4EF2-A777-146339722CCC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F50A22-7026-47DA-B59B-A1D4B718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48ECCC-EFED-401A-B34A-D9231DF3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D61D-44EB-4C24-A72C-B473E2B7BE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1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84D0E1-011D-459D-9F46-AC3617AD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9355DF-06A8-4D07-B470-C32D3AE92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630213-5EA2-4FAE-819A-90642087B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97B4B5-06C0-4FE8-8BD4-B4AB627C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0AC0-7584-4EF2-A777-146339722CCC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4A2D93-C8D6-4B29-90A4-6FE741BF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F53D63-AE27-4B6E-AF41-DC7F520B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D61D-44EB-4C24-A72C-B473E2B7BE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CD9C2-C23C-4063-85EB-17D31AFC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919A64-9176-4E13-A20E-ADE83364C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15CCC8-2CEA-4271-9507-5FD0F9B56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BBD2AB-0352-4BFF-953A-B64D5228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0AC0-7584-4EF2-A777-146339722CCC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E9BB10-1C7F-4C30-B053-A9878DC9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CA9D96-EF56-4970-AF78-5F41C2B4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D61D-44EB-4C24-A72C-B473E2B7BE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1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E881AA-0CDD-4095-AEA1-276E8B0F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91A7BA-DE31-4DC0-BC90-4AAD42D0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8AF5BD-540E-4105-BDF9-479B25DBE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D0AC0-7584-4EF2-A777-146339722CCC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46438-59D5-4BF2-A310-B5F101AE4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694943-78CA-4A5D-AD59-731389D3A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1D61D-44EB-4C24-A72C-B473E2B7BE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0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4D58BE8E-5938-4EDA-A4BC-EE42F1EDA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2640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ilindro 4">
            <a:extLst>
              <a:ext uri="{FF2B5EF4-FFF2-40B4-BE49-F238E27FC236}">
                <a16:creationId xmlns:a16="http://schemas.microsoft.com/office/drawing/2014/main" id="{0B958673-2C2D-465C-A8C4-777475431505}"/>
              </a:ext>
            </a:extLst>
          </p:cNvPr>
          <p:cNvSpPr/>
          <p:nvPr/>
        </p:nvSpPr>
        <p:spPr>
          <a:xfrm>
            <a:off x="1905000" y="2160494"/>
            <a:ext cx="950259" cy="941294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FoG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Dataset</a:t>
            </a:r>
          </a:p>
        </p:txBody>
      </p:sp>
      <p:sp>
        <p:nvSpPr>
          <p:cNvPr id="7" name="Rettangolo ad angolo ripiegato 6">
            <a:extLst>
              <a:ext uri="{FF2B5EF4-FFF2-40B4-BE49-F238E27FC236}">
                <a16:creationId xmlns:a16="http://schemas.microsoft.com/office/drawing/2014/main" id="{04E23851-1AC9-4195-817B-F436DCAA709A}"/>
              </a:ext>
            </a:extLst>
          </p:cNvPr>
          <p:cNvSpPr/>
          <p:nvPr/>
        </p:nvSpPr>
        <p:spPr>
          <a:xfrm>
            <a:off x="9196293" y="2156012"/>
            <a:ext cx="1927413" cy="941294"/>
          </a:xfrm>
          <a:prstGeom prst="foldedCorner">
            <a:avLst>
              <a:gd name="adj" fmla="val 14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/>
              <a:t>Takes in input interval time movements and return a class for such movement</a:t>
            </a:r>
            <a:br>
              <a:rPr lang="en-US" sz="1200" dirty="0"/>
            </a:br>
            <a:r>
              <a:rPr lang="en-US" sz="1200" dirty="0"/>
              <a:t>No need for Supervision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5A186DD-816B-4A79-A86C-E6B324E3A094}"/>
              </a:ext>
            </a:extLst>
          </p:cNvPr>
          <p:cNvSpPr/>
          <p:nvPr/>
        </p:nvSpPr>
        <p:spPr>
          <a:xfrm>
            <a:off x="4509247" y="1990165"/>
            <a:ext cx="1586753" cy="94801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Classifier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Clustering Parameters</a:t>
            </a:r>
          </a:p>
        </p:txBody>
      </p:sp>
    </p:spTree>
    <p:extLst>
      <p:ext uri="{BB962C8B-B14F-4D97-AF65-F5344CB8AC3E}">
        <p14:creationId xmlns:p14="http://schemas.microsoft.com/office/powerpoint/2010/main" val="227933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magine 33">
            <a:extLst>
              <a:ext uri="{FF2B5EF4-FFF2-40B4-BE49-F238E27FC236}">
                <a16:creationId xmlns:a16="http://schemas.microsoft.com/office/drawing/2014/main" id="{A531DBE5-25EC-4E4B-AFA0-EBF8A0FFF7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1" b="-1"/>
          <a:stretch/>
        </p:blipFill>
        <p:spPr>
          <a:xfrm>
            <a:off x="967816" y="1057719"/>
            <a:ext cx="1718980" cy="144409"/>
          </a:xfrm>
          <a:prstGeom prst="rect">
            <a:avLst/>
          </a:prstGeom>
        </p:spPr>
      </p:pic>
      <p:sp>
        <p:nvSpPr>
          <p:cNvPr id="5" name="Cilindro 4">
            <a:extLst>
              <a:ext uri="{FF2B5EF4-FFF2-40B4-BE49-F238E27FC236}">
                <a16:creationId xmlns:a16="http://schemas.microsoft.com/office/drawing/2014/main" id="{0B958673-2C2D-465C-A8C4-777475431505}"/>
              </a:ext>
            </a:extLst>
          </p:cNvPr>
          <p:cNvSpPr/>
          <p:nvPr/>
        </p:nvSpPr>
        <p:spPr>
          <a:xfrm>
            <a:off x="1345453" y="188258"/>
            <a:ext cx="963706" cy="94129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FoG</a:t>
            </a:r>
            <a:br>
              <a:rPr lang="en-US" b="1" dirty="0"/>
            </a:br>
            <a:r>
              <a:rPr lang="en-US" b="1" dirty="0"/>
              <a:t>Dataset 1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DA0651A7-9EE4-43F1-9C3A-BA4B8EB8A0BB}"/>
              </a:ext>
            </a:extLst>
          </p:cNvPr>
          <p:cNvSpPr/>
          <p:nvPr/>
        </p:nvSpPr>
        <p:spPr>
          <a:xfrm>
            <a:off x="1181847" y="1743633"/>
            <a:ext cx="1290918" cy="9412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 Interval Selection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DF9E2945-5D4F-452C-AECF-0B2804EC7791}"/>
              </a:ext>
            </a:extLst>
          </p:cNvPr>
          <p:cNvSpPr/>
          <p:nvPr/>
        </p:nvSpPr>
        <p:spPr>
          <a:xfrm>
            <a:off x="1181847" y="3272116"/>
            <a:ext cx="1290918" cy="9412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Cluster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14614330-6379-45E0-BF38-3F552D7A1279}"/>
              </a:ext>
            </a:extLst>
          </p:cNvPr>
          <p:cNvSpPr/>
          <p:nvPr/>
        </p:nvSpPr>
        <p:spPr>
          <a:xfrm>
            <a:off x="6844127" y="2030204"/>
            <a:ext cx="1462264" cy="8275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Algorithm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(Oracle)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B1039916-2FE1-47D3-A953-32AD94613F51}"/>
              </a:ext>
            </a:extLst>
          </p:cNvPr>
          <p:cNvSpPr/>
          <p:nvPr/>
        </p:nvSpPr>
        <p:spPr>
          <a:xfrm>
            <a:off x="8330889" y="5106720"/>
            <a:ext cx="142508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Recalibrate Labeled Data </a:t>
            </a:r>
          </a:p>
        </p:txBody>
      </p:sp>
      <p:sp>
        <p:nvSpPr>
          <p:cNvPr id="103" name="Freccia a destra 102">
            <a:extLst>
              <a:ext uri="{FF2B5EF4-FFF2-40B4-BE49-F238E27FC236}">
                <a16:creationId xmlns:a16="http://schemas.microsoft.com/office/drawing/2014/main" id="{BEB8CDB1-1355-4D97-A7C0-80C9ED5FF48B}"/>
              </a:ext>
            </a:extLst>
          </p:cNvPr>
          <p:cNvSpPr/>
          <p:nvPr/>
        </p:nvSpPr>
        <p:spPr>
          <a:xfrm rot="5400000">
            <a:off x="8778191" y="4422746"/>
            <a:ext cx="530480" cy="55601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8093C988-B7D4-4A4D-8A07-625F49E65992}"/>
              </a:ext>
            </a:extLst>
          </p:cNvPr>
          <p:cNvCxnSpPr>
            <a:stCxn id="5" idx="3"/>
            <a:endCxn id="2" idx="0"/>
          </p:cNvCxnSpPr>
          <p:nvPr/>
        </p:nvCxnSpPr>
        <p:spPr>
          <a:xfrm>
            <a:off x="1827306" y="1129552"/>
            <a:ext cx="0" cy="614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2955B0C5-637C-48D8-A8AA-144C8C6E7C81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1827306" y="2684927"/>
            <a:ext cx="0" cy="587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D5FB33AF-A66D-4CC1-9791-A8779D80DCE7}"/>
              </a:ext>
            </a:extLst>
          </p:cNvPr>
          <p:cNvCxnSpPr>
            <a:cxnSpLocks/>
            <a:stCxn id="8" idx="2"/>
            <a:endCxn id="113" idx="1"/>
          </p:cNvCxnSpPr>
          <p:nvPr/>
        </p:nvCxnSpPr>
        <p:spPr>
          <a:xfrm>
            <a:off x="1827306" y="4213410"/>
            <a:ext cx="0" cy="587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4817970E-D879-4C99-95D0-7DDDCEF49D98}"/>
              </a:ext>
            </a:extLst>
          </p:cNvPr>
          <p:cNvCxnSpPr>
            <a:cxnSpLocks/>
            <a:stCxn id="5" idx="3"/>
            <a:endCxn id="113" idx="2"/>
          </p:cNvCxnSpPr>
          <p:nvPr/>
        </p:nvCxnSpPr>
        <p:spPr>
          <a:xfrm rot="5400000">
            <a:off x="-596218" y="2758194"/>
            <a:ext cx="4052167" cy="794882"/>
          </a:xfrm>
          <a:prstGeom prst="bentConnector4">
            <a:avLst>
              <a:gd name="adj1" fmla="val 6484"/>
              <a:gd name="adj2" fmla="val 12875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914BF2A3-B663-4FDC-89E6-8CE9F0C32CD7}"/>
              </a:ext>
            </a:extLst>
          </p:cNvPr>
          <p:cNvCxnSpPr>
            <a:cxnSpLocks/>
            <a:stCxn id="113" idx="5"/>
            <a:endCxn id="2" idx="0"/>
          </p:cNvCxnSpPr>
          <p:nvPr/>
        </p:nvCxnSpPr>
        <p:spPr>
          <a:xfrm flipH="1" flipV="1">
            <a:off x="1827306" y="1743633"/>
            <a:ext cx="794882" cy="3438086"/>
          </a:xfrm>
          <a:prstGeom prst="bentConnector4">
            <a:avLst>
              <a:gd name="adj1" fmla="val -53759"/>
              <a:gd name="adj2" fmla="val 10664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Dati 112">
            <a:extLst>
              <a:ext uri="{FF2B5EF4-FFF2-40B4-BE49-F238E27FC236}">
                <a16:creationId xmlns:a16="http://schemas.microsoft.com/office/drawing/2014/main" id="{02AA6E80-FC3A-490C-BC95-35E154397E28}"/>
              </a:ext>
            </a:extLst>
          </p:cNvPr>
          <p:cNvSpPr/>
          <p:nvPr/>
        </p:nvSpPr>
        <p:spPr>
          <a:xfrm>
            <a:off x="833704" y="4800599"/>
            <a:ext cx="1987204" cy="7622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</a:t>
            </a:r>
          </a:p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Ground Truth</a:t>
            </a:r>
          </a:p>
        </p:txBody>
      </p:sp>
      <p:sp>
        <p:nvSpPr>
          <p:cNvPr id="156" name="Rettangolo 155">
            <a:extLst>
              <a:ext uri="{FF2B5EF4-FFF2-40B4-BE49-F238E27FC236}">
                <a16:creationId xmlns:a16="http://schemas.microsoft.com/office/drawing/2014/main" id="{5CA179F4-104F-4AE8-B34D-F582B231E242}"/>
              </a:ext>
            </a:extLst>
          </p:cNvPr>
          <p:cNvSpPr/>
          <p:nvPr/>
        </p:nvSpPr>
        <p:spPr>
          <a:xfrm>
            <a:off x="1026965" y="6212387"/>
            <a:ext cx="1600682" cy="6117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 Parameters</a:t>
            </a:r>
          </a:p>
        </p:txBody>
      </p:sp>
      <p:sp>
        <p:nvSpPr>
          <p:cNvPr id="165" name="Freccia a destra 164">
            <a:extLst>
              <a:ext uri="{FF2B5EF4-FFF2-40B4-BE49-F238E27FC236}">
                <a16:creationId xmlns:a16="http://schemas.microsoft.com/office/drawing/2014/main" id="{B997CE4D-5105-45CD-B824-C9E4A3D3F1CC}"/>
              </a:ext>
            </a:extLst>
          </p:cNvPr>
          <p:cNvSpPr/>
          <p:nvPr/>
        </p:nvSpPr>
        <p:spPr>
          <a:xfrm rot="5400000">
            <a:off x="1562066" y="5606781"/>
            <a:ext cx="530480" cy="55601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ilindro 174">
            <a:extLst>
              <a:ext uri="{FF2B5EF4-FFF2-40B4-BE49-F238E27FC236}">
                <a16:creationId xmlns:a16="http://schemas.microsoft.com/office/drawing/2014/main" id="{4E7BCD4D-7539-458A-9785-D742EE5E3276}"/>
              </a:ext>
            </a:extLst>
          </p:cNvPr>
          <p:cNvSpPr/>
          <p:nvPr/>
        </p:nvSpPr>
        <p:spPr>
          <a:xfrm>
            <a:off x="4375944" y="1166187"/>
            <a:ext cx="963706" cy="94129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FoG</a:t>
            </a:r>
            <a:br>
              <a:rPr lang="en-US" b="1" dirty="0"/>
            </a:br>
            <a:r>
              <a:rPr lang="en-US" b="1" dirty="0"/>
              <a:t>Dataset</a:t>
            </a:r>
          </a:p>
          <a:p>
            <a:pPr algn="ctr"/>
            <a:r>
              <a:rPr lang="en-US" b="1" dirty="0"/>
              <a:t>2</a:t>
            </a:r>
          </a:p>
        </p:txBody>
      </p:sp>
      <p:sp>
        <p:nvSpPr>
          <p:cNvPr id="181" name="Rettangolo con angoli arrotondati 180">
            <a:extLst>
              <a:ext uri="{FF2B5EF4-FFF2-40B4-BE49-F238E27FC236}">
                <a16:creationId xmlns:a16="http://schemas.microsoft.com/office/drawing/2014/main" id="{29DC197A-BF36-4482-8D43-D67FA4B3221D}"/>
              </a:ext>
            </a:extLst>
          </p:cNvPr>
          <p:cNvSpPr/>
          <p:nvPr/>
        </p:nvSpPr>
        <p:spPr>
          <a:xfrm>
            <a:off x="4214392" y="2513254"/>
            <a:ext cx="1290918" cy="9412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Cluster</a:t>
            </a:r>
          </a:p>
        </p:txBody>
      </p:sp>
      <p:cxnSp>
        <p:nvCxnSpPr>
          <p:cNvPr id="183" name="Connettore 2 182">
            <a:extLst>
              <a:ext uri="{FF2B5EF4-FFF2-40B4-BE49-F238E27FC236}">
                <a16:creationId xmlns:a16="http://schemas.microsoft.com/office/drawing/2014/main" id="{BF77CCF4-4AA9-48E4-8A8C-3D1AD82FE3D2}"/>
              </a:ext>
            </a:extLst>
          </p:cNvPr>
          <p:cNvCxnSpPr>
            <a:stCxn id="175" idx="3"/>
            <a:endCxn id="181" idx="0"/>
          </p:cNvCxnSpPr>
          <p:nvPr/>
        </p:nvCxnSpPr>
        <p:spPr>
          <a:xfrm>
            <a:off x="4857797" y="2107481"/>
            <a:ext cx="2054" cy="40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ttore a gomito 184">
            <a:extLst>
              <a:ext uri="{FF2B5EF4-FFF2-40B4-BE49-F238E27FC236}">
                <a16:creationId xmlns:a16="http://schemas.microsoft.com/office/drawing/2014/main" id="{CA11CB71-DD7A-4601-AD38-425269B578B3}"/>
              </a:ext>
            </a:extLst>
          </p:cNvPr>
          <p:cNvCxnSpPr>
            <a:stCxn id="156" idx="3"/>
            <a:endCxn id="181" idx="1"/>
          </p:cNvCxnSpPr>
          <p:nvPr/>
        </p:nvCxnSpPr>
        <p:spPr>
          <a:xfrm flipV="1">
            <a:off x="2627647" y="2983901"/>
            <a:ext cx="1586745" cy="35343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0" name="Cilindro 189">
            <a:extLst>
              <a:ext uri="{FF2B5EF4-FFF2-40B4-BE49-F238E27FC236}">
                <a16:creationId xmlns:a16="http://schemas.microsoft.com/office/drawing/2014/main" id="{371D666D-D901-47D2-B501-E166BC1C6403}"/>
              </a:ext>
            </a:extLst>
          </p:cNvPr>
          <p:cNvSpPr/>
          <p:nvPr/>
        </p:nvSpPr>
        <p:spPr>
          <a:xfrm>
            <a:off x="4375944" y="3860321"/>
            <a:ext cx="963706" cy="94129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Labeled Data</a:t>
            </a:r>
          </a:p>
        </p:txBody>
      </p: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D2F3143E-ADFC-4E62-BCD6-FBEAB5A95889}"/>
              </a:ext>
            </a:extLst>
          </p:cNvPr>
          <p:cNvCxnSpPr>
            <a:stCxn id="181" idx="2"/>
            <a:endCxn id="190" idx="1"/>
          </p:cNvCxnSpPr>
          <p:nvPr/>
        </p:nvCxnSpPr>
        <p:spPr>
          <a:xfrm flipH="1">
            <a:off x="4857797" y="3454548"/>
            <a:ext cx="2054" cy="405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6" name="CasellaDiTesto 195">
            <a:extLst>
              <a:ext uri="{FF2B5EF4-FFF2-40B4-BE49-F238E27FC236}">
                <a16:creationId xmlns:a16="http://schemas.microsoft.com/office/drawing/2014/main" id="{D0314980-A9E6-4856-9F30-FF5A0C89E4CF}"/>
              </a:ext>
            </a:extLst>
          </p:cNvPr>
          <p:cNvSpPr txBox="1"/>
          <p:nvPr/>
        </p:nvSpPr>
        <p:spPr>
          <a:xfrm>
            <a:off x="3295941" y="339719"/>
            <a:ext cx="178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Learning Phase generates </a:t>
            </a:r>
          </a:p>
        </p:txBody>
      </p:sp>
      <p:cxnSp>
        <p:nvCxnSpPr>
          <p:cNvPr id="203" name="Connettore a gomito 202">
            <a:extLst>
              <a:ext uri="{FF2B5EF4-FFF2-40B4-BE49-F238E27FC236}">
                <a16:creationId xmlns:a16="http://schemas.microsoft.com/office/drawing/2014/main" id="{57EAF4FA-34F5-4315-A69C-CC928F99BA7E}"/>
              </a:ext>
            </a:extLst>
          </p:cNvPr>
          <p:cNvCxnSpPr>
            <a:cxnSpLocks/>
            <a:stCxn id="5" idx="4"/>
            <a:endCxn id="57" idx="1"/>
          </p:cNvCxnSpPr>
          <p:nvPr/>
        </p:nvCxnSpPr>
        <p:spPr>
          <a:xfrm>
            <a:off x="2309159" y="658905"/>
            <a:ext cx="4534968" cy="1785080"/>
          </a:xfrm>
          <a:prstGeom prst="bentConnector3">
            <a:avLst>
              <a:gd name="adj1" fmla="val 8315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" name="Rettangolo 204">
            <a:extLst>
              <a:ext uri="{FF2B5EF4-FFF2-40B4-BE49-F238E27FC236}">
                <a16:creationId xmlns:a16="http://schemas.microsoft.com/office/drawing/2014/main" id="{DBB907E1-5DEF-4A99-AA6B-E617A19CCFA1}"/>
              </a:ext>
            </a:extLst>
          </p:cNvPr>
          <p:cNvSpPr/>
          <p:nvPr/>
        </p:nvSpPr>
        <p:spPr>
          <a:xfrm>
            <a:off x="4126665" y="5429886"/>
            <a:ext cx="1462264" cy="8275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Algorithm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(Cluster)</a:t>
            </a:r>
          </a:p>
        </p:txBody>
      </p:sp>
      <p:cxnSp>
        <p:nvCxnSpPr>
          <p:cNvPr id="207" name="Connettore 2 206">
            <a:extLst>
              <a:ext uri="{FF2B5EF4-FFF2-40B4-BE49-F238E27FC236}">
                <a16:creationId xmlns:a16="http://schemas.microsoft.com/office/drawing/2014/main" id="{CBF93781-AB38-4F73-94CB-B61550B4E6EA}"/>
              </a:ext>
            </a:extLst>
          </p:cNvPr>
          <p:cNvCxnSpPr>
            <a:stCxn id="190" idx="3"/>
            <a:endCxn id="205" idx="0"/>
          </p:cNvCxnSpPr>
          <p:nvPr/>
        </p:nvCxnSpPr>
        <p:spPr>
          <a:xfrm>
            <a:off x="4857797" y="4801615"/>
            <a:ext cx="0" cy="628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5" name="Cilindro 214">
            <a:extLst>
              <a:ext uri="{FF2B5EF4-FFF2-40B4-BE49-F238E27FC236}">
                <a16:creationId xmlns:a16="http://schemas.microsoft.com/office/drawing/2014/main" id="{22FA06DE-E78C-4661-9262-A6D93AA4D20A}"/>
              </a:ext>
            </a:extLst>
          </p:cNvPr>
          <p:cNvSpPr/>
          <p:nvPr/>
        </p:nvSpPr>
        <p:spPr>
          <a:xfrm>
            <a:off x="8464011" y="224893"/>
            <a:ext cx="1167983" cy="94129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FoG</a:t>
            </a:r>
            <a:br>
              <a:rPr lang="en-US" sz="1400" b="1" dirty="0"/>
            </a:br>
            <a:r>
              <a:rPr lang="en-US" sz="1400" b="1" dirty="0"/>
              <a:t>Dataset</a:t>
            </a:r>
          </a:p>
          <a:p>
            <a:pPr algn="ctr"/>
            <a:r>
              <a:rPr lang="en-US" sz="1400" b="1" dirty="0"/>
              <a:t>(Real Time Collected)</a:t>
            </a:r>
          </a:p>
        </p:txBody>
      </p:sp>
      <p:sp>
        <p:nvSpPr>
          <p:cNvPr id="217" name="CasellaDiTesto 216">
            <a:extLst>
              <a:ext uri="{FF2B5EF4-FFF2-40B4-BE49-F238E27FC236}">
                <a16:creationId xmlns:a16="http://schemas.microsoft.com/office/drawing/2014/main" id="{8A3F2E28-64CB-4E8E-9528-EFBFC695FD12}"/>
              </a:ext>
            </a:extLst>
          </p:cNvPr>
          <p:cNvSpPr txBox="1"/>
          <p:nvPr/>
        </p:nvSpPr>
        <p:spPr>
          <a:xfrm>
            <a:off x="4011167" y="4751091"/>
            <a:ext cx="178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Learning Phase generates </a:t>
            </a:r>
          </a:p>
        </p:txBody>
      </p:sp>
      <p:sp>
        <p:nvSpPr>
          <p:cNvPr id="225" name="Rettangolo 224">
            <a:extLst>
              <a:ext uri="{FF2B5EF4-FFF2-40B4-BE49-F238E27FC236}">
                <a16:creationId xmlns:a16="http://schemas.microsoft.com/office/drawing/2014/main" id="{E0C5B9F4-EF7E-4B43-A1E0-DB590E44BA41}"/>
              </a:ext>
            </a:extLst>
          </p:cNvPr>
          <p:cNvSpPr/>
          <p:nvPr/>
        </p:nvSpPr>
        <p:spPr>
          <a:xfrm>
            <a:off x="10020837" y="2036536"/>
            <a:ext cx="1462264" cy="82756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 Algorithm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(Cluster)</a:t>
            </a:r>
          </a:p>
        </p:txBody>
      </p:sp>
      <p:cxnSp>
        <p:nvCxnSpPr>
          <p:cNvPr id="230" name="Connettore a gomito 229">
            <a:extLst>
              <a:ext uri="{FF2B5EF4-FFF2-40B4-BE49-F238E27FC236}">
                <a16:creationId xmlns:a16="http://schemas.microsoft.com/office/drawing/2014/main" id="{3E3CB8EC-E9B7-452D-9928-0F2BCA48565C}"/>
              </a:ext>
            </a:extLst>
          </p:cNvPr>
          <p:cNvCxnSpPr>
            <a:stCxn id="215" idx="3"/>
            <a:endCxn id="57" idx="0"/>
          </p:cNvCxnSpPr>
          <p:nvPr/>
        </p:nvCxnSpPr>
        <p:spPr>
          <a:xfrm rot="5400000">
            <a:off x="7879623" y="861823"/>
            <a:ext cx="864017" cy="147274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a gomito 231">
            <a:extLst>
              <a:ext uri="{FF2B5EF4-FFF2-40B4-BE49-F238E27FC236}">
                <a16:creationId xmlns:a16="http://schemas.microsoft.com/office/drawing/2014/main" id="{3D1DD907-67DF-4E04-9617-AF3A28A28B31}"/>
              </a:ext>
            </a:extLst>
          </p:cNvPr>
          <p:cNvCxnSpPr>
            <a:stCxn id="215" idx="3"/>
            <a:endCxn id="225" idx="0"/>
          </p:cNvCxnSpPr>
          <p:nvPr/>
        </p:nvCxnSpPr>
        <p:spPr>
          <a:xfrm rot="16200000" flipH="1">
            <a:off x="9464812" y="749378"/>
            <a:ext cx="870349" cy="17039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6" name="Dati 235">
            <a:extLst>
              <a:ext uri="{FF2B5EF4-FFF2-40B4-BE49-F238E27FC236}">
                <a16:creationId xmlns:a16="http://schemas.microsoft.com/office/drawing/2014/main" id="{E699D60C-C65F-48F3-B49B-6E0BE16EBE57}"/>
              </a:ext>
            </a:extLst>
          </p:cNvPr>
          <p:cNvSpPr/>
          <p:nvPr/>
        </p:nvSpPr>
        <p:spPr>
          <a:xfrm>
            <a:off x="8049830" y="3454548"/>
            <a:ext cx="1987204" cy="7622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</a:t>
            </a:r>
          </a:p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</a:t>
            </a:r>
          </a:p>
        </p:txBody>
      </p:sp>
      <p:cxnSp>
        <p:nvCxnSpPr>
          <p:cNvPr id="238" name="Connettore a gomito 237">
            <a:extLst>
              <a:ext uri="{FF2B5EF4-FFF2-40B4-BE49-F238E27FC236}">
                <a16:creationId xmlns:a16="http://schemas.microsoft.com/office/drawing/2014/main" id="{9E35789E-638E-4A97-AF24-B05435D394A7}"/>
              </a:ext>
            </a:extLst>
          </p:cNvPr>
          <p:cNvCxnSpPr>
            <a:stCxn id="57" idx="2"/>
            <a:endCxn id="236" idx="1"/>
          </p:cNvCxnSpPr>
          <p:nvPr/>
        </p:nvCxnSpPr>
        <p:spPr>
          <a:xfrm rot="16200000" flipH="1">
            <a:off x="8010954" y="2422069"/>
            <a:ext cx="596783" cy="146817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a gomito 239">
            <a:extLst>
              <a:ext uri="{FF2B5EF4-FFF2-40B4-BE49-F238E27FC236}">
                <a16:creationId xmlns:a16="http://schemas.microsoft.com/office/drawing/2014/main" id="{3A5D7F6F-C2EB-4219-83D9-8E495319DD31}"/>
              </a:ext>
            </a:extLst>
          </p:cNvPr>
          <p:cNvCxnSpPr>
            <a:stCxn id="225" idx="2"/>
            <a:endCxn id="236" idx="1"/>
          </p:cNvCxnSpPr>
          <p:nvPr/>
        </p:nvCxnSpPr>
        <p:spPr>
          <a:xfrm rot="5400000">
            <a:off x="9602476" y="2305054"/>
            <a:ext cx="590451" cy="17085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4" name="Connettore a gomito 243">
            <a:extLst>
              <a:ext uri="{FF2B5EF4-FFF2-40B4-BE49-F238E27FC236}">
                <a16:creationId xmlns:a16="http://schemas.microsoft.com/office/drawing/2014/main" id="{B310931B-9C10-4F48-B566-F185CDF3B7A8}"/>
              </a:ext>
            </a:extLst>
          </p:cNvPr>
          <p:cNvCxnSpPr>
            <a:stCxn id="94" idx="1"/>
            <a:endCxn id="181" idx="3"/>
          </p:cNvCxnSpPr>
          <p:nvPr/>
        </p:nvCxnSpPr>
        <p:spPr>
          <a:xfrm rot="10800000">
            <a:off x="5505311" y="2983902"/>
            <a:ext cx="2825579" cy="24459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5" name="Connettore 244">
            <a:extLst>
              <a:ext uri="{FF2B5EF4-FFF2-40B4-BE49-F238E27FC236}">
                <a16:creationId xmlns:a16="http://schemas.microsoft.com/office/drawing/2014/main" id="{E70FCBFB-0A87-4D5C-B673-A845931464C3}"/>
              </a:ext>
            </a:extLst>
          </p:cNvPr>
          <p:cNvSpPr/>
          <p:nvPr/>
        </p:nvSpPr>
        <p:spPr>
          <a:xfrm>
            <a:off x="591746" y="2901037"/>
            <a:ext cx="584642" cy="5777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6" name="Connettore 245">
            <a:extLst>
              <a:ext uri="{FF2B5EF4-FFF2-40B4-BE49-F238E27FC236}">
                <a16:creationId xmlns:a16="http://schemas.microsoft.com/office/drawing/2014/main" id="{E758C5C7-F9BB-4756-B6C2-6AF300CD4586}"/>
              </a:ext>
            </a:extLst>
          </p:cNvPr>
          <p:cNvSpPr/>
          <p:nvPr/>
        </p:nvSpPr>
        <p:spPr>
          <a:xfrm>
            <a:off x="5899312" y="1262587"/>
            <a:ext cx="584642" cy="5777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47" name="Connettore 246">
            <a:extLst>
              <a:ext uri="{FF2B5EF4-FFF2-40B4-BE49-F238E27FC236}">
                <a16:creationId xmlns:a16="http://schemas.microsoft.com/office/drawing/2014/main" id="{67E3AFA6-2D0B-495D-A3F5-98A2722C9915}"/>
              </a:ext>
            </a:extLst>
          </p:cNvPr>
          <p:cNvSpPr/>
          <p:nvPr/>
        </p:nvSpPr>
        <p:spPr>
          <a:xfrm>
            <a:off x="5160568" y="1935538"/>
            <a:ext cx="584642" cy="5777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48" name="Connettore 247">
            <a:extLst>
              <a:ext uri="{FF2B5EF4-FFF2-40B4-BE49-F238E27FC236}">
                <a16:creationId xmlns:a16="http://schemas.microsoft.com/office/drawing/2014/main" id="{0F3D0550-747E-4489-AC49-A9E11576D5D1}"/>
              </a:ext>
            </a:extLst>
          </p:cNvPr>
          <p:cNvSpPr/>
          <p:nvPr/>
        </p:nvSpPr>
        <p:spPr>
          <a:xfrm>
            <a:off x="8787415" y="1695965"/>
            <a:ext cx="584642" cy="5777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49" name="Connettore 248">
            <a:extLst>
              <a:ext uri="{FF2B5EF4-FFF2-40B4-BE49-F238E27FC236}">
                <a16:creationId xmlns:a16="http://schemas.microsoft.com/office/drawing/2014/main" id="{F131353F-06EF-4062-9867-09DEBA753F83}"/>
              </a:ext>
            </a:extLst>
          </p:cNvPr>
          <p:cNvSpPr/>
          <p:nvPr/>
        </p:nvSpPr>
        <p:spPr>
          <a:xfrm>
            <a:off x="6758912" y="3940206"/>
            <a:ext cx="584642" cy="577716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50" name="Rettangolo ad angolo ripiegato 249">
            <a:extLst>
              <a:ext uri="{FF2B5EF4-FFF2-40B4-BE49-F238E27FC236}">
                <a16:creationId xmlns:a16="http://schemas.microsoft.com/office/drawing/2014/main" id="{F7919318-6A1E-4D62-8FF4-02465C1BAC8D}"/>
              </a:ext>
            </a:extLst>
          </p:cNvPr>
          <p:cNvSpPr/>
          <p:nvPr/>
        </p:nvSpPr>
        <p:spPr>
          <a:xfrm>
            <a:off x="9798423" y="4392706"/>
            <a:ext cx="2393577" cy="2301638"/>
          </a:xfrm>
          <a:prstGeom prst="foldedCorner">
            <a:avLst>
              <a:gd name="adj" fmla="val 147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Select time Intervals and find best parameter's to work on data;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From new data create a classifier from clustered data with parameters of phase 1;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Classify Real-Time data with </a:t>
            </a:r>
            <a:r>
              <a:rPr lang="en-US" sz="1200" b="1" dirty="0" err="1"/>
              <a:t>thw</a:t>
            </a:r>
            <a:r>
              <a:rPr lang="en-US" sz="1200" b="1" dirty="0"/>
              <a:t> two classifiers and then Recalibrate Labeled Data dataset, reperform Cluster and create un upgraded Classifier.</a:t>
            </a:r>
          </a:p>
        </p:txBody>
      </p:sp>
    </p:spTree>
    <p:extLst>
      <p:ext uri="{BB962C8B-B14F-4D97-AF65-F5344CB8AC3E}">
        <p14:creationId xmlns:p14="http://schemas.microsoft.com/office/powerpoint/2010/main" val="232817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Florenc Demrozi</dc:creator>
  <cp:lastModifiedBy>Florenc Demrozi</cp:lastModifiedBy>
  <cp:revision>14</cp:revision>
  <dcterms:created xsi:type="dcterms:W3CDTF">2018-02-02T06:10:05Z</dcterms:created>
  <dcterms:modified xsi:type="dcterms:W3CDTF">2018-02-02T16:43:36Z</dcterms:modified>
</cp:coreProperties>
</file>