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Nunito"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B5830-D3BD-4713-9930-EBDC8F27330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401042FA-C454-4C16-A31A-9416CB6B2B06}">
      <dgm:prSet/>
      <dgm:spPr/>
      <dgm:t>
        <a:bodyPr/>
        <a:lstStyle/>
        <a:p>
          <a:r>
            <a:rPr lang="it-IT" b="0" i="0"/>
            <a:t>APPROCCIO NON SUPERVISIONATO</a:t>
          </a:r>
          <a:endParaRPr lang="it-IT"/>
        </a:p>
      </dgm:t>
    </dgm:pt>
    <dgm:pt modelId="{8DCB5CAE-E6D1-439F-9339-43622A82E599}" type="parTrans" cxnId="{1E0B51A5-E3F1-491E-8E17-883D0C5C7CE3}">
      <dgm:prSet/>
      <dgm:spPr/>
      <dgm:t>
        <a:bodyPr/>
        <a:lstStyle/>
        <a:p>
          <a:endParaRPr lang="it-IT"/>
        </a:p>
      </dgm:t>
    </dgm:pt>
    <dgm:pt modelId="{27371AE6-0381-44D5-A7F6-4D6207C7F9E2}" type="sibTrans" cxnId="{1E0B51A5-E3F1-491E-8E17-883D0C5C7CE3}">
      <dgm:prSet/>
      <dgm:spPr/>
      <dgm:t>
        <a:bodyPr/>
        <a:lstStyle/>
        <a:p>
          <a:endParaRPr lang="it-IT"/>
        </a:p>
      </dgm:t>
    </dgm:pt>
    <dgm:pt modelId="{8BCF2787-CC3B-4ABC-AEDB-5352193B051D}" type="pres">
      <dgm:prSet presAssocID="{2E6B5830-D3BD-4713-9930-EBDC8F273301}" presName="compositeShape" presStyleCnt="0">
        <dgm:presLayoutVars>
          <dgm:chMax val="7"/>
          <dgm:dir/>
          <dgm:resizeHandles val="exact"/>
        </dgm:presLayoutVars>
      </dgm:prSet>
      <dgm:spPr/>
    </dgm:pt>
    <dgm:pt modelId="{8A4647C5-49A2-4C1B-88B2-940B2A0D6F0A}" type="pres">
      <dgm:prSet presAssocID="{401042FA-C454-4C16-A31A-9416CB6B2B06}" presName="circ1TxSh" presStyleLbl="vennNode1" presStyleIdx="0" presStyleCnt="1" custScaleX="146694"/>
      <dgm:spPr/>
    </dgm:pt>
  </dgm:ptLst>
  <dgm:cxnLst>
    <dgm:cxn modelId="{D7EE0426-2732-43E4-8AA1-519B6065C085}" type="presOf" srcId="{2E6B5830-D3BD-4713-9930-EBDC8F273301}" destId="{8BCF2787-CC3B-4ABC-AEDB-5352193B051D}" srcOrd="0" destOrd="0" presId="urn:microsoft.com/office/officeart/2005/8/layout/venn1"/>
    <dgm:cxn modelId="{74A9BE39-714D-4F40-A248-9A072B029530}" type="presOf" srcId="{401042FA-C454-4C16-A31A-9416CB6B2B06}" destId="{8A4647C5-49A2-4C1B-88B2-940B2A0D6F0A}" srcOrd="0" destOrd="0" presId="urn:microsoft.com/office/officeart/2005/8/layout/venn1"/>
    <dgm:cxn modelId="{1E0B51A5-E3F1-491E-8E17-883D0C5C7CE3}" srcId="{2E6B5830-D3BD-4713-9930-EBDC8F273301}" destId="{401042FA-C454-4C16-A31A-9416CB6B2B06}" srcOrd="0" destOrd="0" parTransId="{8DCB5CAE-E6D1-439F-9339-43622A82E599}" sibTransId="{27371AE6-0381-44D5-A7F6-4D6207C7F9E2}"/>
    <dgm:cxn modelId="{ADB36161-C9AF-4666-9F73-A26FE4F94660}" type="presParOf" srcId="{8BCF2787-CC3B-4ABC-AEDB-5352193B051D}" destId="{8A4647C5-49A2-4C1B-88B2-940B2A0D6F0A}"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79C9BE-A999-40C8-BFA8-0621F831284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9EE11C97-CA99-48AB-A542-BDDD5A8B5137}">
      <dgm:prSet/>
      <dgm:spPr/>
      <dgm:t>
        <a:bodyPr/>
        <a:lstStyle/>
        <a:p>
          <a:r>
            <a:rPr lang="it-IT" b="0" i="0"/>
            <a:t>STUDIO DIVISIONE AD INTERVALLI TEMPORALI</a:t>
          </a:r>
          <a:endParaRPr lang="it-IT"/>
        </a:p>
      </dgm:t>
    </dgm:pt>
    <dgm:pt modelId="{B47A3C61-163A-4543-BB3C-D31C03E94126}" type="parTrans" cxnId="{2B9E9E77-E890-4ECF-835D-F4E13342948F}">
      <dgm:prSet/>
      <dgm:spPr/>
      <dgm:t>
        <a:bodyPr/>
        <a:lstStyle/>
        <a:p>
          <a:endParaRPr lang="it-IT"/>
        </a:p>
      </dgm:t>
    </dgm:pt>
    <dgm:pt modelId="{DBD37E58-DB1C-45E6-A6A5-F6FC91158A7B}" type="sibTrans" cxnId="{2B9E9E77-E890-4ECF-835D-F4E13342948F}">
      <dgm:prSet/>
      <dgm:spPr/>
      <dgm:t>
        <a:bodyPr/>
        <a:lstStyle/>
        <a:p>
          <a:endParaRPr lang="it-IT"/>
        </a:p>
      </dgm:t>
    </dgm:pt>
    <dgm:pt modelId="{9C00D444-9256-4938-AD2A-EE85F281046A}" type="pres">
      <dgm:prSet presAssocID="{BF79C9BE-A999-40C8-BFA8-0621F8312842}" presName="compositeShape" presStyleCnt="0">
        <dgm:presLayoutVars>
          <dgm:chMax val="7"/>
          <dgm:dir/>
          <dgm:resizeHandles val="exact"/>
        </dgm:presLayoutVars>
      </dgm:prSet>
      <dgm:spPr/>
    </dgm:pt>
    <dgm:pt modelId="{D2D9DD31-A181-4F2E-B557-1C48F48CB70C}" type="pres">
      <dgm:prSet presAssocID="{9EE11C97-CA99-48AB-A542-BDDD5A8B5137}" presName="circ1TxSh" presStyleLbl="vennNode1" presStyleIdx="0" presStyleCnt="1" custScaleX="150308"/>
      <dgm:spPr/>
    </dgm:pt>
  </dgm:ptLst>
  <dgm:cxnLst>
    <dgm:cxn modelId="{92694405-E340-41BB-AD9F-783E205DD480}" type="presOf" srcId="{9EE11C97-CA99-48AB-A542-BDDD5A8B5137}" destId="{D2D9DD31-A181-4F2E-B557-1C48F48CB70C}" srcOrd="0" destOrd="0" presId="urn:microsoft.com/office/officeart/2005/8/layout/venn1"/>
    <dgm:cxn modelId="{2B9E9E77-E890-4ECF-835D-F4E13342948F}" srcId="{BF79C9BE-A999-40C8-BFA8-0621F8312842}" destId="{9EE11C97-CA99-48AB-A542-BDDD5A8B5137}" srcOrd="0" destOrd="0" parTransId="{B47A3C61-163A-4543-BB3C-D31C03E94126}" sibTransId="{DBD37E58-DB1C-45E6-A6A5-F6FC91158A7B}"/>
    <dgm:cxn modelId="{18051FEB-4D12-409D-9AB5-B996F8296AC1}" type="presOf" srcId="{BF79C9BE-A999-40C8-BFA8-0621F8312842}" destId="{9C00D444-9256-4938-AD2A-EE85F281046A}" srcOrd="0" destOrd="0" presId="urn:microsoft.com/office/officeart/2005/8/layout/venn1"/>
    <dgm:cxn modelId="{B369A59F-3510-4321-9EBC-D1A30DEDB5BD}" type="presParOf" srcId="{9C00D444-9256-4938-AD2A-EE85F281046A}" destId="{D2D9DD31-A181-4F2E-B557-1C48F48CB70C}"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0888C-72D4-4DD0-B69E-4FA219E12C2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334FA070-7D88-483D-9A08-35B3E54BAAF9}">
      <dgm:prSet/>
      <dgm:spPr/>
      <dgm:t>
        <a:bodyPr/>
        <a:lstStyle/>
        <a:p>
          <a:r>
            <a:rPr lang="it-IT" b="0" i="0"/>
            <a:t>CLASSIFICAZIONE NUOVI DATI</a:t>
          </a:r>
          <a:endParaRPr lang="it-IT"/>
        </a:p>
      </dgm:t>
    </dgm:pt>
    <dgm:pt modelId="{EF662005-4F50-4266-9FC4-4921FB08D7F0}" type="parTrans" cxnId="{78591997-DD43-47FF-8169-E0BFB5BA5CD2}">
      <dgm:prSet/>
      <dgm:spPr/>
      <dgm:t>
        <a:bodyPr/>
        <a:lstStyle/>
        <a:p>
          <a:endParaRPr lang="it-IT"/>
        </a:p>
      </dgm:t>
    </dgm:pt>
    <dgm:pt modelId="{043A0B1A-CE62-4448-9C8F-9A198E2B2926}" type="sibTrans" cxnId="{78591997-DD43-47FF-8169-E0BFB5BA5CD2}">
      <dgm:prSet/>
      <dgm:spPr/>
      <dgm:t>
        <a:bodyPr/>
        <a:lstStyle/>
        <a:p>
          <a:endParaRPr lang="it-IT"/>
        </a:p>
      </dgm:t>
    </dgm:pt>
    <dgm:pt modelId="{0C14B8C9-D4C5-4D61-B8F2-2C025FEA228B}" type="pres">
      <dgm:prSet presAssocID="{09A0888C-72D4-4DD0-B69E-4FA219E12C21}" presName="compositeShape" presStyleCnt="0">
        <dgm:presLayoutVars>
          <dgm:chMax val="7"/>
          <dgm:dir/>
          <dgm:resizeHandles val="exact"/>
        </dgm:presLayoutVars>
      </dgm:prSet>
      <dgm:spPr/>
    </dgm:pt>
    <dgm:pt modelId="{2E1B3C75-F1D7-445E-A618-3DC4549063ED}" type="pres">
      <dgm:prSet presAssocID="{334FA070-7D88-483D-9A08-35B3E54BAAF9}" presName="circ1TxSh" presStyleLbl="vennNode1" presStyleIdx="0" presStyleCnt="1" custScaleX="141837"/>
      <dgm:spPr/>
    </dgm:pt>
  </dgm:ptLst>
  <dgm:cxnLst>
    <dgm:cxn modelId="{2BCB864B-50B8-4F4B-BC67-7B4755ACA0B0}" type="presOf" srcId="{09A0888C-72D4-4DD0-B69E-4FA219E12C21}" destId="{0C14B8C9-D4C5-4D61-B8F2-2C025FEA228B}" srcOrd="0" destOrd="0" presId="urn:microsoft.com/office/officeart/2005/8/layout/venn1"/>
    <dgm:cxn modelId="{78591997-DD43-47FF-8169-E0BFB5BA5CD2}" srcId="{09A0888C-72D4-4DD0-B69E-4FA219E12C21}" destId="{334FA070-7D88-483D-9A08-35B3E54BAAF9}" srcOrd="0" destOrd="0" parTransId="{EF662005-4F50-4266-9FC4-4921FB08D7F0}" sibTransId="{043A0B1A-CE62-4448-9C8F-9A198E2B2926}"/>
    <dgm:cxn modelId="{1B15ABD2-F074-4186-8E47-DA00F2594930}" type="presOf" srcId="{334FA070-7D88-483D-9A08-35B3E54BAAF9}" destId="{2E1B3C75-F1D7-445E-A618-3DC4549063ED}" srcOrd="0" destOrd="0" presId="urn:microsoft.com/office/officeart/2005/8/layout/venn1"/>
    <dgm:cxn modelId="{67C841F5-07F9-4E89-9319-A2B8B04E7861}" type="presParOf" srcId="{0C14B8C9-D4C5-4D61-B8F2-2C025FEA228B}" destId="{2E1B3C75-F1D7-445E-A618-3DC4549063ED}" srcOrd="0"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C1D2D6-CC4E-4205-BF62-5B49D0697C35}"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it-IT"/>
        </a:p>
      </dgm:t>
    </dgm:pt>
    <dgm:pt modelId="{BE36A74A-F73D-420B-8782-FC4C70DA2410}">
      <dgm:prSet/>
      <dgm:spPr/>
      <dgm:t>
        <a:bodyPr/>
        <a:lstStyle/>
        <a:p>
          <a:r>
            <a:rPr lang="it-IT" b="0" i="0" dirty="0"/>
            <a:t>REAL TIME</a:t>
          </a:r>
          <a:endParaRPr lang="it-IT" dirty="0"/>
        </a:p>
      </dgm:t>
    </dgm:pt>
    <dgm:pt modelId="{84065DD2-E6BF-49BC-ADC3-89BAEDAFF718}" type="parTrans" cxnId="{A36FE535-88C1-44F0-BA11-242B560E38EF}">
      <dgm:prSet/>
      <dgm:spPr/>
      <dgm:t>
        <a:bodyPr/>
        <a:lstStyle/>
        <a:p>
          <a:endParaRPr lang="it-IT"/>
        </a:p>
      </dgm:t>
    </dgm:pt>
    <dgm:pt modelId="{E821D491-B9D0-48C3-9891-44B8E034D10B}" type="sibTrans" cxnId="{A36FE535-88C1-44F0-BA11-242B560E38EF}">
      <dgm:prSet/>
      <dgm:spPr/>
      <dgm:t>
        <a:bodyPr/>
        <a:lstStyle/>
        <a:p>
          <a:endParaRPr lang="it-IT"/>
        </a:p>
      </dgm:t>
    </dgm:pt>
    <dgm:pt modelId="{CDA132C7-DA6B-40D0-88A5-8F76DC5DFA6C}" type="pres">
      <dgm:prSet presAssocID="{73C1D2D6-CC4E-4205-BF62-5B49D0697C35}" presName="compositeShape" presStyleCnt="0">
        <dgm:presLayoutVars>
          <dgm:chMax val="7"/>
          <dgm:dir/>
          <dgm:resizeHandles val="exact"/>
        </dgm:presLayoutVars>
      </dgm:prSet>
      <dgm:spPr/>
    </dgm:pt>
    <dgm:pt modelId="{33E495CB-0C01-4B40-BBB7-26346BDDDC64}" type="pres">
      <dgm:prSet presAssocID="{BE36A74A-F73D-420B-8782-FC4C70DA2410}" presName="circ1TxSh" presStyleLbl="vennNode1" presStyleIdx="0" presStyleCnt="1" custLinFactNeighborX="-15249" custLinFactNeighborY="-440"/>
      <dgm:spPr/>
    </dgm:pt>
  </dgm:ptLst>
  <dgm:cxnLst>
    <dgm:cxn modelId="{A36FE535-88C1-44F0-BA11-242B560E38EF}" srcId="{73C1D2D6-CC4E-4205-BF62-5B49D0697C35}" destId="{BE36A74A-F73D-420B-8782-FC4C70DA2410}" srcOrd="0" destOrd="0" parTransId="{84065DD2-E6BF-49BC-ADC3-89BAEDAFF718}" sibTransId="{E821D491-B9D0-48C3-9891-44B8E034D10B}"/>
    <dgm:cxn modelId="{DAA57236-D680-426F-B06C-527A6A4F1431}" type="presOf" srcId="{BE36A74A-F73D-420B-8782-FC4C70DA2410}" destId="{33E495CB-0C01-4B40-BBB7-26346BDDDC64}" srcOrd="0" destOrd="0" presId="urn:microsoft.com/office/officeart/2005/8/layout/venn1"/>
    <dgm:cxn modelId="{28177D5A-D9C6-42A0-8382-B32C21A9764A}" type="presOf" srcId="{73C1D2D6-CC4E-4205-BF62-5B49D0697C35}" destId="{CDA132C7-DA6B-40D0-88A5-8F76DC5DFA6C}" srcOrd="0" destOrd="0" presId="urn:microsoft.com/office/officeart/2005/8/layout/venn1"/>
    <dgm:cxn modelId="{226B3C17-EB4D-4D04-B5BD-A94A0CFF5E85}" type="presParOf" srcId="{CDA132C7-DA6B-40D0-88A5-8F76DC5DFA6C}" destId="{33E495CB-0C01-4B40-BBB7-26346BDDDC64}" srcOrd="0" destOrd="0" presId="urn:microsoft.com/office/officeart/2005/8/layout/ven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647C5-49A2-4C1B-88B2-940B2A0D6F0A}">
      <dsp:nvSpPr>
        <dsp:cNvPr id="0" name=""/>
        <dsp:cNvSpPr/>
      </dsp:nvSpPr>
      <dsp:spPr>
        <a:xfrm>
          <a:off x="135608" y="0"/>
          <a:ext cx="19442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it-IT" sz="1200" b="0" i="0" kern="1200"/>
            <a:t>APPROCCIO NON SUPERVISIONATO</a:t>
          </a:r>
          <a:endParaRPr lang="it-IT" sz="1200" kern="1200"/>
        </a:p>
      </dsp:txBody>
      <dsp:txXfrm>
        <a:off x="420342" y="194100"/>
        <a:ext cx="1374814" cy="937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9DD31-A181-4F2E-B557-1C48F48CB70C}">
      <dsp:nvSpPr>
        <dsp:cNvPr id="0" name=""/>
        <dsp:cNvSpPr/>
      </dsp:nvSpPr>
      <dsp:spPr>
        <a:xfrm>
          <a:off x="111658" y="0"/>
          <a:ext cx="19921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it-IT" sz="1600" b="0" i="0" kern="1200"/>
            <a:t>STUDIO DIVISIONE AD INTERVALLI TEMPORALI</a:t>
          </a:r>
          <a:endParaRPr lang="it-IT" sz="1600" kern="1200"/>
        </a:p>
      </dsp:txBody>
      <dsp:txXfrm>
        <a:off x="403406" y="194100"/>
        <a:ext cx="1408686" cy="937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B3C75-F1D7-445E-A618-3DC4549063ED}">
      <dsp:nvSpPr>
        <dsp:cNvPr id="0" name=""/>
        <dsp:cNvSpPr/>
      </dsp:nvSpPr>
      <dsp:spPr>
        <a:xfrm>
          <a:off x="167796" y="0"/>
          <a:ext cx="1879907"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it-IT" sz="1100" b="0" i="0" kern="1200"/>
            <a:t>CLASSIFICAZIONE NUOVI DATI</a:t>
          </a:r>
          <a:endParaRPr lang="it-IT" sz="1100" kern="1200"/>
        </a:p>
      </dsp:txBody>
      <dsp:txXfrm>
        <a:off x="443102" y="194100"/>
        <a:ext cx="1329295" cy="937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95CB-0C01-4B40-BBB7-26346BDDDC64}">
      <dsp:nvSpPr>
        <dsp:cNvPr id="0" name=""/>
        <dsp:cNvSpPr/>
      </dsp:nvSpPr>
      <dsp:spPr>
        <a:xfrm>
          <a:off x="349728" y="0"/>
          <a:ext cx="1516020" cy="15160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it-IT" sz="3200" b="0" i="0" kern="1200" dirty="0"/>
            <a:t>REAL TIME</a:t>
          </a:r>
          <a:endParaRPr lang="it-IT" sz="3200" kern="1200" dirty="0"/>
        </a:p>
      </dsp:txBody>
      <dsp:txXfrm>
        <a:off x="571744" y="222016"/>
        <a:ext cx="1071988" cy="107198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dataset utilizzato per i test è composto da 10 pazienti, di cui 8 hanno avuto episodi di FOG. Ogni paziente ha seguito dei percorsi ed i dati del movimento venivano registrati da 3 accelerometri 3D, posizionati sulla caviglia, sul retro del ginocchio e nella zona lombare. Per quanto riguarda la fase 1, è stato notato fin da subito che sussiste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suggerendo che molti movimenti che portano al preFOG possono essere in comune tra i vari pazienti.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 fase 2, che si prefigge 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Come tutti sappiamo e purtroppo qualcuno ha di noi ha potuto sperimentare di persona attraverso parenti, il Parkinson è un problema molto sentito dal paziente, che può essere debilitato anche in maniera importante da tale patologia neurodegenerativa 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 lavori che sono stati svolti fino ad oggi riguardano principalmente l’apprendimento supervisionato, ossia l’uso di algoritmi che sfruttano dati i quali sono già stati divisi in determinate classi, quindi etichettati. Principalmente questi lavori si concentrano nell'identificare il FOG o il NOFOG, quindi se il paziente è in blocco motorio o meno, raggiungendo buone percentuali di accuratezza.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lavoro di tesi vuole riprendere questo lavoro e condurre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nelle varie fasi di test. In questa sezione, inoltre, viene condotto uno studio di divisione ad intervalli dei dati al fine di ottenere quale sia la migliore divisione temporale degli stessi. Infine, tenta di classificare, e quindi predire, le etichette di nuovi dati, usando 3 classi, ossia le occorrenze di preFOG, FOG e i movimenti normali del paziente. </a:t>
            </a:r>
            <a:r>
              <a:rPr lang="it">
                <a:highlight>
                  <a:srgbClr val="FFFFFF"/>
                </a:highlight>
              </a:rPr>
              <a:t>L’obiettivo principale in cui la tua tesi si inserisce è quello di realizzare un dispositivo indossabile per evitare FOG.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L’obiettivo finale della tesi sarebbe quello di applicare gli algoritmi sviluppati in un contesto real time attraverso un dispositivo indossabile dal paziente definito dal seguente schema: raccolgo dati dal dispositivo ed attraverso un apprendimento non supervisionato li etichetto per poi allenare un classificatore su tali dati al fine di rilevare, in tempo reale attraverso un dispositivo, le occorrenze di preFOG, fornendo uno stimolo uditorio al paziente per evitare il blocco del movimento.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primo passo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appropriata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rt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Laureando - Alessandro Fuser VR405372</a:t>
            </a:r>
            <a:endParaRPr/>
          </a:p>
        </p:txBody>
      </p:sp>
      <p:sp>
        <p:nvSpPr>
          <p:cNvPr id="130" name="Shape 1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a:t>
            </a:fld>
            <a:r>
              <a:rPr lang="it"/>
              <a:t>/12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819150" y="3483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Risultati Sperimentali</a:t>
            </a:r>
            <a:endParaRPr/>
          </a:p>
        </p:txBody>
      </p:sp>
      <p:pic>
        <p:nvPicPr>
          <p:cNvPr id="385" name="Shape 385"/>
          <p:cNvPicPr preferRelativeResize="0"/>
          <p:nvPr/>
        </p:nvPicPr>
        <p:blipFill>
          <a:blip r:embed="rId3">
            <a:alphaModFix/>
          </a:blip>
          <a:stretch>
            <a:fillRect/>
          </a:stretch>
        </p:blipFill>
        <p:spPr>
          <a:xfrm>
            <a:off x="1008737" y="1472447"/>
            <a:ext cx="6763300" cy="3468227"/>
          </a:xfrm>
          <a:prstGeom prst="rect">
            <a:avLst/>
          </a:prstGeom>
          <a:noFill/>
          <a:ln>
            <a:noFill/>
          </a:ln>
        </p:spPr>
      </p:pic>
      <p:pic>
        <p:nvPicPr>
          <p:cNvPr id="386" name="Shape 386"/>
          <p:cNvPicPr preferRelativeResize="0"/>
          <p:nvPr/>
        </p:nvPicPr>
        <p:blipFill>
          <a:blip r:embed="rId4">
            <a:alphaModFix/>
          </a:blip>
          <a:stretch>
            <a:fillRect/>
          </a:stretch>
        </p:blipFill>
        <p:spPr>
          <a:xfrm>
            <a:off x="1008741" y="1302900"/>
            <a:ext cx="7126516" cy="3637775"/>
          </a:xfrm>
          <a:prstGeom prst="rect">
            <a:avLst/>
          </a:prstGeom>
          <a:noFill/>
          <a:ln>
            <a:noFill/>
          </a:ln>
        </p:spPr>
      </p:pic>
      <p:pic>
        <p:nvPicPr>
          <p:cNvPr id="387" name="Shape 387"/>
          <p:cNvPicPr preferRelativeResize="0"/>
          <p:nvPr/>
        </p:nvPicPr>
        <p:blipFill>
          <a:blip r:embed="rId5">
            <a:alphaModFix/>
          </a:blip>
          <a:stretch>
            <a:fillRect/>
          </a:stretch>
        </p:blipFill>
        <p:spPr>
          <a:xfrm>
            <a:off x="1008738" y="1302901"/>
            <a:ext cx="6292419" cy="3637775"/>
          </a:xfrm>
          <a:prstGeom prst="rect">
            <a:avLst/>
          </a:prstGeom>
          <a:noFill/>
          <a:ln>
            <a:noFill/>
          </a:ln>
        </p:spPr>
      </p:pic>
      <p:pic>
        <p:nvPicPr>
          <p:cNvPr id="388" name="Shape 388"/>
          <p:cNvPicPr preferRelativeResize="0"/>
          <p:nvPr/>
        </p:nvPicPr>
        <p:blipFill>
          <a:blip r:embed="rId6">
            <a:alphaModFix/>
          </a:blip>
          <a:stretch>
            <a:fillRect/>
          </a:stretch>
        </p:blipFill>
        <p:spPr>
          <a:xfrm>
            <a:off x="1008737" y="1302899"/>
            <a:ext cx="6772955" cy="3637775"/>
          </a:xfrm>
          <a:prstGeom prst="rect">
            <a:avLst/>
          </a:prstGeom>
          <a:noFill/>
          <a:ln>
            <a:noFill/>
          </a:ln>
        </p:spPr>
      </p:pic>
      <p:sp>
        <p:nvSpPr>
          <p:cNvPr id="389" name="Shape 389"/>
          <p:cNvSpPr txBox="1"/>
          <p:nvPr/>
        </p:nvSpPr>
        <p:spPr>
          <a:xfrm>
            <a:off x="440475" y="1001700"/>
            <a:ext cx="8281800" cy="477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it" dirty="0"/>
              <a:t>Dataset utilizzato: 10 pazienti, dati da 3 accelerometri </a:t>
            </a:r>
            <a:r>
              <a:rPr lang="it-IT" dirty="0"/>
              <a:t>3D</a:t>
            </a:r>
            <a:endParaRPr dirty="0"/>
          </a:p>
        </p:txBody>
      </p:sp>
      <p:sp>
        <p:nvSpPr>
          <p:cNvPr id="390" name="Shape 39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10</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10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7"/>
                                        </p:tgtEl>
                                        <p:attrNameLst>
                                          <p:attrName>style.visibility</p:attrName>
                                        </p:attrNameLst>
                                      </p:cBhvr>
                                      <p:to>
                                        <p:strVal val="visible"/>
                                      </p:to>
                                    </p:set>
                                    <p:animEffect transition="in" filter="fade">
                                      <p:cBhvr>
                                        <p:cTn id="17" dur="1000"/>
                                        <p:tgtEl>
                                          <p:spTgt spid="387"/>
                                        </p:tgtEl>
                                      </p:cBhvr>
                                    </p:animEffect>
                                  </p:childTnLst>
                                </p:cTn>
                              </p:par>
                              <p:par>
                                <p:cTn id="18" presetID="10" presetClass="exit" presetSubtype="0" fill="hold" nodeType="withEffect">
                                  <p:stCondLst>
                                    <p:cond delay="0"/>
                                  </p:stCondLst>
                                  <p:childTnLst>
                                    <p:animEffect transition="out" filter="fade">
                                      <p:cBhvr>
                                        <p:cTn id="19" dur="1000"/>
                                        <p:tgtEl>
                                          <p:spTgt spid="385"/>
                                        </p:tgtEl>
                                      </p:cBhvr>
                                    </p:animEffect>
                                    <p:set>
                                      <p:cBhvr>
                                        <p:cTn id="20" dur="1" fill="hold">
                                          <p:stCondLst>
                                            <p:cond delay="1000"/>
                                          </p:stCondLst>
                                        </p:cTn>
                                        <p:tgtEl>
                                          <p:spTgt spid="3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6"/>
                                        </p:tgtEl>
                                        <p:attrNameLst>
                                          <p:attrName>style.visibility</p:attrName>
                                        </p:attrNameLst>
                                      </p:cBhvr>
                                      <p:to>
                                        <p:strVal val="visible"/>
                                      </p:to>
                                    </p:set>
                                    <p:animEffect transition="in" filter="fade">
                                      <p:cBhvr>
                                        <p:cTn id="25" dur="1000"/>
                                        <p:tgtEl>
                                          <p:spTgt spid="386"/>
                                        </p:tgtEl>
                                      </p:cBhvr>
                                    </p:animEffect>
                                  </p:childTnLst>
                                </p:cTn>
                              </p:par>
                              <p:par>
                                <p:cTn id="26" presetID="10" presetClass="exit" presetSubtype="0" fill="hold" nodeType="withEffect">
                                  <p:stCondLst>
                                    <p:cond delay="0"/>
                                  </p:stCondLst>
                                  <p:childTnLst>
                                    <p:animEffect transition="out" filter="fade">
                                      <p:cBhvr>
                                        <p:cTn id="27" dur="1000"/>
                                        <p:tgtEl>
                                          <p:spTgt spid="387"/>
                                        </p:tgtEl>
                                      </p:cBhvr>
                                    </p:animEffect>
                                    <p:set>
                                      <p:cBhvr>
                                        <p:cTn id="28" dur="1" fill="hold">
                                          <p:stCondLst>
                                            <p:cond delay="1000"/>
                                          </p:stCondLst>
                                        </p:cTn>
                                        <p:tgtEl>
                                          <p:spTgt spid="38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8"/>
                                        </p:tgtEl>
                                        <p:attrNameLst>
                                          <p:attrName>style.visibility</p:attrName>
                                        </p:attrNameLst>
                                      </p:cBhvr>
                                      <p:to>
                                        <p:strVal val="visible"/>
                                      </p:to>
                                    </p:set>
                                    <p:animEffect transition="in" filter="fade">
                                      <p:cBhvr>
                                        <p:cTn id="33" dur="1000"/>
                                        <p:tgtEl>
                                          <p:spTgt spid="388"/>
                                        </p:tgtEl>
                                      </p:cBhvr>
                                    </p:animEffect>
                                  </p:childTnLst>
                                </p:cTn>
                              </p:par>
                              <p:par>
                                <p:cTn id="34" presetID="10" presetClass="exit" presetSubtype="0" fill="hold" nodeType="withEffect">
                                  <p:stCondLst>
                                    <p:cond delay="0"/>
                                  </p:stCondLst>
                                  <p:childTnLst>
                                    <p:animEffect transition="out" filter="fade">
                                      <p:cBhvr>
                                        <p:cTn id="35" dur="1000"/>
                                        <p:tgtEl>
                                          <p:spTgt spid="386"/>
                                        </p:tgtEl>
                                      </p:cBhvr>
                                    </p:animEffect>
                                    <p:set>
                                      <p:cBhvr>
                                        <p:cTn id="36" dur="1" fill="hold">
                                          <p:stCondLst>
                                            <p:cond delay="1000"/>
                                          </p:stCondLst>
                                        </p:cTn>
                                        <p:tgtEl>
                                          <p:spTgt spid="3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85025" y="3341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Risultati Sperimentali</a:t>
            </a:r>
            <a:endParaRPr/>
          </a:p>
        </p:txBody>
      </p:sp>
      <p:pic>
        <p:nvPicPr>
          <p:cNvPr id="396" name="Shape 396" title="Points scored"/>
          <p:cNvPicPr preferRelativeResize="0"/>
          <p:nvPr/>
        </p:nvPicPr>
        <p:blipFill rotWithShape="1">
          <a:blip r:embed="rId3">
            <a:alphaModFix/>
          </a:blip>
          <a:srcRect l="-2431" r="-1920" b="-4351"/>
          <a:stretch/>
        </p:blipFill>
        <p:spPr>
          <a:xfrm>
            <a:off x="442908" y="1288700"/>
            <a:ext cx="4047993" cy="2444450"/>
          </a:xfrm>
          <a:prstGeom prst="rect">
            <a:avLst/>
          </a:prstGeom>
          <a:noFill/>
          <a:ln>
            <a:noFill/>
          </a:ln>
        </p:spPr>
      </p:pic>
      <p:pic>
        <p:nvPicPr>
          <p:cNvPr id="397" name="Shape 397" title="Points scored"/>
          <p:cNvPicPr preferRelativeResize="0"/>
          <p:nvPr/>
        </p:nvPicPr>
        <p:blipFill>
          <a:blip r:embed="rId4">
            <a:alphaModFix/>
          </a:blip>
          <a:stretch>
            <a:fillRect/>
          </a:stretch>
        </p:blipFill>
        <p:spPr>
          <a:xfrm>
            <a:off x="4703475" y="2351300"/>
            <a:ext cx="3953316" cy="2444450"/>
          </a:xfrm>
          <a:prstGeom prst="rect">
            <a:avLst/>
          </a:prstGeom>
          <a:noFill/>
          <a:ln>
            <a:noFill/>
          </a:ln>
        </p:spPr>
      </p:pic>
      <p:sp>
        <p:nvSpPr>
          <p:cNvPr id="398" name="Shape 398"/>
          <p:cNvSpPr txBox="1"/>
          <p:nvPr/>
        </p:nvSpPr>
        <p:spPr>
          <a:xfrm>
            <a:off x="5268961" y="1979125"/>
            <a:ext cx="2454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Miglioramento del F1-score</a:t>
            </a:r>
            <a:endParaRPr/>
          </a:p>
        </p:txBody>
      </p:sp>
      <p:sp>
        <p:nvSpPr>
          <p:cNvPr id="399" name="Shape 399"/>
          <p:cNvSpPr txBox="1"/>
          <p:nvPr/>
        </p:nvSpPr>
        <p:spPr>
          <a:xfrm>
            <a:off x="1075075" y="3733150"/>
            <a:ext cx="3159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Sostituzione del medico promettente</a:t>
            </a:r>
            <a:endParaRPr/>
          </a:p>
        </p:txBody>
      </p:sp>
      <p:sp>
        <p:nvSpPr>
          <p:cNvPr id="400" name="Shape 40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11</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9"/>
                                        </p:tgtEl>
                                        <p:attrNameLst>
                                          <p:attrName>style.visibility</p:attrName>
                                        </p:attrNameLst>
                                      </p:cBhvr>
                                      <p:to>
                                        <p:strVal val="visible"/>
                                      </p:to>
                                    </p:set>
                                    <p:animEffect transition="in" filter="fade">
                                      <p:cBhvr>
                                        <p:cTn id="10" dur="1000"/>
                                        <p:tgtEl>
                                          <p:spTgt spid="3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animEffect transition="in" filter="fade">
                                      <p:cBhvr>
                                        <p:cTn id="15" dur="1000"/>
                                        <p:tgtEl>
                                          <p:spTgt spid="398"/>
                                        </p:tgtEl>
                                      </p:cBhvr>
                                    </p:animEffect>
                                  </p:childTnLst>
                                </p:cTn>
                              </p:par>
                              <p:par>
                                <p:cTn id="16" presetID="10" presetClass="entr" presetSubtype="0" fill="hold" nodeType="withEffect">
                                  <p:stCondLst>
                                    <p:cond delay="0"/>
                                  </p:stCondLst>
                                  <p:childTnLst>
                                    <p:set>
                                      <p:cBhvr>
                                        <p:cTn id="17" dur="1" fill="hold">
                                          <p:stCondLst>
                                            <p:cond delay="0"/>
                                          </p:stCondLst>
                                        </p:cTn>
                                        <p:tgtEl>
                                          <p:spTgt spid="397"/>
                                        </p:tgtEl>
                                        <p:attrNameLst>
                                          <p:attrName>style.visibility</p:attrName>
                                        </p:attrNameLst>
                                      </p:cBhvr>
                                      <p:to>
                                        <p:strVal val="visible"/>
                                      </p:to>
                                    </p:set>
                                    <p:animEffect transition="in" filter="fade">
                                      <p:cBhvr>
                                        <p:cTn id="18" dur="10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854675" y="29855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Conclusioni e Sviluppi Futuri</a:t>
            </a:r>
            <a:endParaRPr/>
          </a:p>
        </p:txBody>
      </p:sp>
      <p:sp>
        <p:nvSpPr>
          <p:cNvPr id="406" name="Shape 40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12</a:t>
            </a:fld>
            <a:r>
              <a:rPr lang="it"/>
              <a:t>/12</a:t>
            </a:r>
            <a:endParaRPr/>
          </a:p>
        </p:txBody>
      </p:sp>
      <p:graphicFrame>
        <p:nvGraphicFramePr>
          <p:cNvPr id="2" name="Diagramma 1">
            <a:extLst>
              <a:ext uri="{FF2B5EF4-FFF2-40B4-BE49-F238E27FC236}">
                <a16:creationId xmlns:a16="http://schemas.microsoft.com/office/drawing/2014/main" id="{A12AA73D-8B40-4AAE-8E22-420B634B2AA5}"/>
              </a:ext>
            </a:extLst>
          </p:cNvPr>
          <p:cNvGraphicFramePr/>
          <p:nvPr>
            <p:extLst>
              <p:ext uri="{D42A27DB-BD31-4B8C-83A1-F6EECF244321}">
                <p14:modId xmlns:p14="http://schemas.microsoft.com/office/powerpoint/2010/main" val="3486840018"/>
              </p:ext>
            </p:extLst>
          </p:nvPr>
        </p:nvGraphicFramePr>
        <p:xfrm>
          <a:off x="483100" y="1303150"/>
          <a:ext cx="2215500" cy="132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ma 2">
            <a:extLst>
              <a:ext uri="{FF2B5EF4-FFF2-40B4-BE49-F238E27FC236}">
                <a16:creationId xmlns:a16="http://schemas.microsoft.com/office/drawing/2014/main" id="{7C4C3352-AF34-4E66-BD2B-C2513924BD31}"/>
              </a:ext>
            </a:extLst>
          </p:cNvPr>
          <p:cNvGraphicFramePr/>
          <p:nvPr>
            <p:extLst>
              <p:ext uri="{D42A27DB-BD31-4B8C-83A1-F6EECF244321}">
                <p14:modId xmlns:p14="http://schemas.microsoft.com/office/powerpoint/2010/main" val="1875784988"/>
              </p:ext>
            </p:extLst>
          </p:nvPr>
        </p:nvGraphicFramePr>
        <p:xfrm>
          <a:off x="3329162" y="1303150"/>
          <a:ext cx="2215500" cy="132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ma 3">
            <a:extLst>
              <a:ext uri="{FF2B5EF4-FFF2-40B4-BE49-F238E27FC236}">
                <a16:creationId xmlns:a16="http://schemas.microsoft.com/office/drawing/2014/main" id="{936C2EF5-80FC-476A-8CC7-47851D6E1C3F}"/>
              </a:ext>
            </a:extLst>
          </p:cNvPr>
          <p:cNvGraphicFramePr/>
          <p:nvPr>
            <p:extLst>
              <p:ext uri="{D42A27DB-BD31-4B8C-83A1-F6EECF244321}">
                <p14:modId xmlns:p14="http://schemas.microsoft.com/office/powerpoint/2010/main" val="2577553936"/>
              </p:ext>
            </p:extLst>
          </p:nvPr>
        </p:nvGraphicFramePr>
        <p:xfrm>
          <a:off x="6175225" y="1303150"/>
          <a:ext cx="2215500" cy="1325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Diagramma 4">
            <a:extLst>
              <a:ext uri="{FF2B5EF4-FFF2-40B4-BE49-F238E27FC236}">
                <a16:creationId xmlns:a16="http://schemas.microsoft.com/office/drawing/2014/main" id="{39B2AD89-75AB-4174-9D2A-E7BDF8EEBD25}"/>
              </a:ext>
            </a:extLst>
          </p:cNvPr>
          <p:cNvGraphicFramePr/>
          <p:nvPr>
            <p:extLst>
              <p:ext uri="{D42A27DB-BD31-4B8C-83A1-F6EECF244321}">
                <p14:modId xmlns:p14="http://schemas.microsoft.com/office/powerpoint/2010/main" val="2694213069"/>
              </p:ext>
            </p:extLst>
          </p:nvPr>
        </p:nvGraphicFramePr>
        <p:xfrm>
          <a:off x="3329175" y="2983480"/>
          <a:ext cx="2677832" cy="151602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411" name="Shape 411"/>
          <p:cNvSpPr/>
          <p:nvPr/>
        </p:nvSpPr>
        <p:spPr>
          <a:xfrm>
            <a:off x="1300100"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7037875"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1"/>
                                        </p:tgtEl>
                                        <p:attrNameLst>
                                          <p:attrName>style.visibility</p:attrName>
                                        </p:attrNameLst>
                                      </p:cBhvr>
                                      <p:to>
                                        <p:strVal val="visible"/>
                                      </p:to>
                                    </p:set>
                                    <p:animEffect transition="in" filter="fade">
                                      <p:cBhvr>
                                        <p:cTn id="12" dur="1000"/>
                                        <p:tgtEl>
                                          <p:spTgt spid="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2"/>
                                        </p:tgtEl>
                                        <p:attrNameLst>
                                          <p:attrName>style.visibility</p:attrName>
                                        </p:attrNameLst>
                                      </p:cBhvr>
                                      <p:to>
                                        <p:strVal val="visible"/>
                                      </p:to>
                                    </p:set>
                                    <p:animEffect transition="in" filter="fade">
                                      <p:cBhvr>
                                        <p:cTn id="27" dur="1000"/>
                                        <p:tgtEl>
                                          <p:spTgt spid="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9150" y="398025"/>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Agenda</a:t>
            </a:r>
            <a:endParaRPr sz="4800"/>
          </a:p>
        </p:txBody>
      </p:sp>
      <p:sp>
        <p:nvSpPr>
          <p:cNvPr id="136" name="Shape 136"/>
          <p:cNvSpPr txBox="1">
            <a:spLocks noGrp="1"/>
          </p:cNvSpPr>
          <p:nvPr>
            <p:ph type="body" idx="1"/>
          </p:nvPr>
        </p:nvSpPr>
        <p:spPr>
          <a:xfrm>
            <a:off x="819150" y="1479225"/>
            <a:ext cx="7505700" cy="29397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it" sz="2400"/>
              <a:t>Definizione del problema del Freezing of Gait</a:t>
            </a:r>
            <a:endParaRPr sz="2400"/>
          </a:p>
          <a:p>
            <a:pPr marL="457200" lvl="0" indent="-381000" rtl="0">
              <a:spcBef>
                <a:spcPts val="0"/>
              </a:spcBef>
              <a:spcAft>
                <a:spcPts val="0"/>
              </a:spcAft>
              <a:buSzPts val="2400"/>
              <a:buChar char="●"/>
            </a:pPr>
            <a:r>
              <a:rPr lang="it" sz="2400"/>
              <a:t>Stato dell’arte</a:t>
            </a:r>
            <a:endParaRPr sz="2400"/>
          </a:p>
          <a:p>
            <a:pPr marL="457200" lvl="0" indent="-381000" rtl="0">
              <a:spcBef>
                <a:spcPts val="0"/>
              </a:spcBef>
              <a:spcAft>
                <a:spcPts val="0"/>
              </a:spcAft>
              <a:buSzPts val="2400"/>
              <a:buChar char="●"/>
            </a:pPr>
            <a:r>
              <a:rPr lang="it" sz="2400"/>
              <a:t>Obiettivi della tesi</a:t>
            </a:r>
            <a:endParaRPr sz="2400"/>
          </a:p>
          <a:p>
            <a:pPr marL="457200" lvl="0" indent="-381000" rtl="0">
              <a:spcBef>
                <a:spcPts val="0"/>
              </a:spcBef>
              <a:spcAft>
                <a:spcPts val="0"/>
              </a:spcAft>
              <a:buSzPts val="2400"/>
              <a:buChar char="●"/>
            </a:pPr>
            <a:r>
              <a:rPr lang="it" sz="2400"/>
              <a:t>Metodologia seguita</a:t>
            </a:r>
            <a:endParaRPr sz="2400"/>
          </a:p>
          <a:p>
            <a:pPr marL="457200" lvl="0" indent="-381000" rtl="0">
              <a:spcBef>
                <a:spcPts val="0"/>
              </a:spcBef>
              <a:spcAft>
                <a:spcPts val="0"/>
              </a:spcAft>
              <a:buSzPts val="2400"/>
              <a:buChar char="●"/>
            </a:pPr>
            <a:r>
              <a:rPr lang="it" sz="2400"/>
              <a:t>Risultati sperimentali</a:t>
            </a:r>
            <a:endParaRPr sz="2400"/>
          </a:p>
          <a:p>
            <a:pPr marL="457200" lvl="0" indent="-381000" rtl="0">
              <a:spcBef>
                <a:spcPts val="0"/>
              </a:spcBef>
              <a:spcAft>
                <a:spcPts val="0"/>
              </a:spcAft>
              <a:buSzPts val="2400"/>
              <a:buChar char="●"/>
            </a:pPr>
            <a:r>
              <a:rPr lang="it" sz="2400"/>
              <a:t>Conclusione e sviluppi futuri</a:t>
            </a:r>
            <a:endParaRPr sz="2400"/>
          </a:p>
        </p:txBody>
      </p:sp>
      <p:sp>
        <p:nvSpPr>
          <p:cNvPr id="137" name="Shape 1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2</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
                                        <p:tgtEl>
                                          <p:spTgt spid="1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xEl>
                                              <p:pRg st="3" end="3"/>
                                            </p:txEl>
                                          </p:spTgt>
                                        </p:tgtEl>
                                        <p:attrNameLst>
                                          <p:attrName>style.visibility</p:attrName>
                                        </p:attrNameLst>
                                      </p:cBhvr>
                                      <p:to>
                                        <p:strVal val="visible"/>
                                      </p:to>
                                    </p:set>
                                    <p:animEffect transition="in" filter="fade">
                                      <p:cBhvr>
                                        <p:cTn id="22" dur="1"/>
                                        <p:tgtEl>
                                          <p:spTgt spid="1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
                                            <p:txEl>
                                              <p:pRg st="4" end="4"/>
                                            </p:txEl>
                                          </p:spTgt>
                                        </p:tgtEl>
                                        <p:attrNameLst>
                                          <p:attrName>style.visibility</p:attrName>
                                        </p:attrNameLst>
                                      </p:cBhvr>
                                      <p:to>
                                        <p:strVal val="visible"/>
                                      </p:to>
                                    </p:set>
                                    <p:animEffect transition="in" filter="fade">
                                      <p:cBhvr>
                                        <p:cTn id="27" dur="1"/>
                                        <p:tgtEl>
                                          <p:spTgt spid="1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6">
                                            <p:txEl>
                                              <p:pRg st="5" end="5"/>
                                            </p:txEl>
                                          </p:spTgt>
                                        </p:tgtEl>
                                        <p:attrNameLst>
                                          <p:attrName>style.visibility</p:attrName>
                                        </p:attrNameLst>
                                      </p:cBhvr>
                                      <p:to>
                                        <p:strVal val="visible"/>
                                      </p:to>
                                    </p:set>
                                    <p:animEffect transition="in" filter="fade">
                                      <p:cBhvr>
                                        <p:cTn id="32" dur="1"/>
                                        <p:tgtEl>
                                          <p:spTgt spid="1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Freezing of Gait</a:t>
            </a:r>
            <a:endParaRPr sz="4800"/>
          </a:p>
        </p:txBody>
      </p:sp>
      <p:sp>
        <p:nvSpPr>
          <p:cNvPr id="143" name="Shape 14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3000" i="1">
                <a:latin typeface="Arial"/>
                <a:ea typeface="Arial"/>
                <a:cs typeface="Arial"/>
                <a:sym typeface="Arial"/>
              </a:rPr>
              <a:t>«è come se i piedi rimanessero, per qualche istante, incollati al suolo con la conseguente impossibilità di eseguire il passo successivo».</a:t>
            </a:r>
            <a:endParaRPr sz="3000" i="1">
              <a:latin typeface="Arial"/>
              <a:ea typeface="Arial"/>
              <a:cs typeface="Arial"/>
              <a:sym typeface="Arial"/>
            </a:endParaRPr>
          </a:p>
          <a:p>
            <a:pPr marL="0" lvl="0" indent="0">
              <a:spcBef>
                <a:spcPts val="1600"/>
              </a:spcBef>
              <a:spcAft>
                <a:spcPts val="1600"/>
              </a:spcAft>
              <a:buNone/>
            </a:pPr>
            <a:endParaRPr/>
          </a:p>
        </p:txBody>
      </p:sp>
      <p:sp>
        <p:nvSpPr>
          <p:cNvPr id="144" name="Shape 14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a:t>
            </a:fld>
            <a:r>
              <a:rPr lang="it"/>
              <a:t>/12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20150" y="3412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4800"/>
              <a:t>Stato dell’arte</a:t>
            </a:r>
            <a:endParaRPr sz="4800"/>
          </a:p>
        </p:txBody>
      </p:sp>
      <p:cxnSp>
        <p:nvCxnSpPr>
          <p:cNvPr id="150" name="Shape 150"/>
          <p:cNvCxnSpPr/>
          <p:nvPr/>
        </p:nvCxnSpPr>
        <p:spPr>
          <a:xfrm rot="10800000" flipH="1">
            <a:off x="1804649" y="1800325"/>
            <a:ext cx="15300" cy="2959800"/>
          </a:xfrm>
          <a:prstGeom prst="straightConnector1">
            <a:avLst/>
          </a:prstGeom>
          <a:noFill/>
          <a:ln w="9525" cap="flat" cmpd="sng">
            <a:solidFill>
              <a:schemeClr val="dk2"/>
            </a:solidFill>
            <a:prstDash val="solid"/>
            <a:round/>
            <a:headEnd type="none" w="med" len="med"/>
            <a:tailEnd type="triangle" w="med" len="med"/>
          </a:ln>
        </p:spPr>
      </p:cxnSp>
      <p:cxnSp>
        <p:nvCxnSpPr>
          <p:cNvPr id="151" name="Shape 151"/>
          <p:cNvCxnSpPr/>
          <p:nvPr/>
        </p:nvCxnSpPr>
        <p:spPr>
          <a:xfrm rot="10800000" flipH="1">
            <a:off x="1804649" y="4743325"/>
            <a:ext cx="5225700" cy="16800"/>
          </a:xfrm>
          <a:prstGeom prst="straightConnector1">
            <a:avLst/>
          </a:prstGeom>
          <a:noFill/>
          <a:ln w="9525" cap="flat" cmpd="sng">
            <a:solidFill>
              <a:schemeClr val="dk2"/>
            </a:solidFill>
            <a:prstDash val="solid"/>
            <a:round/>
            <a:headEnd type="none" w="med" len="med"/>
            <a:tailEnd type="triangle" w="med" len="med"/>
          </a:ln>
        </p:spPr>
      </p:cxnSp>
      <p:cxnSp>
        <p:nvCxnSpPr>
          <p:cNvPr id="152" name="Shape 152"/>
          <p:cNvCxnSpPr/>
          <p:nvPr/>
        </p:nvCxnSpPr>
        <p:spPr>
          <a:xfrm>
            <a:off x="1815406" y="3312891"/>
            <a:ext cx="5232600" cy="8400"/>
          </a:xfrm>
          <a:prstGeom prst="straightConnector1">
            <a:avLst/>
          </a:prstGeom>
          <a:noFill/>
          <a:ln w="19050" cap="flat" cmpd="sng">
            <a:solidFill>
              <a:schemeClr val="dk2"/>
            </a:solidFill>
            <a:prstDash val="lgDash"/>
            <a:round/>
            <a:headEnd type="none" w="med" len="med"/>
            <a:tailEnd type="none" w="med" len="med"/>
          </a:ln>
        </p:spPr>
      </p:cxnSp>
      <p:cxnSp>
        <p:nvCxnSpPr>
          <p:cNvPr id="153" name="Shape 153"/>
          <p:cNvCxnSpPr/>
          <p:nvPr/>
        </p:nvCxnSpPr>
        <p:spPr>
          <a:xfrm rot="10800000" flipH="1">
            <a:off x="4562210" y="1816212"/>
            <a:ext cx="21600" cy="2943300"/>
          </a:xfrm>
          <a:prstGeom prst="straightConnector1">
            <a:avLst/>
          </a:prstGeom>
          <a:noFill/>
          <a:ln w="19050" cap="flat" cmpd="sng">
            <a:solidFill>
              <a:schemeClr val="dk2"/>
            </a:solidFill>
            <a:prstDash val="lgDash"/>
            <a:round/>
            <a:headEnd type="none" w="med" len="med"/>
            <a:tailEnd type="none" w="med" len="med"/>
          </a:ln>
        </p:spPr>
      </p:cxnSp>
      <p:sp>
        <p:nvSpPr>
          <p:cNvPr id="154" name="Shape 154"/>
          <p:cNvSpPr txBox="1"/>
          <p:nvPr/>
        </p:nvSpPr>
        <p:spPr>
          <a:xfrm>
            <a:off x="2418238" y="1567600"/>
            <a:ext cx="1985100" cy="245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SUPERVISIONATO</a:t>
            </a:r>
            <a:endParaRPr/>
          </a:p>
        </p:txBody>
      </p:sp>
      <p:sp>
        <p:nvSpPr>
          <p:cNvPr id="155" name="Shape 155"/>
          <p:cNvSpPr txBox="1"/>
          <p:nvPr/>
        </p:nvSpPr>
        <p:spPr>
          <a:xfrm>
            <a:off x="5001650" y="1567600"/>
            <a:ext cx="2292000" cy="45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NON SUPERVISIONATO</a:t>
            </a:r>
            <a:endParaRPr/>
          </a:p>
        </p:txBody>
      </p:sp>
      <p:sp>
        <p:nvSpPr>
          <p:cNvPr id="156" name="Shape 156"/>
          <p:cNvSpPr txBox="1"/>
          <p:nvPr/>
        </p:nvSpPr>
        <p:spPr>
          <a:xfrm>
            <a:off x="315150" y="2309456"/>
            <a:ext cx="1377000" cy="51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3 CLASSI</a:t>
            </a:r>
            <a:endParaRPr/>
          </a:p>
        </p:txBody>
      </p:sp>
      <p:sp>
        <p:nvSpPr>
          <p:cNvPr id="157" name="Shape 157"/>
          <p:cNvSpPr txBox="1"/>
          <p:nvPr/>
        </p:nvSpPr>
        <p:spPr>
          <a:xfrm>
            <a:off x="315150" y="3791475"/>
            <a:ext cx="1186800" cy="36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2 CLASSI</a:t>
            </a:r>
            <a:endParaRPr/>
          </a:p>
        </p:txBody>
      </p:sp>
      <p:sp>
        <p:nvSpPr>
          <p:cNvPr id="158" name="Shape 158"/>
          <p:cNvSpPr/>
          <p:nvPr/>
        </p:nvSpPr>
        <p:spPr>
          <a:xfrm>
            <a:off x="1819950" y="41529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Moore et al. (2008)</a:t>
            </a:r>
            <a:endParaRPr sz="700"/>
          </a:p>
          <a:p>
            <a:pPr marL="0" lvl="0" indent="0" algn="ctr">
              <a:spcBef>
                <a:spcPts val="0"/>
              </a:spcBef>
              <a:spcAft>
                <a:spcPts val="0"/>
              </a:spcAft>
              <a:buNone/>
            </a:pPr>
            <a:r>
              <a:rPr lang="it" sz="700"/>
              <a:t>Basato su Soglie</a:t>
            </a:r>
            <a:endParaRPr sz="700"/>
          </a:p>
          <a:p>
            <a:pPr marL="0" lvl="0" indent="0" algn="ctr">
              <a:spcBef>
                <a:spcPts val="0"/>
              </a:spcBef>
              <a:spcAft>
                <a:spcPts val="0"/>
              </a:spcAft>
              <a:buNone/>
            </a:pPr>
            <a:r>
              <a:rPr lang="it" sz="700"/>
              <a:t>Accuratezza 78.3%</a:t>
            </a:r>
            <a:endParaRPr sz="700"/>
          </a:p>
        </p:txBody>
      </p:sp>
      <p:sp>
        <p:nvSpPr>
          <p:cNvPr id="159" name="Shape 159"/>
          <p:cNvSpPr/>
          <p:nvPr/>
        </p:nvSpPr>
        <p:spPr>
          <a:xfrm>
            <a:off x="2677475" y="3868800"/>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Niazmand et al. (2011)</a:t>
            </a:r>
            <a:endParaRPr sz="700"/>
          </a:p>
          <a:p>
            <a:pPr marL="0" lvl="0" indent="0" algn="ctr" rtl="0">
              <a:spcBef>
                <a:spcPts val="0"/>
              </a:spcBef>
              <a:spcAft>
                <a:spcPts val="0"/>
              </a:spcAft>
              <a:buNone/>
            </a:pPr>
            <a:r>
              <a:rPr lang="it" sz="700"/>
              <a:t>Basato su Soglie</a:t>
            </a:r>
            <a:endParaRPr sz="700"/>
          </a:p>
          <a:p>
            <a:pPr marL="0" lvl="0" indent="0" algn="ctr" rtl="0">
              <a:spcBef>
                <a:spcPts val="0"/>
              </a:spcBef>
              <a:spcAft>
                <a:spcPts val="0"/>
              </a:spcAft>
              <a:buNone/>
            </a:pPr>
            <a:r>
              <a:rPr lang="it" sz="700"/>
              <a:t>Accuratezza 85.3%</a:t>
            </a:r>
            <a:endParaRPr sz="700"/>
          </a:p>
        </p:txBody>
      </p:sp>
      <p:sp>
        <p:nvSpPr>
          <p:cNvPr id="160" name="Shape 160"/>
          <p:cNvSpPr/>
          <p:nvPr/>
        </p:nvSpPr>
        <p:spPr>
          <a:xfrm>
            <a:off x="3257125"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Alrichs et al. (2015)</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1" name="Shape 161"/>
          <p:cNvSpPr/>
          <p:nvPr/>
        </p:nvSpPr>
        <p:spPr>
          <a:xfrm>
            <a:off x="1913038"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Rodriguez et al. (2017)</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2" name="Shape 162"/>
          <p:cNvSpPr/>
          <p:nvPr/>
        </p:nvSpPr>
        <p:spPr>
          <a:xfrm>
            <a:off x="2565575" y="2230850"/>
            <a:ext cx="13629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Mazilu et al. (2013)</a:t>
            </a:r>
            <a:endParaRPr sz="700"/>
          </a:p>
          <a:p>
            <a:pPr marL="0" lvl="0" indent="0" algn="ctr" rtl="0">
              <a:spcBef>
                <a:spcPts val="0"/>
              </a:spcBef>
              <a:spcAft>
                <a:spcPts val="0"/>
              </a:spcAft>
              <a:buNone/>
            </a:pPr>
            <a:r>
              <a:rPr lang="it" sz="700"/>
              <a:t>Albero di Decisione</a:t>
            </a:r>
            <a:endParaRPr sz="700"/>
          </a:p>
          <a:p>
            <a:pPr marL="0" lvl="0" indent="0" algn="ctr" rtl="0">
              <a:spcBef>
                <a:spcPts val="0"/>
              </a:spcBef>
              <a:spcAft>
                <a:spcPts val="0"/>
              </a:spcAft>
              <a:buNone/>
            </a:pPr>
            <a:r>
              <a:rPr lang="it" sz="700"/>
              <a:t>F1-score 70%</a:t>
            </a:r>
            <a:endParaRPr sz="700"/>
          </a:p>
        </p:txBody>
      </p:sp>
      <p:sp>
        <p:nvSpPr>
          <p:cNvPr id="163" name="Shape 163"/>
          <p:cNvSpPr/>
          <p:nvPr/>
        </p:nvSpPr>
        <p:spPr>
          <a:xfrm rot="559">
            <a:off x="5001655" y="1956784"/>
            <a:ext cx="1843800" cy="1036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Tesi</a:t>
            </a:r>
            <a:endParaRPr sz="1200"/>
          </a:p>
        </p:txBody>
      </p:sp>
      <p:sp>
        <p:nvSpPr>
          <p:cNvPr id="164" name="Shape 16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4</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par>
                                <p:cTn id="8" presetID="10" presetClass="entr" presetSubtype="0" fill="hold"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10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1000"/>
                                        <p:tgtEl>
                                          <p:spTgt spid="161"/>
                                        </p:tgtEl>
                                      </p:cBhvr>
                                    </p:animEffect>
                                  </p:childTnLst>
                                </p:cTn>
                              </p:par>
                              <p:par>
                                <p:cTn id="14" presetID="10" presetClass="entr" presetSubtype="0"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fade">
                                      <p:cBhvr>
                                        <p:cTn id="16" dur="1000"/>
                                        <p:tgtEl>
                                          <p:spTgt spid="1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2"/>
                                        </p:tgtEl>
                                        <p:attrNameLst>
                                          <p:attrName>style.visibility</p:attrName>
                                        </p:attrNameLst>
                                      </p:cBhvr>
                                      <p:to>
                                        <p:strVal val="visible"/>
                                      </p:to>
                                    </p:set>
                                    <p:animEffect transition="in" filter="fade">
                                      <p:cBhvr>
                                        <p:cTn id="21" dur="1000"/>
                                        <p:tgtEl>
                                          <p:spTgt spid="1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3"/>
                                        </p:tgtEl>
                                        <p:attrNameLst>
                                          <p:attrName>style.visibility</p:attrName>
                                        </p:attrNameLst>
                                      </p:cBhvr>
                                      <p:to>
                                        <p:strVal val="visible"/>
                                      </p:to>
                                    </p:set>
                                    <p:animEffect transition="in" filter="fade">
                                      <p:cBhvr>
                                        <p:cTn id="26"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819150" y="3767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Obiettivi tesi</a:t>
            </a:r>
            <a:endParaRPr sz="4800"/>
          </a:p>
        </p:txBody>
      </p:sp>
      <p:sp>
        <p:nvSpPr>
          <p:cNvPr id="170" name="Shape 170"/>
          <p:cNvSpPr txBox="1">
            <a:spLocks noGrp="1"/>
          </p:cNvSpPr>
          <p:nvPr>
            <p:ph type="body" idx="1"/>
          </p:nvPr>
        </p:nvSpPr>
        <p:spPr>
          <a:xfrm>
            <a:off x="1328400" y="1244775"/>
            <a:ext cx="6996600" cy="34512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it" sz="2000">
                <a:solidFill>
                  <a:srgbClr val="000000"/>
                </a:solidFill>
                <a:highlight>
                  <a:schemeClr val="dk1"/>
                </a:highlight>
              </a:rPr>
              <a:t>L’obiettivo principale in cui la tua tesi si inserisce è quello di realizzare un dispositivo indossabile per evitare FOG</a:t>
            </a:r>
            <a:endParaRPr sz="2000"/>
          </a:p>
          <a:p>
            <a:pPr marL="457200" lvl="0" indent="-342900" rtl="0">
              <a:lnSpc>
                <a:spcPct val="150000"/>
              </a:lnSpc>
              <a:spcBef>
                <a:spcPts val="1600"/>
              </a:spcBef>
              <a:spcAft>
                <a:spcPts val="0"/>
              </a:spcAft>
              <a:buSzPts val="1800"/>
              <a:buAutoNum type="arabicPeriod"/>
            </a:pPr>
            <a:r>
              <a:rPr lang="it" sz="1800"/>
              <a:t>Studio sulla divisione della classe preFOG;</a:t>
            </a:r>
            <a:endParaRPr sz="1800"/>
          </a:p>
          <a:p>
            <a:pPr marL="457200" lvl="0" indent="-342900" rtl="0">
              <a:lnSpc>
                <a:spcPct val="150000"/>
              </a:lnSpc>
              <a:spcBef>
                <a:spcPts val="0"/>
              </a:spcBef>
              <a:spcAft>
                <a:spcPts val="0"/>
              </a:spcAft>
              <a:buSzPts val="1800"/>
              <a:buAutoNum type="arabicPeriod"/>
            </a:pPr>
            <a:r>
              <a:rPr lang="it" sz="1800"/>
              <a:t>Sviluppo di un approccio non supervisionato per l’etichettatura dei dati;</a:t>
            </a:r>
            <a:endParaRPr sz="1800"/>
          </a:p>
          <a:p>
            <a:pPr marL="457200" lvl="0" indent="-342900" rtl="0">
              <a:lnSpc>
                <a:spcPct val="150000"/>
              </a:lnSpc>
              <a:spcBef>
                <a:spcPts val="0"/>
              </a:spcBef>
              <a:spcAft>
                <a:spcPts val="0"/>
              </a:spcAft>
              <a:buSzPts val="1800"/>
              <a:buAutoNum type="arabicPeriod"/>
            </a:pPr>
            <a:r>
              <a:rPr lang="it" sz="1800"/>
              <a:t>Classificazione per identificare le occorrenze di preFOG su nuovi dati</a:t>
            </a:r>
            <a:endParaRPr sz="1800"/>
          </a:p>
          <a:p>
            <a:pPr marL="0" lvl="0" indent="0" rtl="0">
              <a:lnSpc>
                <a:spcPct val="150000"/>
              </a:lnSpc>
              <a:spcBef>
                <a:spcPts val="1600"/>
              </a:spcBef>
              <a:spcAft>
                <a:spcPts val="1600"/>
              </a:spcAft>
              <a:buNone/>
            </a:pPr>
            <a:endParaRPr sz="2000"/>
          </a:p>
        </p:txBody>
      </p:sp>
      <p:sp>
        <p:nvSpPr>
          <p:cNvPr id="171" name="Shape 17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5</a:t>
            </a:fld>
            <a:r>
              <a:rPr lang="it"/>
              <a:t>/12</a:t>
            </a:r>
            <a:endParaRPr/>
          </a:p>
        </p:txBody>
      </p:sp>
      <p:sp>
        <p:nvSpPr>
          <p:cNvPr id="172" name="Shape 172"/>
          <p:cNvSpPr/>
          <p:nvPr/>
        </p:nvSpPr>
        <p:spPr>
          <a:xfrm rot="-1931907">
            <a:off x="807253" y="2652396"/>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rot="3179790">
            <a:off x="539649" y="206013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640158" y="1518400"/>
            <a:ext cx="302400" cy="414900"/>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640158" y="1933300"/>
            <a:ext cx="302400" cy="78120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rot="-3260769">
            <a:off x="823246" y="2060492"/>
            <a:ext cx="206386" cy="25494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rot="-3260769">
            <a:off x="1013079" y="2239862"/>
            <a:ext cx="206386" cy="254943"/>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rot="3179790">
            <a:off x="346820" y="223950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rot="1748357">
            <a:off x="544008" y="2651532"/>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rot="1748357">
            <a:off x="372224" y="3030251"/>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rot="-1931907">
            <a:off x="997085" y="3031115"/>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rot="-3896092">
            <a:off x="347807" y="3357199"/>
            <a:ext cx="107636" cy="29159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rot="-6955375">
            <a:off x="1176086" y="3322402"/>
            <a:ext cx="107741" cy="29188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377762" y="3308489"/>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527506" y="2904050"/>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40158" y="2499641"/>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055630" y="2303605"/>
            <a:ext cx="120300" cy="138300"/>
          </a:xfrm>
          <a:prstGeom prst="octagon">
            <a:avLst>
              <a:gd name="adj" fmla="val 29289"/>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0"/>
                                        <p:tgtEl>
                                          <p:spTgt spid="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xEl>
                                              <p:pRg st="4" end="4"/>
                                            </p:txEl>
                                          </p:spTgt>
                                        </p:tgtEl>
                                        <p:attrNameLst>
                                          <p:attrName>style.visibility</p:attrName>
                                        </p:attrNameLst>
                                      </p:cBhvr>
                                      <p:to>
                                        <p:strVal val="visible"/>
                                      </p:to>
                                    </p:set>
                                    <p:animEffect transition="in" filter="fade">
                                      <p:cBhvr>
                                        <p:cTn id="27" dur="1000"/>
                                        <p:tgtEl>
                                          <p:spTgt spid="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19150" y="3412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Obiettivi della tesi</a:t>
            </a:r>
            <a:endParaRPr/>
          </a:p>
        </p:txBody>
      </p:sp>
      <p:sp>
        <p:nvSpPr>
          <p:cNvPr id="193" name="Shape 19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6</a:t>
            </a:fld>
            <a:r>
              <a:rPr lang="it"/>
              <a:t>/12</a:t>
            </a:r>
            <a:endParaRPr/>
          </a:p>
        </p:txBody>
      </p:sp>
      <p:sp>
        <p:nvSpPr>
          <p:cNvPr id="194" name="Shape 194"/>
          <p:cNvSpPr/>
          <p:nvPr/>
        </p:nvSpPr>
        <p:spPr>
          <a:xfrm>
            <a:off x="981825" y="1925213"/>
            <a:ext cx="1836600" cy="17607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103925" y="1251200"/>
            <a:ext cx="15924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Dispositivo Indossabile</a:t>
            </a:r>
            <a:endParaRPr/>
          </a:p>
        </p:txBody>
      </p:sp>
      <p:sp>
        <p:nvSpPr>
          <p:cNvPr id="196" name="Shape 196"/>
          <p:cNvSpPr/>
          <p:nvPr/>
        </p:nvSpPr>
        <p:spPr>
          <a:xfrm>
            <a:off x="1120725" y="2152675"/>
            <a:ext cx="1558800" cy="594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Divisione dei Dati usando studio intervalli</a:t>
            </a:r>
            <a:endParaRPr/>
          </a:p>
        </p:txBody>
      </p:sp>
      <p:sp>
        <p:nvSpPr>
          <p:cNvPr id="197" name="Shape 197"/>
          <p:cNvSpPr/>
          <p:nvPr/>
        </p:nvSpPr>
        <p:spPr>
          <a:xfrm>
            <a:off x="1120725" y="2969925"/>
            <a:ext cx="15588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Clustering</a:t>
            </a:r>
            <a:endParaRPr/>
          </a:p>
        </p:txBody>
      </p:sp>
      <p:sp>
        <p:nvSpPr>
          <p:cNvPr id="198" name="Shape 198"/>
          <p:cNvSpPr/>
          <p:nvPr/>
        </p:nvSpPr>
        <p:spPr>
          <a:xfrm>
            <a:off x="1158675" y="3947150"/>
            <a:ext cx="1482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Dati etichettati</a:t>
            </a:r>
            <a:endParaRPr/>
          </a:p>
        </p:txBody>
      </p:sp>
      <p:cxnSp>
        <p:nvCxnSpPr>
          <p:cNvPr id="199" name="Shape 199"/>
          <p:cNvCxnSpPr>
            <a:stCxn id="195" idx="2"/>
            <a:endCxn id="194" idx="0"/>
          </p:cNvCxnSpPr>
          <p:nvPr/>
        </p:nvCxnSpPr>
        <p:spPr>
          <a:xfrm>
            <a:off x="1900125" y="1664000"/>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0" name="Shape 200"/>
          <p:cNvCxnSpPr>
            <a:stCxn id="194" idx="2"/>
            <a:endCxn id="198" idx="0"/>
          </p:cNvCxnSpPr>
          <p:nvPr/>
        </p:nvCxnSpPr>
        <p:spPr>
          <a:xfrm>
            <a:off x="1900125" y="3685913"/>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1" name="Shape 201"/>
          <p:cNvCxnSpPr>
            <a:stCxn id="196" idx="2"/>
            <a:endCxn id="197" idx="0"/>
          </p:cNvCxnSpPr>
          <p:nvPr/>
        </p:nvCxnSpPr>
        <p:spPr>
          <a:xfrm>
            <a:off x="1900125" y="2746975"/>
            <a:ext cx="0" cy="222900"/>
          </a:xfrm>
          <a:prstGeom prst="straightConnector1">
            <a:avLst/>
          </a:prstGeom>
          <a:noFill/>
          <a:ln w="9525" cap="flat" cmpd="sng">
            <a:solidFill>
              <a:srgbClr val="000000"/>
            </a:solidFill>
            <a:prstDash val="solid"/>
            <a:round/>
            <a:headEnd type="none" w="med" len="med"/>
            <a:tailEnd type="triangle" w="med" len="med"/>
          </a:ln>
        </p:spPr>
      </p:cxnSp>
      <p:sp>
        <p:nvSpPr>
          <p:cNvPr id="202" name="Shape 202"/>
          <p:cNvSpPr txBox="1"/>
          <p:nvPr/>
        </p:nvSpPr>
        <p:spPr>
          <a:xfrm>
            <a:off x="1158675" y="1841025"/>
            <a:ext cx="1482900" cy="26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Raccolta Dati</a:t>
            </a:r>
            <a:endParaRPr b="1"/>
          </a:p>
        </p:txBody>
      </p:sp>
      <p:pic>
        <p:nvPicPr>
          <p:cNvPr id="203" name="Shape 203"/>
          <p:cNvPicPr preferRelativeResize="0"/>
          <p:nvPr/>
        </p:nvPicPr>
        <p:blipFill rotWithShape="1">
          <a:blip r:embed="rId3">
            <a:alphaModFix/>
          </a:blip>
          <a:srcRect l="30614" t="16623" r="31175" b="17146"/>
          <a:stretch/>
        </p:blipFill>
        <p:spPr>
          <a:xfrm>
            <a:off x="2481025" y="1040300"/>
            <a:ext cx="373570" cy="404700"/>
          </a:xfrm>
          <a:prstGeom prst="rect">
            <a:avLst/>
          </a:prstGeom>
          <a:noFill/>
          <a:ln>
            <a:noFill/>
          </a:ln>
        </p:spPr>
      </p:pic>
      <p:sp>
        <p:nvSpPr>
          <p:cNvPr id="204" name="Shape 204"/>
          <p:cNvSpPr/>
          <p:nvPr/>
        </p:nvSpPr>
        <p:spPr>
          <a:xfrm>
            <a:off x="3509588" y="1040300"/>
            <a:ext cx="1836600" cy="27591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3686438" y="13267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Generazione Dataset</a:t>
            </a:r>
            <a:endParaRPr/>
          </a:p>
        </p:txBody>
      </p:sp>
      <p:sp>
        <p:nvSpPr>
          <p:cNvPr id="206" name="Shape 206"/>
          <p:cNvSpPr/>
          <p:nvPr/>
        </p:nvSpPr>
        <p:spPr>
          <a:xfrm>
            <a:off x="3665438" y="3053888"/>
            <a:ext cx="1482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Allenamento Classificatore</a:t>
            </a:r>
            <a:endParaRPr/>
          </a:p>
        </p:txBody>
      </p:sp>
      <p:sp>
        <p:nvSpPr>
          <p:cNvPr id="207" name="Shape 207"/>
          <p:cNvSpPr/>
          <p:nvPr/>
        </p:nvSpPr>
        <p:spPr>
          <a:xfrm>
            <a:off x="3707438" y="4128050"/>
            <a:ext cx="1440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Classificatore Allenato</a:t>
            </a:r>
            <a:endParaRPr/>
          </a:p>
        </p:txBody>
      </p:sp>
      <p:sp>
        <p:nvSpPr>
          <p:cNvPr id="208" name="Shape 208"/>
          <p:cNvSpPr/>
          <p:nvPr/>
        </p:nvSpPr>
        <p:spPr>
          <a:xfrm>
            <a:off x="3686438" y="22366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 dei dati</a:t>
            </a:r>
            <a:endParaRPr/>
          </a:p>
        </p:txBody>
      </p:sp>
      <p:cxnSp>
        <p:nvCxnSpPr>
          <p:cNvPr id="209" name="Shape 209"/>
          <p:cNvCxnSpPr>
            <a:stCxn id="208" idx="2"/>
            <a:endCxn id="206" idx="0"/>
          </p:cNvCxnSpPr>
          <p:nvPr/>
        </p:nvCxnSpPr>
        <p:spPr>
          <a:xfrm>
            <a:off x="4406888" y="2716950"/>
            <a:ext cx="0" cy="336900"/>
          </a:xfrm>
          <a:prstGeom prst="straightConnector1">
            <a:avLst/>
          </a:prstGeom>
          <a:noFill/>
          <a:ln w="9525" cap="flat" cmpd="sng">
            <a:solidFill>
              <a:srgbClr val="000000"/>
            </a:solidFill>
            <a:prstDash val="solid"/>
            <a:round/>
            <a:headEnd type="none" w="med" len="med"/>
            <a:tailEnd type="triangle" w="med" len="med"/>
          </a:ln>
        </p:spPr>
      </p:cxnSp>
      <p:cxnSp>
        <p:nvCxnSpPr>
          <p:cNvPr id="210" name="Shape 210"/>
          <p:cNvCxnSpPr>
            <a:stCxn id="205" idx="2"/>
            <a:endCxn id="208" idx="0"/>
          </p:cNvCxnSpPr>
          <p:nvPr/>
        </p:nvCxnSpPr>
        <p:spPr>
          <a:xfrm>
            <a:off x="4406888" y="1807050"/>
            <a:ext cx="0" cy="429600"/>
          </a:xfrm>
          <a:prstGeom prst="straightConnector1">
            <a:avLst/>
          </a:prstGeom>
          <a:noFill/>
          <a:ln w="9525" cap="flat" cmpd="sng">
            <a:solidFill>
              <a:srgbClr val="000000"/>
            </a:solidFill>
            <a:prstDash val="solid"/>
            <a:round/>
            <a:headEnd type="none" w="med" len="med"/>
            <a:tailEnd type="triangle" w="med" len="med"/>
          </a:ln>
        </p:spPr>
      </p:cxnSp>
      <p:cxnSp>
        <p:nvCxnSpPr>
          <p:cNvPr id="211" name="Shape 211"/>
          <p:cNvCxnSpPr>
            <a:stCxn id="204" idx="2"/>
            <a:endCxn id="207" idx="0"/>
          </p:cNvCxnSpPr>
          <p:nvPr/>
        </p:nvCxnSpPr>
        <p:spPr>
          <a:xfrm>
            <a:off x="4427888" y="3799400"/>
            <a:ext cx="0" cy="328500"/>
          </a:xfrm>
          <a:prstGeom prst="straightConnector1">
            <a:avLst/>
          </a:prstGeom>
          <a:noFill/>
          <a:ln w="9525" cap="flat" cmpd="sng">
            <a:solidFill>
              <a:srgbClr val="000000"/>
            </a:solidFill>
            <a:prstDash val="solid"/>
            <a:round/>
            <a:headEnd type="none" w="med" len="med"/>
            <a:tailEnd type="triangle" w="med" len="med"/>
          </a:ln>
        </p:spPr>
      </p:cxnSp>
      <p:sp>
        <p:nvSpPr>
          <p:cNvPr id="212" name="Shape 212"/>
          <p:cNvSpPr txBox="1"/>
          <p:nvPr/>
        </p:nvSpPr>
        <p:spPr>
          <a:xfrm>
            <a:off x="3724238" y="960400"/>
            <a:ext cx="1407300" cy="19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Elaborazione</a:t>
            </a:r>
            <a:endParaRPr b="1"/>
          </a:p>
        </p:txBody>
      </p:sp>
      <p:cxnSp>
        <p:nvCxnSpPr>
          <p:cNvPr id="213" name="Shape 213"/>
          <p:cNvCxnSpPr>
            <a:stCxn id="198" idx="3"/>
            <a:endCxn id="205" idx="1"/>
          </p:cNvCxnSpPr>
          <p:nvPr/>
        </p:nvCxnSpPr>
        <p:spPr>
          <a:xfrm rot="10800000" flipH="1">
            <a:off x="2641575" y="1566800"/>
            <a:ext cx="1044900" cy="2620500"/>
          </a:xfrm>
          <a:prstGeom prst="bentConnector3">
            <a:avLst>
              <a:gd name="adj1" fmla="val 49998"/>
            </a:avLst>
          </a:prstGeom>
          <a:noFill/>
          <a:ln w="9525" cap="flat" cmpd="sng">
            <a:solidFill>
              <a:schemeClr val="dk2"/>
            </a:solidFill>
            <a:prstDash val="solid"/>
            <a:round/>
            <a:headEnd type="none" w="med" len="med"/>
            <a:tailEnd type="stealth" w="med" len="med"/>
          </a:ln>
        </p:spPr>
      </p:cxnSp>
      <p:sp>
        <p:nvSpPr>
          <p:cNvPr id="214" name="Shape 214"/>
          <p:cNvSpPr/>
          <p:nvPr/>
        </p:nvSpPr>
        <p:spPr>
          <a:xfrm>
            <a:off x="5857850" y="1469811"/>
            <a:ext cx="1836600" cy="2473855"/>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5984400" y="910998"/>
            <a:ext cx="1592400" cy="364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Dispositivo Indossabile</a:t>
            </a:r>
            <a:endParaRPr/>
          </a:p>
        </p:txBody>
      </p:sp>
      <p:sp>
        <p:nvSpPr>
          <p:cNvPr id="216" name="Shape 216"/>
          <p:cNvSpPr/>
          <p:nvPr/>
        </p:nvSpPr>
        <p:spPr>
          <a:xfrm>
            <a:off x="6060151" y="1738056"/>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Raccolta dati ad intervalli</a:t>
            </a:r>
            <a:endParaRPr/>
          </a:p>
        </p:txBody>
      </p:sp>
      <p:sp>
        <p:nvSpPr>
          <p:cNvPr id="217" name="Shape 217"/>
          <p:cNvSpPr/>
          <p:nvPr/>
        </p:nvSpPr>
        <p:spPr>
          <a:xfrm>
            <a:off x="6060151" y="2534074"/>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Classificatore</a:t>
            </a:r>
            <a:endParaRPr/>
          </a:p>
        </p:txBody>
      </p:sp>
      <p:sp>
        <p:nvSpPr>
          <p:cNvPr id="218" name="Shape 218"/>
          <p:cNvSpPr/>
          <p:nvPr/>
        </p:nvSpPr>
        <p:spPr>
          <a:xfrm>
            <a:off x="6060151" y="3293418"/>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Identificazione preFoG</a:t>
            </a:r>
            <a:endParaRPr/>
          </a:p>
        </p:txBody>
      </p:sp>
      <p:sp>
        <p:nvSpPr>
          <p:cNvPr id="219" name="Shape 219"/>
          <p:cNvSpPr/>
          <p:nvPr/>
        </p:nvSpPr>
        <p:spPr>
          <a:xfrm>
            <a:off x="6060151" y="4183816"/>
            <a:ext cx="1440900" cy="4245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Stimolo Uditorio</a:t>
            </a:r>
            <a:endParaRPr/>
          </a:p>
        </p:txBody>
      </p:sp>
      <p:cxnSp>
        <p:nvCxnSpPr>
          <p:cNvPr id="220" name="Shape 220"/>
          <p:cNvCxnSpPr>
            <a:cxnSpLocks/>
            <a:stCxn id="215" idx="2"/>
            <a:endCxn id="214" idx="0"/>
          </p:cNvCxnSpPr>
          <p:nvPr/>
        </p:nvCxnSpPr>
        <p:spPr>
          <a:xfrm flipH="1">
            <a:off x="6776150" y="1275798"/>
            <a:ext cx="4450" cy="194013"/>
          </a:xfrm>
          <a:prstGeom prst="straightConnector1">
            <a:avLst/>
          </a:prstGeom>
          <a:noFill/>
          <a:ln w="9525" cap="flat" cmpd="sng">
            <a:solidFill>
              <a:srgbClr val="000000"/>
            </a:solidFill>
            <a:prstDash val="solid"/>
            <a:round/>
            <a:headEnd type="none" w="med" len="med"/>
            <a:tailEnd type="triangle" w="med" len="med"/>
          </a:ln>
        </p:spPr>
      </p:cxnSp>
      <p:cxnSp>
        <p:nvCxnSpPr>
          <p:cNvPr id="221" name="Shape 221"/>
          <p:cNvCxnSpPr>
            <a:cxnSpLocks/>
            <a:stCxn id="214" idx="2"/>
            <a:endCxn id="219" idx="0"/>
          </p:cNvCxnSpPr>
          <p:nvPr/>
        </p:nvCxnSpPr>
        <p:spPr>
          <a:xfrm>
            <a:off x="6776150" y="3943666"/>
            <a:ext cx="4451" cy="240150"/>
          </a:xfrm>
          <a:prstGeom prst="straightConnector1">
            <a:avLst/>
          </a:prstGeom>
          <a:noFill/>
          <a:ln w="9525" cap="flat" cmpd="sng">
            <a:solidFill>
              <a:srgbClr val="000000"/>
            </a:solidFill>
            <a:prstDash val="solid"/>
            <a:round/>
            <a:headEnd type="none" w="med" len="med"/>
            <a:tailEnd type="triangle" w="med" len="med"/>
          </a:ln>
        </p:spPr>
      </p:cxnSp>
      <p:cxnSp>
        <p:nvCxnSpPr>
          <p:cNvPr id="222" name="Shape 222"/>
          <p:cNvCxnSpPr>
            <a:stCxn id="216" idx="2"/>
            <a:endCxn id="217" idx="0"/>
          </p:cNvCxnSpPr>
          <p:nvPr/>
        </p:nvCxnSpPr>
        <p:spPr>
          <a:xfrm>
            <a:off x="6780601" y="2162556"/>
            <a:ext cx="0" cy="371400"/>
          </a:xfrm>
          <a:prstGeom prst="straightConnector1">
            <a:avLst/>
          </a:prstGeom>
          <a:noFill/>
          <a:ln w="9525" cap="flat" cmpd="sng">
            <a:solidFill>
              <a:srgbClr val="000000"/>
            </a:solidFill>
            <a:prstDash val="solid"/>
            <a:round/>
            <a:headEnd type="none" w="med" len="med"/>
            <a:tailEnd type="triangle" w="med" len="med"/>
          </a:ln>
        </p:spPr>
      </p:cxnSp>
      <p:cxnSp>
        <p:nvCxnSpPr>
          <p:cNvPr id="223" name="Shape 223"/>
          <p:cNvCxnSpPr>
            <a:stCxn id="217" idx="2"/>
            <a:endCxn id="218" idx="0"/>
          </p:cNvCxnSpPr>
          <p:nvPr/>
        </p:nvCxnSpPr>
        <p:spPr>
          <a:xfrm>
            <a:off x="6780601" y="2958574"/>
            <a:ext cx="0" cy="334800"/>
          </a:xfrm>
          <a:prstGeom prst="straightConnector1">
            <a:avLst/>
          </a:prstGeom>
          <a:noFill/>
          <a:ln w="9525" cap="flat" cmpd="sng">
            <a:solidFill>
              <a:srgbClr val="000000"/>
            </a:solidFill>
            <a:prstDash val="solid"/>
            <a:round/>
            <a:headEnd type="none" w="med" len="med"/>
            <a:tailEnd type="triangle" w="med" len="med"/>
          </a:ln>
        </p:spPr>
      </p:cxnSp>
      <p:sp>
        <p:nvSpPr>
          <p:cNvPr id="224" name="Shape 224"/>
          <p:cNvSpPr txBox="1"/>
          <p:nvPr/>
        </p:nvSpPr>
        <p:spPr>
          <a:xfrm>
            <a:off x="5983650" y="1454498"/>
            <a:ext cx="16428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b="1"/>
              <a:t>Sistema Real-Time</a:t>
            </a:r>
            <a:endParaRPr sz="1200" b="1"/>
          </a:p>
        </p:txBody>
      </p:sp>
      <p:pic>
        <p:nvPicPr>
          <p:cNvPr id="225" name="Shape 225"/>
          <p:cNvPicPr preferRelativeResize="0"/>
          <p:nvPr/>
        </p:nvPicPr>
        <p:blipFill rotWithShape="1">
          <a:blip r:embed="rId3">
            <a:alphaModFix/>
          </a:blip>
          <a:srcRect l="30614" t="16623" r="31175" b="17146"/>
          <a:stretch/>
        </p:blipFill>
        <p:spPr>
          <a:xfrm>
            <a:off x="7501055" y="724625"/>
            <a:ext cx="373570" cy="357636"/>
          </a:xfrm>
          <a:prstGeom prst="rect">
            <a:avLst/>
          </a:prstGeom>
          <a:noFill/>
          <a:ln>
            <a:noFill/>
          </a:ln>
        </p:spPr>
      </p:pic>
      <p:cxnSp>
        <p:nvCxnSpPr>
          <p:cNvPr id="226" name="Shape 226"/>
          <p:cNvCxnSpPr>
            <a:stCxn id="207" idx="3"/>
            <a:endCxn id="217" idx="1"/>
          </p:cNvCxnSpPr>
          <p:nvPr/>
        </p:nvCxnSpPr>
        <p:spPr>
          <a:xfrm rot="10800000" flipH="1">
            <a:off x="5148338" y="2746400"/>
            <a:ext cx="911700" cy="1621800"/>
          </a:xfrm>
          <a:prstGeom prst="bentConnector3">
            <a:avLst>
              <a:gd name="adj1" fmla="val 50006"/>
            </a:avLst>
          </a:prstGeom>
          <a:noFill/>
          <a:ln w="9525" cap="flat" cmpd="sng">
            <a:solidFill>
              <a:schemeClr val="dk2"/>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1000"/>
                                        <p:tgtEl>
                                          <p:spTgt spid="195"/>
                                        </p:tgtEl>
                                      </p:cBhvr>
                                    </p:animEffect>
                                  </p:childTnLst>
                                </p:cTn>
                              </p:par>
                              <p:par>
                                <p:cTn id="11" presetID="10" presetClass="entr" presetSubtype="0" fill="hold"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1000"/>
                                        <p:tgtEl>
                                          <p:spTgt spid="196"/>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1000"/>
                                        <p:tgtEl>
                                          <p:spTgt spid="197"/>
                                        </p:tgtEl>
                                      </p:cBhvr>
                                    </p:animEffect>
                                  </p:childTnLst>
                                </p:cTn>
                              </p:par>
                              <p:par>
                                <p:cTn id="17" presetID="10" presetClass="entr" presetSubtype="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fade">
                                      <p:cBhvr>
                                        <p:cTn id="19" dur="1000"/>
                                        <p:tgtEl>
                                          <p:spTgt spid="198"/>
                                        </p:tgtEl>
                                      </p:cBhvr>
                                    </p:animEffect>
                                  </p:childTnLst>
                                </p:cTn>
                              </p:par>
                              <p:par>
                                <p:cTn id="20" presetID="10" presetClass="entr" presetSubtype="0" fill="hold" nodeType="withEffect">
                                  <p:stCondLst>
                                    <p:cond delay="0"/>
                                  </p:stCondLst>
                                  <p:childTnLst>
                                    <p:set>
                                      <p:cBhvr>
                                        <p:cTn id="21" dur="1" fill="hold">
                                          <p:stCondLst>
                                            <p:cond delay="0"/>
                                          </p:stCondLst>
                                        </p:cTn>
                                        <p:tgtEl>
                                          <p:spTgt spid="199"/>
                                        </p:tgtEl>
                                        <p:attrNameLst>
                                          <p:attrName>style.visibility</p:attrName>
                                        </p:attrNameLst>
                                      </p:cBhvr>
                                      <p:to>
                                        <p:strVal val="visible"/>
                                      </p:to>
                                    </p:set>
                                    <p:animEffect transition="in" filter="fade">
                                      <p:cBhvr>
                                        <p:cTn id="22" dur="1000"/>
                                        <p:tgtEl>
                                          <p:spTgt spid="199"/>
                                        </p:tgtEl>
                                      </p:cBhvr>
                                    </p:animEffect>
                                  </p:childTnLst>
                                </p:cTn>
                              </p:par>
                              <p:par>
                                <p:cTn id="23" presetID="10" presetClass="entr" presetSubtype="0"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fade">
                                      <p:cBhvr>
                                        <p:cTn id="25" dur="1000"/>
                                        <p:tgtEl>
                                          <p:spTgt spid="200"/>
                                        </p:tgtEl>
                                      </p:cBhvr>
                                    </p:animEffect>
                                  </p:childTnLst>
                                </p:cTn>
                              </p:par>
                              <p:par>
                                <p:cTn id="26" presetID="10" presetClass="entr" presetSubtype="0" fill="hold"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1000"/>
                                        <p:tgtEl>
                                          <p:spTgt spid="201"/>
                                        </p:tgtEl>
                                      </p:cBhvr>
                                    </p:animEffect>
                                  </p:childTnLst>
                                </p:cTn>
                              </p:par>
                              <p:par>
                                <p:cTn id="29" presetID="10"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100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
                                        </p:tgtEl>
                                        <p:attrNameLst>
                                          <p:attrName>style.visibility</p:attrName>
                                        </p:attrNameLst>
                                      </p:cBhvr>
                                      <p:to>
                                        <p:strVal val="visible"/>
                                      </p:to>
                                    </p:set>
                                    <p:animEffect transition="in" filter="fade">
                                      <p:cBhvr>
                                        <p:cTn id="39" dur="1000"/>
                                        <p:tgtEl>
                                          <p:spTgt spid="204"/>
                                        </p:tgtEl>
                                      </p:cBhvr>
                                    </p:animEffect>
                                  </p:childTnLst>
                                </p:cTn>
                              </p:par>
                              <p:par>
                                <p:cTn id="40" presetID="10" presetClass="entr" presetSubtype="0" fill="hold" nodeType="withEffect">
                                  <p:stCondLst>
                                    <p:cond delay="0"/>
                                  </p:stCondLst>
                                  <p:childTnLst>
                                    <p:set>
                                      <p:cBhvr>
                                        <p:cTn id="41" dur="1" fill="hold">
                                          <p:stCondLst>
                                            <p:cond delay="0"/>
                                          </p:stCondLst>
                                        </p:cTn>
                                        <p:tgtEl>
                                          <p:spTgt spid="205"/>
                                        </p:tgtEl>
                                        <p:attrNameLst>
                                          <p:attrName>style.visibility</p:attrName>
                                        </p:attrNameLst>
                                      </p:cBhvr>
                                      <p:to>
                                        <p:strVal val="visible"/>
                                      </p:to>
                                    </p:set>
                                    <p:animEffect transition="in" filter="fade">
                                      <p:cBhvr>
                                        <p:cTn id="42" dur="1000"/>
                                        <p:tgtEl>
                                          <p:spTgt spid="205"/>
                                        </p:tgtEl>
                                      </p:cBhvr>
                                    </p:animEffect>
                                  </p:childTnLst>
                                </p:cTn>
                              </p:par>
                              <p:par>
                                <p:cTn id="43" presetID="10" presetClass="entr" presetSubtype="0" fill="hold" nodeType="withEffect">
                                  <p:stCondLst>
                                    <p:cond delay="0"/>
                                  </p:stCondLst>
                                  <p:childTnLst>
                                    <p:set>
                                      <p:cBhvr>
                                        <p:cTn id="44" dur="1" fill="hold">
                                          <p:stCondLst>
                                            <p:cond delay="0"/>
                                          </p:stCondLst>
                                        </p:cTn>
                                        <p:tgtEl>
                                          <p:spTgt spid="206"/>
                                        </p:tgtEl>
                                        <p:attrNameLst>
                                          <p:attrName>style.visibility</p:attrName>
                                        </p:attrNameLst>
                                      </p:cBhvr>
                                      <p:to>
                                        <p:strVal val="visible"/>
                                      </p:to>
                                    </p:set>
                                    <p:animEffect transition="in" filter="fade">
                                      <p:cBhvr>
                                        <p:cTn id="45" dur="1000"/>
                                        <p:tgtEl>
                                          <p:spTgt spid="206"/>
                                        </p:tgtEl>
                                      </p:cBhvr>
                                    </p:animEffect>
                                  </p:childTnLst>
                                </p:cTn>
                              </p:par>
                              <p:par>
                                <p:cTn id="46" presetID="10" presetClass="entr" presetSubtype="0" fill="hold" nodeType="withEffect">
                                  <p:stCondLst>
                                    <p:cond delay="0"/>
                                  </p:stCondLst>
                                  <p:childTnLst>
                                    <p:set>
                                      <p:cBhvr>
                                        <p:cTn id="47" dur="1" fill="hold">
                                          <p:stCondLst>
                                            <p:cond delay="0"/>
                                          </p:stCondLst>
                                        </p:cTn>
                                        <p:tgtEl>
                                          <p:spTgt spid="207"/>
                                        </p:tgtEl>
                                        <p:attrNameLst>
                                          <p:attrName>style.visibility</p:attrName>
                                        </p:attrNameLst>
                                      </p:cBhvr>
                                      <p:to>
                                        <p:strVal val="visible"/>
                                      </p:to>
                                    </p:set>
                                    <p:animEffect transition="in" filter="fade">
                                      <p:cBhvr>
                                        <p:cTn id="48" dur="1000"/>
                                        <p:tgtEl>
                                          <p:spTgt spid="207"/>
                                        </p:tgtEl>
                                      </p:cBhvr>
                                    </p:animEffect>
                                  </p:childTnLst>
                                </p:cTn>
                              </p:par>
                              <p:par>
                                <p:cTn id="49" presetID="10" presetClass="entr" presetSubtype="0" fill="hold" nodeType="with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0"/>
                                        <p:tgtEl>
                                          <p:spTgt spid="208"/>
                                        </p:tgtEl>
                                      </p:cBhvr>
                                    </p:animEffect>
                                  </p:childTnLst>
                                </p:cTn>
                              </p:par>
                              <p:par>
                                <p:cTn id="52" presetID="10" presetClass="entr" presetSubtype="0" fill="hold" nodeType="withEffect">
                                  <p:stCondLst>
                                    <p:cond delay="0"/>
                                  </p:stCondLst>
                                  <p:childTnLst>
                                    <p:set>
                                      <p:cBhvr>
                                        <p:cTn id="53" dur="1" fill="hold">
                                          <p:stCondLst>
                                            <p:cond delay="0"/>
                                          </p:stCondLst>
                                        </p:cTn>
                                        <p:tgtEl>
                                          <p:spTgt spid="212"/>
                                        </p:tgtEl>
                                        <p:attrNameLst>
                                          <p:attrName>style.visibility</p:attrName>
                                        </p:attrNameLst>
                                      </p:cBhvr>
                                      <p:to>
                                        <p:strVal val="visible"/>
                                      </p:to>
                                    </p:set>
                                    <p:animEffect transition="in" filter="fade">
                                      <p:cBhvr>
                                        <p:cTn id="54" dur="1000"/>
                                        <p:tgtEl>
                                          <p:spTgt spid="212"/>
                                        </p:tgtEl>
                                      </p:cBhvr>
                                    </p:animEffect>
                                  </p:childTnLst>
                                </p:cTn>
                              </p:par>
                              <p:par>
                                <p:cTn id="55" presetID="10" presetClass="entr" presetSubtype="0" fill="hold" nodeType="withEffect">
                                  <p:stCondLst>
                                    <p:cond delay="0"/>
                                  </p:stCondLst>
                                  <p:childTnLst>
                                    <p:set>
                                      <p:cBhvr>
                                        <p:cTn id="56" dur="1" fill="hold">
                                          <p:stCondLst>
                                            <p:cond delay="0"/>
                                          </p:stCondLst>
                                        </p:cTn>
                                        <p:tgtEl>
                                          <p:spTgt spid="209"/>
                                        </p:tgtEl>
                                        <p:attrNameLst>
                                          <p:attrName>style.visibility</p:attrName>
                                        </p:attrNameLst>
                                      </p:cBhvr>
                                      <p:to>
                                        <p:strVal val="visible"/>
                                      </p:to>
                                    </p:set>
                                    <p:animEffect transition="in" filter="fade">
                                      <p:cBhvr>
                                        <p:cTn id="57" dur="1000"/>
                                        <p:tgtEl>
                                          <p:spTgt spid="209"/>
                                        </p:tgtEl>
                                      </p:cBhvr>
                                    </p:animEffect>
                                  </p:childTnLst>
                                </p:cTn>
                              </p:par>
                              <p:par>
                                <p:cTn id="58" presetID="10" presetClass="entr" presetSubtype="0" fill="hold" nodeType="withEffect">
                                  <p:stCondLst>
                                    <p:cond delay="0"/>
                                  </p:stCondLst>
                                  <p:childTnLst>
                                    <p:set>
                                      <p:cBhvr>
                                        <p:cTn id="59" dur="1" fill="hold">
                                          <p:stCondLst>
                                            <p:cond delay="0"/>
                                          </p:stCondLst>
                                        </p:cTn>
                                        <p:tgtEl>
                                          <p:spTgt spid="210"/>
                                        </p:tgtEl>
                                        <p:attrNameLst>
                                          <p:attrName>style.visibility</p:attrName>
                                        </p:attrNameLst>
                                      </p:cBhvr>
                                      <p:to>
                                        <p:strVal val="visible"/>
                                      </p:to>
                                    </p:set>
                                    <p:animEffect transition="in" filter="fade">
                                      <p:cBhvr>
                                        <p:cTn id="60" dur="1000"/>
                                        <p:tgtEl>
                                          <p:spTgt spid="210"/>
                                        </p:tgtEl>
                                      </p:cBhvr>
                                    </p:animEffect>
                                  </p:childTnLst>
                                </p:cTn>
                              </p:par>
                              <p:par>
                                <p:cTn id="61" presetID="10" presetClass="entr" presetSubtype="0" fill="hold" nodeType="withEffect">
                                  <p:stCondLst>
                                    <p:cond delay="0"/>
                                  </p:stCondLst>
                                  <p:childTnLst>
                                    <p:set>
                                      <p:cBhvr>
                                        <p:cTn id="62" dur="1" fill="hold">
                                          <p:stCondLst>
                                            <p:cond delay="0"/>
                                          </p:stCondLst>
                                        </p:cTn>
                                        <p:tgtEl>
                                          <p:spTgt spid="211"/>
                                        </p:tgtEl>
                                        <p:attrNameLst>
                                          <p:attrName>style.visibility</p:attrName>
                                        </p:attrNameLst>
                                      </p:cBhvr>
                                      <p:to>
                                        <p:strVal val="visible"/>
                                      </p:to>
                                    </p:set>
                                    <p:animEffect transition="in" filter="fade">
                                      <p:cBhvr>
                                        <p:cTn id="63" dur="1000"/>
                                        <p:tgtEl>
                                          <p:spTgt spid="211"/>
                                        </p:tgtEl>
                                      </p:cBhvr>
                                    </p:animEffect>
                                  </p:childTnLst>
                                </p:cTn>
                              </p:par>
                              <p:par>
                                <p:cTn id="64" presetID="10" presetClass="entr" presetSubtype="0" fill="hold" nodeType="withEffect">
                                  <p:stCondLst>
                                    <p:cond delay="0"/>
                                  </p:stCondLst>
                                  <p:childTnLst>
                                    <p:set>
                                      <p:cBhvr>
                                        <p:cTn id="65" dur="1" fill="hold">
                                          <p:stCondLst>
                                            <p:cond delay="0"/>
                                          </p:stCondLst>
                                        </p:cTn>
                                        <p:tgtEl>
                                          <p:spTgt spid="213"/>
                                        </p:tgtEl>
                                        <p:attrNameLst>
                                          <p:attrName>style.visibility</p:attrName>
                                        </p:attrNameLst>
                                      </p:cBhvr>
                                      <p:to>
                                        <p:strVal val="visible"/>
                                      </p:to>
                                    </p:set>
                                    <p:animEffect transition="in" filter="fade">
                                      <p:cBhvr>
                                        <p:cTn id="66" dur="1000"/>
                                        <p:tgtEl>
                                          <p:spTgt spid="2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14"/>
                                        </p:tgtEl>
                                        <p:attrNameLst>
                                          <p:attrName>style.visibility</p:attrName>
                                        </p:attrNameLst>
                                      </p:cBhvr>
                                      <p:to>
                                        <p:strVal val="visible"/>
                                      </p:to>
                                    </p:set>
                                    <p:animEffect transition="in" filter="fade">
                                      <p:cBhvr>
                                        <p:cTn id="71" dur="1000"/>
                                        <p:tgtEl>
                                          <p:spTgt spid="214"/>
                                        </p:tgtEl>
                                      </p:cBhvr>
                                    </p:animEffect>
                                  </p:childTnLst>
                                </p:cTn>
                              </p:par>
                              <p:par>
                                <p:cTn id="72" presetID="10" presetClass="entr" presetSubtype="0" fill="hold" nodeType="withEffect">
                                  <p:stCondLst>
                                    <p:cond delay="0"/>
                                  </p:stCondLst>
                                  <p:childTnLst>
                                    <p:set>
                                      <p:cBhvr>
                                        <p:cTn id="73" dur="1" fill="hold">
                                          <p:stCondLst>
                                            <p:cond delay="0"/>
                                          </p:stCondLst>
                                        </p:cTn>
                                        <p:tgtEl>
                                          <p:spTgt spid="215"/>
                                        </p:tgtEl>
                                        <p:attrNameLst>
                                          <p:attrName>style.visibility</p:attrName>
                                        </p:attrNameLst>
                                      </p:cBhvr>
                                      <p:to>
                                        <p:strVal val="visible"/>
                                      </p:to>
                                    </p:set>
                                    <p:animEffect transition="in" filter="fade">
                                      <p:cBhvr>
                                        <p:cTn id="74" dur="1000"/>
                                        <p:tgtEl>
                                          <p:spTgt spid="215"/>
                                        </p:tgtEl>
                                      </p:cBhvr>
                                    </p:animEffect>
                                  </p:childTnLst>
                                </p:cTn>
                              </p:par>
                              <p:par>
                                <p:cTn id="75" presetID="10" presetClass="entr" presetSubtype="0" fill="hold" nodeType="withEffect">
                                  <p:stCondLst>
                                    <p:cond delay="0"/>
                                  </p:stCondLst>
                                  <p:childTnLst>
                                    <p:set>
                                      <p:cBhvr>
                                        <p:cTn id="76" dur="1" fill="hold">
                                          <p:stCondLst>
                                            <p:cond delay="0"/>
                                          </p:stCondLst>
                                        </p:cTn>
                                        <p:tgtEl>
                                          <p:spTgt spid="216"/>
                                        </p:tgtEl>
                                        <p:attrNameLst>
                                          <p:attrName>style.visibility</p:attrName>
                                        </p:attrNameLst>
                                      </p:cBhvr>
                                      <p:to>
                                        <p:strVal val="visible"/>
                                      </p:to>
                                    </p:set>
                                    <p:animEffect transition="in" filter="fade">
                                      <p:cBhvr>
                                        <p:cTn id="77" dur="1000"/>
                                        <p:tgtEl>
                                          <p:spTgt spid="216"/>
                                        </p:tgtEl>
                                      </p:cBhvr>
                                    </p:animEffect>
                                  </p:childTnLst>
                                </p:cTn>
                              </p:par>
                              <p:par>
                                <p:cTn id="78" presetID="10" presetClass="entr" presetSubtype="0" fill="hold" nodeType="withEffect">
                                  <p:stCondLst>
                                    <p:cond delay="0"/>
                                  </p:stCondLst>
                                  <p:childTnLst>
                                    <p:set>
                                      <p:cBhvr>
                                        <p:cTn id="79" dur="1" fill="hold">
                                          <p:stCondLst>
                                            <p:cond delay="0"/>
                                          </p:stCondLst>
                                        </p:cTn>
                                        <p:tgtEl>
                                          <p:spTgt spid="217"/>
                                        </p:tgtEl>
                                        <p:attrNameLst>
                                          <p:attrName>style.visibility</p:attrName>
                                        </p:attrNameLst>
                                      </p:cBhvr>
                                      <p:to>
                                        <p:strVal val="visible"/>
                                      </p:to>
                                    </p:set>
                                    <p:animEffect transition="in" filter="fade">
                                      <p:cBhvr>
                                        <p:cTn id="80" dur="1000"/>
                                        <p:tgtEl>
                                          <p:spTgt spid="217"/>
                                        </p:tgtEl>
                                      </p:cBhvr>
                                    </p:animEffect>
                                  </p:childTnLst>
                                </p:cTn>
                              </p:par>
                              <p:par>
                                <p:cTn id="81" presetID="10" presetClass="entr" presetSubtype="0" fill="hold" nodeType="withEffect">
                                  <p:stCondLst>
                                    <p:cond delay="0"/>
                                  </p:stCondLst>
                                  <p:childTnLst>
                                    <p:set>
                                      <p:cBhvr>
                                        <p:cTn id="82" dur="1" fill="hold">
                                          <p:stCondLst>
                                            <p:cond delay="0"/>
                                          </p:stCondLst>
                                        </p:cTn>
                                        <p:tgtEl>
                                          <p:spTgt spid="218"/>
                                        </p:tgtEl>
                                        <p:attrNameLst>
                                          <p:attrName>style.visibility</p:attrName>
                                        </p:attrNameLst>
                                      </p:cBhvr>
                                      <p:to>
                                        <p:strVal val="visible"/>
                                      </p:to>
                                    </p:set>
                                    <p:animEffect transition="in" filter="fade">
                                      <p:cBhvr>
                                        <p:cTn id="83" dur="1000"/>
                                        <p:tgtEl>
                                          <p:spTgt spid="218"/>
                                        </p:tgtEl>
                                      </p:cBhvr>
                                    </p:animEffect>
                                  </p:childTnLst>
                                </p:cTn>
                              </p:par>
                              <p:par>
                                <p:cTn id="84" presetID="10" presetClass="entr" presetSubtype="0" fill="hold" nodeType="with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fade">
                                      <p:cBhvr>
                                        <p:cTn id="86" dur="1000"/>
                                        <p:tgtEl>
                                          <p:spTgt spid="219"/>
                                        </p:tgtEl>
                                      </p:cBhvr>
                                    </p:animEffect>
                                  </p:childTnLst>
                                </p:cTn>
                              </p:par>
                              <p:par>
                                <p:cTn id="87" presetID="10" presetClass="entr" presetSubtype="0" fill="hold" nodeType="withEffect">
                                  <p:stCondLst>
                                    <p:cond delay="0"/>
                                  </p:stCondLst>
                                  <p:childTnLst>
                                    <p:set>
                                      <p:cBhvr>
                                        <p:cTn id="88" dur="1" fill="hold">
                                          <p:stCondLst>
                                            <p:cond delay="0"/>
                                          </p:stCondLst>
                                        </p:cTn>
                                        <p:tgtEl>
                                          <p:spTgt spid="220"/>
                                        </p:tgtEl>
                                        <p:attrNameLst>
                                          <p:attrName>style.visibility</p:attrName>
                                        </p:attrNameLst>
                                      </p:cBhvr>
                                      <p:to>
                                        <p:strVal val="visible"/>
                                      </p:to>
                                    </p:set>
                                    <p:animEffect transition="in" filter="fade">
                                      <p:cBhvr>
                                        <p:cTn id="89" dur="1000"/>
                                        <p:tgtEl>
                                          <p:spTgt spid="220"/>
                                        </p:tgtEl>
                                      </p:cBhvr>
                                    </p:animEffect>
                                  </p:childTnLst>
                                </p:cTn>
                              </p:par>
                              <p:par>
                                <p:cTn id="90" presetID="10" presetClass="entr" presetSubtype="0" fill="hold" nodeType="withEffect">
                                  <p:stCondLst>
                                    <p:cond delay="0"/>
                                  </p:stCondLst>
                                  <p:childTnLst>
                                    <p:set>
                                      <p:cBhvr>
                                        <p:cTn id="91" dur="1" fill="hold">
                                          <p:stCondLst>
                                            <p:cond delay="0"/>
                                          </p:stCondLst>
                                        </p:cTn>
                                        <p:tgtEl>
                                          <p:spTgt spid="221"/>
                                        </p:tgtEl>
                                        <p:attrNameLst>
                                          <p:attrName>style.visibility</p:attrName>
                                        </p:attrNameLst>
                                      </p:cBhvr>
                                      <p:to>
                                        <p:strVal val="visible"/>
                                      </p:to>
                                    </p:set>
                                    <p:animEffect transition="in" filter="fade">
                                      <p:cBhvr>
                                        <p:cTn id="92" dur="1000"/>
                                        <p:tgtEl>
                                          <p:spTgt spid="221"/>
                                        </p:tgtEl>
                                      </p:cBhvr>
                                    </p:animEffect>
                                  </p:childTnLst>
                                </p:cTn>
                              </p:par>
                              <p:par>
                                <p:cTn id="93" presetID="10"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1000"/>
                                        <p:tgtEl>
                                          <p:spTgt spid="222"/>
                                        </p:tgtEl>
                                      </p:cBhvr>
                                    </p:animEffect>
                                  </p:childTnLst>
                                </p:cTn>
                              </p:par>
                              <p:par>
                                <p:cTn id="96" presetID="10" presetClass="entr" presetSubtype="0" fill="hold" nodeType="withEffect">
                                  <p:stCondLst>
                                    <p:cond delay="0"/>
                                  </p:stCondLst>
                                  <p:childTnLst>
                                    <p:set>
                                      <p:cBhvr>
                                        <p:cTn id="97" dur="1" fill="hold">
                                          <p:stCondLst>
                                            <p:cond delay="0"/>
                                          </p:stCondLst>
                                        </p:cTn>
                                        <p:tgtEl>
                                          <p:spTgt spid="223"/>
                                        </p:tgtEl>
                                        <p:attrNameLst>
                                          <p:attrName>style.visibility</p:attrName>
                                        </p:attrNameLst>
                                      </p:cBhvr>
                                      <p:to>
                                        <p:strVal val="visible"/>
                                      </p:to>
                                    </p:set>
                                    <p:animEffect transition="in" filter="fade">
                                      <p:cBhvr>
                                        <p:cTn id="98" dur="1000"/>
                                        <p:tgtEl>
                                          <p:spTgt spid="223"/>
                                        </p:tgtEl>
                                      </p:cBhvr>
                                    </p:animEffect>
                                  </p:childTnLst>
                                </p:cTn>
                              </p:par>
                              <p:par>
                                <p:cTn id="99" presetID="10" presetClass="entr" presetSubtype="0" fill="hold" nodeType="withEffect">
                                  <p:stCondLst>
                                    <p:cond delay="0"/>
                                  </p:stCondLst>
                                  <p:childTnLst>
                                    <p:set>
                                      <p:cBhvr>
                                        <p:cTn id="100" dur="1" fill="hold">
                                          <p:stCondLst>
                                            <p:cond delay="0"/>
                                          </p:stCondLst>
                                        </p:cTn>
                                        <p:tgtEl>
                                          <p:spTgt spid="224"/>
                                        </p:tgtEl>
                                        <p:attrNameLst>
                                          <p:attrName>style.visibility</p:attrName>
                                        </p:attrNameLst>
                                      </p:cBhvr>
                                      <p:to>
                                        <p:strVal val="visible"/>
                                      </p:to>
                                    </p:set>
                                    <p:animEffect transition="in" filter="fade">
                                      <p:cBhvr>
                                        <p:cTn id="101" dur="1000"/>
                                        <p:tgtEl>
                                          <p:spTgt spid="224"/>
                                        </p:tgtEl>
                                      </p:cBhvr>
                                    </p:animEffect>
                                  </p:childTnLst>
                                </p:cTn>
                              </p:par>
                              <p:par>
                                <p:cTn id="102" presetID="10" presetClass="entr" presetSubtype="0" fill="hold" nodeType="withEffect">
                                  <p:stCondLst>
                                    <p:cond delay="0"/>
                                  </p:stCondLst>
                                  <p:childTnLst>
                                    <p:set>
                                      <p:cBhvr>
                                        <p:cTn id="103" dur="1" fill="hold">
                                          <p:stCondLst>
                                            <p:cond delay="0"/>
                                          </p:stCondLst>
                                        </p:cTn>
                                        <p:tgtEl>
                                          <p:spTgt spid="225"/>
                                        </p:tgtEl>
                                        <p:attrNameLst>
                                          <p:attrName>style.visibility</p:attrName>
                                        </p:attrNameLst>
                                      </p:cBhvr>
                                      <p:to>
                                        <p:strVal val="visible"/>
                                      </p:to>
                                    </p:set>
                                    <p:animEffect transition="in" filter="fade">
                                      <p:cBhvr>
                                        <p:cTn id="104" dur="1000"/>
                                        <p:tgtEl>
                                          <p:spTgt spid="225"/>
                                        </p:tgtEl>
                                      </p:cBhvr>
                                    </p:animEffect>
                                  </p:childTnLst>
                                </p:cTn>
                              </p:par>
                              <p:par>
                                <p:cTn id="105" presetID="10" presetClass="entr" presetSubtype="0" fill="hold" nodeType="withEffect">
                                  <p:stCondLst>
                                    <p:cond delay="0"/>
                                  </p:stCondLst>
                                  <p:childTnLst>
                                    <p:set>
                                      <p:cBhvr>
                                        <p:cTn id="106" dur="1" fill="hold">
                                          <p:stCondLst>
                                            <p:cond delay="0"/>
                                          </p:stCondLst>
                                        </p:cTn>
                                        <p:tgtEl>
                                          <p:spTgt spid="226"/>
                                        </p:tgtEl>
                                        <p:attrNameLst>
                                          <p:attrName>style.visibility</p:attrName>
                                        </p:attrNameLst>
                                      </p:cBhvr>
                                      <p:to>
                                        <p:strVal val="visible"/>
                                      </p:to>
                                    </p:set>
                                    <p:animEffect transition="in" filter="fade">
                                      <p:cBhvr>
                                        <p:cTn id="10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819150" y="3270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Metodologia - Fase 1</a:t>
            </a:r>
            <a:endParaRPr/>
          </a:p>
        </p:txBody>
      </p:sp>
      <p:sp>
        <p:nvSpPr>
          <p:cNvPr id="232" name="Shape 232"/>
          <p:cNvSpPr/>
          <p:nvPr/>
        </p:nvSpPr>
        <p:spPr>
          <a:xfrm>
            <a:off x="1062200" y="2070175"/>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sz="1000"/>
              <a:t>DATASET</a:t>
            </a:r>
            <a:endParaRPr sz="1000"/>
          </a:p>
        </p:txBody>
      </p:sp>
      <p:sp>
        <p:nvSpPr>
          <p:cNvPr id="233" name="Shape 233"/>
          <p:cNvSpPr/>
          <p:nvPr/>
        </p:nvSpPr>
        <p:spPr>
          <a:xfrm>
            <a:off x="579100" y="1083275"/>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a:spcBef>
                <a:spcPts val="0"/>
              </a:spcBef>
              <a:spcAft>
                <a:spcPts val="0"/>
              </a:spcAft>
              <a:buNone/>
            </a:pPr>
            <a:r>
              <a:rPr lang="it" sz="900"/>
              <a:t>ACC</a:t>
            </a:r>
            <a:endParaRPr sz="900"/>
          </a:p>
        </p:txBody>
      </p:sp>
      <p:sp>
        <p:nvSpPr>
          <p:cNvPr id="234" name="Shape 234"/>
          <p:cNvSpPr/>
          <p:nvPr/>
        </p:nvSpPr>
        <p:spPr>
          <a:xfrm>
            <a:off x="1520325" y="1083275"/>
            <a:ext cx="116510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MEDICO</a:t>
            </a:r>
            <a:endParaRPr sz="1000"/>
          </a:p>
        </p:txBody>
      </p:sp>
      <p:cxnSp>
        <p:nvCxnSpPr>
          <p:cNvPr id="235" name="Shape 235"/>
          <p:cNvCxnSpPr>
            <a:stCxn id="234" idx="2"/>
            <a:endCxn id="232" idx="1"/>
          </p:cNvCxnSpPr>
          <p:nvPr/>
        </p:nvCxnSpPr>
        <p:spPr>
          <a:xfrm flipH="1">
            <a:off x="1461175" y="1738150"/>
            <a:ext cx="641700" cy="332100"/>
          </a:xfrm>
          <a:prstGeom prst="straightConnector1">
            <a:avLst/>
          </a:prstGeom>
          <a:noFill/>
          <a:ln w="9525" cap="flat" cmpd="sng">
            <a:solidFill>
              <a:schemeClr val="dk2"/>
            </a:solidFill>
            <a:prstDash val="solid"/>
            <a:round/>
            <a:headEnd type="none" w="med" len="med"/>
            <a:tailEnd type="triangle" w="med" len="med"/>
          </a:ln>
        </p:spPr>
      </p:cxnSp>
      <p:cxnSp>
        <p:nvCxnSpPr>
          <p:cNvPr id="236" name="Shape 236"/>
          <p:cNvCxnSpPr>
            <a:stCxn id="233" idx="2"/>
            <a:endCxn id="232" idx="1"/>
          </p:cNvCxnSpPr>
          <p:nvPr/>
        </p:nvCxnSpPr>
        <p:spPr>
          <a:xfrm>
            <a:off x="978175" y="1738150"/>
            <a:ext cx="483000" cy="332100"/>
          </a:xfrm>
          <a:prstGeom prst="straightConnector1">
            <a:avLst/>
          </a:prstGeom>
          <a:noFill/>
          <a:ln w="9525" cap="flat" cmpd="sng">
            <a:solidFill>
              <a:schemeClr val="dk2"/>
            </a:solidFill>
            <a:prstDash val="solid"/>
            <a:round/>
            <a:headEnd type="none" w="med" len="med"/>
            <a:tailEnd type="triangle" w="med" len="med"/>
          </a:ln>
        </p:spPr>
      </p:cxnSp>
      <p:sp>
        <p:nvSpPr>
          <p:cNvPr id="237" name="Shape 237"/>
          <p:cNvSpPr/>
          <p:nvPr/>
        </p:nvSpPr>
        <p:spPr>
          <a:xfrm>
            <a:off x="2457238" y="2070175"/>
            <a:ext cx="18536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VETTORIZZAZIONE</a:t>
            </a:r>
            <a:endParaRPr/>
          </a:p>
        </p:txBody>
      </p:sp>
      <p:sp>
        <p:nvSpPr>
          <p:cNvPr id="238" name="Shape 238"/>
          <p:cNvSpPr/>
          <p:nvPr/>
        </p:nvSpPr>
        <p:spPr>
          <a:xfrm>
            <a:off x="4677700" y="2070200"/>
            <a:ext cx="16522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ANALISI DISCRIMINANTE LINEARE</a:t>
            </a:r>
            <a:endParaRPr/>
          </a:p>
        </p:txBody>
      </p:sp>
      <p:sp>
        <p:nvSpPr>
          <p:cNvPr id="239" name="Shape 239"/>
          <p:cNvSpPr/>
          <p:nvPr/>
        </p:nvSpPr>
        <p:spPr>
          <a:xfrm>
            <a:off x="6602913" y="2070175"/>
            <a:ext cx="1683525"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a:t>
            </a:r>
            <a:endParaRPr/>
          </a:p>
          <a:p>
            <a:pPr marL="0" lvl="0" indent="0" algn="ctr" rtl="0">
              <a:spcBef>
                <a:spcPts val="0"/>
              </a:spcBef>
              <a:spcAft>
                <a:spcPts val="0"/>
              </a:spcAft>
              <a:buNone/>
            </a:pPr>
            <a:r>
              <a:rPr lang="it"/>
              <a:t>CLASSI</a:t>
            </a:r>
            <a:endParaRPr/>
          </a:p>
        </p:txBody>
      </p:sp>
      <p:cxnSp>
        <p:nvCxnSpPr>
          <p:cNvPr id="240" name="Shape 240"/>
          <p:cNvCxnSpPr>
            <a:stCxn id="232" idx="4"/>
            <a:endCxn id="237" idx="1"/>
          </p:cNvCxnSpPr>
          <p:nvPr/>
        </p:nvCxnSpPr>
        <p:spPr>
          <a:xfrm>
            <a:off x="1860350" y="2380563"/>
            <a:ext cx="597000" cy="0"/>
          </a:xfrm>
          <a:prstGeom prst="straightConnector1">
            <a:avLst/>
          </a:prstGeom>
          <a:noFill/>
          <a:ln w="9525" cap="flat" cmpd="sng">
            <a:solidFill>
              <a:schemeClr val="dk2"/>
            </a:solidFill>
            <a:prstDash val="solid"/>
            <a:round/>
            <a:headEnd type="none" w="med" len="med"/>
            <a:tailEnd type="triangle" w="med" len="med"/>
          </a:ln>
        </p:spPr>
      </p:cxnSp>
      <p:cxnSp>
        <p:nvCxnSpPr>
          <p:cNvPr id="241" name="Shape 241"/>
          <p:cNvCxnSpPr>
            <a:stCxn id="237" idx="3"/>
            <a:endCxn id="238" idx="1"/>
          </p:cNvCxnSpPr>
          <p:nvPr/>
        </p:nvCxnSpPr>
        <p:spPr>
          <a:xfrm>
            <a:off x="4310863" y="2380563"/>
            <a:ext cx="366900" cy="0"/>
          </a:xfrm>
          <a:prstGeom prst="straightConnector1">
            <a:avLst/>
          </a:prstGeom>
          <a:noFill/>
          <a:ln w="9525" cap="flat" cmpd="sng">
            <a:solidFill>
              <a:schemeClr val="dk2"/>
            </a:solidFill>
            <a:prstDash val="solid"/>
            <a:round/>
            <a:headEnd type="none" w="med" len="med"/>
            <a:tailEnd type="triangle" w="med" len="med"/>
          </a:ln>
        </p:spPr>
      </p:cxnSp>
      <p:cxnSp>
        <p:nvCxnSpPr>
          <p:cNvPr id="242" name="Shape 242"/>
          <p:cNvCxnSpPr>
            <a:stCxn id="238" idx="3"/>
            <a:endCxn id="239" idx="1"/>
          </p:cNvCxnSpPr>
          <p:nvPr/>
        </p:nvCxnSpPr>
        <p:spPr>
          <a:xfrm>
            <a:off x="6329925" y="2380588"/>
            <a:ext cx="273000" cy="0"/>
          </a:xfrm>
          <a:prstGeom prst="straightConnector1">
            <a:avLst/>
          </a:prstGeom>
          <a:noFill/>
          <a:ln w="9525" cap="flat" cmpd="sng">
            <a:solidFill>
              <a:schemeClr val="dk2"/>
            </a:solidFill>
            <a:prstDash val="solid"/>
            <a:round/>
            <a:headEnd type="none" w="med" len="med"/>
            <a:tailEnd type="triangle" w="med" len="med"/>
          </a:ln>
        </p:spPr>
      </p:cxnSp>
      <p:sp>
        <p:nvSpPr>
          <p:cNvPr id="243" name="Shape 24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7</a:t>
            </a:fld>
            <a:r>
              <a:rPr lang="it"/>
              <a:t>/12</a:t>
            </a:r>
            <a:endParaRPr/>
          </a:p>
        </p:txBody>
      </p:sp>
      <p:sp>
        <p:nvSpPr>
          <p:cNvPr id="244" name="Shape 244"/>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txBox="1"/>
          <p:nvPr/>
        </p:nvSpPr>
        <p:spPr>
          <a:xfrm>
            <a:off x="490200" y="3026425"/>
            <a:ext cx="1690512" cy="220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900" dirty="0"/>
              <a:t>x1 y1 z1 x2 y2 z2 x3 y3 z3 C</a:t>
            </a:r>
            <a:endParaRPr sz="900" dirty="0"/>
          </a:p>
        </p:txBody>
      </p:sp>
      <p:sp>
        <p:nvSpPr>
          <p:cNvPr id="246" name="Shape 246"/>
          <p:cNvSpPr/>
          <p:nvPr/>
        </p:nvSpPr>
        <p:spPr>
          <a:xfrm>
            <a:off x="3246825" y="30213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txBox="1"/>
          <p:nvPr/>
        </p:nvSpPr>
        <p:spPr>
          <a:xfrm>
            <a:off x="3488663" y="3021338"/>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x1 y1 z1 x2 … xl yl zl C</a:t>
            </a:r>
            <a:endParaRPr sz="1000" dirty="0"/>
          </a:p>
        </p:txBody>
      </p:sp>
      <p:sp>
        <p:nvSpPr>
          <p:cNvPr id="248" name="Shape 248"/>
          <p:cNvSpPr txBox="1"/>
          <p:nvPr/>
        </p:nvSpPr>
        <p:spPr>
          <a:xfrm>
            <a:off x="3206362" y="32449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..n/l</a:t>
            </a:r>
            <a:endParaRPr sz="1000"/>
          </a:p>
        </p:txBody>
      </p:sp>
      <p:sp>
        <p:nvSpPr>
          <p:cNvPr id="249" name="Shape 249"/>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50" name="Shape 250"/>
          <p:cNvSpPr/>
          <p:nvPr/>
        </p:nvSpPr>
        <p:spPr>
          <a:xfrm>
            <a:off x="490200" y="324085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490200" y="3361327"/>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490200" y="349002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90200" y="3618405"/>
            <a:ext cx="1683600" cy="127800"/>
          </a:xfrm>
          <a:prstGeom prst="rect">
            <a:avLst/>
          </a:prstGeom>
          <a:solidFill>
            <a:schemeClr val="accent1"/>
          </a:solidFill>
          <a:ln w="9525"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490200" y="3753455"/>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490200" y="388850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3488663" y="324511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3488663" y="336981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490200" y="401688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490200" y="414525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490200" y="427363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3488663" y="348784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6197725" y="3022976"/>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txBox="1"/>
          <p:nvPr/>
        </p:nvSpPr>
        <p:spPr>
          <a:xfrm>
            <a:off x="6439550" y="30229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64" name="Shape 264"/>
          <p:cNvSpPr txBox="1"/>
          <p:nvPr/>
        </p:nvSpPr>
        <p:spPr>
          <a:xfrm>
            <a:off x="6206450" y="3246625"/>
            <a:ext cx="233100" cy="271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265" name="Shape 265"/>
          <p:cNvSpPr/>
          <p:nvPr/>
        </p:nvSpPr>
        <p:spPr>
          <a:xfrm>
            <a:off x="6439550" y="3239811"/>
            <a:ext cx="16848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6441677" y="3364259"/>
            <a:ext cx="16848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7" name="Shape 267"/>
          <p:cNvSpPr txBox="1"/>
          <p:nvPr/>
        </p:nvSpPr>
        <p:spPr>
          <a:xfrm>
            <a:off x="3507238" y="3692588"/>
            <a:ext cx="1652100" cy="2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3000"/>
              <a:t>...</a:t>
            </a:r>
            <a:endParaRPr sz="3000"/>
          </a:p>
        </p:txBody>
      </p:sp>
      <p:sp>
        <p:nvSpPr>
          <p:cNvPr id="268" name="Shape 268"/>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269" name="Shape 269"/>
          <p:cNvCxnSpPr>
            <a:endCxn id="262" idx="1"/>
          </p:cNvCxnSpPr>
          <p:nvPr/>
        </p:nvCxnSpPr>
        <p:spPr>
          <a:xfrm>
            <a:off x="5172025" y="3905963"/>
            <a:ext cx="1025700" cy="1500"/>
          </a:xfrm>
          <a:prstGeom prst="straightConnector1">
            <a:avLst/>
          </a:prstGeom>
          <a:noFill/>
          <a:ln w="9525" cap="flat" cmpd="sng">
            <a:solidFill>
              <a:schemeClr val="dk2"/>
            </a:solidFill>
            <a:prstDash val="solid"/>
            <a:round/>
            <a:headEnd type="none" w="med" len="med"/>
            <a:tailEnd type="triangle" w="med" len="med"/>
          </a:ln>
        </p:spPr>
      </p:cxnSp>
      <p:cxnSp>
        <p:nvCxnSpPr>
          <p:cNvPr id="270" name="Shape 270"/>
          <p:cNvCxnSpPr/>
          <p:nvPr/>
        </p:nvCxnSpPr>
        <p:spPr>
          <a:xfrm>
            <a:off x="2197513" y="3892463"/>
            <a:ext cx="1025700" cy="1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10" presetClass="entr" presetSubtype="0" fill="hold" nodeType="withEffect">
                                  <p:stCondLst>
                                    <p:cond delay="0"/>
                                  </p:stCondLst>
                                  <p:childTnLst>
                                    <p:set>
                                      <p:cBhvr>
                                        <p:cTn id="9" dur="1" fill="hold">
                                          <p:stCondLst>
                                            <p:cond delay="0"/>
                                          </p:stCondLst>
                                        </p:cTn>
                                        <p:tgtEl>
                                          <p:spTgt spid="233"/>
                                        </p:tgtEl>
                                        <p:attrNameLst>
                                          <p:attrName>style.visibility</p:attrName>
                                        </p:attrNameLst>
                                      </p:cBhvr>
                                      <p:to>
                                        <p:strVal val="visible"/>
                                      </p:to>
                                    </p:set>
                                    <p:animEffect transition="in" filter="fade">
                                      <p:cBhvr>
                                        <p:cTn id="10" dur="1000"/>
                                        <p:tgtEl>
                                          <p:spTgt spid="233"/>
                                        </p:tgtEl>
                                      </p:cBhvr>
                                    </p:animEffect>
                                  </p:childTnLst>
                                </p:cTn>
                              </p:par>
                              <p:par>
                                <p:cTn id="11" presetID="10" presetClass="entr" presetSubtype="0"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fade">
                                      <p:cBhvr>
                                        <p:cTn id="13" dur="1000"/>
                                        <p:tgtEl>
                                          <p:spTgt spid="234"/>
                                        </p:tgtEl>
                                      </p:cBhvr>
                                    </p:animEffect>
                                  </p:childTnLst>
                                </p:cTn>
                              </p:par>
                              <p:par>
                                <p:cTn id="14" presetID="10" presetClass="entr" presetSubtype="0" fill="hold" nodeType="withEffect">
                                  <p:stCondLst>
                                    <p:cond delay="0"/>
                                  </p:stCondLst>
                                  <p:childTnLst>
                                    <p:set>
                                      <p:cBhvr>
                                        <p:cTn id="15" dur="1" fill="hold">
                                          <p:stCondLst>
                                            <p:cond delay="0"/>
                                          </p:stCondLst>
                                        </p:cTn>
                                        <p:tgtEl>
                                          <p:spTgt spid="235"/>
                                        </p:tgtEl>
                                        <p:attrNameLst>
                                          <p:attrName>style.visibility</p:attrName>
                                        </p:attrNameLst>
                                      </p:cBhvr>
                                      <p:to>
                                        <p:strVal val="visible"/>
                                      </p:to>
                                    </p:set>
                                    <p:animEffect transition="in" filter="fade">
                                      <p:cBhvr>
                                        <p:cTn id="16" dur="1000"/>
                                        <p:tgtEl>
                                          <p:spTgt spid="235"/>
                                        </p:tgtEl>
                                      </p:cBhvr>
                                    </p:animEffect>
                                  </p:childTnLst>
                                </p:cTn>
                              </p:par>
                              <p:par>
                                <p:cTn id="17" presetID="10" presetClass="entr" presetSubtype="0"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animEffect transition="in" filter="fade">
                                      <p:cBhvr>
                                        <p:cTn id="19" dur="1000"/>
                                        <p:tgtEl>
                                          <p:spTgt spid="236"/>
                                        </p:tgtEl>
                                      </p:cBhvr>
                                    </p:animEffect>
                                  </p:childTnLst>
                                </p:cTn>
                              </p:par>
                              <p:par>
                                <p:cTn id="20" presetID="10" presetClass="entr" presetSubtype="0" fill="hold" nodeType="withEffect">
                                  <p:stCondLst>
                                    <p:cond delay="0"/>
                                  </p:stCondLst>
                                  <p:childTnLst>
                                    <p:set>
                                      <p:cBhvr>
                                        <p:cTn id="21" dur="1" fill="hold">
                                          <p:stCondLst>
                                            <p:cond delay="0"/>
                                          </p:stCondLst>
                                        </p:cTn>
                                        <p:tgtEl>
                                          <p:spTgt spid="244"/>
                                        </p:tgtEl>
                                        <p:attrNameLst>
                                          <p:attrName>style.visibility</p:attrName>
                                        </p:attrNameLst>
                                      </p:cBhvr>
                                      <p:to>
                                        <p:strVal val="visible"/>
                                      </p:to>
                                    </p:set>
                                    <p:animEffect transition="in" filter="fade">
                                      <p:cBhvr>
                                        <p:cTn id="22" dur="1000"/>
                                        <p:tgtEl>
                                          <p:spTgt spid="244"/>
                                        </p:tgtEl>
                                      </p:cBhvr>
                                    </p:animEffect>
                                  </p:childTnLst>
                                </p:cTn>
                              </p:par>
                              <p:par>
                                <p:cTn id="23" presetID="10" presetClass="entr" presetSubtype="0" fill="hold" nodeType="withEffect">
                                  <p:stCondLst>
                                    <p:cond delay="0"/>
                                  </p:stCondLst>
                                  <p:childTnLst>
                                    <p:set>
                                      <p:cBhvr>
                                        <p:cTn id="24" dur="1" fill="hold">
                                          <p:stCondLst>
                                            <p:cond delay="0"/>
                                          </p:stCondLst>
                                        </p:cTn>
                                        <p:tgtEl>
                                          <p:spTgt spid="245"/>
                                        </p:tgtEl>
                                        <p:attrNameLst>
                                          <p:attrName>style.visibility</p:attrName>
                                        </p:attrNameLst>
                                      </p:cBhvr>
                                      <p:to>
                                        <p:strVal val="visible"/>
                                      </p:to>
                                    </p:set>
                                    <p:animEffect transition="in" filter="fade">
                                      <p:cBhvr>
                                        <p:cTn id="25" dur="1000"/>
                                        <p:tgtEl>
                                          <p:spTgt spid="245"/>
                                        </p:tgtEl>
                                      </p:cBhvr>
                                    </p:animEffect>
                                  </p:childTnLst>
                                </p:cTn>
                              </p:par>
                              <p:par>
                                <p:cTn id="26" presetID="10" presetClass="entr" presetSubtype="0" fill="hold" nodeType="withEffect">
                                  <p:stCondLst>
                                    <p:cond delay="0"/>
                                  </p:stCondLst>
                                  <p:childTnLst>
                                    <p:set>
                                      <p:cBhvr>
                                        <p:cTn id="27" dur="1" fill="hold">
                                          <p:stCondLst>
                                            <p:cond delay="0"/>
                                          </p:stCondLst>
                                        </p:cTn>
                                        <p:tgtEl>
                                          <p:spTgt spid="249"/>
                                        </p:tgtEl>
                                        <p:attrNameLst>
                                          <p:attrName>style.visibility</p:attrName>
                                        </p:attrNameLst>
                                      </p:cBhvr>
                                      <p:to>
                                        <p:strVal val="visible"/>
                                      </p:to>
                                    </p:set>
                                    <p:animEffect transition="in" filter="fade">
                                      <p:cBhvr>
                                        <p:cTn id="28" dur="1000"/>
                                        <p:tgtEl>
                                          <p:spTgt spid="249"/>
                                        </p:tgtEl>
                                      </p:cBhvr>
                                    </p:animEffect>
                                  </p:childTnLst>
                                </p:cTn>
                              </p:par>
                              <p:par>
                                <p:cTn id="29" presetID="10" presetClass="entr" presetSubtype="0" fill="hold" nodeType="with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fade">
                                      <p:cBhvr>
                                        <p:cTn id="31" dur="1000"/>
                                        <p:tgtEl>
                                          <p:spTgt spid="250"/>
                                        </p:tgtEl>
                                      </p:cBhvr>
                                    </p:animEffect>
                                  </p:childTnLst>
                                </p:cTn>
                              </p:par>
                              <p:par>
                                <p:cTn id="32" presetID="10" presetClass="entr" presetSubtype="0" fill="hold" nodeType="withEffect">
                                  <p:stCondLst>
                                    <p:cond delay="0"/>
                                  </p:stCondLst>
                                  <p:childTnLst>
                                    <p:set>
                                      <p:cBhvr>
                                        <p:cTn id="33" dur="1" fill="hold">
                                          <p:stCondLst>
                                            <p:cond delay="0"/>
                                          </p:stCondLst>
                                        </p:cTn>
                                        <p:tgtEl>
                                          <p:spTgt spid="251"/>
                                        </p:tgtEl>
                                        <p:attrNameLst>
                                          <p:attrName>style.visibility</p:attrName>
                                        </p:attrNameLst>
                                      </p:cBhvr>
                                      <p:to>
                                        <p:strVal val="visible"/>
                                      </p:to>
                                    </p:set>
                                    <p:animEffect transition="in" filter="fade">
                                      <p:cBhvr>
                                        <p:cTn id="34" dur="1000"/>
                                        <p:tgtEl>
                                          <p:spTgt spid="251"/>
                                        </p:tgtEl>
                                      </p:cBhvr>
                                    </p:animEffect>
                                  </p:childTnLst>
                                </p:cTn>
                              </p:par>
                              <p:par>
                                <p:cTn id="35" presetID="10" presetClass="entr" presetSubtype="0" fill="hold" nodeType="withEffect">
                                  <p:stCondLst>
                                    <p:cond delay="0"/>
                                  </p:stCondLst>
                                  <p:childTnLst>
                                    <p:set>
                                      <p:cBhvr>
                                        <p:cTn id="36" dur="1" fill="hold">
                                          <p:stCondLst>
                                            <p:cond delay="0"/>
                                          </p:stCondLst>
                                        </p:cTn>
                                        <p:tgtEl>
                                          <p:spTgt spid="252"/>
                                        </p:tgtEl>
                                        <p:attrNameLst>
                                          <p:attrName>style.visibility</p:attrName>
                                        </p:attrNameLst>
                                      </p:cBhvr>
                                      <p:to>
                                        <p:strVal val="visible"/>
                                      </p:to>
                                    </p:set>
                                    <p:animEffect transition="in" filter="fade">
                                      <p:cBhvr>
                                        <p:cTn id="37" dur="1000"/>
                                        <p:tgtEl>
                                          <p:spTgt spid="252"/>
                                        </p:tgtEl>
                                      </p:cBhvr>
                                    </p:animEffect>
                                  </p:childTnLst>
                                </p:cTn>
                              </p:par>
                              <p:par>
                                <p:cTn id="38" presetID="10" presetClass="entr" presetSubtype="0" fill="hold" nodeType="withEffect">
                                  <p:stCondLst>
                                    <p:cond delay="0"/>
                                  </p:stCondLst>
                                  <p:childTnLst>
                                    <p:set>
                                      <p:cBhvr>
                                        <p:cTn id="39" dur="1" fill="hold">
                                          <p:stCondLst>
                                            <p:cond delay="0"/>
                                          </p:stCondLst>
                                        </p:cTn>
                                        <p:tgtEl>
                                          <p:spTgt spid="253"/>
                                        </p:tgtEl>
                                        <p:attrNameLst>
                                          <p:attrName>style.visibility</p:attrName>
                                        </p:attrNameLst>
                                      </p:cBhvr>
                                      <p:to>
                                        <p:strVal val="visible"/>
                                      </p:to>
                                    </p:set>
                                    <p:animEffect transition="in" filter="fade">
                                      <p:cBhvr>
                                        <p:cTn id="40" dur="1000"/>
                                        <p:tgtEl>
                                          <p:spTgt spid="253"/>
                                        </p:tgtEl>
                                      </p:cBhvr>
                                    </p:animEffect>
                                  </p:childTnLst>
                                </p:cTn>
                              </p:par>
                              <p:par>
                                <p:cTn id="41" presetID="10" presetClass="entr" presetSubtype="0" fill="hold" nodeType="withEffect">
                                  <p:stCondLst>
                                    <p:cond delay="0"/>
                                  </p:stCondLst>
                                  <p:childTnLst>
                                    <p:set>
                                      <p:cBhvr>
                                        <p:cTn id="42" dur="1" fill="hold">
                                          <p:stCondLst>
                                            <p:cond delay="0"/>
                                          </p:stCondLst>
                                        </p:cTn>
                                        <p:tgtEl>
                                          <p:spTgt spid="254"/>
                                        </p:tgtEl>
                                        <p:attrNameLst>
                                          <p:attrName>style.visibility</p:attrName>
                                        </p:attrNameLst>
                                      </p:cBhvr>
                                      <p:to>
                                        <p:strVal val="visible"/>
                                      </p:to>
                                    </p:set>
                                    <p:animEffect transition="in" filter="fade">
                                      <p:cBhvr>
                                        <p:cTn id="43" dur="1000"/>
                                        <p:tgtEl>
                                          <p:spTgt spid="254"/>
                                        </p:tgtEl>
                                      </p:cBhvr>
                                    </p:animEffect>
                                  </p:childTnLst>
                                </p:cTn>
                              </p:par>
                              <p:par>
                                <p:cTn id="44" presetID="10" presetClass="entr" presetSubtype="0" fill="hold" nodeType="withEffect">
                                  <p:stCondLst>
                                    <p:cond delay="0"/>
                                  </p:stCondLst>
                                  <p:childTnLst>
                                    <p:set>
                                      <p:cBhvr>
                                        <p:cTn id="45" dur="1" fill="hold">
                                          <p:stCondLst>
                                            <p:cond delay="0"/>
                                          </p:stCondLst>
                                        </p:cTn>
                                        <p:tgtEl>
                                          <p:spTgt spid="255"/>
                                        </p:tgtEl>
                                        <p:attrNameLst>
                                          <p:attrName>style.visibility</p:attrName>
                                        </p:attrNameLst>
                                      </p:cBhvr>
                                      <p:to>
                                        <p:strVal val="visible"/>
                                      </p:to>
                                    </p:set>
                                    <p:animEffect transition="in" filter="fade">
                                      <p:cBhvr>
                                        <p:cTn id="46" dur="1000"/>
                                        <p:tgtEl>
                                          <p:spTgt spid="255"/>
                                        </p:tgtEl>
                                      </p:cBhvr>
                                    </p:animEffect>
                                  </p:childTnLst>
                                </p:cTn>
                              </p:par>
                              <p:par>
                                <p:cTn id="47" presetID="10" presetClass="entr" presetSubtype="0" fill="hold" nodeType="withEffect">
                                  <p:stCondLst>
                                    <p:cond delay="0"/>
                                  </p:stCondLst>
                                  <p:childTnLst>
                                    <p:set>
                                      <p:cBhvr>
                                        <p:cTn id="48" dur="1" fill="hold">
                                          <p:stCondLst>
                                            <p:cond delay="0"/>
                                          </p:stCondLst>
                                        </p:cTn>
                                        <p:tgtEl>
                                          <p:spTgt spid="258"/>
                                        </p:tgtEl>
                                        <p:attrNameLst>
                                          <p:attrName>style.visibility</p:attrName>
                                        </p:attrNameLst>
                                      </p:cBhvr>
                                      <p:to>
                                        <p:strVal val="visible"/>
                                      </p:to>
                                    </p:set>
                                    <p:animEffect transition="in" filter="fade">
                                      <p:cBhvr>
                                        <p:cTn id="49" dur="1000"/>
                                        <p:tgtEl>
                                          <p:spTgt spid="258"/>
                                        </p:tgtEl>
                                      </p:cBhvr>
                                    </p:animEffect>
                                  </p:childTnLst>
                                </p:cTn>
                              </p:par>
                              <p:par>
                                <p:cTn id="50" presetID="10" presetClass="entr" presetSubtype="0" fill="hold" nodeType="withEffect">
                                  <p:stCondLst>
                                    <p:cond delay="0"/>
                                  </p:stCondLst>
                                  <p:childTnLst>
                                    <p:set>
                                      <p:cBhvr>
                                        <p:cTn id="51" dur="1" fill="hold">
                                          <p:stCondLst>
                                            <p:cond delay="0"/>
                                          </p:stCondLst>
                                        </p:cTn>
                                        <p:tgtEl>
                                          <p:spTgt spid="259"/>
                                        </p:tgtEl>
                                        <p:attrNameLst>
                                          <p:attrName>style.visibility</p:attrName>
                                        </p:attrNameLst>
                                      </p:cBhvr>
                                      <p:to>
                                        <p:strVal val="visible"/>
                                      </p:to>
                                    </p:set>
                                    <p:animEffect transition="in" filter="fade">
                                      <p:cBhvr>
                                        <p:cTn id="52" dur="1000"/>
                                        <p:tgtEl>
                                          <p:spTgt spid="259"/>
                                        </p:tgtEl>
                                      </p:cBhvr>
                                    </p:animEffect>
                                  </p:childTnLst>
                                </p:cTn>
                              </p:par>
                              <p:par>
                                <p:cTn id="53" presetID="10" presetClass="entr" presetSubtype="0" fill="hold" nodeType="withEffect">
                                  <p:stCondLst>
                                    <p:cond delay="0"/>
                                  </p:stCondLst>
                                  <p:childTnLst>
                                    <p:set>
                                      <p:cBhvr>
                                        <p:cTn id="54" dur="1" fill="hold">
                                          <p:stCondLst>
                                            <p:cond delay="0"/>
                                          </p:stCondLst>
                                        </p:cTn>
                                        <p:tgtEl>
                                          <p:spTgt spid="260"/>
                                        </p:tgtEl>
                                        <p:attrNameLst>
                                          <p:attrName>style.visibility</p:attrName>
                                        </p:attrNameLst>
                                      </p:cBhvr>
                                      <p:to>
                                        <p:strVal val="visible"/>
                                      </p:to>
                                    </p:set>
                                    <p:animEffect transition="in" filter="fade">
                                      <p:cBhvr>
                                        <p:cTn id="55" dur="1000"/>
                                        <p:tgtEl>
                                          <p:spTgt spid="260"/>
                                        </p:tgtEl>
                                      </p:cBhvr>
                                    </p:animEffect>
                                  </p:childTnLst>
                                </p:cTn>
                              </p:par>
                              <p:par>
                                <p:cTn id="56" presetID="10" presetClass="entr" presetSubtype="0" fill="hold" nodeType="withEffect">
                                  <p:stCondLst>
                                    <p:cond delay="0"/>
                                  </p:stCondLst>
                                  <p:childTnLst>
                                    <p:set>
                                      <p:cBhvr>
                                        <p:cTn id="57" dur="1" fill="hold">
                                          <p:stCondLst>
                                            <p:cond delay="0"/>
                                          </p:stCondLst>
                                        </p:cTn>
                                        <p:tgtEl>
                                          <p:spTgt spid="268"/>
                                        </p:tgtEl>
                                        <p:attrNameLst>
                                          <p:attrName>style.visibility</p:attrName>
                                        </p:attrNameLst>
                                      </p:cBhvr>
                                      <p:to>
                                        <p:strVal val="visible"/>
                                      </p:to>
                                    </p:set>
                                    <p:animEffect transition="in" filter="fade">
                                      <p:cBhvr>
                                        <p:cTn id="58" dur="1000"/>
                                        <p:tgtEl>
                                          <p:spTgt spid="26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1000"/>
                                        <p:tgtEl>
                                          <p:spTgt spid="237"/>
                                        </p:tgtEl>
                                      </p:cBhvr>
                                    </p:animEffect>
                                  </p:childTnLst>
                                </p:cTn>
                              </p:par>
                              <p:par>
                                <p:cTn id="64" presetID="10" presetClass="entr" presetSubtype="0" fill="hold" nodeType="withEffect">
                                  <p:stCondLst>
                                    <p:cond delay="0"/>
                                  </p:stCondLst>
                                  <p:childTnLst>
                                    <p:set>
                                      <p:cBhvr>
                                        <p:cTn id="65" dur="1" fill="hold">
                                          <p:stCondLst>
                                            <p:cond delay="0"/>
                                          </p:stCondLst>
                                        </p:cTn>
                                        <p:tgtEl>
                                          <p:spTgt spid="240"/>
                                        </p:tgtEl>
                                        <p:attrNameLst>
                                          <p:attrName>style.visibility</p:attrName>
                                        </p:attrNameLst>
                                      </p:cBhvr>
                                      <p:to>
                                        <p:strVal val="visible"/>
                                      </p:to>
                                    </p:set>
                                    <p:animEffect transition="in" filter="fade">
                                      <p:cBhvr>
                                        <p:cTn id="66" dur="1000"/>
                                        <p:tgtEl>
                                          <p:spTgt spid="240"/>
                                        </p:tgtEl>
                                      </p:cBhvr>
                                    </p:animEffect>
                                  </p:childTnLst>
                                </p:cTn>
                              </p:par>
                              <p:par>
                                <p:cTn id="67" presetID="10" presetClass="entr" presetSubtype="0" fill="hold" nodeType="withEffect">
                                  <p:stCondLst>
                                    <p:cond delay="0"/>
                                  </p:stCondLst>
                                  <p:childTnLst>
                                    <p:set>
                                      <p:cBhvr>
                                        <p:cTn id="68" dur="1" fill="hold">
                                          <p:stCondLst>
                                            <p:cond delay="0"/>
                                          </p:stCondLst>
                                        </p:cTn>
                                        <p:tgtEl>
                                          <p:spTgt spid="246"/>
                                        </p:tgtEl>
                                        <p:attrNameLst>
                                          <p:attrName>style.visibility</p:attrName>
                                        </p:attrNameLst>
                                      </p:cBhvr>
                                      <p:to>
                                        <p:strVal val="visible"/>
                                      </p:to>
                                    </p:set>
                                    <p:animEffect transition="in" filter="fade">
                                      <p:cBhvr>
                                        <p:cTn id="69" dur="1000"/>
                                        <p:tgtEl>
                                          <p:spTgt spid="246"/>
                                        </p:tgtEl>
                                      </p:cBhvr>
                                    </p:animEffect>
                                  </p:childTnLst>
                                </p:cTn>
                              </p:par>
                              <p:par>
                                <p:cTn id="70" presetID="10" presetClass="entr" presetSubtype="0" fill="hold" nodeType="withEffect">
                                  <p:stCondLst>
                                    <p:cond delay="0"/>
                                  </p:stCondLst>
                                  <p:childTnLst>
                                    <p:set>
                                      <p:cBhvr>
                                        <p:cTn id="71" dur="1" fill="hold">
                                          <p:stCondLst>
                                            <p:cond delay="0"/>
                                          </p:stCondLst>
                                        </p:cTn>
                                        <p:tgtEl>
                                          <p:spTgt spid="247"/>
                                        </p:tgtEl>
                                        <p:attrNameLst>
                                          <p:attrName>style.visibility</p:attrName>
                                        </p:attrNameLst>
                                      </p:cBhvr>
                                      <p:to>
                                        <p:strVal val="visible"/>
                                      </p:to>
                                    </p:set>
                                    <p:animEffect transition="in" filter="fade">
                                      <p:cBhvr>
                                        <p:cTn id="72" dur="1000"/>
                                        <p:tgtEl>
                                          <p:spTgt spid="247"/>
                                        </p:tgtEl>
                                      </p:cBhvr>
                                    </p:animEffect>
                                  </p:childTnLst>
                                </p:cTn>
                              </p:par>
                              <p:par>
                                <p:cTn id="73" presetID="10" presetClass="entr" presetSubtype="0" fill="hold" nodeType="withEffect">
                                  <p:stCondLst>
                                    <p:cond delay="0"/>
                                  </p:stCondLst>
                                  <p:childTnLst>
                                    <p:set>
                                      <p:cBhvr>
                                        <p:cTn id="74" dur="1" fill="hold">
                                          <p:stCondLst>
                                            <p:cond delay="0"/>
                                          </p:stCondLst>
                                        </p:cTn>
                                        <p:tgtEl>
                                          <p:spTgt spid="248"/>
                                        </p:tgtEl>
                                        <p:attrNameLst>
                                          <p:attrName>style.visibility</p:attrName>
                                        </p:attrNameLst>
                                      </p:cBhvr>
                                      <p:to>
                                        <p:strVal val="visible"/>
                                      </p:to>
                                    </p:set>
                                    <p:animEffect transition="in" filter="fade">
                                      <p:cBhvr>
                                        <p:cTn id="75" dur="1000"/>
                                        <p:tgtEl>
                                          <p:spTgt spid="248"/>
                                        </p:tgtEl>
                                      </p:cBhvr>
                                    </p:animEffect>
                                  </p:childTnLst>
                                </p:cTn>
                              </p:par>
                              <p:par>
                                <p:cTn id="76" presetID="10" presetClass="entr" presetSubtype="0" fill="hold" nodeType="withEffect">
                                  <p:stCondLst>
                                    <p:cond delay="0"/>
                                  </p:stCondLst>
                                  <p:childTnLst>
                                    <p:set>
                                      <p:cBhvr>
                                        <p:cTn id="77" dur="1" fill="hold">
                                          <p:stCondLst>
                                            <p:cond delay="0"/>
                                          </p:stCondLst>
                                        </p:cTn>
                                        <p:tgtEl>
                                          <p:spTgt spid="257"/>
                                        </p:tgtEl>
                                        <p:attrNameLst>
                                          <p:attrName>style.visibility</p:attrName>
                                        </p:attrNameLst>
                                      </p:cBhvr>
                                      <p:to>
                                        <p:strVal val="visible"/>
                                      </p:to>
                                    </p:set>
                                    <p:animEffect transition="in" filter="fade">
                                      <p:cBhvr>
                                        <p:cTn id="78" dur="1000"/>
                                        <p:tgtEl>
                                          <p:spTgt spid="257"/>
                                        </p:tgtEl>
                                      </p:cBhvr>
                                    </p:animEffect>
                                  </p:childTnLst>
                                </p:cTn>
                              </p:par>
                              <p:par>
                                <p:cTn id="79" presetID="10" presetClass="entr" presetSubtype="0" fill="hold" nodeType="withEffect">
                                  <p:stCondLst>
                                    <p:cond delay="0"/>
                                  </p:stCondLst>
                                  <p:childTnLst>
                                    <p:set>
                                      <p:cBhvr>
                                        <p:cTn id="80" dur="1" fill="hold">
                                          <p:stCondLst>
                                            <p:cond delay="0"/>
                                          </p:stCondLst>
                                        </p:cTn>
                                        <p:tgtEl>
                                          <p:spTgt spid="261"/>
                                        </p:tgtEl>
                                        <p:attrNameLst>
                                          <p:attrName>style.visibility</p:attrName>
                                        </p:attrNameLst>
                                      </p:cBhvr>
                                      <p:to>
                                        <p:strVal val="visible"/>
                                      </p:to>
                                    </p:set>
                                    <p:animEffect transition="in" filter="fade">
                                      <p:cBhvr>
                                        <p:cTn id="81" dur="1000"/>
                                        <p:tgtEl>
                                          <p:spTgt spid="261"/>
                                        </p:tgtEl>
                                      </p:cBhvr>
                                    </p:animEffect>
                                  </p:childTnLst>
                                </p:cTn>
                              </p:par>
                              <p:par>
                                <p:cTn id="82" presetID="10" presetClass="entr" presetSubtype="0" fill="hold" nodeType="withEffect">
                                  <p:stCondLst>
                                    <p:cond delay="0"/>
                                  </p:stCondLst>
                                  <p:childTnLst>
                                    <p:set>
                                      <p:cBhvr>
                                        <p:cTn id="83" dur="1" fill="hold">
                                          <p:stCondLst>
                                            <p:cond delay="0"/>
                                          </p:stCondLst>
                                        </p:cTn>
                                        <p:tgtEl>
                                          <p:spTgt spid="267"/>
                                        </p:tgtEl>
                                        <p:attrNameLst>
                                          <p:attrName>style.visibility</p:attrName>
                                        </p:attrNameLst>
                                      </p:cBhvr>
                                      <p:to>
                                        <p:strVal val="visible"/>
                                      </p:to>
                                    </p:set>
                                    <p:animEffect transition="in" filter="fade">
                                      <p:cBhvr>
                                        <p:cTn id="84" dur="1000"/>
                                        <p:tgtEl>
                                          <p:spTgt spid="267"/>
                                        </p:tgtEl>
                                      </p:cBhvr>
                                    </p:animEffect>
                                  </p:childTnLst>
                                </p:cTn>
                              </p:par>
                              <p:par>
                                <p:cTn id="85" presetID="10" presetClass="entr" presetSubtype="0" fill="hold" nodeType="withEffect">
                                  <p:stCondLst>
                                    <p:cond delay="0"/>
                                  </p:stCondLst>
                                  <p:childTnLst>
                                    <p:set>
                                      <p:cBhvr>
                                        <p:cTn id="86" dur="1" fill="hold">
                                          <p:stCondLst>
                                            <p:cond delay="0"/>
                                          </p:stCondLst>
                                        </p:cTn>
                                        <p:tgtEl>
                                          <p:spTgt spid="270"/>
                                        </p:tgtEl>
                                        <p:attrNameLst>
                                          <p:attrName>style.visibility</p:attrName>
                                        </p:attrNameLst>
                                      </p:cBhvr>
                                      <p:to>
                                        <p:strVal val="visible"/>
                                      </p:to>
                                    </p:set>
                                    <p:animEffect transition="in" filter="fade">
                                      <p:cBhvr>
                                        <p:cTn id="87" dur="1000"/>
                                        <p:tgtEl>
                                          <p:spTgt spid="270"/>
                                        </p:tgtEl>
                                      </p:cBhvr>
                                    </p:animEffect>
                                  </p:childTnLst>
                                </p:cTn>
                              </p:par>
                              <p:par>
                                <p:cTn id="88" presetID="10" presetClass="entr" presetSubtype="0" fill="hold" nodeType="withEffect">
                                  <p:stCondLst>
                                    <p:cond delay="0"/>
                                  </p:stCondLst>
                                  <p:childTnLst>
                                    <p:set>
                                      <p:cBhvr>
                                        <p:cTn id="89" dur="1" fill="hold">
                                          <p:stCondLst>
                                            <p:cond delay="0"/>
                                          </p:stCondLst>
                                        </p:cTn>
                                        <p:tgtEl>
                                          <p:spTgt spid="256"/>
                                        </p:tgtEl>
                                        <p:attrNameLst>
                                          <p:attrName>style.visibility</p:attrName>
                                        </p:attrNameLst>
                                      </p:cBhvr>
                                      <p:to>
                                        <p:strVal val="visible"/>
                                      </p:to>
                                    </p:set>
                                    <p:animEffect transition="in" filter="fade">
                                      <p:cBhvr>
                                        <p:cTn id="90" dur="1000"/>
                                        <p:tgtEl>
                                          <p:spTgt spid="25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38"/>
                                        </p:tgtEl>
                                        <p:attrNameLst>
                                          <p:attrName>style.visibility</p:attrName>
                                        </p:attrNameLst>
                                      </p:cBhvr>
                                      <p:to>
                                        <p:strVal val="visible"/>
                                      </p:to>
                                    </p:set>
                                    <p:animEffect transition="in" filter="fade">
                                      <p:cBhvr>
                                        <p:cTn id="95" dur="1000"/>
                                        <p:tgtEl>
                                          <p:spTgt spid="238"/>
                                        </p:tgtEl>
                                      </p:cBhvr>
                                    </p:animEffect>
                                  </p:childTnLst>
                                </p:cTn>
                              </p:par>
                              <p:par>
                                <p:cTn id="96" presetID="10" presetClass="entr" presetSubtype="0" fill="hold" nodeType="withEffect">
                                  <p:stCondLst>
                                    <p:cond delay="0"/>
                                  </p:stCondLst>
                                  <p:childTnLst>
                                    <p:set>
                                      <p:cBhvr>
                                        <p:cTn id="97" dur="1" fill="hold">
                                          <p:stCondLst>
                                            <p:cond delay="0"/>
                                          </p:stCondLst>
                                        </p:cTn>
                                        <p:tgtEl>
                                          <p:spTgt spid="241"/>
                                        </p:tgtEl>
                                        <p:attrNameLst>
                                          <p:attrName>style.visibility</p:attrName>
                                        </p:attrNameLst>
                                      </p:cBhvr>
                                      <p:to>
                                        <p:strVal val="visible"/>
                                      </p:to>
                                    </p:set>
                                    <p:animEffect transition="in" filter="fade">
                                      <p:cBhvr>
                                        <p:cTn id="98" dur="1000"/>
                                        <p:tgtEl>
                                          <p:spTgt spid="241"/>
                                        </p:tgtEl>
                                      </p:cBhvr>
                                    </p:animEffect>
                                  </p:childTnLst>
                                </p:cTn>
                              </p:par>
                              <p:par>
                                <p:cTn id="99" presetID="10" presetClass="entr" presetSubtype="0" fill="hold" nodeType="withEffect">
                                  <p:stCondLst>
                                    <p:cond delay="0"/>
                                  </p:stCondLst>
                                  <p:childTnLst>
                                    <p:set>
                                      <p:cBhvr>
                                        <p:cTn id="100" dur="1" fill="hold">
                                          <p:stCondLst>
                                            <p:cond delay="0"/>
                                          </p:stCondLst>
                                        </p:cTn>
                                        <p:tgtEl>
                                          <p:spTgt spid="262"/>
                                        </p:tgtEl>
                                        <p:attrNameLst>
                                          <p:attrName>style.visibility</p:attrName>
                                        </p:attrNameLst>
                                      </p:cBhvr>
                                      <p:to>
                                        <p:strVal val="visible"/>
                                      </p:to>
                                    </p:set>
                                    <p:animEffect transition="in" filter="fade">
                                      <p:cBhvr>
                                        <p:cTn id="101" dur="1000"/>
                                        <p:tgtEl>
                                          <p:spTgt spid="262"/>
                                        </p:tgtEl>
                                      </p:cBhvr>
                                    </p:animEffect>
                                  </p:childTnLst>
                                </p:cTn>
                              </p:par>
                              <p:par>
                                <p:cTn id="102" presetID="10" presetClass="entr" presetSubtype="0" fill="hold" nodeType="withEffect">
                                  <p:stCondLst>
                                    <p:cond delay="0"/>
                                  </p:stCondLst>
                                  <p:childTnLst>
                                    <p:set>
                                      <p:cBhvr>
                                        <p:cTn id="103" dur="1" fill="hold">
                                          <p:stCondLst>
                                            <p:cond delay="0"/>
                                          </p:stCondLst>
                                        </p:cTn>
                                        <p:tgtEl>
                                          <p:spTgt spid="263"/>
                                        </p:tgtEl>
                                        <p:attrNameLst>
                                          <p:attrName>style.visibility</p:attrName>
                                        </p:attrNameLst>
                                      </p:cBhvr>
                                      <p:to>
                                        <p:strVal val="visible"/>
                                      </p:to>
                                    </p:set>
                                    <p:animEffect transition="in" filter="fade">
                                      <p:cBhvr>
                                        <p:cTn id="104" dur="1000"/>
                                        <p:tgtEl>
                                          <p:spTgt spid="263"/>
                                        </p:tgtEl>
                                      </p:cBhvr>
                                    </p:animEffect>
                                  </p:childTnLst>
                                </p:cTn>
                              </p:par>
                              <p:par>
                                <p:cTn id="105" presetID="10" presetClass="entr" presetSubtype="0" fill="hold" nodeType="withEffect">
                                  <p:stCondLst>
                                    <p:cond delay="0"/>
                                  </p:stCondLst>
                                  <p:childTnLst>
                                    <p:set>
                                      <p:cBhvr>
                                        <p:cTn id="106" dur="1" fill="hold">
                                          <p:stCondLst>
                                            <p:cond delay="0"/>
                                          </p:stCondLst>
                                        </p:cTn>
                                        <p:tgtEl>
                                          <p:spTgt spid="264"/>
                                        </p:tgtEl>
                                        <p:attrNameLst>
                                          <p:attrName>style.visibility</p:attrName>
                                        </p:attrNameLst>
                                      </p:cBhvr>
                                      <p:to>
                                        <p:strVal val="visible"/>
                                      </p:to>
                                    </p:set>
                                    <p:animEffect transition="in" filter="fade">
                                      <p:cBhvr>
                                        <p:cTn id="107" dur="1000"/>
                                        <p:tgtEl>
                                          <p:spTgt spid="264"/>
                                        </p:tgtEl>
                                      </p:cBhvr>
                                    </p:animEffect>
                                  </p:childTnLst>
                                </p:cTn>
                              </p:par>
                              <p:par>
                                <p:cTn id="108" presetID="10" presetClass="entr" presetSubtype="0" fill="hold" nodeType="withEffect">
                                  <p:stCondLst>
                                    <p:cond delay="0"/>
                                  </p:stCondLst>
                                  <p:childTnLst>
                                    <p:set>
                                      <p:cBhvr>
                                        <p:cTn id="109" dur="1" fill="hold">
                                          <p:stCondLst>
                                            <p:cond delay="0"/>
                                          </p:stCondLst>
                                        </p:cTn>
                                        <p:tgtEl>
                                          <p:spTgt spid="269"/>
                                        </p:tgtEl>
                                        <p:attrNameLst>
                                          <p:attrName>style.visibility</p:attrName>
                                        </p:attrNameLst>
                                      </p:cBhvr>
                                      <p:to>
                                        <p:strVal val="visible"/>
                                      </p:to>
                                    </p:set>
                                    <p:animEffect transition="in" filter="fade">
                                      <p:cBhvr>
                                        <p:cTn id="110" dur="1000"/>
                                        <p:tgtEl>
                                          <p:spTgt spid="269"/>
                                        </p:tgtEl>
                                      </p:cBhvr>
                                    </p:animEffect>
                                  </p:childTnLst>
                                </p:cTn>
                              </p:par>
                              <p:par>
                                <p:cTn id="111" presetID="10" presetClass="entr" presetSubtype="0" fill="hold" nodeType="withEffect">
                                  <p:stCondLst>
                                    <p:cond delay="0"/>
                                  </p:stCondLst>
                                  <p:childTnLst>
                                    <p:set>
                                      <p:cBhvr>
                                        <p:cTn id="112" dur="1" fill="hold">
                                          <p:stCondLst>
                                            <p:cond delay="0"/>
                                          </p:stCondLst>
                                        </p:cTn>
                                        <p:tgtEl>
                                          <p:spTgt spid="265"/>
                                        </p:tgtEl>
                                        <p:attrNameLst>
                                          <p:attrName>style.visibility</p:attrName>
                                        </p:attrNameLst>
                                      </p:cBhvr>
                                      <p:to>
                                        <p:strVal val="visible"/>
                                      </p:to>
                                    </p:set>
                                    <p:animEffect transition="in" filter="fade">
                                      <p:cBhvr>
                                        <p:cTn id="113" dur="1000"/>
                                        <p:tgtEl>
                                          <p:spTgt spid="265"/>
                                        </p:tgtEl>
                                      </p:cBhvr>
                                    </p:animEffect>
                                  </p:childTnLst>
                                </p:cTn>
                              </p:par>
                              <p:par>
                                <p:cTn id="114" presetID="10" presetClass="entr" presetSubtype="0" fill="hold" nodeType="withEffect">
                                  <p:stCondLst>
                                    <p:cond delay="0"/>
                                  </p:stCondLst>
                                  <p:childTnLst>
                                    <p:set>
                                      <p:cBhvr>
                                        <p:cTn id="115" dur="1" fill="hold">
                                          <p:stCondLst>
                                            <p:cond delay="0"/>
                                          </p:stCondLst>
                                        </p:cTn>
                                        <p:tgtEl>
                                          <p:spTgt spid="266"/>
                                        </p:tgtEl>
                                        <p:attrNameLst>
                                          <p:attrName>style.visibility</p:attrName>
                                        </p:attrNameLst>
                                      </p:cBhvr>
                                      <p:to>
                                        <p:strVal val="visible"/>
                                      </p:to>
                                    </p:set>
                                    <p:animEffect transition="in" filter="fade">
                                      <p:cBhvr>
                                        <p:cTn id="116" dur="1000"/>
                                        <p:tgtEl>
                                          <p:spTgt spid="26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42"/>
                                        </p:tgtEl>
                                        <p:attrNameLst>
                                          <p:attrName>style.visibility</p:attrName>
                                        </p:attrNameLst>
                                      </p:cBhvr>
                                      <p:to>
                                        <p:strVal val="visible"/>
                                      </p:to>
                                    </p:set>
                                    <p:animEffect transition="in" filter="fade">
                                      <p:cBhvr>
                                        <p:cTn id="121" dur="1000"/>
                                        <p:tgtEl>
                                          <p:spTgt spid="242"/>
                                        </p:tgtEl>
                                      </p:cBhvr>
                                    </p:animEffect>
                                  </p:childTnLst>
                                </p:cTn>
                              </p:par>
                              <p:par>
                                <p:cTn id="122" presetID="10" presetClass="entr" presetSubtype="0" fill="hold" nodeType="withEffect">
                                  <p:stCondLst>
                                    <p:cond delay="0"/>
                                  </p:stCondLst>
                                  <p:childTnLst>
                                    <p:set>
                                      <p:cBhvr>
                                        <p:cTn id="123" dur="1" fill="hold">
                                          <p:stCondLst>
                                            <p:cond delay="0"/>
                                          </p:stCondLst>
                                        </p:cTn>
                                        <p:tgtEl>
                                          <p:spTgt spid="239"/>
                                        </p:tgtEl>
                                        <p:attrNameLst>
                                          <p:attrName>style.visibility</p:attrName>
                                        </p:attrNameLst>
                                      </p:cBhvr>
                                      <p:to>
                                        <p:strVal val="visible"/>
                                      </p:to>
                                    </p:set>
                                    <p:animEffect transition="in" filter="fade">
                                      <p:cBhvr>
                                        <p:cTn id="124"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9150" y="2701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2</a:t>
            </a:r>
            <a:endParaRPr/>
          </a:p>
          <a:p>
            <a:pPr marL="0" lvl="0" indent="0">
              <a:spcBef>
                <a:spcPts val="0"/>
              </a:spcBef>
              <a:spcAft>
                <a:spcPts val="0"/>
              </a:spcAft>
              <a:buNone/>
            </a:pPr>
            <a:endParaRPr/>
          </a:p>
        </p:txBody>
      </p:sp>
      <p:sp>
        <p:nvSpPr>
          <p:cNvPr id="276" name="Shape 276"/>
          <p:cNvSpPr/>
          <p:nvPr/>
        </p:nvSpPr>
        <p:spPr>
          <a:xfrm>
            <a:off x="775275" y="99015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277" name="Shape 277"/>
          <p:cNvSpPr/>
          <p:nvPr/>
        </p:nvSpPr>
        <p:spPr>
          <a:xfrm>
            <a:off x="213546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PRE</a:t>
            </a:r>
            <a:endParaRPr sz="1000"/>
          </a:p>
          <a:p>
            <a:pPr marL="0" lvl="0" indent="0" algn="ctr" rtl="0">
              <a:spcBef>
                <a:spcPts val="0"/>
              </a:spcBef>
              <a:spcAft>
                <a:spcPts val="0"/>
              </a:spcAft>
              <a:buNone/>
            </a:pPr>
            <a:r>
              <a:rPr lang="it" sz="1000"/>
              <a:t>PROCESSAMENTO</a:t>
            </a:r>
            <a:endParaRPr sz="1000"/>
          </a:p>
        </p:txBody>
      </p:sp>
      <p:sp>
        <p:nvSpPr>
          <p:cNvPr id="278" name="Shape 278"/>
          <p:cNvSpPr/>
          <p:nvPr/>
        </p:nvSpPr>
        <p:spPr>
          <a:xfrm>
            <a:off x="4116388"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SCELTA</a:t>
            </a:r>
            <a:endParaRPr sz="1000"/>
          </a:p>
          <a:p>
            <a:pPr marL="0" lvl="0" indent="0" algn="ctr" rtl="0">
              <a:spcBef>
                <a:spcPts val="0"/>
              </a:spcBef>
              <a:spcAft>
                <a:spcPts val="0"/>
              </a:spcAft>
              <a:buNone/>
            </a:pPr>
            <a:r>
              <a:rPr lang="it" sz="1000"/>
              <a:t>INTERVALLO TEMPORALE</a:t>
            </a:r>
            <a:endParaRPr sz="1000"/>
          </a:p>
        </p:txBody>
      </p:sp>
      <p:sp>
        <p:nvSpPr>
          <p:cNvPr id="279" name="Shape 279"/>
          <p:cNvSpPr/>
          <p:nvPr/>
        </p:nvSpPr>
        <p:spPr>
          <a:xfrm>
            <a:off x="609731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CALCOLO</a:t>
            </a:r>
            <a:endParaRPr sz="1000"/>
          </a:p>
          <a:p>
            <a:pPr marL="0" lvl="0" indent="0" algn="ctr" rtl="0">
              <a:spcBef>
                <a:spcPts val="0"/>
              </a:spcBef>
              <a:spcAft>
                <a:spcPts val="0"/>
              </a:spcAft>
              <a:buNone/>
            </a:pPr>
            <a:r>
              <a:rPr lang="it" sz="1000"/>
              <a:t>FEATURE STATISTICHE</a:t>
            </a:r>
            <a:endParaRPr sz="1000"/>
          </a:p>
        </p:txBody>
      </p:sp>
      <p:sp>
        <p:nvSpPr>
          <p:cNvPr id="280" name="Shape 280"/>
          <p:cNvSpPr/>
          <p:nvPr/>
        </p:nvSpPr>
        <p:spPr>
          <a:xfrm>
            <a:off x="4725038" y="1841125"/>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ALGORITMI DI CLUSTERING</a:t>
            </a:r>
            <a:endParaRPr sz="1000"/>
          </a:p>
        </p:txBody>
      </p:sp>
      <p:sp>
        <p:nvSpPr>
          <p:cNvPr id="281" name="Shape 281"/>
          <p:cNvSpPr/>
          <p:nvPr/>
        </p:nvSpPr>
        <p:spPr>
          <a:xfrm>
            <a:off x="2600838" y="1841125"/>
            <a:ext cx="1418900"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ETICHETTE</a:t>
            </a:r>
            <a:endParaRPr sz="1000"/>
          </a:p>
        </p:txBody>
      </p:sp>
      <p:cxnSp>
        <p:nvCxnSpPr>
          <p:cNvPr id="282" name="Shape 282"/>
          <p:cNvCxnSpPr>
            <a:stCxn id="276" idx="3"/>
            <a:endCxn id="277" idx="1"/>
          </p:cNvCxnSpPr>
          <p:nvPr/>
        </p:nvCxnSpPr>
        <p:spPr>
          <a:xfrm>
            <a:off x="1573425"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3" name="Shape 283"/>
          <p:cNvCxnSpPr>
            <a:stCxn id="277" idx="3"/>
            <a:endCxn id="278" idx="1"/>
          </p:cNvCxnSpPr>
          <p:nvPr/>
        </p:nvCxnSpPr>
        <p:spPr>
          <a:xfrm>
            <a:off x="3554363"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4" name="Shape 284"/>
          <p:cNvCxnSpPr>
            <a:stCxn id="278" idx="3"/>
            <a:endCxn id="279" idx="1"/>
          </p:cNvCxnSpPr>
          <p:nvPr/>
        </p:nvCxnSpPr>
        <p:spPr>
          <a:xfrm>
            <a:off x="5535288"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5" name="Shape 285"/>
          <p:cNvCxnSpPr>
            <a:stCxn id="279" idx="2"/>
            <a:endCxn id="280" idx="3"/>
          </p:cNvCxnSpPr>
          <p:nvPr/>
        </p:nvCxnSpPr>
        <p:spPr>
          <a:xfrm rot="5400000">
            <a:off x="6213663" y="1558375"/>
            <a:ext cx="523500" cy="662700"/>
          </a:xfrm>
          <a:prstGeom prst="bentConnector2">
            <a:avLst/>
          </a:prstGeom>
          <a:noFill/>
          <a:ln w="9525" cap="flat" cmpd="sng">
            <a:solidFill>
              <a:schemeClr val="dk2"/>
            </a:solidFill>
            <a:prstDash val="solid"/>
            <a:round/>
            <a:headEnd type="none" w="med" len="med"/>
            <a:tailEnd type="triangle" w="med" len="med"/>
          </a:ln>
        </p:spPr>
      </p:cxnSp>
      <p:cxnSp>
        <p:nvCxnSpPr>
          <p:cNvPr id="286" name="Shape 286"/>
          <p:cNvCxnSpPr>
            <a:stCxn id="280" idx="1"/>
            <a:endCxn id="281" idx="3"/>
          </p:cNvCxnSpPr>
          <p:nvPr/>
        </p:nvCxnSpPr>
        <p:spPr>
          <a:xfrm rot="10800000">
            <a:off x="4019738" y="2151513"/>
            <a:ext cx="705300" cy="0"/>
          </a:xfrm>
          <a:prstGeom prst="straightConnector1">
            <a:avLst/>
          </a:prstGeom>
          <a:noFill/>
          <a:ln w="9525" cap="flat" cmpd="sng">
            <a:solidFill>
              <a:schemeClr val="dk2"/>
            </a:solidFill>
            <a:prstDash val="solid"/>
            <a:round/>
            <a:headEnd type="none" w="med" len="med"/>
            <a:tailEnd type="triangle" w="med" len="med"/>
          </a:ln>
        </p:spPr>
      </p:cxnSp>
      <p:sp>
        <p:nvSpPr>
          <p:cNvPr id="287" name="Shape 28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8</a:t>
            </a:fld>
            <a:r>
              <a:rPr lang="it"/>
              <a:t>/12</a:t>
            </a:r>
            <a:endParaRPr/>
          </a:p>
        </p:txBody>
      </p:sp>
      <p:sp>
        <p:nvSpPr>
          <p:cNvPr id="288" name="Shape 288"/>
          <p:cNvSpPr/>
          <p:nvPr/>
        </p:nvSpPr>
        <p:spPr>
          <a:xfrm>
            <a:off x="424925" y="302317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txBox="1"/>
          <p:nvPr/>
        </p:nvSpPr>
        <p:spPr>
          <a:xfrm>
            <a:off x="673575" y="3023175"/>
            <a:ext cx="16718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x1 y1 z1 x2 y2 z2 x3 y3 z3</a:t>
            </a:r>
            <a:endParaRPr sz="1000" dirty="0"/>
          </a:p>
        </p:txBody>
      </p:sp>
      <p:sp>
        <p:nvSpPr>
          <p:cNvPr id="290" name="Shape 290"/>
          <p:cNvSpPr/>
          <p:nvPr/>
        </p:nvSpPr>
        <p:spPr>
          <a:xfrm>
            <a:off x="3429913" y="3023163"/>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txBox="1"/>
          <p:nvPr/>
        </p:nvSpPr>
        <p:spPr>
          <a:xfrm>
            <a:off x="3671750" y="30231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92" name="Shape 292"/>
          <p:cNvSpPr txBox="1"/>
          <p:nvPr/>
        </p:nvSpPr>
        <p:spPr>
          <a:xfrm>
            <a:off x="3389450" y="3246813"/>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293" name="Shape 293"/>
          <p:cNvSpPr txBox="1"/>
          <p:nvPr/>
        </p:nvSpPr>
        <p:spPr>
          <a:xfrm>
            <a:off x="424925" y="324337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94" name="Shape 294"/>
          <p:cNvSpPr/>
          <p:nvPr/>
        </p:nvSpPr>
        <p:spPr>
          <a:xfrm>
            <a:off x="666475" y="324377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666475" y="337142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666475" y="34996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666475" y="36277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666475" y="3762794"/>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666475" y="38978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3671750" y="324001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3671750" y="3364459"/>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666475" y="402596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666475" y="4154090"/>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666475" y="428221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3671750" y="348890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txBox="1"/>
          <p:nvPr/>
        </p:nvSpPr>
        <p:spPr>
          <a:xfrm>
            <a:off x="3690325" y="3694413"/>
            <a:ext cx="16521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sz="3000"/>
          </a:p>
        </p:txBody>
      </p:sp>
      <p:sp>
        <p:nvSpPr>
          <p:cNvPr id="307" name="Shape 307"/>
          <p:cNvSpPr txBox="1"/>
          <p:nvPr/>
        </p:nvSpPr>
        <p:spPr>
          <a:xfrm>
            <a:off x="673575" y="445157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08" name="Shape 308"/>
          <p:cNvSpPr/>
          <p:nvPr/>
        </p:nvSpPr>
        <p:spPr>
          <a:xfrm>
            <a:off x="6399425" y="30215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txBox="1"/>
          <p:nvPr/>
        </p:nvSpPr>
        <p:spPr>
          <a:xfrm>
            <a:off x="6641250" y="3021538"/>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E</a:t>
            </a:r>
            <a:endParaRPr sz="1000" dirty="0"/>
          </a:p>
        </p:txBody>
      </p:sp>
      <p:sp>
        <p:nvSpPr>
          <p:cNvPr id="310" name="Shape 310"/>
          <p:cNvSpPr txBox="1"/>
          <p:nvPr/>
        </p:nvSpPr>
        <p:spPr>
          <a:xfrm>
            <a:off x="6358950" y="32451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311" name="Shape 311"/>
          <p:cNvSpPr/>
          <p:nvPr/>
        </p:nvSpPr>
        <p:spPr>
          <a:xfrm rot="-5400000">
            <a:off x="5940350" y="3956675"/>
            <a:ext cx="15399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12" name="Shape 312"/>
          <p:cNvCxnSpPr>
            <a:stCxn id="298" idx="3"/>
          </p:cNvCxnSpPr>
          <p:nvPr/>
        </p:nvCxnSpPr>
        <p:spPr>
          <a:xfrm rot="10800000" flipH="1">
            <a:off x="2350075" y="3815594"/>
            <a:ext cx="1074300" cy="11100"/>
          </a:xfrm>
          <a:prstGeom prst="straightConnector1">
            <a:avLst/>
          </a:prstGeom>
          <a:noFill/>
          <a:ln w="9525" cap="flat" cmpd="sng">
            <a:solidFill>
              <a:schemeClr val="dk2"/>
            </a:solidFill>
            <a:prstDash val="solid"/>
            <a:round/>
            <a:headEnd type="none" w="med" len="med"/>
            <a:tailEnd type="triangle" w="med" len="med"/>
          </a:ln>
        </p:spPr>
      </p:cxnSp>
      <p:cxnSp>
        <p:nvCxnSpPr>
          <p:cNvPr id="313" name="Shape 313"/>
          <p:cNvCxnSpPr/>
          <p:nvPr/>
        </p:nvCxnSpPr>
        <p:spPr>
          <a:xfrm rot="10800000" flipH="1">
            <a:off x="5360725" y="3836375"/>
            <a:ext cx="1074300" cy="1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000"/>
                                        <p:tgtEl>
                                          <p:spTgt spid="288"/>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000"/>
                                        <p:tgtEl>
                                          <p:spTgt spid="289"/>
                                        </p:tgtEl>
                                      </p:cBhvr>
                                    </p:animEffect>
                                  </p:childTnLst>
                                </p:cTn>
                              </p:par>
                              <p:par>
                                <p:cTn id="11" presetID="10" presetClass="entr" presetSubtype="0" fill="hold" nodeType="withEffect">
                                  <p:stCondLst>
                                    <p:cond delay="0"/>
                                  </p:stCondLst>
                                  <p:childTnLst>
                                    <p:set>
                                      <p:cBhvr>
                                        <p:cTn id="12" dur="1" fill="hold">
                                          <p:stCondLst>
                                            <p:cond delay="0"/>
                                          </p:stCondLst>
                                        </p:cTn>
                                        <p:tgtEl>
                                          <p:spTgt spid="293"/>
                                        </p:tgtEl>
                                        <p:attrNameLst>
                                          <p:attrName>style.visibility</p:attrName>
                                        </p:attrNameLst>
                                      </p:cBhvr>
                                      <p:to>
                                        <p:strVal val="visible"/>
                                      </p:to>
                                    </p:set>
                                    <p:animEffect transition="in" filter="fade">
                                      <p:cBhvr>
                                        <p:cTn id="13" dur="1000"/>
                                        <p:tgtEl>
                                          <p:spTgt spid="293"/>
                                        </p:tgtEl>
                                      </p:cBhvr>
                                    </p:animEffect>
                                  </p:childTnLst>
                                </p:cTn>
                              </p:par>
                              <p:par>
                                <p:cTn id="14" presetID="10" presetClass="entr" presetSubtype="0" fill="hold" nodeType="withEffect">
                                  <p:stCondLst>
                                    <p:cond delay="0"/>
                                  </p:stCondLst>
                                  <p:childTnLst>
                                    <p:set>
                                      <p:cBhvr>
                                        <p:cTn id="15" dur="1" fill="hold">
                                          <p:stCondLst>
                                            <p:cond delay="0"/>
                                          </p:stCondLst>
                                        </p:cTn>
                                        <p:tgtEl>
                                          <p:spTgt spid="294"/>
                                        </p:tgtEl>
                                        <p:attrNameLst>
                                          <p:attrName>style.visibility</p:attrName>
                                        </p:attrNameLst>
                                      </p:cBhvr>
                                      <p:to>
                                        <p:strVal val="visible"/>
                                      </p:to>
                                    </p:set>
                                    <p:animEffect transition="in" filter="fade">
                                      <p:cBhvr>
                                        <p:cTn id="16" dur="1000"/>
                                        <p:tgtEl>
                                          <p:spTgt spid="294"/>
                                        </p:tgtEl>
                                      </p:cBhvr>
                                    </p:animEffect>
                                  </p:childTnLst>
                                </p:cTn>
                              </p:par>
                              <p:par>
                                <p:cTn id="17" presetID="10" presetClass="entr" presetSubtype="0" fill="hold" nodeType="withEffect">
                                  <p:stCondLst>
                                    <p:cond delay="0"/>
                                  </p:stCondLst>
                                  <p:childTnLst>
                                    <p:set>
                                      <p:cBhvr>
                                        <p:cTn id="18" dur="1" fill="hold">
                                          <p:stCondLst>
                                            <p:cond delay="0"/>
                                          </p:stCondLst>
                                        </p:cTn>
                                        <p:tgtEl>
                                          <p:spTgt spid="295"/>
                                        </p:tgtEl>
                                        <p:attrNameLst>
                                          <p:attrName>style.visibility</p:attrName>
                                        </p:attrNameLst>
                                      </p:cBhvr>
                                      <p:to>
                                        <p:strVal val="visible"/>
                                      </p:to>
                                    </p:set>
                                    <p:animEffect transition="in" filter="fade">
                                      <p:cBhvr>
                                        <p:cTn id="19" dur="1000"/>
                                        <p:tgtEl>
                                          <p:spTgt spid="295"/>
                                        </p:tgtEl>
                                      </p:cBhvr>
                                    </p:animEffect>
                                  </p:childTnLst>
                                </p:cTn>
                              </p:par>
                              <p:par>
                                <p:cTn id="20" presetID="10" presetClass="entr" presetSubtype="0" fill="hold" nodeType="withEffect">
                                  <p:stCondLst>
                                    <p:cond delay="0"/>
                                  </p:stCondLst>
                                  <p:childTnLst>
                                    <p:set>
                                      <p:cBhvr>
                                        <p:cTn id="21" dur="1" fill="hold">
                                          <p:stCondLst>
                                            <p:cond delay="0"/>
                                          </p:stCondLst>
                                        </p:cTn>
                                        <p:tgtEl>
                                          <p:spTgt spid="296"/>
                                        </p:tgtEl>
                                        <p:attrNameLst>
                                          <p:attrName>style.visibility</p:attrName>
                                        </p:attrNameLst>
                                      </p:cBhvr>
                                      <p:to>
                                        <p:strVal val="visible"/>
                                      </p:to>
                                    </p:set>
                                    <p:animEffect transition="in" filter="fade">
                                      <p:cBhvr>
                                        <p:cTn id="22" dur="1000"/>
                                        <p:tgtEl>
                                          <p:spTgt spid="296"/>
                                        </p:tgtEl>
                                      </p:cBhvr>
                                    </p:animEffect>
                                  </p:childTnLst>
                                </p:cTn>
                              </p:par>
                              <p:par>
                                <p:cTn id="23" presetID="10" presetClass="entr" presetSubtype="0" fill="hold" nodeType="withEffect">
                                  <p:stCondLst>
                                    <p:cond delay="0"/>
                                  </p:stCondLst>
                                  <p:childTnLst>
                                    <p:set>
                                      <p:cBhvr>
                                        <p:cTn id="24" dur="1" fill="hold">
                                          <p:stCondLst>
                                            <p:cond delay="0"/>
                                          </p:stCondLst>
                                        </p:cTn>
                                        <p:tgtEl>
                                          <p:spTgt spid="297"/>
                                        </p:tgtEl>
                                        <p:attrNameLst>
                                          <p:attrName>style.visibility</p:attrName>
                                        </p:attrNameLst>
                                      </p:cBhvr>
                                      <p:to>
                                        <p:strVal val="visible"/>
                                      </p:to>
                                    </p:set>
                                    <p:animEffect transition="in" filter="fade">
                                      <p:cBhvr>
                                        <p:cTn id="25" dur="1000"/>
                                        <p:tgtEl>
                                          <p:spTgt spid="297"/>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1000"/>
                                        <p:tgtEl>
                                          <p:spTgt spid="298"/>
                                        </p:tgtEl>
                                      </p:cBhvr>
                                    </p:animEffect>
                                  </p:childTnLst>
                                </p:cTn>
                              </p:par>
                              <p:par>
                                <p:cTn id="29" presetID="10" presetClass="entr" presetSubtype="0" fill="hold" nodeType="withEffect">
                                  <p:stCondLst>
                                    <p:cond delay="0"/>
                                  </p:stCondLst>
                                  <p:childTnLst>
                                    <p:set>
                                      <p:cBhvr>
                                        <p:cTn id="30" dur="1" fill="hold">
                                          <p:stCondLst>
                                            <p:cond delay="0"/>
                                          </p:stCondLst>
                                        </p:cTn>
                                        <p:tgtEl>
                                          <p:spTgt spid="299"/>
                                        </p:tgtEl>
                                        <p:attrNameLst>
                                          <p:attrName>style.visibility</p:attrName>
                                        </p:attrNameLst>
                                      </p:cBhvr>
                                      <p:to>
                                        <p:strVal val="visible"/>
                                      </p:to>
                                    </p:set>
                                    <p:animEffect transition="in" filter="fade">
                                      <p:cBhvr>
                                        <p:cTn id="31" dur="1000"/>
                                        <p:tgtEl>
                                          <p:spTgt spid="299"/>
                                        </p:tgtEl>
                                      </p:cBhvr>
                                    </p:animEffect>
                                  </p:childTnLst>
                                </p:cTn>
                              </p:par>
                              <p:par>
                                <p:cTn id="32" presetID="10" presetClass="entr" presetSubtype="0" fill="hold" nodeType="withEffect">
                                  <p:stCondLst>
                                    <p:cond delay="0"/>
                                  </p:stCondLst>
                                  <p:childTnLst>
                                    <p:set>
                                      <p:cBhvr>
                                        <p:cTn id="33" dur="1" fill="hold">
                                          <p:stCondLst>
                                            <p:cond delay="0"/>
                                          </p:stCondLst>
                                        </p:cTn>
                                        <p:tgtEl>
                                          <p:spTgt spid="302"/>
                                        </p:tgtEl>
                                        <p:attrNameLst>
                                          <p:attrName>style.visibility</p:attrName>
                                        </p:attrNameLst>
                                      </p:cBhvr>
                                      <p:to>
                                        <p:strVal val="visible"/>
                                      </p:to>
                                    </p:set>
                                    <p:animEffect transition="in" filter="fade">
                                      <p:cBhvr>
                                        <p:cTn id="34" dur="1000"/>
                                        <p:tgtEl>
                                          <p:spTgt spid="302"/>
                                        </p:tgtEl>
                                      </p:cBhvr>
                                    </p:animEffect>
                                  </p:childTnLst>
                                </p:cTn>
                              </p:par>
                              <p:par>
                                <p:cTn id="35" presetID="10" presetClass="entr" presetSubtype="0" fill="hold"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childTnLst>
                                </p:cTn>
                              </p:par>
                              <p:par>
                                <p:cTn id="38" presetID="10" presetClass="entr" presetSubtype="0" fill="hold" nodeType="withEffect">
                                  <p:stCondLst>
                                    <p:cond delay="0"/>
                                  </p:stCondLst>
                                  <p:childTnLst>
                                    <p:set>
                                      <p:cBhvr>
                                        <p:cTn id="39" dur="1" fill="hold">
                                          <p:stCondLst>
                                            <p:cond delay="0"/>
                                          </p:stCondLst>
                                        </p:cTn>
                                        <p:tgtEl>
                                          <p:spTgt spid="304"/>
                                        </p:tgtEl>
                                        <p:attrNameLst>
                                          <p:attrName>style.visibility</p:attrName>
                                        </p:attrNameLst>
                                      </p:cBhvr>
                                      <p:to>
                                        <p:strVal val="visible"/>
                                      </p:to>
                                    </p:set>
                                    <p:animEffect transition="in" filter="fade">
                                      <p:cBhvr>
                                        <p:cTn id="40" dur="1000"/>
                                        <p:tgtEl>
                                          <p:spTgt spid="304"/>
                                        </p:tgtEl>
                                      </p:cBhvr>
                                    </p:animEffect>
                                  </p:childTnLst>
                                </p:cTn>
                              </p:par>
                              <p:par>
                                <p:cTn id="41" presetID="10" presetClass="entr" presetSubtype="0" fill="hold" nodeType="withEffect">
                                  <p:stCondLst>
                                    <p:cond delay="0"/>
                                  </p:stCondLst>
                                  <p:childTnLst>
                                    <p:set>
                                      <p:cBhvr>
                                        <p:cTn id="42" dur="1" fill="hold">
                                          <p:stCondLst>
                                            <p:cond delay="0"/>
                                          </p:stCondLst>
                                        </p:cTn>
                                        <p:tgtEl>
                                          <p:spTgt spid="307"/>
                                        </p:tgtEl>
                                        <p:attrNameLst>
                                          <p:attrName>style.visibility</p:attrName>
                                        </p:attrNameLst>
                                      </p:cBhvr>
                                      <p:to>
                                        <p:strVal val="visible"/>
                                      </p:to>
                                    </p:set>
                                    <p:animEffect transition="in" filter="fade">
                                      <p:cBhvr>
                                        <p:cTn id="43" dur="1000"/>
                                        <p:tgtEl>
                                          <p:spTgt spid="307"/>
                                        </p:tgtEl>
                                      </p:cBhvr>
                                    </p:animEffect>
                                  </p:childTnLst>
                                </p:cTn>
                              </p:par>
                              <p:par>
                                <p:cTn id="44" presetID="10" presetClass="entr" presetSubtype="0" fill="hold" nodeType="withEffect">
                                  <p:stCondLst>
                                    <p:cond delay="0"/>
                                  </p:stCondLst>
                                  <p:childTnLst>
                                    <p:set>
                                      <p:cBhvr>
                                        <p:cTn id="45" dur="1" fill="hold">
                                          <p:stCondLst>
                                            <p:cond delay="0"/>
                                          </p:stCondLst>
                                        </p:cTn>
                                        <p:tgtEl>
                                          <p:spTgt spid="276"/>
                                        </p:tgtEl>
                                        <p:attrNameLst>
                                          <p:attrName>style.visibility</p:attrName>
                                        </p:attrNameLst>
                                      </p:cBhvr>
                                      <p:to>
                                        <p:strVal val="visible"/>
                                      </p:to>
                                    </p:set>
                                    <p:animEffect transition="in" filter="fade">
                                      <p:cBhvr>
                                        <p:cTn id="46" dur="1000"/>
                                        <p:tgtEl>
                                          <p:spTgt spid="27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7"/>
                                        </p:tgtEl>
                                        <p:attrNameLst>
                                          <p:attrName>style.visibility</p:attrName>
                                        </p:attrNameLst>
                                      </p:cBhvr>
                                      <p:to>
                                        <p:strVal val="visible"/>
                                      </p:to>
                                    </p:set>
                                    <p:animEffect transition="in" filter="fade">
                                      <p:cBhvr>
                                        <p:cTn id="51" dur="1000"/>
                                        <p:tgtEl>
                                          <p:spTgt spid="277"/>
                                        </p:tgtEl>
                                      </p:cBhvr>
                                    </p:animEffect>
                                  </p:childTnLst>
                                </p:cTn>
                              </p:par>
                              <p:par>
                                <p:cTn id="52" presetID="10" presetClass="entr" presetSubtype="0" fill="hold" nodeType="withEffect">
                                  <p:stCondLst>
                                    <p:cond delay="0"/>
                                  </p:stCondLst>
                                  <p:childTnLst>
                                    <p:set>
                                      <p:cBhvr>
                                        <p:cTn id="53" dur="1" fill="hold">
                                          <p:stCondLst>
                                            <p:cond delay="0"/>
                                          </p:stCondLst>
                                        </p:cTn>
                                        <p:tgtEl>
                                          <p:spTgt spid="282"/>
                                        </p:tgtEl>
                                        <p:attrNameLst>
                                          <p:attrName>style.visibility</p:attrName>
                                        </p:attrNameLst>
                                      </p:cBhvr>
                                      <p:to>
                                        <p:strVal val="visible"/>
                                      </p:to>
                                    </p:set>
                                    <p:animEffect transition="in" filter="fade">
                                      <p:cBhvr>
                                        <p:cTn id="54" dur="1000"/>
                                        <p:tgtEl>
                                          <p:spTgt spid="282"/>
                                        </p:tgtEl>
                                      </p:cBhvr>
                                    </p:animEffect>
                                  </p:childTnLst>
                                </p:cTn>
                              </p:par>
                              <p:par>
                                <p:cTn id="55" presetID="10"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animEffect transition="in" filter="fade">
                                      <p:cBhvr>
                                        <p:cTn id="57" dur="1000"/>
                                        <p:tgtEl>
                                          <p:spTgt spid="2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8"/>
                                        </p:tgtEl>
                                        <p:attrNameLst>
                                          <p:attrName>style.visibility</p:attrName>
                                        </p:attrNameLst>
                                      </p:cBhvr>
                                      <p:to>
                                        <p:strVal val="visible"/>
                                      </p:to>
                                    </p:set>
                                    <p:animEffect transition="in" filter="fade">
                                      <p:cBhvr>
                                        <p:cTn id="62" dur="1000"/>
                                        <p:tgtEl>
                                          <p:spTgt spid="278"/>
                                        </p:tgtEl>
                                      </p:cBhvr>
                                    </p:animEffect>
                                  </p:childTnLst>
                                </p:cTn>
                              </p:par>
                              <p:par>
                                <p:cTn id="63" presetID="10" presetClass="entr" presetSubtype="0" fill="hold" nodeType="withEffect">
                                  <p:stCondLst>
                                    <p:cond delay="0"/>
                                  </p:stCondLst>
                                  <p:childTnLst>
                                    <p:set>
                                      <p:cBhvr>
                                        <p:cTn id="64" dur="1" fill="hold">
                                          <p:stCondLst>
                                            <p:cond delay="0"/>
                                          </p:stCondLst>
                                        </p:cTn>
                                        <p:tgtEl>
                                          <p:spTgt spid="284"/>
                                        </p:tgtEl>
                                        <p:attrNameLst>
                                          <p:attrName>style.visibility</p:attrName>
                                        </p:attrNameLst>
                                      </p:cBhvr>
                                      <p:to>
                                        <p:strVal val="visible"/>
                                      </p:to>
                                    </p:set>
                                    <p:animEffect transition="in" filter="fade">
                                      <p:cBhvr>
                                        <p:cTn id="65" dur="1000"/>
                                        <p:tgtEl>
                                          <p:spTgt spid="28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79"/>
                                        </p:tgtEl>
                                        <p:attrNameLst>
                                          <p:attrName>style.visibility</p:attrName>
                                        </p:attrNameLst>
                                      </p:cBhvr>
                                      <p:to>
                                        <p:strVal val="visible"/>
                                      </p:to>
                                    </p:set>
                                    <p:animEffect transition="in" filter="fade">
                                      <p:cBhvr>
                                        <p:cTn id="70" dur="1000"/>
                                        <p:tgtEl>
                                          <p:spTgt spid="279"/>
                                        </p:tgtEl>
                                      </p:cBhvr>
                                    </p:animEffect>
                                  </p:childTnLst>
                                </p:cTn>
                              </p:par>
                              <p:par>
                                <p:cTn id="71" presetID="10" presetClass="entr" presetSubtype="0" fill="hold" nodeType="withEffect">
                                  <p:stCondLst>
                                    <p:cond delay="0"/>
                                  </p:stCondLst>
                                  <p:childTnLst>
                                    <p:set>
                                      <p:cBhvr>
                                        <p:cTn id="72" dur="1" fill="hold">
                                          <p:stCondLst>
                                            <p:cond delay="0"/>
                                          </p:stCondLst>
                                        </p:cTn>
                                        <p:tgtEl>
                                          <p:spTgt spid="285"/>
                                        </p:tgtEl>
                                        <p:attrNameLst>
                                          <p:attrName>style.visibility</p:attrName>
                                        </p:attrNameLst>
                                      </p:cBhvr>
                                      <p:to>
                                        <p:strVal val="visible"/>
                                      </p:to>
                                    </p:set>
                                    <p:animEffect transition="in" filter="fade">
                                      <p:cBhvr>
                                        <p:cTn id="73" dur="1000"/>
                                        <p:tgtEl>
                                          <p:spTgt spid="285"/>
                                        </p:tgtEl>
                                      </p:cBhvr>
                                    </p:animEffect>
                                  </p:childTnLst>
                                </p:cTn>
                              </p:par>
                              <p:par>
                                <p:cTn id="74" presetID="10" presetClass="entr" presetSubtype="0" fill="hold" nodeType="withEffect">
                                  <p:stCondLst>
                                    <p:cond delay="0"/>
                                  </p:stCondLst>
                                  <p:childTnLst>
                                    <p:set>
                                      <p:cBhvr>
                                        <p:cTn id="75" dur="1" fill="hold">
                                          <p:stCondLst>
                                            <p:cond delay="0"/>
                                          </p:stCondLst>
                                        </p:cTn>
                                        <p:tgtEl>
                                          <p:spTgt spid="290"/>
                                        </p:tgtEl>
                                        <p:attrNameLst>
                                          <p:attrName>style.visibility</p:attrName>
                                        </p:attrNameLst>
                                      </p:cBhvr>
                                      <p:to>
                                        <p:strVal val="visible"/>
                                      </p:to>
                                    </p:set>
                                    <p:animEffect transition="in" filter="fade">
                                      <p:cBhvr>
                                        <p:cTn id="76" dur="1000"/>
                                        <p:tgtEl>
                                          <p:spTgt spid="290"/>
                                        </p:tgtEl>
                                      </p:cBhvr>
                                    </p:animEffect>
                                  </p:childTnLst>
                                </p:cTn>
                              </p:par>
                              <p:par>
                                <p:cTn id="77" presetID="10" presetClass="entr" presetSubtype="0" fill="hold" nodeType="withEffect">
                                  <p:stCondLst>
                                    <p:cond delay="0"/>
                                  </p:stCondLst>
                                  <p:childTnLst>
                                    <p:set>
                                      <p:cBhvr>
                                        <p:cTn id="78" dur="1" fill="hold">
                                          <p:stCondLst>
                                            <p:cond delay="0"/>
                                          </p:stCondLst>
                                        </p:cTn>
                                        <p:tgtEl>
                                          <p:spTgt spid="312"/>
                                        </p:tgtEl>
                                        <p:attrNameLst>
                                          <p:attrName>style.visibility</p:attrName>
                                        </p:attrNameLst>
                                      </p:cBhvr>
                                      <p:to>
                                        <p:strVal val="visible"/>
                                      </p:to>
                                    </p:set>
                                    <p:animEffect transition="in" filter="fade">
                                      <p:cBhvr>
                                        <p:cTn id="79" dur="1000"/>
                                        <p:tgtEl>
                                          <p:spTgt spid="312"/>
                                        </p:tgtEl>
                                      </p:cBhvr>
                                    </p:animEffect>
                                  </p:childTnLst>
                                </p:cTn>
                              </p:par>
                              <p:par>
                                <p:cTn id="80" presetID="10" presetClass="entr" presetSubtype="0" fill="hold" nodeType="withEffect">
                                  <p:stCondLst>
                                    <p:cond delay="0"/>
                                  </p:stCondLst>
                                  <p:childTnLst>
                                    <p:set>
                                      <p:cBhvr>
                                        <p:cTn id="81" dur="1" fill="hold">
                                          <p:stCondLst>
                                            <p:cond delay="0"/>
                                          </p:stCondLst>
                                        </p:cTn>
                                        <p:tgtEl>
                                          <p:spTgt spid="291"/>
                                        </p:tgtEl>
                                        <p:attrNameLst>
                                          <p:attrName>style.visibility</p:attrName>
                                        </p:attrNameLst>
                                      </p:cBhvr>
                                      <p:to>
                                        <p:strVal val="visible"/>
                                      </p:to>
                                    </p:set>
                                    <p:animEffect transition="in" filter="fade">
                                      <p:cBhvr>
                                        <p:cTn id="82" dur="1000"/>
                                        <p:tgtEl>
                                          <p:spTgt spid="291"/>
                                        </p:tgtEl>
                                      </p:cBhvr>
                                    </p:animEffect>
                                  </p:childTnLst>
                                </p:cTn>
                              </p:par>
                              <p:par>
                                <p:cTn id="83" presetID="10" presetClass="entr" presetSubtype="0" fill="hold" nodeType="withEffect">
                                  <p:stCondLst>
                                    <p:cond delay="0"/>
                                  </p:stCondLst>
                                  <p:childTnLst>
                                    <p:set>
                                      <p:cBhvr>
                                        <p:cTn id="84" dur="1" fill="hold">
                                          <p:stCondLst>
                                            <p:cond delay="0"/>
                                          </p:stCondLst>
                                        </p:cTn>
                                        <p:tgtEl>
                                          <p:spTgt spid="292"/>
                                        </p:tgtEl>
                                        <p:attrNameLst>
                                          <p:attrName>style.visibility</p:attrName>
                                        </p:attrNameLst>
                                      </p:cBhvr>
                                      <p:to>
                                        <p:strVal val="visible"/>
                                      </p:to>
                                    </p:set>
                                    <p:animEffect transition="in" filter="fade">
                                      <p:cBhvr>
                                        <p:cTn id="85" dur="1000"/>
                                        <p:tgtEl>
                                          <p:spTgt spid="292"/>
                                        </p:tgtEl>
                                      </p:cBhvr>
                                    </p:animEffect>
                                  </p:childTnLst>
                                </p:cTn>
                              </p:par>
                              <p:par>
                                <p:cTn id="86" presetID="10" presetClass="entr" presetSubtype="0" fill="hold" nodeType="withEffect">
                                  <p:stCondLst>
                                    <p:cond delay="0"/>
                                  </p:stCondLst>
                                  <p:childTnLst>
                                    <p:set>
                                      <p:cBhvr>
                                        <p:cTn id="87" dur="1" fill="hold">
                                          <p:stCondLst>
                                            <p:cond delay="0"/>
                                          </p:stCondLst>
                                        </p:cTn>
                                        <p:tgtEl>
                                          <p:spTgt spid="300"/>
                                        </p:tgtEl>
                                        <p:attrNameLst>
                                          <p:attrName>style.visibility</p:attrName>
                                        </p:attrNameLst>
                                      </p:cBhvr>
                                      <p:to>
                                        <p:strVal val="visible"/>
                                      </p:to>
                                    </p:set>
                                    <p:animEffect transition="in" filter="fade">
                                      <p:cBhvr>
                                        <p:cTn id="88" dur="1000"/>
                                        <p:tgtEl>
                                          <p:spTgt spid="300"/>
                                        </p:tgtEl>
                                      </p:cBhvr>
                                    </p:animEffect>
                                  </p:childTnLst>
                                </p:cTn>
                              </p:par>
                              <p:par>
                                <p:cTn id="89" presetID="10" presetClass="entr" presetSubtype="0" fill="hold" nodeType="withEffect">
                                  <p:stCondLst>
                                    <p:cond delay="0"/>
                                  </p:stCondLst>
                                  <p:childTnLst>
                                    <p:set>
                                      <p:cBhvr>
                                        <p:cTn id="90" dur="1" fill="hold">
                                          <p:stCondLst>
                                            <p:cond delay="0"/>
                                          </p:stCondLst>
                                        </p:cTn>
                                        <p:tgtEl>
                                          <p:spTgt spid="301"/>
                                        </p:tgtEl>
                                        <p:attrNameLst>
                                          <p:attrName>style.visibility</p:attrName>
                                        </p:attrNameLst>
                                      </p:cBhvr>
                                      <p:to>
                                        <p:strVal val="visible"/>
                                      </p:to>
                                    </p:set>
                                    <p:animEffect transition="in" filter="fade">
                                      <p:cBhvr>
                                        <p:cTn id="91" dur="1000"/>
                                        <p:tgtEl>
                                          <p:spTgt spid="301"/>
                                        </p:tgtEl>
                                      </p:cBhvr>
                                    </p:animEffect>
                                  </p:childTnLst>
                                </p:cTn>
                              </p:par>
                              <p:par>
                                <p:cTn id="92" presetID="10" presetClass="entr" presetSubtype="0" fill="hold" nodeType="withEffect">
                                  <p:stCondLst>
                                    <p:cond delay="0"/>
                                  </p:stCondLst>
                                  <p:childTnLst>
                                    <p:set>
                                      <p:cBhvr>
                                        <p:cTn id="93" dur="1" fill="hold">
                                          <p:stCondLst>
                                            <p:cond delay="0"/>
                                          </p:stCondLst>
                                        </p:cTn>
                                        <p:tgtEl>
                                          <p:spTgt spid="305"/>
                                        </p:tgtEl>
                                        <p:attrNameLst>
                                          <p:attrName>style.visibility</p:attrName>
                                        </p:attrNameLst>
                                      </p:cBhvr>
                                      <p:to>
                                        <p:strVal val="visible"/>
                                      </p:to>
                                    </p:set>
                                    <p:animEffect transition="in" filter="fade">
                                      <p:cBhvr>
                                        <p:cTn id="94" dur="1000"/>
                                        <p:tgtEl>
                                          <p:spTgt spid="305"/>
                                        </p:tgtEl>
                                      </p:cBhvr>
                                    </p:animEffect>
                                  </p:childTnLst>
                                </p:cTn>
                              </p:par>
                              <p:par>
                                <p:cTn id="95" presetID="10" presetClass="entr" presetSubtype="0" fill="hold" nodeType="withEffect">
                                  <p:stCondLst>
                                    <p:cond delay="0"/>
                                  </p:stCondLst>
                                  <p:childTnLst>
                                    <p:set>
                                      <p:cBhvr>
                                        <p:cTn id="96" dur="1" fill="hold">
                                          <p:stCondLst>
                                            <p:cond delay="0"/>
                                          </p:stCondLst>
                                        </p:cTn>
                                        <p:tgtEl>
                                          <p:spTgt spid="306"/>
                                        </p:tgtEl>
                                        <p:attrNameLst>
                                          <p:attrName>style.visibility</p:attrName>
                                        </p:attrNameLst>
                                      </p:cBhvr>
                                      <p:to>
                                        <p:strVal val="visible"/>
                                      </p:to>
                                    </p:set>
                                    <p:animEffect transition="in" filter="fade">
                                      <p:cBhvr>
                                        <p:cTn id="97" dur="1000"/>
                                        <p:tgtEl>
                                          <p:spTgt spid="306"/>
                                        </p:tgtEl>
                                      </p:cBhvr>
                                    </p:animEffect>
                                  </p:childTnLst>
                                </p:cTn>
                              </p:par>
                              <p:par>
                                <p:cTn id="98" presetID="10" presetClass="entr" presetSubtype="0" fill="hold" nodeType="withEffect">
                                  <p:stCondLst>
                                    <p:cond delay="0"/>
                                  </p:stCondLst>
                                  <p:childTnLst>
                                    <p:set>
                                      <p:cBhvr>
                                        <p:cTn id="99" dur="1" fill="hold">
                                          <p:stCondLst>
                                            <p:cond delay="0"/>
                                          </p:stCondLst>
                                        </p:cTn>
                                        <p:tgtEl>
                                          <p:spTgt spid="312"/>
                                        </p:tgtEl>
                                        <p:attrNameLst>
                                          <p:attrName>style.visibility</p:attrName>
                                        </p:attrNameLst>
                                      </p:cBhvr>
                                      <p:to>
                                        <p:strVal val="visible"/>
                                      </p:to>
                                    </p:set>
                                    <p:animEffect transition="in" filter="fade">
                                      <p:cBhvr>
                                        <p:cTn id="100" dur="1000"/>
                                        <p:tgtEl>
                                          <p:spTgt spid="31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80"/>
                                        </p:tgtEl>
                                        <p:attrNameLst>
                                          <p:attrName>style.visibility</p:attrName>
                                        </p:attrNameLst>
                                      </p:cBhvr>
                                      <p:to>
                                        <p:strVal val="visible"/>
                                      </p:to>
                                    </p:set>
                                    <p:animEffect transition="in" filter="fade">
                                      <p:cBhvr>
                                        <p:cTn id="105" dur="1000"/>
                                        <p:tgtEl>
                                          <p:spTgt spid="280"/>
                                        </p:tgtEl>
                                      </p:cBhvr>
                                    </p:animEffect>
                                  </p:childTnLst>
                                </p:cTn>
                              </p:par>
                              <p:par>
                                <p:cTn id="106" presetID="10" presetClass="entr" presetSubtype="0" fill="hold" nodeType="withEffect">
                                  <p:stCondLst>
                                    <p:cond delay="0"/>
                                  </p:stCondLst>
                                  <p:childTnLst>
                                    <p:set>
                                      <p:cBhvr>
                                        <p:cTn id="107" dur="1" fill="hold">
                                          <p:stCondLst>
                                            <p:cond delay="0"/>
                                          </p:stCondLst>
                                        </p:cTn>
                                        <p:tgtEl>
                                          <p:spTgt spid="286"/>
                                        </p:tgtEl>
                                        <p:attrNameLst>
                                          <p:attrName>style.visibility</p:attrName>
                                        </p:attrNameLst>
                                      </p:cBhvr>
                                      <p:to>
                                        <p:strVal val="visible"/>
                                      </p:to>
                                    </p:set>
                                    <p:animEffect transition="in" filter="fade">
                                      <p:cBhvr>
                                        <p:cTn id="108" dur="1000"/>
                                        <p:tgtEl>
                                          <p:spTgt spid="28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08"/>
                                        </p:tgtEl>
                                        <p:attrNameLst>
                                          <p:attrName>style.visibility</p:attrName>
                                        </p:attrNameLst>
                                      </p:cBhvr>
                                      <p:to>
                                        <p:strVal val="visible"/>
                                      </p:to>
                                    </p:set>
                                    <p:animEffect transition="in" filter="fade">
                                      <p:cBhvr>
                                        <p:cTn id="113" dur="1000"/>
                                        <p:tgtEl>
                                          <p:spTgt spid="308"/>
                                        </p:tgtEl>
                                      </p:cBhvr>
                                    </p:animEffect>
                                  </p:childTnLst>
                                </p:cTn>
                              </p:par>
                              <p:par>
                                <p:cTn id="114" presetID="10" presetClass="entr" presetSubtype="0" fill="hold" nodeType="withEffect">
                                  <p:stCondLst>
                                    <p:cond delay="0"/>
                                  </p:stCondLst>
                                  <p:childTnLst>
                                    <p:set>
                                      <p:cBhvr>
                                        <p:cTn id="115" dur="1" fill="hold">
                                          <p:stCondLst>
                                            <p:cond delay="0"/>
                                          </p:stCondLst>
                                        </p:cTn>
                                        <p:tgtEl>
                                          <p:spTgt spid="309"/>
                                        </p:tgtEl>
                                        <p:attrNameLst>
                                          <p:attrName>style.visibility</p:attrName>
                                        </p:attrNameLst>
                                      </p:cBhvr>
                                      <p:to>
                                        <p:strVal val="visible"/>
                                      </p:to>
                                    </p:set>
                                    <p:animEffect transition="in" filter="fade">
                                      <p:cBhvr>
                                        <p:cTn id="116" dur="1000"/>
                                        <p:tgtEl>
                                          <p:spTgt spid="309"/>
                                        </p:tgtEl>
                                      </p:cBhvr>
                                    </p:animEffect>
                                  </p:childTnLst>
                                </p:cTn>
                              </p:par>
                              <p:par>
                                <p:cTn id="117" presetID="10" presetClass="entr" presetSubtype="0" fill="hold" nodeType="withEffect">
                                  <p:stCondLst>
                                    <p:cond delay="0"/>
                                  </p:stCondLst>
                                  <p:childTnLst>
                                    <p:set>
                                      <p:cBhvr>
                                        <p:cTn id="118" dur="1" fill="hold">
                                          <p:stCondLst>
                                            <p:cond delay="0"/>
                                          </p:stCondLst>
                                        </p:cTn>
                                        <p:tgtEl>
                                          <p:spTgt spid="310"/>
                                        </p:tgtEl>
                                        <p:attrNameLst>
                                          <p:attrName>style.visibility</p:attrName>
                                        </p:attrNameLst>
                                      </p:cBhvr>
                                      <p:to>
                                        <p:strVal val="visible"/>
                                      </p:to>
                                    </p:set>
                                    <p:animEffect transition="in" filter="fade">
                                      <p:cBhvr>
                                        <p:cTn id="119" dur="1000"/>
                                        <p:tgtEl>
                                          <p:spTgt spid="310"/>
                                        </p:tgtEl>
                                      </p:cBhvr>
                                    </p:animEffect>
                                  </p:childTnLst>
                                </p:cTn>
                              </p:par>
                              <p:par>
                                <p:cTn id="120" presetID="10" presetClass="entr" presetSubtype="0" fill="hold" nodeType="withEffect">
                                  <p:stCondLst>
                                    <p:cond delay="0"/>
                                  </p:stCondLst>
                                  <p:childTnLst>
                                    <p:set>
                                      <p:cBhvr>
                                        <p:cTn id="121" dur="1" fill="hold">
                                          <p:stCondLst>
                                            <p:cond delay="0"/>
                                          </p:stCondLst>
                                        </p:cTn>
                                        <p:tgtEl>
                                          <p:spTgt spid="313"/>
                                        </p:tgtEl>
                                        <p:attrNameLst>
                                          <p:attrName>style.visibility</p:attrName>
                                        </p:attrNameLst>
                                      </p:cBhvr>
                                      <p:to>
                                        <p:strVal val="visible"/>
                                      </p:to>
                                    </p:set>
                                    <p:animEffect transition="in" filter="fade">
                                      <p:cBhvr>
                                        <p:cTn id="122" dur="1000"/>
                                        <p:tgtEl>
                                          <p:spTgt spid="313"/>
                                        </p:tgtEl>
                                      </p:cBhvr>
                                    </p:animEffect>
                                  </p:childTnLst>
                                </p:cTn>
                              </p:par>
                              <p:par>
                                <p:cTn id="123" presetID="10" presetClass="entr" presetSubtype="0" fill="hold" nodeType="withEffect">
                                  <p:stCondLst>
                                    <p:cond delay="0"/>
                                  </p:stCondLst>
                                  <p:childTnLst>
                                    <p:set>
                                      <p:cBhvr>
                                        <p:cTn id="124" dur="1" fill="hold">
                                          <p:stCondLst>
                                            <p:cond delay="0"/>
                                          </p:stCondLst>
                                        </p:cTn>
                                        <p:tgtEl>
                                          <p:spTgt spid="311"/>
                                        </p:tgtEl>
                                        <p:attrNameLst>
                                          <p:attrName>style.visibility</p:attrName>
                                        </p:attrNameLst>
                                      </p:cBhvr>
                                      <p:to>
                                        <p:strVal val="visible"/>
                                      </p:to>
                                    </p:set>
                                    <p:animEffect transition="in" filter="fade">
                                      <p:cBhvr>
                                        <p:cTn id="125" dur="1000"/>
                                        <p:tgtEl>
                                          <p:spTgt spid="311"/>
                                        </p:tgtEl>
                                      </p:cBhvr>
                                    </p:animEffect>
                                  </p:childTnLst>
                                </p:cTn>
                              </p:par>
                              <p:par>
                                <p:cTn id="126" presetID="10" presetClass="entr" presetSubtype="0" fill="hold" nodeType="withEffect">
                                  <p:stCondLst>
                                    <p:cond delay="0"/>
                                  </p:stCondLst>
                                  <p:childTnLst>
                                    <p:set>
                                      <p:cBhvr>
                                        <p:cTn id="127" dur="1" fill="hold">
                                          <p:stCondLst>
                                            <p:cond delay="0"/>
                                          </p:stCondLst>
                                        </p:cTn>
                                        <p:tgtEl>
                                          <p:spTgt spid="313"/>
                                        </p:tgtEl>
                                        <p:attrNameLst>
                                          <p:attrName>style.visibility</p:attrName>
                                        </p:attrNameLst>
                                      </p:cBhvr>
                                      <p:to>
                                        <p:strVal val="visible"/>
                                      </p:to>
                                    </p:set>
                                    <p:animEffect transition="in" filter="fade">
                                      <p:cBhvr>
                                        <p:cTn id="128" dur="1000"/>
                                        <p:tgtEl>
                                          <p:spTgt spid="313"/>
                                        </p:tgtEl>
                                      </p:cBhvr>
                                    </p:animEffect>
                                  </p:childTnLst>
                                </p:cTn>
                              </p:par>
                              <p:par>
                                <p:cTn id="129" presetID="10" presetClass="entr" presetSubtype="0" fill="hold" nodeType="withEffect">
                                  <p:stCondLst>
                                    <p:cond delay="0"/>
                                  </p:stCondLst>
                                  <p:childTnLst>
                                    <p:set>
                                      <p:cBhvr>
                                        <p:cTn id="130" dur="1" fill="hold">
                                          <p:stCondLst>
                                            <p:cond delay="0"/>
                                          </p:stCondLst>
                                        </p:cTn>
                                        <p:tgtEl>
                                          <p:spTgt spid="281"/>
                                        </p:tgtEl>
                                        <p:attrNameLst>
                                          <p:attrName>style.visibility</p:attrName>
                                        </p:attrNameLst>
                                      </p:cBhvr>
                                      <p:to>
                                        <p:strVal val="visible"/>
                                      </p:to>
                                    </p:set>
                                    <p:animEffect transition="in" filter="fade">
                                      <p:cBhvr>
                                        <p:cTn id="131"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19150" y="2914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3</a:t>
            </a:r>
            <a:endParaRPr/>
          </a:p>
          <a:p>
            <a:pPr marL="0" lvl="0" indent="0">
              <a:spcBef>
                <a:spcPts val="0"/>
              </a:spcBef>
              <a:spcAft>
                <a:spcPts val="0"/>
              </a:spcAft>
              <a:buNone/>
            </a:pPr>
            <a:endParaRPr/>
          </a:p>
        </p:txBody>
      </p:sp>
      <p:sp>
        <p:nvSpPr>
          <p:cNvPr id="319" name="Shape 319"/>
          <p:cNvSpPr/>
          <p:nvPr/>
        </p:nvSpPr>
        <p:spPr>
          <a:xfrm>
            <a:off x="2436600" y="1246050"/>
            <a:ext cx="1645437"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ANALISI DISCRIMINANTE LINEARE</a:t>
            </a:r>
            <a:endParaRPr/>
          </a:p>
        </p:txBody>
      </p:sp>
      <p:sp>
        <p:nvSpPr>
          <p:cNvPr id="320" name="Shape 320"/>
          <p:cNvSpPr/>
          <p:nvPr/>
        </p:nvSpPr>
        <p:spPr>
          <a:xfrm>
            <a:off x="4648749" y="1246038"/>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Allenamento Classificatore</a:t>
            </a:r>
            <a:endParaRPr/>
          </a:p>
        </p:txBody>
      </p:sp>
      <p:sp>
        <p:nvSpPr>
          <p:cNvPr id="321" name="Shape 321"/>
          <p:cNvSpPr/>
          <p:nvPr/>
        </p:nvSpPr>
        <p:spPr>
          <a:xfrm>
            <a:off x="6618225" y="208580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322" name="Shape 322"/>
          <p:cNvSpPr/>
          <p:nvPr/>
        </p:nvSpPr>
        <p:spPr>
          <a:xfrm>
            <a:off x="4638999" y="2102838"/>
            <a:ext cx="1418900" cy="620775"/>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Identificazione preFOG</a:t>
            </a:r>
            <a:endParaRPr/>
          </a:p>
        </p:txBody>
      </p:sp>
      <p:cxnSp>
        <p:nvCxnSpPr>
          <p:cNvPr id="323" name="Shape 323"/>
          <p:cNvCxnSpPr>
            <a:stCxn id="324" idx="3"/>
            <a:endCxn id="319" idx="1"/>
          </p:cNvCxnSpPr>
          <p:nvPr/>
        </p:nvCxnSpPr>
        <p:spPr>
          <a:xfrm>
            <a:off x="1866900" y="1556438"/>
            <a:ext cx="569700" cy="0"/>
          </a:xfrm>
          <a:prstGeom prst="straightConnector1">
            <a:avLst/>
          </a:prstGeom>
          <a:noFill/>
          <a:ln w="9525" cap="flat" cmpd="sng">
            <a:solidFill>
              <a:schemeClr val="dk2"/>
            </a:solidFill>
            <a:prstDash val="solid"/>
            <a:round/>
            <a:headEnd type="none" w="med" len="med"/>
            <a:tailEnd type="triangle" w="med" len="med"/>
          </a:ln>
        </p:spPr>
      </p:cxnSp>
      <p:cxnSp>
        <p:nvCxnSpPr>
          <p:cNvPr id="325" name="Shape 325"/>
          <p:cNvCxnSpPr>
            <a:stCxn id="319" idx="3"/>
            <a:endCxn id="320" idx="1"/>
          </p:cNvCxnSpPr>
          <p:nvPr/>
        </p:nvCxnSpPr>
        <p:spPr>
          <a:xfrm>
            <a:off x="4082037" y="1556438"/>
            <a:ext cx="566700" cy="0"/>
          </a:xfrm>
          <a:prstGeom prst="straightConnector1">
            <a:avLst/>
          </a:prstGeom>
          <a:noFill/>
          <a:ln w="9525" cap="flat" cmpd="sng">
            <a:solidFill>
              <a:schemeClr val="dk2"/>
            </a:solidFill>
            <a:prstDash val="solid"/>
            <a:round/>
            <a:headEnd type="none" w="med" len="med"/>
            <a:tailEnd type="triangle" w="med" len="med"/>
          </a:ln>
        </p:spPr>
      </p:cxnSp>
      <p:cxnSp>
        <p:nvCxnSpPr>
          <p:cNvPr id="326" name="Shape 326"/>
          <p:cNvCxnSpPr>
            <a:stCxn id="321" idx="1"/>
            <a:endCxn id="322" idx="3"/>
          </p:cNvCxnSpPr>
          <p:nvPr/>
        </p:nvCxnSpPr>
        <p:spPr>
          <a:xfrm rot="10800000">
            <a:off x="6057825" y="2413238"/>
            <a:ext cx="560400" cy="0"/>
          </a:xfrm>
          <a:prstGeom prst="straightConnector1">
            <a:avLst/>
          </a:prstGeom>
          <a:noFill/>
          <a:ln w="9525" cap="flat" cmpd="sng">
            <a:solidFill>
              <a:schemeClr val="dk2"/>
            </a:solidFill>
            <a:prstDash val="solid"/>
            <a:round/>
            <a:headEnd type="none" w="med" len="med"/>
            <a:tailEnd type="triangle" w="med" len="med"/>
          </a:ln>
        </p:spPr>
      </p:cxnSp>
      <p:sp>
        <p:nvSpPr>
          <p:cNvPr id="327" name="Shape 327"/>
          <p:cNvSpPr/>
          <p:nvPr/>
        </p:nvSpPr>
        <p:spPr>
          <a:xfrm>
            <a:off x="2529049" y="2102838"/>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Stimolo Uditorio</a:t>
            </a:r>
            <a:endParaRPr/>
          </a:p>
        </p:txBody>
      </p:sp>
      <p:cxnSp>
        <p:nvCxnSpPr>
          <p:cNvPr id="328" name="Shape 328"/>
          <p:cNvCxnSpPr>
            <a:stCxn id="322" idx="1"/>
            <a:endCxn id="327" idx="3"/>
          </p:cNvCxnSpPr>
          <p:nvPr/>
        </p:nvCxnSpPr>
        <p:spPr>
          <a:xfrm rot="10800000">
            <a:off x="3948099" y="2413225"/>
            <a:ext cx="690900" cy="0"/>
          </a:xfrm>
          <a:prstGeom prst="straightConnector1">
            <a:avLst/>
          </a:prstGeom>
          <a:noFill/>
          <a:ln w="9525" cap="flat" cmpd="sng">
            <a:solidFill>
              <a:schemeClr val="dk2"/>
            </a:solidFill>
            <a:prstDash val="solid"/>
            <a:round/>
            <a:headEnd type="none" w="med" len="med"/>
            <a:tailEnd type="triangle" w="med" len="med"/>
          </a:ln>
        </p:spPr>
      </p:cxnSp>
      <p:cxnSp>
        <p:nvCxnSpPr>
          <p:cNvPr id="329" name="Shape 329"/>
          <p:cNvCxnSpPr>
            <a:stCxn id="320" idx="2"/>
            <a:endCxn id="322" idx="0"/>
          </p:cNvCxnSpPr>
          <p:nvPr/>
        </p:nvCxnSpPr>
        <p:spPr>
          <a:xfrm flipH="1">
            <a:off x="5348599" y="1866813"/>
            <a:ext cx="9600" cy="236100"/>
          </a:xfrm>
          <a:prstGeom prst="straightConnector1">
            <a:avLst/>
          </a:prstGeom>
          <a:noFill/>
          <a:ln w="9525" cap="flat" cmpd="sng">
            <a:solidFill>
              <a:schemeClr val="dk2"/>
            </a:solidFill>
            <a:prstDash val="solid"/>
            <a:round/>
            <a:headEnd type="none" w="med" len="med"/>
            <a:tailEnd type="triangle" w="med" len="med"/>
          </a:ln>
        </p:spPr>
      </p:cxnSp>
      <p:sp>
        <p:nvSpPr>
          <p:cNvPr id="330" name="Shape 330"/>
          <p:cNvSpPr/>
          <p:nvPr/>
        </p:nvSpPr>
        <p:spPr>
          <a:xfrm>
            <a:off x="1071725" y="1246050"/>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DATASET</a:t>
            </a:r>
            <a:endParaRPr sz="1000"/>
          </a:p>
        </p:txBody>
      </p:sp>
      <p:sp>
        <p:nvSpPr>
          <p:cNvPr id="331" name="Shape 3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9</a:t>
            </a:fld>
            <a:r>
              <a:rPr lang="it"/>
              <a:t>/12</a:t>
            </a:r>
            <a:endParaRPr/>
          </a:p>
        </p:txBody>
      </p:sp>
      <p:sp>
        <p:nvSpPr>
          <p:cNvPr id="332" name="Shape 332"/>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txBox="1"/>
          <p:nvPr/>
        </p:nvSpPr>
        <p:spPr>
          <a:xfrm>
            <a:off x="497300" y="30264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C</a:t>
            </a:r>
            <a:endParaRPr sz="900" dirty="0"/>
          </a:p>
        </p:txBody>
      </p:sp>
      <p:sp>
        <p:nvSpPr>
          <p:cNvPr id="334" name="Shape 334"/>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335" name="Shape 335"/>
          <p:cNvSpPr/>
          <p:nvPr/>
        </p:nvSpPr>
        <p:spPr>
          <a:xfrm>
            <a:off x="490200" y="32470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490200" y="336774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490200" y="349594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490200" y="3624067"/>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490200" y="3759117"/>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490200" y="3887240"/>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490200" y="401536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490200" y="4143486"/>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490200" y="4271609"/>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345" name="Shape 345"/>
          <p:cNvCxnSpPr>
            <a:endCxn id="346" idx="1"/>
          </p:cNvCxnSpPr>
          <p:nvPr/>
        </p:nvCxnSpPr>
        <p:spPr>
          <a:xfrm>
            <a:off x="2197475" y="3892326"/>
            <a:ext cx="424200" cy="900"/>
          </a:xfrm>
          <a:prstGeom prst="straightConnector1">
            <a:avLst/>
          </a:prstGeom>
          <a:noFill/>
          <a:ln w="9525" cap="flat" cmpd="sng">
            <a:solidFill>
              <a:schemeClr val="dk2"/>
            </a:solidFill>
            <a:prstDash val="solid"/>
            <a:round/>
            <a:headEnd type="none" w="med" len="med"/>
            <a:tailEnd type="triangle" w="med" len="med"/>
          </a:ln>
        </p:spPr>
      </p:cxnSp>
      <p:sp>
        <p:nvSpPr>
          <p:cNvPr id="346" name="Shape 346"/>
          <p:cNvSpPr/>
          <p:nvPr/>
        </p:nvSpPr>
        <p:spPr>
          <a:xfrm>
            <a:off x="2621675" y="30087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txBox="1"/>
          <p:nvPr/>
        </p:nvSpPr>
        <p:spPr>
          <a:xfrm>
            <a:off x="2863500" y="30087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348" name="Shape 348"/>
          <p:cNvSpPr txBox="1"/>
          <p:nvPr/>
        </p:nvSpPr>
        <p:spPr>
          <a:xfrm>
            <a:off x="2630400" y="3232388"/>
            <a:ext cx="233100" cy="27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349" name="Shape 349"/>
          <p:cNvSpPr/>
          <p:nvPr/>
        </p:nvSpPr>
        <p:spPr>
          <a:xfrm>
            <a:off x="2863500" y="3232500"/>
            <a:ext cx="16836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858700" y="3363875"/>
            <a:ext cx="16836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4865100" y="3786825"/>
            <a:ext cx="1171023" cy="10085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txBox="1"/>
          <p:nvPr/>
        </p:nvSpPr>
        <p:spPr>
          <a:xfrm>
            <a:off x="5016351" y="3786825"/>
            <a:ext cx="1019772" cy="12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500" dirty="0"/>
              <a:t>x1 y1 z1 x2 y2 z2 x3 y3 z3</a:t>
            </a:r>
            <a:endParaRPr sz="500" dirty="0"/>
          </a:p>
        </p:txBody>
      </p:sp>
      <p:sp>
        <p:nvSpPr>
          <p:cNvPr id="353" name="Shape 353"/>
          <p:cNvSpPr txBox="1"/>
          <p:nvPr/>
        </p:nvSpPr>
        <p:spPr>
          <a:xfrm>
            <a:off x="4820450" y="3892371"/>
            <a:ext cx="1959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600"/>
              <a:t>1</a:t>
            </a:r>
            <a:endParaRPr sz="600"/>
          </a:p>
          <a:p>
            <a:pPr marL="0" lvl="0" indent="0" algn="ctr" rtl="0">
              <a:spcBef>
                <a:spcPts val="0"/>
              </a:spcBef>
              <a:spcAft>
                <a:spcPts val="0"/>
              </a:spcAft>
              <a:buNone/>
            </a:pPr>
            <a:r>
              <a:rPr lang="it" sz="600"/>
              <a:t>2</a:t>
            </a:r>
            <a:endParaRPr sz="600"/>
          </a:p>
          <a:p>
            <a:pPr marL="0" lvl="0" indent="0" algn="ctr" rtl="0">
              <a:spcBef>
                <a:spcPts val="0"/>
              </a:spcBef>
              <a:spcAft>
                <a:spcPts val="0"/>
              </a:spcAft>
              <a:buNone/>
            </a:pPr>
            <a:r>
              <a:rPr lang="it" sz="600"/>
              <a:t>3</a:t>
            </a:r>
            <a:endParaRPr sz="600"/>
          </a:p>
          <a:p>
            <a:pPr marL="0" lvl="0" indent="0" algn="ctr" rtl="0">
              <a:spcBef>
                <a:spcPts val="0"/>
              </a:spcBef>
              <a:spcAft>
                <a:spcPts val="0"/>
              </a:spcAft>
              <a:buNone/>
            </a:pPr>
            <a:r>
              <a:rPr lang="it" sz="600"/>
              <a:t>4</a:t>
            </a:r>
            <a:endParaRPr sz="600"/>
          </a:p>
          <a:p>
            <a:pPr marL="0" lvl="0" indent="0" algn="ctr" rtl="0">
              <a:spcBef>
                <a:spcPts val="0"/>
              </a:spcBef>
              <a:spcAft>
                <a:spcPts val="0"/>
              </a:spcAft>
              <a:buNone/>
            </a:pPr>
            <a:r>
              <a:rPr lang="it" sz="600"/>
              <a:t>..</a:t>
            </a:r>
            <a:endParaRPr sz="600"/>
          </a:p>
        </p:txBody>
      </p:sp>
      <p:sp>
        <p:nvSpPr>
          <p:cNvPr id="354" name="Shape 354"/>
          <p:cNvSpPr/>
          <p:nvPr/>
        </p:nvSpPr>
        <p:spPr>
          <a:xfrm>
            <a:off x="5012022" y="392049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5012022" y="398537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5012022" y="4059441"/>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5012022" y="413643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5012022" y="4213437"/>
            <a:ext cx="1024200" cy="72900"/>
          </a:xfrm>
          <a:prstGeom prst="rect">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5012022" y="429043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5012022" y="4367434"/>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5012022" y="4437505"/>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5012022" y="4507577"/>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63" name="Shape 363"/>
          <p:cNvCxnSpPr>
            <a:stCxn id="347" idx="3"/>
            <a:endCxn id="364" idx="2"/>
          </p:cNvCxnSpPr>
          <p:nvPr/>
        </p:nvCxnSpPr>
        <p:spPr>
          <a:xfrm>
            <a:off x="4547100" y="3118825"/>
            <a:ext cx="447300" cy="149100"/>
          </a:xfrm>
          <a:prstGeom prst="straightConnector1">
            <a:avLst/>
          </a:prstGeom>
          <a:noFill/>
          <a:ln w="9525" cap="flat" cmpd="sng">
            <a:solidFill>
              <a:schemeClr val="dk2"/>
            </a:solidFill>
            <a:prstDash val="solid"/>
            <a:round/>
            <a:headEnd type="none" w="med" len="med"/>
            <a:tailEnd type="triangle" w="med" len="med"/>
          </a:ln>
        </p:spPr>
      </p:cxnSp>
      <p:sp>
        <p:nvSpPr>
          <p:cNvPr id="365" name="Shape 365"/>
          <p:cNvSpPr/>
          <p:nvPr/>
        </p:nvSpPr>
        <p:spPr>
          <a:xfrm>
            <a:off x="6417750" y="30087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txBox="1"/>
          <p:nvPr/>
        </p:nvSpPr>
        <p:spPr>
          <a:xfrm>
            <a:off x="6659300" y="3008750"/>
            <a:ext cx="1674208"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a:t>
            </a:r>
            <a:r>
              <a:rPr lang="it" sz="900" b="1" dirty="0"/>
              <a:t>C</a:t>
            </a:r>
            <a:endParaRPr sz="900" b="1" dirty="0"/>
          </a:p>
        </p:txBody>
      </p:sp>
      <p:sp>
        <p:nvSpPr>
          <p:cNvPr id="367" name="Shape 367"/>
          <p:cNvSpPr txBox="1"/>
          <p:nvPr/>
        </p:nvSpPr>
        <p:spPr>
          <a:xfrm>
            <a:off x="6417750" y="3228950"/>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a:t>
            </a:r>
            <a:endParaRPr sz="1000"/>
          </a:p>
        </p:txBody>
      </p:sp>
      <p:sp>
        <p:nvSpPr>
          <p:cNvPr id="368" name="Shape 368"/>
          <p:cNvSpPr/>
          <p:nvPr/>
        </p:nvSpPr>
        <p:spPr>
          <a:xfrm>
            <a:off x="6659300" y="32362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6659300" y="33500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6659300" y="347826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6659300" y="3606392"/>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6659300" y="3734515"/>
            <a:ext cx="1683600" cy="127800"/>
          </a:xfrm>
          <a:prstGeom prst="rect">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6659300" y="386263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6659300" y="399076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6659300" y="411888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6659300" y="424008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p:nvPr/>
        </p:nvSpPr>
        <p:spPr>
          <a:xfrm>
            <a:off x="6666400" y="4437150"/>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64" name="Shape 364"/>
          <p:cNvSpPr/>
          <p:nvPr/>
        </p:nvSpPr>
        <p:spPr>
          <a:xfrm>
            <a:off x="4994300" y="3019325"/>
            <a:ext cx="1024200" cy="49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KNN</a:t>
            </a:r>
            <a:endParaRPr/>
          </a:p>
        </p:txBody>
      </p:sp>
      <p:cxnSp>
        <p:nvCxnSpPr>
          <p:cNvPr id="378" name="Shape 378"/>
          <p:cNvCxnSpPr>
            <a:stCxn id="360" idx="3"/>
            <a:endCxn id="367" idx="1"/>
          </p:cNvCxnSpPr>
          <p:nvPr/>
        </p:nvCxnSpPr>
        <p:spPr>
          <a:xfrm flipV="1">
            <a:off x="6036222" y="4003250"/>
            <a:ext cx="381528" cy="400634"/>
          </a:xfrm>
          <a:prstGeom prst="straightConnector1">
            <a:avLst/>
          </a:prstGeom>
          <a:noFill/>
          <a:ln w="9525" cap="flat" cmpd="sng">
            <a:solidFill>
              <a:schemeClr val="dk2"/>
            </a:solidFill>
            <a:prstDash val="solid"/>
            <a:round/>
            <a:headEnd type="none" w="med" len="med"/>
            <a:tailEnd type="triangle" w="med" len="med"/>
          </a:ln>
        </p:spPr>
      </p:cxnSp>
      <p:cxnSp>
        <p:nvCxnSpPr>
          <p:cNvPr id="379" name="Shape 379"/>
          <p:cNvCxnSpPr>
            <a:stCxn id="364" idx="6"/>
            <a:endCxn id="367" idx="1"/>
          </p:cNvCxnSpPr>
          <p:nvPr/>
        </p:nvCxnSpPr>
        <p:spPr>
          <a:xfrm>
            <a:off x="6018500" y="3268025"/>
            <a:ext cx="399300" cy="735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par>
                                <p:cTn id="8" presetID="10" presetClass="entr" presetSubtype="0" fill="hold" nodeType="withEffect">
                                  <p:stCondLst>
                                    <p:cond delay="0"/>
                                  </p:stCondLst>
                                  <p:childTnLst>
                                    <p:set>
                                      <p:cBhvr>
                                        <p:cTn id="9" dur="1" fill="hold">
                                          <p:stCondLst>
                                            <p:cond delay="0"/>
                                          </p:stCondLst>
                                        </p:cTn>
                                        <p:tgtEl>
                                          <p:spTgt spid="333"/>
                                        </p:tgtEl>
                                        <p:attrNameLst>
                                          <p:attrName>style.visibility</p:attrName>
                                        </p:attrNameLst>
                                      </p:cBhvr>
                                      <p:to>
                                        <p:strVal val="visible"/>
                                      </p:to>
                                    </p:set>
                                    <p:animEffect transition="in" filter="fade">
                                      <p:cBhvr>
                                        <p:cTn id="10" dur="1000"/>
                                        <p:tgtEl>
                                          <p:spTgt spid="333"/>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1000"/>
                                        <p:tgtEl>
                                          <p:spTgt spid="334"/>
                                        </p:tgtEl>
                                      </p:cBhvr>
                                    </p:animEffect>
                                  </p:childTnLst>
                                </p:cTn>
                              </p:par>
                              <p:par>
                                <p:cTn id="14" presetID="10" presetClass="entr" presetSubtype="0" fill="hold" nodeType="withEffect">
                                  <p:stCondLst>
                                    <p:cond delay="0"/>
                                  </p:stCondLst>
                                  <p:childTnLst>
                                    <p:set>
                                      <p:cBhvr>
                                        <p:cTn id="15" dur="1" fill="hold">
                                          <p:stCondLst>
                                            <p:cond delay="0"/>
                                          </p:stCondLst>
                                        </p:cTn>
                                        <p:tgtEl>
                                          <p:spTgt spid="335"/>
                                        </p:tgtEl>
                                        <p:attrNameLst>
                                          <p:attrName>style.visibility</p:attrName>
                                        </p:attrNameLst>
                                      </p:cBhvr>
                                      <p:to>
                                        <p:strVal val="visible"/>
                                      </p:to>
                                    </p:set>
                                    <p:animEffect transition="in" filter="fade">
                                      <p:cBhvr>
                                        <p:cTn id="16" dur="1000"/>
                                        <p:tgtEl>
                                          <p:spTgt spid="335"/>
                                        </p:tgtEl>
                                      </p:cBhvr>
                                    </p:animEffect>
                                  </p:childTnLst>
                                </p:cTn>
                              </p:par>
                              <p:par>
                                <p:cTn id="17" presetID="10" presetClass="entr" presetSubtype="0" fill="hold" nodeType="with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1000"/>
                                        <p:tgtEl>
                                          <p:spTgt spid="336"/>
                                        </p:tgtEl>
                                      </p:cBhvr>
                                    </p:animEffect>
                                  </p:childTnLst>
                                </p:cTn>
                              </p:par>
                              <p:par>
                                <p:cTn id="20" presetID="10" presetClass="entr" presetSubtype="0" fill="hold" nodeType="with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1000"/>
                                        <p:tgtEl>
                                          <p:spTgt spid="337"/>
                                        </p:tgtEl>
                                      </p:cBhvr>
                                    </p:animEffect>
                                  </p:childTnLst>
                                </p:cTn>
                              </p:par>
                              <p:par>
                                <p:cTn id="23" presetID="10" presetClass="entr" presetSubtype="0" fill="hold" nodeType="withEffect">
                                  <p:stCondLst>
                                    <p:cond delay="0"/>
                                  </p:stCondLst>
                                  <p:childTnLst>
                                    <p:set>
                                      <p:cBhvr>
                                        <p:cTn id="24" dur="1" fill="hold">
                                          <p:stCondLst>
                                            <p:cond delay="0"/>
                                          </p:stCondLst>
                                        </p:cTn>
                                        <p:tgtEl>
                                          <p:spTgt spid="338"/>
                                        </p:tgtEl>
                                        <p:attrNameLst>
                                          <p:attrName>style.visibility</p:attrName>
                                        </p:attrNameLst>
                                      </p:cBhvr>
                                      <p:to>
                                        <p:strVal val="visible"/>
                                      </p:to>
                                    </p:set>
                                    <p:animEffect transition="in" filter="fade">
                                      <p:cBhvr>
                                        <p:cTn id="25" dur="1000"/>
                                        <p:tgtEl>
                                          <p:spTgt spid="338"/>
                                        </p:tgtEl>
                                      </p:cBhvr>
                                    </p:animEffect>
                                  </p:childTnLst>
                                </p:cTn>
                              </p:par>
                              <p:par>
                                <p:cTn id="26" presetID="10" presetClass="entr" presetSubtype="0" fill="hold" nodeType="withEffect">
                                  <p:stCondLst>
                                    <p:cond delay="0"/>
                                  </p:stCondLst>
                                  <p:childTnLst>
                                    <p:set>
                                      <p:cBhvr>
                                        <p:cTn id="27" dur="1" fill="hold">
                                          <p:stCondLst>
                                            <p:cond delay="0"/>
                                          </p:stCondLst>
                                        </p:cTn>
                                        <p:tgtEl>
                                          <p:spTgt spid="339"/>
                                        </p:tgtEl>
                                        <p:attrNameLst>
                                          <p:attrName>style.visibility</p:attrName>
                                        </p:attrNameLst>
                                      </p:cBhvr>
                                      <p:to>
                                        <p:strVal val="visible"/>
                                      </p:to>
                                    </p:set>
                                    <p:animEffect transition="in" filter="fade">
                                      <p:cBhvr>
                                        <p:cTn id="28" dur="1000"/>
                                        <p:tgtEl>
                                          <p:spTgt spid="339"/>
                                        </p:tgtEl>
                                      </p:cBhvr>
                                    </p:animEffect>
                                  </p:childTnLst>
                                </p:cTn>
                              </p:par>
                              <p:par>
                                <p:cTn id="29" presetID="10" presetClass="entr" presetSubtype="0" fill="hold" nodeType="withEffect">
                                  <p:stCondLst>
                                    <p:cond delay="0"/>
                                  </p:stCondLst>
                                  <p:childTnLst>
                                    <p:set>
                                      <p:cBhvr>
                                        <p:cTn id="30" dur="1" fill="hold">
                                          <p:stCondLst>
                                            <p:cond delay="0"/>
                                          </p:stCondLst>
                                        </p:cTn>
                                        <p:tgtEl>
                                          <p:spTgt spid="340"/>
                                        </p:tgtEl>
                                        <p:attrNameLst>
                                          <p:attrName>style.visibility</p:attrName>
                                        </p:attrNameLst>
                                      </p:cBhvr>
                                      <p:to>
                                        <p:strVal val="visible"/>
                                      </p:to>
                                    </p:set>
                                    <p:animEffect transition="in" filter="fade">
                                      <p:cBhvr>
                                        <p:cTn id="31" dur="1000"/>
                                        <p:tgtEl>
                                          <p:spTgt spid="340"/>
                                        </p:tgtEl>
                                      </p:cBhvr>
                                    </p:animEffect>
                                  </p:childTnLst>
                                </p:cTn>
                              </p:par>
                              <p:par>
                                <p:cTn id="32" presetID="10" presetClass="entr" presetSubtype="0" fill="hold" nodeType="withEffect">
                                  <p:stCondLst>
                                    <p:cond delay="0"/>
                                  </p:stCondLst>
                                  <p:childTnLst>
                                    <p:set>
                                      <p:cBhvr>
                                        <p:cTn id="33" dur="1" fill="hold">
                                          <p:stCondLst>
                                            <p:cond delay="0"/>
                                          </p:stCondLst>
                                        </p:cTn>
                                        <p:tgtEl>
                                          <p:spTgt spid="341"/>
                                        </p:tgtEl>
                                        <p:attrNameLst>
                                          <p:attrName>style.visibility</p:attrName>
                                        </p:attrNameLst>
                                      </p:cBhvr>
                                      <p:to>
                                        <p:strVal val="visible"/>
                                      </p:to>
                                    </p:set>
                                    <p:animEffect transition="in" filter="fade">
                                      <p:cBhvr>
                                        <p:cTn id="34" dur="1000"/>
                                        <p:tgtEl>
                                          <p:spTgt spid="341"/>
                                        </p:tgtEl>
                                      </p:cBhvr>
                                    </p:animEffect>
                                  </p:childTnLst>
                                </p:cTn>
                              </p:par>
                              <p:par>
                                <p:cTn id="35" presetID="10" presetClass="entr" presetSubtype="0" fill="hold" nodeType="withEffect">
                                  <p:stCondLst>
                                    <p:cond delay="0"/>
                                  </p:stCondLst>
                                  <p:childTnLst>
                                    <p:set>
                                      <p:cBhvr>
                                        <p:cTn id="36" dur="1" fill="hold">
                                          <p:stCondLst>
                                            <p:cond delay="0"/>
                                          </p:stCondLst>
                                        </p:cTn>
                                        <p:tgtEl>
                                          <p:spTgt spid="342"/>
                                        </p:tgtEl>
                                        <p:attrNameLst>
                                          <p:attrName>style.visibility</p:attrName>
                                        </p:attrNameLst>
                                      </p:cBhvr>
                                      <p:to>
                                        <p:strVal val="visible"/>
                                      </p:to>
                                    </p:set>
                                    <p:animEffect transition="in" filter="fade">
                                      <p:cBhvr>
                                        <p:cTn id="37" dur="1000"/>
                                        <p:tgtEl>
                                          <p:spTgt spid="342"/>
                                        </p:tgtEl>
                                      </p:cBhvr>
                                    </p:animEffect>
                                  </p:childTnLst>
                                </p:cTn>
                              </p:par>
                              <p:par>
                                <p:cTn id="38" presetID="10" presetClass="entr" presetSubtype="0" fill="hold" nodeType="withEffect">
                                  <p:stCondLst>
                                    <p:cond delay="0"/>
                                  </p:stCondLst>
                                  <p:childTnLst>
                                    <p:set>
                                      <p:cBhvr>
                                        <p:cTn id="39" dur="1" fill="hold">
                                          <p:stCondLst>
                                            <p:cond delay="0"/>
                                          </p:stCondLst>
                                        </p:cTn>
                                        <p:tgtEl>
                                          <p:spTgt spid="343"/>
                                        </p:tgtEl>
                                        <p:attrNameLst>
                                          <p:attrName>style.visibility</p:attrName>
                                        </p:attrNameLst>
                                      </p:cBhvr>
                                      <p:to>
                                        <p:strVal val="visible"/>
                                      </p:to>
                                    </p:set>
                                    <p:animEffect transition="in" filter="fade">
                                      <p:cBhvr>
                                        <p:cTn id="40" dur="1000"/>
                                        <p:tgtEl>
                                          <p:spTgt spid="343"/>
                                        </p:tgtEl>
                                      </p:cBhvr>
                                    </p:animEffect>
                                  </p:childTnLst>
                                </p:cTn>
                              </p:par>
                              <p:par>
                                <p:cTn id="41" presetID="10" presetClass="entr" presetSubtype="0" fill="hold" nodeType="withEffect">
                                  <p:stCondLst>
                                    <p:cond delay="0"/>
                                  </p:stCondLst>
                                  <p:childTnLst>
                                    <p:set>
                                      <p:cBhvr>
                                        <p:cTn id="42" dur="1" fill="hold">
                                          <p:stCondLst>
                                            <p:cond delay="0"/>
                                          </p:stCondLst>
                                        </p:cTn>
                                        <p:tgtEl>
                                          <p:spTgt spid="344"/>
                                        </p:tgtEl>
                                        <p:attrNameLst>
                                          <p:attrName>style.visibility</p:attrName>
                                        </p:attrNameLst>
                                      </p:cBhvr>
                                      <p:to>
                                        <p:strVal val="visible"/>
                                      </p:to>
                                    </p:set>
                                    <p:animEffect transition="in" filter="fade">
                                      <p:cBhvr>
                                        <p:cTn id="43" dur="1000"/>
                                        <p:tgtEl>
                                          <p:spTgt spid="344"/>
                                        </p:tgtEl>
                                      </p:cBhvr>
                                    </p:animEffect>
                                  </p:childTnLst>
                                </p:cTn>
                              </p:par>
                              <p:par>
                                <p:cTn id="44" presetID="10" presetClass="entr" presetSubtype="0" fill="hold" nodeType="withEffect">
                                  <p:stCondLst>
                                    <p:cond delay="0"/>
                                  </p:stCondLst>
                                  <p:childTnLst>
                                    <p:set>
                                      <p:cBhvr>
                                        <p:cTn id="45" dur="1" fill="hold">
                                          <p:stCondLst>
                                            <p:cond delay="0"/>
                                          </p:stCondLst>
                                        </p:cTn>
                                        <p:tgtEl>
                                          <p:spTgt spid="330"/>
                                        </p:tgtEl>
                                        <p:attrNameLst>
                                          <p:attrName>style.visibility</p:attrName>
                                        </p:attrNameLst>
                                      </p:cBhvr>
                                      <p:to>
                                        <p:strVal val="visible"/>
                                      </p:to>
                                    </p:set>
                                    <p:animEffect transition="in" filter="fade">
                                      <p:cBhvr>
                                        <p:cTn id="46" dur="1000"/>
                                        <p:tgtEl>
                                          <p:spTgt spid="3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9"/>
                                        </p:tgtEl>
                                        <p:attrNameLst>
                                          <p:attrName>style.visibility</p:attrName>
                                        </p:attrNameLst>
                                      </p:cBhvr>
                                      <p:to>
                                        <p:strVal val="visible"/>
                                      </p:to>
                                    </p:set>
                                    <p:animEffect transition="in" filter="fade">
                                      <p:cBhvr>
                                        <p:cTn id="51" dur="1000"/>
                                        <p:tgtEl>
                                          <p:spTgt spid="319"/>
                                        </p:tgtEl>
                                      </p:cBhvr>
                                    </p:animEffect>
                                  </p:childTnLst>
                                </p:cTn>
                              </p:par>
                              <p:par>
                                <p:cTn id="52" presetID="10" presetClass="entr" presetSubtype="0" fill="hold" nodeType="withEffect">
                                  <p:stCondLst>
                                    <p:cond delay="0"/>
                                  </p:stCondLst>
                                  <p:childTnLst>
                                    <p:set>
                                      <p:cBhvr>
                                        <p:cTn id="53" dur="1" fill="hold">
                                          <p:stCondLst>
                                            <p:cond delay="0"/>
                                          </p:stCondLst>
                                        </p:cTn>
                                        <p:tgtEl>
                                          <p:spTgt spid="345"/>
                                        </p:tgtEl>
                                        <p:attrNameLst>
                                          <p:attrName>style.visibility</p:attrName>
                                        </p:attrNameLst>
                                      </p:cBhvr>
                                      <p:to>
                                        <p:strVal val="visible"/>
                                      </p:to>
                                    </p:set>
                                    <p:animEffect transition="in" filter="fade">
                                      <p:cBhvr>
                                        <p:cTn id="54" dur="1000"/>
                                        <p:tgtEl>
                                          <p:spTgt spid="345"/>
                                        </p:tgtEl>
                                      </p:cBhvr>
                                    </p:animEffect>
                                  </p:childTnLst>
                                </p:cTn>
                              </p:par>
                              <p:par>
                                <p:cTn id="55" presetID="10" presetClass="entr" presetSubtype="0" fill="hold" nodeType="withEffect">
                                  <p:stCondLst>
                                    <p:cond delay="0"/>
                                  </p:stCondLst>
                                  <p:childTnLst>
                                    <p:set>
                                      <p:cBhvr>
                                        <p:cTn id="56" dur="1" fill="hold">
                                          <p:stCondLst>
                                            <p:cond delay="0"/>
                                          </p:stCondLst>
                                        </p:cTn>
                                        <p:tgtEl>
                                          <p:spTgt spid="346"/>
                                        </p:tgtEl>
                                        <p:attrNameLst>
                                          <p:attrName>style.visibility</p:attrName>
                                        </p:attrNameLst>
                                      </p:cBhvr>
                                      <p:to>
                                        <p:strVal val="visible"/>
                                      </p:to>
                                    </p:set>
                                    <p:animEffect transition="in" filter="fade">
                                      <p:cBhvr>
                                        <p:cTn id="57" dur="1000"/>
                                        <p:tgtEl>
                                          <p:spTgt spid="346"/>
                                        </p:tgtEl>
                                      </p:cBhvr>
                                    </p:animEffect>
                                  </p:childTnLst>
                                </p:cTn>
                              </p:par>
                              <p:par>
                                <p:cTn id="58" presetID="10" presetClass="entr" presetSubtype="0" fill="hold" nodeType="withEffect">
                                  <p:stCondLst>
                                    <p:cond delay="0"/>
                                  </p:stCondLst>
                                  <p:childTnLst>
                                    <p:set>
                                      <p:cBhvr>
                                        <p:cTn id="59" dur="1" fill="hold">
                                          <p:stCondLst>
                                            <p:cond delay="0"/>
                                          </p:stCondLst>
                                        </p:cTn>
                                        <p:tgtEl>
                                          <p:spTgt spid="347"/>
                                        </p:tgtEl>
                                        <p:attrNameLst>
                                          <p:attrName>style.visibility</p:attrName>
                                        </p:attrNameLst>
                                      </p:cBhvr>
                                      <p:to>
                                        <p:strVal val="visible"/>
                                      </p:to>
                                    </p:set>
                                    <p:animEffect transition="in" filter="fade">
                                      <p:cBhvr>
                                        <p:cTn id="60" dur="1000"/>
                                        <p:tgtEl>
                                          <p:spTgt spid="347"/>
                                        </p:tgtEl>
                                      </p:cBhvr>
                                    </p:animEffect>
                                  </p:childTnLst>
                                </p:cTn>
                              </p:par>
                              <p:par>
                                <p:cTn id="61" presetID="10" presetClass="entr" presetSubtype="0" fill="hold" nodeType="withEffect">
                                  <p:stCondLst>
                                    <p:cond delay="0"/>
                                  </p:stCondLst>
                                  <p:childTnLst>
                                    <p:set>
                                      <p:cBhvr>
                                        <p:cTn id="62" dur="1" fill="hold">
                                          <p:stCondLst>
                                            <p:cond delay="0"/>
                                          </p:stCondLst>
                                        </p:cTn>
                                        <p:tgtEl>
                                          <p:spTgt spid="348"/>
                                        </p:tgtEl>
                                        <p:attrNameLst>
                                          <p:attrName>style.visibility</p:attrName>
                                        </p:attrNameLst>
                                      </p:cBhvr>
                                      <p:to>
                                        <p:strVal val="visible"/>
                                      </p:to>
                                    </p:set>
                                    <p:animEffect transition="in" filter="fade">
                                      <p:cBhvr>
                                        <p:cTn id="63" dur="1000"/>
                                        <p:tgtEl>
                                          <p:spTgt spid="348"/>
                                        </p:tgtEl>
                                      </p:cBhvr>
                                    </p:animEffect>
                                  </p:childTnLst>
                                </p:cTn>
                              </p:par>
                              <p:par>
                                <p:cTn id="64" presetID="10" presetClass="entr" presetSubtype="0" fill="hold" nodeType="withEffect">
                                  <p:stCondLst>
                                    <p:cond delay="0"/>
                                  </p:stCondLst>
                                  <p:childTnLst>
                                    <p:set>
                                      <p:cBhvr>
                                        <p:cTn id="65" dur="1" fill="hold">
                                          <p:stCondLst>
                                            <p:cond delay="0"/>
                                          </p:stCondLst>
                                        </p:cTn>
                                        <p:tgtEl>
                                          <p:spTgt spid="349"/>
                                        </p:tgtEl>
                                        <p:attrNameLst>
                                          <p:attrName>style.visibility</p:attrName>
                                        </p:attrNameLst>
                                      </p:cBhvr>
                                      <p:to>
                                        <p:strVal val="visible"/>
                                      </p:to>
                                    </p:set>
                                    <p:animEffect transition="in" filter="fade">
                                      <p:cBhvr>
                                        <p:cTn id="66" dur="1000"/>
                                        <p:tgtEl>
                                          <p:spTgt spid="349"/>
                                        </p:tgtEl>
                                      </p:cBhvr>
                                    </p:animEffect>
                                  </p:childTnLst>
                                </p:cTn>
                              </p:par>
                              <p:par>
                                <p:cTn id="67" presetID="10" presetClass="entr" presetSubtype="0" fill="hold" nodeType="withEffect">
                                  <p:stCondLst>
                                    <p:cond delay="0"/>
                                  </p:stCondLst>
                                  <p:childTnLst>
                                    <p:set>
                                      <p:cBhvr>
                                        <p:cTn id="68" dur="1" fill="hold">
                                          <p:stCondLst>
                                            <p:cond delay="0"/>
                                          </p:stCondLst>
                                        </p:cTn>
                                        <p:tgtEl>
                                          <p:spTgt spid="350"/>
                                        </p:tgtEl>
                                        <p:attrNameLst>
                                          <p:attrName>style.visibility</p:attrName>
                                        </p:attrNameLst>
                                      </p:cBhvr>
                                      <p:to>
                                        <p:strVal val="visible"/>
                                      </p:to>
                                    </p:set>
                                    <p:animEffect transition="in" filter="fade">
                                      <p:cBhvr>
                                        <p:cTn id="69" dur="1000"/>
                                        <p:tgtEl>
                                          <p:spTgt spid="350"/>
                                        </p:tgtEl>
                                      </p:cBhvr>
                                    </p:animEffect>
                                  </p:childTnLst>
                                </p:cTn>
                              </p:par>
                              <p:par>
                                <p:cTn id="70" presetID="10" presetClass="entr" presetSubtype="0" fill="hold" nodeType="withEffect">
                                  <p:stCondLst>
                                    <p:cond delay="0"/>
                                  </p:stCondLst>
                                  <p:childTnLst>
                                    <p:set>
                                      <p:cBhvr>
                                        <p:cTn id="71" dur="1" fill="hold">
                                          <p:stCondLst>
                                            <p:cond delay="0"/>
                                          </p:stCondLst>
                                        </p:cTn>
                                        <p:tgtEl>
                                          <p:spTgt spid="323"/>
                                        </p:tgtEl>
                                        <p:attrNameLst>
                                          <p:attrName>style.visibility</p:attrName>
                                        </p:attrNameLst>
                                      </p:cBhvr>
                                      <p:to>
                                        <p:strVal val="visible"/>
                                      </p:to>
                                    </p:set>
                                    <p:animEffect transition="in" filter="fade">
                                      <p:cBhvr>
                                        <p:cTn id="72" dur="1000"/>
                                        <p:tgtEl>
                                          <p:spTgt spid="3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25"/>
                                        </p:tgtEl>
                                        <p:attrNameLst>
                                          <p:attrName>style.visibility</p:attrName>
                                        </p:attrNameLst>
                                      </p:cBhvr>
                                      <p:to>
                                        <p:strVal val="visible"/>
                                      </p:to>
                                    </p:set>
                                    <p:animEffect transition="in" filter="fade">
                                      <p:cBhvr>
                                        <p:cTn id="77" dur="1000"/>
                                        <p:tgtEl>
                                          <p:spTgt spid="325"/>
                                        </p:tgtEl>
                                      </p:cBhvr>
                                    </p:animEffect>
                                  </p:childTnLst>
                                </p:cTn>
                              </p:par>
                              <p:par>
                                <p:cTn id="78" presetID="10" presetClass="entr" presetSubtype="0" fill="hold" nodeType="withEffect">
                                  <p:stCondLst>
                                    <p:cond delay="0"/>
                                  </p:stCondLst>
                                  <p:childTnLst>
                                    <p:set>
                                      <p:cBhvr>
                                        <p:cTn id="79" dur="1" fill="hold">
                                          <p:stCondLst>
                                            <p:cond delay="0"/>
                                          </p:stCondLst>
                                        </p:cTn>
                                        <p:tgtEl>
                                          <p:spTgt spid="363"/>
                                        </p:tgtEl>
                                        <p:attrNameLst>
                                          <p:attrName>style.visibility</p:attrName>
                                        </p:attrNameLst>
                                      </p:cBhvr>
                                      <p:to>
                                        <p:strVal val="visible"/>
                                      </p:to>
                                    </p:set>
                                    <p:animEffect transition="in" filter="fade">
                                      <p:cBhvr>
                                        <p:cTn id="80" dur="1000"/>
                                        <p:tgtEl>
                                          <p:spTgt spid="363"/>
                                        </p:tgtEl>
                                      </p:cBhvr>
                                    </p:animEffect>
                                  </p:childTnLst>
                                </p:cTn>
                              </p:par>
                              <p:par>
                                <p:cTn id="81" presetID="10" presetClass="entr" presetSubtype="0" fill="hold" nodeType="withEffect">
                                  <p:stCondLst>
                                    <p:cond delay="0"/>
                                  </p:stCondLst>
                                  <p:childTnLst>
                                    <p:set>
                                      <p:cBhvr>
                                        <p:cTn id="82" dur="1" fill="hold">
                                          <p:stCondLst>
                                            <p:cond delay="0"/>
                                          </p:stCondLst>
                                        </p:cTn>
                                        <p:tgtEl>
                                          <p:spTgt spid="364"/>
                                        </p:tgtEl>
                                        <p:attrNameLst>
                                          <p:attrName>style.visibility</p:attrName>
                                        </p:attrNameLst>
                                      </p:cBhvr>
                                      <p:to>
                                        <p:strVal val="visible"/>
                                      </p:to>
                                    </p:set>
                                    <p:animEffect transition="in" filter="fade">
                                      <p:cBhvr>
                                        <p:cTn id="83" dur="1000"/>
                                        <p:tgtEl>
                                          <p:spTgt spid="364"/>
                                        </p:tgtEl>
                                      </p:cBhvr>
                                    </p:animEffect>
                                  </p:childTnLst>
                                </p:cTn>
                              </p:par>
                              <p:par>
                                <p:cTn id="84" presetID="10" presetClass="entr" presetSubtype="0" fill="hold" nodeType="withEffect">
                                  <p:stCondLst>
                                    <p:cond delay="0"/>
                                  </p:stCondLst>
                                  <p:childTnLst>
                                    <p:set>
                                      <p:cBhvr>
                                        <p:cTn id="85" dur="1" fill="hold">
                                          <p:stCondLst>
                                            <p:cond delay="0"/>
                                          </p:stCondLst>
                                        </p:cTn>
                                        <p:tgtEl>
                                          <p:spTgt spid="320"/>
                                        </p:tgtEl>
                                        <p:attrNameLst>
                                          <p:attrName>style.visibility</p:attrName>
                                        </p:attrNameLst>
                                      </p:cBhvr>
                                      <p:to>
                                        <p:strVal val="visible"/>
                                      </p:to>
                                    </p:set>
                                    <p:animEffect transition="in" filter="fade">
                                      <p:cBhvr>
                                        <p:cTn id="86" dur="1000"/>
                                        <p:tgtEl>
                                          <p:spTgt spid="3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26"/>
                                        </p:tgtEl>
                                        <p:attrNameLst>
                                          <p:attrName>style.visibility</p:attrName>
                                        </p:attrNameLst>
                                      </p:cBhvr>
                                      <p:to>
                                        <p:strVal val="visible"/>
                                      </p:to>
                                    </p:set>
                                    <p:animEffect transition="in" filter="fade">
                                      <p:cBhvr>
                                        <p:cTn id="91" dur="1000"/>
                                        <p:tgtEl>
                                          <p:spTgt spid="326"/>
                                        </p:tgtEl>
                                      </p:cBhvr>
                                    </p:animEffect>
                                  </p:childTnLst>
                                </p:cTn>
                              </p:par>
                              <p:par>
                                <p:cTn id="92" presetID="10" presetClass="entr" presetSubtype="0" fill="hold" nodeType="withEffect">
                                  <p:stCondLst>
                                    <p:cond delay="0"/>
                                  </p:stCondLst>
                                  <p:childTnLst>
                                    <p:set>
                                      <p:cBhvr>
                                        <p:cTn id="93" dur="1" fill="hold">
                                          <p:stCondLst>
                                            <p:cond delay="0"/>
                                          </p:stCondLst>
                                        </p:cTn>
                                        <p:tgtEl>
                                          <p:spTgt spid="329"/>
                                        </p:tgtEl>
                                        <p:attrNameLst>
                                          <p:attrName>style.visibility</p:attrName>
                                        </p:attrNameLst>
                                      </p:cBhvr>
                                      <p:to>
                                        <p:strVal val="visible"/>
                                      </p:to>
                                    </p:set>
                                    <p:animEffect transition="in" filter="fade">
                                      <p:cBhvr>
                                        <p:cTn id="94" dur="1000"/>
                                        <p:tgtEl>
                                          <p:spTgt spid="329"/>
                                        </p:tgtEl>
                                      </p:cBhvr>
                                    </p:animEffect>
                                  </p:childTnLst>
                                </p:cTn>
                              </p:par>
                              <p:par>
                                <p:cTn id="95" presetID="10" presetClass="entr" presetSubtype="0" fill="hold" nodeType="withEffect">
                                  <p:stCondLst>
                                    <p:cond delay="0"/>
                                  </p:stCondLst>
                                  <p:childTnLst>
                                    <p:set>
                                      <p:cBhvr>
                                        <p:cTn id="96" dur="1" fill="hold">
                                          <p:stCondLst>
                                            <p:cond delay="0"/>
                                          </p:stCondLst>
                                        </p:cTn>
                                        <p:tgtEl>
                                          <p:spTgt spid="351"/>
                                        </p:tgtEl>
                                        <p:attrNameLst>
                                          <p:attrName>style.visibility</p:attrName>
                                        </p:attrNameLst>
                                      </p:cBhvr>
                                      <p:to>
                                        <p:strVal val="visible"/>
                                      </p:to>
                                    </p:set>
                                    <p:animEffect transition="in" filter="fade">
                                      <p:cBhvr>
                                        <p:cTn id="97" dur="1000"/>
                                        <p:tgtEl>
                                          <p:spTgt spid="351"/>
                                        </p:tgtEl>
                                      </p:cBhvr>
                                    </p:animEffect>
                                  </p:childTnLst>
                                </p:cTn>
                              </p:par>
                              <p:par>
                                <p:cTn id="98" presetID="10" presetClass="entr" presetSubtype="0" fill="hold" nodeType="withEffect">
                                  <p:stCondLst>
                                    <p:cond delay="0"/>
                                  </p:stCondLst>
                                  <p:childTnLst>
                                    <p:set>
                                      <p:cBhvr>
                                        <p:cTn id="99" dur="1" fill="hold">
                                          <p:stCondLst>
                                            <p:cond delay="0"/>
                                          </p:stCondLst>
                                        </p:cTn>
                                        <p:tgtEl>
                                          <p:spTgt spid="352"/>
                                        </p:tgtEl>
                                        <p:attrNameLst>
                                          <p:attrName>style.visibility</p:attrName>
                                        </p:attrNameLst>
                                      </p:cBhvr>
                                      <p:to>
                                        <p:strVal val="visible"/>
                                      </p:to>
                                    </p:set>
                                    <p:animEffect transition="in" filter="fade">
                                      <p:cBhvr>
                                        <p:cTn id="100" dur="1000"/>
                                        <p:tgtEl>
                                          <p:spTgt spid="352"/>
                                        </p:tgtEl>
                                      </p:cBhvr>
                                    </p:animEffect>
                                  </p:childTnLst>
                                </p:cTn>
                              </p:par>
                              <p:par>
                                <p:cTn id="101" presetID="10" presetClass="entr" presetSubtype="0" fill="hold" nodeType="withEffect">
                                  <p:stCondLst>
                                    <p:cond delay="0"/>
                                  </p:stCondLst>
                                  <p:childTnLst>
                                    <p:set>
                                      <p:cBhvr>
                                        <p:cTn id="102" dur="1" fill="hold">
                                          <p:stCondLst>
                                            <p:cond delay="0"/>
                                          </p:stCondLst>
                                        </p:cTn>
                                        <p:tgtEl>
                                          <p:spTgt spid="353"/>
                                        </p:tgtEl>
                                        <p:attrNameLst>
                                          <p:attrName>style.visibility</p:attrName>
                                        </p:attrNameLst>
                                      </p:cBhvr>
                                      <p:to>
                                        <p:strVal val="visible"/>
                                      </p:to>
                                    </p:set>
                                    <p:animEffect transition="in" filter="fade">
                                      <p:cBhvr>
                                        <p:cTn id="103" dur="1000"/>
                                        <p:tgtEl>
                                          <p:spTgt spid="353"/>
                                        </p:tgtEl>
                                      </p:cBhvr>
                                    </p:animEffect>
                                  </p:childTnLst>
                                </p:cTn>
                              </p:par>
                              <p:par>
                                <p:cTn id="104" presetID="10" presetClass="entr" presetSubtype="0" fill="hold" nodeType="withEffect">
                                  <p:stCondLst>
                                    <p:cond delay="0"/>
                                  </p:stCondLst>
                                  <p:childTnLst>
                                    <p:set>
                                      <p:cBhvr>
                                        <p:cTn id="105" dur="1" fill="hold">
                                          <p:stCondLst>
                                            <p:cond delay="0"/>
                                          </p:stCondLst>
                                        </p:cTn>
                                        <p:tgtEl>
                                          <p:spTgt spid="354"/>
                                        </p:tgtEl>
                                        <p:attrNameLst>
                                          <p:attrName>style.visibility</p:attrName>
                                        </p:attrNameLst>
                                      </p:cBhvr>
                                      <p:to>
                                        <p:strVal val="visible"/>
                                      </p:to>
                                    </p:set>
                                    <p:animEffect transition="in" filter="fade">
                                      <p:cBhvr>
                                        <p:cTn id="106" dur="1000"/>
                                        <p:tgtEl>
                                          <p:spTgt spid="354"/>
                                        </p:tgtEl>
                                      </p:cBhvr>
                                    </p:animEffect>
                                  </p:childTnLst>
                                </p:cTn>
                              </p:par>
                              <p:par>
                                <p:cTn id="107" presetID="10" presetClass="entr" presetSubtype="0" fill="hold" nodeType="withEffect">
                                  <p:stCondLst>
                                    <p:cond delay="0"/>
                                  </p:stCondLst>
                                  <p:childTnLst>
                                    <p:set>
                                      <p:cBhvr>
                                        <p:cTn id="108" dur="1" fill="hold">
                                          <p:stCondLst>
                                            <p:cond delay="0"/>
                                          </p:stCondLst>
                                        </p:cTn>
                                        <p:tgtEl>
                                          <p:spTgt spid="355"/>
                                        </p:tgtEl>
                                        <p:attrNameLst>
                                          <p:attrName>style.visibility</p:attrName>
                                        </p:attrNameLst>
                                      </p:cBhvr>
                                      <p:to>
                                        <p:strVal val="visible"/>
                                      </p:to>
                                    </p:set>
                                    <p:animEffect transition="in" filter="fade">
                                      <p:cBhvr>
                                        <p:cTn id="109" dur="1000"/>
                                        <p:tgtEl>
                                          <p:spTgt spid="355"/>
                                        </p:tgtEl>
                                      </p:cBhvr>
                                    </p:animEffect>
                                  </p:childTnLst>
                                </p:cTn>
                              </p:par>
                              <p:par>
                                <p:cTn id="110" presetID="10" presetClass="entr" presetSubtype="0" fill="hold" nodeType="withEffect">
                                  <p:stCondLst>
                                    <p:cond delay="0"/>
                                  </p:stCondLst>
                                  <p:childTnLst>
                                    <p:set>
                                      <p:cBhvr>
                                        <p:cTn id="111" dur="1" fill="hold">
                                          <p:stCondLst>
                                            <p:cond delay="0"/>
                                          </p:stCondLst>
                                        </p:cTn>
                                        <p:tgtEl>
                                          <p:spTgt spid="356"/>
                                        </p:tgtEl>
                                        <p:attrNameLst>
                                          <p:attrName>style.visibility</p:attrName>
                                        </p:attrNameLst>
                                      </p:cBhvr>
                                      <p:to>
                                        <p:strVal val="visible"/>
                                      </p:to>
                                    </p:set>
                                    <p:animEffect transition="in" filter="fade">
                                      <p:cBhvr>
                                        <p:cTn id="112" dur="1000"/>
                                        <p:tgtEl>
                                          <p:spTgt spid="356"/>
                                        </p:tgtEl>
                                      </p:cBhvr>
                                    </p:animEffect>
                                  </p:childTnLst>
                                </p:cTn>
                              </p:par>
                              <p:par>
                                <p:cTn id="113" presetID="10" presetClass="entr" presetSubtype="0" fill="hold" nodeType="withEffect">
                                  <p:stCondLst>
                                    <p:cond delay="0"/>
                                  </p:stCondLst>
                                  <p:childTnLst>
                                    <p:set>
                                      <p:cBhvr>
                                        <p:cTn id="114" dur="1" fill="hold">
                                          <p:stCondLst>
                                            <p:cond delay="0"/>
                                          </p:stCondLst>
                                        </p:cTn>
                                        <p:tgtEl>
                                          <p:spTgt spid="357"/>
                                        </p:tgtEl>
                                        <p:attrNameLst>
                                          <p:attrName>style.visibility</p:attrName>
                                        </p:attrNameLst>
                                      </p:cBhvr>
                                      <p:to>
                                        <p:strVal val="visible"/>
                                      </p:to>
                                    </p:set>
                                    <p:animEffect transition="in" filter="fade">
                                      <p:cBhvr>
                                        <p:cTn id="115" dur="1000"/>
                                        <p:tgtEl>
                                          <p:spTgt spid="357"/>
                                        </p:tgtEl>
                                      </p:cBhvr>
                                    </p:animEffect>
                                  </p:childTnLst>
                                </p:cTn>
                              </p:par>
                              <p:par>
                                <p:cTn id="116" presetID="10" presetClass="entr" presetSubtype="0" fill="hold" nodeType="withEffect">
                                  <p:stCondLst>
                                    <p:cond delay="0"/>
                                  </p:stCondLst>
                                  <p:childTnLst>
                                    <p:set>
                                      <p:cBhvr>
                                        <p:cTn id="117" dur="1" fill="hold">
                                          <p:stCondLst>
                                            <p:cond delay="0"/>
                                          </p:stCondLst>
                                        </p:cTn>
                                        <p:tgtEl>
                                          <p:spTgt spid="358"/>
                                        </p:tgtEl>
                                        <p:attrNameLst>
                                          <p:attrName>style.visibility</p:attrName>
                                        </p:attrNameLst>
                                      </p:cBhvr>
                                      <p:to>
                                        <p:strVal val="visible"/>
                                      </p:to>
                                    </p:set>
                                    <p:animEffect transition="in" filter="fade">
                                      <p:cBhvr>
                                        <p:cTn id="118" dur="1000"/>
                                        <p:tgtEl>
                                          <p:spTgt spid="358"/>
                                        </p:tgtEl>
                                      </p:cBhvr>
                                    </p:animEffect>
                                  </p:childTnLst>
                                </p:cTn>
                              </p:par>
                              <p:par>
                                <p:cTn id="119" presetID="10" presetClass="entr" presetSubtype="0" fill="hold" nodeType="withEffect">
                                  <p:stCondLst>
                                    <p:cond delay="0"/>
                                  </p:stCondLst>
                                  <p:childTnLst>
                                    <p:set>
                                      <p:cBhvr>
                                        <p:cTn id="120" dur="1" fill="hold">
                                          <p:stCondLst>
                                            <p:cond delay="0"/>
                                          </p:stCondLst>
                                        </p:cTn>
                                        <p:tgtEl>
                                          <p:spTgt spid="359"/>
                                        </p:tgtEl>
                                        <p:attrNameLst>
                                          <p:attrName>style.visibility</p:attrName>
                                        </p:attrNameLst>
                                      </p:cBhvr>
                                      <p:to>
                                        <p:strVal val="visible"/>
                                      </p:to>
                                    </p:set>
                                    <p:animEffect transition="in" filter="fade">
                                      <p:cBhvr>
                                        <p:cTn id="121" dur="1000"/>
                                        <p:tgtEl>
                                          <p:spTgt spid="359"/>
                                        </p:tgtEl>
                                      </p:cBhvr>
                                    </p:animEffect>
                                  </p:childTnLst>
                                </p:cTn>
                              </p:par>
                              <p:par>
                                <p:cTn id="122" presetID="10" presetClass="entr" presetSubtype="0" fill="hold" nodeType="withEffect">
                                  <p:stCondLst>
                                    <p:cond delay="0"/>
                                  </p:stCondLst>
                                  <p:childTnLst>
                                    <p:set>
                                      <p:cBhvr>
                                        <p:cTn id="123" dur="1" fill="hold">
                                          <p:stCondLst>
                                            <p:cond delay="0"/>
                                          </p:stCondLst>
                                        </p:cTn>
                                        <p:tgtEl>
                                          <p:spTgt spid="360"/>
                                        </p:tgtEl>
                                        <p:attrNameLst>
                                          <p:attrName>style.visibility</p:attrName>
                                        </p:attrNameLst>
                                      </p:cBhvr>
                                      <p:to>
                                        <p:strVal val="visible"/>
                                      </p:to>
                                    </p:set>
                                    <p:animEffect transition="in" filter="fade">
                                      <p:cBhvr>
                                        <p:cTn id="124" dur="1000"/>
                                        <p:tgtEl>
                                          <p:spTgt spid="360"/>
                                        </p:tgtEl>
                                      </p:cBhvr>
                                    </p:animEffect>
                                  </p:childTnLst>
                                </p:cTn>
                              </p:par>
                              <p:par>
                                <p:cTn id="125" presetID="10" presetClass="entr" presetSubtype="0" fill="hold" nodeType="withEffect">
                                  <p:stCondLst>
                                    <p:cond delay="0"/>
                                  </p:stCondLst>
                                  <p:childTnLst>
                                    <p:set>
                                      <p:cBhvr>
                                        <p:cTn id="126" dur="1" fill="hold">
                                          <p:stCondLst>
                                            <p:cond delay="0"/>
                                          </p:stCondLst>
                                        </p:cTn>
                                        <p:tgtEl>
                                          <p:spTgt spid="361"/>
                                        </p:tgtEl>
                                        <p:attrNameLst>
                                          <p:attrName>style.visibility</p:attrName>
                                        </p:attrNameLst>
                                      </p:cBhvr>
                                      <p:to>
                                        <p:strVal val="visible"/>
                                      </p:to>
                                    </p:set>
                                    <p:animEffect transition="in" filter="fade">
                                      <p:cBhvr>
                                        <p:cTn id="127" dur="1000"/>
                                        <p:tgtEl>
                                          <p:spTgt spid="361"/>
                                        </p:tgtEl>
                                      </p:cBhvr>
                                    </p:animEffect>
                                  </p:childTnLst>
                                </p:cTn>
                              </p:par>
                              <p:par>
                                <p:cTn id="128" presetID="10" presetClass="entr" presetSubtype="0" fill="hold" nodeType="withEffect">
                                  <p:stCondLst>
                                    <p:cond delay="0"/>
                                  </p:stCondLst>
                                  <p:childTnLst>
                                    <p:set>
                                      <p:cBhvr>
                                        <p:cTn id="129" dur="1" fill="hold">
                                          <p:stCondLst>
                                            <p:cond delay="0"/>
                                          </p:stCondLst>
                                        </p:cTn>
                                        <p:tgtEl>
                                          <p:spTgt spid="362"/>
                                        </p:tgtEl>
                                        <p:attrNameLst>
                                          <p:attrName>style.visibility</p:attrName>
                                        </p:attrNameLst>
                                      </p:cBhvr>
                                      <p:to>
                                        <p:strVal val="visible"/>
                                      </p:to>
                                    </p:set>
                                    <p:animEffect transition="in" filter="fade">
                                      <p:cBhvr>
                                        <p:cTn id="130" dur="1000"/>
                                        <p:tgtEl>
                                          <p:spTgt spid="362"/>
                                        </p:tgtEl>
                                      </p:cBhvr>
                                    </p:animEffect>
                                  </p:childTnLst>
                                </p:cTn>
                              </p:par>
                              <p:par>
                                <p:cTn id="131" presetID="10" presetClass="entr" presetSubtype="0" fill="hold" nodeType="withEffect">
                                  <p:stCondLst>
                                    <p:cond delay="0"/>
                                  </p:stCondLst>
                                  <p:childTnLst>
                                    <p:set>
                                      <p:cBhvr>
                                        <p:cTn id="132" dur="1" fill="hold">
                                          <p:stCondLst>
                                            <p:cond delay="0"/>
                                          </p:stCondLst>
                                        </p:cTn>
                                        <p:tgtEl>
                                          <p:spTgt spid="321"/>
                                        </p:tgtEl>
                                        <p:attrNameLst>
                                          <p:attrName>style.visibility</p:attrName>
                                        </p:attrNameLst>
                                      </p:cBhvr>
                                      <p:to>
                                        <p:strVal val="visible"/>
                                      </p:to>
                                    </p:set>
                                    <p:animEffect transition="in" filter="fade">
                                      <p:cBhvr>
                                        <p:cTn id="133" dur="1000"/>
                                        <p:tgtEl>
                                          <p:spTgt spid="32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22"/>
                                        </p:tgtEl>
                                        <p:attrNameLst>
                                          <p:attrName>style.visibility</p:attrName>
                                        </p:attrNameLst>
                                      </p:cBhvr>
                                      <p:to>
                                        <p:strVal val="visible"/>
                                      </p:to>
                                    </p:set>
                                    <p:animEffect transition="in" filter="fade">
                                      <p:cBhvr>
                                        <p:cTn id="138" dur="1000"/>
                                        <p:tgtEl>
                                          <p:spTgt spid="322"/>
                                        </p:tgtEl>
                                      </p:cBhvr>
                                    </p:animEffect>
                                  </p:childTnLst>
                                </p:cTn>
                              </p:par>
                              <p:par>
                                <p:cTn id="139" presetID="10" presetClass="entr" presetSubtype="0" fill="hold" nodeType="withEffect">
                                  <p:stCondLst>
                                    <p:cond delay="0"/>
                                  </p:stCondLst>
                                  <p:childTnLst>
                                    <p:set>
                                      <p:cBhvr>
                                        <p:cTn id="140" dur="1" fill="hold">
                                          <p:stCondLst>
                                            <p:cond delay="0"/>
                                          </p:stCondLst>
                                        </p:cTn>
                                        <p:tgtEl>
                                          <p:spTgt spid="328"/>
                                        </p:tgtEl>
                                        <p:attrNameLst>
                                          <p:attrName>style.visibility</p:attrName>
                                        </p:attrNameLst>
                                      </p:cBhvr>
                                      <p:to>
                                        <p:strVal val="visible"/>
                                      </p:to>
                                    </p:set>
                                    <p:animEffect transition="in" filter="fade">
                                      <p:cBhvr>
                                        <p:cTn id="141" dur="1000"/>
                                        <p:tgtEl>
                                          <p:spTgt spid="328"/>
                                        </p:tgtEl>
                                      </p:cBhvr>
                                    </p:animEffect>
                                  </p:childTnLst>
                                </p:cTn>
                              </p:par>
                              <p:par>
                                <p:cTn id="142" presetID="10" presetClass="entr" presetSubtype="0" fill="hold" nodeType="withEffect">
                                  <p:stCondLst>
                                    <p:cond delay="0"/>
                                  </p:stCondLst>
                                  <p:childTnLst>
                                    <p:set>
                                      <p:cBhvr>
                                        <p:cTn id="143" dur="1" fill="hold">
                                          <p:stCondLst>
                                            <p:cond delay="0"/>
                                          </p:stCondLst>
                                        </p:cTn>
                                        <p:tgtEl>
                                          <p:spTgt spid="365"/>
                                        </p:tgtEl>
                                        <p:attrNameLst>
                                          <p:attrName>style.visibility</p:attrName>
                                        </p:attrNameLst>
                                      </p:cBhvr>
                                      <p:to>
                                        <p:strVal val="visible"/>
                                      </p:to>
                                    </p:set>
                                    <p:animEffect transition="in" filter="fade">
                                      <p:cBhvr>
                                        <p:cTn id="144" dur="1000"/>
                                        <p:tgtEl>
                                          <p:spTgt spid="365"/>
                                        </p:tgtEl>
                                      </p:cBhvr>
                                    </p:animEffect>
                                  </p:childTnLst>
                                </p:cTn>
                              </p:par>
                              <p:par>
                                <p:cTn id="145" presetID="10" presetClass="entr" presetSubtype="0" fill="hold" nodeType="withEffect">
                                  <p:stCondLst>
                                    <p:cond delay="0"/>
                                  </p:stCondLst>
                                  <p:childTnLst>
                                    <p:set>
                                      <p:cBhvr>
                                        <p:cTn id="146" dur="1" fill="hold">
                                          <p:stCondLst>
                                            <p:cond delay="0"/>
                                          </p:stCondLst>
                                        </p:cTn>
                                        <p:tgtEl>
                                          <p:spTgt spid="366"/>
                                        </p:tgtEl>
                                        <p:attrNameLst>
                                          <p:attrName>style.visibility</p:attrName>
                                        </p:attrNameLst>
                                      </p:cBhvr>
                                      <p:to>
                                        <p:strVal val="visible"/>
                                      </p:to>
                                    </p:set>
                                    <p:animEffect transition="in" filter="fade">
                                      <p:cBhvr>
                                        <p:cTn id="147" dur="1000"/>
                                        <p:tgtEl>
                                          <p:spTgt spid="366"/>
                                        </p:tgtEl>
                                      </p:cBhvr>
                                    </p:animEffect>
                                  </p:childTnLst>
                                </p:cTn>
                              </p:par>
                              <p:par>
                                <p:cTn id="148" presetID="10" presetClass="entr" presetSubtype="0" fill="hold" nodeType="withEffect">
                                  <p:stCondLst>
                                    <p:cond delay="0"/>
                                  </p:stCondLst>
                                  <p:childTnLst>
                                    <p:set>
                                      <p:cBhvr>
                                        <p:cTn id="149" dur="1" fill="hold">
                                          <p:stCondLst>
                                            <p:cond delay="0"/>
                                          </p:stCondLst>
                                        </p:cTn>
                                        <p:tgtEl>
                                          <p:spTgt spid="367"/>
                                        </p:tgtEl>
                                        <p:attrNameLst>
                                          <p:attrName>style.visibility</p:attrName>
                                        </p:attrNameLst>
                                      </p:cBhvr>
                                      <p:to>
                                        <p:strVal val="visible"/>
                                      </p:to>
                                    </p:set>
                                    <p:animEffect transition="in" filter="fade">
                                      <p:cBhvr>
                                        <p:cTn id="150" dur="1000"/>
                                        <p:tgtEl>
                                          <p:spTgt spid="367"/>
                                        </p:tgtEl>
                                      </p:cBhvr>
                                    </p:animEffect>
                                  </p:childTnLst>
                                </p:cTn>
                              </p:par>
                              <p:par>
                                <p:cTn id="151" presetID="10" presetClass="entr" presetSubtype="0" fill="hold" nodeType="withEffect">
                                  <p:stCondLst>
                                    <p:cond delay="0"/>
                                  </p:stCondLst>
                                  <p:childTnLst>
                                    <p:set>
                                      <p:cBhvr>
                                        <p:cTn id="152" dur="1" fill="hold">
                                          <p:stCondLst>
                                            <p:cond delay="0"/>
                                          </p:stCondLst>
                                        </p:cTn>
                                        <p:tgtEl>
                                          <p:spTgt spid="368"/>
                                        </p:tgtEl>
                                        <p:attrNameLst>
                                          <p:attrName>style.visibility</p:attrName>
                                        </p:attrNameLst>
                                      </p:cBhvr>
                                      <p:to>
                                        <p:strVal val="visible"/>
                                      </p:to>
                                    </p:set>
                                    <p:animEffect transition="in" filter="fade">
                                      <p:cBhvr>
                                        <p:cTn id="153" dur="1000"/>
                                        <p:tgtEl>
                                          <p:spTgt spid="368"/>
                                        </p:tgtEl>
                                      </p:cBhvr>
                                    </p:animEffect>
                                  </p:childTnLst>
                                </p:cTn>
                              </p:par>
                              <p:par>
                                <p:cTn id="154" presetID="10" presetClass="entr" presetSubtype="0" fill="hold" nodeType="withEffect">
                                  <p:stCondLst>
                                    <p:cond delay="0"/>
                                  </p:stCondLst>
                                  <p:childTnLst>
                                    <p:set>
                                      <p:cBhvr>
                                        <p:cTn id="155" dur="1" fill="hold">
                                          <p:stCondLst>
                                            <p:cond delay="0"/>
                                          </p:stCondLst>
                                        </p:cTn>
                                        <p:tgtEl>
                                          <p:spTgt spid="369"/>
                                        </p:tgtEl>
                                        <p:attrNameLst>
                                          <p:attrName>style.visibility</p:attrName>
                                        </p:attrNameLst>
                                      </p:cBhvr>
                                      <p:to>
                                        <p:strVal val="visible"/>
                                      </p:to>
                                    </p:set>
                                    <p:animEffect transition="in" filter="fade">
                                      <p:cBhvr>
                                        <p:cTn id="156" dur="1000"/>
                                        <p:tgtEl>
                                          <p:spTgt spid="369"/>
                                        </p:tgtEl>
                                      </p:cBhvr>
                                    </p:animEffect>
                                  </p:childTnLst>
                                </p:cTn>
                              </p:par>
                              <p:par>
                                <p:cTn id="157" presetID="10" presetClass="entr" presetSubtype="0" fill="hold" nodeType="withEffect">
                                  <p:stCondLst>
                                    <p:cond delay="0"/>
                                  </p:stCondLst>
                                  <p:childTnLst>
                                    <p:set>
                                      <p:cBhvr>
                                        <p:cTn id="158" dur="1" fill="hold">
                                          <p:stCondLst>
                                            <p:cond delay="0"/>
                                          </p:stCondLst>
                                        </p:cTn>
                                        <p:tgtEl>
                                          <p:spTgt spid="370"/>
                                        </p:tgtEl>
                                        <p:attrNameLst>
                                          <p:attrName>style.visibility</p:attrName>
                                        </p:attrNameLst>
                                      </p:cBhvr>
                                      <p:to>
                                        <p:strVal val="visible"/>
                                      </p:to>
                                    </p:set>
                                    <p:animEffect transition="in" filter="fade">
                                      <p:cBhvr>
                                        <p:cTn id="159" dur="1000"/>
                                        <p:tgtEl>
                                          <p:spTgt spid="370"/>
                                        </p:tgtEl>
                                      </p:cBhvr>
                                    </p:animEffect>
                                  </p:childTnLst>
                                </p:cTn>
                              </p:par>
                              <p:par>
                                <p:cTn id="160" presetID="10" presetClass="entr" presetSubtype="0" fill="hold" nodeType="withEffect">
                                  <p:stCondLst>
                                    <p:cond delay="0"/>
                                  </p:stCondLst>
                                  <p:childTnLst>
                                    <p:set>
                                      <p:cBhvr>
                                        <p:cTn id="161" dur="1" fill="hold">
                                          <p:stCondLst>
                                            <p:cond delay="0"/>
                                          </p:stCondLst>
                                        </p:cTn>
                                        <p:tgtEl>
                                          <p:spTgt spid="371"/>
                                        </p:tgtEl>
                                        <p:attrNameLst>
                                          <p:attrName>style.visibility</p:attrName>
                                        </p:attrNameLst>
                                      </p:cBhvr>
                                      <p:to>
                                        <p:strVal val="visible"/>
                                      </p:to>
                                    </p:set>
                                    <p:animEffect transition="in" filter="fade">
                                      <p:cBhvr>
                                        <p:cTn id="162" dur="1000"/>
                                        <p:tgtEl>
                                          <p:spTgt spid="371"/>
                                        </p:tgtEl>
                                      </p:cBhvr>
                                    </p:animEffect>
                                  </p:childTnLst>
                                </p:cTn>
                              </p:par>
                              <p:par>
                                <p:cTn id="163" presetID="10" presetClass="entr" presetSubtype="0" fill="hold" nodeType="withEffect">
                                  <p:stCondLst>
                                    <p:cond delay="0"/>
                                  </p:stCondLst>
                                  <p:childTnLst>
                                    <p:set>
                                      <p:cBhvr>
                                        <p:cTn id="164" dur="1" fill="hold">
                                          <p:stCondLst>
                                            <p:cond delay="0"/>
                                          </p:stCondLst>
                                        </p:cTn>
                                        <p:tgtEl>
                                          <p:spTgt spid="372"/>
                                        </p:tgtEl>
                                        <p:attrNameLst>
                                          <p:attrName>style.visibility</p:attrName>
                                        </p:attrNameLst>
                                      </p:cBhvr>
                                      <p:to>
                                        <p:strVal val="visible"/>
                                      </p:to>
                                    </p:set>
                                    <p:animEffect transition="in" filter="fade">
                                      <p:cBhvr>
                                        <p:cTn id="165" dur="1000"/>
                                        <p:tgtEl>
                                          <p:spTgt spid="372"/>
                                        </p:tgtEl>
                                      </p:cBhvr>
                                    </p:animEffect>
                                  </p:childTnLst>
                                </p:cTn>
                              </p:par>
                              <p:par>
                                <p:cTn id="166" presetID="10" presetClass="entr" presetSubtype="0" fill="hold" nodeType="withEffect">
                                  <p:stCondLst>
                                    <p:cond delay="0"/>
                                  </p:stCondLst>
                                  <p:childTnLst>
                                    <p:set>
                                      <p:cBhvr>
                                        <p:cTn id="167" dur="1" fill="hold">
                                          <p:stCondLst>
                                            <p:cond delay="0"/>
                                          </p:stCondLst>
                                        </p:cTn>
                                        <p:tgtEl>
                                          <p:spTgt spid="373"/>
                                        </p:tgtEl>
                                        <p:attrNameLst>
                                          <p:attrName>style.visibility</p:attrName>
                                        </p:attrNameLst>
                                      </p:cBhvr>
                                      <p:to>
                                        <p:strVal val="visible"/>
                                      </p:to>
                                    </p:set>
                                    <p:animEffect transition="in" filter="fade">
                                      <p:cBhvr>
                                        <p:cTn id="168" dur="1000"/>
                                        <p:tgtEl>
                                          <p:spTgt spid="373"/>
                                        </p:tgtEl>
                                      </p:cBhvr>
                                    </p:animEffect>
                                  </p:childTnLst>
                                </p:cTn>
                              </p:par>
                              <p:par>
                                <p:cTn id="169" presetID="10" presetClass="entr" presetSubtype="0" fill="hold" nodeType="withEffect">
                                  <p:stCondLst>
                                    <p:cond delay="0"/>
                                  </p:stCondLst>
                                  <p:childTnLst>
                                    <p:set>
                                      <p:cBhvr>
                                        <p:cTn id="170" dur="1" fill="hold">
                                          <p:stCondLst>
                                            <p:cond delay="0"/>
                                          </p:stCondLst>
                                        </p:cTn>
                                        <p:tgtEl>
                                          <p:spTgt spid="374"/>
                                        </p:tgtEl>
                                        <p:attrNameLst>
                                          <p:attrName>style.visibility</p:attrName>
                                        </p:attrNameLst>
                                      </p:cBhvr>
                                      <p:to>
                                        <p:strVal val="visible"/>
                                      </p:to>
                                    </p:set>
                                    <p:animEffect transition="in" filter="fade">
                                      <p:cBhvr>
                                        <p:cTn id="171" dur="1000"/>
                                        <p:tgtEl>
                                          <p:spTgt spid="374"/>
                                        </p:tgtEl>
                                      </p:cBhvr>
                                    </p:animEffect>
                                  </p:childTnLst>
                                </p:cTn>
                              </p:par>
                              <p:par>
                                <p:cTn id="172" presetID="10" presetClass="entr" presetSubtype="0" fill="hold" nodeType="withEffect">
                                  <p:stCondLst>
                                    <p:cond delay="0"/>
                                  </p:stCondLst>
                                  <p:childTnLst>
                                    <p:set>
                                      <p:cBhvr>
                                        <p:cTn id="173" dur="1" fill="hold">
                                          <p:stCondLst>
                                            <p:cond delay="0"/>
                                          </p:stCondLst>
                                        </p:cTn>
                                        <p:tgtEl>
                                          <p:spTgt spid="375"/>
                                        </p:tgtEl>
                                        <p:attrNameLst>
                                          <p:attrName>style.visibility</p:attrName>
                                        </p:attrNameLst>
                                      </p:cBhvr>
                                      <p:to>
                                        <p:strVal val="visible"/>
                                      </p:to>
                                    </p:set>
                                    <p:animEffect transition="in" filter="fade">
                                      <p:cBhvr>
                                        <p:cTn id="174" dur="1000"/>
                                        <p:tgtEl>
                                          <p:spTgt spid="375"/>
                                        </p:tgtEl>
                                      </p:cBhvr>
                                    </p:animEffect>
                                  </p:childTnLst>
                                </p:cTn>
                              </p:par>
                              <p:par>
                                <p:cTn id="175" presetID="10" presetClass="entr" presetSubtype="0" fill="hold" nodeType="withEffect">
                                  <p:stCondLst>
                                    <p:cond delay="0"/>
                                  </p:stCondLst>
                                  <p:childTnLst>
                                    <p:set>
                                      <p:cBhvr>
                                        <p:cTn id="176" dur="1" fill="hold">
                                          <p:stCondLst>
                                            <p:cond delay="0"/>
                                          </p:stCondLst>
                                        </p:cTn>
                                        <p:tgtEl>
                                          <p:spTgt spid="376"/>
                                        </p:tgtEl>
                                        <p:attrNameLst>
                                          <p:attrName>style.visibility</p:attrName>
                                        </p:attrNameLst>
                                      </p:cBhvr>
                                      <p:to>
                                        <p:strVal val="visible"/>
                                      </p:to>
                                    </p:set>
                                    <p:animEffect transition="in" filter="fade">
                                      <p:cBhvr>
                                        <p:cTn id="177" dur="1000"/>
                                        <p:tgtEl>
                                          <p:spTgt spid="376"/>
                                        </p:tgtEl>
                                      </p:cBhvr>
                                    </p:animEffect>
                                  </p:childTnLst>
                                </p:cTn>
                              </p:par>
                              <p:par>
                                <p:cTn id="178" presetID="10" presetClass="entr" presetSubtype="0" fill="hold" nodeType="withEffect">
                                  <p:stCondLst>
                                    <p:cond delay="0"/>
                                  </p:stCondLst>
                                  <p:childTnLst>
                                    <p:set>
                                      <p:cBhvr>
                                        <p:cTn id="179" dur="1" fill="hold">
                                          <p:stCondLst>
                                            <p:cond delay="0"/>
                                          </p:stCondLst>
                                        </p:cTn>
                                        <p:tgtEl>
                                          <p:spTgt spid="377"/>
                                        </p:tgtEl>
                                        <p:attrNameLst>
                                          <p:attrName>style.visibility</p:attrName>
                                        </p:attrNameLst>
                                      </p:cBhvr>
                                      <p:to>
                                        <p:strVal val="visible"/>
                                      </p:to>
                                    </p:set>
                                    <p:animEffect transition="in" filter="fade">
                                      <p:cBhvr>
                                        <p:cTn id="180" dur="1000"/>
                                        <p:tgtEl>
                                          <p:spTgt spid="377"/>
                                        </p:tgtEl>
                                      </p:cBhvr>
                                    </p:animEffect>
                                  </p:childTnLst>
                                </p:cTn>
                              </p:par>
                              <p:par>
                                <p:cTn id="181" presetID="10" presetClass="entr" presetSubtype="0" fill="hold" nodeType="withEffect">
                                  <p:stCondLst>
                                    <p:cond delay="0"/>
                                  </p:stCondLst>
                                  <p:childTnLst>
                                    <p:set>
                                      <p:cBhvr>
                                        <p:cTn id="182" dur="1" fill="hold">
                                          <p:stCondLst>
                                            <p:cond delay="0"/>
                                          </p:stCondLst>
                                        </p:cTn>
                                        <p:tgtEl>
                                          <p:spTgt spid="378"/>
                                        </p:tgtEl>
                                        <p:attrNameLst>
                                          <p:attrName>style.visibility</p:attrName>
                                        </p:attrNameLst>
                                      </p:cBhvr>
                                      <p:to>
                                        <p:strVal val="visible"/>
                                      </p:to>
                                    </p:set>
                                    <p:animEffect transition="in" filter="fade">
                                      <p:cBhvr>
                                        <p:cTn id="183" dur="1000"/>
                                        <p:tgtEl>
                                          <p:spTgt spid="378"/>
                                        </p:tgtEl>
                                      </p:cBhvr>
                                    </p:animEffect>
                                  </p:childTnLst>
                                </p:cTn>
                              </p:par>
                              <p:par>
                                <p:cTn id="184" presetID="10" presetClass="entr" presetSubtype="0" fill="hold" nodeType="withEffect">
                                  <p:stCondLst>
                                    <p:cond delay="0"/>
                                  </p:stCondLst>
                                  <p:childTnLst>
                                    <p:set>
                                      <p:cBhvr>
                                        <p:cTn id="185" dur="1" fill="hold">
                                          <p:stCondLst>
                                            <p:cond delay="0"/>
                                          </p:stCondLst>
                                        </p:cTn>
                                        <p:tgtEl>
                                          <p:spTgt spid="379"/>
                                        </p:tgtEl>
                                        <p:attrNameLst>
                                          <p:attrName>style.visibility</p:attrName>
                                        </p:attrNameLst>
                                      </p:cBhvr>
                                      <p:to>
                                        <p:strVal val="visible"/>
                                      </p:to>
                                    </p:set>
                                    <p:animEffect transition="in" filter="fade">
                                      <p:cBhvr>
                                        <p:cTn id="186" dur="1000"/>
                                        <p:tgtEl>
                                          <p:spTgt spid="379"/>
                                        </p:tgtEl>
                                      </p:cBhvr>
                                    </p:animEffect>
                                  </p:childTnLst>
                                </p:cTn>
                              </p:par>
                              <p:par>
                                <p:cTn id="187" presetID="10" presetClass="entr" presetSubtype="0" fill="hold" nodeType="withEffect">
                                  <p:stCondLst>
                                    <p:cond delay="0"/>
                                  </p:stCondLst>
                                  <p:childTnLst>
                                    <p:set>
                                      <p:cBhvr>
                                        <p:cTn id="188" dur="1" fill="hold">
                                          <p:stCondLst>
                                            <p:cond delay="0"/>
                                          </p:stCondLst>
                                        </p:cTn>
                                        <p:tgtEl>
                                          <p:spTgt spid="327"/>
                                        </p:tgtEl>
                                        <p:attrNameLst>
                                          <p:attrName>style.visibility</p:attrName>
                                        </p:attrNameLst>
                                      </p:cBhvr>
                                      <p:to>
                                        <p:strVal val="visible"/>
                                      </p:to>
                                    </p:set>
                                    <p:animEffect transition="in" filter="fade">
                                      <p:cBhvr>
                                        <p:cTn id="189"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1845</Words>
  <Application>Microsoft Office PowerPoint</Application>
  <PresentationFormat>Presentazione su schermo (16:9)</PresentationFormat>
  <Paragraphs>179</Paragraphs>
  <Slides>12</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Nunito</vt:lpstr>
      <vt:lpstr>Arial</vt:lpstr>
      <vt:lpstr>Calibri</vt:lpstr>
      <vt:lpstr>Shift</vt:lpstr>
      <vt:lpstr>Apprendimento non supervisionato per l’identificazione di contesti di Freezing of Gait (FOG) in pazienti affetti da Morbo di Parkinson</vt:lpstr>
      <vt:lpstr>Agenda</vt:lpstr>
      <vt:lpstr>Freezing of Gait</vt:lpstr>
      <vt:lpstr>Stato dell’arte</vt:lpstr>
      <vt:lpstr>Obiettivi tesi</vt:lpstr>
      <vt:lpstr>Obiettivi della tesi</vt:lpstr>
      <vt:lpstr>Metodologia - Fase 1</vt:lpstr>
      <vt:lpstr>Metodologia - Fase 2 </vt:lpstr>
      <vt:lpstr>Metodologia - Fase 3 </vt:lpstr>
      <vt:lpstr>Risultati Sperimentali</vt:lpstr>
      <vt:lpstr>Risultati Sperimentali</vt:lpstr>
      <vt:lpstr>Conclusioni e 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Apprendimento non supervisionato per l’identificazione di contesti di Freezing of Gait (FOG) in pazienti affetti da Morbo di Parkinson</dc:title>
  <cp:lastModifiedBy>ALESSANDRO FUSER</cp:lastModifiedBy>
  <cp:revision>2</cp:revision>
  <dcterms:modified xsi:type="dcterms:W3CDTF">2018-03-14T15:49:38Z</dcterms:modified>
</cp:coreProperties>
</file>