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04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DFABC-04E4-403C-9027-BEC8F7D05804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F45B1-DC30-428A-8712-A98BB37AE3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F45B1-DC30-428A-8712-A98BB37AE33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EC5B-DC4D-468D-BA0C-7A9BE6368367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7A-3077-4D1E-913D-FC38B0C5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EC5B-DC4D-468D-BA0C-7A9BE6368367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7A-3077-4D1E-913D-FC38B0C5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EC5B-DC4D-468D-BA0C-7A9BE6368367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7A-3077-4D1E-913D-FC38B0C5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EC5B-DC4D-468D-BA0C-7A9BE6368367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7A-3077-4D1E-913D-FC38B0C5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EC5B-DC4D-468D-BA0C-7A9BE6368367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7A-3077-4D1E-913D-FC38B0C5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EC5B-DC4D-468D-BA0C-7A9BE6368367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7A-3077-4D1E-913D-FC38B0C5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EC5B-DC4D-468D-BA0C-7A9BE6368367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7A-3077-4D1E-913D-FC38B0C5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EC5B-DC4D-468D-BA0C-7A9BE6368367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7A-3077-4D1E-913D-FC38B0C5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EC5B-DC4D-468D-BA0C-7A9BE6368367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7A-3077-4D1E-913D-FC38B0C5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EC5B-DC4D-468D-BA0C-7A9BE6368367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7A-3077-4D1E-913D-FC38B0C5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EC5B-DC4D-468D-BA0C-7A9BE6368367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7A-3077-4D1E-913D-FC38B0C5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4EC5B-DC4D-468D-BA0C-7A9BE6368367}" type="datetimeFigureOut">
              <a:rPr lang="en-US" smtClean="0"/>
              <a:pPr/>
              <a:t>7/4/2007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C07A-3077-4D1E-913D-FC38B0C532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sklist.gif"/>
          <p:cNvPicPr>
            <a:picLocks noChangeAspect="1"/>
          </p:cNvPicPr>
          <p:nvPr/>
        </p:nvPicPr>
        <p:blipFill>
          <a:blip r:embed="rId3">
            <a:lum bright="-12000" contrast="11000"/>
          </a:blip>
          <a:stretch>
            <a:fillRect/>
          </a:stretch>
        </p:blipFill>
        <p:spPr>
          <a:xfrm>
            <a:off x="1066800" y="1524000"/>
            <a:ext cx="3657600" cy="42100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" name="Picture 7" descr="tasklist.gif"/>
          <p:cNvPicPr>
            <a:picLocks noChangeAspect="1"/>
          </p:cNvPicPr>
          <p:nvPr/>
        </p:nvPicPr>
        <p:blipFill>
          <a:blip r:embed="rId3">
            <a:lum bright="-12000" contrast="11000"/>
          </a:blip>
          <a:stretch>
            <a:fillRect/>
          </a:stretch>
        </p:blipFill>
        <p:spPr>
          <a:xfrm>
            <a:off x="5867400" y="1828800"/>
            <a:ext cx="2317030" cy="266699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ContrastingRightFacing" fov="3300000">
              <a:rot lat="600000" lon="18600000" rev="60000"/>
            </a:camera>
            <a:lightRig rig="threePt" dir="t"/>
          </a:scene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1" y="4114800"/>
            <a:ext cx="321469" cy="41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 Kersten</dc:creator>
  <cp:lastModifiedBy>Mik Kersten</cp:lastModifiedBy>
  <cp:revision>2</cp:revision>
  <dcterms:created xsi:type="dcterms:W3CDTF">2007-06-27T21:03:48Z</dcterms:created>
  <dcterms:modified xsi:type="dcterms:W3CDTF">2007-07-04T23:47:55Z</dcterms:modified>
</cp:coreProperties>
</file>