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Manjari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njari-bold.fntdata"/><Relationship Id="rId30" Type="http://schemas.openxmlformats.org/officeDocument/2006/relationships/font" Target="fonts/Manjari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2550a5f7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2550a5f7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42550a5f7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42550a5f7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2550a5f7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42550a5f7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2550a5f7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2550a5f7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2550a5f7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42550a5f7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42550a5f7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42550a5f7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2550a5f7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42550a5f7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2550a5f7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42550a5f7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42550a5f7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42550a5f7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2550a5f7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2550a5f7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2550a5f7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2550a5f7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2550a5f7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2550a5f7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2550a5f7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2550a5f7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2550a5f7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2550a5f7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2550a5f7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2550a5f7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2550a5f7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2550a5f7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2550a5f7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2550a5f7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lessandrolobello/gasoline-hourly-price-tracker-from-2022?select=Hourly_Gasoline_Prices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39850" y="853675"/>
            <a:ext cx="5303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Fuel Price Data Analysis with PySpark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6500" y="3457550"/>
            <a:ext cx="42555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Presented by:</a:t>
            </a:r>
            <a:endParaRPr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Sushan Kattel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Rojesh Pradhananga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3415350" y="3457550"/>
            <a:ext cx="42555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Mentor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Amrit Prasad Phuyal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/>
          <p:nvPr/>
        </p:nvSpPr>
        <p:spPr>
          <a:xfrm>
            <a:off x="1261325" y="623200"/>
            <a:ext cx="7030500" cy="6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Day of the Week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1346500" y="1405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dataset now includes a new column "Day_of_Week" with corresponding day names. The days are ranked based on sales counts.</a:t>
            </a:r>
            <a:endParaRPr sz="1600"/>
          </a:p>
        </p:txBody>
      </p:sp>
      <p:sp>
        <p:nvSpPr>
          <p:cNvPr id="350" name="Google Shape;350;p22"/>
          <p:cNvSpPr/>
          <p:nvPr/>
        </p:nvSpPr>
        <p:spPr>
          <a:xfrm>
            <a:off x="1261325" y="21670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5948950" y="21670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325" y="2678275"/>
            <a:ext cx="4235576" cy="12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146" y="2678271"/>
            <a:ext cx="2201800" cy="18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/>
          <p:nvPr/>
        </p:nvSpPr>
        <p:spPr>
          <a:xfrm>
            <a:off x="1261325" y="623200"/>
            <a:ext cx="7030500" cy="6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 txBox="1"/>
          <p:nvPr>
            <p:ph type="title"/>
          </p:nvPr>
        </p:nvSpPr>
        <p:spPr>
          <a:xfrm>
            <a:off x="1261325" y="650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/>
              <a:t>Question 4: Unique Cities and Nearby Fuel Stations</a:t>
            </a:r>
            <a:endParaRPr sz="2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 txBox="1"/>
          <p:nvPr>
            <p:ph idx="1" type="body"/>
          </p:nvPr>
        </p:nvSpPr>
        <p:spPr>
          <a:xfrm>
            <a:off x="1261325" y="1512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 list of unique cities was obtained. For each city, the number of other fuel stations present within a 100km radius was determined.</a:t>
            </a:r>
            <a:endParaRPr sz="1600"/>
          </a:p>
        </p:txBody>
      </p:sp>
      <p:sp>
        <p:nvSpPr>
          <p:cNvPr id="361" name="Google Shape;361;p23"/>
          <p:cNvSpPr/>
          <p:nvPr/>
        </p:nvSpPr>
        <p:spPr>
          <a:xfrm>
            <a:off x="1261325" y="23956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5948950" y="23956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363" name="Google Shape;3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9" y="2886575"/>
            <a:ext cx="4331615" cy="10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399" y="2886575"/>
            <a:ext cx="3950174" cy="14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/>
          <p:nvPr/>
        </p:nvSpPr>
        <p:spPr>
          <a:xfrm>
            <a:off x="1261325" y="623200"/>
            <a:ext cx="7030500" cy="6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Pivot Table and Day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 pivot table was created to display the count of sales for each day of the week.</a:t>
            </a:r>
            <a:endParaRPr sz="1600"/>
          </a:p>
        </p:txBody>
      </p:sp>
      <p:sp>
        <p:nvSpPr>
          <p:cNvPr id="372" name="Google Shape;372;p24"/>
          <p:cNvSpPr/>
          <p:nvPr/>
        </p:nvSpPr>
        <p:spPr>
          <a:xfrm>
            <a:off x="1261325" y="23956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5948950" y="23956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374" name="Google Shape;3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175" y="2811200"/>
            <a:ext cx="4075524" cy="8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750" y="2785075"/>
            <a:ext cx="3640825" cy="8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/>
          <p:nvPr/>
        </p:nvSpPr>
        <p:spPr>
          <a:xfrm>
            <a:off x="1261325" y="623200"/>
            <a:ext cx="7030500" cy="6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 6</a:t>
            </a:r>
            <a:r>
              <a:rPr lang="en"/>
              <a:t>: </a:t>
            </a:r>
            <a:r>
              <a:rPr lang="en" sz="1600"/>
              <a:t>T</a:t>
            </a:r>
            <a:r>
              <a:rPr lang="en" sz="1600"/>
              <a:t>op 10 cities with the highest price fluctuations</a:t>
            </a:r>
            <a:endParaRPr sz="1600"/>
          </a:p>
        </p:txBody>
      </p:sp>
      <p:sp>
        <p:nvSpPr>
          <p:cNvPr id="382" name="Google Shape;382;p25"/>
          <p:cNvSpPr txBox="1"/>
          <p:nvPr>
            <p:ph idx="1" type="body"/>
          </p:nvPr>
        </p:nvSpPr>
        <p:spPr>
          <a:xfrm>
            <a:off x="114567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Total revenue generated by each petrol company for self-service fuel stations in 5 cities, categorized by fuel station types, was calculated.</a:t>
            </a:r>
            <a:endParaRPr sz="1600"/>
          </a:p>
        </p:txBody>
      </p:sp>
      <p:sp>
        <p:nvSpPr>
          <p:cNvPr id="383" name="Google Shape;383;p25"/>
          <p:cNvSpPr/>
          <p:nvPr/>
        </p:nvSpPr>
        <p:spPr>
          <a:xfrm>
            <a:off x="1261325" y="23956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384" name="Google Shape;3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187" y="2395650"/>
            <a:ext cx="3081975" cy="237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/>
          <p:nvPr/>
        </p:nvSpPr>
        <p:spPr>
          <a:xfrm>
            <a:off x="1261325" y="623200"/>
            <a:ext cx="7030500" cy="6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Question 7:</a:t>
            </a:r>
            <a:r>
              <a:rPr lang="en"/>
              <a:t> </a:t>
            </a:r>
            <a:r>
              <a:rPr lang="en" sz="1666"/>
              <a:t>Month with </a:t>
            </a:r>
            <a:r>
              <a:rPr lang="en" sz="1666"/>
              <a:t>lowest number of hourly records.</a:t>
            </a:r>
            <a:endParaRPr sz="1666"/>
          </a:p>
        </p:txBody>
      </p:sp>
      <p:sp>
        <p:nvSpPr>
          <p:cNvPr id="391" name="Google Shape;391;p2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It gives the month with lowest number of hourly records for any given city</a:t>
            </a:r>
            <a:endParaRPr sz="1600"/>
          </a:p>
        </p:txBody>
      </p:sp>
      <p:sp>
        <p:nvSpPr>
          <p:cNvPr id="392" name="Google Shape;392;p26"/>
          <p:cNvSpPr/>
          <p:nvPr/>
        </p:nvSpPr>
        <p:spPr>
          <a:xfrm>
            <a:off x="1860000" y="23956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393" name="Google Shape;3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325" y="3006000"/>
            <a:ext cx="7882673" cy="5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/>
          <p:nvPr/>
        </p:nvSpPr>
        <p:spPr>
          <a:xfrm>
            <a:off x="1261325" y="623200"/>
            <a:ext cx="7030500" cy="6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7"/>
          <p:cNvSpPr txBox="1"/>
          <p:nvPr>
            <p:ph type="title"/>
          </p:nvPr>
        </p:nvSpPr>
        <p:spPr>
          <a:xfrm>
            <a:off x="1186500" y="459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Question 8:</a:t>
            </a:r>
            <a:r>
              <a:rPr lang="en"/>
              <a:t> </a:t>
            </a:r>
            <a:r>
              <a:rPr lang="en" sz="1866"/>
              <a:t>Rolling 7-Hour Average Gasoline Price</a:t>
            </a:r>
            <a:endParaRPr sz="1866"/>
          </a:p>
        </p:txBody>
      </p:sp>
      <p:sp>
        <p:nvSpPr>
          <p:cNvPr id="400" name="Google Shape;400;p2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It gives Rolling 7-Hour price average for given petro company.</a:t>
            </a:r>
            <a:endParaRPr sz="1600"/>
          </a:p>
        </p:txBody>
      </p:sp>
      <p:sp>
        <p:nvSpPr>
          <p:cNvPr id="401" name="Google Shape;401;p27"/>
          <p:cNvSpPr/>
          <p:nvPr/>
        </p:nvSpPr>
        <p:spPr>
          <a:xfrm>
            <a:off x="2288650" y="2279975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402" name="Google Shape;4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263" y="3080825"/>
            <a:ext cx="6812963" cy="6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"/>
          <p:cNvSpPr/>
          <p:nvPr/>
        </p:nvSpPr>
        <p:spPr>
          <a:xfrm>
            <a:off x="1261325" y="623200"/>
            <a:ext cx="7030500" cy="6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Question 9: </a:t>
            </a:r>
            <a:r>
              <a:rPr lang="en" sz="2020"/>
              <a:t>Average Gasoline Prices by Petrol Company</a:t>
            </a:r>
            <a:endParaRPr sz="2020"/>
          </a:p>
        </p:txBody>
      </p:sp>
      <p:sp>
        <p:nvSpPr>
          <p:cNvPr id="409" name="Google Shape;409;p2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It gives us insight about average gasoline prices by petrol_company.</a:t>
            </a:r>
            <a:endParaRPr sz="1600"/>
          </a:p>
        </p:txBody>
      </p:sp>
      <p:sp>
        <p:nvSpPr>
          <p:cNvPr id="410" name="Google Shape;410;p28"/>
          <p:cNvSpPr/>
          <p:nvPr/>
        </p:nvSpPr>
        <p:spPr>
          <a:xfrm>
            <a:off x="1941650" y="23956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411" name="Google Shape;4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125" y="2034225"/>
            <a:ext cx="2809900" cy="27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/>
          <p:nvPr/>
        </p:nvSpPr>
        <p:spPr>
          <a:xfrm>
            <a:off x="1261325" y="623200"/>
            <a:ext cx="7030500" cy="6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Question 10: </a:t>
            </a:r>
            <a:r>
              <a:rPr lang="en" sz="2020"/>
              <a:t>Highest Average Hourly Gasoline Price</a:t>
            </a:r>
            <a:endParaRPr sz="2020"/>
          </a:p>
        </p:txBody>
      </p:sp>
      <p:sp>
        <p:nvSpPr>
          <p:cNvPr id="418" name="Google Shape;418;p29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It gives the output about highest </a:t>
            </a:r>
            <a:r>
              <a:rPr lang="en" sz="1600"/>
              <a:t>average hourly gasoline price.</a:t>
            </a:r>
            <a:endParaRPr sz="1600"/>
          </a:p>
        </p:txBody>
      </p:sp>
      <p:sp>
        <p:nvSpPr>
          <p:cNvPr id="419" name="Google Shape;419;p29"/>
          <p:cNvSpPr/>
          <p:nvPr/>
        </p:nvSpPr>
        <p:spPr>
          <a:xfrm>
            <a:off x="1472225" y="235480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420" name="Google Shape;4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850" y="2951575"/>
            <a:ext cx="6869451" cy="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/>
          <p:nvPr/>
        </p:nvSpPr>
        <p:spPr>
          <a:xfrm>
            <a:off x="1634825" y="836625"/>
            <a:ext cx="6829542" cy="387363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/>
              <a:t>Thank You !</a:t>
            </a:r>
            <a:endParaRPr b="1" sz="5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/>
          <p:nvPr/>
        </p:nvSpPr>
        <p:spPr>
          <a:xfrm>
            <a:off x="1378725" y="665875"/>
            <a:ext cx="3041400" cy="59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41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More about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Work division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 Preprocessing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Questions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/>
          <p:nvPr/>
        </p:nvSpPr>
        <p:spPr>
          <a:xfrm>
            <a:off x="1282675" y="697900"/>
            <a:ext cx="2347800" cy="4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207750" y="1509825"/>
            <a:ext cx="70305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dataset used in this project:</a:t>
            </a:r>
            <a:endParaRPr sz="16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0A299"/>
              </a:buClr>
              <a:buSzPts val="1500"/>
              <a:buFont typeface="Manjari"/>
              <a:buChar char="●"/>
            </a:pPr>
            <a:r>
              <a:rPr lang="en" sz="1500" u="sng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https://www.kaggle.com/datasets/alessandrolobello/gasoline-hourly-price-tracker-from-2022?select=Hourly_Gasoline_Prices.csv</a:t>
            </a:r>
            <a:r>
              <a:rPr lang="en" sz="150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50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74B"/>
              </a:buClr>
              <a:buSzPts val="1500"/>
              <a:buFont typeface="Manjari"/>
              <a:buChar char="●"/>
            </a:pPr>
            <a:r>
              <a:rPr lang="en" sz="150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This dataset contains information about fuel stations, petrol companies, types, station names, cities, and coordinates.</a:t>
            </a:r>
            <a:endParaRPr sz="150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project aims to analyze and process fuel price and station information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Our goal is to provide valuable insights into fuel pricing and station locations.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/>
          <p:nvPr/>
        </p:nvSpPr>
        <p:spPr>
          <a:xfrm>
            <a:off x="1442750" y="1765025"/>
            <a:ext cx="5901000" cy="315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type="title"/>
          </p:nvPr>
        </p:nvSpPr>
        <p:spPr>
          <a:xfrm>
            <a:off x="1506550" y="598550"/>
            <a:ext cx="8035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1389375" y="751250"/>
            <a:ext cx="2945100" cy="8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More About Dataset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688" y="2015625"/>
            <a:ext cx="54197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/>
        </p:nvSpPr>
        <p:spPr>
          <a:xfrm>
            <a:off x="1346700" y="644550"/>
            <a:ext cx="2742600" cy="7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712350"/>
            <a:ext cx="70305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Division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46700" y="1694025"/>
            <a:ext cx="45567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1) Dataset Searching - In Group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2) Preprocessing - Sushan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3) Researching questions - In Group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4) Individual questions - On own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5) Preparing Presentation - Rojesh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6) Preparing Readme.md file - Sushan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7) Merging Github - Sushan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/>
          <p:nvPr/>
        </p:nvSpPr>
        <p:spPr>
          <a:xfrm>
            <a:off x="1400050" y="740575"/>
            <a:ext cx="3617400" cy="7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 txBox="1"/>
          <p:nvPr>
            <p:ph type="title"/>
          </p:nvPr>
        </p:nvSpPr>
        <p:spPr>
          <a:xfrm>
            <a:off x="1400050" y="740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282475" y="1605875"/>
            <a:ext cx="70305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Loading: Load the csv data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Duplicate Removal: Duplicates from both data were removed for data integrity.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Handling Null Values: Rows containing null values were dropped from both datasets.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Column Transformation: The "Date" column in the "Hourly Gasoline Prices" dataset was transformed into a timestamp format for easier analysis of time-series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Storage: Cleaned datasets were saved as Parquet files for efficient storage and retrieval in future analysis.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/>
          <p:nvPr/>
        </p:nvSpPr>
        <p:spPr>
          <a:xfrm>
            <a:off x="2021550" y="224100"/>
            <a:ext cx="5100900" cy="4695300"/>
          </a:xfrm>
          <a:prstGeom prst="decagon">
            <a:avLst>
              <a:gd fmla="val 105146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 </a:t>
            </a:r>
            <a:r>
              <a:rPr b="1" lang="en" sz="3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The</a:t>
            </a:r>
            <a:r>
              <a:rPr b="1" lang="en" sz="3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10 Questions !</a:t>
            </a:r>
            <a:endParaRPr b="1" sz="3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/>
          <p:nvPr/>
        </p:nvSpPr>
        <p:spPr>
          <a:xfrm>
            <a:off x="1261325" y="623200"/>
            <a:ext cx="7030500" cy="6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UDF - Currency Conversion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Gasoline prices were successfully converted from USD to Euro using the provided UDF and exchange rate data from the API.</a:t>
            </a:r>
            <a:endParaRPr sz="1600"/>
          </a:p>
        </p:txBody>
      </p:sp>
      <p:sp>
        <p:nvSpPr>
          <p:cNvPr id="328" name="Google Shape;328;p20"/>
          <p:cNvSpPr/>
          <p:nvPr/>
        </p:nvSpPr>
        <p:spPr>
          <a:xfrm>
            <a:off x="1261325" y="23956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5948950" y="23956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925" y="2819175"/>
            <a:ext cx="3820274" cy="15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400" y="2819175"/>
            <a:ext cx="3286726" cy="16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/>
          <p:nvPr/>
        </p:nvSpPr>
        <p:spPr>
          <a:xfrm>
            <a:off x="1261325" y="623200"/>
            <a:ext cx="7030500" cy="6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Highest Price and Average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ID with Highest Price: 54771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Maximum Average Price: 1.835294686861716</a:t>
            </a:r>
            <a:endParaRPr sz="1600"/>
          </a:p>
        </p:txBody>
      </p:sp>
      <p:sp>
        <p:nvSpPr>
          <p:cNvPr id="339" name="Google Shape;339;p21"/>
          <p:cNvSpPr/>
          <p:nvPr/>
        </p:nvSpPr>
        <p:spPr>
          <a:xfrm>
            <a:off x="1261325" y="23956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5948950" y="2395650"/>
            <a:ext cx="1846200" cy="352200"/>
          </a:xfrm>
          <a:prstGeom prst="rect">
            <a:avLst/>
          </a:prstGeom>
          <a:solidFill>
            <a:srgbClr val="D1D5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625" y="2881225"/>
            <a:ext cx="4460549" cy="15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900" y="2964900"/>
            <a:ext cx="3017375" cy="6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