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000212-9BF4-40DE-BE51-0DD0D6B33CA5}">
          <p14:sldIdLst>
            <p14:sldId id="256"/>
            <p14:sldId id="261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23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F8EF-5E69-4539-9C43-C3602709DB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843E-A8EE-4D45-8633-A386776A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F8EF-5E69-4539-9C43-C3602709DB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843E-A8EE-4D45-8633-A386776A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8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F8EF-5E69-4539-9C43-C3602709DB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843E-A8EE-4D45-8633-A386776A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8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F8EF-5E69-4539-9C43-C3602709DB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843E-A8EE-4D45-8633-A386776A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F8EF-5E69-4539-9C43-C3602709DB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843E-A8EE-4D45-8633-A386776A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F8EF-5E69-4539-9C43-C3602709DB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843E-A8EE-4D45-8633-A386776A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7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F8EF-5E69-4539-9C43-C3602709DB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843E-A8EE-4D45-8633-A386776A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7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F8EF-5E69-4539-9C43-C3602709DB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843E-A8EE-4D45-8633-A386776A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7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F8EF-5E69-4539-9C43-C3602709DB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843E-A8EE-4D45-8633-A386776A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2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F8EF-5E69-4539-9C43-C3602709DB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843E-A8EE-4D45-8633-A386776A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4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F8EF-5E69-4539-9C43-C3602709DB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843E-A8EE-4D45-8633-A386776A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2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F8EF-5E69-4539-9C43-C3602709DB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843E-A8EE-4D45-8633-A386776A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3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305342"/>
            <a:ext cx="807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acts of the mind, wherein it exerts its power over simple ideas, are chiefly these three: 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Combining </a:t>
            </a:r>
            <a:r>
              <a:rPr lang="en-US" dirty="0"/>
              <a:t>several simple ideas into one compound one, and thus all complex ideas are made.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second is bringing two ideas, whether simple or complex, together, and setting them by one another so as to take a view of them at once, without uniting them into one, by which it gets all its ideas of relations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third is separating them from all other ideas that accompany them in their real existence: this is called abstraction, and thus all its general ideas are made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r"/>
            <a:r>
              <a:rPr lang="en-US" dirty="0"/>
              <a:t>John Locke, </a:t>
            </a:r>
            <a:r>
              <a:rPr lang="en-US" i="1" dirty="0"/>
              <a:t>An Essay Concerning Human Understanding</a:t>
            </a:r>
            <a:r>
              <a:rPr lang="en-US" dirty="0"/>
              <a:t> (1690</a:t>
            </a:r>
            <a:r>
              <a:rPr lang="en-US" dirty="0" smtClean="0"/>
              <a:t>)</a:t>
            </a:r>
          </a:p>
          <a:p>
            <a:pPr algn="r"/>
            <a:r>
              <a:rPr lang="en-US" sz="800" dirty="0"/>
              <a:t>https://mitpress.mit.edu/sicp/full-text/book/book-Z-H-9.html#%_chap_1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170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14950" y="3613666"/>
            <a:ext cx="231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Keep It Simple, Stupid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438513" y="2121932"/>
            <a:ext cx="22669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KISS</a:t>
            </a:r>
          </a:p>
        </p:txBody>
      </p:sp>
    </p:spTree>
    <p:extLst>
      <p:ext uri="{BB962C8B-B14F-4D97-AF65-F5344CB8AC3E}">
        <p14:creationId xmlns:p14="http://schemas.microsoft.com/office/powerpoint/2010/main" val="283204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0" y="2967335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Simplicaity is prerequisite for reliability</a:t>
            </a:r>
          </a:p>
          <a:p>
            <a:endParaRPr lang="en-US" dirty="0"/>
          </a:p>
          <a:p>
            <a:pPr algn="r"/>
            <a:r>
              <a:rPr lang="en-US" dirty="0"/>
              <a:t>Edsger W. </a:t>
            </a:r>
            <a:r>
              <a:rPr lang="en-US" dirty="0" smtClean="0"/>
              <a:t>Dijkstra</a:t>
            </a:r>
          </a:p>
          <a:p>
            <a:pPr algn="r"/>
            <a:r>
              <a:rPr lang="en-US" sz="800" dirty="0"/>
              <a:t>https://en.wikiquote.org/wiki/Edsger_W._Dijkstra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2953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47800" y="1965125"/>
            <a:ext cx="62484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Simplicity Made Easy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simple constructs over complexity-generating constructs.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It's </a:t>
            </a:r>
            <a:r>
              <a:rPr lang="en-US" dirty="0"/>
              <a:t>the aritifacts, not the authoring.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abstractions with simplicity as a basic.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Simplify the problem space before you start.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Simplicity often means making more things, not fewer.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Reap the benifits!</a:t>
            </a:r>
          </a:p>
          <a:p>
            <a:endParaRPr lang="en-US" dirty="0"/>
          </a:p>
          <a:p>
            <a:pPr algn="r"/>
            <a:r>
              <a:rPr lang="en-US" dirty="0"/>
              <a:t>Rich </a:t>
            </a:r>
            <a:r>
              <a:rPr lang="en-US" dirty="0" smtClean="0"/>
              <a:t>Hickey</a:t>
            </a:r>
          </a:p>
          <a:p>
            <a:pPr algn="r"/>
            <a:r>
              <a:rPr lang="en-US" sz="800" dirty="0"/>
              <a:t>https://github.com/matthiasn/talk-transcripts/blob/master/Hickey_Rich/SimpleMadeEasy.md</a:t>
            </a:r>
          </a:p>
        </p:txBody>
      </p:sp>
    </p:spTree>
    <p:extLst>
      <p:ext uri="{BB962C8B-B14F-4D97-AF65-F5344CB8AC3E}">
        <p14:creationId xmlns:p14="http://schemas.microsoft.com/office/powerpoint/2010/main" val="157351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46524"/>
              </p:ext>
            </p:extLst>
          </p:nvPr>
        </p:nvGraphicFramePr>
        <p:xfrm>
          <a:off x="1295400" y="15240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Complexity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Simplicity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State, Objects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Methods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Functions, Namespaces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r>
                        <a:rPr lang="en-US" dirty="0" smtClean="0"/>
                        <a:t>ars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Managed refs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Inheritance, switch, matching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Polymorphism a la carte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Syntax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Imperative loops, fold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functions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Queues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Declarative data manipulation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Inconsistency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Consistency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009913" y="609600"/>
            <a:ext cx="2379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What's in your Toolkit?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5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237</Words>
  <Application>Microsoft Office PowerPoint</Application>
  <PresentationFormat>全屏显示(4:3)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Weixiao</dc:creator>
  <cp:lastModifiedBy>Zhong Weixiao</cp:lastModifiedBy>
  <cp:revision>16</cp:revision>
  <dcterms:created xsi:type="dcterms:W3CDTF">2016-02-01T07:31:21Z</dcterms:created>
  <dcterms:modified xsi:type="dcterms:W3CDTF">2016-02-17T05:48:02Z</dcterms:modified>
</cp:coreProperties>
</file>