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3" r:id="rId2"/>
    <p:sldId id="256" r:id="rId3"/>
    <p:sldId id="261" r:id="rId4"/>
    <p:sldId id="258" r:id="rId5"/>
    <p:sldId id="259" r:id="rId6"/>
    <p:sldId id="280" r:id="rId7"/>
    <p:sldId id="281" r:id="rId8"/>
    <p:sldId id="282" r:id="rId9"/>
    <p:sldId id="279" r:id="rId10"/>
    <p:sldId id="269" r:id="rId11"/>
    <p:sldId id="284" r:id="rId12"/>
    <p:sldId id="285" r:id="rId13"/>
    <p:sldId id="276" r:id="rId14"/>
    <p:sldId id="275" r:id="rId15"/>
    <p:sldId id="264" r:id="rId16"/>
    <p:sldId id="265" r:id="rId17"/>
    <p:sldId id="263" r:id="rId18"/>
    <p:sldId id="266" r:id="rId19"/>
    <p:sldId id="267" r:id="rId20"/>
    <p:sldId id="268" r:id="rId21"/>
    <p:sldId id="270" r:id="rId22"/>
    <p:sldId id="272" r:id="rId23"/>
    <p:sldId id="274" r:id="rId24"/>
    <p:sldId id="262" r:id="rId25"/>
    <p:sldId id="277" r:id="rId26"/>
    <p:sldId id="283"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61"/>
            <p14:sldId id="258"/>
            <p14:sldId id="259"/>
            <p14:sldId id="280"/>
            <p14:sldId id="281"/>
            <p14:sldId id="282"/>
            <p14:sldId id="279"/>
            <p14:sldId id="269"/>
            <p14:sldId id="284"/>
            <p14:sldId id="285"/>
            <p14:sldId id="276"/>
            <p14:sldId id="275"/>
            <p14:sldId id="264"/>
            <p14:sldId id="265"/>
            <p14:sldId id="263"/>
            <p14:sldId id="266"/>
            <p14:sldId id="267"/>
            <p14:sldId id="268"/>
            <p14:sldId id="270"/>
            <p14:sldId id="272"/>
            <p14:sldId id="274"/>
            <p14:sldId id="262"/>
            <p14:sldId id="277"/>
            <p14:sldId id="283"/>
            <p14:sldId id="27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22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2/26/2016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a:t>
            </a:fld>
            <a:endParaRPr lang="en-US"/>
          </a:p>
        </p:txBody>
      </p:sp>
    </p:spTree>
    <p:extLst>
      <p:ext uri="{BB962C8B-B14F-4D97-AF65-F5344CB8AC3E}">
        <p14:creationId xmlns:p14="http://schemas.microsoft.com/office/powerpoint/2010/main" val="3147422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en-US" altLang="zh-CN" baseline="0" dirty="0" smtClean="0"/>
              <a:t> css, jade, Expression, make file, spring xml,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27</a:t>
            </a:fld>
            <a:endParaRPr lang="en-US"/>
          </a:p>
        </p:txBody>
      </p:sp>
    </p:spTree>
    <p:extLst>
      <p:ext uri="{BB962C8B-B14F-4D97-AF65-F5344CB8AC3E}">
        <p14:creationId xmlns:p14="http://schemas.microsoft.com/office/powerpoint/2010/main" val="370086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3 balls, problems to solutions</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4</a:t>
            </a:fld>
            <a:endParaRPr lang="en-US"/>
          </a:p>
        </p:txBody>
      </p:sp>
    </p:spTree>
    <p:extLst>
      <p:ext uri="{BB962C8B-B14F-4D97-AF65-F5344CB8AC3E}">
        <p14:creationId xmlns:p14="http://schemas.microsoft.com/office/powerpoint/2010/main" val="81702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Pointer, object,</a:t>
            </a:r>
            <a:r>
              <a:rPr lang="en-US" altLang="zh-CN" baseline="0" dirty="0" smtClean="0"/>
              <a:t> general type, macro, meta, interface, rec,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11</a:t>
            </a:fld>
            <a:endParaRPr lang="en-US"/>
          </a:p>
        </p:txBody>
      </p:sp>
    </p:spTree>
    <p:extLst>
      <p:ext uri="{BB962C8B-B14F-4D97-AF65-F5344CB8AC3E}">
        <p14:creationId xmlns:p14="http://schemas.microsoft.com/office/powerpoint/2010/main" val="42924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Horizontal Separation,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Presentation Layer, Business Layer, Resource Access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Vertical Separation,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Aspect Separation</a:t>
            </a:r>
          </a:p>
        </p:txBody>
      </p:sp>
      <p:sp>
        <p:nvSpPr>
          <p:cNvPr id="4" name="灯片编号占位符 3"/>
          <p:cNvSpPr>
            <a:spLocks noGrp="1"/>
          </p:cNvSpPr>
          <p:nvPr>
            <p:ph type="sldNum" sz="quarter" idx="10"/>
          </p:nvPr>
        </p:nvSpPr>
        <p:spPr/>
        <p:txBody>
          <a:bodyPr/>
          <a:lstStyle/>
          <a:p>
            <a:fld id="{0CAA2658-6206-454A-AEAA-77FAAF8C0D16}" type="slidenum">
              <a:rPr lang="en-US" smtClean="0"/>
              <a:t>12</a:t>
            </a:fld>
            <a:endParaRPr lang="en-US"/>
          </a:p>
        </p:txBody>
      </p:sp>
    </p:spTree>
    <p:extLst>
      <p:ext uri="{BB962C8B-B14F-4D97-AF65-F5344CB8AC3E}">
        <p14:creationId xmlns:p14="http://schemas.microsoft.com/office/powerpoint/2010/main" val="380659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15</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18</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参数化类型</a:t>
            </a:r>
            <a:endParaRPr lang="en-US" altLang="zh-CN" smtClean="0"/>
          </a:p>
          <a:p>
            <a:endParaRPr lang="en-US"/>
          </a:p>
        </p:txBody>
      </p:sp>
      <p:sp>
        <p:nvSpPr>
          <p:cNvPr id="4" name="灯片编号占位符 3"/>
          <p:cNvSpPr>
            <a:spLocks noGrp="1"/>
          </p:cNvSpPr>
          <p:nvPr>
            <p:ph type="sldNum" sz="quarter" idx="10"/>
          </p:nvPr>
        </p:nvSpPr>
        <p:spPr/>
        <p:txBody>
          <a:bodyPr/>
          <a:lstStyle/>
          <a:p>
            <a:fld id="{0CAA2658-6206-454A-AEAA-77FAAF8C0D16}" type="slidenum">
              <a:rPr lang="en-US" smtClean="0"/>
              <a:t>20</a:t>
            </a:fld>
            <a:endParaRPr lang="en-US"/>
          </a:p>
        </p:txBody>
      </p:sp>
    </p:spTree>
    <p:extLst>
      <p:ext uri="{BB962C8B-B14F-4D97-AF65-F5344CB8AC3E}">
        <p14:creationId xmlns:p14="http://schemas.microsoft.com/office/powerpoint/2010/main" val="348267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23</a:t>
            </a:fld>
            <a:endParaRPr lang="en-US"/>
          </a:p>
        </p:txBody>
      </p:sp>
    </p:spTree>
    <p:extLst>
      <p:ext uri="{BB962C8B-B14F-4D97-AF65-F5344CB8AC3E}">
        <p14:creationId xmlns:p14="http://schemas.microsoft.com/office/powerpoint/2010/main" val="3554822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愿望，能力，可行性</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26</a:t>
            </a:fld>
            <a:endParaRPr lang="en-US"/>
          </a:p>
        </p:txBody>
      </p:sp>
    </p:spTree>
    <p:extLst>
      <p:ext uri="{BB962C8B-B14F-4D97-AF65-F5344CB8AC3E}">
        <p14:creationId xmlns:p14="http://schemas.microsoft.com/office/powerpoint/2010/main" val="173146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2/26/2016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2/26/2016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2/26/2016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2/26/2016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2/26/2016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2/26/2016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2/26/2016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22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3124200"/>
            <a:ext cx="8305800" cy="3262432"/>
          </a:xfrm>
          <a:prstGeom prst="rect">
            <a:avLst/>
          </a:prstGeom>
        </p:spPr>
        <p:txBody>
          <a:bodyPr wrap="square">
            <a:spAutoFit/>
          </a:bodyPr>
          <a:lstStyle/>
          <a:p>
            <a:r>
              <a:rPr lang="en-US" dirty="0"/>
              <a:t>Separation of concerns</a:t>
            </a:r>
          </a:p>
          <a:p>
            <a:endParaRPr lang="en-US" dirty="0"/>
          </a:p>
          <a:p>
            <a:r>
              <a:rPr lang="en-US" dirty="0"/>
              <a:t>In computer science, separation of concerns (SoC) is a design principle for separating a computer program into distinct sections, such that each section addresses a separate concern. A concern is a set of information that affects the code of a computer program. A concern can be as general as the details of the hardware the code is being optimized for, or as specific as the name of a class to instantiate. A program that embodies SoC well is called a modular program. Modularity, and hence separation of concerns, is achieved by encapsulating information inside a section of code that has a well-defined interface. Encapsulation is a means of information hiding. Layered designs in information systems are another embodiment of separation </a:t>
            </a:r>
            <a:r>
              <a:rPr lang="en-US" dirty="0" smtClean="0"/>
              <a:t>of concerns.</a:t>
            </a:r>
            <a:endParaRPr lang="en-US" dirty="0"/>
          </a:p>
          <a:p>
            <a:pPr algn="r"/>
            <a:r>
              <a:rPr lang="en-US" sz="800" dirty="0"/>
              <a:t>https://en.wikipedia.org/wiki/Separation_of_concerns#SoC_via_partial_classes_in_C.23</a:t>
            </a:r>
          </a:p>
        </p:txBody>
      </p:sp>
    </p:spTree>
    <p:extLst>
      <p:ext uri="{BB962C8B-B14F-4D97-AF65-F5344CB8AC3E}">
        <p14:creationId xmlns:p14="http://schemas.microsoft.com/office/powerpoint/2010/main" val="134556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Tree>
    <p:extLst>
      <p:ext uri="{BB962C8B-B14F-4D97-AF65-F5344CB8AC3E}">
        <p14:creationId xmlns:p14="http://schemas.microsoft.com/office/powerpoint/2010/main" val="12154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2133600" y="304800"/>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971" t="7657" r="22814" b="39371"/>
          <a:stretch/>
        </p:blipFill>
        <p:spPr>
          <a:xfrm>
            <a:off x="2133600" y="990600"/>
            <a:ext cx="4480560" cy="4480560"/>
          </a:xfrm>
          <a:prstGeom prst="rect">
            <a:avLst/>
          </a:prstGeom>
        </p:spPr>
      </p:pic>
      <p:sp>
        <p:nvSpPr>
          <p:cNvPr id="2" name="矩形 1"/>
          <p:cNvSpPr/>
          <p:nvPr/>
        </p:nvSpPr>
        <p:spPr>
          <a:xfrm>
            <a:off x="6400800" y="6096000"/>
            <a:ext cx="1997663" cy="215444"/>
          </a:xfrm>
          <a:prstGeom prst="rect">
            <a:avLst/>
          </a:prstGeom>
        </p:spPr>
        <p:txBody>
          <a:bodyPr wrap="none">
            <a:spAutoFit/>
          </a:bodyPr>
          <a:lstStyle/>
          <a:p>
            <a:r>
              <a:rPr lang="en-US" sz="800" dirty="0"/>
              <a:t>https://en.wikipedia.org/wiki/Alan_Cooper</a:t>
            </a:r>
          </a:p>
        </p:txBody>
      </p:sp>
    </p:spTree>
    <p:extLst>
      <p:ext uri="{BB962C8B-B14F-4D97-AF65-F5344CB8AC3E}">
        <p14:creationId xmlns:p14="http://schemas.microsoft.com/office/powerpoint/2010/main" val="193131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dirty="0"/>
              <a:t>https://en.wikipedia.org/wiki/Domain-specific_language</a:t>
            </a:r>
          </a:p>
        </p:txBody>
      </p:sp>
    </p:spTree>
    <p:extLst>
      <p:ext uri="{BB962C8B-B14F-4D97-AF65-F5344CB8AC3E}">
        <p14:creationId xmlns:p14="http://schemas.microsoft.com/office/powerpoint/2010/main" val="183323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a16="http://schemas.microsoft.com/office/drawing/2014/main" xmlns=""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a16="http://schemas.microsoft.com/office/drawing/2014/main" xmlns=""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a16="http://schemas.microsoft.com/office/drawing/2014/main" xmlns=""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a16="http://schemas.microsoft.com/office/drawing/2014/main" xmlns=""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a16="http://schemas.microsoft.com/office/drawing/2014/main" xmlns=""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a16="http://schemas.microsoft.com/office/drawing/2014/main" xmlns=""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a16="http://schemas.microsoft.com/office/drawing/2014/main" xmlns=""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a16="http://schemas.microsoft.com/office/drawing/2014/main" xmlns=""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a16="http://schemas.microsoft.com/office/drawing/2014/main" xmlns=""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a16="http://schemas.microsoft.com/office/drawing/2014/main" xmlns=""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1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667000"/>
            <a:ext cx="58674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noChangeArrowheads="1"/>
          </p:cNvSpPr>
          <p:nvPr/>
        </p:nvSpPr>
        <p:spPr bwMode="auto">
          <a:xfrm>
            <a:off x="685800" y="609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62000"/>
            <a:ext cx="54959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990600" y="2438400"/>
            <a:ext cx="2286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t>Processes</a:t>
            </a:r>
            <a:endParaRPr lang="en-US" altLang="en-US" dirty="0"/>
          </a:p>
          <a:p>
            <a:r>
              <a:rPr lang="en-US" altLang="en-US" dirty="0" smtClean="0"/>
              <a:t>Threads</a:t>
            </a:r>
          </a:p>
          <a:p>
            <a:r>
              <a:rPr lang="en-US" altLang="en-US" dirty="0" smtClean="0"/>
              <a:t>Virtual Memory</a:t>
            </a:r>
            <a:endParaRPr lang="en-US" altLang="en-US" dirty="0"/>
          </a:p>
        </p:txBody>
      </p:sp>
    </p:spTree>
    <p:extLst>
      <p:ext uri="{BB962C8B-B14F-4D97-AF65-F5344CB8AC3E}">
        <p14:creationId xmlns:p14="http://schemas.microsoft.com/office/powerpoint/2010/main" val="14445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Tree>
    <p:extLst>
      <p:ext uri="{BB962C8B-B14F-4D97-AF65-F5344CB8AC3E}">
        <p14:creationId xmlns:p14="http://schemas.microsoft.com/office/powerpoint/2010/main" val="1461738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1631</Words>
  <Application>Microsoft Office PowerPoint</Application>
  <PresentationFormat>全屏显示(4:3)</PresentationFormat>
  <Paragraphs>150</Paragraphs>
  <Slides>27</Slides>
  <Notes>10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73</cp:revision>
  <dcterms:created xsi:type="dcterms:W3CDTF">2016-02-01T07:31:21Z</dcterms:created>
  <dcterms:modified xsi:type="dcterms:W3CDTF">2016-02-26T03:40:34Z</dcterms:modified>
</cp:coreProperties>
</file>