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DD6"/>
    <a:srgbClr val="8ADBF8"/>
    <a:srgbClr val="409FD8"/>
    <a:srgbClr val="F1D8BA"/>
    <a:srgbClr val="3C2110"/>
    <a:srgbClr val="A46B3E"/>
    <a:srgbClr val="A0E4E4"/>
    <a:srgbClr val="5E3B5C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492" y="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AC24-B37D-420B-89F6-F41676B29CF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B5E4-4B62-4BD2-B6FD-5C53A8B1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6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AC24-B37D-420B-89F6-F41676B29CF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B5E4-4B62-4BD2-B6FD-5C53A8B1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0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AC24-B37D-420B-89F6-F41676B29CF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B5E4-4B62-4BD2-B6FD-5C53A8B1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7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AC24-B37D-420B-89F6-F41676B29CF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B5E4-4B62-4BD2-B6FD-5C53A8B1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8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AC24-B37D-420B-89F6-F41676B29CF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B5E4-4B62-4BD2-B6FD-5C53A8B1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AC24-B37D-420B-89F6-F41676B29CF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B5E4-4B62-4BD2-B6FD-5C53A8B1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6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AC24-B37D-420B-89F6-F41676B29CF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B5E4-4B62-4BD2-B6FD-5C53A8B1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5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AC24-B37D-420B-89F6-F41676B29CF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B5E4-4B62-4BD2-B6FD-5C53A8B1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4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AC24-B37D-420B-89F6-F41676B29CF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B5E4-4B62-4BD2-B6FD-5C53A8B1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7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AC24-B37D-420B-89F6-F41676B29CF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B5E4-4B62-4BD2-B6FD-5C53A8B1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7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AC24-B37D-420B-89F6-F41676B29CF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B5E4-4B62-4BD2-B6FD-5C53A8B1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5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EAC24-B37D-420B-89F6-F41676B29CF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3B5E4-4B62-4BD2-B6FD-5C53A8B1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0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272358" y="555205"/>
            <a:ext cx="4663440" cy="4297680"/>
            <a:chOff x="3247891" y="529805"/>
            <a:chExt cx="4663440" cy="4297680"/>
          </a:xfrm>
        </p:grpSpPr>
        <p:grpSp>
          <p:nvGrpSpPr>
            <p:cNvPr id="8" name="Group 7"/>
            <p:cNvGrpSpPr/>
            <p:nvPr/>
          </p:nvGrpSpPr>
          <p:grpSpPr>
            <a:xfrm>
              <a:off x="3628212" y="646703"/>
              <a:ext cx="3878224" cy="2992082"/>
              <a:chOff x="3677910" y="1343001"/>
              <a:chExt cx="6702827" cy="517128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7910" y="1343001"/>
                <a:ext cx="6702827" cy="4208752"/>
              </a:xfrm>
              <a:prstGeom prst="rect">
                <a:avLst/>
              </a:prstGeom>
            </p:spPr>
          </p:pic>
          <p:sp>
            <p:nvSpPr>
              <p:cNvPr id="5" name="Down Arrow 4"/>
              <p:cNvSpPr/>
              <p:nvPr/>
            </p:nvSpPr>
            <p:spPr>
              <a:xfrm>
                <a:off x="5891457" y="4285261"/>
                <a:ext cx="2002128" cy="2229026"/>
              </a:xfrm>
              <a:prstGeom prst="downArrow">
                <a:avLst/>
              </a:prstGeom>
              <a:solidFill>
                <a:schemeClr val="bg1"/>
              </a:solidFill>
              <a:ln w="142875">
                <a:solidFill>
                  <a:srgbClr val="3F9D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3247891" y="529805"/>
              <a:ext cx="4663440" cy="4297680"/>
            </a:xfrm>
            <a:prstGeom prst="rect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467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3090184" y="3263692"/>
            <a:ext cx="1269467" cy="877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Semedico</a:t>
            </a:r>
            <a:endParaRPr lang="en-US" sz="1600" dirty="0"/>
          </a:p>
        </p:txBody>
      </p:sp>
      <p:sp>
        <p:nvSpPr>
          <p:cNvPr id="2" name="Flowchart: Data 1"/>
          <p:cNvSpPr/>
          <p:nvPr/>
        </p:nvSpPr>
        <p:spPr>
          <a:xfrm>
            <a:off x="1966241" y="1816674"/>
            <a:ext cx="2501666" cy="1151035"/>
          </a:xfrm>
          <a:prstGeom prst="flowChartInputOutpu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ENVIRONMENT, </a:t>
            </a:r>
            <a:r>
              <a:rPr lang="en-US" sz="1600" dirty="0"/>
              <a:t>MATERIAL, PROCESS, QUALITY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90371" y="1805477"/>
            <a:ext cx="1402685" cy="123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Select </a:t>
            </a:r>
          </a:p>
          <a:p>
            <a:pPr algn="ctr"/>
            <a:r>
              <a:rPr lang="en-US" sz="1600" dirty="0" smtClean="0"/>
              <a:t>20 </a:t>
            </a:r>
          </a:p>
          <a:p>
            <a:pPr algn="ctr"/>
            <a:r>
              <a:rPr lang="en-US" sz="1600" dirty="0" smtClean="0"/>
              <a:t>Keywords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4589636" y="3077046"/>
            <a:ext cx="1402685" cy="123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Crawl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3040206" y="5066814"/>
            <a:ext cx="1053032" cy="1039772"/>
          </a:xfrm>
          <a:prstGeom prst="flowChartMagneticDisk">
            <a:avLst/>
          </a:prstGeom>
          <a:solidFill>
            <a:srgbClr val="002060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  <a:r>
              <a:rPr lang="en-US" sz="1600" dirty="0" smtClean="0"/>
              <a:t>.</a:t>
            </a:r>
          </a:p>
          <a:p>
            <a:pPr algn="ctr"/>
            <a:r>
              <a:rPr lang="en-US" sz="1600" dirty="0" smtClean="0"/>
              <a:t>world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588188" y="4348615"/>
            <a:ext cx="1402685" cy="123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Manual</a:t>
            </a:r>
          </a:p>
          <a:p>
            <a:pPr algn="ctr"/>
            <a:r>
              <a:rPr lang="en-US" sz="1600" dirty="0"/>
              <a:t>Search</a:t>
            </a:r>
          </a:p>
          <a:p>
            <a:pPr algn="ctr"/>
            <a:r>
              <a:rPr lang="en-US" sz="1600" dirty="0"/>
              <a:t>+</a:t>
            </a:r>
          </a:p>
          <a:p>
            <a:pPr algn="ctr"/>
            <a:r>
              <a:rPr lang="en-US" sz="1600" dirty="0"/>
              <a:t>License Checks</a:t>
            </a:r>
          </a:p>
        </p:txBody>
      </p:sp>
      <p:sp>
        <p:nvSpPr>
          <p:cNvPr id="8" name="Parallelogram 7"/>
          <p:cNvSpPr/>
          <p:nvPr/>
        </p:nvSpPr>
        <p:spPr>
          <a:xfrm>
            <a:off x="6178051" y="3406232"/>
            <a:ext cx="1293974" cy="592575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100 Abstracts</a:t>
            </a:r>
          </a:p>
        </p:txBody>
      </p:sp>
      <p:sp>
        <p:nvSpPr>
          <p:cNvPr id="9" name="Parallelogram 8"/>
          <p:cNvSpPr/>
          <p:nvPr/>
        </p:nvSpPr>
        <p:spPr>
          <a:xfrm>
            <a:off x="6075936" y="4666464"/>
            <a:ext cx="1234159" cy="638000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Datasets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3578282" y="1209454"/>
            <a:ext cx="892188" cy="711008"/>
          </a:xfrm>
          <a:prstGeom prst="flowChartMagneticDisk">
            <a:avLst/>
          </a:prstGeom>
          <a:solidFill>
            <a:srgbClr val="002060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QEMP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5074571" y="2948820"/>
            <a:ext cx="434284" cy="38175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ight Arrow 11"/>
          <p:cNvSpPr/>
          <p:nvPr/>
        </p:nvSpPr>
        <p:spPr>
          <a:xfrm>
            <a:off x="4251017" y="2308776"/>
            <a:ext cx="400850" cy="36658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Right Arrow 12"/>
          <p:cNvSpPr/>
          <p:nvPr/>
        </p:nvSpPr>
        <p:spPr>
          <a:xfrm>
            <a:off x="4251017" y="3523045"/>
            <a:ext cx="400850" cy="36658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Right Arrow 13"/>
          <p:cNvSpPr/>
          <p:nvPr/>
        </p:nvSpPr>
        <p:spPr>
          <a:xfrm>
            <a:off x="4251017" y="4761130"/>
            <a:ext cx="400850" cy="36658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Right Arrow 14"/>
          <p:cNvSpPr/>
          <p:nvPr/>
        </p:nvSpPr>
        <p:spPr>
          <a:xfrm>
            <a:off x="5886890" y="3517830"/>
            <a:ext cx="400850" cy="36658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ight Arrow 15"/>
          <p:cNvSpPr/>
          <p:nvPr/>
        </p:nvSpPr>
        <p:spPr>
          <a:xfrm>
            <a:off x="5817897" y="4793275"/>
            <a:ext cx="400850" cy="36658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Right Brace 16"/>
          <p:cNvSpPr/>
          <p:nvPr/>
        </p:nvSpPr>
        <p:spPr>
          <a:xfrm>
            <a:off x="7389145" y="3811765"/>
            <a:ext cx="253712" cy="134809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Right Arrow 23"/>
          <p:cNvSpPr/>
          <p:nvPr/>
        </p:nvSpPr>
        <p:spPr>
          <a:xfrm>
            <a:off x="7663779" y="4295795"/>
            <a:ext cx="400850" cy="36658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-1000851" y="542839"/>
            <a:ext cx="5360502" cy="6400800"/>
          </a:xfrm>
          <a:prstGeom prst="rect">
            <a:avLst/>
          </a:prstGeom>
          <a:solidFill>
            <a:srgbClr val="5E3B5C">
              <a:alpha val="48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013434" y="1805477"/>
            <a:ext cx="1511009" cy="4289652"/>
            <a:chOff x="9278216" y="1995645"/>
            <a:chExt cx="1511009" cy="4289652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9433755" y="4999728"/>
              <a:ext cx="1253256" cy="1136006"/>
            </a:xfrm>
            <a:prstGeom prst="flowChartMagneticDisk">
              <a:avLst/>
            </a:prstGeom>
            <a:solidFill>
              <a:srgbClr val="002060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&gt; 50 Tables</a:t>
              </a:r>
            </a:p>
          </p:txBody>
        </p:sp>
        <p:sp>
          <p:nvSpPr>
            <p:cNvPr id="22" name="Flowchart: Alternate Process 21"/>
            <p:cNvSpPr/>
            <p:nvPr/>
          </p:nvSpPr>
          <p:spPr>
            <a:xfrm>
              <a:off x="9278216" y="1995645"/>
              <a:ext cx="1511009" cy="4289652"/>
            </a:xfrm>
            <a:prstGeom prst="flowChartAlternateProcess">
              <a:avLst/>
            </a:prstGeom>
            <a:noFill/>
            <a:ln w="3810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9423408" y="3933407"/>
              <a:ext cx="1253256" cy="1207037"/>
            </a:xfrm>
            <a:prstGeom prst="flowChartMagneticDisk">
              <a:avLst/>
            </a:prstGeom>
            <a:solidFill>
              <a:srgbClr val="002060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50 </a:t>
              </a:r>
              <a:r>
                <a:rPr lang="en-US" sz="1600" dirty="0" smtClean="0"/>
                <a:t>Summaries</a:t>
              </a:r>
              <a:endParaRPr lang="en-US" sz="1600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9423408" y="3171373"/>
              <a:ext cx="1222430" cy="957689"/>
            </a:xfrm>
            <a:prstGeom prst="flowChartMagneticDisk">
              <a:avLst/>
            </a:prstGeom>
            <a:solidFill>
              <a:srgbClr val="002060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50 Metadata</a:t>
              </a:r>
            </a:p>
          </p:txBody>
        </p:sp>
        <p:sp>
          <p:nvSpPr>
            <p:cNvPr id="19" name="Flowchart: Magnetic Disk 18"/>
            <p:cNvSpPr/>
            <p:nvPr/>
          </p:nvSpPr>
          <p:spPr>
            <a:xfrm>
              <a:off x="9402486" y="2165683"/>
              <a:ext cx="1264275" cy="1110773"/>
            </a:xfrm>
            <a:prstGeom prst="flowChartMagneticDisk">
              <a:avLst/>
            </a:prstGeom>
            <a:solidFill>
              <a:srgbClr val="002060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100 </a:t>
              </a:r>
              <a:endParaRPr lang="en-US" sz="1600" dirty="0" smtClean="0"/>
            </a:p>
            <a:p>
              <a:pPr algn="ctr"/>
              <a:r>
                <a:rPr lang="en-US" sz="1600" dirty="0" smtClean="0"/>
                <a:t>Abstracts</a:t>
              </a:r>
              <a:endParaRPr lang="en-US" sz="1600" dirty="0"/>
            </a:p>
          </p:txBody>
        </p:sp>
      </p:grpSp>
      <p:sp>
        <p:nvSpPr>
          <p:cNvPr id="5" name="Flowchart: Magnetic Disk 4"/>
          <p:cNvSpPr/>
          <p:nvPr/>
        </p:nvSpPr>
        <p:spPr>
          <a:xfrm>
            <a:off x="3065438" y="4265459"/>
            <a:ext cx="991063" cy="978584"/>
          </a:xfrm>
          <a:prstGeom prst="flowChartMagneticDisk">
            <a:avLst/>
          </a:prstGeom>
          <a:solidFill>
            <a:srgbClr val="002060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BEFChina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9171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ChangeAspect="1"/>
          </p:cNvSpPr>
          <p:nvPr/>
        </p:nvSpPr>
        <p:spPr>
          <a:xfrm>
            <a:off x="3628266" y="1146663"/>
            <a:ext cx="4572000" cy="5459275"/>
          </a:xfrm>
          <a:prstGeom prst="rect">
            <a:avLst/>
          </a:prstGeom>
          <a:solidFill>
            <a:srgbClr val="3F9DD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298384" y="1228252"/>
            <a:ext cx="1146534" cy="792663"/>
          </a:xfrm>
          <a:prstGeom prst="roundRect">
            <a:avLst/>
          </a:prstGeom>
          <a:solidFill>
            <a:srgbClr val="8ADBF8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rgbClr val="3F9DD6"/>
                </a:solidFill>
              </a:rPr>
              <a:t>Semedico</a:t>
            </a:r>
            <a:endParaRPr lang="en-US" sz="1400" b="1" dirty="0">
              <a:solidFill>
                <a:srgbClr val="3F9DD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01356" y="2514911"/>
            <a:ext cx="1266851" cy="1118191"/>
          </a:xfrm>
          <a:prstGeom prst="rect">
            <a:avLst/>
          </a:prstGeom>
          <a:solidFill>
            <a:srgbClr val="8ADBF8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3F9DD6"/>
                </a:solidFill>
              </a:rPr>
              <a:t>Select </a:t>
            </a:r>
          </a:p>
          <a:p>
            <a:pPr algn="ctr"/>
            <a:r>
              <a:rPr lang="en-US" sz="1400" b="1" dirty="0" smtClean="0">
                <a:solidFill>
                  <a:srgbClr val="3F9DD6"/>
                </a:solidFill>
              </a:rPr>
              <a:t>20 </a:t>
            </a:r>
          </a:p>
          <a:p>
            <a:pPr algn="ctr"/>
            <a:r>
              <a:rPr lang="en-US" sz="1400" b="1" dirty="0" smtClean="0">
                <a:solidFill>
                  <a:srgbClr val="3F9DD6"/>
                </a:solidFill>
              </a:rPr>
              <a:t>Keywords</a:t>
            </a:r>
            <a:endParaRPr lang="en-US" sz="1400" b="1" dirty="0">
              <a:solidFill>
                <a:srgbClr val="3F9DD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31775" y="2496730"/>
            <a:ext cx="1266851" cy="1118191"/>
          </a:xfrm>
          <a:prstGeom prst="rect">
            <a:avLst/>
          </a:prstGeom>
          <a:solidFill>
            <a:srgbClr val="8ADBF8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3F9DD6"/>
                </a:solidFill>
              </a:rPr>
              <a:t>Crawl</a:t>
            </a:r>
          </a:p>
        </p:txBody>
      </p:sp>
      <p:sp>
        <p:nvSpPr>
          <p:cNvPr id="7" name="Rectangle 6"/>
          <p:cNvSpPr/>
          <p:nvPr/>
        </p:nvSpPr>
        <p:spPr>
          <a:xfrm>
            <a:off x="6673217" y="2496729"/>
            <a:ext cx="1266851" cy="1118191"/>
          </a:xfrm>
          <a:prstGeom prst="rect">
            <a:avLst/>
          </a:prstGeom>
          <a:solidFill>
            <a:srgbClr val="8ADBF8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3F9DD6"/>
                </a:solidFill>
              </a:rPr>
              <a:t>Manual</a:t>
            </a:r>
          </a:p>
          <a:p>
            <a:pPr algn="ctr"/>
            <a:r>
              <a:rPr lang="en-US" sz="1400" b="1" dirty="0">
                <a:solidFill>
                  <a:srgbClr val="3F9DD6"/>
                </a:solidFill>
              </a:rPr>
              <a:t>Search</a:t>
            </a:r>
          </a:p>
          <a:p>
            <a:pPr algn="ctr"/>
            <a:r>
              <a:rPr lang="en-US" sz="1400" b="1" dirty="0">
                <a:solidFill>
                  <a:srgbClr val="3F9DD6"/>
                </a:solidFill>
              </a:rPr>
              <a:t>+</a:t>
            </a:r>
          </a:p>
          <a:p>
            <a:pPr algn="ctr"/>
            <a:r>
              <a:rPr lang="en-US" sz="1400" b="1" dirty="0">
                <a:solidFill>
                  <a:srgbClr val="3F9DD6"/>
                </a:solidFill>
              </a:rPr>
              <a:t>License Checks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3992475" y="1180127"/>
            <a:ext cx="990495" cy="856769"/>
          </a:xfrm>
          <a:prstGeom prst="flowChartMagneticDisk">
            <a:avLst/>
          </a:prstGeom>
          <a:solidFill>
            <a:srgbClr val="3F9DD6">
              <a:alpha val="37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QEMP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5715974" y="2182677"/>
            <a:ext cx="434284" cy="381757"/>
          </a:xfrm>
          <a:prstGeom prst="downArrow">
            <a:avLst/>
          </a:prstGeom>
          <a:solidFill>
            <a:srgbClr val="3F9DD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ight Arrow 11"/>
          <p:cNvSpPr/>
          <p:nvPr/>
        </p:nvSpPr>
        <p:spPr>
          <a:xfrm rot="5400000">
            <a:off x="4340399" y="2203658"/>
            <a:ext cx="400850" cy="366585"/>
          </a:xfrm>
          <a:prstGeom prst="rightArrow">
            <a:avLst/>
          </a:prstGeom>
          <a:solidFill>
            <a:srgbClr val="3F9DD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Right Arrow 12"/>
          <p:cNvSpPr/>
          <p:nvPr/>
        </p:nvSpPr>
        <p:spPr>
          <a:xfrm>
            <a:off x="4927883" y="2892768"/>
            <a:ext cx="400850" cy="366585"/>
          </a:xfrm>
          <a:prstGeom prst="rightArrow">
            <a:avLst/>
          </a:prstGeom>
          <a:solidFill>
            <a:srgbClr val="3F9DD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Right Arrow 15"/>
          <p:cNvSpPr/>
          <p:nvPr/>
        </p:nvSpPr>
        <p:spPr>
          <a:xfrm rot="5249213">
            <a:off x="7118063" y="2200023"/>
            <a:ext cx="400850" cy="366585"/>
          </a:xfrm>
          <a:prstGeom prst="rightArrow">
            <a:avLst/>
          </a:prstGeom>
          <a:solidFill>
            <a:srgbClr val="3F9DD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Right Brace 16"/>
          <p:cNvSpPr/>
          <p:nvPr/>
        </p:nvSpPr>
        <p:spPr>
          <a:xfrm rot="5400000">
            <a:off x="6424146" y="3776417"/>
            <a:ext cx="189672" cy="1868855"/>
          </a:xfrm>
          <a:prstGeom prst="rightBrace">
            <a:avLst>
              <a:gd name="adj1" fmla="val 8333"/>
              <a:gd name="adj2" fmla="val 50150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Right Arrow 23"/>
          <p:cNvSpPr/>
          <p:nvPr/>
        </p:nvSpPr>
        <p:spPr>
          <a:xfrm rot="5400000">
            <a:off x="6332068" y="4868150"/>
            <a:ext cx="400850" cy="366585"/>
          </a:xfrm>
          <a:prstGeom prst="rightArrow">
            <a:avLst/>
          </a:prstGeom>
          <a:solidFill>
            <a:srgbClr val="3F9DD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Flowchart: Alternate Process 21"/>
          <p:cNvSpPr/>
          <p:nvPr/>
        </p:nvSpPr>
        <p:spPr>
          <a:xfrm rot="16200000">
            <a:off x="5303206" y="3926741"/>
            <a:ext cx="1326134" cy="3947592"/>
          </a:xfrm>
          <a:prstGeom prst="flowChartAlternateProcess">
            <a:avLst/>
          </a:prstGeom>
          <a:solidFill>
            <a:srgbClr val="3F9DD6">
              <a:alpha val="37000"/>
            </a:srgbClr>
          </a:solidFill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Flowchart: Magnetic Disk 19"/>
          <p:cNvSpPr/>
          <p:nvPr/>
        </p:nvSpPr>
        <p:spPr>
          <a:xfrm>
            <a:off x="6970973" y="5462600"/>
            <a:ext cx="914431" cy="934289"/>
          </a:xfrm>
          <a:prstGeom prst="flowChartMagneticDisk">
            <a:avLst/>
          </a:prstGeom>
          <a:solidFill>
            <a:srgbClr val="3F9DD6">
              <a:alpha val="37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&gt; 50 Tables</a:t>
            </a:r>
          </a:p>
        </p:txBody>
      </p:sp>
      <p:sp>
        <p:nvSpPr>
          <p:cNvPr id="23" name="Flowchart: Magnetic Disk 22"/>
          <p:cNvSpPr/>
          <p:nvPr/>
        </p:nvSpPr>
        <p:spPr>
          <a:xfrm>
            <a:off x="5967008" y="5404182"/>
            <a:ext cx="1003965" cy="992707"/>
          </a:xfrm>
          <a:prstGeom prst="flowChartMagneticDisk">
            <a:avLst/>
          </a:prstGeom>
          <a:solidFill>
            <a:srgbClr val="3F9DD6">
              <a:alpha val="37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50 </a:t>
            </a:r>
            <a:r>
              <a:rPr lang="en-US" sz="1400" dirty="0" smtClean="0"/>
              <a:t>Summaries</a:t>
            </a:r>
            <a:endParaRPr lang="en-US" sz="1400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5068207" y="5609254"/>
            <a:ext cx="898801" cy="787635"/>
          </a:xfrm>
          <a:prstGeom prst="flowChartMagneticDisk">
            <a:avLst/>
          </a:prstGeom>
          <a:solidFill>
            <a:srgbClr val="3F9DD6">
              <a:alpha val="37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50 Metadata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4083534" y="5483352"/>
            <a:ext cx="984918" cy="913537"/>
          </a:xfrm>
          <a:prstGeom prst="flowChartMagneticDisk">
            <a:avLst/>
          </a:prstGeom>
          <a:solidFill>
            <a:srgbClr val="3F9DD6">
              <a:alpha val="37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100 </a:t>
            </a:r>
            <a:endParaRPr lang="en-US" sz="1400" dirty="0" smtClean="0"/>
          </a:p>
          <a:p>
            <a:pPr algn="ctr"/>
            <a:r>
              <a:rPr lang="en-US" sz="1400" dirty="0" smtClean="0"/>
              <a:t>Abstracts</a:t>
            </a:r>
            <a:endParaRPr lang="en-US" sz="1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673217" y="1266770"/>
            <a:ext cx="1212187" cy="881908"/>
            <a:chOff x="2992148" y="4375208"/>
            <a:chExt cx="1212187" cy="881908"/>
          </a:xfrm>
          <a:solidFill>
            <a:srgbClr val="3F9DD6">
              <a:alpha val="37000"/>
            </a:srgbClr>
          </a:solidFill>
        </p:grpSpPr>
        <p:sp>
          <p:nvSpPr>
            <p:cNvPr id="6" name="Flowchart: Magnetic Disk 5"/>
            <p:cNvSpPr/>
            <p:nvPr/>
          </p:nvSpPr>
          <p:spPr>
            <a:xfrm>
              <a:off x="2992149" y="4375208"/>
              <a:ext cx="1212186" cy="429010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data.world</a:t>
              </a:r>
              <a:endParaRPr lang="en-US" sz="1400" b="1" dirty="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2992148" y="4783109"/>
              <a:ext cx="1212187" cy="474007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BEFChina</a:t>
              </a:r>
              <a:endParaRPr lang="en-US" sz="1400" b="1" dirty="0"/>
            </a:p>
          </p:txBody>
        </p:sp>
      </p:grpSp>
      <p:sp>
        <p:nvSpPr>
          <p:cNvPr id="8" name="Parallelogram 7"/>
          <p:cNvSpPr/>
          <p:nvPr/>
        </p:nvSpPr>
        <p:spPr>
          <a:xfrm>
            <a:off x="5244915" y="4016065"/>
            <a:ext cx="1168668" cy="535191"/>
          </a:xfrm>
          <a:prstGeom prst="parallelogram">
            <a:avLst/>
          </a:prstGeom>
          <a:solidFill>
            <a:srgbClr val="3F9DD6">
              <a:alpha val="37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100 Abstracts</a:t>
            </a:r>
          </a:p>
        </p:txBody>
      </p:sp>
      <p:sp>
        <p:nvSpPr>
          <p:cNvPr id="9" name="Parallelogram 8"/>
          <p:cNvSpPr/>
          <p:nvPr/>
        </p:nvSpPr>
        <p:spPr>
          <a:xfrm>
            <a:off x="6749313" y="4030221"/>
            <a:ext cx="1114645" cy="576217"/>
          </a:xfrm>
          <a:prstGeom prst="parallelogram">
            <a:avLst/>
          </a:prstGeom>
          <a:solidFill>
            <a:srgbClr val="3F9DD6">
              <a:alpha val="37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50 Datasets</a:t>
            </a:r>
          </a:p>
        </p:txBody>
      </p:sp>
      <p:sp>
        <p:nvSpPr>
          <p:cNvPr id="14" name="Right Arrow 13"/>
          <p:cNvSpPr/>
          <p:nvPr/>
        </p:nvSpPr>
        <p:spPr>
          <a:xfrm rot="5400000">
            <a:off x="5694134" y="3678702"/>
            <a:ext cx="400850" cy="366585"/>
          </a:xfrm>
          <a:prstGeom prst="rightArrow">
            <a:avLst/>
          </a:prstGeom>
          <a:solidFill>
            <a:srgbClr val="3F9DD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Right Arrow 14"/>
          <p:cNvSpPr/>
          <p:nvPr/>
        </p:nvSpPr>
        <p:spPr>
          <a:xfrm rot="5400000">
            <a:off x="7126675" y="3678702"/>
            <a:ext cx="400850" cy="366585"/>
          </a:xfrm>
          <a:prstGeom prst="rightArrow">
            <a:avLst/>
          </a:prstGeom>
          <a:solidFill>
            <a:srgbClr val="3F9DD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7264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24350" y="1762125"/>
            <a:ext cx="3549650" cy="3333750"/>
            <a:chOff x="4324350" y="1762125"/>
            <a:chExt cx="3549650" cy="333375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3875" y="1762125"/>
              <a:ext cx="3524250" cy="333375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4324350" y="1762125"/>
              <a:ext cx="3549650" cy="3333750"/>
            </a:xfrm>
            <a:prstGeom prst="rect">
              <a:avLst/>
            </a:prstGeom>
            <a:solidFill>
              <a:schemeClr val="accent6">
                <a:alpha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55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11963" y="1100137"/>
            <a:ext cx="6548969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8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326776" y="1762125"/>
            <a:ext cx="3549650" cy="3333750"/>
          </a:xfrm>
          <a:prstGeom prst="rect">
            <a:avLst/>
          </a:prstGeom>
          <a:solidFill>
            <a:srgbClr val="5E3B5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407025" y="3352800"/>
            <a:ext cx="609600" cy="609600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95556" y="1862666"/>
            <a:ext cx="999067" cy="999067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91200" y="2362200"/>
            <a:ext cx="403225" cy="4032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05134" y="4461934"/>
            <a:ext cx="403225" cy="4032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43143" y="3429000"/>
            <a:ext cx="735015" cy="7350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94387" y="4344458"/>
            <a:ext cx="403225" cy="403225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6" idx="2"/>
          </p:cNvCxnSpPr>
          <p:nvPr/>
        </p:nvCxnSpPr>
        <p:spPr>
          <a:xfrm>
            <a:off x="5127625" y="2362200"/>
            <a:ext cx="663575" cy="2016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4" idx="7"/>
          </p:cNvCxnSpPr>
          <p:nvPr/>
        </p:nvCxnSpPr>
        <p:spPr>
          <a:xfrm flipH="1">
            <a:off x="5927351" y="2765425"/>
            <a:ext cx="65462" cy="6766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5"/>
            <a:endCxn id="8" idx="2"/>
          </p:cNvCxnSpPr>
          <p:nvPr/>
        </p:nvCxnSpPr>
        <p:spPr>
          <a:xfrm flipV="1">
            <a:off x="5927351" y="3796508"/>
            <a:ext cx="615792" cy="7661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7"/>
            <a:endCxn id="8" idx="3"/>
          </p:cNvCxnSpPr>
          <p:nvPr/>
        </p:nvCxnSpPr>
        <p:spPr>
          <a:xfrm flipV="1">
            <a:off x="6238561" y="4056375"/>
            <a:ext cx="412222" cy="34713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6"/>
            <a:endCxn id="7" idx="2"/>
          </p:cNvCxnSpPr>
          <p:nvPr/>
        </p:nvCxnSpPr>
        <p:spPr>
          <a:xfrm>
            <a:off x="6297612" y="4546071"/>
            <a:ext cx="907522" cy="1174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4"/>
            <a:endCxn id="8" idx="7"/>
          </p:cNvCxnSpPr>
          <p:nvPr/>
        </p:nvCxnSpPr>
        <p:spPr>
          <a:xfrm flipH="1">
            <a:off x="7170518" y="2861733"/>
            <a:ext cx="124572" cy="67490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326776" y="1762125"/>
            <a:ext cx="3549650" cy="3333750"/>
          </a:xfrm>
          <a:prstGeom prst="rect">
            <a:avLst/>
          </a:prstGeom>
          <a:solidFill>
            <a:srgbClr val="5E3B5C">
              <a:alpha val="46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6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4894" y="706187"/>
            <a:ext cx="4210050" cy="5027083"/>
          </a:xfrm>
          <a:prstGeom prst="rect">
            <a:avLst/>
          </a:prstGeom>
          <a:solidFill>
            <a:srgbClr val="A0E4E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4"/>
          <a:stretch/>
        </p:blipFill>
        <p:spPr>
          <a:xfrm>
            <a:off x="696752" y="816886"/>
            <a:ext cx="4106334" cy="4805683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419" y="3047163"/>
            <a:ext cx="2681218" cy="7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3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72323" y="423333"/>
            <a:ext cx="3722673" cy="4876800"/>
          </a:xfrm>
          <a:prstGeom prst="rect">
            <a:avLst/>
          </a:prstGeom>
          <a:solidFill>
            <a:srgbClr val="5E3B5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>
            <a:stCxn id="34" idx="2"/>
            <a:endCxn id="39" idx="1"/>
          </p:cNvCxnSpPr>
          <p:nvPr/>
        </p:nvCxnSpPr>
        <p:spPr>
          <a:xfrm>
            <a:off x="1902118" y="2834513"/>
            <a:ext cx="1440014" cy="85324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70416" y="4450138"/>
            <a:ext cx="1275548" cy="48084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Phenomena</a:t>
            </a:r>
          </a:p>
        </p:txBody>
      </p:sp>
      <p:sp>
        <p:nvSpPr>
          <p:cNvPr id="8" name="Rectangle 7"/>
          <p:cNvSpPr/>
          <p:nvPr/>
        </p:nvSpPr>
        <p:spPr>
          <a:xfrm>
            <a:off x="1350326" y="3509743"/>
            <a:ext cx="1058431" cy="48084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Trait</a:t>
            </a:r>
          </a:p>
        </p:txBody>
      </p:sp>
      <p:cxnSp>
        <p:nvCxnSpPr>
          <p:cNvPr id="9" name="Straight Arrow Connector 8"/>
          <p:cNvCxnSpPr>
            <a:stCxn id="34" idx="3"/>
            <a:endCxn id="40" idx="1"/>
          </p:cNvCxnSpPr>
          <p:nvPr/>
        </p:nvCxnSpPr>
        <p:spPr>
          <a:xfrm>
            <a:off x="2431008" y="2594089"/>
            <a:ext cx="939320" cy="13095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30081" y="1860281"/>
            <a:ext cx="97531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part_of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2300" y="1153886"/>
            <a:ext cx="77658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 err="1" smtClean="0">
                <a:solidFill>
                  <a:schemeClr val="bg1"/>
                </a:solidFill>
              </a:rPr>
              <a:t>s_a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38" idx="3"/>
            <a:endCxn id="36" idx="1"/>
          </p:cNvCxnSpPr>
          <p:nvPr/>
        </p:nvCxnSpPr>
        <p:spPr>
          <a:xfrm>
            <a:off x="2499488" y="889499"/>
            <a:ext cx="1068368" cy="14786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23338" y="4094511"/>
            <a:ext cx="8716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contain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38" idx="2"/>
            <a:endCxn id="34" idx="0"/>
          </p:cNvCxnSpPr>
          <p:nvPr/>
        </p:nvCxnSpPr>
        <p:spPr>
          <a:xfrm flipH="1">
            <a:off x="1902118" y="1168889"/>
            <a:ext cx="18278" cy="1184776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08845" y="1171132"/>
            <a:ext cx="94740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contain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9991" y="483014"/>
            <a:ext cx="85444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contain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1654" y="2764968"/>
            <a:ext cx="6011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have</a:t>
            </a:r>
          </a:p>
        </p:txBody>
      </p:sp>
      <p:cxnSp>
        <p:nvCxnSpPr>
          <p:cNvPr id="18" name="Straight Arrow Connector 17"/>
          <p:cNvCxnSpPr>
            <a:stCxn id="40" idx="2"/>
          </p:cNvCxnSpPr>
          <p:nvPr/>
        </p:nvCxnSpPr>
        <p:spPr>
          <a:xfrm flipH="1">
            <a:off x="3991482" y="2847608"/>
            <a:ext cx="4604" cy="628604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98502" y="2273513"/>
            <a:ext cx="77658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have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08096" y="4135435"/>
            <a:ext cx="61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have</a:t>
            </a:r>
          </a:p>
        </p:txBody>
      </p:sp>
      <p:cxnSp>
        <p:nvCxnSpPr>
          <p:cNvPr id="21" name="Straight Arrow Connector 20"/>
          <p:cNvCxnSpPr>
            <a:stCxn id="36" idx="2"/>
          </p:cNvCxnSpPr>
          <p:nvPr/>
        </p:nvCxnSpPr>
        <p:spPr>
          <a:xfrm flipH="1">
            <a:off x="4057569" y="1144709"/>
            <a:ext cx="83058" cy="122062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862768" y="3937039"/>
            <a:ext cx="9231" cy="521864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8" idx="2"/>
            <a:endCxn id="40" idx="0"/>
          </p:cNvCxnSpPr>
          <p:nvPr/>
        </p:nvCxnSpPr>
        <p:spPr>
          <a:xfrm>
            <a:off x="1920396" y="1168889"/>
            <a:ext cx="2075690" cy="1197871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91482" y="1132894"/>
            <a:ext cx="7339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 err="1" smtClean="0">
                <a:solidFill>
                  <a:schemeClr val="bg1"/>
                </a:solidFill>
              </a:rPr>
              <a:t>s_a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83225" y="2775934"/>
            <a:ext cx="6377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have</a:t>
            </a:r>
          </a:p>
        </p:txBody>
      </p:sp>
      <p:cxnSp>
        <p:nvCxnSpPr>
          <p:cNvPr id="26" name="Straight Arrow Connector 25"/>
          <p:cNvCxnSpPr>
            <a:stCxn id="7" idx="0"/>
            <a:endCxn id="40" idx="2"/>
          </p:cNvCxnSpPr>
          <p:nvPr/>
        </p:nvCxnSpPr>
        <p:spPr>
          <a:xfrm flipV="1">
            <a:off x="2008190" y="2847608"/>
            <a:ext cx="1987896" cy="160253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70422" y="4178044"/>
            <a:ext cx="6724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occur</a:t>
            </a:r>
          </a:p>
        </p:txBody>
      </p:sp>
      <p:cxnSp>
        <p:nvCxnSpPr>
          <p:cNvPr id="28" name="Straight Arrow Connector 27"/>
          <p:cNvCxnSpPr>
            <a:stCxn id="40" idx="2"/>
          </p:cNvCxnSpPr>
          <p:nvPr/>
        </p:nvCxnSpPr>
        <p:spPr>
          <a:xfrm flipH="1">
            <a:off x="2408433" y="2847608"/>
            <a:ext cx="1587653" cy="900893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22387" y="2764968"/>
            <a:ext cx="65441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have</a:t>
            </a:r>
          </a:p>
        </p:txBody>
      </p:sp>
      <p:cxnSp>
        <p:nvCxnSpPr>
          <p:cNvPr id="30" name="Straight Arrow Connector 29"/>
          <p:cNvCxnSpPr>
            <a:stCxn id="34" idx="2"/>
            <a:endCxn id="8" idx="0"/>
          </p:cNvCxnSpPr>
          <p:nvPr/>
        </p:nvCxnSpPr>
        <p:spPr>
          <a:xfrm flipH="1">
            <a:off x="1879542" y="2834513"/>
            <a:ext cx="22576" cy="67523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55617" y="2793851"/>
            <a:ext cx="65441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have</a:t>
            </a:r>
          </a:p>
        </p:txBody>
      </p:sp>
      <p:cxnSp>
        <p:nvCxnSpPr>
          <p:cNvPr id="32" name="Straight Arrow Connector 31"/>
          <p:cNvCxnSpPr>
            <a:stCxn id="34" idx="0"/>
          </p:cNvCxnSpPr>
          <p:nvPr/>
        </p:nvCxnSpPr>
        <p:spPr>
          <a:xfrm flipV="1">
            <a:off x="1902118" y="888660"/>
            <a:ext cx="1665738" cy="1465005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H="1">
            <a:off x="4401214" y="1024140"/>
            <a:ext cx="303602" cy="3675187"/>
          </a:xfrm>
          <a:prstGeom prst="bentConnector3">
            <a:avLst>
              <a:gd name="adj1" fmla="val -1890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373228" y="2353665"/>
            <a:ext cx="1057780" cy="48084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Organism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67856" y="663861"/>
            <a:ext cx="1145541" cy="48084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Ecosystem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351363" y="4452381"/>
            <a:ext cx="1058431" cy="48084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Matter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341303" y="610109"/>
            <a:ext cx="1158185" cy="55878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Landscape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42132" y="3447329"/>
            <a:ext cx="1058431" cy="48084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Quality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70328" y="2366760"/>
            <a:ext cx="1251515" cy="48084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256063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1" y="273050"/>
            <a:ext cx="4210050" cy="5027083"/>
          </a:xfrm>
          <a:prstGeom prst="rect">
            <a:avLst/>
          </a:prstGeom>
          <a:solidFill>
            <a:srgbClr val="5E3B5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>
            <a:stCxn id="34" idx="2"/>
            <a:endCxn id="39" idx="1"/>
          </p:cNvCxnSpPr>
          <p:nvPr/>
        </p:nvCxnSpPr>
        <p:spPr>
          <a:xfrm>
            <a:off x="1902118" y="2834513"/>
            <a:ext cx="1440014" cy="85324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70416" y="4450138"/>
            <a:ext cx="1275548" cy="48084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Phenomena</a:t>
            </a:r>
          </a:p>
        </p:txBody>
      </p:sp>
      <p:sp>
        <p:nvSpPr>
          <p:cNvPr id="8" name="Rectangle 7"/>
          <p:cNvSpPr/>
          <p:nvPr/>
        </p:nvSpPr>
        <p:spPr>
          <a:xfrm>
            <a:off x="1350326" y="3509743"/>
            <a:ext cx="1058431" cy="48084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Trait</a:t>
            </a:r>
          </a:p>
        </p:txBody>
      </p:sp>
      <p:cxnSp>
        <p:nvCxnSpPr>
          <p:cNvPr id="9" name="Straight Arrow Connector 8"/>
          <p:cNvCxnSpPr>
            <a:stCxn id="34" idx="3"/>
            <a:endCxn id="40" idx="1"/>
          </p:cNvCxnSpPr>
          <p:nvPr/>
        </p:nvCxnSpPr>
        <p:spPr>
          <a:xfrm>
            <a:off x="2431008" y="2594089"/>
            <a:ext cx="939320" cy="13095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30081" y="1860281"/>
            <a:ext cx="97531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part_of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2300" y="1153886"/>
            <a:ext cx="77658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 err="1" smtClean="0">
                <a:solidFill>
                  <a:schemeClr val="bg1"/>
                </a:solidFill>
              </a:rPr>
              <a:t>s_a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38" idx="3"/>
            <a:endCxn id="36" idx="1"/>
          </p:cNvCxnSpPr>
          <p:nvPr/>
        </p:nvCxnSpPr>
        <p:spPr>
          <a:xfrm>
            <a:off x="2499488" y="889499"/>
            <a:ext cx="1068368" cy="14786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23338" y="4094511"/>
            <a:ext cx="8716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contain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38" idx="2"/>
            <a:endCxn id="34" idx="0"/>
          </p:cNvCxnSpPr>
          <p:nvPr/>
        </p:nvCxnSpPr>
        <p:spPr>
          <a:xfrm flipH="1">
            <a:off x="1902118" y="1168889"/>
            <a:ext cx="18278" cy="1184776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08845" y="1171132"/>
            <a:ext cx="94740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contain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9991" y="483014"/>
            <a:ext cx="85444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contain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1654" y="2764968"/>
            <a:ext cx="6011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have</a:t>
            </a:r>
          </a:p>
        </p:txBody>
      </p:sp>
      <p:cxnSp>
        <p:nvCxnSpPr>
          <p:cNvPr id="18" name="Straight Arrow Connector 17"/>
          <p:cNvCxnSpPr>
            <a:stCxn id="40" idx="2"/>
          </p:cNvCxnSpPr>
          <p:nvPr/>
        </p:nvCxnSpPr>
        <p:spPr>
          <a:xfrm flipH="1">
            <a:off x="3991482" y="2847608"/>
            <a:ext cx="4604" cy="628604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98502" y="2273513"/>
            <a:ext cx="77658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have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08096" y="4135435"/>
            <a:ext cx="61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have</a:t>
            </a:r>
          </a:p>
        </p:txBody>
      </p:sp>
      <p:cxnSp>
        <p:nvCxnSpPr>
          <p:cNvPr id="21" name="Straight Arrow Connector 20"/>
          <p:cNvCxnSpPr>
            <a:stCxn id="36" idx="2"/>
          </p:cNvCxnSpPr>
          <p:nvPr/>
        </p:nvCxnSpPr>
        <p:spPr>
          <a:xfrm flipH="1">
            <a:off x="4057569" y="1144709"/>
            <a:ext cx="83058" cy="122062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862768" y="3937039"/>
            <a:ext cx="9231" cy="521864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8" idx="2"/>
            <a:endCxn id="40" idx="0"/>
          </p:cNvCxnSpPr>
          <p:nvPr/>
        </p:nvCxnSpPr>
        <p:spPr>
          <a:xfrm>
            <a:off x="1920396" y="1168889"/>
            <a:ext cx="2075690" cy="1197871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91482" y="1132894"/>
            <a:ext cx="7339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 err="1" smtClean="0">
                <a:solidFill>
                  <a:schemeClr val="bg1"/>
                </a:solidFill>
              </a:rPr>
              <a:t>s_a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83225" y="2775934"/>
            <a:ext cx="6377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have</a:t>
            </a:r>
          </a:p>
        </p:txBody>
      </p:sp>
      <p:cxnSp>
        <p:nvCxnSpPr>
          <p:cNvPr id="26" name="Straight Arrow Connector 25"/>
          <p:cNvCxnSpPr>
            <a:stCxn id="7" idx="0"/>
            <a:endCxn id="40" idx="2"/>
          </p:cNvCxnSpPr>
          <p:nvPr/>
        </p:nvCxnSpPr>
        <p:spPr>
          <a:xfrm flipV="1">
            <a:off x="2008190" y="2847608"/>
            <a:ext cx="1987896" cy="160253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70422" y="4178044"/>
            <a:ext cx="6724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occur</a:t>
            </a:r>
          </a:p>
        </p:txBody>
      </p:sp>
      <p:cxnSp>
        <p:nvCxnSpPr>
          <p:cNvPr id="28" name="Straight Arrow Connector 27"/>
          <p:cNvCxnSpPr>
            <a:stCxn id="40" idx="2"/>
          </p:cNvCxnSpPr>
          <p:nvPr/>
        </p:nvCxnSpPr>
        <p:spPr>
          <a:xfrm flipH="1">
            <a:off x="2408433" y="2847608"/>
            <a:ext cx="1587653" cy="900893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22387" y="2764968"/>
            <a:ext cx="65441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have</a:t>
            </a:r>
          </a:p>
        </p:txBody>
      </p:sp>
      <p:cxnSp>
        <p:nvCxnSpPr>
          <p:cNvPr id="30" name="Straight Arrow Connector 29"/>
          <p:cNvCxnSpPr>
            <a:stCxn id="34" idx="2"/>
            <a:endCxn id="8" idx="0"/>
          </p:cNvCxnSpPr>
          <p:nvPr/>
        </p:nvCxnSpPr>
        <p:spPr>
          <a:xfrm flipH="1">
            <a:off x="1879542" y="2834513"/>
            <a:ext cx="22576" cy="67523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55617" y="2793851"/>
            <a:ext cx="65441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have</a:t>
            </a:r>
          </a:p>
        </p:txBody>
      </p:sp>
      <p:cxnSp>
        <p:nvCxnSpPr>
          <p:cNvPr id="32" name="Straight Arrow Connector 31"/>
          <p:cNvCxnSpPr>
            <a:stCxn id="34" idx="0"/>
          </p:cNvCxnSpPr>
          <p:nvPr/>
        </p:nvCxnSpPr>
        <p:spPr>
          <a:xfrm flipV="1">
            <a:off x="1902118" y="888660"/>
            <a:ext cx="1665738" cy="1465005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H="1">
            <a:off x="4401214" y="1024140"/>
            <a:ext cx="303602" cy="3675187"/>
          </a:xfrm>
          <a:prstGeom prst="bentConnector3">
            <a:avLst>
              <a:gd name="adj1" fmla="val -1890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373228" y="2353665"/>
            <a:ext cx="1057780" cy="48084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Organism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67856" y="663861"/>
            <a:ext cx="1145541" cy="48084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Ecosystem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351363" y="4452381"/>
            <a:ext cx="1058431" cy="48084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Matter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341303" y="610109"/>
            <a:ext cx="1158185" cy="55878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Landscape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42132" y="3447329"/>
            <a:ext cx="1058431" cy="48084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Quality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70328" y="2366760"/>
            <a:ext cx="1251515" cy="48084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342919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1" y="273050"/>
            <a:ext cx="4210050" cy="5027083"/>
          </a:xfrm>
          <a:prstGeom prst="rect">
            <a:avLst/>
          </a:prstGeom>
          <a:solidFill>
            <a:srgbClr val="5E3B5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>
            <a:stCxn id="34" idx="2"/>
            <a:endCxn id="39" idx="1"/>
          </p:cNvCxnSpPr>
          <p:nvPr/>
        </p:nvCxnSpPr>
        <p:spPr>
          <a:xfrm>
            <a:off x="1902118" y="2834513"/>
            <a:ext cx="1440014" cy="85324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70416" y="4450138"/>
            <a:ext cx="1275548" cy="48084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Phenomena</a:t>
            </a:r>
          </a:p>
        </p:txBody>
      </p:sp>
      <p:sp>
        <p:nvSpPr>
          <p:cNvPr id="8" name="Rectangle 7"/>
          <p:cNvSpPr/>
          <p:nvPr/>
        </p:nvSpPr>
        <p:spPr>
          <a:xfrm>
            <a:off x="1350326" y="3509743"/>
            <a:ext cx="1058431" cy="48084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Trait</a:t>
            </a:r>
          </a:p>
        </p:txBody>
      </p:sp>
      <p:cxnSp>
        <p:nvCxnSpPr>
          <p:cNvPr id="9" name="Straight Arrow Connector 8"/>
          <p:cNvCxnSpPr>
            <a:stCxn id="34" idx="3"/>
            <a:endCxn id="40" idx="1"/>
          </p:cNvCxnSpPr>
          <p:nvPr/>
        </p:nvCxnSpPr>
        <p:spPr>
          <a:xfrm>
            <a:off x="2431008" y="2594089"/>
            <a:ext cx="939320" cy="13095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30081" y="1860281"/>
            <a:ext cx="97531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part_of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2300" y="1153886"/>
            <a:ext cx="77658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 err="1" smtClean="0">
                <a:solidFill>
                  <a:schemeClr val="bg1"/>
                </a:solidFill>
              </a:rPr>
              <a:t>s_a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38" idx="3"/>
            <a:endCxn id="36" idx="1"/>
          </p:cNvCxnSpPr>
          <p:nvPr/>
        </p:nvCxnSpPr>
        <p:spPr>
          <a:xfrm>
            <a:off x="2499488" y="889499"/>
            <a:ext cx="1068368" cy="14786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23338" y="4094511"/>
            <a:ext cx="8716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contain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38" idx="2"/>
            <a:endCxn id="34" idx="0"/>
          </p:cNvCxnSpPr>
          <p:nvPr/>
        </p:nvCxnSpPr>
        <p:spPr>
          <a:xfrm flipH="1">
            <a:off x="1902118" y="1168889"/>
            <a:ext cx="18278" cy="1184776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08845" y="1171132"/>
            <a:ext cx="94740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contain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9991" y="483014"/>
            <a:ext cx="85444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contain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1654" y="2764968"/>
            <a:ext cx="6011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have</a:t>
            </a:r>
          </a:p>
        </p:txBody>
      </p:sp>
      <p:cxnSp>
        <p:nvCxnSpPr>
          <p:cNvPr id="18" name="Straight Arrow Connector 17"/>
          <p:cNvCxnSpPr>
            <a:stCxn id="40" idx="2"/>
          </p:cNvCxnSpPr>
          <p:nvPr/>
        </p:nvCxnSpPr>
        <p:spPr>
          <a:xfrm flipH="1">
            <a:off x="3991482" y="2847608"/>
            <a:ext cx="4604" cy="628604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98502" y="2273513"/>
            <a:ext cx="77658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have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08096" y="4135435"/>
            <a:ext cx="61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have</a:t>
            </a:r>
          </a:p>
        </p:txBody>
      </p:sp>
      <p:cxnSp>
        <p:nvCxnSpPr>
          <p:cNvPr id="21" name="Straight Arrow Connector 20"/>
          <p:cNvCxnSpPr>
            <a:stCxn id="36" idx="2"/>
          </p:cNvCxnSpPr>
          <p:nvPr/>
        </p:nvCxnSpPr>
        <p:spPr>
          <a:xfrm flipH="1">
            <a:off x="4057569" y="1144709"/>
            <a:ext cx="83058" cy="122062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862768" y="3937039"/>
            <a:ext cx="9231" cy="521864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8" idx="2"/>
            <a:endCxn id="40" idx="0"/>
          </p:cNvCxnSpPr>
          <p:nvPr/>
        </p:nvCxnSpPr>
        <p:spPr>
          <a:xfrm>
            <a:off x="1920396" y="1168889"/>
            <a:ext cx="2075690" cy="1197871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91482" y="1132894"/>
            <a:ext cx="7339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 err="1" smtClean="0">
                <a:solidFill>
                  <a:schemeClr val="bg1"/>
                </a:solidFill>
              </a:rPr>
              <a:t>s_a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83225" y="2775934"/>
            <a:ext cx="6377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have</a:t>
            </a:r>
          </a:p>
        </p:txBody>
      </p:sp>
      <p:cxnSp>
        <p:nvCxnSpPr>
          <p:cNvPr id="26" name="Straight Arrow Connector 25"/>
          <p:cNvCxnSpPr>
            <a:stCxn id="7" idx="0"/>
            <a:endCxn id="40" idx="2"/>
          </p:cNvCxnSpPr>
          <p:nvPr/>
        </p:nvCxnSpPr>
        <p:spPr>
          <a:xfrm flipV="1">
            <a:off x="2008190" y="2847608"/>
            <a:ext cx="1987896" cy="160253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70422" y="4178044"/>
            <a:ext cx="6724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occur</a:t>
            </a:r>
          </a:p>
        </p:txBody>
      </p:sp>
      <p:cxnSp>
        <p:nvCxnSpPr>
          <p:cNvPr id="28" name="Straight Arrow Connector 27"/>
          <p:cNvCxnSpPr>
            <a:stCxn id="40" idx="2"/>
          </p:cNvCxnSpPr>
          <p:nvPr/>
        </p:nvCxnSpPr>
        <p:spPr>
          <a:xfrm flipH="1">
            <a:off x="2408433" y="2847608"/>
            <a:ext cx="1587653" cy="900893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22387" y="2764968"/>
            <a:ext cx="65441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have</a:t>
            </a:r>
          </a:p>
        </p:txBody>
      </p:sp>
      <p:cxnSp>
        <p:nvCxnSpPr>
          <p:cNvPr id="30" name="Straight Arrow Connector 29"/>
          <p:cNvCxnSpPr>
            <a:stCxn id="34" idx="2"/>
            <a:endCxn id="8" idx="0"/>
          </p:cNvCxnSpPr>
          <p:nvPr/>
        </p:nvCxnSpPr>
        <p:spPr>
          <a:xfrm flipH="1">
            <a:off x="1879542" y="2834513"/>
            <a:ext cx="22576" cy="675230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55617" y="2793851"/>
            <a:ext cx="65441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have</a:t>
            </a:r>
          </a:p>
        </p:txBody>
      </p:sp>
      <p:cxnSp>
        <p:nvCxnSpPr>
          <p:cNvPr id="32" name="Straight Arrow Connector 31"/>
          <p:cNvCxnSpPr>
            <a:stCxn id="34" idx="0"/>
          </p:cNvCxnSpPr>
          <p:nvPr/>
        </p:nvCxnSpPr>
        <p:spPr>
          <a:xfrm flipV="1">
            <a:off x="1902118" y="888660"/>
            <a:ext cx="1665738" cy="1465005"/>
          </a:xfrm>
          <a:prstGeom prst="straightConnector1">
            <a:avLst/>
          </a:prstGeom>
          <a:ln w="158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H="1">
            <a:off x="4401214" y="1024140"/>
            <a:ext cx="303602" cy="3675187"/>
          </a:xfrm>
          <a:prstGeom prst="bentConnector3">
            <a:avLst>
              <a:gd name="adj1" fmla="val -18909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373228" y="2353665"/>
            <a:ext cx="1057780" cy="48084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Organism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67856" y="663861"/>
            <a:ext cx="1145541" cy="48084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Ecosystem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351363" y="4452381"/>
            <a:ext cx="1058431" cy="48084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Matter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341303" y="610109"/>
            <a:ext cx="1158185" cy="55878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Landscape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42132" y="3447329"/>
            <a:ext cx="1058431" cy="48084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Quality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70328" y="2366760"/>
            <a:ext cx="1251515" cy="48084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236340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73696" y="273050"/>
            <a:ext cx="6548969" cy="465772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41374" y="273050"/>
            <a:ext cx="4320118" cy="5027083"/>
            <a:chOff x="841374" y="273050"/>
            <a:chExt cx="4320118" cy="5027083"/>
          </a:xfrm>
        </p:grpSpPr>
        <p:sp>
          <p:nvSpPr>
            <p:cNvPr id="2" name="Rectangle 1"/>
            <p:cNvSpPr/>
            <p:nvPr/>
          </p:nvSpPr>
          <p:spPr>
            <a:xfrm>
              <a:off x="951442" y="273050"/>
              <a:ext cx="4210050" cy="5027083"/>
            </a:xfrm>
            <a:prstGeom prst="rect">
              <a:avLst/>
            </a:prstGeom>
            <a:solidFill>
              <a:srgbClr val="3C211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533526" y="4175124"/>
              <a:ext cx="2971800" cy="8805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ecosystem</a:t>
              </a:r>
              <a:endParaRPr lang="en-US" sz="2400" b="1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5" b="519"/>
            <a:stretch/>
          </p:blipFill>
          <p:spPr>
            <a:xfrm>
              <a:off x="2598607" y="3491969"/>
              <a:ext cx="773906" cy="763588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841374" y="623357"/>
              <a:ext cx="4320118" cy="2483910"/>
              <a:chOff x="841374" y="623357"/>
              <a:chExt cx="4320118" cy="248391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41374" y="659075"/>
                <a:ext cx="2971800" cy="880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Ecosystem</a:t>
                </a:r>
                <a:endParaRPr lang="en-US" sz="2400" b="1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77360" y="1484043"/>
                <a:ext cx="2971800" cy="880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ecosystem</a:t>
                </a:r>
                <a:endParaRPr lang="en-US" sz="2400" b="1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14526" y="2077507"/>
                <a:ext cx="2971800" cy="880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ecosystems</a:t>
                </a:r>
                <a:endParaRPr lang="en-US" sz="2400" b="1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33526" y="623357"/>
                <a:ext cx="3114674" cy="2483910"/>
              </a:xfrm>
              <a:prstGeom prst="rect">
                <a:avLst/>
              </a:prstGeom>
              <a:noFill/>
              <a:ln>
                <a:solidFill>
                  <a:srgbClr val="F1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189692" y="1071559"/>
                <a:ext cx="2971800" cy="880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 smtClean="0"/>
                  <a:t>Acosystems</a:t>
                </a:r>
                <a:endParaRPr lang="en-US" sz="2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00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129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 Youssef</dc:creator>
  <cp:lastModifiedBy>Nora Youssef</cp:lastModifiedBy>
  <cp:revision>22</cp:revision>
  <dcterms:created xsi:type="dcterms:W3CDTF">2021-05-20T09:32:33Z</dcterms:created>
  <dcterms:modified xsi:type="dcterms:W3CDTF">2021-05-25T11:49:21Z</dcterms:modified>
</cp:coreProperties>
</file>